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82" r:id="rId6"/>
    <p:sldMasterId id="2147483687" r:id="rId7"/>
    <p:sldMasterId id="2147483703" r:id="rId8"/>
  </p:sldMasterIdLst>
  <p:notesMasterIdLst>
    <p:notesMasterId r:id="rId123"/>
  </p:notesMasterIdLst>
  <p:sldIdLst>
    <p:sldId id="3308" r:id="rId9"/>
    <p:sldId id="5648" r:id="rId10"/>
    <p:sldId id="5647" r:id="rId11"/>
    <p:sldId id="4364" r:id="rId12"/>
    <p:sldId id="5143" r:id="rId13"/>
    <p:sldId id="5495" r:id="rId14"/>
    <p:sldId id="5496" r:id="rId15"/>
    <p:sldId id="5119" r:id="rId16"/>
    <p:sldId id="5497" r:id="rId17"/>
    <p:sldId id="5498" r:id="rId18"/>
    <p:sldId id="5499" r:id="rId19"/>
    <p:sldId id="5500" r:id="rId20"/>
    <p:sldId id="4351" r:id="rId21"/>
    <p:sldId id="5503" r:id="rId22"/>
    <p:sldId id="4478" r:id="rId23"/>
    <p:sldId id="4482" r:id="rId24"/>
    <p:sldId id="3508" r:id="rId25"/>
    <p:sldId id="4476" r:id="rId26"/>
    <p:sldId id="4477" r:id="rId27"/>
    <p:sldId id="729" r:id="rId28"/>
    <p:sldId id="5504" r:id="rId29"/>
    <p:sldId id="5509" r:id="rId30"/>
    <p:sldId id="4501" r:id="rId31"/>
    <p:sldId id="4556" r:id="rId32"/>
    <p:sldId id="5510" r:id="rId33"/>
    <p:sldId id="5511" r:id="rId34"/>
    <p:sldId id="5512" r:id="rId35"/>
    <p:sldId id="5513" r:id="rId36"/>
    <p:sldId id="5638" r:id="rId37"/>
    <p:sldId id="5639" r:id="rId38"/>
    <p:sldId id="5640" r:id="rId39"/>
    <p:sldId id="5514" r:id="rId40"/>
    <p:sldId id="5632" r:id="rId41"/>
    <p:sldId id="4490" r:id="rId42"/>
    <p:sldId id="784" r:id="rId43"/>
    <p:sldId id="786" r:id="rId44"/>
    <p:sldId id="785" r:id="rId45"/>
    <p:sldId id="3556" r:id="rId46"/>
    <p:sldId id="3563" r:id="rId47"/>
    <p:sldId id="3588" r:id="rId48"/>
    <p:sldId id="3589" r:id="rId49"/>
    <p:sldId id="3590" r:id="rId50"/>
    <p:sldId id="793" r:id="rId51"/>
    <p:sldId id="795" r:id="rId52"/>
    <p:sldId id="802" r:id="rId53"/>
    <p:sldId id="4491" r:id="rId54"/>
    <p:sldId id="5634" r:id="rId55"/>
    <p:sldId id="5635" r:id="rId56"/>
    <p:sldId id="5636" r:id="rId57"/>
    <p:sldId id="5637" r:id="rId58"/>
    <p:sldId id="4492" r:id="rId59"/>
    <p:sldId id="891" r:id="rId60"/>
    <p:sldId id="893" r:id="rId61"/>
    <p:sldId id="882" r:id="rId62"/>
    <p:sldId id="901" r:id="rId63"/>
    <p:sldId id="5649" r:id="rId64"/>
    <p:sldId id="5650" r:id="rId65"/>
    <p:sldId id="4511" r:id="rId66"/>
    <p:sldId id="4493" r:id="rId67"/>
    <p:sldId id="4552" r:id="rId68"/>
    <p:sldId id="1005" r:id="rId69"/>
    <p:sldId id="5651" r:id="rId70"/>
    <p:sldId id="5653" r:id="rId71"/>
    <p:sldId id="5654" r:id="rId72"/>
    <p:sldId id="5656" r:id="rId73"/>
    <p:sldId id="5655" r:id="rId74"/>
    <p:sldId id="4494" r:id="rId75"/>
    <p:sldId id="921" r:id="rId76"/>
    <p:sldId id="4567" r:id="rId77"/>
    <p:sldId id="5515" r:id="rId78"/>
    <p:sldId id="3598" r:id="rId79"/>
    <p:sldId id="3596" r:id="rId80"/>
    <p:sldId id="4560" r:id="rId81"/>
    <p:sldId id="4495" r:id="rId82"/>
    <p:sldId id="1425" r:id="rId83"/>
    <p:sldId id="943" r:id="rId84"/>
    <p:sldId id="5657" r:id="rId85"/>
    <p:sldId id="4496" r:id="rId86"/>
    <p:sldId id="3603" r:id="rId87"/>
    <p:sldId id="1043" r:id="rId88"/>
    <p:sldId id="5658" r:id="rId89"/>
    <p:sldId id="1045" r:id="rId90"/>
    <p:sldId id="1053" r:id="rId91"/>
    <p:sldId id="1055" r:id="rId92"/>
    <p:sldId id="4497" r:id="rId93"/>
    <p:sldId id="969" r:id="rId94"/>
    <p:sldId id="4498" r:id="rId95"/>
    <p:sldId id="3564" r:id="rId96"/>
    <p:sldId id="3565" r:id="rId97"/>
    <p:sldId id="4267" r:id="rId98"/>
    <p:sldId id="4499" r:id="rId99"/>
    <p:sldId id="3573" r:id="rId100"/>
    <p:sldId id="4500" r:id="rId101"/>
    <p:sldId id="3574" r:id="rId102"/>
    <p:sldId id="3575" r:id="rId103"/>
    <p:sldId id="5659" r:id="rId104"/>
    <p:sldId id="5505" r:id="rId105"/>
    <p:sldId id="5643" r:id="rId106"/>
    <p:sldId id="5644" r:id="rId107"/>
    <p:sldId id="4800" r:id="rId108"/>
    <p:sldId id="4914" r:id="rId109"/>
    <p:sldId id="4936" r:id="rId110"/>
    <p:sldId id="4578" r:id="rId111"/>
    <p:sldId id="5645" r:id="rId112"/>
    <p:sldId id="4943" r:id="rId113"/>
    <p:sldId id="4946" r:id="rId114"/>
    <p:sldId id="5642" r:id="rId115"/>
    <p:sldId id="5053" r:id="rId116"/>
    <p:sldId id="5022" r:id="rId117"/>
    <p:sldId id="5141" r:id="rId118"/>
    <p:sldId id="4679" r:id="rId119"/>
    <p:sldId id="5140" r:id="rId120"/>
    <p:sldId id="5142" r:id="rId121"/>
    <p:sldId id="5506" r:id="rId1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6257"/>
    <a:srgbClr val="0070C0"/>
    <a:srgbClr val="FFFFFF"/>
    <a:srgbClr val="1F1E27"/>
    <a:srgbClr val="616161"/>
    <a:srgbClr val="C30405"/>
    <a:srgbClr val="4F4D4D"/>
    <a:srgbClr val="201D21"/>
    <a:srgbClr val="54B7DD"/>
    <a:srgbClr val="0B55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581C35-FBB6-45C1-AC03-1BBC123F8131}" v="1437" dt="2023-02-23T15:58:42.6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6357" autoAdjust="0"/>
  </p:normalViewPr>
  <p:slideViewPr>
    <p:cSldViewPr snapToGrid="0">
      <p:cViewPr varScale="1">
        <p:scale>
          <a:sx n="102" d="100"/>
          <a:sy n="102" d="100"/>
        </p:scale>
        <p:origin x="14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notesMaster" Target="notesMasters/notesMaster1.xml"/><Relationship Id="rId12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24" Type="http://schemas.openxmlformats.org/officeDocument/2006/relationships/presProps" Target="presProps.xml"/><Relationship Id="rId129" Type="http://schemas.microsoft.com/office/2015/10/relationships/revisionInfo" Target="revisionInfo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3" Type="http://schemas.openxmlformats.org/officeDocument/2006/relationships/customXml" Target="../customXml/item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27" Type="http://schemas.openxmlformats.org/officeDocument/2006/relationships/tableStyles" Target="tableStyle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encsi Bence" userId="0d6bc2cf-8112-42d3-a525-7658f104eaf7" providerId="ADAL" clId="{C7A70987-995F-4409-91D2-03FA240BF151}"/>
    <pc:docChg chg="undo custSel addSld delSld modSld">
      <pc:chgData name="Berencsi Bence" userId="0d6bc2cf-8112-42d3-a525-7658f104eaf7" providerId="ADAL" clId="{C7A70987-995F-4409-91D2-03FA240BF151}" dt="2022-06-29T13:54:43.793" v="1555" actId="1038"/>
      <pc:docMkLst>
        <pc:docMk/>
      </pc:docMkLst>
      <pc:sldChg chg="modSp mod">
        <pc:chgData name="Berencsi Bence" userId="0d6bc2cf-8112-42d3-a525-7658f104eaf7" providerId="ADAL" clId="{C7A70987-995F-4409-91D2-03FA240BF151}" dt="2022-06-29T06:46:54.957" v="308" actId="20577"/>
        <pc:sldMkLst>
          <pc:docMk/>
          <pc:sldMk cId="4281924829" sldId="258"/>
        </pc:sldMkLst>
        <pc:spChg chg="mod">
          <ac:chgData name="Berencsi Bence" userId="0d6bc2cf-8112-42d3-a525-7658f104eaf7" providerId="ADAL" clId="{C7A70987-995F-4409-91D2-03FA240BF151}" dt="2022-06-29T06:46:54.957" v="308" actId="20577"/>
          <ac:spMkLst>
            <pc:docMk/>
            <pc:sldMk cId="4281924829" sldId="258"/>
            <ac:spMk id="4" creationId="{5D2D96F0-043E-F5E9-2CBE-06E3060E47C0}"/>
          </ac:spMkLst>
        </pc:spChg>
      </pc:sldChg>
      <pc:sldChg chg="addSp delSp modSp mod">
        <pc:chgData name="Berencsi Bence" userId="0d6bc2cf-8112-42d3-a525-7658f104eaf7" providerId="ADAL" clId="{C7A70987-995F-4409-91D2-03FA240BF151}" dt="2022-06-29T13:49:44.929" v="1453" actId="6549"/>
        <pc:sldMkLst>
          <pc:docMk/>
          <pc:sldMk cId="2045502724" sldId="260"/>
        </pc:sldMkLst>
        <pc:spChg chg="add mod">
          <ac:chgData name="Berencsi Bence" userId="0d6bc2cf-8112-42d3-a525-7658f104eaf7" providerId="ADAL" clId="{C7A70987-995F-4409-91D2-03FA240BF151}" dt="2022-06-29T13:49:44.929" v="1453" actId="6549"/>
          <ac:spMkLst>
            <pc:docMk/>
            <pc:sldMk cId="2045502724" sldId="260"/>
            <ac:spMk id="2" creationId="{A253A158-101A-E6E8-A3B7-CEA9B443ED2F}"/>
          </ac:spMkLst>
        </pc:spChg>
        <pc:spChg chg="mod">
          <ac:chgData name="Berencsi Bence" userId="0d6bc2cf-8112-42d3-a525-7658f104eaf7" providerId="ADAL" clId="{C7A70987-995F-4409-91D2-03FA240BF151}" dt="2022-06-29T13:45:57.939" v="1373" actId="313"/>
          <ac:spMkLst>
            <pc:docMk/>
            <pc:sldMk cId="2045502724" sldId="260"/>
            <ac:spMk id="4" creationId="{5D2D96F0-043E-F5E9-2CBE-06E3060E47C0}"/>
          </ac:spMkLst>
        </pc:spChg>
        <pc:spChg chg="add del mod">
          <ac:chgData name="Berencsi Bence" userId="0d6bc2cf-8112-42d3-a525-7658f104eaf7" providerId="ADAL" clId="{C7A70987-995F-4409-91D2-03FA240BF151}" dt="2022-06-29T13:44:49.540" v="1341" actId="21"/>
          <ac:spMkLst>
            <pc:docMk/>
            <pc:sldMk cId="2045502724" sldId="260"/>
            <ac:spMk id="5" creationId="{5026FFC6-74DC-D737-9787-7A7159508E60}"/>
          </ac:spMkLst>
        </pc:spChg>
      </pc:sldChg>
      <pc:sldChg chg="addSp delSp modSp mod">
        <pc:chgData name="Berencsi Bence" userId="0d6bc2cf-8112-42d3-a525-7658f104eaf7" providerId="ADAL" clId="{C7A70987-995F-4409-91D2-03FA240BF151}" dt="2022-06-29T06:36:22.422" v="149" actId="1076"/>
        <pc:sldMkLst>
          <pc:docMk/>
          <pc:sldMk cId="2028645587" sldId="262"/>
        </pc:sldMkLst>
        <pc:spChg chg="add del mod">
          <ac:chgData name="Berencsi Bence" userId="0d6bc2cf-8112-42d3-a525-7658f104eaf7" providerId="ADAL" clId="{C7A70987-995F-4409-91D2-03FA240BF151}" dt="2022-06-29T06:35:46.463" v="117" actId="478"/>
          <ac:spMkLst>
            <pc:docMk/>
            <pc:sldMk cId="2028645587" sldId="262"/>
            <ac:spMk id="4" creationId="{C269E369-543C-5EF9-F97B-0D4ECF633585}"/>
          </ac:spMkLst>
        </pc:spChg>
        <pc:spChg chg="add del mod">
          <ac:chgData name="Berencsi Bence" userId="0d6bc2cf-8112-42d3-a525-7658f104eaf7" providerId="ADAL" clId="{C7A70987-995F-4409-91D2-03FA240BF151}" dt="2022-06-29T06:35:24.082" v="110"/>
          <ac:spMkLst>
            <pc:docMk/>
            <pc:sldMk cId="2028645587" sldId="262"/>
            <ac:spMk id="5" creationId="{EF3BFD69-9770-A1F1-D19C-C7D241B73BF8}"/>
          </ac:spMkLst>
        </pc:spChg>
        <pc:spChg chg="mod">
          <ac:chgData name="Berencsi Bence" userId="0d6bc2cf-8112-42d3-a525-7658f104eaf7" providerId="ADAL" clId="{C7A70987-995F-4409-91D2-03FA240BF151}" dt="2022-06-29T06:36:16.734" v="148" actId="20577"/>
          <ac:spMkLst>
            <pc:docMk/>
            <pc:sldMk cId="2028645587" sldId="262"/>
            <ac:spMk id="6" creationId="{01A442BB-EE17-B78C-D0BD-1BE25F78B465}"/>
          </ac:spMkLst>
        </pc:spChg>
        <pc:picChg chg="add mod modCrop">
          <ac:chgData name="Berencsi Bence" userId="0d6bc2cf-8112-42d3-a525-7658f104eaf7" providerId="ADAL" clId="{C7A70987-995F-4409-91D2-03FA240BF151}" dt="2022-06-29T06:36:22.422" v="149" actId="1076"/>
          <ac:picMkLst>
            <pc:docMk/>
            <pc:sldMk cId="2028645587" sldId="262"/>
            <ac:picMk id="3" creationId="{1D0F5E65-415A-4C63-DC1D-A5AB468E5101}"/>
          </ac:picMkLst>
        </pc:picChg>
      </pc:sldChg>
      <pc:sldChg chg="addSp modSp add mod">
        <pc:chgData name="Berencsi Bence" userId="0d6bc2cf-8112-42d3-a525-7658f104eaf7" providerId="ADAL" clId="{C7A70987-995F-4409-91D2-03FA240BF151}" dt="2022-06-29T06:45:18.715" v="274" actId="1076"/>
        <pc:sldMkLst>
          <pc:docMk/>
          <pc:sldMk cId="2670036032" sldId="263"/>
        </pc:sldMkLst>
        <pc:spChg chg="mod">
          <ac:chgData name="Berencsi Bence" userId="0d6bc2cf-8112-42d3-a525-7658f104eaf7" providerId="ADAL" clId="{C7A70987-995F-4409-91D2-03FA240BF151}" dt="2022-06-29T06:37:00.062" v="174" actId="20577"/>
          <ac:spMkLst>
            <pc:docMk/>
            <pc:sldMk cId="2670036032" sldId="263"/>
            <ac:spMk id="4" creationId="{5D2D96F0-043E-F5E9-2CBE-06E3060E47C0}"/>
          </ac:spMkLst>
        </pc:spChg>
        <pc:spChg chg="add mod">
          <ac:chgData name="Berencsi Bence" userId="0d6bc2cf-8112-42d3-a525-7658f104eaf7" providerId="ADAL" clId="{C7A70987-995F-4409-91D2-03FA240BF151}" dt="2022-06-29T06:45:18.715" v="274" actId="1076"/>
          <ac:spMkLst>
            <pc:docMk/>
            <pc:sldMk cId="2670036032" sldId="263"/>
            <ac:spMk id="5" creationId="{1B3A8752-6CFC-7FFC-A0F9-C5AE6B8BCB16}"/>
          </ac:spMkLst>
        </pc:spChg>
      </pc:sldChg>
      <pc:sldChg chg="addSp modSp add mod">
        <pc:chgData name="Berencsi Bence" userId="0d6bc2cf-8112-42d3-a525-7658f104eaf7" providerId="ADAL" clId="{C7A70987-995F-4409-91D2-03FA240BF151}" dt="2022-06-29T06:45:02.805" v="273" actId="207"/>
        <pc:sldMkLst>
          <pc:docMk/>
          <pc:sldMk cId="3156452322" sldId="264"/>
        </pc:sldMkLst>
        <pc:spChg chg="mod">
          <ac:chgData name="Berencsi Bence" userId="0d6bc2cf-8112-42d3-a525-7658f104eaf7" providerId="ADAL" clId="{C7A70987-995F-4409-91D2-03FA240BF151}" dt="2022-06-29T06:37:10.660" v="185" actId="5793"/>
          <ac:spMkLst>
            <pc:docMk/>
            <pc:sldMk cId="3156452322" sldId="264"/>
            <ac:spMk id="4" creationId="{5D2D96F0-043E-F5E9-2CBE-06E3060E47C0}"/>
          </ac:spMkLst>
        </pc:spChg>
        <pc:spChg chg="add mod">
          <ac:chgData name="Berencsi Bence" userId="0d6bc2cf-8112-42d3-a525-7658f104eaf7" providerId="ADAL" clId="{C7A70987-995F-4409-91D2-03FA240BF151}" dt="2022-06-29T06:45:02.805" v="273" actId="207"/>
          <ac:spMkLst>
            <pc:docMk/>
            <pc:sldMk cId="3156452322" sldId="264"/>
            <ac:spMk id="5" creationId="{62DD79D3-7561-5F46-CF47-C3B8C67116DA}"/>
          </ac:spMkLst>
        </pc:spChg>
      </pc:sldChg>
      <pc:sldChg chg="new">
        <pc:chgData name="Berencsi Bence" userId="0d6bc2cf-8112-42d3-a525-7658f104eaf7" providerId="ADAL" clId="{C7A70987-995F-4409-91D2-03FA240BF151}" dt="2022-06-29T08:24:36.113" v="309" actId="680"/>
        <pc:sldMkLst>
          <pc:docMk/>
          <pc:sldMk cId="2138833377" sldId="265"/>
        </pc:sldMkLst>
      </pc:sldChg>
      <pc:sldChg chg="addSp delSp modSp add mod modAnim">
        <pc:chgData name="Berencsi Bence" userId="0d6bc2cf-8112-42d3-a525-7658f104eaf7" providerId="ADAL" clId="{C7A70987-995F-4409-91D2-03FA240BF151}" dt="2022-06-29T13:54:43.793" v="1555" actId="1038"/>
        <pc:sldMkLst>
          <pc:docMk/>
          <pc:sldMk cId="2184632862" sldId="3312"/>
        </pc:sldMkLst>
        <pc:spChg chg="mod">
          <ac:chgData name="Berencsi Bence" userId="0d6bc2cf-8112-42d3-a525-7658f104eaf7" providerId="ADAL" clId="{C7A70987-995F-4409-91D2-03FA240BF151}" dt="2022-06-29T13:51:18.911" v="1493" actId="1076"/>
          <ac:spMkLst>
            <pc:docMk/>
            <pc:sldMk cId="2184632862" sldId="3312"/>
            <ac:spMk id="37" creationId="{FC27CE10-B70D-A144-A9A3-C28DE71D9CB6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41" creationId="{E555F829-CD6F-4668-B582-E72FF37AB5D9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42" creationId="{A8F76071-226F-48CB-921A-D31A3B8AA46E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43" creationId="{F23ECEA4-4C03-45F0-BB4E-9D5A2625EBEE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44" creationId="{BD064976-6CA1-4CE1-9C80-895721280A8D}"/>
          </ac:spMkLst>
        </pc:spChg>
        <pc:spChg chg="mod">
          <ac:chgData name="Berencsi Bence" userId="0d6bc2cf-8112-42d3-a525-7658f104eaf7" providerId="ADAL" clId="{C7A70987-995F-4409-91D2-03FA240BF151}" dt="2022-06-29T13:52:22.401" v="1502" actId="207"/>
          <ac:spMkLst>
            <pc:docMk/>
            <pc:sldMk cId="2184632862" sldId="3312"/>
            <ac:spMk id="45" creationId="{D8C3881A-07FB-4F45-B4EF-A52C2E974CA3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46" creationId="{A9941023-8720-49B4-9B57-5F1DA7334B85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47" creationId="{C0EFF47D-0822-419C-B9D1-CC20F4EE5EAB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48" creationId="{86660A06-7C00-49A8-9DB5-998491AA96B4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49" creationId="{9FB12737-8C07-4569-BE9A-F3FCB7778F0B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50" creationId="{74952618-19C7-4813-AED0-7994038C841A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51" creationId="{7DB56362-79BD-41B7-9515-75B99CE479DF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52" creationId="{16797CF7-D690-45EB-B787-652A48934326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53" creationId="{FA203D43-51AF-45CC-B146-85C3C6B102B3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54" creationId="{05284DA8-0788-4AA8-9F55-8A65B7E896E2}"/>
          </ac:spMkLst>
        </pc:spChg>
        <pc:spChg chg="mod">
          <ac:chgData name="Berencsi Bence" userId="0d6bc2cf-8112-42d3-a525-7658f104eaf7" providerId="ADAL" clId="{C7A70987-995F-4409-91D2-03FA240BF151}" dt="2022-06-29T13:52:46.031" v="1505" actId="207"/>
          <ac:spMkLst>
            <pc:docMk/>
            <pc:sldMk cId="2184632862" sldId="3312"/>
            <ac:spMk id="55" creationId="{85390360-42A9-4DDD-974A-E329FAAB701D}"/>
          </ac:spMkLst>
        </pc:spChg>
        <pc:spChg chg="mod">
          <ac:chgData name="Berencsi Bence" userId="0d6bc2cf-8112-42d3-a525-7658f104eaf7" providerId="ADAL" clId="{C7A70987-995F-4409-91D2-03FA240BF151}" dt="2022-06-29T13:52:41.230" v="1504" actId="207"/>
          <ac:spMkLst>
            <pc:docMk/>
            <pc:sldMk cId="2184632862" sldId="3312"/>
            <ac:spMk id="56" creationId="{D14A5EDC-C9D6-4661-84E9-CD693DD6E452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57" creationId="{8419830C-A533-4243-BF09-45656AD90D9D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58" creationId="{ED279129-6892-4534-A9CA-6346DA95E20E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59" creationId="{4746406E-A31B-47E4-9FA6-E291E3A4B08A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60" creationId="{E63D7136-9207-4454-B8C1-A3997074B6FB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61" creationId="{D1EB672E-F834-47C4-9C2A-7ACCCC31A86F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62" creationId="{ED297D64-7661-4003-9F30-FEEC05F2FAB0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63" creationId="{D7DCCBAC-A39A-4856-B199-695D5A7E509E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64" creationId="{48ECA781-AF04-4E05-A81C-41224644AD84}"/>
          </ac:spMkLst>
        </pc:spChg>
        <pc:spChg chg="mod">
          <ac:chgData name="Berencsi Bence" userId="0d6bc2cf-8112-42d3-a525-7658f104eaf7" providerId="ADAL" clId="{C7A70987-995F-4409-91D2-03FA240BF151}" dt="2022-06-29T13:52:58.830" v="1506" actId="207"/>
          <ac:spMkLst>
            <pc:docMk/>
            <pc:sldMk cId="2184632862" sldId="3312"/>
            <ac:spMk id="65" creationId="{97743369-BF96-45AB-A008-D0B081C31612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66" creationId="{E73717D4-9646-4F70-AC48-9A7BBEFF3559}"/>
          </ac:spMkLst>
        </pc:spChg>
        <pc:spChg chg="mod">
          <ac:chgData name="Berencsi Bence" userId="0d6bc2cf-8112-42d3-a525-7658f104eaf7" providerId="ADAL" clId="{C7A70987-995F-4409-91D2-03FA240BF151}" dt="2022-06-29T13:53:04.363" v="1507" actId="207"/>
          <ac:spMkLst>
            <pc:docMk/>
            <pc:sldMk cId="2184632862" sldId="3312"/>
            <ac:spMk id="67" creationId="{9F6638DE-C9FC-4202-8B92-45C8A84AF60A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68" creationId="{46893DF3-9D2A-4074-8DB4-E3ABD2D5C9C4}"/>
          </ac:spMkLst>
        </pc:spChg>
        <pc:spChg chg="mod">
          <ac:chgData name="Berencsi Bence" userId="0d6bc2cf-8112-42d3-a525-7658f104eaf7" providerId="ADAL" clId="{C7A70987-995F-4409-91D2-03FA240BF151}" dt="2022-06-29T13:53:15.772" v="1508" actId="207"/>
          <ac:spMkLst>
            <pc:docMk/>
            <pc:sldMk cId="2184632862" sldId="3312"/>
            <ac:spMk id="69" creationId="{2582C201-FF8C-4DE8-9B6F-EADF946D2438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70" creationId="{6C1496AE-E50A-48DC-87BA-4AD674EB39E3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71" creationId="{D9DD51AE-CFB9-46BF-AA32-1FACB0D4AFED}"/>
          </ac:spMkLst>
        </pc:spChg>
        <pc:spChg chg="mod">
          <ac:chgData name="Berencsi Bence" userId="0d6bc2cf-8112-42d3-a525-7658f104eaf7" providerId="ADAL" clId="{C7A70987-995F-4409-91D2-03FA240BF151}" dt="2022-06-29T13:52:31.959" v="1503" actId="207"/>
          <ac:spMkLst>
            <pc:docMk/>
            <pc:sldMk cId="2184632862" sldId="3312"/>
            <ac:spMk id="72" creationId="{F61762FE-1B28-49E4-85CC-B655E7A12E32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73" creationId="{929A71EE-0869-4C27-A8C6-D247663B7FB4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74" creationId="{8843841A-7C4A-4192-A60D-7639794DC927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75" creationId="{4EDD9099-928D-4702-9640-EADCDC700867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76" creationId="{8FD54627-6C0F-441A-91DF-84159977979F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77" creationId="{85A42D87-196C-408F-9D61-78102A5CD73E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78" creationId="{91B006A9-35AB-456C-BE14-89D4A5C8C46C}"/>
          </ac:spMkLst>
        </pc:spChg>
        <pc:spChg chg="mod">
          <ac:chgData name="Berencsi Bence" userId="0d6bc2cf-8112-42d3-a525-7658f104eaf7" providerId="ADAL" clId="{C7A70987-995F-4409-91D2-03FA240BF151}" dt="2022-06-29T13:53:21.326" v="1509" actId="207"/>
          <ac:spMkLst>
            <pc:docMk/>
            <pc:sldMk cId="2184632862" sldId="3312"/>
            <ac:spMk id="79" creationId="{6F9C600C-4B7B-4D95-B914-08C14CE66DEF}"/>
          </ac:spMkLst>
        </pc:spChg>
        <pc:spChg chg="mod">
          <ac:chgData name="Berencsi Bence" userId="0d6bc2cf-8112-42d3-a525-7658f104eaf7" providerId="ADAL" clId="{C7A70987-995F-4409-91D2-03FA240BF151}" dt="2022-06-29T13:53:26.732" v="1510" actId="207"/>
          <ac:spMkLst>
            <pc:docMk/>
            <pc:sldMk cId="2184632862" sldId="3312"/>
            <ac:spMk id="80" creationId="{0187E170-5192-4C7F-99EB-6EDA6DB0FC52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81" creationId="{094FE2C9-A267-4D79-9342-B55F36166943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82" creationId="{37CF8189-0A7B-4CCF-A1C5-C3BFCBB8436F}"/>
          </ac:spMkLst>
        </pc:spChg>
        <pc:spChg chg="mod">
          <ac:chgData name="Berencsi Bence" userId="0d6bc2cf-8112-42d3-a525-7658f104eaf7" providerId="ADAL" clId="{C7A70987-995F-4409-91D2-03FA240BF151}" dt="2022-06-29T13:52:22.401" v="1502" actId="207"/>
          <ac:spMkLst>
            <pc:docMk/>
            <pc:sldMk cId="2184632862" sldId="3312"/>
            <ac:spMk id="83" creationId="{881E81BC-0836-44F3-A66D-9AC8109F7E00}"/>
          </ac:spMkLst>
        </pc:spChg>
        <pc:spChg chg="mod">
          <ac:chgData name="Berencsi Bence" userId="0d6bc2cf-8112-42d3-a525-7658f104eaf7" providerId="ADAL" clId="{C7A70987-995F-4409-91D2-03FA240BF151}" dt="2022-06-29T13:51:45.550" v="1494" actId="1076"/>
          <ac:spMkLst>
            <pc:docMk/>
            <pc:sldMk cId="2184632862" sldId="3312"/>
            <ac:spMk id="84" creationId="{4ED38BA7-598B-4247-998B-AB87B7871449}"/>
          </ac:spMkLst>
        </pc:spChg>
        <pc:spChg chg="mod">
          <ac:chgData name="Berencsi Bence" userId="0d6bc2cf-8112-42d3-a525-7658f104eaf7" providerId="ADAL" clId="{C7A70987-995F-4409-91D2-03FA240BF151}" dt="2022-06-29T13:54:03.108" v="1514" actId="1076"/>
          <ac:spMkLst>
            <pc:docMk/>
            <pc:sldMk cId="2184632862" sldId="3312"/>
            <ac:spMk id="85" creationId="{5BB116AB-4465-488A-B9FE-5DDBB7FBF347}"/>
          </ac:spMkLst>
        </pc:spChg>
        <pc:spChg chg="mod">
          <ac:chgData name="Berencsi Bence" userId="0d6bc2cf-8112-42d3-a525-7658f104eaf7" providerId="ADAL" clId="{C7A70987-995F-4409-91D2-03FA240BF151}" dt="2022-06-29T13:53:55.724" v="1512" actId="1076"/>
          <ac:spMkLst>
            <pc:docMk/>
            <pc:sldMk cId="2184632862" sldId="3312"/>
            <ac:spMk id="86" creationId="{E6E3DA06-F2F9-49F9-A455-45EEF69CC0F1}"/>
          </ac:spMkLst>
        </pc:spChg>
        <pc:spChg chg="mod">
          <ac:chgData name="Berencsi Bence" userId="0d6bc2cf-8112-42d3-a525-7658f104eaf7" providerId="ADAL" clId="{C7A70987-995F-4409-91D2-03FA240BF151}" dt="2022-06-29T13:53:58.626" v="1513" actId="1076"/>
          <ac:spMkLst>
            <pc:docMk/>
            <pc:sldMk cId="2184632862" sldId="3312"/>
            <ac:spMk id="87" creationId="{C3D5732F-3290-4DDB-8472-6664550E06F8}"/>
          </ac:spMkLst>
        </pc:spChg>
        <pc:spChg chg="mod">
          <ac:chgData name="Berencsi Bence" userId="0d6bc2cf-8112-42d3-a525-7658f104eaf7" providerId="ADAL" clId="{C7A70987-995F-4409-91D2-03FA240BF151}" dt="2022-06-29T13:54:43.793" v="1555" actId="1038"/>
          <ac:spMkLst>
            <pc:docMk/>
            <pc:sldMk cId="2184632862" sldId="3312"/>
            <ac:spMk id="88" creationId="{31165AC8-76D6-4DFF-88E7-A7CF35E4AE65}"/>
          </ac:spMkLst>
        </pc:spChg>
        <pc:spChg chg="mod">
          <ac:chgData name="Berencsi Bence" userId="0d6bc2cf-8112-42d3-a525-7658f104eaf7" providerId="ADAL" clId="{C7A70987-995F-4409-91D2-03FA240BF151}" dt="2022-06-29T13:54:43.793" v="1555" actId="1038"/>
          <ac:spMkLst>
            <pc:docMk/>
            <pc:sldMk cId="2184632862" sldId="3312"/>
            <ac:spMk id="89" creationId="{1BEBF172-FC26-44A0-AAFC-85292521A84E}"/>
          </ac:spMkLst>
        </pc:spChg>
        <pc:spChg chg="mod">
          <ac:chgData name="Berencsi Bence" userId="0d6bc2cf-8112-42d3-a525-7658f104eaf7" providerId="ADAL" clId="{C7A70987-995F-4409-91D2-03FA240BF151}" dt="2022-06-29T13:54:43.793" v="1555" actId="1038"/>
          <ac:spMkLst>
            <pc:docMk/>
            <pc:sldMk cId="2184632862" sldId="3312"/>
            <ac:spMk id="90" creationId="{885BD0E6-789A-4F55-A099-00D498F967EF}"/>
          </ac:spMkLst>
        </pc:spChg>
        <pc:spChg chg="add mod">
          <ac:chgData name="Berencsi Bence" userId="0d6bc2cf-8112-42d3-a525-7658f104eaf7" providerId="ADAL" clId="{C7A70987-995F-4409-91D2-03FA240BF151}" dt="2022-06-29T13:52:09.014" v="1501" actId="1076"/>
          <ac:spMkLst>
            <pc:docMk/>
            <pc:sldMk cId="2184632862" sldId="3312"/>
            <ac:spMk id="91" creationId="{8E95F423-980C-9406-E61A-5B0D7D593185}"/>
          </ac:spMkLst>
        </pc:spChg>
        <pc:spChg chg="mod">
          <ac:chgData name="Berencsi Bence" userId="0d6bc2cf-8112-42d3-a525-7658f104eaf7" providerId="ADAL" clId="{C7A70987-995F-4409-91D2-03FA240BF151}" dt="2022-06-29T13:53:53.331" v="1511" actId="1076"/>
          <ac:spMkLst>
            <pc:docMk/>
            <pc:sldMk cId="2184632862" sldId="3312"/>
            <ac:spMk id="92" creationId="{3843117B-0251-464A-A335-E28D58893191}"/>
          </ac:spMkLst>
        </pc:spChg>
        <pc:spChg chg="add del mod">
          <ac:chgData name="Berencsi Bence" userId="0d6bc2cf-8112-42d3-a525-7658f104eaf7" providerId="ADAL" clId="{C7A70987-995F-4409-91D2-03FA240BF151}" dt="2022-06-29T13:54:31.431" v="1536" actId="478"/>
          <ac:spMkLst>
            <pc:docMk/>
            <pc:sldMk cId="2184632862" sldId="3312"/>
            <ac:spMk id="99" creationId="{D1C74999-2BCE-8F7C-C3E0-F46558277EE5}"/>
          </ac:spMkLst>
        </pc:spChg>
        <pc:spChg chg="add del mod">
          <ac:chgData name="Berencsi Bence" userId="0d6bc2cf-8112-42d3-a525-7658f104eaf7" providerId="ADAL" clId="{C7A70987-995F-4409-91D2-03FA240BF151}" dt="2022-06-29T13:54:31.431" v="1536" actId="478"/>
          <ac:spMkLst>
            <pc:docMk/>
            <pc:sldMk cId="2184632862" sldId="3312"/>
            <ac:spMk id="100" creationId="{EB1287F7-3B95-A5CC-490F-4922F18A7EBC}"/>
          </ac:spMkLst>
        </pc:spChg>
        <pc:spChg chg="add del mod">
          <ac:chgData name="Berencsi Bence" userId="0d6bc2cf-8112-42d3-a525-7658f104eaf7" providerId="ADAL" clId="{C7A70987-995F-4409-91D2-03FA240BF151}" dt="2022-06-29T13:54:31.431" v="1536" actId="478"/>
          <ac:spMkLst>
            <pc:docMk/>
            <pc:sldMk cId="2184632862" sldId="3312"/>
            <ac:spMk id="102" creationId="{87FB202A-0391-F9B8-5363-712F659A942A}"/>
          </ac:spMkLst>
        </pc:spChg>
        <pc:grpChg chg="mod">
          <ac:chgData name="Berencsi Bence" userId="0d6bc2cf-8112-42d3-a525-7658f104eaf7" providerId="ADAL" clId="{C7A70987-995F-4409-91D2-03FA240BF151}" dt="2022-06-29T13:51:45.550" v="1494" actId="1076"/>
          <ac:grpSpMkLst>
            <pc:docMk/>
            <pc:sldMk cId="2184632862" sldId="3312"/>
            <ac:grpSpMk id="40" creationId="{1B349680-A880-426C-8359-CE33851BA50C}"/>
          </ac:grpSpMkLst>
        </pc:grpChg>
        <pc:picChg chg="mod">
          <ac:chgData name="Berencsi Bence" userId="0d6bc2cf-8112-42d3-a525-7658f104eaf7" providerId="ADAL" clId="{C7A70987-995F-4409-91D2-03FA240BF151}" dt="2022-06-29T13:54:15.323" v="1515" actId="1076"/>
          <ac:picMkLst>
            <pc:docMk/>
            <pc:sldMk cId="2184632862" sldId="3312"/>
            <ac:picMk id="93" creationId="{34975EDF-C3FA-4FCE-9B4A-C0223A4046E9}"/>
          </ac:picMkLst>
        </pc:picChg>
        <pc:picChg chg="del">
          <ac:chgData name="Berencsi Bence" userId="0d6bc2cf-8112-42d3-a525-7658f104eaf7" providerId="ADAL" clId="{C7A70987-995F-4409-91D2-03FA240BF151}" dt="2022-06-29T08:30:44.540" v="345" actId="478"/>
          <ac:picMkLst>
            <pc:docMk/>
            <pc:sldMk cId="2184632862" sldId="3312"/>
            <ac:picMk id="97" creationId="{F758AF18-60DD-47FB-9E48-CF70C55276DC}"/>
          </ac:picMkLst>
        </pc:picChg>
      </pc:sldChg>
      <pc:sldChg chg="delSp modSp add">
        <pc:chgData name="Berencsi Bence" userId="0d6bc2cf-8112-42d3-a525-7658f104eaf7" providerId="ADAL" clId="{C7A70987-995F-4409-91D2-03FA240BF151}" dt="2022-06-29T08:26:01.160" v="322" actId="1076"/>
        <pc:sldMkLst>
          <pc:docMk/>
          <pc:sldMk cId="3344704356" sldId="3507"/>
        </pc:sldMkLst>
        <pc:picChg chg="mod">
          <ac:chgData name="Berencsi Bence" userId="0d6bc2cf-8112-42d3-a525-7658f104eaf7" providerId="ADAL" clId="{C7A70987-995F-4409-91D2-03FA240BF151}" dt="2022-06-29T08:26:01.160" v="322" actId="1076"/>
          <ac:picMkLst>
            <pc:docMk/>
            <pc:sldMk cId="3344704356" sldId="3507"/>
            <ac:picMk id="27" creationId="{B471F125-0957-4C48-9FF5-8830234F1369}"/>
          </ac:picMkLst>
        </pc:picChg>
        <pc:picChg chg="mod">
          <ac:chgData name="Berencsi Bence" userId="0d6bc2cf-8112-42d3-a525-7658f104eaf7" providerId="ADAL" clId="{C7A70987-995F-4409-91D2-03FA240BF151}" dt="2022-06-29T08:26:01.160" v="322" actId="1076"/>
          <ac:picMkLst>
            <pc:docMk/>
            <pc:sldMk cId="3344704356" sldId="3507"/>
            <ac:picMk id="28" creationId="{084C3C2C-F869-4A91-B391-F504FB0ECAA3}"/>
          </ac:picMkLst>
        </pc:picChg>
        <pc:picChg chg="mod">
          <ac:chgData name="Berencsi Bence" userId="0d6bc2cf-8112-42d3-a525-7658f104eaf7" providerId="ADAL" clId="{C7A70987-995F-4409-91D2-03FA240BF151}" dt="2022-06-29T08:26:01.160" v="322" actId="1076"/>
          <ac:picMkLst>
            <pc:docMk/>
            <pc:sldMk cId="3344704356" sldId="3507"/>
            <ac:picMk id="29" creationId="{CCACBE3F-C17C-4EC7-83CE-B7AEF8203E27}"/>
          </ac:picMkLst>
        </pc:picChg>
        <pc:picChg chg="mod">
          <ac:chgData name="Berencsi Bence" userId="0d6bc2cf-8112-42d3-a525-7658f104eaf7" providerId="ADAL" clId="{C7A70987-995F-4409-91D2-03FA240BF151}" dt="2022-06-29T08:26:01.160" v="322" actId="1076"/>
          <ac:picMkLst>
            <pc:docMk/>
            <pc:sldMk cId="3344704356" sldId="3507"/>
            <ac:picMk id="30" creationId="{9D911414-8B7D-4B75-AF2E-2133AF5D55BD}"/>
          </ac:picMkLst>
        </pc:picChg>
        <pc:picChg chg="mod">
          <ac:chgData name="Berencsi Bence" userId="0d6bc2cf-8112-42d3-a525-7658f104eaf7" providerId="ADAL" clId="{C7A70987-995F-4409-91D2-03FA240BF151}" dt="2022-06-29T08:26:01.160" v="322" actId="1076"/>
          <ac:picMkLst>
            <pc:docMk/>
            <pc:sldMk cId="3344704356" sldId="3507"/>
            <ac:picMk id="31" creationId="{C9AED7FF-EB95-438F-A71E-1CA21CD54B9F}"/>
          </ac:picMkLst>
        </pc:picChg>
        <pc:picChg chg="mod">
          <ac:chgData name="Berencsi Bence" userId="0d6bc2cf-8112-42d3-a525-7658f104eaf7" providerId="ADAL" clId="{C7A70987-995F-4409-91D2-03FA240BF151}" dt="2022-06-29T08:26:01.160" v="322" actId="1076"/>
          <ac:picMkLst>
            <pc:docMk/>
            <pc:sldMk cId="3344704356" sldId="3507"/>
            <ac:picMk id="34" creationId="{AAAF33A8-9C54-4D75-9673-D5E84FEB032D}"/>
          </ac:picMkLst>
        </pc:picChg>
        <pc:picChg chg="del">
          <ac:chgData name="Berencsi Bence" userId="0d6bc2cf-8112-42d3-a525-7658f104eaf7" providerId="ADAL" clId="{C7A70987-995F-4409-91D2-03FA240BF151}" dt="2022-06-29T08:25:23.347" v="312" actId="478"/>
          <ac:picMkLst>
            <pc:docMk/>
            <pc:sldMk cId="3344704356" sldId="3507"/>
            <ac:picMk id="36" creationId="{11EBAC33-673F-4244-8BE2-C6763C1AA85D}"/>
          </ac:picMkLst>
        </pc:picChg>
        <pc:picChg chg="mod">
          <ac:chgData name="Berencsi Bence" userId="0d6bc2cf-8112-42d3-a525-7658f104eaf7" providerId="ADAL" clId="{C7A70987-995F-4409-91D2-03FA240BF151}" dt="2022-06-29T08:25:48.044" v="320" actId="1076"/>
          <ac:picMkLst>
            <pc:docMk/>
            <pc:sldMk cId="3344704356" sldId="3507"/>
            <ac:picMk id="37" creationId="{0B382E16-9C65-439C-83DA-4ABA85EF5C9D}"/>
          </ac:picMkLst>
        </pc:picChg>
        <pc:picChg chg="mod">
          <ac:chgData name="Berencsi Bence" userId="0d6bc2cf-8112-42d3-a525-7658f104eaf7" providerId="ADAL" clId="{C7A70987-995F-4409-91D2-03FA240BF151}" dt="2022-06-29T08:25:42.344" v="318" actId="1076"/>
          <ac:picMkLst>
            <pc:docMk/>
            <pc:sldMk cId="3344704356" sldId="3507"/>
            <ac:picMk id="38" creationId="{BE17E706-EE7A-40EC-B82D-61AAE276A062}"/>
          </ac:picMkLst>
        </pc:picChg>
        <pc:picChg chg="mod">
          <ac:chgData name="Berencsi Bence" userId="0d6bc2cf-8112-42d3-a525-7658f104eaf7" providerId="ADAL" clId="{C7A70987-995F-4409-91D2-03FA240BF151}" dt="2022-06-29T08:25:38.016" v="317" actId="1076"/>
          <ac:picMkLst>
            <pc:docMk/>
            <pc:sldMk cId="3344704356" sldId="3507"/>
            <ac:picMk id="40" creationId="{AA3F9583-98CB-4230-B211-49908CBBB5D0}"/>
          </ac:picMkLst>
        </pc:picChg>
        <pc:picChg chg="mod">
          <ac:chgData name="Berencsi Bence" userId="0d6bc2cf-8112-42d3-a525-7658f104eaf7" providerId="ADAL" clId="{C7A70987-995F-4409-91D2-03FA240BF151}" dt="2022-06-29T08:25:44.900" v="319" actId="1076"/>
          <ac:picMkLst>
            <pc:docMk/>
            <pc:sldMk cId="3344704356" sldId="3507"/>
            <ac:picMk id="41" creationId="{DD078C3F-3BE0-4573-9F35-F86B8EAE4597}"/>
          </ac:picMkLst>
        </pc:picChg>
        <pc:picChg chg="mod">
          <ac:chgData name="Berencsi Bence" userId="0d6bc2cf-8112-42d3-a525-7658f104eaf7" providerId="ADAL" clId="{C7A70987-995F-4409-91D2-03FA240BF151}" dt="2022-06-29T08:25:27.476" v="314" actId="14100"/>
          <ac:picMkLst>
            <pc:docMk/>
            <pc:sldMk cId="3344704356" sldId="3507"/>
            <ac:picMk id="42" creationId="{A6E34E29-630F-4891-AC0A-6E4AC7DDC14F}"/>
          </ac:picMkLst>
        </pc:picChg>
      </pc:sldChg>
      <pc:sldChg chg="add">
        <pc:chgData name="Berencsi Bence" userId="0d6bc2cf-8112-42d3-a525-7658f104eaf7" providerId="ADAL" clId="{C7A70987-995F-4409-91D2-03FA240BF151}" dt="2022-06-29T08:24:41.424" v="310"/>
        <pc:sldMkLst>
          <pc:docMk/>
          <pc:sldMk cId="4142513599" sldId="3508"/>
        </pc:sldMkLst>
      </pc:sldChg>
      <pc:sldChg chg="add">
        <pc:chgData name="Berencsi Bence" userId="0d6bc2cf-8112-42d3-a525-7658f104eaf7" providerId="ADAL" clId="{C7A70987-995F-4409-91D2-03FA240BF151}" dt="2022-06-29T08:24:41.424" v="310"/>
        <pc:sldMkLst>
          <pc:docMk/>
          <pc:sldMk cId="3562446295" sldId="3509"/>
        </pc:sldMkLst>
      </pc:sldChg>
      <pc:sldChg chg="delSp modSp add mod">
        <pc:chgData name="Berencsi Bence" userId="0d6bc2cf-8112-42d3-a525-7658f104eaf7" providerId="ADAL" clId="{C7A70987-995F-4409-91D2-03FA240BF151}" dt="2022-06-29T08:30:03.733" v="344" actId="478"/>
        <pc:sldMkLst>
          <pc:docMk/>
          <pc:sldMk cId="1741449127" sldId="3578"/>
        </pc:sldMkLst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4" creationId="{42AFCD91-B8EE-4994-9877-641A2C5E1BA6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54" creationId="{4633DE16-F3DC-4828-B005-B085D1CF0C4C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58" creationId="{0CB6BB4D-F038-499B-B807-53A4B54C2A66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59" creationId="{B42ABFB8-E40C-4271-A7F9-EC07195AD524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60" creationId="{2F545ED2-9AFE-4E45-B92B-36E4A29365FD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61" creationId="{2F452A87-DB4D-42F1-8D69-5C72F702B1D6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62" creationId="{7EE9B1A6-DE7D-4366-A2B7-8786CDDA3894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63" creationId="{A510D5BD-F3EF-48BC-A887-2EA03B96C714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64" creationId="{9C152058-9B57-4DCA-AE41-17E9B34C9E46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65" creationId="{C6B3DF0C-471D-452E-A753-E9C5D59A2C29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66" creationId="{0C8C7377-16CC-4A57-8981-7D28276CE99D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67" creationId="{3AF6B8DC-D3C0-44D8-95BB-6D84BFE1117C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68" creationId="{02992563-4BC3-4AF3-969E-F1DDDA68ABF5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69" creationId="{ED2FC7C1-8F55-4CEC-8383-9EE22FE7FFA5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70" creationId="{11B37967-65B2-4439-8A72-29DE3A27D280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71" creationId="{6AA7FF7D-316C-4CC9-BEE6-72CD36D19F26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72" creationId="{8D5095C6-5622-4685-9508-5E7AEE7BEF71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73" creationId="{B27B29C3-5E1E-48E9-A090-56EA910710A9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74" creationId="{83194B64-EC02-4187-B67F-9F0E9E7916E9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75" creationId="{5FFAAEFE-57F6-461C-B88D-C9A191634D1F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76" creationId="{084CC20C-C102-4EE9-893E-0EF4FDC88FCE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77" creationId="{8E51271A-B1F9-4BCB-83F6-2665BDDAB95E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78" creationId="{DD5FF019-D8B3-451E-A7E9-7953C5095F9F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79" creationId="{C745533F-F7E0-4369-A73C-2B9C7A3B812F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80" creationId="{77C7F73B-2D57-424C-AA2E-379C5D9A072C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81" creationId="{81FA0141-E58D-4C2C-887B-FCE947867038}"/>
          </ac:spMkLst>
        </pc:spChg>
        <pc:spChg chg="del mod">
          <ac:chgData name="Berencsi Bence" userId="0d6bc2cf-8112-42d3-a525-7658f104eaf7" providerId="ADAL" clId="{C7A70987-995F-4409-91D2-03FA240BF151}" dt="2022-06-29T08:29:45.428" v="341" actId="478"/>
          <ac:spMkLst>
            <pc:docMk/>
            <pc:sldMk cId="1741449127" sldId="3578"/>
            <ac:spMk id="191" creationId="{55199439-89F0-4A4D-972B-0C3C41FAA8C1}"/>
          </ac:spMkLst>
        </pc:spChg>
        <pc:spChg chg="del mod">
          <ac:chgData name="Berencsi Bence" userId="0d6bc2cf-8112-42d3-a525-7658f104eaf7" providerId="ADAL" clId="{C7A70987-995F-4409-91D2-03FA240BF151}" dt="2022-06-29T08:30:03.733" v="344" actId="478"/>
          <ac:spMkLst>
            <pc:docMk/>
            <pc:sldMk cId="1741449127" sldId="3578"/>
            <ac:spMk id="192" creationId="{F8D9F7BD-3D33-4D1D-AA38-1E4637B15F8B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93" creationId="{B9572F66-7A17-4231-91EB-F39221EC9CBF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94" creationId="{DB66E351-F20B-47F9-96E5-68C739D8D364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95" creationId="{96A39FCE-164B-4B53-A7AA-F78A0DD2F9FE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96" creationId="{A13F5C77-0CF9-47D6-8FF7-3CAA483FE8CC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97" creationId="{CD120E63-3DB6-409C-9A53-6272FF362A99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98" creationId="{2A7DF1BE-F333-48A4-A698-119D9B9BAAC4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199" creationId="{E8FCCD03-8286-40F6-88BA-0F302D83E5F1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00" creationId="{0198CF69-48E4-48E7-AA44-1216620436E5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01" creationId="{35820F1B-F6F7-4909-B316-021026C48E3E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02" creationId="{4FC1C61D-8925-41B2-B6A8-F0C3D70B0849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03" creationId="{0F29BCD0-803B-42C9-A38D-9E3CCBC7A609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04" creationId="{C1D42284-D3E5-44B0-9434-B85AC54EF254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05" creationId="{C422CCCC-B6E4-425D-8EF2-3C9FE2073A66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06" creationId="{CEE3EA45-1ACF-4D6C-B901-AEB3B8946DA5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07" creationId="{CF6B0C57-A91A-4456-B6AB-47098FA1D283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08" creationId="{209EF7B1-8253-4AAB-A1CD-BAE17D90C00B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09" creationId="{C63C851F-886E-42FB-9DF2-B6558FDC0D61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10" creationId="{3FA933DB-709D-4B1A-82F9-555FA66D753A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11" creationId="{1218E529-E6D8-4B09-B4BC-E28DBA6B7902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12" creationId="{900D266B-43CD-4A45-9BC3-6462783B670F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13" creationId="{0C9E5FE6-1C2A-44CE-A51C-5336805867F4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14" creationId="{BB0BF965-330E-4688-A9D4-7D6879893D37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15" creationId="{E00DF71B-73EE-42E6-93E9-8200FF4A5A7B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16" creationId="{5D461C0E-7DA8-44C9-8FC9-0E961900551C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17" creationId="{434042AD-E52A-453C-9530-6CDF6BE498E5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18" creationId="{A9558C29-7FE3-4C3A-8FED-77FBABA7871F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19" creationId="{5013161B-CD9C-4229-8FE0-FF4F248AA2D4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20" creationId="{9B179932-AE76-4701-BDD0-BB4D175172DD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21" creationId="{5330A194-2669-43D5-8296-08716090074D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22" creationId="{BEF2530B-23B4-4736-AAB3-D17FBA311BD8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23" creationId="{CA7BFD26-F458-40DC-9C42-E438ED51B539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24" creationId="{8118C784-1E09-41B1-B240-12CB806B4688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25" creationId="{83896828-E13A-4017-A032-F6C6240F68D9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26" creationId="{0AA8E0BB-580E-409F-9000-35F14F0EB1E3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27" creationId="{A73D42A0-42B5-4BB2-9C48-FD0788C04AC1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28" creationId="{F4AC9E29-1C06-45EB-B677-EEE73F042AA9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29" creationId="{55DF3A91-26A0-48BD-841F-9478741C4814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30" creationId="{658A9F5A-25D0-493A-BB26-84DD6901B5BF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31" creationId="{759C008A-E51A-4A81-A2E4-E477D23DB1B7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32" creationId="{7C4DE9C9-3AE8-4561-AA3F-236CD2623EC3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33" creationId="{CCA20523-93E7-4421-8740-1820DEC1ABF9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34" creationId="{64001FDD-E7A5-43E2-AF20-00C27E98C93A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35" creationId="{B7B35F89-C819-422D-9601-A781123F871C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36" creationId="{8106E338-C604-4945-A141-790602766AB6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37" creationId="{83D1F73F-5173-4FC7-95B3-EAFE7DAF4BDC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38" creationId="{6AA971EA-DE39-48CB-ABBC-E3BA68C7150F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39" creationId="{D920DBE1-5191-4957-AB2C-4FC47AC5EB13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40" creationId="{5DE17D59-A3C2-4713-856F-694330F1AB08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41" creationId="{87B6A292-BAB2-4229-B0E7-DB10C6D0366C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42" creationId="{EED1217F-CB72-4A9C-80B5-9253CE992B07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43" creationId="{49B63E80-9A4F-4FEC-A658-BB4A7F0BC2AA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44" creationId="{3B221124-34C9-4445-BEA9-D0CB4DCF22A0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45" creationId="{CCABFE62-F4C4-4B85-906F-DBC965E9CFFF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46" creationId="{A296CFB7-0EA0-430E-B42F-7BFC9C65534B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47" creationId="{9BE403D9-FBE9-4B9E-9485-E61C785C4DC2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48" creationId="{33022842-EEA0-4371-A305-0696ACE27608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49" creationId="{BC29A4FB-FA9E-4E88-B8D5-AC1A50903B69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50" creationId="{8F6EE4C6-27A5-4E18-8CAD-F369D47EE80D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51" creationId="{FF99C61C-5D97-4708-82E1-4017659BF157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52" creationId="{8A6E9327-243D-4301-A733-1806D08E995C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53" creationId="{1EEB563D-E948-4C0B-A3BB-0A677DCCE826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54" creationId="{3664A5A8-1D0D-4589-BA16-4C611402146C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55" creationId="{5F7178CC-EC00-41B6-9168-4F09EA112A3C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56" creationId="{D291511D-C87E-4C02-8BF8-03F91273CDBD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57" creationId="{251746B9-8484-4C56-A555-8A3AC5E341F9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58" creationId="{EC550781-4DB7-4735-ADF3-EFBF40935675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59" creationId="{02C5CFA2-FF9A-43A2-9287-B36CCC52486E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60" creationId="{7D2A3396-B320-4B65-BFBC-130C9CC7AD5D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61" creationId="{BBB46290-2966-409B-819F-D3150380A1FE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62" creationId="{8EABE090-B0D6-468C-A628-308213156A34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63" creationId="{80245749-5C77-466C-9AA7-203F83BDBE62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64" creationId="{22869F18-1D6E-489C-B429-E42000BC1E4A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65" creationId="{AF7DF003-AEFA-43AE-89E7-D786CBD0B219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66" creationId="{4F950403-5B86-4D7A-8B64-32DB0B0EE8EA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67" creationId="{E56705AB-DFAD-45FC-94E6-AA453DBE461A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68" creationId="{DF12EC00-250D-47FF-AA88-D6ED048CD4AC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69" creationId="{99554E15-BE57-42CB-9439-9FB074CDB971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70" creationId="{83653AF8-61B2-4362-A735-E6EEFC4DED6A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71" creationId="{132C9E08-C37A-43B9-ABE9-D8723EC03C1B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72" creationId="{360AC01E-1D97-410D-A1DE-87F1856E4F2D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73" creationId="{8D28BE08-C18B-4FFD-8F3D-53BF3FFCD6E3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74" creationId="{A487FC6A-0E9D-4C8E-B24E-C2D648DC6692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75" creationId="{1F4BCC81-50DC-4A70-ADD6-A677FF0E62BD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76" creationId="{956E1079-20BC-4A94-AB7A-9ECAAF2DD79A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77" creationId="{756F4A92-DF2C-45B0-868B-D2D4434E39C5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78" creationId="{C4653578-8C89-4E42-91AB-F67071CC74B5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79" creationId="{C8381703-B728-463D-856D-BA92D2EDCBB6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80" creationId="{7FEAB608-2CC9-4C0C-BF37-CE6C17707EE9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81" creationId="{CBCE2058-C56A-4055-8F9E-02A50E05C543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83" creationId="{611E6FB4-C19F-4118-902E-D834DC5083FF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84" creationId="{A03B6393-3135-48D0-9800-8D1F8CF8FCA5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85" creationId="{2D6F136F-311C-473A-87A7-08A743FE8EFA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86" creationId="{81DA8A64-D2F4-4255-83E3-C119C6F5D8C6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87" creationId="{75D2F68F-3E1B-4D88-9F07-54F8CAA96660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88" creationId="{CB8F5C32-3D08-4951-9CAA-3329679C6723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89" creationId="{E3FC30E9-AF52-4BC9-B9B4-5930A95596A3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90" creationId="{8EB7EBF5-A0D8-4B99-B565-93C4C6081EC0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91" creationId="{0CA6382A-2ACC-40B5-8A73-197455AA405A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92" creationId="{FF6E9018-15D5-491B-A1B3-B384E5E5ED86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93" creationId="{02AAC5A5-76AD-490D-93B9-9E5A131E3EEB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94" creationId="{B9558D5D-EBD7-485F-90A4-99DE4A276792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95" creationId="{5F8951E0-2604-4D9C-8E13-83A4F8787778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96" creationId="{F3CD0298-69BB-4FF9-A47A-9A145745AEDB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97" creationId="{DCC75F23-7AA9-40DA-8EE2-D29EA9A7A10E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98" creationId="{351214E5-0136-4C45-B5E0-9CD2DDBD3674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299" creationId="{45C9249A-E0C6-4429-AF0A-66F141A0B9AE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00" creationId="{8E87FDE1-16B1-446B-8176-661298283EBD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01" creationId="{EEB4124E-84E7-495B-8675-F75B40136FBF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02" creationId="{2FC07394-4DFE-46E0-ACC9-C60B28F70CC1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03" creationId="{6F04A3B5-0B15-4356-9672-DA42AF0DFD93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04" creationId="{022D9115-9D70-431B-9286-3E3EAC1E3CDB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05" creationId="{B1F004DC-DA4B-41FB-B566-A92CB9A1DC00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06" creationId="{812EBD5E-35EF-4566-AAB7-826188569F4F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07" creationId="{923C7957-02B5-4279-9F24-D56FD73AC0A8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08" creationId="{E383236E-3603-47BA-B2E5-870BE1E478FD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09" creationId="{51413C73-A163-4DC5-BE99-334DDC616CCA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10" creationId="{E3D04143-2391-4B23-85B1-3C2364D2FAD4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11" creationId="{F9B14BC0-042A-4DF7-BD69-6ECECE0916B9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12" creationId="{207553EE-A5AF-47FF-B68F-F08547018E10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14" creationId="{066D27A7-A9D8-4ACA-87B2-A564D8E17356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15" creationId="{25892488-EB90-4285-963C-86AF59F348C7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17" creationId="{35247C54-686D-4FAD-8997-151E8A88EF95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18" creationId="{7B159548-0654-4AB3-9114-91528F63EA8F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22" creationId="{6C0BA80D-C69B-4226-9FDC-3F7FA1F1F2EB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23" creationId="{73964A64-F00A-4E9B-9484-538A240521D1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24" creationId="{F14C285D-1646-484E-A643-19DE3D2407F9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25" creationId="{B87A639F-D8A9-431D-AC6F-B1679EC7C065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29" creationId="{4D4547C4-BC49-4D21-84C5-C942FBA0B660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30" creationId="{E2787B07-B51C-4926-9073-F8926830AA64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31" creationId="{8E3F2370-C604-4F89-AF3A-3BFF65C3743A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32" creationId="{09A83779-731C-478D-B0C1-999CC11E5DA7}"/>
          </ac:spMkLst>
        </pc:spChg>
        <pc:spChg chg="mod">
          <ac:chgData name="Berencsi Bence" userId="0d6bc2cf-8112-42d3-a525-7658f104eaf7" providerId="ADAL" clId="{C7A70987-995F-4409-91D2-03FA240BF151}" dt="2022-06-29T08:29:53.635" v="342" actId="1076"/>
          <ac:spMkLst>
            <pc:docMk/>
            <pc:sldMk cId="1741449127" sldId="3578"/>
            <ac:spMk id="333" creationId="{0993B280-1145-45A7-9FB2-9D537F680DA9}"/>
          </ac:spMkLst>
        </pc:spChg>
        <pc:grpChg chg="mod">
          <ac:chgData name="Berencsi Bence" userId="0d6bc2cf-8112-42d3-a525-7658f104eaf7" providerId="ADAL" clId="{C7A70987-995F-4409-91D2-03FA240BF151}" dt="2022-06-29T08:29:53.635" v="342" actId="1076"/>
          <ac:grpSpMkLst>
            <pc:docMk/>
            <pc:sldMk cId="1741449127" sldId="3578"/>
            <ac:grpSpMk id="2" creationId="{E1ECF470-0538-4ADC-B2FF-37E95BC8960D}"/>
          </ac:grpSpMkLst>
        </pc:grpChg>
        <pc:grpChg chg="mod">
          <ac:chgData name="Berencsi Bence" userId="0d6bc2cf-8112-42d3-a525-7658f104eaf7" providerId="ADAL" clId="{C7A70987-995F-4409-91D2-03FA240BF151}" dt="2022-06-29T08:29:53.635" v="342" actId="1076"/>
          <ac:grpSpMkLst>
            <pc:docMk/>
            <pc:sldMk cId="1741449127" sldId="3578"/>
            <ac:grpSpMk id="3" creationId="{FFAFB304-E9FD-4D92-B87D-538E1FF8CC5B}"/>
          </ac:grpSpMkLst>
        </pc:grpChg>
        <pc:grpChg chg="mod">
          <ac:chgData name="Berencsi Bence" userId="0d6bc2cf-8112-42d3-a525-7658f104eaf7" providerId="ADAL" clId="{C7A70987-995F-4409-91D2-03FA240BF151}" dt="2022-06-29T08:29:53.635" v="342" actId="1076"/>
          <ac:grpSpMkLst>
            <pc:docMk/>
            <pc:sldMk cId="1741449127" sldId="3578"/>
            <ac:grpSpMk id="5" creationId="{AA1D6569-2F87-4905-81C2-932376E19E00}"/>
          </ac:grpSpMkLst>
        </pc:grpChg>
        <pc:grpChg chg="mod">
          <ac:chgData name="Berencsi Bence" userId="0d6bc2cf-8112-42d3-a525-7658f104eaf7" providerId="ADAL" clId="{C7A70987-995F-4409-91D2-03FA240BF151}" dt="2022-06-29T08:29:53.635" v="342" actId="1076"/>
          <ac:grpSpMkLst>
            <pc:docMk/>
            <pc:sldMk cId="1741449127" sldId="3578"/>
            <ac:grpSpMk id="182" creationId="{79433F89-3D13-4C98-9510-B89F6657B0D2}"/>
          </ac:grpSpMkLst>
        </pc:grpChg>
        <pc:grpChg chg="mod">
          <ac:chgData name="Berencsi Bence" userId="0d6bc2cf-8112-42d3-a525-7658f104eaf7" providerId="ADAL" clId="{C7A70987-995F-4409-91D2-03FA240BF151}" dt="2022-06-29T08:29:53.635" v="342" actId="1076"/>
          <ac:grpSpMkLst>
            <pc:docMk/>
            <pc:sldMk cId="1741449127" sldId="3578"/>
            <ac:grpSpMk id="183" creationId="{D735AA99-8FA5-431B-A1AA-57C9269D6AD2}"/>
          </ac:grpSpMkLst>
        </pc:grpChg>
        <pc:grpChg chg="mod">
          <ac:chgData name="Berencsi Bence" userId="0d6bc2cf-8112-42d3-a525-7658f104eaf7" providerId="ADAL" clId="{C7A70987-995F-4409-91D2-03FA240BF151}" dt="2022-06-29T08:29:53.635" v="342" actId="1076"/>
          <ac:grpSpMkLst>
            <pc:docMk/>
            <pc:sldMk cId="1741449127" sldId="3578"/>
            <ac:grpSpMk id="186" creationId="{0D44A6D5-1361-437F-84C8-0AED5679F913}"/>
          </ac:grpSpMkLst>
        </pc:grpChg>
        <pc:grpChg chg="mod">
          <ac:chgData name="Berencsi Bence" userId="0d6bc2cf-8112-42d3-a525-7658f104eaf7" providerId="ADAL" clId="{C7A70987-995F-4409-91D2-03FA240BF151}" dt="2022-06-29T08:29:53.635" v="342" actId="1076"/>
          <ac:grpSpMkLst>
            <pc:docMk/>
            <pc:sldMk cId="1741449127" sldId="3578"/>
            <ac:grpSpMk id="187" creationId="{5C911A3E-F4E4-420C-B5C8-9D4FCD1F1B38}"/>
          </ac:grpSpMkLst>
        </pc:grpChg>
        <pc:grpChg chg="mod">
          <ac:chgData name="Berencsi Bence" userId="0d6bc2cf-8112-42d3-a525-7658f104eaf7" providerId="ADAL" clId="{C7A70987-995F-4409-91D2-03FA240BF151}" dt="2022-06-29T08:29:53.635" v="342" actId="1076"/>
          <ac:grpSpMkLst>
            <pc:docMk/>
            <pc:sldMk cId="1741449127" sldId="3578"/>
            <ac:grpSpMk id="188" creationId="{5203AD0A-35EE-4E99-BF8A-16F3B1A4CA62}"/>
          </ac:grpSpMkLst>
        </pc:grpChg>
        <pc:grpChg chg="mod">
          <ac:chgData name="Berencsi Bence" userId="0d6bc2cf-8112-42d3-a525-7658f104eaf7" providerId="ADAL" clId="{C7A70987-995F-4409-91D2-03FA240BF151}" dt="2022-06-29T08:29:53.635" v="342" actId="1076"/>
          <ac:grpSpMkLst>
            <pc:docMk/>
            <pc:sldMk cId="1741449127" sldId="3578"/>
            <ac:grpSpMk id="189" creationId="{1A914DA2-AAEE-4AE8-8D81-99630E57ADB8}"/>
          </ac:grpSpMkLst>
        </pc:grpChg>
        <pc:grpChg chg="mod">
          <ac:chgData name="Berencsi Bence" userId="0d6bc2cf-8112-42d3-a525-7658f104eaf7" providerId="ADAL" clId="{C7A70987-995F-4409-91D2-03FA240BF151}" dt="2022-06-29T08:29:53.635" v="342" actId="1076"/>
          <ac:grpSpMkLst>
            <pc:docMk/>
            <pc:sldMk cId="1741449127" sldId="3578"/>
            <ac:grpSpMk id="190" creationId="{37F10295-4800-48E1-9171-4BBFABD9EAD6}"/>
          </ac:grpSpMkLst>
        </pc:grpChg>
        <pc:grpChg chg="mod">
          <ac:chgData name="Berencsi Bence" userId="0d6bc2cf-8112-42d3-a525-7658f104eaf7" providerId="ADAL" clId="{C7A70987-995F-4409-91D2-03FA240BF151}" dt="2022-06-29T08:29:53.635" v="342" actId="1076"/>
          <ac:grpSpMkLst>
            <pc:docMk/>
            <pc:sldMk cId="1741449127" sldId="3578"/>
            <ac:grpSpMk id="282" creationId="{1A7BB808-C5D0-476B-AC1A-985AD1C5E887}"/>
          </ac:grpSpMkLst>
        </pc:grpChg>
        <pc:grpChg chg="mod">
          <ac:chgData name="Berencsi Bence" userId="0d6bc2cf-8112-42d3-a525-7658f104eaf7" providerId="ADAL" clId="{C7A70987-995F-4409-91D2-03FA240BF151}" dt="2022-06-29T08:29:53.635" v="342" actId="1076"/>
          <ac:grpSpMkLst>
            <pc:docMk/>
            <pc:sldMk cId="1741449127" sldId="3578"/>
            <ac:grpSpMk id="313" creationId="{83F5337C-4658-4D05-B427-64FFBBAC96DF}"/>
          </ac:grpSpMkLst>
        </pc:grpChg>
        <pc:grpChg chg="mod">
          <ac:chgData name="Berencsi Bence" userId="0d6bc2cf-8112-42d3-a525-7658f104eaf7" providerId="ADAL" clId="{C7A70987-995F-4409-91D2-03FA240BF151}" dt="2022-06-29T08:29:53.635" v="342" actId="1076"/>
          <ac:grpSpMkLst>
            <pc:docMk/>
            <pc:sldMk cId="1741449127" sldId="3578"/>
            <ac:grpSpMk id="316" creationId="{761567F7-E9D0-4830-BE4C-800E2220E4F1}"/>
          </ac:grpSpMkLst>
        </pc:grpChg>
        <pc:grpChg chg="mod">
          <ac:chgData name="Berencsi Bence" userId="0d6bc2cf-8112-42d3-a525-7658f104eaf7" providerId="ADAL" clId="{C7A70987-995F-4409-91D2-03FA240BF151}" dt="2022-06-29T08:29:53.635" v="342" actId="1076"/>
          <ac:grpSpMkLst>
            <pc:docMk/>
            <pc:sldMk cId="1741449127" sldId="3578"/>
            <ac:grpSpMk id="319" creationId="{0167D99E-4B21-402C-A84C-95B7D9208777}"/>
          </ac:grpSpMkLst>
        </pc:grpChg>
        <pc:grpChg chg="mod">
          <ac:chgData name="Berencsi Bence" userId="0d6bc2cf-8112-42d3-a525-7658f104eaf7" providerId="ADAL" clId="{C7A70987-995F-4409-91D2-03FA240BF151}" dt="2022-06-29T08:29:53.635" v="342" actId="1076"/>
          <ac:grpSpMkLst>
            <pc:docMk/>
            <pc:sldMk cId="1741449127" sldId="3578"/>
            <ac:grpSpMk id="320" creationId="{3B3E0A50-6F37-4636-AC6A-2DD1F333E63C}"/>
          </ac:grpSpMkLst>
        </pc:grpChg>
        <pc:grpChg chg="mod">
          <ac:chgData name="Berencsi Bence" userId="0d6bc2cf-8112-42d3-a525-7658f104eaf7" providerId="ADAL" clId="{C7A70987-995F-4409-91D2-03FA240BF151}" dt="2022-06-29T08:29:53.635" v="342" actId="1076"/>
          <ac:grpSpMkLst>
            <pc:docMk/>
            <pc:sldMk cId="1741449127" sldId="3578"/>
            <ac:grpSpMk id="321" creationId="{ED1BEB3A-358C-4698-82B7-6E4C0C12C564}"/>
          </ac:grpSpMkLst>
        </pc:grpChg>
        <pc:grpChg chg="mod">
          <ac:chgData name="Berencsi Bence" userId="0d6bc2cf-8112-42d3-a525-7658f104eaf7" providerId="ADAL" clId="{C7A70987-995F-4409-91D2-03FA240BF151}" dt="2022-06-29T08:29:53.635" v="342" actId="1076"/>
          <ac:grpSpMkLst>
            <pc:docMk/>
            <pc:sldMk cId="1741449127" sldId="3578"/>
            <ac:grpSpMk id="326" creationId="{968FF86E-E8E7-4870-872D-0565444F8145}"/>
          </ac:grpSpMkLst>
        </pc:grpChg>
        <pc:grpChg chg="mod">
          <ac:chgData name="Berencsi Bence" userId="0d6bc2cf-8112-42d3-a525-7658f104eaf7" providerId="ADAL" clId="{C7A70987-995F-4409-91D2-03FA240BF151}" dt="2022-06-29T08:29:53.635" v="342" actId="1076"/>
          <ac:grpSpMkLst>
            <pc:docMk/>
            <pc:sldMk cId="1741449127" sldId="3578"/>
            <ac:grpSpMk id="327" creationId="{6AA08E8D-52F7-4AD0-AE36-A377AE8A69D0}"/>
          </ac:grpSpMkLst>
        </pc:grpChg>
        <pc:grpChg chg="mod">
          <ac:chgData name="Berencsi Bence" userId="0d6bc2cf-8112-42d3-a525-7658f104eaf7" providerId="ADAL" clId="{C7A70987-995F-4409-91D2-03FA240BF151}" dt="2022-06-29T08:29:53.635" v="342" actId="1076"/>
          <ac:grpSpMkLst>
            <pc:docMk/>
            <pc:sldMk cId="1741449127" sldId="3578"/>
            <ac:grpSpMk id="328" creationId="{38BC8C51-42F6-4478-9358-03274B746027}"/>
          </ac:grpSpMkLst>
        </pc:grpChg>
        <pc:picChg chg="mod">
          <ac:chgData name="Berencsi Bence" userId="0d6bc2cf-8112-42d3-a525-7658f104eaf7" providerId="ADAL" clId="{C7A70987-995F-4409-91D2-03FA240BF151}" dt="2022-06-29T08:29:53.635" v="342" actId="1076"/>
          <ac:picMkLst>
            <pc:docMk/>
            <pc:sldMk cId="1741449127" sldId="3578"/>
            <ac:picMk id="184" creationId="{C5A19B2A-915E-4E67-9257-20D17072572E}"/>
          </ac:picMkLst>
        </pc:picChg>
        <pc:picChg chg="mod">
          <ac:chgData name="Berencsi Bence" userId="0d6bc2cf-8112-42d3-a525-7658f104eaf7" providerId="ADAL" clId="{C7A70987-995F-4409-91D2-03FA240BF151}" dt="2022-06-29T08:29:53.635" v="342" actId="1076"/>
          <ac:picMkLst>
            <pc:docMk/>
            <pc:sldMk cId="1741449127" sldId="3578"/>
            <ac:picMk id="185" creationId="{E3D5137D-504E-40CB-B8A5-5607F661380D}"/>
          </ac:picMkLst>
        </pc:picChg>
      </pc:sldChg>
      <pc:sldChg chg="add del">
        <pc:chgData name="Berencsi Bence" userId="0d6bc2cf-8112-42d3-a525-7658f104eaf7" providerId="ADAL" clId="{C7A70987-995F-4409-91D2-03FA240BF151}" dt="2022-06-29T08:24:47.865" v="311" actId="47"/>
        <pc:sldMkLst>
          <pc:docMk/>
          <pc:sldMk cId="4130921803" sldId="4266"/>
        </pc:sldMkLst>
      </pc:sldChg>
      <pc:sldChg chg="add">
        <pc:chgData name="Berencsi Bence" userId="0d6bc2cf-8112-42d3-a525-7658f104eaf7" providerId="ADAL" clId="{C7A70987-995F-4409-91D2-03FA240BF151}" dt="2022-06-29T08:35:53.234" v="346"/>
        <pc:sldMkLst>
          <pc:docMk/>
          <pc:sldMk cId="1362904122" sldId="4350"/>
        </pc:sldMkLst>
      </pc:sldChg>
      <pc:sldChg chg="addSp delSp modSp add mod">
        <pc:chgData name="Berencsi Bence" userId="0d6bc2cf-8112-42d3-a525-7658f104eaf7" providerId="ADAL" clId="{C7A70987-995F-4409-91D2-03FA240BF151}" dt="2022-06-29T13:50:41.741" v="1492" actId="1035"/>
        <pc:sldMkLst>
          <pc:docMk/>
          <pc:sldMk cId="275975376" sldId="4351"/>
        </pc:sldMkLst>
        <pc:spChg chg="del mod">
          <ac:chgData name="Berencsi Bence" userId="0d6bc2cf-8112-42d3-a525-7658f104eaf7" providerId="ADAL" clId="{C7A70987-995F-4409-91D2-03FA240BF151}" dt="2022-06-29T13:42:27.480" v="1315" actId="478"/>
          <ac:spMkLst>
            <pc:docMk/>
            <pc:sldMk cId="275975376" sldId="4351"/>
            <ac:spMk id="2" creationId="{A253A158-101A-E6E8-A3B7-CEA9B443ED2F}"/>
          </ac:spMkLst>
        </pc:spChg>
        <pc:spChg chg="add mod ord">
          <ac:chgData name="Berencsi Bence" userId="0d6bc2cf-8112-42d3-a525-7658f104eaf7" providerId="ADAL" clId="{C7A70987-995F-4409-91D2-03FA240BF151}" dt="2022-06-29T13:43:12.378" v="1319" actId="207"/>
          <ac:spMkLst>
            <pc:docMk/>
            <pc:sldMk cId="275975376" sldId="4351"/>
            <ac:spMk id="3" creationId="{DCC4166B-0F2E-67A3-CCDD-BCBE8C29C61F}"/>
          </ac:spMkLst>
        </pc:spChg>
        <pc:spChg chg="del">
          <ac:chgData name="Berencsi Bence" userId="0d6bc2cf-8112-42d3-a525-7658f104eaf7" providerId="ADAL" clId="{C7A70987-995F-4409-91D2-03FA240BF151}" dt="2022-06-29T13:35:40.512" v="1143" actId="478"/>
          <ac:spMkLst>
            <pc:docMk/>
            <pc:sldMk cId="275975376" sldId="4351"/>
            <ac:spMk id="5" creationId="{5026FFC6-74DC-D737-9787-7A7159508E60}"/>
          </ac:spMkLst>
        </pc:spChg>
        <pc:spChg chg="add mod">
          <ac:chgData name="Berencsi Bence" userId="0d6bc2cf-8112-42d3-a525-7658f104eaf7" providerId="ADAL" clId="{C7A70987-995F-4409-91D2-03FA240BF151}" dt="2022-06-29T13:42:53.727" v="1317" actId="164"/>
          <ac:spMkLst>
            <pc:docMk/>
            <pc:sldMk cId="275975376" sldId="4351"/>
            <ac:spMk id="6" creationId="{77C49BD0-6226-869D-21B7-B23477E37D85}"/>
          </ac:spMkLst>
        </pc:spChg>
        <pc:spChg chg="add del mod">
          <ac:chgData name="Berencsi Bence" userId="0d6bc2cf-8112-42d3-a525-7658f104eaf7" providerId="ADAL" clId="{C7A70987-995F-4409-91D2-03FA240BF151}" dt="2022-06-29T13:39:19.200" v="1180" actId="478"/>
          <ac:spMkLst>
            <pc:docMk/>
            <pc:sldMk cId="275975376" sldId="4351"/>
            <ac:spMk id="8" creationId="{B239AD66-A6AD-3771-CBE6-88921DC3BB25}"/>
          </ac:spMkLst>
        </pc:spChg>
        <pc:spChg chg="add mod">
          <ac:chgData name="Berencsi Bence" userId="0d6bc2cf-8112-42d3-a525-7658f104eaf7" providerId="ADAL" clId="{C7A70987-995F-4409-91D2-03FA240BF151}" dt="2022-06-29T13:50:34.357" v="1470" actId="1035"/>
          <ac:spMkLst>
            <pc:docMk/>
            <pc:sldMk cId="275975376" sldId="4351"/>
            <ac:spMk id="9" creationId="{58F920C0-DEFD-0CFD-6D3A-9F4AF1ACE38D}"/>
          </ac:spMkLst>
        </pc:spChg>
        <pc:spChg chg="add mod">
          <ac:chgData name="Berencsi Bence" userId="0d6bc2cf-8112-42d3-a525-7658f104eaf7" providerId="ADAL" clId="{C7A70987-995F-4409-91D2-03FA240BF151}" dt="2022-06-29T13:50:34.357" v="1470" actId="1035"/>
          <ac:spMkLst>
            <pc:docMk/>
            <pc:sldMk cId="275975376" sldId="4351"/>
            <ac:spMk id="10" creationId="{E9C57D13-3A4D-3B3D-1341-61921D1F000F}"/>
          </ac:spMkLst>
        </pc:spChg>
        <pc:spChg chg="add mod">
          <ac:chgData name="Berencsi Bence" userId="0d6bc2cf-8112-42d3-a525-7658f104eaf7" providerId="ADAL" clId="{C7A70987-995F-4409-91D2-03FA240BF151}" dt="2022-06-29T13:50:34.357" v="1470" actId="1035"/>
          <ac:spMkLst>
            <pc:docMk/>
            <pc:sldMk cId="275975376" sldId="4351"/>
            <ac:spMk id="11" creationId="{834C9EE4-6833-F2B5-1E69-7D7635C69F3D}"/>
          </ac:spMkLst>
        </pc:spChg>
        <pc:spChg chg="add mod">
          <ac:chgData name="Berencsi Bence" userId="0d6bc2cf-8112-42d3-a525-7658f104eaf7" providerId="ADAL" clId="{C7A70987-995F-4409-91D2-03FA240BF151}" dt="2022-06-29T13:50:34.357" v="1470" actId="1035"/>
          <ac:spMkLst>
            <pc:docMk/>
            <pc:sldMk cId="275975376" sldId="4351"/>
            <ac:spMk id="12" creationId="{BAEC3760-99FC-EE07-3C49-3A48C49B8BC6}"/>
          </ac:spMkLst>
        </pc:spChg>
        <pc:spChg chg="add mod">
          <ac:chgData name="Berencsi Bence" userId="0d6bc2cf-8112-42d3-a525-7658f104eaf7" providerId="ADAL" clId="{C7A70987-995F-4409-91D2-03FA240BF151}" dt="2022-06-29T13:50:34.357" v="1470" actId="1035"/>
          <ac:spMkLst>
            <pc:docMk/>
            <pc:sldMk cId="275975376" sldId="4351"/>
            <ac:spMk id="13" creationId="{F8ED85B3-493E-0BA1-5153-B5D1D76E475A}"/>
          </ac:spMkLst>
        </pc:spChg>
        <pc:spChg chg="add mod">
          <ac:chgData name="Berencsi Bence" userId="0d6bc2cf-8112-42d3-a525-7658f104eaf7" providerId="ADAL" clId="{C7A70987-995F-4409-91D2-03FA240BF151}" dt="2022-06-29T13:50:34.357" v="1470" actId="1035"/>
          <ac:spMkLst>
            <pc:docMk/>
            <pc:sldMk cId="275975376" sldId="4351"/>
            <ac:spMk id="15" creationId="{72E38FAE-D566-A415-5E43-7D0338B13912}"/>
          </ac:spMkLst>
        </pc:spChg>
        <pc:spChg chg="add mod">
          <ac:chgData name="Berencsi Bence" userId="0d6bc2cf-8112-42d3-a525-7658f104eaf7" providerId="ADAL" clId="{C7A70987-995F-4409-91D2-03FA240BF151}" dt="2022-06-29T13:50:34.357" v="1470" actId="1035"/>
          <ac:spMkLst>
            <pc:docMk/>
            <pc:sldMk cId="275975376" sldId="4351"/>
            <ac:spMk id="16" creationId="{107E243C-F71C-CEB3-205F-01924F22D559}"/>
          </ac:spMkLst>
        </pc:spChg>
        <pc:spChg chg="add mod">
          <ac:chgData name="Berencsi Bence" userId="0d6bc2cf-8112-42d3-a525-7658f104eaf7" providerId="ADAL" clId="{C7A70987-995F-4409-91D2-03FA240BF151}" dt="2022-06-29T13:50:34.357" v="1470" actId="1035"/>
          <ac:spMkLst>
            <pc:docMk/>
            <pc:sldMk cId="275975376" sldId="4351"/>
            <ac:spMk id="17" creationId="{0175443F-0190-7B39-5DD1-EC8F7CF3C3FC}"/>
          </ac:spMkLst>
        </pc:spChg>
        <pc:spChg chg="add mod">
          <ac:chgData name="Berencsi Bence" userId="0d6bc2cf-8112-42d3-a525-7658f104eaf7" providerId="ADAL" clId="{C7A70987-995F-4409-91D2-03FA240BF151}" dt="2022-06-29T13:50:34.357" v="1470" actId="1035"/>
          <ac:spMkLst>
            <pc:docMk/>
            <pc:sldMk cId="275975376" sldId="4351"/>
            <ac:spMk id="18" creationId="{3C9D804E-C649-69AC-7253-C5E6D0A4BB14}"/>
          </ac:spMkLst>
        </pc:spChg>
        <pc:spChg chg="add mod">
          <ac:chgData name="Berencsi Bence" userId="0d6bc2cf-8112-42d3-a525-7658f104eaf7" providerId="ADAL" clId="{C7A70987-995F-4409-91D2-03FA240BF151}" dt="2022-06-29T13:50:34.357" v="1470" actId="1035"/>
          <ac:spMkLst>
            <pc:docMk/>
            <pc:sldMk cId="275975376" sldId="4351"/>
            <ac:spMk id="19" creationId="{84D08416-C6A0-61B6-C66C-603B0754FAD2}"/>
          </ac:spMkLst>
        </pc:spChg>
        <pc:spChg chg="add mod">
          <ac:chgData name="Berencsi Bence" userId="0d6bc2cf-8112-42d3-a525-7658f104eaf7" providerId="ADAL" clId="{C7A70987-995F-4409-91D2-03FA240BF151}" dt="2022-06-29T13:50:41.741" v="1492" actId="1035"/>
          <ac:spMkLst>
            <pc:docMk/>
            <pc:sldMk cId="275975376" sldId="4351"/>
            <ac:spMk id="29" creationId="{06680D8A-BDE2-75C5-1792-43AC4C9A6DB4}"/>
          </ac:spMkLst>
        </pc:spChg>
        <pc:grpChg chg="add mod">
          <ac:chgData name="Berencsi Bence" userId="0d6bc2cf-8112-42d3-a525-7658f104eaf7" providerId="ADAL" clId="{C7A70987-995F-4409-91D2-03FA240BF151}" dt="2022-06-29T13:50:34.357" v="1470" actId="1035"/>
          <ac:grpSpMkLst>
            <pc:docMk/>
            <pc:sldMk cId="275975376" sldId="4351"/>
            <ac:grpSpMk id="20" creationId="{71931C1A-B55D-E610-3121-D1E729793504}"/>
          </ac:grpSpMkLst>
        </pc:grpChg>
        <pc:picChg chg="add mod">
          <ac:chgData name="Berencsi Bence" userId="0d6bc2cf-8112-42d3-a525-7658f104eaf7" providerId="ADAL" clId="{C7A70987-995F-4409-91D2-03FA240BF151}" dt="2022-06-29T13:42:53.727" v="1317" actId="164"/>
          <ac:picMkLst>
            <pc:docMk/>
            <pc:sldMk cId="275975376" sldId="4351"/>
            <ac:picMk id="7" creationId="{79E1A8B2-23D9-6FA2-1DBE-E77C72D7D999}"/>
          </ac:picMkLst>
        </pc:picChg>
        <pc:cxnChg chg="add mod">
          <ac:chgData name="Berencsi Bence" userId="0d6bc2cf-8112-42d3-a525-7658f104eaf7" providerId="ADAL" clId="{C7A70987-995F-4409-91D2-03FA240BF151}" dt="2022-06-29T13:50:34.357" v="1470" actId="1035"/>
          <ac:cxnSpMkLst>
            <pc:docMk/>
            <pc:sldMk cId="275975376" sldId="4351"/>
            <ac:cxnSpMk id="22" creationId="{06B100F2-0EB0-D1F6-262B-FDDA440150D1}"/>
          </ac:cxnSpMkLst>
        </pc:cxnChg>
        <pc:cxnChg chg="add mod">
          <ac:chgData name="Berencsi Bence" userId="0d6bc2cf-8112-42d3-a525-7658f104eaf7" providerId="ADAL" clId="{C7A70987-995F-4409-91D2-03FA240BF151}" dt="2022-06-29T13:50:34.357" v="1470" actId="1035"/>
          <ac:cxnSpMkLst>
            <pc:docMk/>
            <pc:sldMk cId="275975376" sldId="4351"/>
            <ac:cxnSpMk id="24" creationId="{5573720A-072D-E3EF-6708-0121FF3F0E61}"/>
          </ac:cxnSpMkLst>
        </pc:cxnChg>
        <pc:cxnChg chg="add mod">
          <ac:chgData name="Berencsi Bence" userId="0d6bc2cf-8112-42d3-a525-7658f104eaf7" providerId="ADAL" clId="{C7A70987-995F-4409-91D2-03FA240BF151}" dt="2022-06-29T13:50:34.357" v="1470" actId="1035"/>
          <ac:cxnSpMkLst>
            <pc:docMk/>
            <pc:sldMk cId="275975376" sldId="4351"/>
            <ac:cxnSpMk id="27" creationId="{22FB920B-B826-9616-3400-D0B307FDB1FD}"/>
          </ac:cxnSpMkLst>
        </pc:cxnChg>
      </pc:sldChg>
    </pc:docChg>
  </pc:docChgLst>
  <pc:docChgLst>
    <pc:chgData name="Berencsi Bence" userId="0d6bc2cf-8112-42d3-a525-7658f104eaf7" providerId="ADAL" clId="{36581C35-FBB6-45C1-AC03-1BBC123F8131}"/>
    <pc:docChg chg="undo redo custSel addSld delSld modSld sldOrd">
      <pc:chgData name="Berencsi Bence" userId="0d6bc2cf-8112-42d3-a525-7658f104eaf7" providerId="ADAL" clId="{36581C35-FBB6-45C1-AC03-1BBC123F8131}" dt="2023-02-23T15:58:52.480" v="10740" actId="1037"/>
      <pc:docMkLst>
        <pc:docMk/>
      </pc:docMkLst>
      <pc:sldChg chg="del">
        <pc:chgData name="Berencsi Bence" userId="0d6bc2cf-8112-42d3-a525-7658f104eaf7" providerId="ADAL" clId="{36581C35-FBB6-45C1-AC03-1BBC123F8131}" dt="2023-02-14T15:50:47.004" v="555" actId="47"/>
        <pc:sldMkLst>
          <pc:docMk/>
          <pc:sldMk cId="4281924829" sldId="258"/>
        </pc:sldMkLst>
      </pc:sldChg>
      <pc:sldChg chg="addSp delSp modSp mod">
        <pc:chgData name="Berencsi Bence" userId="0d6bc2cf-8112-42d3-a525-7658f104eaf7" providerId="ADAL" clId="{36581C35-FBB6-45C1-AC03-1BBC123F8131}" dt="2023-02-21T16:41:27.478" v="7367" actId="1036"/>
        <pc:sldMkLst>
          <pc:docMk/>
          <pc:sldMk cId="3780213603" sldId="259"/>
        </pc:sldMkLst>
        <pc:spChg chg="add mod">
          <ac:chgData name="Berencsi Bence" userId="0d6bc2cf-8112-42d3-a525-7658f104eaf7" providerId="ADAL" clId="{36581C35-FBB6-45C1-AC03-1BBC123F8131}" dt="2023-02-21T16:41:03.825" v="7333"/>
          <ac:spMkLst>
            <pc:docMk/>
            <pc:sldMk cId="3780213603" sldId="259"/>
            <ac:spMk id="2" creationId="{1DF73B5C-2DFD-8040-97A2-285BABCC44CD}"/>
          </ac:spMkLst>
        </pc:spChg>
        <pc:spChg chg="add mod">
          <ac:chgData name="Berencsi Bence" userId="0d6bc2cf-8112-42d3-a525-7658f104eaf7" providerId="ADAL" clId="{36581C35-FBB6-45C1-AC03-1BBC123F8131}" dt="2023-02-21T16:40:54.902" v="7330"/>
          <ac:spMkLst>
            <pc:docMk/>
            <pc:sldMk cId="3780213603" sldId="259"/>
            <ac:spMk id="3" creationId="{513F8A4E-C819-6ECD-3E79-EE93F54460DA}"/>
          </ac:spMkLst>
        </pc:spChg>
        <pc:spChg chg="del mod">
          <ac:chgData name="Berencsi Bence" userId="0d6bc2cf-8112-42d3-a525-7658f104eaf7" providerId="ADAL" clId="{36581C35-FBB6-45C1-AC03-1BBC123F8131}" dt="2023-02-21T16:40:50.223" v="7328" actId="478"/>
          <ac:spMkLst>
            <pc:docMk/>
            <pc:sldMk cId="3780213603" sldId="259"/>
            <ac:spMk id="5" creationId="{DD9F4D50-0586-A686-9520-41C72827A48C}"/>
          </ac:spMkLst>
        </pc:spChg>
        <pc:spChg chg="del mod">
          <ac:chgData name="Berencsi Bence" userId="0d6bc2cf-8112-42d3-a525-7658f104eaf7" providerId="ADAL" clId="{36581C35-FBB6-45C1-AC03-1BBC123F8131}" dt="2023-02-21T16:41:05.758" v="7334" actId="478"/>
          <ac:spMkLst>
            <pc:docMk/>
            <pc:sldMk cId="3780213603" sldId="259"/>
            <ac:spMk id="20" creationId="{8059469D-1B19-6FD0-301F-3AE43CE99878}"/>
          </ac:spMkLst>
        </pc:spChg>
        <pc:spChg chg="mod">
          <ac:chgData name="Berencsi Bence" userId="0d6bc2cf-8112-42d3-a525-7658f104eaf7" providerId="ADAL" clId="{36581C35-FBB6-45C1-AC03-1BBC123F8131}" dt="2023-02-21T16:41:27.478" v="7367" actId="1036"/>
          <ac:spMkLst>
            <pc:docMk/>
            <pc:sldMk cId="3780213603" sldId="259"/>
            <ac:spMk id="21" creationId="{6095B6D4-4524-BAA6-3DF8-8F43401FA839}"/>
          </ac:spMkLst>
        </pc:spChg>
        <pc:spChg chg="mod">
          <ac:chgData name="Berencsi Bence" userId="0d6bc2cf-8112-42d3-a525-7658f104eaf7" providerId="ADAL" clId="{36581C35-FBB6-45C1-AC03-1BBC123F8131}" dt="2023-02-21T16:41:27.478" v="7367" actId="1036"/>
          <ac:spMkLst>
            <pc:docMk/>
            <pc:sldMk cId="3780213603" sldId="259"/>
            <ac:spMk id="23" creationId="{5792414B-5172-F3A6-43B5-C399D896C082}"/>
          </ac:spMkLst>
        </pc:spChg>
        <pc:spChg chg="mod">
          <ac:chgData name="Berencsi Bence" userId="0d6bc2cf-8112-42d3-a525-7658f104eaf7" providerId="ADAL" clId="{36581C35-FBB6-45C1-AC03-1BBC123F8131}" dt="2023-02-21T16:41:27.478" v="7367" actId="1036"/>
          <ac:spMkLst>
            <pc:docMk/>
            <pc:sldMk cId="3780213603" sldId="259"/>
            <ac:spMk id="24" creationId="{CEB9A461-00BA-0A24-7143-8B9A03CA3358}"/>
          </ac:spMkLst>
        </pc:spChg>
        <pc:spChg chg="mod">
          <ac:chgData name="Berencsi Bence" userId="0d6bc2cf-8112-42d3-a525-7658f104eaf7" providerId="ADAL" clId="{36581C35-FBB6-45C1-AC03-1BBC123F8131}" dt="2023-02-21T16:41:27.478" v="7367" actId="1036"/>
          <ac:spMkLst>
            <pc:docMk/>
            <pc:sldMk cId="3780213603" sldId="259"/>
            <ac:spMk id="25" creationId="{D01AA4FC-DE39-4947-0C8E-ADEEDA2E8327}"/>
          </ac:spMkLst>
        </pc:spChg>
        <pc:grpChg chg="mod">
          <ac:chgData name="Berencsi Bence" userId="0d6bc2cf-8112-42d3-a525-7658f104eaf7" providerId="ADAL" clId="{36581C35-FBB6-45C1-AC03-1BBC123F8131}" dt="2023-02-21T16:41:27.478" v="7367" actId="1036"/>
          <ac:grpSpMkLst>
            <pc:docMk/>
            <pc:sldMk cId="3780213603" sldId="259"/>
            <ac:grpSpMk id="22" creationId="{BBCB533A-179D-496F-FBA5-9AE5CE084389}"/>
          </ac:grpSpMkLst>
        </pc:grpChg>
      </pc:sldChg>
      <pc:sldChg chg="addSp modSp mod ord">
        <pc:chgData name="Berencsi Bence" userId="0d6bc2cf-8112-42d3-a525-7658f104eaf7" providerId="ADAL" clId="{36581C35-FBB6-45C1-AC03-1BBC123F8131}" dt="2023-02-22T13:27:38.061" v="10051" actId="1076"/>
        <pc:sldMkLst>
          <pc:docMk/>
          <pc:sldMk cId="2670036032" sldId="263"/>
        </pc:sldMkLst>
        <pc:spChg chg="mod">
          <ac:chgData name="Berencsi Bence" userId="0d6bc2cf-8112-42d3-a525-7658f104eaf7" providerId="ADAL" clId="{36581C35-FBB6-45C1-AC03-1BBC123F8131}" dt="2023-02-22T13:27:38.061" v="10051" actId="1076"/>
          <ac:spMkLst>
            <pc:docMk/>
            <pc:sldMk cId="2670036032" sldId="263"/>
            <ac:spMk id="5" creationId="{1B3A8752-6CFC-7FFC-A0F9-C5AE6B8BCB16}"/>
          </ac:spMkLst>
        </pc:spChg>
        <pc:picChg chg="add mod">
          <ac:chgData name="Berencsi Bence" userId="0d6bc2cf-8112-42d3-a525-7658f104eaf7" providerId="ADAL" clId="{36581C35-FBB6-45C1-AC03-1BBC123F8131}" dt="2023-02-21T17:54:53.996" v="8034"/>
          <ac:picMkLst>
            <pc:docMk/>
            <pc:sldMk cId="2670036032" sldId="263"/>
            <ac:picMk id="31746" creationId="{F6DC51F0-5B66-76B8-D96C-E2A357F50DEF}"/>
          </ac:picMkLst>
        </pc:picChg>
      </pc:sldChg>
      <pc:sldChg chg="del">
        <pc:chgData name="Berencsi Bence" userId="0d6bc2cf-8112-42d3-a525-7658f104eaf7" providerId="ADAL" clId="{36581C35-FBB6-45C1-AC03-1BBC123F8131}" dt="2023-02-21T18:12:22.148" v="8184" actId="47"/>
        <pc:sldMkLst>
          <pc:docMk/>
          <pc:sldMk cId="2138833377" sldId="265"/>
        </pc:sldMkLst>
      </pc:sldChg>
      <pc:sldChg chg="addSp delSp modSp mod ord">
        <pc:chgData name="Berencsi Bence" userId="0d6bc2cf-8112-42d3-a525-7658f104eaf7" providerId="ADAL" clId="{36581C35-FBB6-45C1-AC03-1BBC123F8131}" dt="2023-02-22T08:51:00.433" v="8996"/>
        <pc:sldMkLst>
          <pc:docMk/>
          <pc:sldMk cId="3800189733" sldId="342"/>
        </pc:sldMkLst>
        <pc:spChg chg="del mod">
          <ac:chgData name="Berencsi Bence" userId="0d6bc2cf-8112-42d3-a525-7658f104eaf7" providerId="ADAL" clId="{36581C35-FBB6-45C1-AC03-1BBC123F8131}" dt="2023-02-21T12:54:55.211" v="3868" actId="478"/>
          <ac:spMkLst>
            <pc:docMk/>
            <pc:sldMk cId="3800189733" sldId="342"/>
            <ac:spMk id="2" creationId="{E38636B8-6A64-AD0C-739D-CF0C69855E2D}"/>
          </ac:spMkLst>
        </pc:spChg>
        <pc:spChg chg="mod">
          <ac:chgData name="Berencsi Bence" userId="0d6bc2cf-8112-42d3-a525-7658f104eaf7" providerId="ADAL" clId="{36581C35-FBB6-45C1-AC03-1BBC123F8131}" dt="2023-02-21T12:54:51.540" v="3867" actId="207"/>
          <ac:spMkLst>
            <pc:docMk/>
            <pc:sldMk cId="3800189733" sldId="342"/>
            <ac:spMk id="7" creationId="{182C0221-ABBE-98D9-64AE-CD1AA2219457}"/>
          </ac:spMkLst>
        </pc:spChg>
        <pc:spChg chg="mod">
          <ac:chgData name="Berencsi Bence" userId="0d6bc2cf-8112-42d3-a525-7658f104eaf7" providerId="ADAL" clId="{36581C35-FBB6-45C1-AC03-1BBC123F8131}" dt="2023-02-21T12:57:13.137" v="3914" actId="1035"/>
          <ac:spMkLst>
            <pc:docMk/>
            <pc:sldMk cId="3800189733" sldId="342"/>
            <ac:spMk id="8" creationId="{C9BD530C-C9A9-0FDE-966F-836E30994247}"/>
          </ac:spMkLst>
        </pc:spChg>
        <pc:spChg chg="mod">
          <ac:chgData name="Berencsi Bence" userId="0d6bc2cf-8112-42d3-a525-7658f104eaf7" providerId="ADAL" clId="{36581C35-FBB6-45C1-AC03-1BBC123F8131}" dt="2023-02-21T12:58:06.649" v="3972" actId="1036"/>
          <ac:spMkLst>
            <pc:docMk/>
            <pc:sldMk cId="3800189733" sldId="342"/>
            <ac:spMk id="9" creationId="{1D1871F4-703F-5A49-FD98-C894EA16980F}"/>
          </ac:spMkLst>
        </pc:spChg>
        <pc:spChg chg="add mod">
          <ac:chgData name="Berencsi Bence" userId="0d6bc2cf-8112-42d3-a525-7658f104eaf7" providerId="ADAL" clId="{36581C35-FBB6-45C1-AC03-1BBC123F8131}" dt="2023-02-21T12:54:35.098" v="3863"/>
          <ac:spMkLst>
            <pc:docMk/>
            <pc:sldMk cId="3800189733" sldId="342"/>
            <ac:spMk id="10" creationId="{5378702C-5C9F-C88A-2216-47E07508B4E4}"/>
          </ac:spMkLst>
        </pc:spChg>
        <pc:spChg chg="mod">
          <ac:chgData name="Berencsi Bence" userId="0d6bc2cf-8112-42d3-a525-7658f104eaf7" providerId="ADAL" clId="{36581C35-FBB6-45C1-AC03-1BBC123F8131}" dt="2023-02-21T12:57:45.521" v="3950" actId="1036"/>
          <ac:spMkLst>
            <pc:docMk/>
            <pc:sldMk cId="3800189733" sldId="342"/>
            <ac:spMk id="14" creationId="{1DF68571-4D61-F035-DE42-F7DF619BAAC6}"/>
          </ac:spMkLst>
        </pc:spChg>
        <pc:spChg chg="mod">
          <ac:chgData name="Berencsi Bence" userId="0d6bc2cf-8112-42d3-a525-7658f104eaf7" providerId="ADAL" clId="{36581C35-FBB6-45C1-AC03-1BBC123F8131}" dt="2023-02-21T12:57:02.144" v="3884" actId="1076"/>
          <ac:spMkLst>
            <pc:docMk/>
            <pc:sldMk cId="3800189733" sldId="342"/>
            <ac:spMk id="16" creationId="{CC3C475B-675A-B122-949C-C7F242E09A32}"/>
          </ac:spMkLst>
        </pc:spChg>
        <pc:spChg chg="mod">
          <ac:chgData name="Berencsi Bence" userId="0d6bc2cf-8112-42d3-a525-7658f104eaf7" providerId="ADAL" clId="{36581C35-FBB6-45C1-AC03-1BBC123F8131}" dt="2023-02-21T12:58:43.067" v="3977" actId="207"/>
          <ac:spMkLst>
            <pc:docMk/>
            <pc:sldMk cId="3800189733" sldId="342"/>
            <ac:spMk id="17" creationId="{269F1A27-DDFF-0465-3FD6-BC18C05B1DA2}"/>
          </ac:spMkLst>
        </pc:spChg>
        <pc:spChg chg="mod">
          <ac:chgData name="Berencsi Bence" userId="0d6bc2cf-8112-42d3-a525-7658f104eaf7" providerId="ADAL" clId="{36581C35-FBB6-45C1-AC03-1BBC123F8131}" dt="2023-02-21T12:57:45.521" v="3950" actId="1036"/>
          <ac:spMkLst>
            <pc:docMk/>
            <pc:sldMk cId="3800189733" sldId="342"/>
            <ac:spMk id="19" creationId="{0672D55C-A2F1-2228-D8FA-7AE991B954C0}"/>
          </ac:spMkLst>
        </pc:spChg>
        <pc:spChg chg="mod">
          <ac:chgData name="Berencsi Bence" userId="0d6bc2cf-8112-42d3-a525-7658f104eaf7" providerId="ADAL" clId="{36581C35-FBB6-45C1-AC03-1BBC123F8131}" dt="2023-02-21T12:55:39.606" v="3873" actId="14100"/>
          <ac:spMkLst>
            <pc:docMk/>
            <pc:sldMk cId="3800189733" sldId="342"/>
            <ac:spMk id="50181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2:55:32.801" v="3872" actId="1076"/>
          <ac:spMkLst>
            <pc:docMk/>
            <pc:sldMk cId="3800189733" sldId="342"/>
            <ac:spMk id="50183" creationId="{00000000-0000-0000-0000-000000000000}"/>
          </ac:spMkLst>
        </pc:spChg>
        <pc:cxnChg chg="mod">
          <ac:chgData name="Berencsi Bence" userId="0d6bc2cf-8112-42d3-a525-7658f104eaf7" providerId="ADAL" clId="{36581C35-FBB6-45C1-AC03-1BBC123F8131}" dt="2023-02-21T12:57:13.137" v="3914" actId="1035"/>
          <ac:cxnSpMkLst>
            <pc:docMk/>
            <pc:sldMk cId="3800189733" sldId="342"/>
            <ac:cxnSpMk id="25" creationId="{FF5A9B2E-81CE-A7A4-6AAE-DB329D73467F}"/>
          </ac:cxnSpMkLst>
        </pc:cxnChg>
        <pc:cxnChg chg="mod">
          <ac:chgData name="Berencsi Bence" userId="0d6bc2cf-8112-42d3-a525-7658f104eaf7" providerId="ADAL" clId="{36581C35-FBB6-45C1-AC03-1BBC123F8131}" dt="2023-02-21T12:58:06.649" v="3972" actId="1036"/>
          <ac:cxnSpMkLst>
            <pc:docMk/>
            <pc:sldMk cId="3800189733" sldId="342"/>
            <ac:cxnSpMk id="27" creationId="{7A222419-1B14-3A78-AD9C-5BBCD3057F54}"/>
          </ac:cxnSpMkLst>
        </pc:cxnChg>
        <pc:cxnChg chg="mod">
          <ac:chgData name="Berencsi Bence" userId="0d6bc2cf-8112-42d3-a525-7658f104eaf7" providerId="ADAL" clId="{36581C35-FBB6-45C1-AC03-1BBC123F8131}" dt="2023-02-21T12:57:45.521" v="3950" actId="1036"/>
          <ac:cxnSpMkLst>
            <pc:docMk/>
            <pc:sldMk cId="3800189733" sldId="342"/>
            <ac:cxnSpMk id="29" creationId="{AA24404D-943E-F943-73DE-8CB00DFCFCBB}"/>
          </ac:cxnSpMkLst>
        </pc:cxnChg>
      </pc:sldChg>
      <pc:sldChg chg="addSp delSp modSp mod">
        <pc:chgData name="Berencsi Bence" userId="0d6bc2cf-8112-42d3-a525-7658f104eaf7" providerId="ADAL" clId="{36581C35-FBB6-45C1-AC03-1BBC123F8131}" dt="2023-02-13T15:04:05.523" v="514" actId="207"/>
        <pc:sldMkLst>
          <pc:docMk/>
          <pc:sldMk cId="2278752413" sldId="757"/>
        </pc:sldMkLst>
        <pc:spChg chg="add mod">
          <ac:chgData name="Berencsi Bence" userId="0d6bc2cf-8112-42d3-a525-7658f104eaf7" providerId="ADAL" clId="{36581C35-FBB6-45C1-AC03-1BBC123F8131}" dt="2023-02-13T14:35:23.740" v="300"/>
          <ac:spMkLst>
            <pc:docMk/>
            <pc:sldMk cId="2278752413" sldId="757"/>
            <ac:spMk id="5" creationId="{DE9C5ED7-057A-6A09-B8FC-FEC2B5B04F1B}"/>
          </ac:spMkLst>
        </pc:spChg>
        <pc:spChg chg="mod">
          <ac:chgData name="Berencsi Bence" userId="0d6bc2cf-8112-42d3-a525-7658f104eaf7" providerId="ADAL" clId="{36581C35-FBB6-45C1-AC03-1BBC123F8131}" dt="2023-02-13T14:40:43.056" v="347" actId="1076"/>
          <ac:spMkLst>
            <pc:docMk/>
            <pc:sldMk cId="2278752413" sldId="757"/>
            <ac:spMk id="7" creationId="{00000000-0000-0000-0000-000000000000}"/>
          </ac:spMkLst>
        </pc:spChg>
        <pc:spChg chg="add mod">
          <ac:chgData name="Berencsi Bence" userId="0d6bc2cf-8112-42d3-a525-7658f104eaf7" providerId="ADAL" clId="{36581C35-FBB6-45C1-AC03-1BBC123F8131}" dt="2023-02-13T15:04:05.523" v="514" actId="207"/>
          <ac:spMkLst>
            <pc:docMk/>
            <pc:sldMk cId="2278752413" sldId="757"/>
            <ac:spMk id="8" creationId="{5BCA97E3-2203-28BB-0A99-3F4EFBA05F9D}"/>
          </ac:spMkLst>
        </pc:spChg>
        <pc:spChg chg="del mod">
          <ac:chgData name="Berencsi Bence" userId="0d6bc2cf-8112-42d3-a525-7658f104eaf7" providerId="ADAL" clId="{36581C35-FBB6-45C1-AC03-1BBC123F8131}" dt="2023-02-13T14:35:46.198" v="304" actId="478"/>
          <ac:spMkLst>
            <pc:docMk/>
            <pc:sldMk cId="2278752413" sldId="757"/>
            <ac:spMk id="10" creationId="{E64EB9A3-9BFD-A821-8BCD-35BFE414147A}"/>
          </ac:spMkLst>
        </pc:spChg>
      </pc:sldChg>
      <pc:sldChg chg="addSp delSp modSp mod">
        <pc:chgData name="Berencsi Bence" userId="0d6bc2cf-8112-42d3-a525-7658f104eaf7" providerId="ADAL" clId="{36581C35-FBB6-45C1-AC03-1BBC123F8131}" dt="2023-02-13T15:03:41.252" v="510" actId="207"/>
        <pc:sldMkLst>
          <pc:docMk/>
          <pc:sldMk cId="1101957621" sldId="762"/>
        </pc:sldMkLst>
        <pc:spChg chg="mod">
          <ac:chgData name="Berencsi Bence" userId="0d6bc2cf-8112-42d3-a525-7658f104eaf7" providerId="ADAL" clId="{36581C35-FBB6-45C1-AC03-1BBC123F8131}" dt="2023-02-13T14:59:47.798" v="376" actId="207"/>
          <ac:spMkLst>
            <pc:docMk/>
            <pc:sldMk cId="1101957621" sldId="762"/>
            <ac:spMk id="4" creationId="{00000000-0000-0000-0000-000000000000}"/>
          </ac:spMkLst>
        </pc:spChg>
        <pc:spChg chg="add mod">
          <ac:chgData name="Berencsi Bence" userId="0d6bc2cf-8112-42d3-a525-7658f104eaf7" providerId="ADAL" clId="{36581C35-FBB6-45C1-AC03-1BBC123F8131}" dt="2023-02-13T14:59:44.173" v="375"/>
          <ac:spMkLst>
            <pc:docMk/>
            <pc:sldMk cId="1101957621" sldId="762"/>
            <ac:spMk id="7" creationId="{F73A0B5F-C9F2-C482-8D2B-BFA2F2EFA950}"/>
          </ac:spMkLst>
        </pc:spChg>
        <pc:spChg chg="del">
          <ac:chgData name="Berencsi Bence" userId="0d6bc2cf-8112-42d3-a525-7658f104eaf7" providerId="ADAL" clId="{36581C35-FBB6-45C1-AC03-1BBC123F8131}" dt="2023-02-13T14:59:43.896" v="374" actId="478"/>
          <ac:spMkLst>
            <pc:docMk/>
            <pc:sldMk cId="1101957621" sldId="762"/>
            <ac:spMk id="9" creationId="{54216872-E1CB-F05E-D66E-8E28D0998204}"/>
          </ac:spMkLst>
        </pc:spChg>
        <pc:spChg chg="add mod">
          <ac:chgData name="Berencsi Bence" userId="0d6bc2cf-8112-42d3-a525-7658f104eaf7" providerId="ADAL" clId="{36581C35-FBB6-45C1-AC03-1BBC123F8131}" dt="2023-02-13T15:03:41.252" v="510" actId="207"/>
          <ac:spMkLst>
            <pc:docMk/>
            <pc:sldMk cId="1101957621" sldId="762"/>
            <ac:spMk id="11" creationId="{80C0A3B5-DE7B-AB82-FBCA-B704EA030E80}"/>
          </ac:spMkLst>
        </pc:spChg>
      </pc:sldChg>
      <pc:sldChg chg="addSp delSp modSp mod">
        <pc:chgData name="Berencsi Bence" userId="0d6bc2cf-8112-42d3-a525-7658f104eaf7" providerId="ADAL" clId="{36581C35-FBB6-45C1-AC03-1BBC123F8131}" dt="2023-02-13T15:03:34.804" v="509" actId="207"/>
        <pc:sldMkLst>
          <pc:docMk/>
          <pc:sldMk cId="4200049887" sldId="763"/>
        </pc:sldMkLst>
        <pc:spChg chg="del mod">
          <ac:chgData name="Berencsi Bence" userId="0d6bc2cf-8112-42d3-a525-7658f104eaf7" providerId="ADAL" clId="{36581C35-FBB6-45C1-AC03-1BBC123F8131}" dt="2023-02-13T15:00:28.911" v="396" actId="478"/>
          <ac:spMkLst>
            <pc:docMk/>
            <pc:sldMk cId="4200049887" sldId="763"/>
            <ac:spMk id="6" creationId="{D7E81866-9026-8803-B82C-4324964DE00A}"/>
          </ac:spMkLst>
        </pc:spChg>
        <pc:spChg chg="add mod">
          <ac:chgData name="Berencsi Bence" userId="0d6bc2cf-8112-42d3-a525-7658f104eaf7" providerId="ADAL" clId="{36581C35-FBB6-45C1-AC03-1BBC123F8131}" dt="2023-02-13T15:00:05.376" v="378"/>
          <ac:spMkLst>
            <pc:docMk/>
            <pc:sldMk cId="4200049887" sldId="763"/>
            <ac:spMk id="7" creationId="{1D5A4C00-98C7-ABD9-D2C3-4DAC09109C54}"/>
          </ac:spMkLst>
        </pc:spChg>
        <pc:spChg chg="add mod">
          <ac:chgData name="Berencsi Bence" userId="0d6bc2cf-8112-42d3-a525-7658f104eaf7" providerId="ADAL" clId="{36581C35-FBB6-45C1-AC03-1BBC123F8131}" dt="2023-02-13T15:03:34.804" v="509" actId="207"/>
          <ac:spMkLst>
            <pc:docMk/>
            <pc:sldMk cId="4200049887" sldId="763"/>
            <ac:spMk id="8" creationId="{86037325-EA59-41B0-D1CE-89DB870A6936}"/>
          </ac:spMkLst>
        </pc:spChg>
        <pc:spChg chg="mod">
          <ac:chgData name="Berencsi Bence" userId="0d6bc2cf-8112-42d3-a525-7658f104eaf7" providerId="ADAL" clId="{36581C35-FBB6-45C1-AC03-1BBC123F8131}" dt="2023-02-13T15:00:23.502" v="395" actId="403"/>
          <ac:spMkLst>
            <pc:docMk/>
            <pc:sldMk cId="4200049887" sldId="763"/>
            <ac:spMk id="27650" creationId="{00000000-0000-0000-0000-000000000000}"/>
          </ac:spMkLst>
        </pc:spChg>
      </pc:sldChg>
      <pc:sldChg chg="addSp delSp modSp mod">
        <pc:chgData name="Berencsi Bence" userId="0d6bc2cf-8112-42d3-a525-7658f104eaf7" providerId="ADAL" clId="{36581C35-FBB6-45C1-AC03-1BBC123F8131}" dt="2023-02-13T15:07:06.495" v="554" actId="14100"/>
        <pc:sldMkLst>
          <pc:docMk/>
          <pc:sldMk cId="3017921288" sldId="781"/>
        </pc:sldMkLst>
        <pc:spChg chg="del mod">
          <ac:chgData name="Berencsi Bence" userId="0d6bc2cf-8112-42d3-a525-7658f104eaf7" providerId="ADAL" clId="{36581C35-FBB6-45C1-AC03-1BBC123F8131}" dt="2023-02-13T15:06:44.129" v="551" actId="478"/>
          <ac:spMkLst>
            <pc:docMk/>
            <pc:sldMk cId="3017921288" sldId="781"/>
            <ac:spMk id="6" creationId="{3C7136C9-603A-B815-F042-F16FE695C1E5}"/>
          </ac:spMkLst>
        </pc:spChg>
        <pc:spChg chg="add mod">
          <ac:chgData name="Berencsi Bence" userId="0d6bc2cf-8112-42d3-a525-7658f104eaf7" providerId="ADAL" clId="{36581C35-FBB6-45C1-AC03-1BBC123F8131}" dt="2023-02-13T15:06:36.852" v="549"/>
          <ac:spMkLst>
            <pc:docMk/>
            <pc:sldMk cId="3017921288" sldId="781"/>
            <ac:spMk id="9" creationId="{65376E08-B0D2-9C67-15EA-4A0A14AEED3F}"/>
          </ac:spMkLst>
        </pc:spChg>
        <pc:spChg chg="add mod">
          <ac:chgData name="Berencsi Bence" userId="0d6bc2cf-8112-42d3-a525-7658f104eaf7" providerId="ADAL" clId="{36581C35-FBB6-45C1-AC03-1BBC123F8131}" dt="2023-02-13T15:06:41.853" v="550" actId="20577"/>
          <ac:spMkLst>
            <pc:docMk/>
            <pc:sldMk cId="3017921288" sldId="781"/>
            <ac:spMk id="10" creationId="{92FB76F2-7290-C264-DE95-96A92616D153}"/>
          </ac:spMkLst>
        </pc:spChg>
        <pc:spChg chg="mod">
          <ac:chgData name="Berencsi Bence" userId="0d6bc2cf-8112-42d3-a525-7658f104eaf7" providerId="ADAL" clId="{36581C35-FBB6-45C1-AC03-1BBC123F8131}" dt="2023-02-13T15:07:06.495" v="554" actId="14100"/>
          <ac:spMkLst>
            <pc:docMk/>
            <pc:sldMk cId="3017921288" sldId="781"/>
            <ac:spMk id="30727" creationId="{00000000-0000-0000-0000-000000000000}"/>
          </ac:spMkLst>
        </pc:spChg>
        <pc:picChg chg="mod">
          <ac:chgData name="Berencsi Bence" userId="0d6bc2cf-8112-42d3-a525-7658f104eaf7" providerId="ADAL" clId="{36581C35-FBB6-45C1-AC03-1BBC123F8131}" dt="2023-02-13T15:06:55.181" v="552" actId="1076"/>
          <ac:picMkLst>
            <pc:docMk/>
            <pc:sldMk cId="3017921288" sldId="781"/>
            <ac:picMk id="8" creationId="{00000000-0000-0000-0000-000000000000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14T16:44:39.372" v="1392"/>
        <pc:sldMkLst>
          <pc:docMk/>
          <pc:sldMk cId="744217538" sldId="783"/>
        </pc:sldMkLst>
        <pc:spChg chg="add mod">
          <ac:chgData name="Berencsi Bence" userId="0d6bc2cf-8112-42d3-a525-7658f104eaf7" providerId="ADAL" clId="{36581C35-FBB6-45C1-AC03-1BBC123F8131}" dt="2023-02-14T16:44:39.372" v="1392"/>
          <ac:spMkLst>
            <pc:docMk/>
            <pc:sldMk cId="744217538" sldId="783"/>
            <ac:spMk id="2" creationId="{674A187A-349F-143C-7B84-A4032AE394AB}"/>
          </ac:spMkLst>
        </pc:spChg>
        <pc:spChg chg="mod">
          <ac:chgData name="Berencsi Bence" userId="0d6bc2cf-8112-42d3-a525-7658f104eaf7" providerId="ADAL" clId="{36581C35-FBB6-45C1-AC03-1BBC123F8131}" dt="2023-02-14T16:39:48.557" v="1294" actId="14100"/>
          <ac:spMkLst>
            <pc:docMk/>
            <pc:sldMk cId="744217538" sldId="783"/>
            <ac:spMk id="14" creationId="{00000000-0000-0000-0000-000000000000}"/>
          </ac:spMkLst>
        </pc:spChg>
        <pc:spChg chg="del">
          <ac:chgData name="Berencsi Bence" userId="0d6bc2cf-8112-42d3-a525-7658f104eaf7" providerId="ADAL" clId="{36581C35-FBB6-45C1-AC03-1BBC123F8131}" dt="2023-02-14T16:44:39.169" v="1391" actId="478"/>
          <ac:spMkLst>
            <pc:docMk/>
            <pc:sldMk cId="744217538" sldId="783"/>
            <ac:spMk id="19" creationId="{90A445B6-CE36-42EC-A91B-20DD01AAD055}"/>
          </ac:spMkLst>
        </pc:spChg>
        <pc:grpChg chg="mod">
          <ac:chgData name="Berencsi Bence" userId="0d6bc2cf-8112-42d3-a525-7658f104eaf7" providerId="ADAL" clId="{36581C35-FBB6-45C1-AC03-1BBC123F8131}" dt="2023-02-14T16:40:00.380" v="1296" actId="1076"/>
          <ac:grpSpMkLst>
            <pc:docMk/>
            <pc:sldMk cId="744217538" sldId="783"/>
            <ac:grpSpMk id="4" creationId="{8C58F27A-9B1B-4F6A-A6BE-4DCF14994452}"/>
          </ac:grpSpMkLst>
        </pc:grpChg>
        <pc:picChg chg="mod">
          <ac:chgData name="Berencsi Bence" userId="0d6bc2cf-8112-42d3-a525-7658f104eaf7" providerId="ADAL" clId="{36581C35-FBB6-45C1-AC03-1BBC123F8131}" dt="2023-02-14T16:39:53.083" v="1295" actId="1076"/>
          <ac:picMkLst>
            <pc:docMk/>
            <pc:sldMk cId="744217538" sldId="783"/>
            <ac:picMk id="5" creationId="{2C155A6A-76AD-4B02-BA33-DD238A61272A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14T16:44:44.553" v="1394"/>
        <pc:sldMkLst>
          <pc:docMk/>
          <pc:sldMk cId="1061881190" sldId="784"/>
        </pc:sldMkLst>
        <pc:spChg chg="add del mod">
          <ac:chgData name="Berencsi Bence" userId="0d6bc2cf-8112-42d3-a525-7658f104eaf7" providerId="ADAL" clId="{36581C35-FBB6-45C1-AC03-1BBC123F8131}" dt="2023-02-14T16:41:50.287" v="1336"/>
          <ac:spMkLst>
            <pc:docMk/>
            <pc:sldMk cId="1061881190" sldId="784"/>
            <ac:spMk id="2" creationId="{17460A4C-BE08-5881-02AF-93EF0D97B1A2}"/>
          </ac:spMkLst>
        </pc:spChg>
        <pc:spChg chg="add mod">
          <ac:chgData name="Berencsi Bence" userId="0d6bc2cf-8112-42d3-a525-7658f104eaf7" providerId="ADAL" clId="{36581C35-FBB6-45C1-AC03-1BBC123F8131}" dt="2023-02-14T16:44:44.553" v="1394"/>
          <ac:spMkLst>
            <pc:docMk/>
            <pc:sldMk cId="1061881190" sldId="784"/>
            <ac:spMk id="4" creationId="{FE064D08-5870-E049-8230-C37EE19B208E}"/>
          </ac:spMkLst>
        </pc:spChg>
        <pc:spChg chg="del mod">
          <ac:chgData name="Berencsi Bence" userId="0d6bc2cf-8112-42d3-a525-7658f104eaf7" providerId="ADAL" clId="{36581C35-FBB6-45C1-AC03-1BBC123F8131}" dt="2023-02-14T16:41:57.792" v="1339" actId="478"/>
          <ac:spMkLst>
            <pc:docMk/>
            <pc:sldMk cId="1061881190" sldId="784"/>
            <ac:spMk id="28" creationId="{16B9EBD3-9D0F-4217-A8F4-4344D67F1F52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29" creationId="{D9787CD5-5C89-426E-A224-4F03830DF618}"/>
          </ac:spMkLst>
        </pc:spChg>
        <pc:spChg chg="del">
          <ac:chgData name="Berencsi Bence" userId="0d6bc2cf-8112-42d3-a525-7658f104eaf7" providerId="ADAL" clId="{36581C35-FBB6-45C1-AC03-1BBC123F8131}" dt="2023-02-14T16:44:44.338" v="1393" actId="478"/>
          <ac:spMkLst>
            <pc:docMk/>
            <pc:sldMk cId="1061881190" sldId="784"/>
            <ac:spMk id="131" creationId="{EC7F0999-E3A2-4CDE-B56E-3A6D78DBF495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496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497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498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499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500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501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502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503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504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505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506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507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508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509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510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511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512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513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514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515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516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1:15.577" v="1319" actId="1036"/>
          <ac:spMkLst>
            <pc:docMk/>
            <pc:sldMk cId="1061881190" sldId="784"/>
            <ac:spMk id="63517" creationId="{00000000-0000-0000-0000-000000000000}"/>
          </ac:spMkLst>
        </pc:spChg>
        <pc:picChg chg="add mod ord modCrop">
          <ac:chgData name="Berencsi Bence" userId="0d6bc2cf-8112-42d3-a525-7658f104eaf7" providerId="ADAL" clId="{36581C35-FBB6-45C1-AC03-1BBC123F8131}" dt="2023-02-14T16:42:39.161" v="1351" actId="14100"/>
          <ac:picMkLst>
            <pc:docMk/>
            <pc:sldMk cId="1061881190" sldId="784"/>
            <ac:picMk id="3" creationId="{D9F63CDA-A36E-F9DD-F89B-AA0D887C34E7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14T16:46:54.185" v="1481" actId="14100"/>
        <pc:sldMkLst>
          <pc:docMk/>
          <pc:sldMk cId="180198762" sldId="785"/>
        </pc:sldMkLst>
        <pc:spChg chg="add mod">
          <ac:chgData name="Berencsi Bence" userId="0d6bc2cf-8112-42d3-a525-7658f104eaf7" providerId="ADAL" clId="{36581C35-FBB6-45C1-AC03-1BBC123F8131}" dt="2023-02-14T16:46:12.503" v="1461"/>
          <ac:spMkLst>
            <pc:docMk/>
            <pc:sldMk cId="180198762" sldId="785"/>
            <ac:spMk id="2" creationId="{64E00F77-9B75-33E1-C6C7-00873C13EA29}"/>
          </ac:spMkLst>
        </pc:spChg>
        <pc:spChg chg="add mod">
          <ac:chgData name="Berencsi Bence" userId="0d6bc2cf-8112-42d3-a525-7658f104eaf7" providerId="ADAL" clId="{36581C35-FBB6-45C1-AC03-1BBC123F8131}" dt="2023-02-14T16:46:19.602" v="1474" actId="5793"/>
          <ac:spMkLst>
            <pc:docMk/>
            <pc:sldMk cId="180198762" sldId="785"/>
            <ac:spMk id="3" creationId="{D3044B8D-460F-46FA-90A4-E19A1F36EFBA}"/>
          </ac:spMkLst>
        </pc:spChg>
        <pc:spChg chg="mod">
          <ac:chgData name="Berencsi Bence" userId="0d6bc2cf-8112-42d3-a525-7658f104eaf7" providerId="ADAL" clId="{36581C35-FBB6-45C1-AC03-1BBC123F8131}" dt="2023-02-14T16:46:40.193" v="1477" actId="14100"/>
          <ac:spMkLst>
            <pc:docMk/>
            <pc:sldMk cId="180198762" sldId="785"/>
            <ac:spMk id="6" creationId="{814EABE3-B8A2-4252-8F12-0BF91F18766D}"/>
          </ac:spMkLst>
        </pc:spChg>
        <pc:spChg chg="mod">
          <ac:chgData name="Berencsi Bence" userId="0d6bc2cf-8112-42d3-a525-7658f104eaf7" providerId="ADAL" clId="{36581C35-FBB6-45C1-AC03-1BBC123F8131}" dt="2023-02-14T16:46:54.185" v="1481" actId="14100"/>
          <ac:spMkLst>
            <pc:docMk/>
            <pc:sldMk cId="180198762" sldId="785"/>
            <ac:spMk id="117" creationId="{2A6B0828-AE0A-419A-8616-25815B706723}"/>
          </ac:spMkLst>
        </pc:spChg>
        <pc:spChg chg="mod">
          <ac:chgData name="Berencsi Bence" userId="0d6bc2cf-8112-42d3-a525-7658f104eaf7" providerId="ADAL" clId="{36581C35-FBB6-45C1-AC03-1BBC123F8131}" dt="2023-02-14T16:46:50.041" v="1480" actId="14100"/>
          <ac:spMkLst>
            <pc:docMk/>
            <pc:sldMk cId="180198762" sldId="785"/>
            <ac:spMk id="118" creationId="{675AC40B-0F1D-402C-B59F-15B907526282}"/>
          </ac:spMkLst>
        </pc:spChg>
        <pc:spChg chg="mod">
          <ac:chgData name="Berencsi Bence" userId="0d6bc2cf-8112-42d3-a525-7658f104eaf7" providerId="ADAL" clId="{36581C35-FBB6-45C1-AC03-1BBC123F8131}" dt="2023-02-14T16:46:47.139" v="1479" actId="14100"/>
          <ac:spMkLst>
            <pc:docMk/>
            <pc:sldMk cId="180198762" sldId="785"/>
            <ac:spMk id="119" creationId="{9978E1CA-3B75-49B1-B741-3D766D691266}"/>
          </ac:spMkLst>
        </pc:spChg>
        <pc:spChg chg="mod">
          <ac:chgData name="Berencsi Bence" userId="0d6bc2cf-8112-42d3-a525-7658f104eaf7" providerId="ADAL" clId="{36581C35-FBB6-45C1-AC03-1BBC123F8131}" dt="2023-02-14T16:46:43.945" v="1478" actId="14100"/>
          <ac:spMkLst>
            <pc:docMk/>
            <pc:sldMk cId="180198762" sldId="785"/>
            <ac:spMk id="120" creationId="{F76479BF-7B08-4064-8B94-DCE0F8AF1558}"/>
          </ac:spMkLst>
        </pc:spChg>
        <pc:spChg chg="del mod">
          <ac:chgData name="Berencsi Bence" userId="0d6bc2cf-8112-42d3-a525-7658f104eaf7" providerId="ADAL" clId="{36581C35-FBB6-45C1-AC03-1BBC123F8131}" dt="2023-02-14T16:46:22.738" v="1475" actId="478"/>
          <ac:spMkLst>
            <pc:docMk/>
            <pc:sldMk cId="180198762" sldId="785"/>
            <ac:spMk id="126" creationId="{88760215-FB68-4E2C-91C4-92EEAA7E84F2}"/>
          </ac:spMkLst>
        </pc:spChg>
        <pc:grpChg chg="mod">
          <ac:chgData name="Berencsi Bence" userId="0d6bc2cf-8112-42d3-a525-7658f104eaf7" providerId="ADAL" clId="{36581C35-FBB6-45C1-AC03-1BBC123F8131}" dt="2023-02-14T16:46:32.066" v="1476" actId="1076"/>
          <ac:grpSpMkLst>
            <pc:docMk/>
            <pc:sldMk cId="180198762" sldId="785"/>
            <ac:grpSpMk id="21" creationId="{1E6CA493-5F45-4FCE-A909-6CFAB1847FF8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14T16:45:52.192" v="1459" actId="207"/>
        <pc:sldMkLst>
          <pc:docMk/>
          <pc:sldMk cId="3997967426" sldId="786"/>
        </pc:sldMkLst>
        <pc:spChg chg="add del mod">
          <ac:chgData name="Berencsi Bence" userId="0d6bc2cf-8112-42d3-a525-7658f104eaf7" providerId="ADAL" clId="{36581C35-FBB6-45C1-AC03-1BBC123F8131}" dt="2023-02-14T16:44:53.356" v="1396"/>
          <ac:spMkLst>
            <pc:docMk/>
            <pc:sldMk cId="3997967426" sldId="786"/>
            <ac:spMk id="2" creationId="{D22A56EB-AC33-8CA9-2CA7-E94A2DCD886E}"/>
          </ac:spMkLst>
        </pc:spChg>
        <pc:spChg chg="add mod">
          <ac:chgData name="Berencsi Bence" userId="0d6bc2cf-8112-42d3-a525-7658f104eaf7" providerId="ADAL" clId="{36581C35-FBB6-45C1-AC03-1BBC123F8131}" dt="2023-02-14T16:44:56.304" v="1398"/>
          <ac:spMkLst>
            <pc:docMk/>
            <pc:sldMk cId="3997967426" sldId="786"/>
            <ac:spMk id="3" creationId="{21B084CA-6D6C-2B79-395F-D0CBF662DA0E}"/>
          </ac:spMkLst>
        </pc:spChg>
        <pc:spChg chg="add mod">
          <ac:chgData name="Berencsi Bence" userId="0d6bc2cf-8112-42d3-a525-7658f104eaf7" providerId="ADAL" clId="{36581C35-FBB6-45C1-AC03-1BBC123F8131}" dt="2023-02-14T16:45:28.738" v="1457" actId="6549"/>
          <ac:spMkLst>
            <pc:docMk/>
            <pc:sldMk cId="3997967426" sldId="786"/>
            <ac:spMk id="4" creationId="{12791EB2-7B82-31B0-226E-5A4D6DF4D4D0}"/>
          </ac:spMkLst>
        </pc:spChg>
        <pc:spChg chg="del">
          <ac:chgData name="Berencsi Bence" userId="0d6bc2cf-8112-42d3-a525-7658f104eaf7" providerId="ADAL" clId="{36581C35-FBB6-45C1-AC03-1BBC123F8131}" dt="2023-02-14T16:44:55.697" v="1397" actId="478"/>
          <ac:spMkLst>
            <pc:docMk/>
            <pc:sldMk cId="3997967426" sldId="786"/>
            <ac:spMk id="19" creationId="{F30F1AC9-D8CB-490C-BD9D-34D6DE9E314B}"/>
          </ac:spMkLst>
        </pc:spChg>
        <pc:spChg chg="mod">
          <ac:chgData name="Berencsi Bence" userId="0d6bc2cf-8112-42d3-a525-7658f104eaf7" providerId="ADAL" clId="{36581C35-FBB6-45C1-AC03-1BBC123F8131}" dt="2023-02-14T16:45:52.192" v="1459" actId="207"/>
          <ac:spMkLst>
            <pc:docMk/>
            <pc:sldMk cId="3997967426" sldId="786"/>
            <ac:spMk id="51204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4T16:45:47.006" v="1458" actId="207"/>
          <ac:spMkLst>
            <pc:docMk/>
            <pc:sldMk cId="3997967426" sldId="786"/>
            <ac:spMk id="51205" creationId="{00000000-0000-0000-0000-000000000000}"/>
          </ac:spMkLst>
        </pc:spChg>
      </pc:sldChg>
      <pc:sldChg chg="addSp delSp modSp mod">
        <pc:chgData name="Berencsi Bence" userId="0d6bc2cf-8112-42d3-a525-7658f104eaf7" providerId="ADAL" clId="{36581C35-FBB6-45C1-AC03-1BBC123F8131}" dt="2023-02-15T16:16:01.584" v="2250" actId="478"/>
        <pc:sldMkLst>
          <pc:docMk/>
          <pc:sldMk cId="1137534883" sldId="792"/>
        </pc:sldMkLst>
        <pc:spChg chg="add mod">
          <ac:chgData name="Berencsi Bence" userId="0d6bc2cf-8112-42d3-a525-7658f104eaf7" providerId="ADAL" clId="{36581C35-FBB6-45C1-AC03-1BBC123F8131}" dt="2023-02-15T16:15:07.878" v="2190"/>
          <ac:spMkLst>
            <pc:docMk/>
            <pc:sldMk cId="1137534883" sldId="792"/>
            <ac:spMk id="2" creationId="{EED3F99D-37F4-D4C9-33A5-33898DDD81B0}"/>
          </ac:spMkLst>
        </pc:spChg>
        <pc:spChg chg="add mod">
          <ac:chgData name="Berencsi Bence" userId="0d6bc2cf-8112-42d3-a525-7658f104eaf7" providerId="ADAL" clId="{36581C35-FBB6-45C1-AC03-1BBC123F8131}" dt="2023-02-15T16:15:24.953" v="2203" actId="6549"/>
          <ac:spMkLst>
            <pc:docMk/>
            <pc:sldMk cId="1137534883" sldId="792"/>
            <ac:spMk id="4" creationId="{B98EC6BD-8178-07E4-BF80-058789A7123C}"/>
          </ac:spMkLst>
        </pc:spChg>
        <pc:spChg chg="del">
          <ac:chgData name="Berencsi Bence" userId="0d6bc2cf-8112-42d3-a525-7658f104eaf7" providerId="ADAL" clId="{36581C35-FBB6-45C1-AC03-1BBC123F8131}" dt="2023-02-15T16:15:03.881" v="2188" actId="478"/>
          <ac:spMkLst>
            <pc:docMk/>
            <pc:sldMk cId="1137534883" sldId="792"/>
            <ac:spMk id="15" creationId="{AE353A1E-BBEC-4E5C-8228-8BF2A6872017}"/>
          </ac:spMkLst>
        </pc:spChg>
        <pc:spChg chg="del mod">
          <ac:chgData name="Berencsi Bence" userId="0d6bc2cf-8112-42d3-a525-7658f104eaf7" providerId="ADAL" clId="{36581C35-FBB6-45C1-AC03-1BBC123F8131}" dt="2023-02-15T16:16:01.584" v="2250" actId="478"/>
          <ac:spMkLst>
            <pc:docMk/>
            <pc:sldMk cId="1137534883" sldId="792"/>
            <ac:spMk id="17" creationId="{5C1C6205-629B-4437-B2BA-487CDB563375}"/>
          </ac:spMkLst>
        </pc:spChg>
        <pc:spChg chg="mod">
          <ac:chgData name="Berencsi Bence" userId="0d6bc2cf-8112-42d3-a525-7658f104eaf7" providerId="ADAL" clId="{36581C35-FBB6-45C1-AC03-1BBC123F8131}" dt="2023-02-15T16:15:53.536" v="2249" actId="1038"/>
          <ac:spMkLst>
            <pc:docMk/>
            <pc:sldMk cId="1137534883" sldId="792"/>
            <ac:spMk id="21" creationId="{49EA2AF0-9F2C-44A9-9142-7793D5B49BF3}"/>
          </ac:spMkLst>
        </pc:spChg>
        <pc:spChg chg="mod">
          <ac:chgData name="Berencsi Bence" userId="0d6bc2cf-8112-42d3-a525-7658f104eaf7" providerId="ADAL" clId="{36581C35-FBB6-45C1-AC03-1BBC123F8131}" dt="2023-02-15T16:15:32.723" v="2205" actId="207"/>
          <ac:spMkLst>
            <pc:docMk/>
            <pc:sldMk cId="1137534883" sldId="792"/>
            <ac:spMk id="71683" creationId="{00000000-0000-0000-0000-000000000000}"/>
          </ac:spMkLst>
        </pc:spChg>
        <pc:picChg chg="mod">
          <ac:chgData name="Berencsi Bence" userId="0d6bc2cf-8112-42d3-a525-7658f104eaf7" providerId="ADAL" clId="{36581C35-FBB6-45C1-AC03-1BBC123F8131}" dt="2023-02-15T16:15:49.569" v="2228" actId="1036"/>
          <ac:picMkLst>
            <pc:docMk/>
            <pc:sldMk cId="1137534883" sldId="792"/>
            <ac:picMk id="2050" creationId="{AAE2693D-5425-435F-95E0-2B0F2A8641DC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15T16:16:42.016" v="2282" actId="478"/>
        <pc:sldMkLst>
          <pc:docMk/>
          <pc:sldMk cId="3277852110" sldId="793"/>
        </pc:sldMkLst>
        <pc:spChg chg="add del">
          <ac:chgData name="Berencsi Bence" userId="0d6bc2cf-8112-42d3-a525-7658f104eaf7" providerId="ADAL" clId="{36581C35-FBB6-45C1-AC03-1BBC123F8131}" dt="2023-02-15T16:16:13.249" v="2255" actId="478"/>
          <ac:spMkLst>
            <pc:docMk/>
            <pc:sldMk cId="3277852110" sldId="793"/>
            <ac:spMk id="3" creationId="{07A354B7-5EEF-07B9-0C12-1FAFFBD63E97}"/>
          </ac:spMkLst>
        </pc:spChg>
        <pc:spChg chg="add mod">
          <ac:chgData name="Berencsi Bence" userId="0d6bc2cf-8112-42d3-a525-7658f104eaf7" providerId="ADAL" clId="{36581C35-FBB6-45C1-AC03-1BBC123F8131}" dt="2023-02-15T16:16:20.109" v="2256"/>
          <ac:spMkLst>
            <pc:docMk/>
            <pc:sldMk cId="3277852110" sldId="793"/>
            <ac:spMk id="4" creationId="{3B255138-3D93-9A4E-DF7E-FB2813E84D0C}"/>
          </ac:spMkLst>
        </pc:spChg>
        <pc:spChg chg="add mod">
          <ac:chgData name="Berencsi Bence" userId="0d6bc2cf-8112-42d3-a525-7658f104eaf7" providerId="ADAL" clId="{36581C35-FBB6-45C1-AC03-1BBC123F8131}" dt="2023-02-15T16:16:34.369" v="2280" actId="6549"/>
          <ac:spMkLst>
            <pc:docMk/>
            <pc:sldMk cId="3277852110" sldId="793"/>
            <ac:spMk id="5" creationId="{59747692-8290-AA67-2B73-528A5F9723FD}"/>
          </ac:spMkLst>
        </pc:spChg>
        <pc:spChg chg="del mod">
          <ac:chgData name="Berencsi Bence" userId="0d6bc2cf-8112-42d3-a525-7658f104eaf7" providerId="ADAL" clId="{36581C35-FBB6-45C1-AC03-1BBC123F8131}" dt="2023-02-15T16:16:10.183" v="2253" actId="478"/>
          <ac:spMkLst>
            <pc:docMk/>
            <pc:sldMk cId="3277852110" sldId="793"/>
            <ac:spMk id="22" creationId="{9771CF47-D9DD-4177-B868-AEC29CF083C1}"/>
          </ac:spMkLst>
        </pc:spChg>
        <pc:spChg chg="del mod">
          <ac:chgData name="Berencsi Bence" userId="0d6bc2cf-8112-42d3-a525-7658f104eaf7" providerId="ADAL" clId="{36581C35-FBB6-45C1-AC03-1BBC123F8131}" dt="2023-02-15T16:16:42.016" v="2282" actId="478"/>
          <ac:spMkLst>
            <pc:docMk/>
            <pc:sldMk cId="3277852110" sldId="793"/>
            <ac:spMk id="23" creationId="{3E55BAC3-53A8-48F2-ABF4-97593529F495}"/>
          </ac:spMkLst>
        </pc:spChg>
        <pc:spChg chg="mod">
          <ac:chgData name="Berencsi Bence" userId="0d6bc2cf-8112-42d3-a525-7658f104eaf7" providerId="ADAL" clId="{36581C35-FBB6-45C1-AC03-1BBC123F8131}" dt="2023-02-15T16:16:38.774" v="2281" actId="207"/>
          <ac:spMkLst>
            <pc:docMk/>
            <pc:sldMk cId="3277852110" sldId="793"/>
            <ac:spMk id="72710" creationId="{00000000-0000-0000-0000-000000000000}"/>
          </ac:spMkLst>
        </pc:spChg>
      </pc:sldChg>
      <pc:sldChg chg="addSp delSp modSp mod">
        <pc:chgData name="Berencsi Bence" userId="0d6bc2cf-8112-42d3-a525-7658f104eaf7" providerId="ADAL" clId="{36581C35-FBB6-45C1-AC03-1BBC123F8131}" dt="2023-02-15T16:17:39.631" v="2313" actId="478"/>
        <pc:sldMkLst>
          <pc:docMk/>
          <pc:sldMk cId="93405949" sldId="795"/>
        </pc:sldMkLst>
        <pc:spChg chg="add mod">
          <ac:chgData name="Berencsi Bence" userId="0d6bc2cf-8112-42d3-a525-7658f104eaf7" providerId="ADAL" clId="{36581C35-FBB6-45C1-AC03-1BBC123F8131}" dt="2023-02-15T16:17:05.766" v="2285"/>
          <ac:spMkLst>
            <pc:docMk/>
            <pc:sldMk cId="93405949" sldId="795"/>
            <ac:spMk id="2" creationId="{5A5D7EF4-E044-A52C-1CBC-63C1D9EDDF65}"/>
          </ac:spMkLst>
        </pc:spChg>
        <pc:spChg chg="add mod">
          <ac:chgData name="Berencsi Bence" userId="0d6bc2cf-8112-42d3-a525-7658f104eaf7" providerId="ADAL" clId="{36581C35-FBB6-45C1-AC03-1BBC123F8131}" dt="2023-02-15T16:17:26.417" v="2311" actId="6549"/>
          <ac:spMkLst>
            <pc:docMk/>
            <pc:sldMk cId="93405949" sldId="795"/>
            <ac:spMk id="3" creationId="{4A905FB5-6505-2FA9-2884-47B2D832937C}"/>
          </ac:spMkLst>
        </pc:spChg>
        <pc:spChg chg="del">
          <ac:chgData name="Berencsi Bence" userId="0d6bc2cf-8112-42d3-a525-7658f104eaf7" providerId="ADAL" clId="{36581C35-FBB6-45C1-AC03-1BBC123F8131}" dt="2023-02-15T16:17:00.849" v="2283" actId="478"/>
          <ac:spMkLst>
            <pc:docMk/>
            <pc:sldMk cId="93405949" sldId="795"/>
            <ac:spMk id="17" creationId="{56D107D1-C867-4539-A0AC-8A9B641A454D}"/>
          </ac:spMkLst>
        </pc:spChg>
        <pc:spChg chg="del mod">
          <ac:chgData name="Berencsi Bence" userId="0d6bc2cf-8112-42d3-a525-7658f104eaf7" providerId="ADAL" clId="{36581C35-FBB6-45C1-AC03-1BBC123F8131}" dt="2023-02-15T16:17:39.631" v="2313" actId="478"/>
          <ac:spMkLst>
            <pc:docMk/>
            <pc:sldMk cId="93405949" sldId="795"/>
            <ac:spMk id="18" creationId="{A93A2153-86EB-4BD1-981D-59BEDDEACAF3}"/>
          </ac:spMkLst>
        </pc:spChg>
        <pc:picChg chg="mod">
          <ac:chgData name="Berencsi Bence" userId="0d6bc2cf-8112-42d3-a525-7658f104eaf7" providerId="ADAL" clId="{36581C35-FBB6-45C1-AC03-1BBC123F8131}" dt="2023-02-15T16:17:12.539" v="2287" actId="1076"/>
          <ac:picMkLst>
            <pc:docMk/>
            <pc:sldMk cId="93405949" sldId="795"/>
            <ac:picMk id="3074" creationId="{A77D0267-3454-493A-BF62-2E10DE89C772}"/>
          </ac:picMkLst>
        </pc:picChg>
        <pc:picChg chg="mod">
          <ac:chgData name="Berencsi Bence" userId="0d6bc2cf-8112-42d3-a525-7658f104eaf7" providerId="ADAL" clId="{36581C35-FBB6-45C1-AC03-1BBC123F8131}" dt="2023-02-15T16:17:31.393" v="2312" actId="1076"/>
          <ac:picMkLst>
            <pc:docMk/>
            <pc:sldMk cId="93405949" sldId="795"/>
            <ac:picMk id="3076" creationId="{036FA8A2-B12D-44A5-A95B-5769CDC1FCC5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15T16:18:50.661" v="2342" actId="1076"/>
        <pc:sldMkLst>
          <pc:docMk/>
          <pc:sldMk cId="2191515352" sldId="796"/>
        </pc:sldMkLst>
        <pc:spChg chg="add mod">
          <ac:chgData name="Berencsi Bence" userId="0d6bc2cf-8112-42d3-a525-7658f104eaf7" providerId="ADAL" clId="{36581C35-FBB6-45C1-AC03-1BBC123F8131}" dt="2023-02-15T16:17:49.166" v="2316"/>
          <ac:spMkLst>
            <pc:docMk/>
            <pc:sldMk cId="2191515352" sldId="796"/>
            <ac:spMk id="2" creationId="{6C72FD61-BA19-DE28-7D15-43553B27194C}"/>
          </ac:spMkLst>
        </pc:spChg>
        <pc:spChg chg="add mod">
          <ac:chgData name="Berencsi Bence" userId="0d6bc2cf-8112-42d3-a525-7658f104eaf7" providerId="ADAL" clId="{36581C35-FBB6-45C1-AC03-1BBC123F8131}" dt="2023-02-15T16:18:07.881" v="2330" actId="6549"/>
          <ac:spMkLst>
            <pc:docMk/>
            <pc:sldMk cId="2191515352" sldId="796"/>
            <ac:spMk id="3" creationId="{2413484F-F297-98AA-4AC7-4A26666B0312}"/>
          </ac:spMkLst>
        </pc:spChg>
        <pc:spChg chg="del">
          <ac:chgData name="Berencsi Bence" userId="0d6bc2cf-8112-42d3-a525-7658f104eaf7" providerId="ADAL" clId="{36581C35-FBB6-45C1-AC03-1BBC123F8131}" dt="2023-02-15T16:17:48.138" v="2315" actId="478"/>
          <ac:spMkLst>
            <pc:docMk/>
            <pc:sldMk cId="2191515352" sldId="796"/>
            <ac:spMk id="16" creationId="{CE01349A-097C-4C93-8BC5-1DC67B0B8EF1}"/>
          </ac:spMkLst>
        </pc:spChg>
        <pc:spChg chg="del mod">
          <ac:chgData name="Berencsi Bence" userId="0d6bc2cf-8112-42d3-a525-7658f104eaf7" providerId="ADAL" clId="{36581C35-FBB6-45C1-AC03-1BBC123F8131}" dt="2023-02-15T16:18:13.721" v="2332" actId="478"/>
          <ac:spMkLst>
            <pc:docMk/>
            <pc:sldMk cId="2191515352" sldId="796"/>
            <ac:spMk id="17" creationId="{845254C6-3467-46C5-AF1C-1C1B9467F87F}"/>
          </ac:spMkLst>
        </pc:spChg>
        <pc:spChg chg="mod">
          <ac:chgData name="Berencsi Bence" userId="0d6bc2cf-8112-42d3-a525-7658f104eaf7" providerId="ADAL" clId="{36581C35-FBB6-45C1-AC03-1BBC123F8131}" dt="2023-02-15T16:18:25.984" v="2336" actId="1038"/>
          <ac:spMkLst>
            <pc:docMk/>
            <pc:sldMk cId="2191515352" sldId="796"/>
            <ac:spMk id="74755" creationId="{00000000-0000-0000-0000-000000000000}"/>
          </ac:spMkLst>
        </pc:spChg>
        <pc:picChg chg="mod">
          <ac:chgData name="Berencsi Bence" userId="0d6bc2cf-8112-42d3-a525-7658f104eaf7" providerId="ADAL" clId="{36581C35-FBB6-45C1-AC03-1BBC123F8131}" dt="2023-02-15T16:18:50.661" v="2342" actId="1076"/>
          <ac:picMkLst>
            <pc:docMk/>
            <pc:sldMk cId="2191515352" sldId="796"/>
            <ac:picMk id="9" creationId="{00000000-0000-0000-0000-000000000000}"/>
          </ac:picMkLst>
        </pc:picChg>
        <pc:picChg chg="mod">
          <ac:chgData name="Berencsi Bence" userId="0d6bc2cf-8112-42d3-a525-7658f104eaf7" providerId="ADAL" clId="{36581C35-FBB6-45C1-AC03-1BBC123F8131}" dt="2023-02-15T16:18:46.343" v="2341" actId="1076"/>
          <ac:picMkLst>
            <pc:docMk/>
            <pc:sldMk cId="2191515352" sldId="796"/>
            <ac:picMk id="10" creationId="{00000000-0000-0000-0000-000000000000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15T16:19:39.519" v="2371" actId="1076"/>
        <pc:sldMkLst>
          <pc:docMk/>
          <pc:sldMk cId="1372617886" sldId="797"/>
        </pc:sldMkLst>
        <pc:spChg chg="add mod">
          <ac:chgData name="Berencsi Bence" userId="0d6bc2cf-8112-42d3-a525-7658f104eaf7" providerId="ADAL" clId="{36581C35-FBB6-45C1-AC03-1BBC123F8131}" dt="2023-02-15T16:19:06.741" v="2346"/>
          <ac:spMkLst>
            <pc:docMk/>
            <pc:sldMk cId="1372617886" sldId="797"/>
            <ac:spMk id="2" creationId="{77C61798-1F40-8FAE-11A5-DB2C41E1AF4F}"/>
          </ac:spMkLst>
        </pc:spChg>
        <pc:spChg chg="add mod">
          <ac:chgData name="Berencsi Bence" userId="0d6bc2cf-8112-42d3-a525-7658f104eaf7" providerId="ADAL" clId="{36581C35-FBB6-45C1-AC03-1BBC123F8131}" dt="2023-02-15T16:19:15.249" v="2366" actId="20577"/>
          <ac:spMkLst>
            <pc:docMk/>
            <pc:sldMk cId="1372617886" sldId="797"/>
            <ac:spMk id="3" creationId="{C4C6A8A4-B437-2C68-69BC-46A25BD10814}"/>
          </ac:spMkLst>
        </pc:spChg>
        <pc:spChg chg="del">
          <ac:chgData name="Berencsi Bence" userId="0d6bc2cf-8112-42d3-a525-7658f104eaf7" providerId="ADAL" clId="{36581C35-FBB6-45C1-AC03-1BBC123F8131}" dt="2023-02-15T16:19:05.816" v="2345" actId="478"/>
          <ac:spMkLst>
            <pc:docMk/>
            <pc:sldMk cId="1372617886" sldId="797"/>
            <ac:spMk id="15" creationId="{ABF7D674-FB3B-4872-AD50-033AAF4FBCA4}"/>
          </ac:spMkLst>
        </pc:spChg>
        <pc:spChg chg="del mod">
          <ac:chgData name="Berencsi Bence" userId="0d6bc2cf-8112-42d3-a525-7658f104eaf7" providerId="ADAL" clId="{36581C35-FBB6-45C1-AC03-1BBC123F8131}" dt="2023-02-15T16:19:19.216" v="2367" actId="478"/>
          <ac:spMkLst>
            <pc:docMk/>
            <pc:sldMk cId="1372617886" sldId="797"/>
            <ac:spMk id="16" creationId="{D6CA4625-94B8-426D-A7B3-05FEAEF4D918}"/>
          </ac:spMkLst>
        </pc:spChg>
        <pc:spChg chg="mod">
          <ac:chgData name="Berencsi Bence" userId="0d6bc2cf-8112-42d3-a525-7658f104eaf7" providerId="ADAL" clId="{36581C35-FBB6-45C1-AC03-1BBC123F8131}" dt="2023-02-15T16:19:29.850" v="2370" actId="6549"/>
          <ac:spMkLst>
            <pc:docMk/>
            <pc:sldMk cId="1372617886" sldId="797"/>
            <ac:spMk id="75780" creationId="{00000000-0000-0000-0000-000000000000}"/>
          </ac:spMkLst>
        </pc:spChg>
        <pc:picChg chg="mod">
          <ac:chgData name="Berencsi Bence" userId="0d6bc2cf-8112-42d3-a525-7658f104eaf7" providerId="ADAL" clId="{36581C35-FBB6-45C1-AC03-1BBC123F8131}" dt="2023-02-15T16:19:39.519" v="2371" actId="1076"/>
          <ac:picMkLst>
            <pc:docMk/>
            <pc:sldMk cId="1372617886" sldId="797"/>
            <ac:picMk id="8" creationId="{00000000-0000-0000-0000-000000000000}"/>
          </ac:picMkLst>
        </pc:picChg>
        <pc:picChg chg="mod">
          <ac:chgData name="Berencsi Bence" userId="0d6bc2cf-8112-42d3-a525-7658f104eaf7" providerId="ADAL" clId="{36581C35-FBB6-45C1-AC03-1BBC123F8131}" dt="2023-02-15T16:19:00.365" v="2343" actId="1076"/>
          <ac:picMkLst>
            <pc:docMk/>
            <pc:sldMk cId="1372617886" sldId="797"/>
            <ac:picMk id="9" creationId="{00000000-0000-0000-0000-000000000000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15T16:20:20.621" v="2388" actId="207"/>
        <pc:sldMkLst>
          <pc:docMk/>
          <pc:sldMk cId="679996986" sldId="798"/>
        </pc:sldMkLst>
        <pc:spChg chg="add mod">
          <ac:chgData name="Berencsi Bence" userId="0d6bc2cf-8112-42d3-a525-7658f104eaf7" providerId="ADAL" clId="{36581C35-FBB6-45C1-AC03-1BBC123F8131}" dt="2023-02-15T16:20:06.937" v="2374"/>
          <ac:spMkLst>
            <pc:docMk/>
            <pc:sldMk cId="679996986" sldId="798"/>
            <ac:spMk id="2" creationId="{C09E0795-3737-A624-10E2-57C1EE9F3C2D}"/>
          </ac:spMkLst>
        </pc:spChg>
        <pc:spChg chg="add mod">
          <ac:chgData name="Berencsi Bence" userId="0d6bc2cf-8112-42d3-a525-7658f104eaf7" providerId="ADAL" clId="{36581C35-FBB6-45C1-AC03-1BBC123F8131}" dt="2023-02-15T16:20:13.832" v="2387" actId="20577"/>
          <ac:spMkLst>
            <pc:docMk/>
            <pc:sldMk cId="679996986" sldId="798"/>
            <ac:spMk id="3" creationId="{5F1FFCF0-4D32-CC28-635A-A25D7C150FD5}"/>
          </ac:spMkLst>
        </pc:spChg>
        <pc:spChg chg="del">
          <ac:chgData name="Berencsi Bence" userId="0d6bc2cf-8112-42d3-a525-7658f104eaf7" providerId="ADAL" clId="{36581C35-FBB6-45C1-AC03-1BBC123F8131}" dt="2023-02-15T16:20:05.658" v="2373" actId="478"/>
          <ac:spMkLst>
            <pc:docMk/>
            <pc:sldMk cId="679996986" sldId="798"/>
            <ac:spMk id="13" creationId="{CC2A102B-7AA6-4886-8B6D-3B038CEE3DBA}"/>
          </ac:spMkLst>
        </pc:spChg>
        <pc:spChg chg="del">
          <ac:chgData name="Berencsi Bence" userId="0d6bc2cf-8112-42d3-a525-7658f104eaf7" providerId="ADAL" clId="{36581C35-FBB6-45C1-AC03-1BBC123F8131}" dt="2023-02-15T16:20:03.136" v="2372" actId="478"/>
          <ac:spMkLst>
            <pc:docMk/>
            <pc:sldMk cId="679996986" sldId="798"/>
            <ac:spMk id="14" creationId="{726D508F-A4BF-4F05-BC72-7DCED1B8DB5E}"/>
          </ac:spMkLst>
        </pc:spChg>
        <pc:spChg chg="mod">
          <ac:chgData name="Berencsi Bence" userId="0d6bc2cf-8112-42d3-a525-7658f104eaf7" providerId="ADAL" clId="{36581C35-FBB6-45C1-AC03-1BBC123F8131}" dt="2023-02-15T16:20:20.621" v="2388" actId="207"/>
          <ac:spMkLst>
            <pc:docMk/>
            <pc:sldMk cId="679996986" sldId="798"/>
            <ac:spMk id="76806" creationId="{00000000-0000-0000-0000-000000000000}"/>
          </ac:spMkLst>
        </pc:spChg>
      </pc:sldChg>
      <pc:sldChg chg="addSp delSp modSp mod">
        <pc:chgData name="Berencsi Bence" userId="0d6bc2cf-8112-42d3-a525-7658f104eaf7" providerId="ADAL" clId="{36581C35-FBB6-45C1-AC03-1BBC123F8131}" dt="2023-02-15T16:20:36.166" v="2392" actId="20577"/>
        <pc:sldMkLst>
          <pc:docMk/>
          <pc:sldMk cId="3363252641" sldId="800"/>
        </pc:sldMkLst>
        <pc:spChg chg="del">
          <ac:chgData name="Berencsi Bence" userId="0d6bc2cf-8112-42d3-a525-7658f104eaf7" providerId="ADAL" clId="{36581C35-FBB6-45C1-AC03-1BBC123F8131}" dt="2023-02-15T16:20:30.418" v="2390" actId="478"/>
          <ac:spMkLst>
            <pc:docMk/>
            <pc:sldMk cId="3363252641" sldId="800"/>
            <ac:spMk id="15" creationId="{EE90D152-7E03-453B-9568-EABA3BC67798}"/>
          </ac:spMkLst>
        </pc:spChg>
        <pc:spChg chg="del">
          <ac:chgData name="Berencsi Bence" userId="0d6bc2cf-8112-42d3-a525-7658f104eaf7" providerId="ADAL" clId="{36581C35-FBB6-45C1-AC03-1BBC123F8131}" dt="2023-02-15T16:20:28.738" v="2389" actId="478"/>
          <ac:spMkLst>
            <pc:docMk/>
            <pc:sldMk cId="3363252641" sldId="800"/>
            <ac:spMk id="16" creationId="{9931232E-811A-4137-B437-A889BF20B056}"/>
          </ac:spMkLst>
        </pc:spChg>
        <pc:spChg chg="add mod">
          <ac:chgData name="Berencsi Bence" userId="0d6bc2cf-8112-42d3-a525-7658f104eaf7" providerId="ADAL" clId="{36581C35-FBB6-45C1-AC03-1BBC123F8131}" dt="2023-02-15T16:20:32.744" v="2391"/>
          <ac:spMkLst>
            <pc:docMk/>
            <pc:sldMk cId="3363252641" sldId="800"/>
            <ac:spMk id="27" creationId="{D1F961B9-3DFE-439F-7E3F-BBA4FCF44956}"/>
          </ac:spMkLst>
        </pc:spChg>
        <pc:spChg chg="add mod">
          <ac:chgData name="Berencsi Bence" userId="0d6bc2cf-8112-42d3-a525-7658f104eaf7" providerId="ADAL" clId="{36581C35-FBB6-45C1-AC03-1BBC123F8131}" dt="2023-02-15T16:20:36.166" v="2392" actId="20577"/>
          <ac:spMkLst>
            <pc:docMk/>
            <pc:sldMk cId="3363252641" sldId="800"/>
            <ac:spMk id="28" creationId="{FBF75BCD-13E5-A142-CD4B-238DDA2748DB}"/>
          </ac:spMkLst>
        </pc:spChg>
      </pc:sldChg>
      <pc:sldChg chg="addSp delSp modSp mod">
        <pc:chgData name="Berencsi Bence" userId="0d6bc2cf-8112-42d3-a525-7658f104eaf7" providerId="ADAL" clId="{36581C35-FBB6-45C1-AC03-1BBC123F8131}" dt="2023-02-15T16:21:13.312" v="2412" actId="14100"/>
        <pc:sldMkLst>
          <pc:docMk/>
          <pc:sldMk cId="3956463059" sldId="801"/>
        </pc:sldMkLst>
        <pc:spChg chg="add mod">
          <ac:chgData name="Berencsi Bence" userId="0d6bc2cf-8112-42d3-a525-7658f104eaf7" providerId="ADAL" clId="{36581C35-FBB6-45C1-AC03-1BBC123F8131}" dt="2023-02-15T16:20:56.111" v="2395"/>
          <ac:spMkLst>
            <pc:docMk/>
            <pc:sldMk cId="3956463059" sldId="801"/>
            <ac:spMk id="2" creationId="{1A7AF64A-692E-3909-EC9D-FAE8B4EB65FF}"/>
          </ac:spMkLst>
        </pc:spChg>
        <pc:spChg chg="add mod">
          <ac:chgData name="Berencsi Bence" userId="0d6bc2cf-8112-42d3-a525-7658f104eaf7" providerId="ADAL" clId="{36581C35-FBB6-45C1-AC03-1BBC123F8131}" dt="2023-02-15T16:21:05.417" v="2409" actId="20577"/>
          <ac:spMkLst>
            <pc:docMk/>
            <pc:sldMk cId="3956463059" sldId="801"/>
            <ac:spMk id="3" creationId="{DACF3CD3-054C-7AF0-E385-7BE35A5F9B88}"/>
          </ac:spMkLst>
        </pc:spChg>
        <pc:spChg chg="del">
          <ac:chgData name="Berencsi Bence" userId="0d6bc2cf-8112-42d3-a525-7658f104eaf7" providerId="ADAL" clId="{36581C35-FBB6-45C1-AC03-1BBC123F8131}" dt="2023-02-15T16:20:55.025" v="2394" actId="478"/>
          <ac:spMkLst>
            <pc:docMk/>
            <pc:sldMk cId="3956463059" sldId="801"/>
            <ac:spMk id="16" creationId="{E25A0EDB-7A48-497B-A1A4-FF09708E49D0}"/>
          </ac:spMkLst>
        </pc:spChg>
        <pc:spChg chg="del">
          <ac:chgData name="Berencsi Bence" userId="0d6bc2cf-8112-42d3-a525-7658f104eaf7" providerId="ADAL" clId="{36581C35-FBB6-45C1-AC03-1BBC123F8131}" dt="2023-02-15T16:20:53.298" v="2393" actId="478"/>
          <ac:spMkLst>
            <pc:docMk/>
            <pc:sldMk cId="3956463059" sldId="801"/>
            <ac:spMk id="17" creationId="{ACE2713C-E685-41B7-AD48-E9824C74CBD0}"/>
          </ac:spMkLst>
        </pc:spChg>
        <pc:spChg chg="mod">
          <ac:chgData name="Berencsi Bence" userId="0d6bc2cf-8112-42d3-a525-7658f104eaf7" providerId="ADAL" clId="{36581C35-FBB6-45C1-AC03-1BBC123F8131}" dt="2023-02-15T16:21:13.312" v="2412" actId="14100"/>
          <ac:spMkLst>
            <pc:docMk/>
            <pc:sldMk cId="3956463059" sldId="801"/>
            <ac:spMk id="79874" creationId="{00000000-0000-0000-0000-000000000000}"/>
          </ac:spMkLst>
        </pc:spChg>
      </pc:sldChg>
      <pc:sldChg chg="addSp delSp modSp mod">
        <pc:chgData name="Berencsi Bence" userId="0d6bc2cf-8112-42d3-a525-7658f104eaf7" providerId="ADAL" clId="{36581C35-FBB6-45C1-AC03-1BBC123F8131}" dt="2023-02-15T16:22:50.345" v="2448" actId="1035"/>
        <pc:sldMkLst>
          <pc:docMk/>
          <pc:sldMk cId="1032449080" sldId="802"/>
        </pc:sldMkLst>
        <pc:spChg chg="add mod">
          <ac:chgData name="Berencsi Bence" userId="0d6bc2cf-8112-42d3-a525-7658f104eaf7" providerId="ADAL" clId="{36581C35-FBB6-45C1-AC03-1BBC123F8131}" dt="2023-02-15T16:21:35.792" v="2415"/>
          <ac:spMkLst>
            <pc:docMk/>
            <pc:sldMk cId="1032449080" sldId="802"/>
            <ac:spMk id="2" creationId="{8FE95C9C-DA01-1C00-344A-93D1082561E8}"/>
          </ac:spMkLst>
        </pc:spChg>
        <pc:spChg chg="add mod">
          <ac:chgData name="Berencsi Bence" userId="0d6bc2cf-8112-42d3-a525-7658f104eaf7" providerId="ADAL" clId="{36581C35-FBB6-45C1-AC03-1BBC123F8131}" dt="2023-02-15T16:21:35.792" v="2415"/>
          <ac:spMkLst>
            <pc:docMk/>
            <pc:sldMk cId="1032449080" sldId="802"/>
            <ac:spMk id="3" creationId="{63B09E28-EA47-118D-FAC8-56935BC633C6}"/>
          </ac:spMkLst>
        </pc:spChg>
        <pc:spChg chg="del">
          <ac:chgData name="Berencsi Bence" userId="0d6bc2cf-8112-42d3-a525-7658f104eaf7" providerId="ADAL" clId="{36581C35-FBB6-45C1-AC03-1BBC123F8131}" dt="2023-02-15T16:21:30.065" v="2414" actId="478"/>
          <ac:spMkLst>
            <pc:docMk/>
            <pc:sldMk cId="1032449080" sldId="802"/>
            <ac:spMk id="20" creationId="{5295D8D0-ABBA-424B-A70F-8444D7C2D48A}"/>
          </ac:spMkLst>
        </pc:spChg>
        <pc:spChg chg="del">
          <ac:chgData name="Berencsi Bence" userId="0d6bc2cf-8112-42d3-a525-7658f104eaf7" providerId="ADAL" clId="{36581C35-FBB6-45C1-AC03-1BBC123F8131}" dt="2023-02-15T16:21:28.434" v="2413" actId="478"/>
          <ac:spMkLst>
            <pc:docMk/>
            <pc:sldMk cId="1032449080" sldId="802"/>
            <ac:spMk id="21" creationId="{38592040-448C-458A-92B1-DC73EC838329}"/>
          </ac:spMkLst>
        </pc:spChg>
        <pc:spChg chg="mod">
          <ac:chgData name="Berencsi Bence" userId="0d6bc2cf-8112-42d3-a525-7658f104eaf7" providerId="ADAL" clId="{36581C35-FBB6-45C1-AC03-1BBC123F8131}" dt="2023-02-15T16:22:35.329" v="2438" actId="1038"/>
          <ac:spMkLst>
            <pc:docMk/>
            <pc:sldMk cId="1032449080" sldId="802"/>
            <ac:spMk id="24" creationId="{D3388B09-F9F6-4AAD-A093-F84F1923EC72}"/>
          </ac:spMkLst>
        </pc:spChg>
        <pc:spChg chg="mod">
          <ac:chgData name="Berencsi Bence" userId="0d6bc2cf-8112-42d3-a525-7658f104eaf7" providerId="ADAL" clId="{36581C35-FBB6-45C1-AC03-1BBC123F8131}" dt="2023-02-15T16:22:35.329" v="2438" actId="1038"/>
          <ac:spMkLst>
            <pc:docMk/>
            <pc:sldMk cId="1032449080" sldId="802"/>
            <ac:spMk id="25" creationId="{7C93A556-B150-4E65-8D3C-BEA46A06D1B7}"/>
          </ac:spMkLst>
        </pc:spChg>
        <pc:spChg chg="mod">
          <ac:chgData name="Berencsi Bence" userId="0d6bc2cf-8112-42d3-a525-7658f104eaf7" providerId="ADAL" clId="{36581C35-FBB6-45C1-AC03-1BBC123F8131}" dt="2023-02-15T16:22:35.329" v="2438" actId="1038"/>
          <ac:spMkLst>
            <pc:docMk/>
            <pc:sldMk cId="1032449080" sldId="802"/>
            <ac:spMk id="26" creationId="{6540B90C-F8B0-47E2-989A-876BDF96E064}"/>
          </ac:spMkLst>
        </pc:spChg>
        <pc:spChg chg="mod">
          <ac:chgData name="Berencsi Bence" userId="0d6bc2cf-8112-42d3-a525-7658f104eaf7" providerId="ADAL" clId="{36581C35-FBB6-45C1-AC03-1BBC123F8131}" dt="2023-02-15T16:22:50.345" v="2448" actId="1035"/>
          <ac:spMkLst>
            <pc:docMk/>
            <pc:sldMk cId="1032449080" sldId="802"/>
            <ac:spMk id="27" creationId="{7B336EB3-22DA-492B-91CF-8515FACFD420}"/>
          </ac:spMkLst>
        </pc:spChg>
        <pc:spChg chg="mod">
          <ac:chgData name="Berencsi Bence" userId="0d6bc2cf-8112-42d3-a525-7658f104eaf7" providerId="ADAL" clId="{36581C35-FBB6-45C1-AC03-1BBC123F8131}" dt="2023-02-15T16:22:45.641" v="2441" actId="1035"/>
          <ac:spMkLst>
            <pc:docMk/>
            <pc:sldMk cId="1032449080" sldId="802"/>
            <ac:spMk id="28" creationId="{BDD9055A-3E1D-4D0B-862D-28A963DDD597}"/>
          </ac:spMkLst>
        </pc:spChg>
        <pc:spChg chg="mod">
          <ac:chgData name="Berencsi Bence" userId="0d6bc2cf-8112-42d3-a525-7658f104eaf7" providerId="ADAL" clId="{36581C35-FBB6-45C1-AC03-1BBC123F8131}" dt="2023-02-15T16:22:48.057" v="2444" actId="1035"/>
          <ac:spMkLst>
            <pc:docMk/>
            <pc:sldMk cId="1032449080" sldId="802"/>
            <ac:spMk id="29" creationId="{42E21865-D54E-47D8-8716-4D9136F879A0}"/>
          </ac:spMkLst>
        </pc:spChg>
        <pc:spChg chg="mod">
          <ac:chgData name="Berencsi Bence" userId="0d6bc2cf-8112-42d3-a525-7658f104eaf7" providerId="ADAL" clId="{36581C35-FBB6-45C1-AC03-1BBC123F8131}" dt="2023-02-15T16:22:31.060" v="2430" actId="14100"/>
          <ac:spMkLst>
            <pc:docMk/>
            <pc:sldMk cId="1032449080" sldId="802"/>
            <ac:spMk id="80905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5T16:22:31.060" v="2430" actId="14100"/>
          <ac:spMkLst>
            <pc:docMk/>
            <pc:sldMk cId="1032449080" sldId="802"/>
            <ac:spMk id="80906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5T16:22:31.060" v="2430" actId="14100"/>
          <ac:spMkLst>
            <pc:docMk/>
            <pc:sldMk cId="1032449080" sldId="802"/>
            <ac:spMk id="80907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15T16:22:12.097" v="2429" actId="207"/>
          <ac:spMkLst>
            <pc:docMk/>
            <pc:sldMk cId="1032449080" sldId="802"/>
            <ac:spMk id="80910" creationId="{00000000-0000-0000-0000-000000000000}"/>
          </ac:spMkLst>
        </pc:spChg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3702032872" sldId="816"/>
        </pc:sldMkLst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3906977176" sldId="817"/>
        </pc:sldMkLst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2127071769" sldId="818"/>
        </pc:sldMkLst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3546540890" sldId="819"/>
        </pc:sldMkLst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2857599320" sldId="820"/>
        </pc:sldMkLst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603024255" sldId="821"/>
        </pc:sldMkLst>
      </pc:sldChg>
      <pc:sldChg chg="addSp delSp modSp add mod">
        <pc:chgData name="Berencsi Bence" userId="0d6bc2cf-8112-42d3-a525-7658f104eaf7" providerId="ADAL" clId="{36581C35-FBB6-45C1-AC03-1BBC123F8131}" dt="2023-02-22T12:44:40.798" v="9682" actId="1076"/>
        <pc:sldMkLst>
          <pc:docMk/>
          <pc:sldMk cId="2281356634" sldId="867"/>
        </pc:sldMkLst>
        <pc:spChg chg="mod">
          <ac:chgData name="Berencsi Bence" userId="0d6bc2cf-8112-42d3-a525-7658f104eaf7" providerId="ADAL" clId="{36581C35-FBB6-45C1-AC03-1BBC123F8131}" dt="2023-02-22T12:44:23.396" v="9677" actId="2711"/>
          <ac:spMkLst>
            <pc:docMk/>
            <pc:sldMk cId="2281356634" sldId="867"/>
            <ac:spMk id="2" creationId="{6ACEE51E-F2CA-434B-9786-1B649A79B6C6}"/>
          </ac:spMkLst>
        </pc:spChg>
        <pc:spChg chg="mod">
          <ac:chgData name="Berencsi Bence" userId="0d6bc2cf-8112-42d3-a525-7658f104eaf7" providerId="ADAL" clId="{36581C35-FBB6-45C1-AC03-1BBC123F8131}" dt="2023-02-22T12:44:34.730" v="9679" actId="14100"/>
          <ac:spMkLst>
            <pc:docMk/>
            <pc:sldMk cId="2281356634" sldId="867"/>
            <ac:spMk id="3" creationId="{AC8D88EF-C58E-4503-9F24-9E30410843DB}"/>
          </ac:spMkLst>
        </pc:spChg>
        <pc:spChg chg="add mod">
          <ac:chgData name="Berencsi Bence" userId="0d6bc2cf-8112-42d3-a525-7658f104eaf7" providerId="ADAL" clId="{36581C35-FBB6-45C1-AC03-1BBC123F8131}" dt="2023-02-22T12:43:52.966" v="9671"/>
          <ac:spMkLst>
            <pc:docMk/>
            <pc:sldMk cId="2281356634" sldId="867"/>
            <ac:spMk id="4" creationId="{4B807CF2-D2EB-F88F-AF94-F11227881B2C}"/>
          </ac:spMkLst>
        </pc:spChg>
        <pc:spChg chg="del mod">
          <ac:chgData name="Berencsi Bence" userId="0d6bc2cf-8112-42d3-a525-7658f104eaf7" providerId="ADAL" clId="{36581C35-FBB6-45C1-AC03-1BBC123F8131}" dt="2023-02-22T12:43:46.299" v="9669" actId="478"/>
          <ac:spMkLst>
            <pc:docMk/>
            <pc:sldMk cId="2281356634" sldId="867"/>
            <ac:spMk id="10" creationId="{199E3A14-E0A7-4F6A-D31F-756E0E65F9D5}"/>
          </ac:spMkLst>
        </pc:spChg>
        <pc:spChg chg="mod">
          <ac:chgData name="Berencsi Bence" userId="0d6bc2cf-8112-42d3-a525-7658f104eaf7" providerId="ADAL" clId="{36581C35-FBB6-45C1-AC03-1BBC123F8131}" dt="2023-02-22T12:44:23.396" v="9677" actId="2711"/>
          <ac:spMkLst>
            <pc:docMk/>
            <pc:sldMk cId="2281356634" sldId="867"/>
            <ac:spMk id="11" creationId="{91DD8F21-AC55-40D8-9386-2B7937A6D0BF}"/>
          </ac:spMkLst>
        </pc:spChg>
        <pc:spChg chg="mod">
          <ac:chgData name="Berencsi Bence" userId="0d6bc2cf-8112-42d3-a525-7658f104eaf7" providerId="ADAL" clId="{36581C35-FBB6-45C1-AC03-1BBC123F8131}" dt="2023-02-22T12:44:23.396" v="9677" actId="2711"/>
          <ac:spMkLst>
            <pc:docMk/>
            <pc:sldMk cId="2281356634" sldId="867"/>
            <ac:spMk id="12" creationId="{322A4236-FDB8-03E4-7C69-917CA95AA262}"/>
          </ac:spMkLst>
        </pc:spChg>
        <pc:spChg chg="mod">
          <ac:chgData name="Berencsi Bence" userId="0d6bc2cf-8112-42d3-a525-7658f104eaf7" providerId="ADAL" clId="{36581C35-FBB6-45C1-AC03-1BBC123F8131}" dt="2023-02-22T12:44:15.452" v="9676" actId="1076"/>
          <ac:spMkLst>
            <pc:docMk/>
            <pc:sldMk cId="2281356634" sldId="867"/>
            <ac:spMk id="14" creationId="{6A36CEBF-AD77-E746-AFE1-AA2D39C542D1}"/>
          </ac:spMkLst>
        </pc:spChg>
        <pc:picChg chg="mod">
          <ac:chgData name="Berencsi Bence" userId="0d6bc2cf-8112-42d3-a525-7658f104eaf7" providerId="ADAL" clId="{36581C35-FBB6-45C1-AC03-1BBC123F8131}" dt="2023-02-22T12:44:40.798" v="9682" actId="1076"/>
          <ac:picMkLst>
            <pc:docMk/>
            <pc:sldMk cId="2281356634" sldId="867"/>
            <ac:picMk id="6" creationId="{E44CE506-27B3-4706-82AF-2679AEA4B8A2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0:22:22.925" v="3250" actId="207"/>
        <pc:sldMkLst>
          <pc:docMk/>
          <pc:sldMk cId="147972417" sldId="882"/>
        </pc:sldMkLst>
        <pc:spChg chg="mod">
          <ac:chgData name="Berencsi Bence" userId="0d6bc2cf-8112-42d3-a525-7658f104eaf7" providerId="ADAL" clId="{36581C35-FBB6-45C1-AC03-1BBC123F8131}" dt="2023-02-21T10:02:20.294" v="2954"/>
          <ac:spMkLst>
            <pc:docMk/>
            <pc:sldMk cId="147972417" sldId="882"/>
            <ac:spMk id="4" creationId="{BFB29F1A-2187-79CA-B530-825410CB59F1}"/>
          </ac:spMkLst>
        </pc:spChg>
        <pc:spChg chg="mod">
          <ac:chgData name="Berencsi Bence" userId="0d6bc2cf-8112-42d3-a525-7658f104eaf7" providerId="ADAL" clId="{36581C35-FBB6-45C1-AC03-1BBC123F8131}" dt="2023-02-21T10:02:20.294" v="2954"/>
          <ac:spMkLst>
            <pc:docMk/>
            <pc:sldMk cId="147972417" sldId="882"/>
            <ac:spMk id="5" creationId="{4761397B-2714-B792-8A3F-8B6366C6953A}"/>
          </ac:spMkLst>
        </pc:spChg>
        <pc:spChg chg="add mod">
          <ac:chgData name="Berencsi Bence" userId="0d6bc2cf-8112-42d3-a525-7658f104eaf7" providerId="ADAL" clId="{36581C35-FBB6-45C1-AC03-1BBC123F8131}" dt="2023-02-21T10:02:20.294" v="2954"/>
          <ac:spMkLst>
            <pc:docMk/>
            <pc:sldMk cId="147972417" sldId="882"/>
            <ac:spMk id="6" creationId="{C10499CB-0F8E-3B78-8921-685CDED4EF4A}"/>
          </ac:spMkLst>
        </pc:spChg>
        <pc:spChg chg="add mod">
          <ac:chgData name="Berencsi Bence" userId="0d6bc2cf-8112-42d3-a525-7658f104eaf7" providerId="ADAL" clId="{36581C35-FBB6-45C1-AC03-1BBC123F8131}" dt="2023-02-21T10:20:24.159" v="3214"/>
          <ac:spMkLst>
            <pc:docMk/>
            <pc:sldMk cId="147972417" sldId="882"/>
            <ac:spMk id="7" creationId="{DAD0477F-8FBD-3E47-33E7-B7160908E685}"/>
          </ac:spMkLst>
        </pc:spChg>
        <pc:spChg chg="add mod">
          <ac:chgData name="Berencsi Bence" userId="0d6bc2cf-8112-42d3-a525-7658f104eaf7" providerId="ADAL" clId="{36581C35-FBB6-45C1-AC03-1BBC123F8131}" dt="2023-02-21T10:20:24.159" v="3214"/>
          <ac:spMkLst>
            <pc:docMk/>
            <pc:sldMk cId="147972417" sldId="882"/>
            <ac:spMk id="8" creationId="{DA5A1E3B-6B7C-A48F-8D7B-96925BA55CC3}"/>
          </ac:spMkLst>
        </pc:spChg>
        <pc:spChg chg="mod">
          <ac:chgData name="Berencsi Bence" userId="0d6bc2cf-8112-42d3-a525-7658f104eaf7" providerId="ADAL" clId="{36581C35-FBB6-45C1-AC03-1BBC123F8131}" dt="2023-02-21T10:21:53.769" v="3226"/>
          <ac:spMkLst>
            <pc:docMk/>
            <pc:sldMk cId="147972417" sldId="882"/>
            <ac:spMk id="11" creationId="{00069AE4-FCE5-CE76-2743-16D355DA8C3C}"/>
          </ac:spMkLst>
        </pc:spChg>
        <pc:spChg chg="mod">
          <ac:chgData name="Berencsi Bence" userId="0d6bc2cf-8112-42d3-a525-7658f104eaf7" providerId="ADAL" clId="{36581C35-FBB6-45C1-AC03-1BBC123F8131}" dt="2023-02-21T10:21:53.769" v="3226"/>
          <ac:spMkLst>
            <pc:docMk/>
            <pc:sldMk cId="147972417" sldId="882"/>
            <ac:spMk id="12" creationId="{5628C946-388F-2BDA-9475-B5EEE3D3D16D}"/>
          </ac:spMkLst>
        </pc:spChg>
        <pc:spChg chg="mod">
          <ac:chgData name="Berencsi Bence" userId="0d6bc2cf-8112-42d3-a525-7658f104eaf7" providerId="ADAL" clId="{36581C35-FBB6-45C1-AC03-1BBC123F8131}" dt="2023-02-21T10:21:53.769" v="3226"/>
          <ac:spMkLst>
            <pc:docMk/>
            <pc:sldMk cId="147972417" sldId="882"/>
            <ac:spMk id="13" creationId="{D4BA5A51-0F07-01F8-A946-F259AF3EA918}"/>
          </ac:spMkLst>
        </pc:spChg>
        <pc:spChg chg="mod">
          <ac:chgData name="Berencsi Bence" userId="0d6bc2cf-8112-42d3-a525-7658f104eaf7" providerId="ADAL" clId="{36581C35-FBB6-45C1-AC03-1BBC123F8131}" dt="2023-02-21T10:21:53.769" v="3226"/>
          <ac:spMkLst>
            <pc:docMk/>
            <pc:sldMk cId="147972417" sldId="882"/>
            <ac:spMk id="14" creationId="{01B9A8CF-ED3E-3F19-2447-82346E5620DF}"/>
          </ac:spMkLst>
        </pc:spChg>
        <pc:spChg chg="mod">
          <ac:chgData name="Berencsi Bence" userId="0d6bc2cf-8112-42d3-a525-7658f104eaf7" providerId="ADAL" clId="{36581C35-FBB6-45C1-AC03-1BBC123F8131}" dt="2023-02-21T10:21:53.769" v="3226"/>
          <ac:spMkLst>
            <pc:docMk/>
            <pc:sldMk cId="147972417" sldId="882"/>
            <ac:spMk id="15" creationId="{5E099F0A-AB43-39BE-441B-150D750DFE2E}"/>
          </ac:spMkLst>
        </pc:spChg>
        <pc:spChg chg="mod">
          <ac:chgData name="Berencsi Bence" userId="0d6bc2cf-8112-42d3-a525-7658f104eaf7" providerId="ADAL" clId="{36581C35-FBB6-45C1-AC03-1BBC123F8131}" dt="2023-02-21T10:21:53.769" v="3226"/>
          <ac:spMkLst>
            <pc:docMk/>
            <pc:sldMk cId="147972417" sldId="882"/>
            <ac:spMk id="16" creationId="{E10933A8-4A72-C745-3011-0297BCEDB876}"/>
          </ac:spMkLst>
        </pc:spChg>
        <pc:spChg chg="mod">
          <ac:chgData name="Berencsi Bence" userId="0d6bc2cf-8112-42d3-a525-7658f104eaf7" providerId="ADAL" clId="{36581C35-FBB6-45C1-AC03-1BBC123F8131}" dt="2023-02-21T10:21:53.769" v="3226"/>
          <ac:spMkLst>
            <pc:docMk/>
            <pc:sldMk cId="147972417" sldId="882"/>
            <ac:spMk id="17" creationId="{E111831F-AEF6-DF09-0E06-B282EDB55E3C}"/>
          </ac:spMkLst>
        </pc:spChg>
        <pc:spChg chg="mod">
          <ac:chgData name="Berencsi Bence" userId="0d6bc2cf-8112-42d3-a525-7658f104eaf7" providerId="ADAL" clId="{36581C35-FBB6-45C1-AC03-1BBC123F8131}" dt="2023-02-21T10:21:53.769" v="3226"/>
          <ac:spMkLst>
            <pc:docMk/>
            <pc:sldMk cId="147972417" sldId="882"/>
            <ac:spMk id="18" creationId="{BB0B5BC2-1F9E-6CD9-33B2-3B551CFD9223}"/>
          </ac:spMkLst>
        </pc:spChg>
        <pc:spChg chg="mod">
          <ac:chgData name="Berencsi Bence" userId="0d6bc2cf-8112-42d3-a525-7658f104eaf7" providerId="ADAL" clId="{36581C35-FBB6-45C1-AC03-1BBC123F8131}" dt="2023-02-21T10:21:53.769" v="3226"/>
          <ac:spMkLst>
            <pc:docMk/>
            <pc:sldMk cId="147972417" sldId="882"/>
            <ac:spMk id="19" creationId="{6C7CE206-3882-10E5-53E6-48350405F97D}"/>
          </ac:spMkLst>
        </pc:spChg>
        <pc:spChg chg="mod">
          <ac:chgData name="Berencsi Bence" userId="0d6bc2cf-8112-42d3-a525-7658f104eaf7" providerId="ADAL" clId="{36581C35-FBB6-45C1-AC03-1BBC123F8131}" dt="2023-02-21T10:21:53.769" v="3226"/>
          <ac:spMkLst>
            <pc:docMk/>
            <pc:sldMk cId="147972417" sldId="882"/>
            <ac:spMk id="20" creationId="{AE449602-8F82-1499-BC59-5E58D3F7108B}"/>
          </ac:spMkLst>
        </pc:spChg>
        <pc:spChg chg="mod">
          <ac:chgData name="Berencsi Bence" userId="0d6bc2cf-8112-42d3-a525-7658f104eaf7" providerId="ADAL" clId="{36581C35-FBB6-45C1-AC03-1BBC123F8131}" dt="2023-02-21T10:21:53.769" v="3226"/>
          <ac:spMkLst>
            <pc:docMk/>
            <pc:sldMk cId="147972417" sldId="882"/>
            <ac:spMk id="21" creationId="{A6ABA309-4918-EBA1-50D6-126F83FF854B}"/>
          </ac:spMkLst>
        </pc:spChg>
        <pc:spChg chg="del mod">
          <ac:chgData name="Berencsi Bence" userId="0d6bc2cf-8112-42d3-a525-7658f104eaf7" providerId="ADAL" clId="{36581C35-FBB6-45C1-AC03-1BBC123F8131}" dt="2023-02-21T10:20:28.234" v="3215" actId="478"/>
          <ac:spMkLst>
            <pc:docMk/>
            <pc:sldMk cId="147972417" sldId="882"/>
            <ac:spMk id="22" creationId="{4D23FCE1-0FED-4034-A11E-F9D0436470C6}"/>
          </ac:spMkLst>
        </pc:spChg>
        <pc:spChg chg="mod">
          <ac:chgData name="Berencsi Bence" userId="0d6bc2cf-8112-42d3-a525-7658f104eaf7" providerId="ADAL" clId="{36581C35-FBB6-45C1-AC03-1BBC123F8131}" dt="2023-02-21T10:22:22.925" v="3250" actId="207"/>
          <ac:spMkLst>
            <pc:docMk/>
            <pc:sldMk cId="147972417" sldId="882"/>
            <ac:spMk id="25" creationId="{436C2B53-2396-49BF-B452-3BBBA364EBE3}"/>
          </ac:spMkLst>
        </pc:spChg>
        <pc:spChg chg="mod">
          <ac:chgData name="Berencsi Bence" userId="0d6bc2cf-8112-42d3-a525-7658f104eaf7" providerId="ADAL" clId="{36581C35-FBB6-45C1-AC03-1BBC123F8131}" dt="2023-02-21T10:20:56.294" v="3225" actId="20577"/>
          <ac:spMkLst>
            <pc:docMk/>
            <pc:sldMk cId="147972417" sldId="882"/>
            <ac:spMk id="32" creationId="{D6547C0F-EE21-4260-83C9-C068AFBE2B4D}"/>
          </ac:spMkLst>
        </pc:spChg>
        <pc:spChg chg="mod">
          <ac:chgData name="Berencsi Bence" userId="0d6bc2cf-8112-42d3-a525-7658f104eaf7" providerId="ADAL" clId="{36581C35-FBB6-45C1-AC03-1BBC123F8131}" dt="2023-02-21T10:20:47.118" v="3217" actId="207"/>
          <ac:spMkLst>
            <pc:docMk/>
            <pc:sldMk cId="147972417" sldId="882"/>
            <ac:spMk id="33" creationId="{41358D91-D20F-415E-9CA4-73C7FC810499}"/>
          </ac:spMkLst>
        </pc:spChg>
        <pc:spChg chg="mod">
          <ac:chgData name="Berencsi Bence" userId="0d6bc2cf-8112-42d3-a525-7658f104eaf7" providerId="ADAL" clId="{36581C35-FBB6-45C1-AC03-1BBC123F8131}" dt="2023-02-21T10:20:47.118" v="3217" actId="207"/>
          <ac:spMkLst>
            <pc:docMk/>
            <pc:sldMk cId="147972417" sldId="882"/>
            <ac:spMk id="34" creationId="{FCFC6109-A8E7-4B85-9391-D7BD99E73AFF}"/>
          </ac:spMkLst>
        </pc:spChg>
        <pc:spChg chg="mod">
          <ac:chgData name="Berencsi Bence" userId="0d6bc2cf-8112-42d3-a525-7658f104eaf7" providerId="ADAL" clId="{36581C35-FBB6-45C1-AC03-1BBC123F8131}" dt="2023-02-21T10:20:47.118" v="3217" actId="207"/>
          <ac:spMkLst>
            <pc:docMk/>
            <pc:sldMk cId="147972417" sldId="882"/>
            <ac:spMk id="35" creationId="{9E768276-83B5-48AC-AB74-EE498C1F8597}"/>
          </ac:spMkLst>
        </pc:spChg>
        <pc:spChg chg="mod">
          <ac:chgData name="Berencsi Bence" userId="0d6bc2cf-8112-42d3-a525-7658f104eaf7" providerId="ADAL" clId="{36581C35-FBB6-45C1-AC03-1BBC123F8131}" dt="2023-02-21T10:20:47.118" v="3217" actId="207"/>
          <ac:spMkLst>
            <pc:docMk/>
            <pc:sldMk cId="147972417" sldId="882"/>
            <ac:spMk id="36" creationId="{BD20150F-7F73-4B14-9185-0E0190FD2BD1}"/>
          </ac:spMkLst>
        </pc:spChg>
        <pc:grpChg chg="add mod">
          <ac:chgData name="Berencsi Bence" userId="0d6bc2cf-8112-42d3-a525-7658f104eaf7" providerId="ADAL" clId="{36581C35-FBB6-45C1-AC03-1BBC123F8131}" dt="2023-02-21T10:02:20.294" v="2954"/>
          <ac:grpSpMkLst>
            <pc:docMk/>
            <pc:sldMk cId="147972417" sldId="882"/>
            <ac:grpSpMk id="3" creationId="{4DE1214F-55B9-E4B2-8B2E-ED8DDEC5CB05}"/>
          </ac:grpSpMkLst>
        </pc:grpChg>
        <pc:grpChg chg="add mod">
          <ac:chgData name="Berencsi Bence" userId="0d6bc2cf-8112-42d3-a525-7658f104eaf7" providerId="ADAL" clId="{36581C35-FBB6-45C1-AC03-1BBC123F8131}" dt="2023-02-21T10:22:05.052" v="3248" actId="1038"/>
          <ac:grpSpMkLst>
            <pc:docMk/>
            <pc:sldMk cId="147972417" sldId="882"/>
            <ac:grpSpMk id="9" creationId="{18BF8474-421A-9BE5-336C-F1FD4EC13ED6}"/>
          </ac:grpSpMkLst>
        </pc:grpChg>
        <pc:grpChg chg="mod">
          <ac:chgData name="Berencsi Bence" userId="0d6bc2cf-8112-42d3-a525-7658f104eaf7" providerId="ADAL" clId="{36581C35-FBB6-45C1-AC03-1BBC123F8131}" dt="2023-02-21T10:21:53.769" v="3226"/>
          <ac:grpSpMkLst>
            <pc:docMk/>
            <pc:sldMk cId="147972417" sldId="882"/>
            <ac:grpSpMk id="10" creationId="{4F794198-BF4A-FF4A-A6A6-160AEA2CF128}"/>
          </ac:grpSpMkLst>
        </pc:grpChg>
        <pc:picChg chg="del">
          <ac:chgData name="Berencsi Bence" userId="0d6bc2cf-8112-42d3-a525-7658f104eaf7" providerId="ADAL" clId="{36581C35-FBB6-45C1-AC03-1BBC123F8131}" dt="2023-02-21T10:20:33.623" v="3216" actId="478"/>
          <ac:picMkLst>
            <pc:docMk/>
            <pc:sldMk cId="147972417" sldId="882"/>
            <ac:picMk id="23" creationId="{06AFB6D6-84D4-4B61-8939-2CD394D0FF8E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0:39:13.216" v="3311" actId="20577"/>
        <pc:sldMkLst>
          <pc:docMk/>
          <pc:sldMk cId="1747207293" sldId="884"/>
        </pc:sldMkLst>
        <pc:spChg chg="mod">
          <ac:chgData name="Berencsi Bence" userId="0d6bc2cf-8112-42d3-a525-7658f104eaf7" providerId="ADAL" clId="{36581C35-FBB6-45C1-AC03-1BBC123F8131}" dt="2023-02-21T10:02:37.063" v="2960"/>
          <ac:spMkLst>
            <pc:docMk/>
            <pc:sldMk cId="1747207293" sldId="884"/>
            <ac:spMk id="3" creationId="{BA1DCCC1-AD82-5152-ADD6-1CDD9AD1F660}"/>
          </ac:spMkLst>
        </pc:spChg>
        <pc:spChg chg="mod">
          <ac:chgData name="Berencsi Bence" userId="0d6bc2cf-8112-42d3-a525-7658f104eaf7" providerId="ADAL" clId="{36581C35-FBB6-45C1-AC03-1BBC123F8131}" dt="2023-02-21T10:02:37.063" v="2960"/>
          <ac:spMkLst>
            <pc:docMk/>
            <pc:sldMk cId="1747207293" sldId="884"/>
            <ac:spMk id="4" creationId="{A41D7F6A-C35F-86BE-4999-6E11724159CD}"/>
          </ac:spMkLst>
        </pc:spChg>
        <pc:spChg chg="add mod">
          <ac:chgData name="Berencsi Bence" userId="0d6bc2cf-8112-42d3-a525-7658f104eaf7" providerId="ADAL" clId="{36581C35-FBB6-45C1-AC03-1BBC123F8131}" dt="2023-02-21T10:02:37.063" v="2960"/>
          <ac:spMkLst>
            <pc:docMk/>
            <pc:sldMk cId="1747207293" sldId="884"/>
            <ac:spMk id="5" creationId="{5482E31C-0297-7A32-3CD9-EEF0E8A5A8B8}"/>
          </ac:spMkLst>
        </pc:spChg>
        <pc:spChg chg="del mod">
          <ac:chgData name="Berencsi Bence" userId="0d6bc2cf-8112-42d3-a525-7658f104eaf7" providerId="ADAL" clId="{36581C35-FBB6-45C1-AC03-1BBC123F8131}" dt="2023-02-21T10:37:29.641" v="3278" actId="478"/>
          <ac:spMkLst>
            <pc:docMk/>
            <pc:sldMk cId="1747207293" sldId="884"/>
            <ac:spMk id="6" creationId="{8FBEE311-4B5E-475F-9940-F1629B472EB9}"/>
          </ac:spMkLst>
        </pc:spChg>
        <pc:spChg chg="mod">
          <ac:chgData name="Berencsi Bence" userId="0d6bc2cf-8112-42d3-a525-7658f104eaf7" providerId="ADAL" clId="{36581C35-FBB6-45C1-AC03-1BBC123F8131}" dt="2023-02-21T10:38:02.394" v="3283" actId="1076"/>
          <ac:spMkLst>
            <pc:docMk/>
            <pc:sldMk cId="1747207293" sldId="884"/>
            <ac:spMk id="7" creationId="{EE1326EF-8487-4257-9CF6-25DD709E7B67}"/>
          </ac:spMkLst>
        </pc:spChg>
        <pc:spChg chg="add mod">
          <ac:chgData name="Berencsi Bence" userId="0d6bc2cf-8112-42d3-a525-7658f104eaf7" providerId="ADAL" clId="{36581C35-FBB6-45C1-AC03-1BBC123F8131}" dt="2023-02-21T10:37:27.159" v="3277"/>
          <ac:spMkLst>
            <pc:docMk/>
            <pc:sldMk cId="1747207293" sldId="884"/>
            <ac:spMk id="8" creationId="{D957C4BE-39B1-29FB-0027-696788FF25B9}"/>
          </ac:spMkLst>
        </pc:spChg>
        <pc:spChg chg="add mod">
          <ac:chgData name="Berencsi Bence" userId="0d6bc2cf-8112-42d3-a525-7658f104eaf7" providerId="ADAL" clId="{36581C35-FBB6-45C1-AC03-1BBC123F8131}" dt="2023-02-21T10:37:27.159" v="3277"/>
          <ac:spMkLst>
            <pc:docMk/>
            <pc:sldMk cId="1747207293" sldId="884"/>
            <ac:spMk id="9" creationId="{B4EB0B42-1A11-8F19-687F-67DEA572B4F3}"/>
          </ac:spMkLst>
        </pc:spChg>
        <pc:spChg chg="mod">
          <ac:chgData name="Berencsi Bence" userId="0d6bc2cf-8112-42d3-a525-7658f104eaf7" providerId="ADAL" clId="{36581C35-FBB6-45C1-AC03-1BBC123F8131}" dt="2023-02-21T10:38:07.192" v="3284" actId="1076"/>
          <ac:spMkLst>
            <pc:docMk/>
            <pc:sldMk cId="1747207293" sldId="884"/>
            <ac:spMk id="23" creationId="{09E02880-2C4B-4645-8C60-F950917BE954}"/>
          </ac:spMkLst>
        </pc:spChg>
        <pc:spChg chg="mod">
          <ac:chgData name="Berencsi Bence" userId="0d6bc2cf-8112-42d3-a525-7658f104eaf7" providerId="ADAL" clId="{36581C35-FBB6-45C1-AC03-1BBC123F8131}" dt="2023-02-21T10:39:13.216" v="3311" actId="20577"/>
          <ac:spMkLst>
            <pc:docMk/>
            <pc:sldMk cId="1747207293" sldId="884"/>
            <ac:spMk id="27" creationId="{DB4B792E-AB17-4EEA-964C-95E92A97D468}"/>
          </ac:spMkLst>
        </pc:spChg>
        <pc:grpChg chg="add mod">
          <ac:chgData name="Berencsi Bence" userId="0d6bc2cf-8112-42d3-a525-7658f104eaf7" providerId="ADAL" clId="{36581C35-FBB6-45C1-AC03-1BBC123F8131}" dt="2023-02-21T10:02:37.063" v="2960"/>
          <ac:grpSpMkLst>
            <pc:docMk/>
            <pc:sldMk cId="1747207293" sldId="884"/>
            <ac:grpSpMk id="2" creationId="{5EE867EA-DEFE-5310-E2F3-0AF2301CED28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21T10:41:59.247" v="3351" actId="1035"/>
        <pc:sldMkLst>
          <pc:docMk/>
          <pc:sldMk cId="4047252541" sldId="886"/>
        </pc:sldMkLst>
        <pc:spChg chg="mod">
          <ac:chgData name="Berencsi Bence" userId="0d6bc2cf-8112-42d3-a525-7658f104eaf7" providerId="ADAL" clId="{36581C35-FBB6-45C1-AC03-1BBC123F8131}" dt="2023-02-21T10:02:47.343" v="2964"/>
          <ac:spMkLst>
            <pc:docMk/>
            <pc:sldMk cId="4047252541" sldId="886"/>
            <ac:spMk id="3" creationId="{C34EE411-3726-BC64-ED94-3C57CA54799A}"/>
          </ac:spMkLst>
        </pc:spChg>
        <pc:spChg chg="mod">
          <ac:chgData name="Berencsi Bence" userId="0d6bc2cf-8112-42d3-a525-7658f104eaf7" providerId="ADAL" clId="{36581C35-FBB6-45C1-AC03-1BBC123F8131}" dt="2023-02-21T10:02:47.343" v="2964"/>
          <ac:spMkLst>
            <pc:docMk/>
            <pc:sldMk cId="4047252541" sldId="886"/>
            <ac:spMk id="4" creationId="{7C92478C-E617-9BD4-CFA3-875DC43E746A}"/>
          </ac:spMkLst>
        </pc:spChg>
        <pc:spChg chg="del mod">
          <ac:chgData name="Berencsi Bence" userId="0d6bc2cf-8112-42d3-a525-7658f104eaf7" providerId="ADAL" clId="{36581C35-FBB6-45C1-AC03-1BBC123F8131}" dt="2023-02-21T10:40:20.144" v="3320" actId="478"/>
          <ac:spMkLst>
            <pc:docMk/>
            <pc:sldMk cId="4047252541" sldId="886"/>
            <ac:spMk id="5" creationId="{15CC3836-0BAD-4EE9-88DF-D508A41CAB5F}"/>
          </ac:spMkLst>
        </pc:spChg>
        <pc:spChg chg="mod">
          <ac:chgData name="Berencsi Bence" userId="0d6bc2cf-8112-42d3-a525-7658f104eaf7" providerId="ADAL" clId="{36581C35-FBB6-45C1-AC03-1BBC123F8131}" dt="2023-02-21T10:40:30.852" v="3324" actId="2711"/>
          <ac:spMkLst>
            <pc:docMk/>
            <pc:sldMk cId="4047252541" sldId="886"/>
            <ac:spMk id="6" creationId="{5FB31F61-A262-4ACC-AF9D-C6C023966C16}"/>
          </ac:spMkLst>
        </pc:spChg>
        <pc:spChg chg="add mod">
          <ac:chgData name="Berencsi Bence" userId="0d6bc2cf-8112-42d3-a525-7658f104eaf7" providerId="ADAL" clId="{36581C35-FBB6-45C1-AC03-1BBC123F8131}" dt="2023-02-21T10:02:47.343" v="2964"/>
          <ac:spMkLst>
            <pc:docMk/>
            <pc:sldMk cId="4047252541" sldId="886"/>
            <ac:spMk id="7" creationId="{9A3B9EFF-973F-6454-6568-3C745F99D4A9}"/>
          </ac:spMkLst>
        </pc:spChg>
        <pc:spChg chg="add mod">
          <ac:chgData name="Berencsi Bence" userId="0d6bc2cf-8112-42d3-a525-7658f104eaf7" providerId="ADAL" clId="{36581C35-FBB6-45C1-AC03-1BBC123F8131}" dt="2023-02-21T10:40:20.494" v="3321"/>
          <ac:spMkLst>
            <pc:docMk/>
            <pc:sldMk cId="4047252541" sldId="886"/>
            <ac:spMk id="8" creationId="{C01AF8E9-8ADE-6674-E7EB-16C9ADE7FD60}"/>
          </ac:spMkLst>
        </pc:spChg>
        <pc:spChg chg="add mod">
          <ac:chgData name="Berencsi Bence" userId="0d6bc2cf-8112-42d3-a525-7658f104eaf7" providerId="ADAL" clId="{36581C35-FBB6-45C1-AC03-1BBC123F8131}" dt="2023-02-21T10:40:20.494" v="3321"/>
          <ac:spMkLst>
            <pc:docMk/>
            <pc:sldMk cId="4047252541" sldId="886"/>
            <ac:spMk id="9" creationId="{3403AE2D-6291-7EAB-765C-83C2D47A2C52}"/>
          </ac:spMkLst>
        </pc:spChg>
        <pc:spChg chg="mod">
          <ac:chgData name="Berencsi Bence" userId="0d6bc2cf-8112-42d3-a525-7658f104eaf7" providerId="ADAL" clId="{36581C35-FBB6-45C1-AC03-1BBC123F8131}" dt="2023-02-21T10:41:45.090" v="3347" actId="6549"/>
          <ac:spMkLst>
            <pc:docMk/>
            <pc:sldMk cId="4047252541" sldId="886"/>
            <ac:spMk id="24" creationId="{5F82B442-163D-48DC-9690-69806F04C544}"/>
          </ac:spMkLst>
        </pc:spChg>
        <pc:spChg chg="mod">
          <ac:chgData name="Berencsi Bence" userId="0d6bc2cf-8112-42d3-a525-7658f104eaf7" providerId="ADAL" clId="{36581C35-FBB6-45C1-AC03-1BBC123F8131}" dt="2023-02-21T10:40:38.308" v="3326" actId="1076"/>
          <ac:spMkLst>
            <pc:docMk/>
            <pc:sldMk cId="4047252541" sldId="886"/>
            <ac:spMk id="26" creationId="{0F6C4D86-54A9-4C85-9858-F308B3BCA9EC}"/>
          </ac:spMkLst>
        </pc:spChg>
        <pc:grpChg chg="add mod">
          <ac:chgData name="Berencsi Bence" userId="0d6bc2cf-8112-42d3-a525-7658f104eaf7" providerId="ADAL" clId="{36581C35-FBB6-45C1-AC03-1BBC123F8131}" dt="2023-02-21T10:02:47.343" v="2964"/>
          <ac:grpSpMkLst>
            <pc:docMk/>
            <pc:sldMk cId="4047252541" sldId="886"/>
            <ac:grpSpMk id="2" creationId="{0F10624C-E031-A651-2CE6-A709A2B08970}"/>
          </ac:grpSpMkLst>
        </pc:grpChg>
        <pc:picChg chg="mod">
          <ac:chgData name="Berencsi Bence" userId="0d6bc2cf-8112-42d3-a525-7658f104eaf7" providerId="ADAL" clId="{36581C35-FBB6-45C1-AC03-1BBC123F8131}" dt="2023-02-21T10:41:59.247" v="3351" actId="1035"/>
          <ac:picMkLst>
            <pc:docMk/>
            <pc:sldMk cId="4047252541" sldId="886"/>
            <ac:picMk id="25" creationId="{822B4206-209D-4305-B1F3-5B95EFA85E79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0:45:35.775" v="3484" actId="1036"/>
        <pc:sldMkLst>
          <pc:docMk/>
          <pc:sldMk cId="1781619207" sldId="888"/>
        </pc:sldMkLst>
        <pc:spChg chg="mod">
          <ac:chgData name="Berencsi Bence" userId="0d6bc2cf-8112-42d3-a525-7658f104eaf7" providerId="ADAL" clId="{36581C35-FBB6-45C1-AC03-1BBC123F8131}" dt="2023-02-21T10:02:56.164" v="2968"/>
          <ac:spMkLst>
            <pc:docMk/>
            <pc:sldMk cId="1781619207" sldId="888"/>
            <ac:spMk id="3" creationId="{2836E696-CF03-3ED8-B471-569127FA5EA4}"/>
          </ac:spMkLst>
        </pc:spChg>
        <pc:spChg chg="mod">
          <ac:chgData name="Berencsi Bence" userId="0d6bc2cf-8112-42d3-a525-7658f104eaf7" providerId="ADAL" clId="{36581C35-FBB6-45C1-AC03-1BBC123F8131}" dt="2023-02-21T10:02:56.164" v="2968"/>
          <ac:spMkLst>
            <pc:docMk/>
            <pc:sldMk cId="1781619207" sldId="888"/>
            <ac:spMk id="4" creationId="{DE9A09D7-7D25-0A7A-21D6-7BC459A59AE8}"/>
          </ac:spMkLst>
        </pc:spChg>
        <pc:spChg chg="del mod">
          <ac:chgData name="Berencsi Bence" userId="0d6bc2cf-8112-42d3-a525-7658f104eaf7" providerId="ADAL" clId="{36581C35-FBB6-45C1-AC03-1BBC123F8131}" dt="2023-02-21T10:42:39.608" v="3361" actId="478"/>
          <ac:spMkLst>
            <pc:docMk/>
            <pc:sldMk cId="1781619207" sldId="888"/>
            <ac:spMk id="5" creationId="{C243970A-9443-4B4C-8CB1-4BDE3569F7DA}"/>
          </ac:spMkLst>
        </pc:spChg>
        <pc:spChg chg="mod">
          <ac:chgData name="Berencsi Bence" userId="0d6bc2cf-8112-42d3-a525-7658f104eaf7" providerId="ADAL" clId="{36581C35-FBB6-45C1-AC03-1BBC123F8131}" dt="2023-02-21T10:42:46.302" v="3364" actId="2711"/>
          <ac:spMkLst>
            <pc:docMk/>
            <pc:sldMk cId="1781619207" sldId="888"/>
            <ac:spMk id="6" creationId="{2D970874-66F3-4F23-B0DB-BF4AC9303E4C}"/>
          </ac:spMkLst>
        </pc:spChg>
        <pc:spChg chg="mod">
          <ac:chgData name="Berencsi Bence" userId="0d6bc2cf-8112-42d3-a525-7658f104eaf7" providerId="ADAL" clId="{36581C35-FBB6-45C1-AC03-1BBC123F8131}" dt="2023-02-21T10:42:51.449" v="3366" actId="207"/>
          <ac:spMkLst>
            <pc:docMk/>
            <pc:sldMk cId="1781619207" sldId="888"/>
            <ac:spMk id="7" creationId="{549BADF9-3220-47D2-AD91-051039F211D1}"/>
          </ac:spMkLst>
        </pc:spChg>
        <pc:spChg chg="add mod">
          <ac:chgData name="Berencsi Bence" userId="0d6bc2cf-8112-42d3-a525-7658f104eaf7" providerId="ADAL" clId="{36581C35-FBB6-45C1-AC03-1BBC123F8131}" dt="2023-02-21T10:02:56.164" v="2968"/>
          <ac:spMkLst>
            <pc:docMk/>
            <pc:sldMk cId="1781619207" sldId="888"/>
            <ac:spMk id="8" creationId="{787D0F1B-D35B-02CF-C782-545E6A2065C9}"/>
          </ac:spMkLst>
        </pc:spChg>
        <pc:spChg chg="add mod">
          <ac:chgData name="Berencsi Bence" userId="0d6bc2cf-8112-42d3-a525-7658f104eaf7" providerId="ADAL" clId="{36581C35-FBB6-45C1-AC03-1BBC123F8131}" dt="2023-02-21T10:42:39.980" v="3362"/>
          <ac:spMkLst>
            <pc:docMk/>
            <pc:sldMk cId="1781619207" sldId="888"/>
            <ac:spMk id="9" creationId="{2094CF6D-519F-73EB-DDF2-9AFAB08ED4BD}"/>
          </ac:spMkLst>
        </pc:spChg>
        <pc:spChg chg="add mod">
          <ac:chgData name="Berencsi Bence" userId="0d6bc2cf-8112-42d3-a525-7658f104eaf7" providerId="ADAL" clId="{36581C35-FBB6-45C1-AC03-1BBC123F8131}" dt="2023-02-21T10:42:39.980" v="3362"/>
          <ac:spMkLst>
            <pc:docMk/>
            <pc:sldMk cId="1781619207" sldId="888"/>
            <ac:spMk id="10" creationId="{7F512695-0C91-028C-D4EE-978110799844}"/>
          </ac:spMkLst>
        </pc:spChg>
        <pc:spChg chg="mod">
          <ac:chgData name="Berencsi Bence" userId="0d6bc2cf-8112-42d3-a525-7658f104eaf7" providerId="ADAL" clId="{36581C35-FBB6-45C1-AC03-1BBC123F8131}" dt="2023-02-21T10:45:35.775" v="3484" actId="1036"/>
          <ac:spMkLst>
            <pc:docMk/>
            <pc:sldMk cId="1781619207" sldId="888"/>
            <ac:spMk id="24" creationId="{938D0AF0-9588-46B0-B89B-4A6CE46E84EE}"/>
          </ac:spMkLst>
        </pc:spChg>
        <pc:grpChg chg="add mod">
          <ac:chgData name="Berencsi Bence" userId="0d6bc2cf-8112-42d3-a525-7658f104eaf7" providerId="ADAL" clId="{36581C35-FBB6-45C1-AC03-1BBC123F8131}" dt="2023-02-21T10:02:56.164" v="2968"/>
          <ac:grpSpMkLst>
            <pc:docMk/>
            <pc:sldMk cId="1781619207" sldId="888"/>
            <ac:grpSpMk id="2" creationId="{E3571D84-7608-DFCC-EC65-53D1A239BB25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21T10:18:48.316" v="3173"/>
        <pc:sldMkLst>
          <pc:docMk/>
          <pc:sldMk cId="1184083781" sldId="891"/>
        </pc:sldMkLst>
        <pc:spChg chg="mod">
          <ac:chgData name="Berencsi Bence" userId="0d6bc2cf-8112-42d3-a525-7658f104eaf7" providerId="ADAL" clId="{36581C35-FBB6-45C1-AC03-1BBC123F8131}" dt="2023-02-21T10:18:17.140" v="3169" actId="208"/>
          <ac:spMkLst>
            <pc:docMk/>
            <pc:sldMk cId="1184083781" sldId="891"/>
            <ac:spMk id="2" creationId="{F2730463-DA16-B5A4-7796-9E84EE00D5C2}"/>
          </ac:spMkLst>
        </pc:spChg>
        <pc:spChg chg="mod">
          <ac:chgData name="Berencsi Bence" userId="0d6bc2cf-8112-42d3-a525-7658f104eaf7" providerId="ADAL" clId="{36581C35-FBB6-45C1-AC03-1BBC123F8131}" dt="2023-02-21T10:02:10.115" v="2950"/>
          <ac:spMkLst>
            <pc:docMk/>
            <pc:sldMk cId="1184083781" sldId="891"/>
            <ac:spMk id="5" creationId="{48BEEAEF-DDE8-02C0-60D6-4FC785F08405}"/>
          </ac:spMkLst>
        </pc:spChg>
        <pc:spChg chg="mod">
          <ac:chgData name="Berencsi Bence" userId="0d6bc2cf-8112-42d3-a525-7658f104eaf7" providerId="ADAL" clId="{36581C35-FBB6-45C1-AC03-1BBC123F8131}" dt="2023-02-21T10:02:10.115" v="2950"/>
          <ac:spMkLst>
            <pc:docMk/>
            <pc:sldMk cId="1184083781" sldId="891"/>
            <ac:spMk id="7" creationId="{C567B858-1030-BD0A-0CCE-8D301861CA1D}"/>
          </ac:spMkLst>
        </pc:spChg>
        <pc:spChg chg="add mod">
          <ac:chgData name="Berencsi Bence" userId="0d6bc2cf-8112-42d3-a525-7658f104eaf7" providerId="ADAL" clId="{36581C35-FBB6-45C1-AC03-1BBC123F8131}" dt="2023-02-21T10:02:10.115" v="2950"/>
          <ac:spMkLst>
            <pc:docMk/>
            <pc:sldMk cId="1184083781" sldId="891"/>
            <ac:spMk id="9" creationId="{15D3A750-B5D2-33BD-4EEA-D7CA7C4C10B9}"/>
          </ac:spMkLst>
        </pc:spChg>
        <pc:spChg chg="add del mod">
          <ac:chgData name="Berencsi Bence" userId="0d6bc2cf-8112-42d3-a525-7658f104eaf7" providerId="ADAL" clId="{36581C35-FBB6-45C1-AC03-1BBC123F8131}" dt="2023-02-21T10:17:12.345" v="3160"/>
          <ac:spMkLst>
            <pc:docMk/>
            <pc:sldMk cId="1184083781" sldId="891"/>
            <ac:spMk id="10" creationId="{AE4DAA0B-E630-2FC3-05F2-6320C35A4862}"/>
          </ac:spMkLst>
        </pc:spChg>
        <pc:spChg chg="add del mod">
          <ac:chgData name="Berencsi Bence" userId="0d6bc2cf-8112-42d3-a525-7658f104eaf7" providerId="ADAL" clId="{36581C35-FBB6-45C1-AC03-1BBC123F8131}" dt="2023-02-21T10:17:12.345" v="3160"/>
          <ac:spMkLst>
            <pc:docMk/>
            <pc:sldMk cId="1184083781" sldId="891"/>
            <ac:spMk id="12" creationId="{DCDBE9C9-BEE1-85BA-14CB-A3378F15EB09}"/>
          </ac:spMkLst>
        </pc:spChg>
        <pc:spChg chg="add mod">
          <ac:chgData name="Berencsi Bence" userId="0d6bc2cf-8112-42d3-a525-7658f104eaf7" providerId="ADAL" clId="{36581C35-FBB6-45C1-AC03-1BBC123F8131}" dt="2023-02-21T10:17:18.292" v="3161"/>
          <ac:spMkLst>
            <pc:docMk/>
            <pc:sldMk cId="1184083781" sldId="891"/>
            <ac:spMk id="14" creationId="{5C86223B-DB6A-E2D0-97CE-1B9B07B1CB2F}"/>
          </ac:spMkLst>
        </pc:spChg>
        <pc:spChg chg="add mod">
          <ac:chgData name="Berencsi Bence" userId="0d6bc2cf-8112-42d3-a525-7658f104eaf7" providerId="ADAL" clId="{36581C35-FBB6-45C1-AC03-1BBC123F8131}" dt="2023-02-21T10:17:18.292" v="3161"/>
          <ac:spMkLst>
            <pc:docMk/>
            <pc:sldMk cId="1184083781" sldId="891"/>
            <ac:spMk id="15" creationId="{23E8A6CF-5140-C9D9-9046-BC84E6118D86}"/>
          </ac:spMkLst>
        </pc:spChg>
        <pc:spChg chg="del mod">
          <ac:chgData name="Berencsi Bence" userId="0d6bc2cf-8112-42d3-a525-7658f104eaf7" providerId="ADAL" clId="{36581C35-FBB6-45C1-AC03-1BBC123F8131}" dt="2023-02-21T10:17:22.322" v="3162" actId="478"/>
          <ac:spMkLst>
            <pc:docMk/>
            <pc:sldMk cId="1184083781" sldId="891"/>
            <ac:spMk id="22" creationId="{2F354008-8920-45B5-9D5D-682BA432A698}"/>
          </ac:spMkLst>
        </pc:spChg>
        <pc:spChg chg="mod">
          <ac:chgData name="Berencsi Bence" userId="0d6bc2cf-8112-42d3-a525-7658f104eaf7" providerId="ADAL" clId="{36581C35-FBB6-45C1-AC03-1BBC123F8131}" dt="2023-02-21T10:17:42.096" v="3166" actId="1076"/>
          <ac:spMkLst>
            <pc:docMk/>
            <pc:sldMk cId="1184083781" sldId="891"/>
            <ac:spMk id="32" creationId="{E746631C-B7AA-43EC-A334-E1F988D1DD1F}"/>
          </ac:spMkLst>
        </pc:spChg>
        <pc:spChg chg="mod">
          <ac:chgData name="Berencsi Bence" userId="0d6bc2cf-8112-42d3-a525-7658f104eaf7" providerId="ADAL" clId="{36581C35-FBB6-45C1-AC03-1BBC123F8131}" dt="2023-02-21T10:17:42.096" v="3166" actId="1076"/>
          <ac:spMkLst>
            <pc:docMk/>
            <pc:sldMk cId="1184083781" sldId="891"/>
            <ac:spMk id="33" creationId="{46586A5E-801C-42DA-A719-5BA3DEC7207A}"/>
          </ac:spMkLst>
        </pc:spChg>
        <pc:spChg chg="mod">
          <ac:chgData name="Berencsi Bence" userId="0d6bc2cf-8112-42d3-a525-7658f104eaf7" providerId="ADAL" clId="{36581C35-FBB6-45C1-AC03-1BBC123F8131}" dt="2023-02-21T10:17:42.096" v="3166" actId="1076"/>
          <ac:spMkLst>
            <pc:docMk/>
            <pc:sldMk cId="1184083781" sldId="891"/>
            <ac:spMk id="34" creationId="{F058CC17-4D23-4F74-BA35-AC5CF73E7CFA}"/>
          </ac:spMkLst>
        </pc:spChg>
        <pc:spChg chg="mod">
          <ac:chgData name="Berencsi Bence" userId="0d6bc2cf-8112-42d3-a525-7658f104eaf7" providerId="ADAL" clId="{36581C35-FBB6-45C1-AC03-1BBC123F8131}" dt="2023-02-21T10:17:35.375" v="3165" actId="403"/>
          <ac:spMkLst>
            <pc:docMk/>
            <pc:sldMk cId="1184083781" sldId="891"/>
            <ac:spMk id="45" creationId="{C952B4CA-3EEE-485D-904E-B4DC8CBDE8FC}"/>
          </ac:spMkLst>
        </pc:spChg>
        <pc:grpChg chg="add mod">
          <ac:chgData name="Berencsi Bence" userId="0d6bc2cf-8112-42d3-a525-7658f104eaf7" providerId="ADAL" clId="{36581C35-FBB6-45C1-AC03-1BBC123F8131}" dt="2023-02-21T10:02:10.115" v="2950"/>
          <ac:grpSpMkLst>
            <pc:docMk/>
            <pc:sldMk cId="1184083781" sldId="891"/>
            <ac:grpSpMk id="3" creationId="{275C3AA1-DCFC-73F8-F351-29B9A47848CF}"/>
          </ac:grpSpMkLst>
        </pc:grpChg>
        <pc:grpChg chg="mod">
          <ac:chgData name="Berencsi Bence" userId="0d6bc2cf-8112-42d3-a525-7658f104eaf7" providerId="ADAL" clId="{36581C35-FBB6-45C1-AC03-1BBC123F8131}" dt="2023-02-21T10:17:42.096" v="3166" actId="1076"/>
          <ac:grpSpMkLst>
            <pc:docMk/>
            <pc:sldMk cId="1184083781" sldId="891"/>
            <ac:grpSpMk id="4" creationId="{144BE5D5-C27D-4E89-94C7-DC031DFB2720}"/>
          </ac:grpSpMkLst>
        </pc:grpChg>
        <pc:grpChg chg="mod">
          <ac:chgData name="Berencsi Bence" userId="0d6bc2cf-8112-42d3-a525-7658f104eaf7" providerId="ADAL" clId="{36581C35-FBB6-45C1-AC03-1BBC123F8131}" dt="2023-02-21T10:18:48.316" v="3173"/>
          <ac:grpSpMkLst>
            <pc:docMk/>
            <pc:sldMk cId="1184083781" sldId="891"/>
            <ac:grpSpMk id="13" creationId="{5B1F6721-2C8F-AFB0-3BF2-7D934B0B92DF}"/>
          </ac:grpSpMkLst>
        </pc:grpChg>
        <pc:grpChg chg="mod">
          <ac:chgData name="Berencsi Bence" userId="0d6bc2cf-8112-42d3-a525-7658f104eaf7" providerId="ADAL" clId="{36581C35-FBB6-45C1-AC03-1BBC123F8131}" dt="2023-02-21T10:17:42.096" v="3166" actId="1076"/>
          <ac:grpSpMkLst>
            <pc:docMk/>
            <pc:sldMk cId="1184083781" sldId="891"/>
            <ac:grpSpMk id="30" creationId="{8F5ED692-5640-4DD3-8FC0-71685FD28981}"/>
          </ac:grpSpMkLst>
        </pc:grpChg>
        <pc:picChg chg="mod">
          <ac:chgData name="Berencsi Bence" userId="0d6bc2cf-8112-42d3-a525-7658f104eaf7" providerId="ADAL" clId="{36581C35-FBB6-45C1-AC03-1BBC123F8131}" dt="2023-02-21T10:17:42.096" v="3166" actId="1076"/>
          <ac:picMkLst>
            <pc:docMk/>
            <pc:sldMk cId="1184083781" sldId="891"/>
            <ac:picMk id="31" creationId="{C089526F-C119-4216-A2D1-4524743DD64A}"/>
          </ac:picMkLst>
        </pc:picChg>
        <pc:picChg chg="mod">
          <ac:chgData name="Berencsi Bence" userId="0d6bc2cf-8112-42d3-a525-7658f104eaf7" providerId="ADAL" clId="{36581C35-FBB6-45C1-AC03-1BBC123F8131}" dt="2023-02-21T10:18:42.470" v="3172" actId="207"/>
          <ac:picMkLst>
            <pc:docMk/>
            <pc:sldMk cId="1184083781" sldId="891"/>
            <ac:picMk id="7170" creationId="{E50C1D1B-B876-113F-7DB3-72A7C6026466}"/>
          </ac:picMkLst>
        </pc:picChg>
        <pc:picChg chg="mod">
          <ac:chgData name="Berencsi Bence" userId="0d6bc2cf-8112-42d3-a525-7658f104eaf7" providerId="ADAL" clId="{36581C35-FBB6-45C1-AC03-1BBC123F8131}" dt="2023-02-21T10:17:42.096" v="3166" actId="1076"/>
          <ac:picMkLst>
            <pc:docMk/>
            <pc:sldMk cId="1184083781" sldId="891"/>
            <ac:picMk id="79882" creationId="{00000000-0000-0000-0000-000000000000}"/>
          </ac:picMkLst>
        </pc:picChg>
        <pc:picChg chg="mod">
          <ac:chgData name="Berencsi Bence" userId="0d6bc2cf-8112-42d3-a525-7658f104eaf7" providerId="ADAL" clId="{36581C35-FBB6-45C1-AC03-1BBC123F8131}" dt="2023-02-21T10:17:42.096" v="3166" actId="1076"/>
          <ac:picMkLst>
            <pc:docMk/>
            <pc:sldMk cId="1184083781" sldId="891"/>
            <ac:picMk id="79885" creationId="{00000000-0000-0000-0000-000000000000}"/>
          </ac:picMkLst>
        </pc:picChg>
        <pc:cxnChg chg="mod">
          <ac:chgData name="Berencsi Bence" userId="0d6bc2cf-8112-42d3-a525-7658f104eaf7" providerId="ADAL" clId="{36581C35-FBB6-45C1-AC03-1BBC123F8131}" dt="2023-02-21T10:17:42.096" v="3166" actId="1076"/>
          <ac:cxnSpMkLst>
            <pc:docMk/>
            <pc:sldMk cId="1184083781" sldId="891"/>
            <ac:cxnSpMk id="6" creationId="{D136BF86-785C-27B1-C7FF-668496AE0A73}"/>
          </ac:cxnSpMkLst>
        </pc:cxnChg>
        <pc:cxnChg chg="mod">
          <ac:chgData name="Berencsi Bence" userId="0d6bc2cf-8112-42d3-a525-7658f104eaf7" providerId="ADAL" clId="{36581C35-FBB6-45C1-AC03-1BBC123F8131}" dt="2023-02-21T10:17:42.096" v="3166" actId="1076"/>
          <ac:cxnSpMkLst>
            <pc:docMk/>
            <pc:sldMk cId="1184083781" sldId="891"/>
            <ac:cxnSpMk id="8" creationId="{D4112536-C2B0-C281-943C-F01A839705B4}"/>
          </ac:cxnSpMkLst>
        </pc:cxnChg>
        <pc:cxnChg chg="mod">
          <ac:chgData name="Berencsi Bence" userId="0d6bc2cf-8112-42d3-a525-7658f104eaf7" providerId="ADAL" clId="{36581C35-FBB6-45C1-AC03-1BBC123F8131}" dt="2023-02-21T10:18:05.842" v="3167" actId="208"/>
          <ac:cxnSpMkLst>
            <pc:docMk/>
            <pc:sldMk cId="1184083781" sldId="891"/>
            <ac:cxnSpMk id="11" creationId="{2E2ECF1B-C393-FB67-1366-770AE231F31E}"/>
          </ac:cxnSpMkLst>
        </pc:cxnChg>
      </pc:sldChg>
      <pc:sldChg chg="addSp delSp modSp mod">
        <pc:chgData name="Berencsi Bence" userId="0d6bc2cf-8112-42d3-a525-7658f104eaf7" providerId="ADAL" clId="{36581C35-FBB6-45C1-AC03-1BBC123F8131}" dt="2023-02-21T10:19:59.168" v="3213" actId="1076"/>
        <pc:sldMkLst>
          <pc:docMk/>
          <pc:sldMk cId="1218613646" sldId="893"/>
        </pc:sldMkLst>
        <pc:spChg chg="mod">
          <ac:chgData name="Berencsi Bence" userId="0d6bc2cf-8112-42d3-a525-7658f104eaf7" providerId="ADAL" clId="{36581C35-FBB6-45C1-AC03-1BBC123F8131}" dt="2023-02-21T10:02:15.467" v="2952"/>
          <ac:spMkLst>
            <pc:docMk/>
            <pc:sldMk cId="1218613646" sldId="893"/>
            <ac:spMk id="3" creationId="{A6CC474D-6904-06B1-A1BA-1A40DAA37066}"/>
          </ac:spMkLst>
        </pc:spChg>
        <pc:spChg chg="mod">
          <ac:chgData name="Berencsi Bence" userId="0d6bc2cf-8112-42d3-a525-7658f104eaf7" providerId="ADAL" clId="{36581C35-FBB6-45C1-AC03-1BBC123F8131}" dt="2023-02-21T10:02:15.467" v="2952"/>
          <ac:spMkLst>
            <pc:docMk/>
            <pc:sldMk cId="1218613646" sldId="893"/>
            <ac:spMk id="4" creationId="{1F1D9C23-8E8F-ECF1-2FF1-FD08F17030EA}"/>
          </ac:spMkLst>
        </pc:spChg>
        <pc:spChg chg="del mod">
          <ac:chgData name="Berencsi Bence" userId="0d6bc2cf-8112-42d3-a525-7658f104eaf7" providerId="ADAL" clId="{36581C35-FBB6-45C1-AC03-1BBC123F8131}" dt="2023-02-21T10:19:14.208" v="3203" actId="478"/>
          <ac:spMkLst>
            <pc:docMk/>
            <pc:sldMk cId="1218613646" sldId="893"/>
            <ac:spMk id="5" creationId="{7A5F9D77-A748-48AF-9A0F-B92827EAA75D}"/>
          </ac:spMkLst>
        </pc:spChg>
        <pc:spChg chg="add mod">
          <ac:chgData name="Berencsi Bence" userId="0d6bc2cf-8112-42d3-a525-7658f104eaf7" providerId="ADAL" clId="{36581C35-FBB6-45C1-AC03-1BBC123F8131}" dt="2023-02-21T10:02:15.467" v="2952"/>
          <ac:spMkLst>
            <pc:docMk/>
            <pc:sldMk cId="1218613646" sldId="893"/>
            <ac:spMk id="6" creationId="{7F67EC71-B18F-1DFE-2C1E-C4226A81DCB8}"/>
          </ac:spMkLst>
        </pc:spChg>
        <pc:spChg chg="add mod">
          <ac:chgData name="Berencsi Bence" userId="0d6bc2cf-8112-42d3-a525-7658f104eaf7" providerId="ADAL" clId="{36581C35-FBB6-45C1-AC03-1BBC123F8131}" dt="2023-02-21T10:19:03.078" v="3174"/>
          <ac:spMkLst>
            <pc:docMk/>
            <pc:sldMk cId="1218613646" sldId="893"/>
            <ac:spMk id="8" creationId="{8628E9B5-B5EF-11FB-A3C0-94549FA223AA}"/>
          </ac:spMkLst>
        </pc:spChg>
        <pc:spChg chg="add mod">
          <ac:chgData name="Berencsi Bence" userId="0d6bc2cf-8112-42d3-a525-7658f104eaf7" providerId="ADAL" clId="{36581C35-FBB6-45C1-AC03-1BBC123F8131}" dt="2023-02-21T10:19:03.078" v="3174"/>
          <ac:spMkLst>
            <pc:docMk/>
            <pc:sldMk cId="1218613646" sldId="893"/>
            <ac:spMk id="9" creationId="{2196CFD2-506A-B7A7-4C0B-69814CB7FBF3}"/>
          </ac:spMkLst>
        </pc:spChg>
        <pc:spChg chg="mod">
          <ac:chgData name="Berencsi Bence" userId="0d6bc2cf-8112-42d3-a525-7658f104eaf7" providerId="ADAL" clId="{36581C35-FBB6-45C1-AC03-1BBC123F8131}" dt="2023-02-21T10:19:36.874" v="3208" actId="1076"/>
          <ac:spMkLst>
            <pc:docMk/>
            <pc:sldMk cId="1218613646" sldId="893"/>
            <ac:spMk id="81923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0:19:49.847" v="3212" actId="1035"/>
          <ac:spMkLst>
            <pc:docMk/>
            <pc:sldMk cId="1218613646" sldId="893"/>
            <ac:spMk id="81924" creationId="{00000000-0000-0000-0000-000000000000}"/>
          </ac:spMkLst>
        </pc:spChg>
        <pc:grpChg chg="add mod">
          <ac:chgData name="Berencsi Bence" userId="0d6bc2cf-8112-42d3-a525-7658f104eaf7" providerId="ADAL" clId="{36581C35-FBB6-45C1-AC03-1BBC123F8131}" dt="2023-02-21T10:02:15.467" v="2952"/>
          <ac:grpSpMkLst>
            <pc:docMk/>
            <pc:sldMk cId="1218613646" sldId="893"/>
            <ac:grpSpMk id="2" creationId="{7161E1B0-1828-3DA8-D131-61D269170B23}"/>
          </ac:grpSpMkLst>
        </pc:grpChg>
        <pc:picChg chg="mod">
          <ac:chgData name="Berencsi Bence" userId="0d6bc2cf-8112-42d3-a525-7658f104eaf7" providerId="ADAL" clId="{36581C35-FBB6-45C1-AC03-1BBC123F8131}" dt="2023-02-21T10:19:59.168" v="3213" actId="1076"/>
          <ac:picMkLst>
            <pc:docMk/>
            <pc:sldMk cId="1218613646" sldId="893"/>
            <ac:picMk id="7" creationId="{BFCF3E1E-D805-4316-A2CB-3B433FADAECF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0:49:23.556" v="3528" actId="1076"/>
        <pc:sldMkLst>
          <pc:docMk/>
          <pc:sldMk cId="2296977990" sldId="901"/>
        </pc:sldMkLst>
        <pc:spChg chg="mod">
          <ac:chgData name="Berencsi Bence" userId="0d6bc2cf-8112-42d3-a525-7658f104eaf7" providerId="ADAL" clId="{36581C35-FBB6-45C1-AC03-1BBC123F8131}" dt="2023-02-21T10:03:07.987" v="2972"/>
          <ac:spMkLst>
            <pc:docMk/>
            <pc:sldMk cId="2296977990" sldId="901"/>
            <ac:spMk id="4" creationId="{DEAC2B73-673F-44A1-A587-F647F3360D79}"/>
          </ac:spMkLst>
        </pc:spChg>
        <pc:spChg chg="mod">
          <ac:chgData name="Berencsi Bence" userId="0d6bc2cf-8112-42d3-a525-7658f104eaf7" providerId="ADAL" clId="{36581C35-FBB6-45C1-AC03-1BBC123F8131}" dt="2023-02-21T10:03:07.987" v="2972"/>
          <ac:spMkLst>
            <pc:docMk/>
            <pc:sldMk cId="2296977990" sldId="901"/>
            <ac:spMk id="5" creationId="{43CDADAA-42C2-BDED-9349-62DED4650D7F}"/>
          </ac:spMkLst>
        </pc:spChg>
        <pc:spChg chg="del mod">
          <ac:chgData name="Berencsi Bence" userId="0d6bc2cf-8112-42d3-a525-7658f104eaf7" providerId="ADAL" clId="{36581C35-FBB6-45C1-AC03-1BBC123F8131}" dt="2023-02-21T10:48:15.913" v="3518" actId="478"/>
          <ac:spMkLst>
            <pc:docMk/>
            <pc:sldMk cId="2296977990" sldId="901"/>
            <ac:spMk id="6" creationId="{414923FA-8D97-499A-BC4C-994FDF4AF572}"/>
          </ac:spMkLst>
        </pc:spChg>
        <pc:spChg chg="mod">
          <ac:chgData name="Berencsi Bence" userId="0d6bc2cf-8112-42d3-a525-7658f104eaf7" providerId="ADAL" clId="{36581C35-FBB6-45C1-AC03-1BBC123F8131}" dt="2023-02-21T10:48:21.773" v="3519" actId="1076"/>
          <ac:spMkLst>
            <pc:docMk/>
            <pc:sldMk cId="2296977990" sldId="901"/>
            <ac:spMk id="7" creationId="{D9D00458-E7FB-4CE6-A062-82AB04FBDFA7}"/>
          </ac:spMkLst>
        </pc:spChg>
        <pc:spChg chg="add mod">
          <ac:chgData name="Berencsi Bence" userId="0d6bc2cf-8112-42d3-a525-7658f104eaf7" providerId="ADAL" clId="{36581C35-FBB6-45C1-AC03-1BBC123F8131}" dt="2023-02-21T10:03:07.987" v="2972"/>
          <ac:spMkLst>
            <pc:docMk/>
            <pc:sldMk cId="2296977990" sldId="901"/>
            <ac:spMk id="8" creationId="{BEACE37E-58E5-1B10-1959-F6E51D53CD6A}"/>
          </ac:spMkLst>
        </pc:spChg>
        <pc:spChg chg="add del mod">
          <ac:chgData name="Berencsi Bence" userId="0d6bc2cf-8112-42d3-a525-7658f104eaf7" providerId="ADAL" clId="{36581C35-FBB6-45C1-AC03-1BBC123F8131}" dt="2023-02-21T10:48:03.226" v="3516" actId="478"/>
          <ac:spMkLst>
            <pc:docMk/>
            <pc:sldMk cId="2296977990" sldId="901"/>
            <ac:spMk id="9" creationId="{8A804169-BB5E-A50B-391E-F0A7E24027D8}"/>
          </ac:spMkLst>
        </pc:spChg>
        <pc:spChg chg="add mod">
          <ac:chgData name="Berencsi Bence" userId="0d6bc2cf-8112-42d3-a525-7658f104eaf7" providerId="ADAL" clId="{36581C35-FBB6-45C1-AC03-1BBC123F8131}" dt="2023-02-21T10:48:12.736" v="3517"/>
          <ac:spMkLst>
            <pc:docMk/>
            <pc:sldMk cId="2296977990" sldId="901"/>
            <ac:spMk id="10" creationId="{7ADE6225-8C76-E7EF-DF29-5E7731AB9CA8}"/>
          </ac:spMkLst>
        </pc:spChg>
        <pc:spChg chg="add mod">
          <ac:chgData name="Berencsi Bence" userId="0d6bc2cf-8112-42d3-a525-7658f104eaf7" providerId="ADAL" clId="{36581C35-FBB6-45C1-AC03-1BBC123F8131}" dt="2023-02-21T10:48:12.736" v="3517"/>
          <ac:spMkLst>
            <pc:docMk/>
            <pc:sldMk cId="2296977990" sldId="901"/>
            <ac:spMk id="11" creationId="{77CB4F18-D78F-CAA2-38F0-284002C8B8BA}"/>
          </ac:spMkLst>
        </pc:spChg>
        <pc:spChg chg="mod">
          <ac:chgData name="Berencsi Bence" userId="0d6bc2cf-8112-42d3-a525-7658f104eaf7" providerId="ADAL" clId="{36581C35-FBB6-45C1-AC03-1BBC123F8131}" dt="2023-02-21T10:49:14.694" v="3527" actId="948"/>
          <ac:spMkLst>
            <pc:docMk/>
            <pc:sldMk cId="2296977990" sldId="901"/>
            <ac:spMk id="87045" creationId="{00000000-0000-0000-0000-000000000000}"/>
          </ac:spMkLst>
        </pc:spChg>
        <pc:grpChg chg="add mod">
          <ac:chgData name="Berencsi Bence" userId="0d6bc2cf-8112-42d3-a525-7658f104eaf7" providerId="ADAL" clId="{36581C35-FBB6-45C1-AC03-1BBC123F8131}" dt="2023-02-21T10:03:07.987" v="2972"/>
          <ac:grpSpMkLst>
            <pc:docMk/>
            <pc:sldMk cId="2296977990" sldId="901"/>
            <ac:grpSpMk id="3" creationId="{CBCCA92C-E3E2-B7B1-A943-09D83D9B023E}"/>
          </ac:grpSpMkLst>
        </pc:grpChg>
        <pc:picChg chg="mod">
          <ac:chgData name="Berencsi Bence" userId="0d6bc2cf-8112-42d3-a525-7658f104eaf7" providerId="ADAL" clId="{36581C35-FBB6-45C1-AC03-1BBC123F8131}" dt="2023-02-21T10:49:23.556" v="3528" actId="1076"/>
          <ac:picMkLst>
            <pc:docMk/>
            <pc:sldMk cId="2296977990" sldId="901"/>
            <ac:picMk id="2" creationId="{00000000-0000-0000-0000-000000000000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2:53:47.300" v="3853" actId="20577"/>
        <pc:sldMkLst>
          <pc:docMk/>
          <pc:sldMk cId="909089375" sldId="921"/>
        </pc:sldMkLst>
        <pc:spChg chg="mod">
          <ac:chgData name="Berencsi Bence" userId="0d6bc2cf-8112-42d3-a525-7658f104eaf7" providerId="ADAL" clId="{36581C35-FBB6-45C1-AC03-1BBC123F8131}" dt="2023-02-21T12:52:12.961" v="3815"/>
          <ac:spMkLst>
            <pc:docMk/>
            <pc:sldMk cId="909089375" sldId="921"/>
            <ac:spMk id="3" creationId="{94FAD435-93FC-330C-2326-8C43A005A847}"/>
          </ac:spMkLst>
        </pc:spChg>
        <pc:spChg chg="mod">
          <ac:chgData name="Berencsi Bence" userId="0d6bc2cf-8112-42d3-a525-7658f104eaf7" providerId="ADAL" clId="{36581C35-FBB6-45C1-AC03-1BBC123F8131}" dt="2023-02-21T12:52:12.961" v="3815"/>
          <ac:spMkLst>
            <pc:docMk/>
            <pc:sldMk cId="909089375" sldId="921"/>
            <ac:spMk id="4" creationId="{1E72882D-F1A7-1FF7-C211-42639CD210DC}"/>
          </ac:spMkLst>
        </pc:spChg>
        <pc:spChg chg="add mod">
          <ac:chgData name="Berencsi Bence" userId="0d6bc2cf-8112-42d3-a525-7658f104eaf7" providerId="ADAL" clId="{36581C35-FBB6-45C1-AC03-1BBC123F8131}" dt="2023-02-21T12:53:47.300" v="3853" actId="20577"/>
          <ac:spMkLst>
            <pc:docMk/>
            <pc:sldMk cId="909089375" sldId="921"/>
            <ac:spMk id="5" creationId="{0A8288F5-1FFD-FD95-C306-9B094B72406C}"/>
          </ac:spMkLst>
        </pc:spChg>
        <pc:spChg chg="mod">
          <ac:chgData name="Berencsi Bence" userId="0d6bc2cf-8112-42d3-a525-7658f104eaf7" providerId="ADAL" clId="{36581C35-FBB6-45C1-AC03-1BBC123F8131}" dt="2023-02-21T12:52:59.190" v="3847" actId="14100"/>
          <ac:spMkLst>
            <pc:docMk/>
            <pc:sldMk cId="909089375" sldId="921"/>
            <ac:spMk id="6" creationId="{E9313413-0143-48DE-B6DC-07B56F9C7A4F}"/>
          </ac:spMkLst>
        </pc:spChg>
        <pc:spChg chg="del mod">
          <ac:chgData name="Berencsi Bence" userId="0d6bc2cf-8112-42d3-a525-7658f104eaf7" providerId="ADAL" clId="{36581C35-FBB6-45C1-AC03-1BBC123F8131}" dt="2023-02-21T12:52:31.315" v="3821" actId="478"/>
          <ac:spMkLst>
            <pc:docMk/>
            <pc:sldMk cId="909089375" sldId="921"/>
            <ac:spMk id="7" creationId="{C61FF486-7A14-4E99-9F78-D739372E1CFA}"/>
          </ac:spMkLst>
        </pc:spChg>
        <pc:spChg chg="mod">
          <ac:chgData name="Berencsi Bence" userId="0d6bc2cf-8112-42d3-a525-7658f104eaf7" providerId="ADAL" clId="{36581C35-FBB6-45C1-AC03-1BBC123F8131}" dt="2023-02-21T12:52:39.618" v="3838" actId="1038"/>
          <ac:spMkLst>
            <pc:docMk/>
            <pc:sldMk cId="909089375" sldId="921"/>
            <ac:spMk id="10" creationId="{00000000-0000-0000-0000-000000000000}"/>
          </ac:spMkLst>
        </pc:spChg>
        <pc:spChg chg="add mod">
          <ac:chgData name="Berencsi Bence" userId="0d6bc2cf-8112-42d3-a525-7658f104eaf7" providerId="ADAL" clId="{36581C35-FBB6-45C1-AC03-1BBC123F8131}" dt="2023-02-21T12:52:26.811" v="3820" actId="404"/>
          <ac:spMkLst>
            <pc:docMk/>
            <pc:sldMk cId="909089375" sldId="921"/>
            <ac:spMk id="13" creationId="{BE9D2002-EA8C-F9BA-6FA8-58364D265B45}"/>
          </ac:spMkLst>
        </pc:spChg>
        <pc:grpChg chg="add mod">
          <ac:chgData name="Berencsi Bence" userId="0d6bc2cf-8112-42d3-a525-7658f104eaf7" providerId="ADAL" clId="{36581C35-FBB6-45C1-AC03-1BBC123F8131}" dt="2023-02-21T12:52:12.961" v="3815"/>
          <ac:grpSpMkLst>
            <pc:docMk/>
            <pc:sldMk cId="909089375" sldId="921"/>
            <ac:grpSpMk id="2" creationId="{9046BCEA-43AD-6B4B-9D79-F45D91591111}"/>
          </ac:grpSpMkLst>
        </pc:grpChg>
        <pc:picChg chg="mod">
          <ac:chgData name="Berencsi Bence" userId="0d6bc2cf-8112-42d3-a525-7658f104eaf7" providerId="ADAL" clId="{36581C35-FBB6-45C1-AC03-1BBC123F8131}" dt="2023-02-21T12:52:54.712" v="3846" actId="1037"/>
          <ac:picMkLst>
            <pc:docMk/>
            <pc:sldMk cId="909089375" sldId="921"/>
            <ac:picMk id="2050" creationId="{00000000-0000-0000-0000-000000000000}"/>
          </ac:picMkLst>
        </pc:picChg>
      </pc:sldChg>
      <pc:sldChg chg="del">
        <pc:chgData name="Berencsi Bence" userId="0d6bc2cf-8112-42d3-a525-7658f104eaf7" providerId="ADAL" clId="{36581C35-FBB6-45C1-AC03-1BBC123F8131}" dt="2023-02-21T13:34:58.921" v="4295" actId="47"/>
        <pc:sldMkLst>
          <pc:docMk/>
          <pc:sldMk cId="1623185003" sldId="923"/>
        </pc:sldMkLst>
      </pc:sldChg>
      <pc:sldChg chg="addSp delSp modSp mod">
        <pc:chgData name="Berencsi Bence" userId="0d6bc2cf-8112-42d3-a525-7658f104eaf7" providerId="ADAL" clId="{36581C35-FBB6-45C1-AC03-1BBC123F8131}" dt="2023-02-21T13:38:18.330" v="4372" actId="1038"/>
        <pc:sldMkLst>
          <pc:docMk/>
          <pc:sldMk cId="163541354" sldId="924"/>
        </pc:sldMkLst>
        <pc:spChg chg="add mod">
          <ac:chgData name="Berencsi Bence" userId="0d6bc2cf-8112-42d3-a525-7658f104eaf7" providerId="ADAL" clId="{36581C35-FBB6-45C1-AC03-1BBC123F8131}" dt="2023-02-21T13:35:48.650" v="4301"/>
          <ac:spMkLst>
            <pc:docMk/>
            <pc:sldMk cId="163541354" sldId="924"/>
            <ac:spMk id="2" creationId="{94B3E712-1657-29FD-EF11-9BD2B68925F4}"/>
          </ac:spMkLst>
        </pc:spChg>
        <pc:spChg chg="del mod">
          <ac:chgData name="Berencsi Bence" userId="0d6bc2cf-8112-42d3-a525-7658f104eaf7" providerId="ADAL" clId="{36581C35-FBB6-45C1-AC03-1BBC123F8131}" dt="2023-02-21T13:35:43.159" v="4299" actId="478"/>
          <ac:spMkLst>
            <pc:docMk/>
            <pc:sldMk cId="163541354" sldId="924"/>
            <ac:spMk id="16" creationId="{4B68E804-B17B-4A1C-93A0-04643B6EFB8A}"/>
          </ac:spMkLst>
        </pc:spChg>
        <pc:spChg chg="mod">
          <ac:chgData name="Berencsi Bence" userId="0d6bc2cf-8112-42d3-a525-7658f104eaf7" providerId="ADAL" clId="{36581C35-FBB6-45C1-AC03-1BBC123F8131}" dt="2023-02-21T13:36:25.867" v="4326" actId="1036"/>
          <ac:spMkLst>
            <pc:docMk/>
            <pc:sldMk cId="163541354" sldId="924"/>
            <ac:spMk id="21" creationId="{22669740-1C9C-4A70-A14B-EE949B0AD4BE}"/>
          </ac:spMkLst>
        </pc:spChg>
        <pc:spChg chg="mod">
          <ac:chgData name="Berencsi Bence" userId="0d6bc2cf-8112-42d3-a525-7658f104eaf7" providerId="ADAL" clId="{36581C35-FBB6-45C1-AC03-1BBC123F8131}" dt="2023-02-21T13:36:50.972" v="4343" actId="2711"/>
          <ac:spMkLst>
            <pc:docMk/>
            <pc:sldMk cId="163541354" sldId="924"/>
            <ac:spMk id="131074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3:37:30.699" v="4362" actId="1035"/>
          <ac:spMkLst>
            <pc:docMk/>
            <pc:sldMk cId="163541354" sldId="924"/>
            <ac:spMk id="131075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3:37:09.263" v="4351" actId="14100"/>
          <ac:spMkLst>
            <pc:docMk/>
            <pc:sldMk cId="163541354" sldId="924"/>
            <ac:spMk id="131076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3:36:39.055" v="4341" actId="1035"/>
          <ac:spMkLst>
            <pc:docMk/>
            <pc:sldMk cId="163541354" sldId="924"/>
            <ac:spMk id="131077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3:36:25.867" v="4326" actId="1036"/>
          <ac:spMkLst>
            <pc:docMk/>
            <pc:sldMk cId="163541354" sldId="924"/>
            <ac:spMk id="131078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3:37:55.792" v="4365" actId="207"/>
          <ac:spMkLst>
            <pc:docMk/>
            <pc:sldMk cId="163541354" sldId="924"/>
            <ac:spMk id="131079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3:36:25.867" v="4326" actId="1036"/>
          <ac:spMkLst>
            <pc:docMk/>
            <pc:sldMk cId="163541354" sldId="924"/>
            <ac:spMk id="131080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3:38:16.061" v="4369" actId="1038"/>
          <ac:spMkLst>
            <pc:docMk/>
            <pc:sldMk cId="163541354" sldId="924"/>
            <ac:spMk id="131081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3:38:18.330" v="4372" actId="1038"/>
          <ac:spMkLst>
            <pc:docMk/>
            <pc:sldMk cId="163541354" sldId="924"/>
            <ac:spMk id="131083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3:36:25.867" v="4326" actId="1036"/>
          <ac:spMkLst>
            <pc:docMk/>
            <pc:sldMk cId="163541354" sldId="924"/>
            <ac:spMk id="131084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3:36:25.867" v="4326" actId="1036"/>
          <ac:spMkLst>
            <pc:docMk/>
            <pc:sldMk cId="163541354" sldId="924"/>
            <ac:spMk id="131086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3:36:25.867" v="4326" actId="1036"/>
          <ac:spMkLst>
            <pc:docMk/>
            <pc:sldMk cId="163541354" sldId="924"/>
            <ac:spMk id="831498" creationId="{00000000-0000-0000-0000-000000000000}"/>
          </ac:spMkLst>
        </pc:spChg>
      </pc:sldChg>
      <pc:sldChg chg="addSp delSp modSp mod">
        <pc:chgData name="Berencsi Bence" userId="0d6bc2cf-8112-42d3-a525-7658f104eaf7" providerId="ADAL" clId="{36581C35-FBB6-45C1-AC03-1BBC123F8131}" dt="2023-02-22T12:49:38.707" v="9781" actId="1038"/>
        <pc:sldMkLst>
          <pc:docMk/>
          <pc:sldMk cId="1750606154" sldId="928"/>
        </pc:sldMkLst>
        <pc:spChg chg="add mod">
          <ac:chgData name="Berencsi Bence" userId="0d6bc2cf-8112-42d3-a525-7658f104eaf7" providerId="ADAL" clId="{36581C35-FBB6-45C1-AC03-1BBC123F8131}" dt="2023-02-21T12:58:55.061" v="3980"/>
          <ac:spMkLst>
            <pc:docMk/>
            <pc:sldMk cId="1750606154" sldId="928"/>
            <ac:spMk id="2" creationId="{5F7DC50A-B25C-92B1-13C3-D5AE0701D0F2}"/>
          </ac:spMkLst>
        </pc:spChg>
        <pc:spChg chg="mod">
          <ac:chgData name="Berencsi Bence" userId="0d6bc2cf-8112-42d3-a525-7658f104eaf7" providerId="ADAL" clId="{36581C35-FBB6-45C1-AC03-1BBC123F8131}" dt="2023-02-21T12:59:21.264" v="3988" actId="1036"/>
          <ac:spMkLst>
            <pc:docMk/>
            <pc:sldMk cId="1750606154" sldId="928"/>
            <ac:spMk id="14" creationId="{F35A2545-5B9F-446A-8BD9-9004F0E056DA}"/>
          </ac:spMkLst>
        </pc:spChg>
        <pc:spChg chg="del mod">
          <ac:chgData name="Berencsi Bence" userId="0d6bc2cf-8112-42d3-a525-7658f104eaf7" providerId="ADAL" clId="{36581C35-FBB6-45C1-AC03-1BBC123F8131}" dt="2023-02-21T12:59:24.066" v="3989" actId="478"/>
          <ac:spMkLst>
            <pc:docMk/>
            <pc:sldMk cId="1750606154" sldId="928"/>
            <ac:spMk id="15" creationId="{96B2FDF4-1A3C-4C77-88C9-A00DEA9D559E}"/>
          </ac:spMkLst>
        </pc:spChg>
        <pc:picChg chg="add mod">
          <ac:chgData name="Berencsi Bence" userId="0d6bc2cf-8112-42d3-a525-7658f104eaf7" providerId="ADAL" clId="{36581C35-FBB6-45C1-AC03-1BBC123F8131}" dt="2023-02-22T12:49:38.707" v="9781" actId="1038"/>
          <ac:picMkLst>
            <pc:docMk/>
            <pc:sldMk cId="1750606154" sldId="928"/>
            <ac:picMk id="2050" creationId="{8C459CF0-23BC-D261-F762-F6F29C4A73D5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2T12:50:06.318" v="9782"/>
        <pc:sldMkLst>
          <pc:docMk/>
          <pc:sldMk cId="3971340305" sldId="929"/>
        </pc:sldMkLst>
        <pc:spChg chg="add del mod">
          <ac:chgData name="Berencsi Bence" userId="0d6bc2cf-8112-42d3-a525-7658f104eaf7" providerId="ADAL" clId="{36581C35-FBB6-45C1-AC03-1BBC123F8131}" dt="2023-02-21T13:09:33.291" v="3991" actId="478"/>
          <ac:spMkLst>
            <pc:docMk/>
            <pc:sldMk cId="3971340305" sldId="929"/>
            <ac:spMk id="3" creationId="{BA7B9291-62F1-98D1-3554-23410810C0FB}"/>
          </ac:spMkLst>
        </pc:spChg>
        <pc:spChg chg="add mod">
          <ac:chgData name="Berencsi Bence" userId="0d6bc2cf-8112-42d3-a525-7658f104eaf7" providerId="ADAL" clId="{36581C35-FBB6-45C1-AC03-1BBC123F8131}" dt="2023-02-21T13:09:36.346" v="3993"/>
          <ac:spMkLst>
            <pc:docMk/>
            <pc:sldMk cId="3971340305" sldId="929"/>
            <ac:spMk id="4" creationId="{B2B053C9-4D42-1DA6-09DC-9A1007E8EDDB}"/>
          </ac:spMkLst>
        </pc:spChg>
        <pc:spChg chg="add mod">
          <ac:chgData name="Berencsi Bence" userId="0d6bc2cf-8112-42d3-a525-7658f104eaf7" providerId="ADAL" clId="{36581C35-FBB6-45C1-AC03-1BBC123F8131}" dt="2023-02-21T13:09:36.346" v="3993"/>
          <ac:spMkLst>
            <pc:docMk/>
            <pc:sldMk cId="3971340305" sldId="929"/>
            <ac:spMk id="5" creationId="{B59B5AAE-B558-92B4-BAEA-3B98BAF0BD47}"/>
          </ac:spMkLst>
        </pc:spChg>
        <pc:spChg chg="del">
          <ac:chgData name="Berencsi Bence" userId="0d6bc2cf-8112-42d3-a525-7658f104eaf7" providerId="ADAL" clId="{36581C35-FBB6-45C1-AC03-1BBC123F8131}" dt="2023-02-21T13:09:30.406" v="3990" actId="478"/>
          <ac:spMkLst>
            <pc:docMk/>
            <pc:sldMk cId="3971340305" sldId="929"/>
            <ac:spMk id="18" creationId="{6A9F9769-2407-43FE-8B04-2055547EA02A}"/>
          </ac:spMkLst>
        </pc:spChg>
        <pc:spChg chg="del">
          <ac:chgData name="Berencsi Bence" userId="0d6bc2cf-8112-42d3-a525-7658f104eaf7" providerId="ADAL" clId="{36581C35-FBB6-45C1-AC03-1BBC123F8131}" dt="2023-02-21T13:09:35.395" v="3992" actId="478"/>
          <ac:spMkLst>
            <pc:docMk/>
            <pc:sldMk cId="3971340305" sldId="929"/>
            <ac:spMk id="19" creationId="{EEDFAC88-1FC6-4233-B97B-CA9EF0C27360}"/>
          </ac:spMkLst>
        </pc:spChg>
        <pc:picChg chg="add mod">
          <ac:chgData name="Berencsi Bence" userId="0d6bc2cf-8112-42d3-a525-7658f104eaf7" providerId="ADAL" clId="{36581C35-FBB6-45C1-AC03-1BBC123F8131}" dt="2023-02-22T12:50:06.318" v="9782"/>
          <ac:picMkLst>
            <pc:docMk/>
            <pc:sldMk cId="3971340305" sldId="929"/>
            <ac:picMk id="2" creationId="{440DE9EC-4678-C041-665F-9136B365567E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4:37:43.746" v="6099" actId="1038"/>
        <pc:sldMkLst>
          <pc:docMk/>
          <pc:sldMk cId="2473925567" sldId="943"/>
        </pc:sldMkLst>
        <pc:spChg chg="mod">
          <ac:chgData name="Berencsi Bence" userId="0d6bc2cf-8112-42d3-a525-7658f104eaf7" providerId="ADAL" clId="{36581C35-FBB6-45C1-AC03-1BBC123F8131}" dt="2023-02-21T13:44:28.254" v="4537" actId="207"/>
          <ac:spMkLst>
            <pc:docMk/>
            <pc:sldMk cId="2473925567" sldId="943"/>
            <ac:spMk id="2" creationId="{00000000-0000-0000-0000-000000000000}"/>
          </ac:spMkLst>
        </pc:spChg>
        <pc:spChg chg="add mod">
          <ac:chgData name="Berencsi Bence" userId="0d6bc2cf-8112-42d3-a525-7658f104eaf7" providerId="ADAL" clId="{36581C35-FBB6-45C1-AC03-1BBC123F8131}" dt="2023-02-21T13:43:55.175" v="4491"/>
          <ac:spMkLst>
            <pc:docMk/>
            <pc:sldMk cId="2473925567" sldId="943"/>
            <ac:spMk id="3" creationId="{FE277ED4-7A03-2203-ACCD-69F2A8D44AD0}"/>
          </ac:spMkLst>
        </pc:spChg>
        <pc:spChg chg="mod">
          <ac:chgData name="Berencsi Bence" userId="0d6bc2cf-8112-42d3-a525-7658f104eaf7" providerId="ADAL" clId="{36581C35-FBB6-45C1-AC03-1BBC123F8131}" dt="2023-02-21T13:44:54.045" v="4560" actId="14100"/>
          <ac:spMkLst>
            <pc:docMk/>
            <pc:sldMk cId="2473925567" sldId="943"/>
            <ac:spMk id="9" creationId="{00000000-0000-0000-0000-000000000000}"/>
          </ac:spMkLst>
        </pc:spChg>
        <pc:spChg chg="del">
          <ac:chgData name="Berencsi Bence" userId="0d6bc2cf-8112-42d3-a525-7658f104eaf7" providerId="ADAL" clId="{36581C35-FBB6-45C1-AC03-1BBC123F8131}" dt="2023-02-21T13:43:54.917" v="4490" actId="478"/>
          <ac:spMkLst>
            <pc:docMk/>
            <pc:sldMk cId="2473925567" sldId="943"/>
            <ac:spMk id="12" creationId="{028A2E6A-D0BC-4104-95DD-8256E22A2BCA}"/>
          </ac:spMkLst>
        </pc:spChg>
        <pc:spChg chg="mod">
          <ac:chgData name="Berencsi Bence" userId="0d6bc2cf-8112-42d3-a525-7658f104eaf7" providerId="ADAL" clId="{36581C35-FBB6-45C1-AC03-1BBC123F8131}" dt="2023-02-21T14:37:43.746" v="6099" actId="1038"/>
          <ac:spMkLst>
            <pc:docMk/>
            <pc:sldMk cId="2473925567" sldId="943"/>
            <ac:spMk id="16" creationId="{E9DDE953-4455-4EF6-B441-CD48737AADA6}"/>
          </ac:spMkLst>
        </pc:spChg>
        <pc:picChg chg="add mod">
          <ac:chgData name="Berencsi Bence" userId="0d6bc2cf-8112-42d3-a525-7658f104eaf7" providerId="ADAL" clId="{36581C35-FBB6-45C1-AC03-1BBC123F8131}" dt="2023-02-21T13:46:34.412" v="4577" actId="1076"/>
          <ac:picMkLst>
            <pc:docMk/>
            <pc:sldMk cId="2473925567" sldId="943"/>
            <ac:picMk id="4" creationId="{35A7E428-C55C-6FC8-5CD3-1361D7271540}"/>
          </ac:picMkLst>
        </pc:picChg>
        <pc:picChg chg="add mod">
          <ac:chgData name="Berencsi Bence" userId="0d6bc2cf-8112-42d3-a525-7658f104eaf7" providerId="ADAL" clId="{36581C35-FBB6-45C1-AC03-1BBC123F8131}" dt="2023-02-21T13:46:56.697" v="4582" actId="1076"/>
          <ac:picMkLst>
            <pc:docMk/>
            <pc:sldMk cId="2473925567" sldId="943"/>
            <ac:picMk id="5" creationId="{FEEC9B05-88D0-3638-A1FE-D2A5467F0994}"/>
          </ac:picMkLst>
        </pc:picChg>
        <pc:picChg chg="add del mod">
          <ac:chgData name="Berencsi Bence" userId="0d6bc2cf-8112-42d3-a525-7658f104eaf7" providerId="ADAL" clId="{36581C35-FBB6-45C1-AC03-1BBC123F8131}" dt="2023-02-21T13:47:01.162" v="4583" actId="478"/>
          <ac:picMkLst>
            <pc:docMk/>
            <pc:sldMk cId="2473925567" sldId="943"/>
            <ac:picMk id="2050" creationId="{3C238284-9E92-7E38-93B6-A1FFCAB31E8C}"/>
          </ac:picMkLst>
        </pc:picChg>
        <pc:picChg chg="add mod">
          <ac:chgData name="Berencsi Bence" userId="0d6bc2cf-8112-42d3-a525-7658f104eaf7" providerId="ADAL" clId="{36581C35-FBB6-45C1-AC03-1BBC123F8131}" dt="2023-02-21T13:48:00.368" v="4594" actId="1076"/>
          <ac:picMkLst>
            <pc:docMk/>
            <pc:sldMk cId="2473925567" sldId="943"/>
            <ac:picMk id="2052" creationId="{5C33E6B5-77FE-FFFC-0380-E65D0936A0EB}"/>
          </ac:picMkLst>
        </pc:picChg>
        <pc:picChg chg="mod">
          <ac:chgData name="Berencsi Bence" userId="0d6bc2cf-8112-42d3-a525-7658f104eaf7" providerId="ADAL" clId="{36581C35-FBB6-45C1-AC03-1BBC123F8131}" dt="2023-02-21T13:46:28.291" v="4575" actId="1076"/>
          <ac:picMkLst>
            <pc:docMk/>
            <pc:sldMk cId="2473925567" sldId="943"/>
            <ac:picMk id="216066" creationId="{00000000-0000-0000-0000-000000000000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2T12:55:55.908" v="9799" actId="6549"/>
        <pc:sldMkLst>
          <pc:docMk/>
          <pc:sldMk cId="2625611404" sldId="944"/>
        </pc:sldMkLst>
        <pc:spChg chg="add mod">
          <ac:chgData name="Berencsi Bence" userId="0d6bc2cf-8112-42d3-a525-7658f104eaf7" providerId="ADAL" clId="{36581C35-FBB6-45C1-AC03-1BBC123F8131}" dt="2023-02-21T13:38:59.306" v="4393" actId="20577"/>
          <ac:spMkLst>
            <pc:docMk/>
            <pc:sldMk cId="2625611404" sldId="944"/>
            <ac:spMk id="2" creationId="{9021D3D9-662D-5D06-FBC4-59520B69088D}"/>
          </ac:spMkLst>
        </pc:spChg>
        <pc:spChg chg="mod">
          <ac:chgData name="Berencsi Bence" userId="0d6bc2cf-8112-42d3-a525-7658f104eaf7" providerId="ADAL" clId="{36581C35-FBB6-45C1-AC03-1BBC123F8131}" dt="2023-02-21T13:40:08.106" v="4426" actId="1076"/>
          <ac:spMkLst>
            <pc:docMk/>
            <pc:sldMk cId="2625611404" sldId="944"/>
            <ac:spMk id="8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2T12:55:55.908" v="9799" actId="6549"/>
          <ac:spMkLst>
            <pc:docMk/>
            <pc:sldMk cId="2625611404" sldId="944"/>
            <ac:spMk id="9" creationId="{00000000-0000-0000-0000-000000000000}"/>
          </ac:spMkLst>
        </pc:spChg>
        <pc:spChg chg="del mod">
          <ac:chgData name="Berencsi Bence" userId="0d6bc2cf-8112-42d3-a525-7658f104eaf7" providerId="ADAL" clId="{36581C35-FBB6-45C1-AC03-1BBC123F8131}" dt="2023-02-21T14:37:17.371" v="6098" actId="478"/>
          <ac:spMkLst>
            <pc:docMk/>
            <pc:sldMk cId="2625611404" sldId="944"/>
            <ac:spMk id="10" creationId="{C28A2392-5A7D-4600-8A75-C4DEBBABBE82}"/>
          </ac:spMkLst>
        </pc:spChg>
        <pc:spChg chg="mod">
          <ac:chgData name="Berencsi Bence" userId="0d6bc2cf-8112-42d3-a525-7658f104eaf7" providerId="ADAL" clId="{36581C35-FBB6-45C1-AC03-1BBC123F8131}" dt="2023-02-22T12:55:34.361" v="9794" actId="207"/>
          <ac:spMkLst>
            <pc:docMk/>
            <pc:sldMk cId="2625611404" sldId="944"/>
            <ac:spMk id="11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2T12:55:34.361" v="9794" actId="207"/>
          <ac:spMkLst>
            <pc:docMk/>
            <pc:sldMk cId="2625611404" sldId="944"/>
            <ac:spMk id="12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3:38:50.148" v="4380" actId="14100"/>
          <ac:spMkLst>
            <pc:docMk/>
            <pc:sldMk cId="2625611404" sldId="944"/>
            <ac:spMk id="17" creationId="{CD961DD4-A303-4F9B-85CE-9599BDBD8B5B}"/>
          </ac:spMkLst>
        </pc:spChg>
        <pc:picChg chg="add del mod">
          <ac:chgData name="Berencsi Bence" userId="0d6bc2cf-8112-42d3-a525-7658f104eaf7" providerId="ADAL" clId="{36581C35-FBB6-45C1-AC03-1BBC123F8131}" dt="2023-02-22T12:55:01.052" v="9791" actId="478"/>
          <ac:picMkLst>
            <pc:docMk/>
            <pc:sldMk cId="2625611404" sldId="944"/>
            <ac:picMk id="6146" creationId="{DF7988CA-C562-0668-385A-4B2F2CC5F885}"/>
          </ac:picMkLst>
        </pc:picChg>
        <pc:picChg chg="mod">
          <ac:chgData name="Berencsi Bence" userId="0d6bc2cf-8112-42d3-a525-7658f104eaf7" providerId="ADAL" clId="{36581C35-FBB6-45C1-AC03-1BBC123F8131}" dt="2023-02-21T13:39:12.579" v="4423" actId="1035"/>
          <ac:picMkLst>
            <pc:docMk/>
            <pc:sldMk cId="2625611404" sldId="944"/>
            <ac:picMk id="231428" creationId="{00000000-0000-0000-0000-000000000000}"/>
          </ac:picMkLst>
        </pc:picChg>
        <pc:cxnChg chg="mod">
          <ac:chgData name="Berencsi Bence" userId="0d6bc2cf-8112-42d3-a525-7658f104eaf7" providerId="ADAL" clId="{36581C35-FBB6-45C1-AC03-1BBC123F8131}" dt="2023-02-22T12:55:39.384" v="9795" actId="208"/>
          <ac:cxnSpMkLst>
            <pc:docMk/>
            <pc:sldMk cId="2625611404" sldId="944"/>
            <ac:cxnSpMk id="13" creationId="{00000000-0000-0000-0000-000000000000}"/>
          </ac:cxnSpMkLst>
        </pc:cxnChg>
      </pc:sldChg>
      <pc:sldChg chg="addSp delSp modSp mod">
        <pc:chgData name="Berencsi Bence" userId="0d6bc2cf-8112-42d3-a525-7658f104eaf7" providerId="ADAL" clId="{36581C35-FBB6-45C1-AC03-1BBC123F8131}" dt="2023-02-21T14:05:08.734" v="5319" actId="688"/>
        <pc:sldMkLst>
          <pc:docMk/>
          <pc:sldMk cId="2269066803" sldId="949"/>
        </pc:sldMkLst>
        <pc:spChg chg="add mod">
          <ac:chgData name="Berencsi Bence" userId="0d6bc2cf-8112-42d3-a525-7658f104eaf7" providerId="ADAL" clId="{36581C35-FBB6-45C1-AC03-1BBC123F8131}" dt="2023-02-21T13:48:30.290" v="4598"/>
          <ac:spMkLst>
            <pc:docMk/>
            <pc:sldMk cId="2269066803" sldId="949"/>
            <ac:spMk id="2" creationId="{E41CBDE6-FDF3-735B-59FE-9A9A906A7229}"/>
          </ac:spMkLst>
        </pc:spChg>
        <pc:spChg chg="add mod">
          <ac:chgData name="Berencsi Bence" userId="0d6bc2cf-8112-42d3-a525-7658f104eaf7" providerId="ADAL" clId="{36581C35-FBB6-45C1-AC03-1BBC123F8131}" dt="2023-02-21T13:54:05.057" v="5141" actId="164"/>
          <ac:spMkLst>
            <pc:docMk/>
            <pc:sldMk cId="2269066803" sldId="949"/>
            <ac:spMk id="3" creationId="{22D94F94-FB26-24C8-99E5-7CD4C037444A}"/>
          </ac:spMkLst>
        </pc:spChg>
        <pc:spChg chg="add mod ord">
          <ac:chgData name="Berencsi Bence" userId="0d6bc2cf-8112-42d3-a525-7658f104eaf7" providerId="ADAL" clId="{36581C35-FBB6-45C1-AC03-1BBC123F8131}" dt="2023-02-21T13:54:05.057" v="5141" actId="164"/>
          <ac:spMkLst>
            <pc:docMk/>
            <pc:sldMk cId="2269066803" sldId="949"/>
            <ac:spMk id="4" creationId="{AD7EFD40-9830-F713-716B-5FBD0EC84736}"/>
          </ac:spMkLst>
        </pc:spChg>
        <pc:spChg chg="mod ord">
          <ac:chgData name="Berencsi Bence" userId="0d6bc2cf-8112-42d3-a525-7658f104eaf7" providerId="ADAL" clId="{36581C35-FBB6-45C1-AC03-1BBC123F8131}" dt="2023-02-21T14:05:08.734" v="5319" actId="688"/>
          <ac:spMkLst>
            <pc:docMk/>
            <pc:sldMk cId="2269066803" sldId="949"/>
            <ac:spMk id="7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4:04:20.165" v="5309" actId="207"/>
          <ac:spMkLst>
            <pc:docMk/>
            <pc:sldMk cId="2269066803" sldId="949"/>
            <ac:spMk id="8" creationId="{00000000-0000-0000-0000-000000000000}"/>
          </ac:spMkLst>
        </pc:spChg>
        <pc:spChg chg="del mod">
          <ac:chgData name="Berencsi Bence" userId="0d6bc2cf-8112-42d3-a525-7658f104eaf7" providerId="ADAL" clId="{36581C35-FBB6-45C1-AC03-1BBC123F8131}" dt="2023-02-21T13:48:25.708" v="4596" actId="478"/>
          <ac:spMkLst>
            <pc:docMk/>
            <pc:sldMk cId="2269066803" sldId="949"/>
            <ac:spMk id="9" creationId="{B06460DD-8004-4C8C-9225-0D6C98038053}"/>
          </ac:spMkLst>
        </pc:spChg>
        <pc:spChg chg="mod">
          <ac:chgData name="Berencsi Bence" userId="0d6bc2cf-8112-42d3-a525-7658f104eaf7" providerId="ADAL" clId="{36581C35-FBB6-45C1-AC03-1BBC123F8131}" dt="2023-02-21T14:04:44.575" v="5313" actId="688"/>
          <ac:spMkLst>
            <pc:docMk/>
            <pc:sldMk cId="2269066803" sldId="949"/>
            <ac:spMk id="12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3:48:51.747" v="4605" actId="255"/>
          <ac:spMkLst>
            <pc:docMk/>
            <pc:sldMk cId="2269066803" sldId="949"/>
            <ac:spMk id="13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3:48:34.281" v="4601" actId="1038"/>
          <ac:spMkLst>
            <pc:docMk/>
            <pc:sldMk cId="2269066803" sldId="949"/>
            <ac:spMk id="15" creationId="{1AE0781B-A274-4851-97CD-FD19DFFB7489}"/>
          </ac:spMkLst>
        </pc:spChg>
        <pc:grpChg chg="add mod">
          <ac:chgData name="Berencsi Bence" userId="0d6bc2cf-8112-42d3-a525-7658f104eaf7" providerId="ADAL" clId="{36581C35-FBB6-45C1-AC03-1BBC123F8131}" dt="2023-02-21T13:54:32.086" v="5147" actId="1076"/>
          <ac:grpSpMkLst>
            <pc:docMk/>
            <pc:sldMk cId="2269066803" sldId="949"/>
            <ac:grpSpMk id="5" creationId="{F2BD28E9-D46E-C022-AE31-65231231D334}"/>
          </ac:grpSpMkLst>
        </pc:grpChg>
        <pc:picChg chg="mod">
          <ac:chgData name="Berencsi Bence" userId="0d6bc2cf-8112-42d3-a525-7658f104eaf7" providerId="ADAL" clId="{36581C35-FBB6-45C1-AC03-1BBC123F8131}" dt="2023-02-21T14:05:00.509" v="5318" actId="688"/>
          <ac:picMkLst>
            <pc:docMk/>
            <pc:sldMk cId="2269066803" sldId="949"/>
            <ac:picMk id="1026" creationId="{9C620CC8-5A8E-4EFB-B1CA-85A45C9AA416}"/>
          </ac:picMkLst>
        </pc:picChg>
        <pc:picChg chg="add del mod">
          <ac:chgData name="Berencsi Bence" userId="0d6bc2cf-8112-42d3-a525-7658f104eaf7" providerId="ADAL" clId="{36581C35-FBB6-45C1-AC03-1BBC123F8131}" dt="2023-02-21T13:57:25.002" v="5190" actId="478"/>
          <ac:picMkLst>
            <pc:docMk/>
            <pc:sldMk cId="2269066803" sldId="949"/>
            <ac:picMk id="3074" creationId="{0E5F9647-1A09-7EFB-380B-27C3C5D8C32A}"/>
          </ac:picMkLst>
        </pc:picChg>
        <pc:picChg chg="add mod">
          <ac:chgData name="Berencsi Bence" userId="0d6bc2cf-8112-42d3-a525-7658f104eaf7" providerId="ADAL" clId="{36581C35-FBB6-45C1-AC03-1BBC123F8131}" dt="2023-02-21T14:04:07.540" v="5308" actId="1367"/>
          <ac:picMkLst>
            <pc:docMk/>
            <pc:sldMk cId="2269066803" sldId="949"/>
            <ac:picMk id="3076" creationId="{E2E460D2-9346-0C10-B5FF-FF13C9D12084}"/>
          </ac:picMkLst>
        </pc:picChg>
        <pc:picChg chg="mod">
          <ac:chgData name="Berencsi Bence" userId="0d6bc2cf-8112-42d3-a525-7658f104eaf7" providerId="ADAL" clId="{36581C35-FBB6-45C1-AC03-1BBC123F8131}" dt="2023-02-21T13:49:17.532" v="4606" actId="1076"/>
          <ac:picMkLst>
            <pc:docMk/>
            <pc:sldMk cId="2269066803" sldId="949"/>
            <ac:picMk id="175106" creationId="{00000000-0000-0000-0000-000000000000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6:21:26.452" v="6627" actId="207"/>
        <pc:sldMkLst>
          <pc:docMk/>
          <pc:sldMk cId="2192651448" sldId="969"/>
        </pc:sldMkLst>
        <pc:spChg chg="add del">
          <ac:chgData name="Berencsi Bence" userId="0d6bc2cf-8112-42d3-a525-7658f104eaf7" providerId="ADAL" clId="{36581C35-FBB6-45C1-AC03-1BBC123F8131}" dt="2023-02-21T16:19:19.879" v="6521" actId="478"/>
          <ac:spMkLst>
            <pc:docMk/>
            <pc:sldMk cId="2192651448" sldId="969"/>
            <ac:spMk id="3" creationId="{F69A95EE-531E-49B2-2FE4-2514E2A0EA18}"/>
          </ac:spMkLst>
        </pc:spChg>
        <pc:spChg chg="add mod">
          <ac:chgData name="Berencsi Bence" userId="0d6bc2cf-8112-42d3-a525-7658f104eaf7" providerId="ADAL" clId="{36581C35-FBB6-45C1-AC03-1BBC123F8131}" dt="2023-02-21T16:19:59.190" v="6550" actId="20577"/>
          <ac:spMkLst>
            <pc:docMk/>
            <pc:sldMk cId="2192651448" sldId="969"/>
            <ac:spMk id="4" creationId="{D0D411BF-D389-7DFC-21CA-7DF6C4A12063}"/>
          </ac:spMkLst>
        </pc:spChg>
        <pc:spChg chg="del mod">
          <ac:chgData name="Berencsi Bence" userId="0d6bc2cf-8112-42d3-a525-7658f104eaf7" providerId="ADAL" clId="{36581C35-FBB6-45C1-AC03-1BBC123F8131}" dt="2023-02-21T16:20:08.943" v="6553" actId="478"/>
          <ac:spMkLst>
            <pc:docMk/>
            <pc:sldMk cId="2192651448" sldId="969"/>
            <ac:spMk id="12" creationId="{0E0FB2DB-A5C8-45DF-8003-A344125F461B}"/>
          </ac:spMkLst>
        </pc:spChg>
        <pc:spChg chg="mod">
          <ac:chgData name="Berencsi Bence" userId="0d6bc2cf-8112-42d3-a525-7658f104eaf7" providerId="ADAL" clId="{36581C35-FBB6-45C1-AC03-1BBC123F8131}" dt="2023-02-21T16:20:06.378" v="6552" actId="2711"/>
          <ac:spMkLst>
            <pc:docMk/>
            <pc:sldMk cId="2192651448" sldId="969"/>
            <ac:spMk id="17" creationId="{04E38943-B5D7-42F3-8347-F677313953FA}"/>
          </ac:spMkLst>
        </pc:spChg>
        <pc:spChg chg="mod">
          <ac:chgData name="Berencsi Bence" userId="0d6bc2cf-8112-42d3-a525-7658f104eaf7" providerId="ADAL" clId="{36581C35-FBB6-45C1-AC03-1BBC123F8131}" dt="2023-02-21T16:21:05.206" v="6624" actId="403"/>
          <ac:spMkLst>
            <pc:docMk/>
            <pc:sldMk cId="2192651448" sldId="969"/>
            <ac:spMk id="94210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21:15.616" v="6625" actId="207"/>
          <ac:spMkLst>
            <pc:docMk/>
            <pc:sldMk cId="2192651448" sldId="969"/>
            <ac:spMk id="159750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21:15.616" v="6625" actId="207"/>
          <ac:spMkLst>
            <pc:docMk/>
            <pc:sldMk cId="2192651448" sldId="969"/>
            <ac:spMk id="159751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21:05.206" v="6624" actId="403"/>
          <ac:spMkLst>
            <pc:docMk/>
            <pc:sldMk cId="2192651448" sldId="969"/>
            <ac:spMk id="159752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21:26.452" v="6627" actId="207"/>
          <ac:spMkLst>
            <pc:docMk/>
            <pc:sldMk cId="2192651448" sldId="969"/>
            <ac:spMk id="159753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21:24.241" v="6626" actId="207"/>
          <ac:spMkLst>
            <pc:docMk/>
            <pc:sldMk cId="2192651448" sldId="969"/>
            <ac:spMk id="159754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21:24.241" v="6626" actId="207"/>
          <ac:spMkLst>
            <pc:docMk/>
            <pc:sldMk cId="2192651448" sldId="969"/>
            <ac:spMk id="159755" creationId="{00000000-0000-0000-0000-000000000000}"/>
          </ac:spMkLst>
        </pc:spChg>
      </pc:sldChg>
      <pc:sldChg chg="addSp delSp modSp mod">
        <pc:chgData name="Berencsi Bence" userId="0d6bc2cf-8112-42d3-a525-7658f104eaf7" providerId="ADAL" clId="{36581C35-FBB6-45C1-AC03-1BBC123F8131}" dt="2023-02-21T18:27:12.676" v="8577" actId="1076"/>
        <pc:sldMkLst>
          <pc:docMk/>
          <pc:sldMk cId="1248806815" sldId="994"/>
        </pc:sldMkLst>
        <pc:spChg chg="del">
          <ac:chgData name="Berencsi Bence" userId="0d6bc2cf-8112-42d3-a525-7658f104eaf7" providerId="ADAL" clId="{36581C35-FBB6-45C1-AC03-1BBC123F8131}" dt="2023-02-21T18:11:27.905" v="8168" actId="478"/>
          <ac:spMkLst>
            <pc:docMk/>
            <pc:sldMk cId="1248806815" sldId="994"/>
            <ac:spMk id="2" creationId="{FA4AFD04-9129-0F96-AEF5-280F57CD504D}"/>
          </ac:spMkLst>
        </pc:spChg>
        <pc:spChg chg="add mod">
          <ac:chgData name="Berencsi Bence" userId="0d6bc2cf-8112-42d3-a525-7658f104eaf7" providerId="ADAL" clId="{36581C35-FBB6-45C1-AC03-1BBC123F8131}" dt="2023-02-21T18:11:30.898" v="8170"/>
          <ac:spMkLst>
            <pc:docMk/>
            <pc:sldMk cId="1248806815" sldId="994"/>
            <ac:spMk id="8" creationId="{FD482874-2C0F-8AE3-F0EA-79CBF661DE10}"/>
          </ac:spMkLst>
        </pc:spChg>
        <pc:spChg chg="add del mod">
          <ac:chgData name="Berencsi Bence" userId="0d6bc2cf-8112-42d3-a525-7658f104eaf7" providerId="ADAL" clId="{36581C35-FBB6-45C1-AC03-1BBC123F8131}" dt="2023-02-21T18:14:10.038" v="8201" actId="478"/>
          <ac:spMkLst>
            <pc:docMk/>
            <pc:sldMk cId="1248806815" sldId="994"/>
            <ac:spMk id="9" creationId="{EF9C14E3-4F2F-A134-9192-F8D356A73B44}"/>
          </ac:spMkLst>
        </pc:spChg>
        <pc:spChg chg="mod">
          <ac:chgData name="Berencsi Bence" userId="0d6bc2cf-8112-42d3-a525-7658f104eaf7" providerId="ADAL" clId="{36581C35-FBB6-45C1-AC03-1BBC123F8131}" dt="2023-02-21T18:19:04.824" v="8257" actId="1076"/>
          <ac:spMkLst>
            <pc:docMk/>
            <pc:sldMk cId="1248806815" sldId="994"/>
            <ac:spMk id="10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8:17:01.013" v="8221" actId="1076"/>
          <ac:spMkLst>
            <pc:docMk/>
            <pc:sldMk cId="1248806815" sldId="994"/>
            <ac:spMk id="12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8:18:23.098" v="8245" actId="14100"/>
          <ac:spMkLst>
            <pc:docMk/>
            <pc:sldMk cId="1248806815" sldId="994"/>
            <ac:spMk id="13" creationId="{A2580CA2-709A-A06B-6347-9A69C09C1C9F}"/>
          </ac:spMkLst>
        </pc:spChg>
        <pc:spChg chg="mod">
          <ac:chgData name="Berencsi Bence" userId="0d6bc2cf-8112-42d3-a525-7658f104eaf7" providerId="ADAL" clId="{36581C35-FBB6-45C1-AC03-1BBC123F8131}" dt="2023-02-21T18:18:23.098" v="8245" actId="14100"/>
          <ac:spMkLst>
            <pc:docMk/>
            <pc:sldMk cId="1248806815" sldId="994"/>
            <ac:spMk id="15" creationId="{F40648C0-30AF-2735-1396-EB93B1AAA90A}"/>
          </ac:spMkLst>
        </pc:spChg>
        <pc:spChg chg="mod">
          <ac:chgData name="Berencsi Bence" userId="0d6bc2cf-8112-42d3-a525-7658f104eaf7" providerId="ADAL" clId="{36581C35-FBB6-45C1-AC03-1BBC123F8131}" dt="2023-02-21T18:18:23.098" v="8245" actId="14100"/>
          <ac:spMkLst>
            <pc:docMk/>
            <pc:sldMk cId="1248806815" sldId="994"/>
            <ac:spMk id="16" creationId="{08989207-4649-4859-7578-09C9AD876646}"/>
          </ac:spMkLst>
        </pc:spChg>
        <pc:spChg chg="add del mod">
          <ac:chgData name="Berencsi Bence" userId="0d6bc2cf-8112-42d3-a525-7658f104eaf7" providerId="ADAL" clId="{36581C35-FBB6-45C1-AC03-1BBC123F8131}" dt="2023-02-21T18:19:51.415" v="8261" actId="478"/>
          <ac:spMkLst>
            <pc:docMk/>
            <pc:sldMk cId="1248806815" sldId="994"/>
            <ac:spMk id="18" creationId="{A6789E33-E291-4550-5D57-AF21D4B8CEF9}"/>
          </ac:spMkLst>
        </pc:spChg>
        <pc:spChg chg="add mod ord">
          <ac:chgData name="Berencsi Bence" userId="0d6bc2cf-8112-42d3-a525-7658f104eaf7" providerId="ADAL" clId="{36581C35-FBB6-45C1-AC03-1BBC123F8131}" dt="2023-02-21T18:26:46.205" v="8574" actId="207"/>
          <ac:spMkLst>
            <pc:docMk/>
            <pc:sldMk cId="1248806815" sldId="994"/>
            <ac:spMk id="21" creationId="{0ED0E2F1-3D74-8822-9515-F4401D807445}"/>
          </ac:spMkLst>
        </pc:spChg>
        <pc:spChg chg="add mod ord">
          <ac:chgData name="Berencsi Bence" userId="0d6bc2cf-8112-42d3-a525-7658f104eaf7" providerId="ADAL" clId="{36581C35-FBB6-45C1-AC03-1BBC123F8131}" dt="2023-02-21T18:26:46.205" v="8574" actId="207"/>
          <ac:spMkLst>
            <pc:docMk/>
            <pc:sldMk cId="1248806815" sldId="994"/>
            <ac:spMk id="22" creationId="{13DAB051-21DD-B163-7E7B-BB1D20B19F5F}"/>
          </ac:spMkLst>
        </pc:spChg>
        <pc:spChg chg="add del mod">
          <ac:chgData name="Berencsi Bence" userId="0d6bc2cf-8112-42d3-a525-7658f104eaf7" providerId="ADAL" clId="{36581C35-FBB6-45C1-AC03-1BBC123F8131}" dt="2023-02-21T18:23:10.361" v="8305" actId="478"/>
          <ac:spMkLst>
            <pc:docMk/>
            <pc:sldMk cId="1248806815" sldId="994"/>
            <ac:spMk id="23" creationId="{BEDF73ED-B0DF-7B31-B763-861EA4679B6E}"/>
          </ac:spMkLst>
        </pc:spChg>
        <pc:spChg chg="add mod ord">
          <ac:chgData name="Berencsi Bence" userId="0d6bc2cf-8112-42d3-a525-7658f104eaf7" providerId="ADAL" clId="{36581C35-FBB6-45C1-AC03-1BBC123F8131}" dt="2023-02-21T18:26:46.205" v="8574" actId="207"/>
          <ac:spMkLst>
            <pc:docMk/>
            <pc:sldMk cId="1248806815" sldId="994"/>
            <ac:spMk id="24" creationId="{B471849E-9E1C-193A-E46E-C3C93A846B15}"/>
          </ac:spMkLst>
        </pc:spChg>
        <pc:grpChg chg="del">
          <ac:chgData name="Berencsi Bence" userId="0d6bc2cf-8112-42d3-a525-7658f104eaf7" providerId="ADAL" clId="{36581C35-FBB6-45C1-AC03-1BBC123F8131}" dt="2023-02-21T18:11:29.718" v="8169" actId="478"/>
          <ac:grpSpMkLst>
            <pc:docMk/>
            <pc:sldMk cId="1248806815" sldId="994"/>
            <ac:grpSpMk id="3" creationId="{10486D56-9CE2-632E-F76C-6B47206010CB}"/>
          </ac:grpSpMkLst>
        </pc:grpChg>
        <pc:grpChg chg="add mod">
          <ac:chgData name="Berencsi Bence" userId="0d6bc2cf-8112-42d3-a525-7658f104eaf7" providerId="ADAL" clId="{36581C35-FBB6-45C1-AC03-1BBC123F8131}" dt="2023-02-21T18:18:23.098" v="8245" actId="14100"/>
          <ac:grpSpMkLst>
            <pc:docMk/>
            <pc:sldMk cId="1248806815" sldId="994"/>
            <ac:grpSpMk id="11" creationId="{16D9F7C1-C880-3488-CE33-D39F89C755F6}"/>
          </ac:grpSpMkLst>
        </pc:grpChg>
        <pc:grpChg chg="add mod">
          <ac:chgData name="Berencsi Bence" userId="0d6bc2cf-8112-42d3-a525-7658f104eaf7" providerId="ADAL" clId="{36581C35-FBB6-45C1-AC03-1BBC123F8131}" dt="2023-02-21T18:22:30.933" v="8289" actId="1076"/>
          <ac:grpSpMkLst>
            <pc:docMk/>
            <pc:sldMk cId="1248806815" sldId="994"/>
            <ac:grpSpMk id="17" creationId="{6A492BBA-262D-AE9B-A7B4-97D08D63A589}"/>
          </ac:grpSpMkLst>
        </pc:grpChg>
        <pc:picChg chg="mod">
          <ac:chgData name="Berencsi Bence" userId="0d6bc2cf-8112-42d3-a525-7658f104eaf7" providerId="ADAL" clId="{36581C35-FBB6-45C1-AC03-1BBC123F8131}" dt="2023-02-21T18:19:06.499" v="8258" actId="1076"/>
          <ac:picMkLst>
            <pc:docMk/>
            <pc:sldMk cId="1248806815" sldId="994"/>
            <ac:picMk id="14" creationId="{00000000-0000-0000-0000-000000000000}"/>
          </ac:picMkLst>
        </pc:picChg>
        <pc:picChg chg="add del mod">
          <ac:chgData name="Berencsi Bence" userId="0d6bc2cf-8112-42d3-a525-7658f104eaf7" providerId="ADAL" clId="{36581C35-FBB6-45C1-AC03-1BBC123F8131}" dt="2023-02-21T18:19:51.415" v="8261" actId="478"/>
          <ac:picMkLst>
            <pc:docMk/>
            <pc:sldMk cId="1248806815" sldId="994"/>
            <ac:picMk id="19" creationId="{81A4D09A-5D41-B53B-E461-8767048CA91A}"/>
          </ac:picMkLst>
        </pc:picChg>
        <pc:picChg chg="add mod ord">
          <ac:chgData name="Berencsi Bence" userId="0d6bc2cf-8112-42d3-a525-7658f104eaf7" providerId="ADAL" clId="{36581C35-FBB6-45C1-AC03-1BBC123F8131}" dt="2023-02-21T18:27:12.676" v="8577" actId="1076"/>
          <ac:picMkLst>
            <pc:docMk/>
            <pc:sldMk cId="1248806815" sldId="994"/>
            <ac:picMk id="20" creationId="{2C2CC366-2AA1-CAB2-8CAA-91BCFC1E81C1}"/>
          </ac:picMkLst>
        </pc:picChg>
        <pc:picChg chg="del mod ord">
          <ac:chgData name="Berencsi Bence" userId="0d6bc2cf-8112-42d3-a525-7658f104eaf7" providerId="ADAL" clId="{36581C35-FBB6-45C1-AC03-1BBC123F8131}" dt="2023-02-21T18:18:19.016" v="8244" actId="478"/>
          <ac:picMkLst>
            <pc:docMk/>
            <pc:sldMk cId="1248806815" sldId="994"/>
            <ac:picMk id="8194" creationId="{00000000-0000-0000-0000-000000000000}"/>
          </ac:picMkLst>
        </pc:picChg>
        <pc:picChg chg="del mod">
          <ac:chgData name="Berencsi Bence" userId="0d6bc2cf-8112-42d3-a525-7658f104eaf7" providerId="ADAL" clId="{36581C35-FBB6-45C1-AC03-1BBC123F8131}" dt="2023-02-21T18:18:31.656" v="8248" actId="478"/>
          <ac:picMkLst>
            <pc:docMk/>
            <pc:sldMk cId="1248806815" sldId="994"/>
            <ac:picMk id="8196" creationId="{00000000-0000-0000-0000-000000000000}"/>
          </ac:picMkLst>
        </pc:picChg>
        <pc:picChg chg="add mod">
          <ac:chgData name="Berencsi Bence" userId="0d6bc2cf-8112-42d3-a525-7658f104eaf7" providerId="ADAL" clId="{36581C35-FBB6-45C1-AC03-1BBC123F8131}" dt="2023-02-21T18:22:26.808" v="8288" actId="1076"/>
          <ac:picMkLst>
            <pc:docMk/>
            <pc:sldMk cId="1248806815" sldId="994"/>
            <ac:picMk id="34818" creationId="{DF033AB1-E5DF-D0E4-A51D-29F7631BBCD4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6:53:32.972" v="7678" actId="1036"/>
        <pc:sldMkLst>
          <pc:docMk/>
          <pc:sldMk cId="2691539870" sldId="995"/>
        </pc:sldMkLst>
        <pc:spChg chg="mod">
          <ac:chgData name="Berencsi Bence" userId="0d6bc2cf-8112-42d3-a525-7658f104eaf7" providerId="ADAL" clId="{36581C35-FBB6-45C1-AC03-1BBC123F8131}" dt="2023-02-21T16:52:34.359" v="7651" actId="1076"/>
          <ac:spMkLst>
            <pc:docMk/>
            <pc:sldMk cId="2691539870" sldId="995"/>
            <ac:spMk id="2" creationId="{5F759F80-050C-7EF8-EC97-808CAA138395}"/>
          </ac:spMkLst>
        </pc:spChg>
        <pc:spChg chg="del mod">
          <ac:chgData name="Berencsi Bence" userId="0d6bc2cf-8112-42d3-a525-7658f104eaf7" providerId="ADAL" clId="{36581C35-FBB6-45C1-AC03-1BBC123F8131}" dt="2023-02-21T16:52:36.503" v="7652" actId="478"/>
          <ac:spMkLst>
            <pc:docMk/>
            <pc:sldMk cId="2691539870" sldId="995"/>
            <ac:spMk id="3" creationId="{25C222F1-D45E-C4ED-31DD-852695680157}"/>
          </ac:spMkLst>
        </pc:spChg>
        <pc:spChg chg="mod">
          <ac:chgData name="Berencsi Bence" userId="0d6bc2cf-8112-42d3-a525-7658f104eaf7" providerId="ADAL" clId="{36581C35-FBB6-45C1-AC03-1BBC123F8131}" dt="2023-02-21T16:53:32.972" v="7678" actId="1036"/>
          <ac:spMkLst>
            <pc:docMk/>
            <pc:sldMk cId="2691539870" sldId="995"/>
            <ac:spMk id="5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53:32.972" v="7678" actId="1036"/>
          <ac:spMkLst>
            <pc:docMk/>
            <pc:sldMk cId="2691539870" sldId="995"/>
            <ac:spMk id="6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53:32.972" v="7678" actId="1036"/>
          <ac:spMkLst>
            <pc:docMk/>
            <pc:sldMk cId="2691539870" sldId="995"/>
            <ac:spMk id="7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53:32.972" v="7678" actId="1036"/>
          <ac:spMkLst>
            <pc:docMk/>
            <pc:sldMk cId="2691539870" sldId="995"/>
            <ac:spMk id="9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53:32.972" v="7678" actId="1036"/>
          <ac:spMkLst>
            <pc:docMk/>
            <pc:sldMk cId="2691539870" sldId="995"/>
            <ac:spMk id="10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53:32.972" v="7678" actId="1036"/>
          <ac:spMkLst>
            <pc:docMk/>
            <pc:sldMk cId="2691539870" sldId="995"/>
            <ac:spMk id="11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53:32.972" v="7678" actId="1036"/>
          <ac:spMkLst>
            <pc:docMk/>
            <pc:sldMk cId="2691539870" sldId="995"/>
            <ac:spMk id="13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53:32.972" v="7678" actId="1036"/>
          <ac:spMkLst>
            <pc:docMk/>
            <pc:sldMk cId="2691539870" sldId="995"/>
            <ac:spMk id="14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53:32.972" v="7678" actId="1036"/>
          <ac:spMkLst>
            <pc:docMk/>
            <pc:sldMk cId="2691539870" sldId="995"/>
            <ac:spMk id="15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53:32.972" v="7678" actId="1036"/>
          <ac:spMkLst>
            <pc:docMk/>
            <pc:sldMk cId="2691539870" sldId="995"/>
            <ac:spMk id="17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53:32.972" v="7678" actId="1036"/>
          <ac:spMkLst>
            <pc:docMk/>
            <pc:sldMk cId="2691539870" sldId="995"/>
            <ac:spMk id="18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53:32.972" v="7678" actId="1036"/>
          <ac:spMkLst>
            <pc:docMk/>
            <pc:sldMk cId="2691539870" sldId="995"/>
            <ac:spMk id="19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53:32.972" v="7678" actId="1036"/>
          <ac:spMkLst>
            <pc:docMk/>
            <pc:sldMk cId="2691539870" sldId="995"/>
            <ac:spMk id="20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53:32.972" v="7678" actId="1036"/>
          <ac:spMkLst>
            <pc:docMk/>
            <pc:sldMk cId="2691539870" sldId="995"/>
            <ac:spMk id="21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53:32.972" v="7678" actId="1036"/>
          <ac:spMkLst>
            <pc:docMk/>
            <pc:sldMk cId="2691539870" sldId="995"/>
            <ac:spMk id="22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53:32.972" v="7678" actId="1036"/>
          <ac:spMkLst>
            <pc:docMk/>
            <pc:sldMk cId="2691539870" sldId="995"/>
            <ac:spMk id="23" creationId="{00000000-0000-0000-0000-000000000000}"/>
          </ac:spMkLst>
        </pc:spChg>
        <pc:spChg chg="add mod">
          <ac:chgData name="Berencsi Bence" userId="0d6bc2cf-8112-42d3-a525-7658f104eaf7" providerId="ADAL" clId="{36581C35-FBB6-45C1-AC03-1BBC123F8131}" dt="2023-02-21T16:52:24.091" v="7647"/>
          <ac:spMkLst>
            <pc:docMk/>
            <pc:sldMk cId="2691539870" sldId="995"/>
            <ac:spMk id="24" creationId="{66AEE3A6-0F3B-256A-81E0-D2A29489D5D3}"/>
          </ac:spMkLst>
        </pc:spChg>
        <pc:spChg chg="mod">
          <ac:chgData name="Berencsi Bence" userId="0d6bc2cf-8112-42d3-a525-7658f104eaf7" providerId="ADAL" clId="{36581C35-FBB6-45C1-AC03-1BBC123F8131}" dt="2023-02-21T16:53:32.972" v="7678" actId="1036"/>
          <ac:spMkLst>
            <pc:docMk/>
            <pc:sldMk cId="2691539870" sldId="995"/>
            <ac:spMk id="230403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53:32.972" v="7678" actId="1036"/>
          <ac:spMkLst>
            <pc:docMk/>
            <pc:sldMk cId="2691539870" sldId="995"/>
            <ac:spMk id="230407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53:32.972" v="7678" actId="1036"/>
          <ac:spMkLst>
            <pc:docMk/>
            <pc:sldMk cId="2691539870" sldId="995"/>
            <ac:spMk id="230411" creationId="{00000000-0000-0000-0000-000000000000}"/>
          </ac:spMkLst>
        </pc:spChg>
        <pc:picChg chg="mod">
          <ac:chgData name="Berencsi Bence" userId="0d6bc2cf-8112-42d3-a525-7658f104eaf7" providerId="ADAL" clId="{36581C35-FBB6-45C1-AC03-1BBC123F8131}" dt="2023-02-21T16:53:32.972" v="7678" actId="1036"/>
          <ac:picMkLst>
            <pc:docMk/>
            <pc:sldMk cId="2691539870" sldId="995"/>
            <ac:picMk id="31" creationId="{A2A395E8-B12B-F3C7-228E-AC163881AE23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6:54:23.342" v="7688" actId="14100"/>
        <pc:sldMkLst>
          <pc:docMk/>
          <pc:sldMk cId="3656507508" sldId="996"/>
        </pc:sldMkLst>
        <pc:spChg chg="mod">
          <ac:chgData name="Berencsi Bence" userId="0d6bc2cf-8112-42d3-a525-7658f104eaf7" providerId="ADAL" clId="{36581C35-FBB6-45C1-AC03-1BBC123F8131}" dt="2023-02-21T16:54:02.621" v="7686" actId="14100"/>
          <ac:spMkLst>
            <pc:docMk/>
            <pc:sldMk cId="3656507508" sldId="996"/>
            <ac:spMk id="2" creationId="{366D05FC-3581-9929-8959-57E0EC182A98}"/>
          </ac:spMkLst>
        </pc:spChg>
        <pc:spChg chg="del">
          <ac:chgData name="Berencsi Bence" userId="0d6bc2cf-8112-42d3-a525-7658f104eaf7" providerId="ADAL" clId="{36581C35-FBB6-45C1-AC03-1BBC123F8131}" dt="2023-02-21T16:53:45.989" v="7679" actId="478"/>
          <ac:spMkLst>
            <pc:docMk/>
            <pc:sldMk cId="3656507508" sldId="996"/>
            <ac:spMk id="3" creationId="{DD6950A2-4947-FF6F-7E59-2380B1E0FB84}"/>
          </ac:spMkLst>
        </pc:spChg>
        <pc:spChg chg="add mod">
          <ac:chgData name="Berencsi Bence" userId="0d6bc2cf-8112-42d3-a525-7658f104eaf7" providerId="ADAL" clId="{36581C35-FBB6-45C1-AC03-1BBC123F8131}" dt="2023-02-21T16:53:50.456" v="7681"/>
          <ac:spMkLst>
            <pc:docMk/>
            <pc:sldMk cId="3656507508" sldId="996"/>
            <ac:spMk id="11" creationId="{F69F820F-55B7-0CAD-4AA5-FC1FCCF3F102}"/>
          </ac:spMkLst>
        </pc:spChg>
        <pc:spChg chg="mod">
          <ac:chgData name="Berencsi Bence" userId="0d6bc2cf-8112-42d3-a525-7658f104eaf7" providerId="ADAL" clId="{36581C35-FBB6-45C1-AC03-1BBC123F8131}" dt="2023-02-21T16:54:23.342" v="7688" actId="14100"/>
          <ac:spMkLst>
            <pc:docMk/>
            <pc:sldMk cId="3656507508" sldId="996"/>
            <ac:spMk id="14" creationId="{00000000-0000-0000-0000-000000000000}"/>
          </ac:spMkLst>
        </pc:spChg>
        <pc:picChg chg="mod">
          <ac:chgData name="Berencsi Bence" userId="0d6bc2cf-8112-42d3-a525-7658f104eaf7" providerId="ADAL" clId="{36581C35-FBB6-45C1-AC03-1BBC123F8131}" dt="2023-02-21T16:54:08.275" v="7687" actId="1076"/>
          <ac:picMkLst>
            <pc:docMk/>
            <pc:sldMk cId="3656507508" sldId="996"/>
            <ac:picMk id="15" creationId="{00000000-0000-0000-0000-000000000000}"/>
          </ac:picMkLst>
        </pc:picChg>
        <pc:picChg chg="mod">
          <ac:chgData name="Berencsi Bence" userId="0d6bc2cf-8112-42d3-a525-7658f104eaf7" providerId="ADAL" clId="{36581C35-FBB6-45C1-AC03-1BBC123F8131}" dt="2023-02-21T16:54:08.275" v="7687" actId="1076"/>
          <ac:picMkLst>
            <pc:docMk/>
            <pc:sldMk cId="3656507508" sldId="996"/>
            <ac:picMk id="95245" creationId="{00000000-0000-0000-0000-000000000000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2:50:50.799" v="3807" actId="20577"/>
        <pc:sldMkLst>
          <pc:docMk/>
          <pc:sldMk cId="2637447833" sldId="1005"/>
        </pc:sldMkLst>
        <pc:spChg chg="mod">
          <ac:chgData name="Berencsi Bence" userId="0d6bc2cf-8112-42d3-a525-7658f104eaf7" providerId="ADAL" clId="{36581C35-FBB6-45C1-AC03-1BBC123F8131}" dt="2023-02-21T12:49:01.539" v="3753" actId="207"/>
          <ac:spMkLst>
            <pc:docMk/>
            <pc:sldMk cId="2637447833" sldId="1005"/>
            <ac:spMk id="19" creationId="{0769CDF2-CA81-4380-858B-8A6482F24858}"/>
          </ac:spMkLst>
        </pc:spChg>
        <pc:spChg chg="mod">
          <ac:chgData name="Berencsi Bence" userId="0d6bc2cf-8112-42d3-a525-7658f104eaf7" providerId="ADAL" clId="{36581C35-FBB6-45C1-AC03-1BBC123F8131}" dt="2023-02-21T12:49:01.539" v="3753" actId="207"/>
          <ac:spMkLst>
            <pc:docMk/>
            <pc:sldMk cId="2637447833" sldId="1005"/>
            <ac:spMk id="20" creationId="{34B0A281-7300-DEE4-CEEF-0A6ED6B2C3BF}"/>
          </ac:spMkLst>
        </pc:spChg>
        <pc:spChg chg="add mod">
          <ac:chgData name="Berencsi Bence" userId="0d6bc2cf-8112-42d3-a525-7658f104eaf7" providerId="ADAL" clId="{36581C35-FBB6-45C1-AC03-1BBC123F8131}" dt="2023-02-21T12:48:49.615" v="3752"/>
          <ac:spMkLst>
            <pc:docMk/>
            <pc:sldMk cId="2637447833" sldId="1005"/>
            <ac:spMk id="21" creationId="{7EE27674-53F9-4E13-11E4-C56B65E9263E}"/>
          </ac:spMkLst>
        </pc:spChg>
        <pc:spChg chg="del">
          <ac:chgData name="Berencsi Bence" userId="0d6bc2cf-8112-42d3-a525-7658f104eaf7" providerId="ADAL" clId="{36581C35-FBB6-45C1-AC03-1BBC123F8131}" dt="2023-02-21T12:48:49.347" v="3751" actId="478"/>
          <ac:spMkLst>
            <pc:docMk/>
            <pc:sldMk cId="2637447833" sldId="1005"/>
            <ac:spMk id="33" creationId="{AC8EFBDB-3E0A-43BA-9F2F-B518C6FB27F2}"/>
          </ac:spMkLst>
        </pc:spChg>
        <pc:spChg chg="mod">
          <ac:chgData name="Berencsi Bence" userId="0d6bc2cf-8112-42d3-a525-7658f104eaf7" providerId="ADAL" clId="{36581C35-FBB6-45C1-AC03-1BBC123F8131}" dt="2023-02-21T12:49:20.296" v="3771" actId="255"/>
          <ac:spMkLst>
            <pc:docMk/>
            <pc:sldMk cId="2637447833" sldId="1005"/>
            <ac:spMk id="117762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2:49:47.983" v="3775" actId="255"/>
          <ac:spMkLst>
            <pc:docMk/>
            <pc:sldMk cId="2637447833" sldId="1005"/>
            <ac:spMk id="117763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2:49:47.983" v="3775" actId="255"/>
          <ac:spMkLst>
            <pc:docMk/>
            <pc:sldMk cId="2637447833" sldId="1005"/>
            <ac:spMk id="117764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2:49:47.983" v="3775" actId="255"/>
          <ac:spMkLst>
            <pc:docMk/>
            <pc:sldMk cId="2637447833" sldId="1005"/>
            <ac:spMk id="117765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2:49:47.983" v="3775" actId="255"/>
          <ac:spMkLst>
            <pc:docMk/>
            <pc:sldMk cId="2637447833" sldId="1005"/>
            <ac:spMk id="117766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2:50:50.799" v="3807" actId="20577"/>
          <ac:spMkLst>
            <pc:docMk/>
            <pc:sldMk cId="2637447833" sldId="1005"/>
            <ac:spMk id="117767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2:49:47.983" v="3775" actId="255"/>
          <ac:spMkLst>
            <pc:docMk/>
            <pc:sldMk cId="2637447833" sldId="1005"/>
            <ac:spMk id="117768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2:49:47.983" v="3775" actId="255"/>
          <ac:spMkLst>
            <pc:docMk/>
            <pc:sldMk cId="2637447833" sldId="1005"/>
            <ac:spMk id="117770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2:49:47.983" v="3775" actId="255"/>
          <ac:spMkLst>
            <pc:docMk/>
            <pc:sldMk cId="2637447833" sldId="1005"/>
            <ac:spMk id="117771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2:49:47.983" v="3775" actId="255"/>
          <ac:spMkLst>
            <pc:docMk/>
            <pc:sldMk cId="2637447833" sldId="1005"/>
            <ac:spMk id="117772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2:49:47.983" v="3775" actId="255"/>
          <ac:spMkLst>
            <pc:docMk/>
            <pc:sldMk cId="2637447833" sldId="1005"/>
            <ac:spMk id="117773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2:49:47.983" v="3775" actId="255"/>
          <ac:spMkLst>
            <pc:docMk/>
            <pc:sldMk cId="2637447833" sldId="1005"/>
            <ac:spMk id="117774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2:49:47.983" v="3775" actId="255"/>
          <ac:spMkLst>
            <pc:docMk/>
            <pc:sldMk cId="2637447833" sldId="1005"/>
            <ac:spMk id="117775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2:49:54.756" v="3776" actId="255"/>
          <ac:spMkLst>
            <pc:docMk/>
            <pc:sldMk cId="2637447833" sldId="1005"/>
            <ac:spMk id="117789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2:49:54.756" v="3776" actId="255"/>
          <ac:spMkLst>
            <pc:docMk/>
            <pc:sldMk cId="2637447833" sldId="1005"/>
            <ac:spMk id="117790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2:50:28.649" v="3784" actId="20577"/>
          <ac:spMkLst>
            <pc:docMk/>
            <pc:sldMk cId="2637447833" sldId="1005"/>
            <ac:spMk id="117791" creationId="{00000000-0000-0000-0000-000000000000}"/>
          </ac:spMkLst>
        </pc:spChg>
        <pc:grpChg chg="mod">
          <ac:chgData name="Berencsi Bence" userId="0d6bc2cf-8112-42d3-a525-7658f104eaf7" providerId="ADAL" clId="{36581C35-FBB6-45C1-AC03-1BBC123F8131}" dt="2023-02-21T12:49:01.539" v="3753" actId="207"/>
          <ac:grpSpMkLst>
            <pc:docMk/>
            <pc:sldMk cId="2637447833" sldId="1005"/>
            <ac:grpSpMk id="18" creationId="{C87B9FE1-A0FB-2309-3606-B63FD994F2D6}"/>
          </ac:grpSpMkLst>
        </pc:grpChg>
        <pc:cxnChg chg="mod">
          <ac:chgData name="Berencsi Bence" userId="0d6bc2cf-8112-42d3-a525-7658f104eaf7" providerId="ADAL" clId="{36581C35-FBB6-45C1-AC03-1BBC123F8131}" dt="2023-02-21T12:49:07.850" v="3769" actId="1036"/>
          <ac:cxnSpMkLst>
            <pc:docMk/>
            <pc:sldMk cId="2637447833" sldId="1005"/>
            <ac:cxnSpMk id="38" creationId="{46576401-969F-4920-B725-42C0229AF727}"/>
          </ac:cxnSpMkLst>
        </pc:cxnChg>
        <pc:cxnChg chg="mod">
          <ac:chgData name="Berencsi Bence" userId="0d6bc2cf-8112-42d3-a525-7658f104eaf7" providerId="ADAL" clId="{36581C35-FBB6-45C1-AC03-1BBC123F8131}" dt="2023-02-21T12:49:07.850" v="3769" actId="1036"/>
          <ac:cxnSpMkLst>
            <pc:docMk/>
            <pc:sldMk cId="2637447833" sldId="1005"/>
            <ac:cxnSpMk id="117776" creationId="{00000000-0000-0000-0000-000000000000}"/>
          </ac:cxnSpMkLst>
        </pc:cxnChg>
        <pc:cxnChg chg="mod">
          <ac:chgData name="Berencsi Bence" userId="0d6bc2cf-8112-42d3-a525-7658f104eaf7" providerId="ADAL" clId="{36581C35-FBB6-45C1-AC03-1BBC123F8131}" dt="2023-02-21T12:49:07.850" v="3769" actId="1036"/>
          <ac:cxnSpMkLst>
            <pc:docMk/>
            <pc:sldMk cId="2637447833" sldId="1005"/>
            <ac:cxnSpMk id="117777" creationId="{00000000-0000-0000-0000-000000000000}"/>
          </ac:cxnSpMkLst>
        </pc:cxnChg>
        <pc:cxnChg chg="mod">
          <ac:chgData name="Berencsi Bence" userId="0d6bc2cf-8112-42d3-a525-7658f104eaf7" providerId="ADAL" clId="{36581C35-FBB6-45C1-AC03-1BBC123F8131}" dt="2023-02-21T12:49:07.850" v="3769" actId="1036"/>
          <ac:cxnSpMkLst>
            <pc:docMk/>
            <pc:sldMk cId="2637447833" sldId="1005"/>
            <ac:cxnSpMk id="117778" creationId="{00000000-0000-0000-0000-000000000000}"/>
          </ac:cxnSpMkLst>
        </pc:cxnChg>
        <pc:cxnChg chg="mod">
          <ac:chgData name="Berencsi Bence" userId="0d6bc2cf-8112-42d3-a525-7658f104eaf7" providerId="ADAL" clId="{36581C35-FBB6-45C1-AC03-1BBC123F8131}" dt="2023-02-21T12:49:07.850" v="3769" actId="1036"/>
          <ac:cxnSpMkLst>
            <pc:docMk/>
            <pc:sldMk cId="2637447833" sldId="1005"/>
            <ac:cxnSpMk id="117779" creationId="{00000000-0000-0000-0000-000000000000}"/>
          </ac:cxnSpMkLst>
        </pc:cxnChg>
        <pc:cxnChg chg="mod">
          <ac:chgData name="Berencsi Bence" userId="0d6bc2cf-8112-42d3-a525-7658f104eaf7" providerId="ADAL" clId="{36581C35-FBB6-45C1-AC03-1BBC123F8131}" dt="2023-02-21T12:49:07.850" v="3769" actId="1036"/>
          <ac:cxnSpMkLst>
            <pc:docMk/>
            <pc:sldMk cId="2637447833" sldId="1005"/>
            <ac:cxnSpMk id="117780" creationId="{00000000-0000-0000-0000-000000000000}"/>
          </ac:cxnSpMkLst>
        </pc:cxnChg>
        <pc:cxnChg chg="mod">
          <ac:chgData name="Berencsi Bence" userId="0d6bc2cf-8112-42d3-a525-7658f104eaf7" providerId="ADAL" clId="{36581C35-FBB6-45C1-AC03-1BBC123F8131}" dt="2023-02-21T12:49:27.333" v="3772" actId="14100"/>
          <ac:cxnSpMkLst>
            <pc:docMk/>
            <pc:sldMk cId="2637447833" sldId="1005"/>
            <ac:cxnSpMk id="117781" creationId="{00000000-0000-0000-0000-000000000000}"/>
          </ac:cxnSpMkLst>
        </pc:cxnChg>
        <pc:cxnChg chg="mod">
          <ac:chgData name="Berencsi Bence" userId="0d6bc2cf-8112-42d3-a525-7658f104eaf7" providerId="ADAL" clId="{36581C35-FBB6-45C1-AC03-1BBC123F8131}" dt="2023-02-21T12:49:27.333" v="3772" actId="14100"/>
          <ac:cxnSpMkLst>
            <pc:docMk/>
            <pc:sldMk cId="2637447833" sldId="1005"/>
            <ac:cxnSpMk id="117782" creationId="{00000000-0000-0000-0000-000000000000}"/>
          </ac:cxnSpMkLst>
        </pc:cxnChg>
        <pc:cxnChg chg="mod">
          <ac:chgData name="Berencsi Bence" userId="0d6bc2cf-8112-42d3-a525-7658f104eaf7" providerId="ADAL" clId="{36581C35-FBB6-45C1-AC03-1BBC123F8131}" dt="2023-02-21T12:49:07.850" v="3769" actId="1036"/>
          <ac:cxnSpMkLst>
            <pc:docMk/>
            <pc:sldMk cId="2637447833" sldId="1005"/>
            <ac:cxnSpMk id="117783" creationId="{00000000-0000-0000-0000-000000000000}"/>
          </ac:cxnSpMkLst>
        </pc:cxnChg>
        <pc:cxnChg chg="mod">
          <ac:chgData name="Berencsi Bence" userId="0d6bc2cf-8112-42d3-a525-7658f104eaf7" providerId="ADAL" clId="{36581C35-FBB6-45C1-AC03-1BBC123F8131}" dt="2023-02-21T12:49:07.850" v="3769" actId="1036"/>
          <ac:cxnSpMkLst>
            <pc:docMk/>
            <pc:sldMk cId="2637447833" sldId="1005"/>
            <ac:cxnSpMk id="117784" creationId="{00000000-0000-0000-0000-000000000000}"/>
          </ac:cxnSpMkLst>
        </pc:cxnChg>
        <pc:cxnChg chg="mod">
          <ac:chgData name="Berencsi Bence" userId="0d6bc2cf-8112-42d3-a525-7658f104eaf7" providerId="ADAL" clId="{36581C35-FBB6-45C1-AC03-1BBC123F8131}" dt="2023-02-21T12:49:07.850" v="3769" actId="1036"/>
          <ac:cxnSpMkLst>
            <pc:docMk/>
            <pc:sldMk cId="2637447833" sldId="1005"/>
            <ac:cxnSpMk id="117785" creationId="{00000000-0000-0000-0000-000000000000}"/>
          </ac:cxnSpMkLst>
        </pc:cxnChg>
        <pc:cxnChg chg="mod">
          <ac:chgData name="Berencsi Bence" userId="0d6bc2cf-8112-42d3-a525-7658f104eaf7" providerId="ADAL" clId="{36581C35-FBB6-45C1-AC03-1BBC123F8131}" dt="2023-02-21T12:49:07.850" v="3769" actId="1036"/>
          <ac:cxnSpMkLst>
            <pc:docMk/>
            <pc:sldMk cId="2637447833" sldId="1005"/>
            <ac:cxnSpMk id="117786" creationId="{00000000-0000-0000-0000-000000000000}"/>
          </ac:cxnSpMkLst>
        </pc:cxnChg>
        <pc:cxnChg chg="mod">
          <ac:chgData name="Berencsi Bence" userId="0d6bc2cf-8112-42d3-a525-7658f104eaf7" providerId="ADAL" clId="{36581C35-FBB6-45C1-AC03-1BBC123F8131}" dt="2023-02-21T12:49:07.850" v="3769" actId="1036"/>
          <ac:cxnSpMkLst>
            <pc:docMk/>
            <pc:sldMk cId="2637447833" sldId="1005"/>
            <ac:cxnSpMk id="117788" creationId="{00000000-0000-0000-0000-000000000000}"/>
          </ac:cxnSpMkLst>
        </pc:cxnChg>
      </pc:sldChg>
      <pc:sldChg chg="addSp delSp modSp mod">
        <pc:chgData name="Berencsi Bence" userId="0d6bc2cf-8112-42d3-a525-7658f104eaf7" providerId="ADAL" clId="{36581C35-FBB6-45C1-AC03-1BBC123F8131}" dt="2023-02-21T16:18:36.351" v="6514"/>
        <pc:sldMkLst>
          <pc:docMk/>
          <pc:sldMk cId="722166068" sldId="1042"/>
        </pc:sldMkLst>
        <pc:spChg chg="add mod">
          <ac:chgData name="Berencsi Bence" userId="0d6bc2cf-8112-42d3-a525-7658f104eaf7" providerId="ADAL" clId="{36581C35-FBB6-45C1-AC03-1BBC123F8131}" dt="2023-02-21T14:42:16.318" v="6211"/>
          <ac:spMkLst>
            <pc:docMk/>
            <pc:sldMk cId="722166068" sldId="1042"/>
            <ac:spMk id="2" creationId="{51909C8C-1735-D38A-634E-C239C56D1CB5}"/>
          </ac:spMkLst>
        </pc:spChg>
        <pc:spChg chg="add mod">
          <ac:chgData name="Berencsi Bence" userId="0d6bc2cf-8112-42d3-a525-7658f104eaf7" providerId="ADAL" clId="{36581C35-FBB6-45C1-AC03-1BBC123F8131}" dt="2023-02-21T16:18:36.351" v="6514"/>
          <ac:spMkLst>
            <pc:docMk/>
            <pc:sldMk cId="722166068" sldId="1042"/>
            <ac:spMk id="3" creationId="{3D6E2DA2-FAD8-D50E-ED02-E5E04711EF46}"/>
          </ac:spMkLst>
        </pc:spChg>
        <pc:spChg chg="del mod">
          <ac:chgData name="Berencsi Bence" userId="0d6bc2cf-8112-42d3-a525-7658f104eaf7" providerId="ADAL" clId="{36581C35-FBB6-45C1-AC03-1BBC123F8131}" dt="2023-02-21T14:42:18.940" v="6212" actId="478"/>
          <ac:spMkLst>
            <pc:docMk/>
            <pc:sldMk cId="722166068" sldId="1042"/>
            <ac:spMk id="5" creationId="{00000000-0000-0000-0000-000000000000}"/>
          </ac:spMkLst>
        </pc:spChg>
        <pc:spChg chg="del mod">
          <ac:chgData name="Berencsi Bence" userId="0d6bc2cf-8112-42d3-a525-7658f104eaf7" providerId="ADAL" clId="{36581C35-FBB6-45C1-AC03-1BBC123F8131}" dt="2023-02-21T14:42:02.780" v="6206" actId="478"/>
          <ac:spMkLst>
            <pc:docMk/>
            <pc:sldMk cId="722166068" sldId="1042"/>
            <ac:spMk id="6" creationId="{D8273D7D-09F8-4508-8EDE-A788F4247946}"/>
          </ac:spMkLst>
        </pc:spChg>
        <pc:spChg chg="mod">
          <ac:chgData name="Berencsi Bence" userId="0d6bc2cf-8112-42d3-a525-7658f104eaf7" providerId="ADAL" clId="{36581C35-FBB6-45C1-AC03-1BBC123F8131}" dt="2023-02-21T14:42:49.379" v="6218" actId="207"/>
          <ac:spMkLst>
            <pc:docMk/>
            <pc:sldMk cId="722166068" sldId="1042"/>
            <ac:spMk id="27" creationId="{00000000-0000-0000-0000-000000000000}"/>
          </ac:spMkLst>
        </pc:spChg>
        <pc:picChg chg="add mod">
          <ac:chgData name="Berencsi Bence" userId="0d6bc2cf-8112-42d3-a525-7658f104eaf7" providerId="ADAL" clId="{36581C35-FBB6-45C1-AC03-1BBC123F8131}" dt="2023-02-21T14:42:33.602" v="6215" actId="1076"/>
          <ac:picMkLst>
            <pc:docMk/>
            <pc:sldMk cId="722166068" sldId="1042"/>
            <ac:picMk id="4" creationId="{AAFDE34A-6518-DC4F-D5BF-67EA03BB1956}"/>
          </ac:picMkLst>
        </pc:picChg>
        <pc:picChg chg="del">
          <ac:chgData name="Berencsi Bence" userId="0d6bc2cf-8112-42d3-a525-7658f104eaf7" providerId="ADAL" clId="{36581C35-FBB6-45C1-AC03-1BBC123F8131}" dt="2023-02-21T14:42:29.499" v="6213" actId="478"/>
          <ac:picMkLst>
            <pc:docMk/>
            <pc:sldMk cId="722166068" sldId="1042"/>
            <ac:picMk id="15" creationId="{DA108FA2-F653-40B0-93F5-0046CF6C7154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6:18:33.500" v="6513"/>
        <pc:sldMkLst>
          <pc:docMk/>
          <pc:sldMk cId="556531857" sldId="1043"/>
        </pc:sldMkLst>
        <pc:spChg chg="add mod">
          <ac:chgData name="Berencsi Bence" userId="0d6bc2cf-8112-42d3-a525-7658f104eaf7" providerId="ADAL" clId="{36581C35-FBB6-45C1-AC03-1BBC123F8131}" dt="2023-02-21T14:43:19.059" v="6227" actId="20577"/>
          <ac:spMkLst>
            <pc:docMk/>
            <pc:sldMk cId="556531857" sldId="1043"/>
            <ac:spMk id="4" creationId="{A642062F-1778-8E53-C18B-FAD8BD25E2B0}"/>
          </ac:spMkLst>
        </pc:spChg>
        <pc:spChg chg="add mod">
          <ac:chgData name="Berencsi Bence" userId="0d6bc2cf-8112-42d3-a525-7658f104eaf7" providerId="ADAL" clId="{36581C35-FBB6-45C1-AC03-1BBC123F8131}" dt="2023-02-21T16:18:33.500" v="6513"/>
          <ac:spMkLst>
            <pc:docMk/>
            <pc:sldMk cId="556531857" sldId="1043"/>
            <ac:spMk id="5" creationId="{A3B0E835-6A69-5732-E5F6-44C45932F2FF}"/>
          </ac:spMkLst>
        </pc:spChg>
        <pc:spChg chg="del">
          <ac:chgData name="Berencsi Bence" userId="0d6bc2cf-8112-42d3-a525-7658f104eaf7" providerId="ADAL" clId="{36581C35-FBB6-45C1-AC03-1BBC123F8131}" dt="2023-02-21T14:43:11.485" v="6220" actId="478"/>
          <ac:spMkLst>
            <pc:docMk/>
            <pc:sldMk cId="556531857" sldId="1043"/>
            <ac:spMk id="6" creationId="{2650B2A2-CB0A-4F5A-BD67-C011FFA100AD}"/>
          </ac:spMkLst>
        </pc:spChg>
        <pc:spChg chg="del">
          <ac:chgData name="Berencsi Bence" userId="0d6bc2cf-8112-42d3-a525-7658f104eaf7" providerId="ADAL" clId="{36581C35-FBB6-45C1-AC03-1BBC123F8131}" dt="2023-02-21T14:43:07.915" v="6219" actId="478"/>
          <ac:spMkLst>
            <pc:docMk/>
            <pc:sldMk cId="556531857" sldId="1043"/>
            <ac:spMk id="7" creationId="{07096A2F-8938-4BF4-9329-2E37682A6A7B}"/>
          </ac:spMkLst>
        </pc:spChg>
        <pc:spChg chg="mod">
          <ac:chgData name="Berencsi Bence" userId="0d6bc2cf-8112-42d3-a525-7658f104eaf7" providerId="ADAL" clId="{36581C35-FBB6-45C1-AC03-1BBC123F8131}" dt="2023-02-21T14:43:44.305" v="6230" actId="207"/>
          <ac:spMkLst>
            <pc:docMk/>
            <pc:sldMk cId="556531857" sldId="1043"/>
            <ac:spMk id="34" creationId="{2192E822-9068-48EC-88C8-808DA77422D1}"/>
          </ac:spMkLst>
        </pc:spChg>
        <pc:spChg chg="mod">
          <ac:chgData name="Berencsi Bence" userId="0d6bc2cf-8112-42d3-a525-7658f104eaf7" providerId="ADAL" clId="{36581C35-FBB6-45C1-AC03-1BBC123F8131}" dt="2023-02-21T14:43:48.801" v="6231" actId="207"/>
          <ac:spMkLst>
            <pc:docMk/>
            <pc:sldMk cId="556531857" sldId="1043"/>
            <ac:spMk id="35" creationId="{6009D9E6-3BCF-4B58-91A5-4A64839D181D}"/>
          </ac:spMkLst>
        </pc:spChg>
        <pc:spChg chg="mod">
          <ac:chgData name="Berencsi Bence" userId="0d6bc2cf-8112-42d3-a525-7658f104eaf7" providerId="ADAL" clId="{36581C35-FBB6-45C1-AC03-1BBC123F8131}" dt="2023-02-21T14:43:40.894" v="6229" actId="207"/>
          <ac:spMkLst>
            <pc:docMk/>
            <pc:sldMk cId="556531857" sldId="1043"/>
            <ac:spMk id="37" creationId="{07797039-0060-435D-8EE0-B1B828606DC4}"/>
          </ac:spMkLst>
        </pc:spChg>
        <pc:spChg chg="del">
          <ac:chgData name="Berencsi Bence" userId="0d6bc2cf-8112-42d3-a525-7658f104eaf7" providerId="ADAL" clId="{36581C35-FBB6-45C1-AC03-1BBC123F8131}" dt="2023-02-21T14:45:38.777" v="6262" actId="478"/>
          <ac:spMkLst>
            <pc:docMk/>
            <pc:sldMk cId="556531857" sldId="1043"/>
            <ac:spMk id="45" creationId="{3EC875E7-BC63-458F-BC5C-AD9784278C6A}"/>
          </ac:spMkLst>
        </pc:spChg>
        <pc:spChg chg="mod">
          <ac:chgData name="Berencsi Bence" userId="0d6bc2cf-8112-42d3-a525-7658f104eaf7" providerId="ADAL" clId="{36581C35-FBB6-45C1-AC03-1BBC123F8131}" dt="2023-02-21T14:43:32.832" v="6228" actId="207"/>
          <ac:spMkLst>
            <pc:docMk/>
            <pc:sldMk cId="556531857" sldId="1043"/>
            <ac:spMk id="56" creationId="{5797D1E6-AD3F-4C08-B40F-5E2C22D30443}"/>
          </ac:spMkLst>
        </pc:spChg>
      </pc:sldChg>
      <pc:sldChg chg="addSp delSp modSp mod">
        <pc:chgData name="Berencsi Bence" userId="0d6bc2cf-8112-42d3-a525-7658f104eaf7" providerId="ADAL" clId="{36581C35-FBB6-45C1-AC03-1BBC123F8131}" dt="2023-02-21T16:18:27.976" v="6511"/>
        <pc:sldMkLst>
          <pc:docMk/>
          <pc:sldMk cId="3562108368" sldId="1045"/>
        </pc:sldMkLst>
        <pc:spChg chg="add mod">
          <ac:chgData name="Berencsi Bence" userId="0d6bc2cf-8112-42d3-a525-7658f104eaf7" providerId="ADAL" clId="{36581C35-FBB6-45C1-AC03-1BBC123F8131}" dt="2023-02-21T14:46:38.231" v="6279" actId="6549"/>
          <ac:spMkLst>
            <pc:docMk/>
            <pc:sldMk cId="3562108368" sldId="1045"/>
            <ac:spMk id="2" creationId="{1C02C63F-7D17-386B-DC79-9F8C09D5F0A1}"/>
          </ac:spMkLst>
        </pc:spChg>
        <pc:spChg chg="mod">
          <ac:chgData name="Berencsi Bence" userId="0d6bc2cf-8112-42d3-a525-7658f104eaf7" providerId="ADAL" clId="{36581C35-FBB6-45C1-AC03-1BBC123F8131}" dt="2023-02-21T14:46:50.953" v="6299" actId="1036"/>
          <ac:spMkLst>
            <pc:docMk/>
            <pc:sldMk cId="3562108368" sldId="1045"/>
            <ac:spMk id="3" creationId="{35E1850F-14B3-4EE1-9D69-1B91C1A17502}"/>
          </ac:spMkLst>
        </pc:spChg>
        <pc:spChg chg="add mod">
          <ac:chgData name="Berencsi Bence" userId="0d6bc2cf-8112-42d3-a525-7658f104eaf7" providerId="ADAL" clId="{36581C35-FBB6-45C1-AC03-1BBC123F8131}" dt="2023-02-21T16:18:27.976" v="6511"/>
          <ac:spMkLst>
            <pc:docMk/>
            <pc:sldMk cId="3562108368" sldId="1045"/>
            <ac:spMk id="4" creationId="{5873A0A8-79F3-19EB-913D-A8AA26307ED5}"/>
          </ac:spMkLst>
        </pc:spChg>
        <pc:spChg chg="del mod">
          <ac:chgData name="Berencsi Bence" userId="0d6bc2cf-8112-42d3-a525-7658f104eaf7" providerId="ADAL" clId="{36581C35-FBB6-45C1-AC03-1BBC123F8131}" dt="2023-02-21T14:46:43.627" v="6281" actId="478"/>
          <ac:spMkLst>
            <pc:docMk/>
            <pc:sldMk cId="3562108368" sldId="1045"/>
            <ac:spMk id="6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4:46:50.953" v="6299" actId="1036"/>
          <ac:spMkLst>
            <pc:docMk/>
            <pc:sldMk cId="3562108368" sldId="1045"/>
            <ac:spMk id="8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4:46:50.953" v="6299" actId="1036"/>
          <ac:spMkLst>
            <pc:docMk/>
            <pc:sldMk cId="3562108368" sldId="1045"/>
            <ac:spMk id="9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4:46:50.953" v="6299" actId="1036"/>
          <ac:spMkLst>
            <pc:docMk/>
            <pc:sldMk cId="3562108368" sldId="1045"/>
            <ac:spMk id="10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4:46:50.953" v="6299" actId="1036"/>
          <ac:spMkLst>
            <pc:docMk/>
            <pc:sldMk cId="3562108368" sldId="1045"/>
            <ac:spMk id="11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4:46:50.953" v="6299" actId="1036"/>
          <ac:spMkLst>
            <pc:docMk/>
            <pc:sldMk cId="3562108368" sldId="1045"/>
            <ac:spMk id="12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4:46:50.953" v="6299" actId="1036"/>
          <ac:spMkLst>
            <pc:docMk/>
            <pc:sldMk cId="3562108368" sldId="1045"/>
            <ac:spMk id="13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4:46:50.953" v="6299" actId="1036"/>
          <ac:spMkLst>
            <pc:docMk/>
            <pc:sldMk cId="3562108368" sldId="1045"/>
            <ac:spMk id="14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4:46:50.953" v="6299" actId="1036"/>
          <ac:spMkLst>
            <pc:docMk/>
            <pc:sldMk cId="3562108368" sldId="1045"/>
            <ac:spMk id="15" creationId="{00000000-0000-0000-0000-000000000000}"/>
          </ac:spMkLst>
        </pc:spChg>
        <pc:spChg chg="del mod">
          <ac:chgData name="Berencsi Bence" userId="0d6bc2cf-8112-42d3-a525-7658f104eaf7" providerId="ADAL" clId="{36581C35-FBB6-45C1-AC03-1BBC123F8131}" dt="2023-02-21T14:46:42.779" v="6280" actId="478"/>
          <ac:spMkLst>
            <pc:docMk/>
            <pc:sldMk cId="3562108368" sldId="1045"/>
            <ac:spMk id="16" creationId="{9E0B7531-0689-4225-853E-00CF5F1FCBC0}"/>
          </ac:spMkLst>
        </pc:spChg>
        <pc:spChg chg="del">
          <ac:chgData name="Berencsi Bence" userId="0d6bc2cf-8112-42d3-a525-7658f104eaf7" providerId="ADAL" clId="{36581C35-FBB6-45C1-AC03-1BBC123F8131}" dt="2023-02-21T14:46:03.996" v="6266" actId="478"/>
          <ac:spMkLst>
            <pc:docMk/>
            <pc:sldMk cId="3562108368" sldId="1045"/>
            <ac:spMk id="17" creationId="{0AA7E397-A075-4DD7-A5AA-D128A6AF313A}"/>
          </ac:spMkLst>
        </pc:spChg>
        <pc:picChg chg="mod">
          <ac:chgData name="Berencsi Bence" userId="0d6bc2cf-8112-42d3-a525-7658f104eaf7" providerId="ADAL" clId="{36581C35-FBB6-45C1-AC03-1BBC123F8131}" dt="2023-02-21T14:46:55.666" v="6321" actId="1035"/>
          <ac:picMkLst>
            <pc:docMk/>
            <pc:sldMk cId="3562108368" sldId="1045"/>
            <ac:picMk id="2052" creationId="{7DDA8AA8-42F9-41D1-BE26-6B47B9D1F1E3}"/>
          </ac:picMkLst>
        </pc:picChg>
        <pc:picChg chg="mod">
          <ac:chgData name="Berencsi Bence" userId="0d6bc2cf-8112-42d3-a525-7658f104eaf7" providerId="ADAL" clId="{36581C35-FBB6-45C1-AC03-1BBC123F8131}" dt="2023-02-21T14:46:50.953" v="6299" actId="1036"/>
          <ac:picMkLst>
            <pc:docMk/>
            <pc:sldMk cId="3562108368" sldId="1045"/>
            <ac:picMk id="2056" creationId="{069D7242-DA1B-43BE-A428-ED522CA66F2C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6:18:24.996" v="6510"/>
        <pc:sldMkLst>
          <pc:docMk/>
          <pc:sldMk cId="2471406472" sldId="1046"/>
        </pc:sldMkLst>
        <pc:spChg chg="add mod">
          <ac:chgData name="Berencsi Bence" userId="0d6bc2cf-8112-42d3-a525-7658f104eaf7" providerId="ADAL" clId="{36581C35-FBB6-45C1-AC03-1BBC123F8131}" dt="2023-02-21T16:09:10.407" v="6328"/>
          <ac:spMkLst>
            <pc:docMk/>
            <pc:sldMk cId="2471406472" sldId="1046"/>
            <ac:spMk id="3" creationId="{B8C731C2-A925-72D6-8EA8-A2D3132BE034}"/>
          </ac:spMkLst>
        </pc:spChg>
        <pc:spChg chg="mod">
          <ac:chgData name="Berencsi Bence" userId="0d6bc2cf-8112-42d3-a525-7658f104eaf7" providerId="ADAL" clId="{36581C35-FBB6-45C1-AC03-1BBC123F8131}" dt="2023-02-21T16:09:43.079" v="6334" actId="1076"/>
          <ac:spMkLst>
            <pc:docMk/>
            <pc:sldMk cId="2471406472" sldId="1046"/>
            <ac:spMk id="5" creationId="{00000000-0000-0000-0000-000000000000}"/>
          </ac:spMkLst>
        </pc:spChg>
        <pc:spChg chg="add mod">
          <ac:chgData name="Berencsi Bence" userId="0d6bc2cf-8112-42d3-a525-7658f104eaf7" providerId="ADAL" clId="{36581C35-FBB6-45C1-AC03-1BBC123F8131}" dt="2023-02-21T16:18:24.996" v="6510"/>
          <ac:spMkLst>
            <pc:docMk/>
            <pc:sldMk cId="2471406472" sldId="1046"/>
            <ac:spMk id="6" creationId="{8F61BDF4-865A-37EE-DD16-1752009BC275}"/>
          </ac:spMkLst>
        </pc:spChg>
        <pc:spChg chg="mod">
          <ac:chgData name="Berencsi Bence" userId="0d6bc2cf-8112-42d3-a525-7658f104eaf7" providerId="ADAL" clId="{36581C35-FBB6-45C1-AC03-1BBC123F8131}" dt="2023-02-21T16:10:08.001" v="6338" actId="14100"/>
          <ac:spMkLst>
            <pc:docMk/>
            <pc:sldMk cId="2471406472" sldId="1046"/>
            <ac:spMk id="8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6:10:03.592" v="6337" actId="1076"/>
          <ac:spMkLst>
            <pc:docMk/>
            <pc:sldMk cId="2471406472" sldId="1046"/>
            <ac:spMk id="9" creationId="{00000000-0000-0000-0000-000000000000}"/>
          </ac:spMkLst>
        </pc:spChg>
        <pc:spChg chg="del mod">
          <ac:chgData name="Berencsi Bence" userId="0d6bc2cf-8112-42d3-a525-7658f104eaf7" providerId="ADAL" clId="{36581C35-FBB6-45C1-AC03-1BBC123F8131}" dt="2023-02-21T16:09:12.559" v="6329" actId="478"/>
          <ac:spMkLst>
            <pc:docMk/>
            <pc:sldMk cId="2471406472" sldId="1046"/>
            <ac:spMk id="13" creationId="{E7647649-F6F0-4D5A-91A6-4B27CE6F4109}"/>
          </ac:spMkLst>
        </pc:spChg>
        <pc:spChg chg="del mod">
          <ac:chgData name="Berencsi Bence" userId="0d6bc2cf-8112-42d3-a525-7658f104eaf7" providerId="ADAL" clId="{36581C35-FBB6-45C1-AC03-1BBC123F8131}" dt="2023-02-21T16:08:58.772" v="6323" actId="478"/>
          <ac:spMkLst>
            <pc:docMk/>
            <pc:sldMk cId="2471406472" sldId="1046"/>
            <ac:spMk id="14" creationId="{99B873F1-21AB-48C1-99EB-1C55D833A15E}"/>
          </ac:spMkLst>
        </pc:spChg>
        <pc:spChg chg="mod">
          <ac:chgData name="Berencsi Bence" userId="0d6bc2cf-8112-42d3-a525-7658f104eaf7" providerId="ADAL" clId="{36581C35-FBB6-45C1-AC03-1BBC123F8131}" dt="2023-02-21T16:09:19.257" v="6330" actId="1076"/>
          <ac:spMkLst>
            <pc:docMk/>
            <pc:sldMk cId="2471406472" sldId="1046"/>
            <ac:spMk id="31" creationId="{9E8FA773-519D-4374-8536-5C1123C5B0D7}"/>
          </ac:spMkLst>
        </pc:spChg>
        <pc:cxnChg chg="mod">
          <ac:chgData name="Berencsi Bence" userId="0d6bc2cf-8112-42d3-a525-7658f104eaf7" providerId="ADAL" clId="{36581C35-FBB6-45C1-AC03-1BBC123F8131}" dt="2023-02-21T16:09:24.867" v="6331" actId="208"/>
          <ac:cxnSpMkLst>
            <pc:docMk/>
            <pc:sldMk cId="2471406472" sldId="1046"/>
            <ac:cxnSpMk id="42" creationId="{1E217CA4-8563-4452-83D5-5BA20053E1BE}"/>
          </ac:cxnSpMkLst>
        </pc:cxnChg>
      </pc:sldChg>
      <pc:sldChg chg="addSp delSp modSp mod">
        <pc:chgData name="Berencsi Bence" userId="0d6bc2cf-8112-42d3-a525-7658f104eaf7" providerId="ADAL" clId="{36581C35-FBB6-45C1-AC03-1BBC123F8131}" dt="2023-02-21T16:11:45.210" v="6400" actId="14100"/>
        <pc:sldMkLst>
          <pc:docMk/>
          <pc:sldMk cId="639654754" sldId="1052"/>
        </pc:sldMkLst>
        <pc:spChg chg="add del mod">
          <ac:chgData name="Berencsi Bence" userId="0d6bc2cf-8112-42d3-a525-7658f104eaf7" providerId="ADAL" clId="{36581C35-FBB6-45C1-AC03-1BBC123F8131}" dt="2023-02-21T16:10:30.302" v="6344" actId="478"/>
          <ac:spMkLst>
            <pc:docMk/>
            <pc:sldMk cId="639654754" sldId="1052"/>
            <ac:spMk id="3" creationId="{E9F8D685-AD86-585A-5878-D01A359E15B1}"/>
          </ac:spMkLst>
        </pc:spChg>
        <pc:spChg chg="add mod">
          <ac:chgData name="Berencsi Bence" userId="0d6bc2cf-8112-42d3-a525-7658f104eaf7" providerId="ADAL" clId="{36581C35-FBB6-45C1-AC03-1BBC123F8131}" dt="2023-02-21T16:11:00.124" v="6389" actId="20577"/>
          <ac:spMkLst>
            <pc:docMk/>
            <pc:sldMk cId="639654754" sldId="1052"/>
            <ac:spMk id="4" creationId="{A5558696-1BBE-2C47-9E86-BCCB2AD80BE5}"/>
          </ac:spMkLst>
        </pc:spChg>
        <pc:spChg chg="add mod">
          <ac:chgData name="Berencsi Bence" userId="0d6bc2cf-8112-42d3-a525-7658f104eaf7" providerId="ADAL" clId="{36581C35-FBB6-45C1-AC03-1BBC123F8131}" dt="2023-02-21T16:11:15.164" v="6395" actId="20577"/>
          <ac:spMkLst>
            <pc:docMk/>
            <pc:sldMk cId="639654754" sldId="1052"/>
            <ac:spMk id="5" creationId="{B09119F9-03D7-BDE8-C09C-9728F182354F}"/>
          </ac:spMkLst>
        </pc:spChg>
        <pc:spChg chg="del mod">
          <ac:chgData name="Berencsi Bence" userId="0d6bc2cf-8112-42d3-a525-7658f104eaf7" providerId="ADAL" clId="{36581C35-FBB6-45C1-AC03-1BBC123F8131}" dt="2023-02-21T16:10:50.927" v="6370" actId="478"/>
          <ac:spMkLst>
            <pc:docMk/>
            <pc:sldMk cId="639654754" sldId="1052"/>
            <ac:spMk id="8" creationId="{D6445EF5-4EC8-4786-B57C-8E08C1B117A8}"/>
          </ac:spMkLst>
        </pc:spChg>
        <pc:spChg chg="del mod">
          <ac:chgData name="Berencsi Bence" userId="0d6bc2cf-8112-42d3-a525-7658f104eaf7" providerId="ADAL" clId="{36581C35-FBB6-45C1-AC03-1BBC123F8131}" dt="2023-02-21T16:10:25.198" v="6341" actId="478"/>
          <ac:spMkLst>
            <pc:docMk/>
            <pc:sldMk cId="639654754" sldId="1052"/>
            <ac:spMk id="9" creationId="{3C6B2C55-2E1B-4416-BFE5-9949D1CB0AD3}"/>
          </ac:spMkLst>
        </pc:spChg>
        <pc:spChg chg="mod">
          <ac:chgData name="Berencsi Bence" userId="0d6bc2cf-8112-42d3-a525-7658f104eaf7" providerId="ADAL" clId="{36581C35-FBB6-45C1-AC03-1BBC123F8131}" dt="2023-02-21T16:11:40.630" v="6399" actId="1036"/>
          <ac:spMkLst>
            <pc:docMk/>
            <pc:sldMk cId="639654754" sldId="1052"/>
            <ac:spMk id="10" creationId="{08146F9B-66A8-4CA1-85B5-BD48C6DA8B88}"/>
          </ac:spMkLst>
        </pc:spChg>
        <pc:picChg chg="mod">
          <ac:chgData name="Berencsi Bence" userId="0d6bc2cf-8112-42d3-a525-7658f104eaf7" providerId="ADAL" clId="{36581C35-FBB6-45C1-AC03-1BBC123F8131}" dt="2023-02-21T16:11:45.210" v="6400" actId="14100"/>
          <ac:picMkLst>
            <pc:docMk/>
            <pc:sldMk cId="639654754" sldId="1052"/>
            <ac:picMk id="15" creationId="{27A37B28-A057-48E7-81BD-7CC8897F01D1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6:18:15.348" v="6507"/>
        <pc:sldMkLst>
          <pc:docMk/>
          <pc:sldMk cId="2654172908" sldId="1053"/>
        </pc:sldMkLst>
        <pc:spChg chg="add del">
          <ac:chgData name="Berencsi Bence" userId="0d6bc2cf-8112-42d3-a525-7658f104eaf7" providerId="ADAL" clId="{36581C35-FBB6-45C1-AC03-1BBC123F8131}" dt="2023-02-21T16:14:15.303" v="6430" actId="478"/>
          <ac:spMkLst>
            <pc:docMk/>
            <pc:sldMk cId="2654172908" sldId="1053"/>
            <ac:spMk id="3" creationId="{B2F62169-9F58-6AFA-1DB2-85B59E0032EA}"/>
          </ac:spMkLst>
        </pc:spChg>
        <pc:spChg chg="add mod">
          <ac:chgData name="Berencsi Bence" userId="0d6bc2cf-8112-42d3-a525-7658f104eaf7" providerId="ADAL" clId="{36581C35-FBB6-45C1-AC03-1BBC123F8131}" dt="2023-02-21T16:14:34.589" v="6460" actId="6549"/>
          <ac:spMkLst>
            <pc:docMk/>
            <pc:sldMk cId="2654172908" sldId="1053"/>
            <ac:spMk id="4" creationId="{32649457-D5FA-E59A-A627-B09083FAD5A2}"/>
          </ac:spMkLst>
        </pc:spChg>
        <pc:spChg chg="add mod">
          <ac:chgData name="Berencsi Bence" userId="0d6bc2cf-8112-42d3-a525-7658f104eaf7" providerId="ADAL" clId="{36581C35-FBB6-45C1-AC03-1BBC123F8131}" dt="2023-02-21T16:18:15.348" v="6507"/>
          <ac:spMkLst>
            <pc:docMk/>
            <pc:sldMk cId="2654172908" sldId="1053"/>
            <ac:spMk id="5" creationId="{CDD7DEF0-9F0B-AA4E-853D-D23B4CBCF696}"/>
          </ac:spMkLst>
        </pc:spChg>
        <pc:spChg chg="del mod">
          <ac:chgData name="Berencsi Bence" userId="0d6bc2cf-8112-42d3-a525-7658f104eaf7" providerId="ADAL" clId="{36581C35-FBB6-45C1-AC03-1BBC123F8131}" dt="2023-02-21T16:16:19.102" v="6461" actId="478"/>
          <ac:spMkLst>
            <pc:docMk/>
            <pc:sldMk cId="2654172908" sldId="1053"/>
            <ac:spMk id="19" creationId="{9172BB30-AD89-40CF-8C53-C4F1463C6C52}"/>
          </ac:spMkLst>
        </pc:spChg>
        <pc:spChg chg="del">
          <ac:chgData name="Berencsi Bence" userId="0d6bc2cf-8112-42d3-a525-7658f104eaf7" providerId="ADAL" clId="{36581C35-FBB6-45C1-AC03-1BBC123F8131}" dt="2023-02-21T16:14:12.205" v="6428" actId="478"/>
          <ac:spMkLst>
            <pc:docMk/>
            <pc:sldMk cId="2654172908" sldId="1053"/>
            <ac:spMk id="22" creationId="{F9871EF3-B6D3-46AD-8C6F-57BDF52F1162}"/>
          </ac:spMkLst>
        </pc:spChg>
      </pc:sldChg>
      <pc:sldChg chg="addSp delSp modSp mod">
        <pc:chgData name="Berencsi Bence" userId="0d6bc2cf-8112-42d3-a525-7658f104eaf7" providerId="ADAL" clId="{36581C35-FBB6-45C1-AC03-1BBC123F8131}" dt="2023-02-21T16:18:55.394" v="6517" actId="207"/>
        <pc:sldMkLst>
          <pc:docMk/>
          <pc:sldMk cId="3985733380" sldId="1055"/>
        </pc:sldMkLst>
        <pc:spChg chg="add del mod">
          <ac:chgData name="Berencsi Bence" userId="0d6bc2cf-8112-42d3-a525-7658f104eaf7" providerId="ADAL" clId="{36581C35-FBB6-45C1-AC03-1BBC123F8131}" dt="2023-02-21T16:18:00.992" v="6502" actId="478"/>
          <ac:spMkLst>
            <pc:docMk/>
            <pc:sldMk cId="3985733380" sldId="1055"/>
            <ac:spMk id="2" creationId="{A256E904-59BC-2411-E5E6-DDC78254708F}"/>
          </ac:spMkLst>
        </pc:spChg>
        <pc:spChg chg="add mod">
          <ac:chgData name="Berencsi Bence" userId="0d6bc2cf-8112-42d3-a525-7658f104eaf7" providerId="ADAL" clId="{36581C35-FBB6-45C1-AC03-1BBC123F8131}" dt="2023-02-21T16:18:05.301" v="6505" actId="20577"/>
          <ac:spMkLst>
            <pc:docMk/>
            <pc:sldMk cId="3985733380" sldId="1055"/>
            <ac:spMk id="3" creationId="{38A580AA-2290-5686-D9DB-1884FEA9CFAC}"/>
          </ac:spMkLst>
        </pc:spChg>
        <pc:spChg chg="mod">
          <ac:chgData name="Berencsi Bence" userId="0d6bc2cf-8112-42d3-a525-7658f104eaf7" providerId="ADAL" clId="{36581C35-FBB6-45C1-AC03-1BBC123F8131}" dt="2023-02-21T16:18:55.394" v="6517" actId="207"/>
          <ac:spMkLst>
            <pc:docMk/>
            <pc:sldMk cId="3985733380" sldId="1055"/>
            <ac:spMk id="5" creationId="{00000000-0000-0000-0000-000000000000}"/>
          </ac:spMkLst>
        </pc:spChg>
        <pc:spChg chg="del">
          <ac:chgData name="Berencsi Bence" userId="0d6bc2cf-8112-42d3-a525-7658f104eaf7" providerId="ADAL" clId="{36581C35-FBB6-45C1-AC03-1BBC123F8131}" dt="2023-02-21T16:17:56.446" v="6500" actId="478"/>
          <ac:spMkLst>
            <pc:docMk/>
            <pc:sldMk cId="3985733380" sldId="1055"/>
            <ac:spMk id="10" creationId="{D2B64111-83C7-4B73-97E1-A1840A85E7D5}"/>
          </ac:spMkLst>
        </pc:spChg>
      </pc:sldChg>
      <pc:sldChg chg="addSp delSp modSp mod">
        <pc:chgData name="Berencsi Bence" userId="0d6bc2cf-8112-42d3-a525-7658f104eaf7" providerId="ADAL" clId="{36581C35-FBB6-45C1-AC03-1BBC123F8131}" dt="2023-02-21T13:43:42.776" v="4489" actId="1076"/>
        <pc:sldMkLst>
          <pc:docMk/>
          <pc:sldMk cId="2027462690" sldId="1425"/>
        </pc:sldMkLst>
        <pc:spChg chg="mod">
          <ac:chgData name="Berencsi Bence" userId="0d6bc2cf-8112-42d3-a525-7658f104eaf7" providerId="ADAL" clId="{36581C35-FBB6-45C1-AC03-1BBC123F8131}" dt="2023-02-21T13:41:41.447" v="4470" actId="1036"/>
          <ac:spMkLst>
            <pc:docMk/>
            <pc:sldMk cId="2027462690" sldId="1425"/>
            <ac:spMk id="2" creationId="{518F92CA-8644-45CD-BA7E-139F09C18343}"/>
          </ac:spMkLst>
        </pc:spChg>
        <pc:spChg chg="mod">
          <ac:chgData name="Berencsi Bence" userId="0d6bc2cf-8112-42d3-a525-7658f104eaf7" providerId="ADAL" clId="{36581C35-FBB6-45C1-AC03-1BBC123F8131}" dt="2023-02-21T13:41:41.447" v="4470" actId="1036"/>
          <ac:spMkLst>
            <pc:docMk/>
            <pc:sldMk cId="2027462690" sldId="1425"/>
            <ac:spMk id="3" creationId="{E347FC8C-589E-4E21-9DDF-8EC75014E1F2}"/>
          </ac:spMkLst>
        </pc:spChg>
        <pc:spChg chg="add mod">
          <ac:chgData name="Berencsi Bence" userId="0d6bc2cf-8112-42d3-a525-7658f104eaf7" providerId="ADAL" clId="{36581C35-FBB6-45C1-AC03-1BBC123F8131}" dt="2023-02-21T13:40:50.218" v="4442" actId="20577"/>
          <ac:spMkLst>
            <pc:docMk/>
            <pc:sldMk cId="2027462690" sldId="1425"/>
            <ac:spMk id="4" creationId="{84708E30-B6D7-FFC0-8C88-E290E1D2ADB6}"/>
          </ac:spMkLst>
        </pc:spChg>
        <pc:spChg chg="mod">
          <ac:chgData name="Berencsi Bence" userId="0d6bc2cf-8112-42d3-a525-7658f104eaf7" providerId="ADAL" clId="{36581C35-FBB6-45C1-AC03-1BBC123F8131}" dt="2023-02-21T13:41:41.447" v="4470" actId="1036"/>
          <ac:spMkLst>
            <pc:docMk/>
            <pc:sldMk cId="2027462690" sldId="1425"/>
            <ac:spMk id="16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3:41:41.447" v="4470" actId="1036"/>
          <ac:spMkLst>
            <pc:docMk/>
            <pc:sldMk cId="2027462690" sldId="1425"/>
            <ac:spMk id="17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3:41:41.447" v="4470" actId="1036"/>
          <ac:spMkLst>
            <pc:docMk/>
            <pc:sldMk cId="2027462690" sldId="1425"/>
            <ac:spMk id="18" creationId="{00000000-0000-0000-0000-000000000000}"/>
          </ac:spMkLst>
        </pc:spChg>
        <pc:spChg chg="mod">
          <ac:chgData name="Berencsi Bence" userId="0d6bc2cf-8112-42d3-a525-7658f104eaf7" providerId="ADAL" clId="{36581C35-FBB6-45C1-AC03-1BBC123F8131}" dt="2023-02-21T13:41:41.447" v="4470" actId="1036"/>
          <ac:spMkLst>
            <pc:docMk/>
            <pc:sldMk cId="2027462690" sldId="1425"/>
            <ac:spMk id="19" creationId="{00000000-0000-0000-0000-000000000000}"/>
          </ac:spMkLst>
        </pc:spChg>
        <pc:spChg chg="del mod">
          <ac:chgData name="Berencsi Bence" userId="0d6bc2cf-8112-42d3-a525-7658f104eaf7" providerId="ADAL" clId="{36581C35-FBB6-45C1-AC03-1BBC123F8131}" dt="2023-02-21T13:40:43.811" v="4429" actId="478"/>
          <ac:spMkLst>
            <pc:docMk/>
            <pc:sldMk cId="2027462690" sldId="1425"/>
            <ac:spMk id="21" creationId="{BBB46956-FFD1-4464-8D78-AE6E24273D08}"/>
          </ac:spMkLst>
        </pc:spChg>
        <pc:spChg chg="mod">
          <ac:chgData name="Berencsi Bence" userId="0d6bc2cf-8112-42d3-a525-7658f104eaf7" providerId="ADAL" clId="{36581C35-FBB6-45C1-AC03-1BBC123F8131}" dt="2023-02-21T13:40:54.928" v="4444" actId="14100"/>
          <ac:spMkLst>
            <pc:docMk/>
            <pc:sldMk cId="2027462690" sldId="1425"/>
            <ac:spMk id="25" creationId="{E360E32D-FC3E-4FE5-A960-53D90F51CC9E}"/>
          </ac:spMkLst>
        </pc:spChg>
        <pc:spChg chg="mod">
          <ac:chgData name="Berencsi Bence" userId="0d6bc2cf-8112-42d3-a525-7658f104eaf7" providerId="ADAL" clId="{36581C35-FBB6-45C1-AC03-1BBC123F8131}" dt="2023-02-21T13:41:52.330" v="4472" actId="207"/>
          <ac:spMkLst>
            <pc:docMk/>
            <pc:sldMk cId="2027462690" sldId="1425"/>
            <ac:spMk id="36" creationId="{CC4F104F-D7E9-4ADA-865E-2FD60FD6FAD8}"/>
          </ac:spMkLst>
        </pc:spChg>
        <pc:spChg chg="mod">
          <ac:chgData name="Berencsi Bence" userId="0d6bc2cf-8112-42d3-a525-7658f104eaf7" providerId="ADAL" clId="{36581C35-FBB6-45C1-AC03-1BBC123F8131}" dt="2023-02-21T13:41:48.711" v="4471" actId="207"/>
          <ac:spMkLst>
            <pc:docMk/>
            <pc:sldMk cId="2027462690" sldId="1425"/>
            <ac:spMk id="41" creationId="{113971A5-5512-4FDB-940F-8217F7861FA7}"/>
          </ac:spMkLst>
        </pc:spChg>
        <pc:picChg chg="add mod ord modCrop">
          <ac:chgData name="Berencsi Bence" userId="0d6bc2cf-8112-42d3-a525-7658f104eaf7" providerId="ADAL" clId="{36581C35-FBB6-45C1-AC03-1BBC123F8131}" dt="2023-02-21T13:43:42.776" v="4489" actId="1076"/>
          <ac:picMkLst>
            <pc:docMk/>
            <pc:sldMk cId="2027462690" sldId="1425"/>
            <ac:picMk id="5" creationId="{A462EE69-8255-0573-D28C-CC895CD3C710}"/>
          </ac:picMkLst>
        </pc:picChg>
        <pc:picChg chg="add del mod">
          <ac:chgData name="Berencsi Bence" userId="0d6bc2cf-8112-42d3-a525-7658f104eaf7" providerId="ADAL" clId="{36581C35-FBB6-45C1-AC03-1BBC123F8131}" dt="2023-02-21T13:42:47.674" v="4476" actId="478"/>
          <ac:picMkLst>
            <pc:docMk/>
            <pc:sldMk cId="2027462690" sldId="1425"/>
            <ac:picMk id="1026" creationId="{ACE2B2B6-02F6-0A49-A605-E40BFBE48EF2}"/>
          </ac:picMkLst>
        </pc:picChg>
        <pc:picChg chg="del">
          <ac:chgData name="Berencsi Bence" userId="0d6bc2cf-8112-42d3-a525-7658f104eaf7" providerId="ADAL" clId="{36581C35-FBB6-45C1-AC03-1BBC123F8131}" dt="2023-02-21T13:43:29.746" v="4484" actId="478"/>
          <ac:picMkLst>
            <pc:docMk/>
            <pc:sldMk cId="2027462690" sldId="1425"/>
            <ac:picMk id="1028" creationId="{445DB928-475A-444C-97EF-C26C1843BBCC}"/>
          </ac:picMkLst>
        </pc:picChg>
        <pc:picChg chg="ord">
          <ac:chgData name="Berencsi Bence" userId="0d6bc2cf-8112-42d3-a525-7658f104eaf7" providerId="ADAL" clId="{36581C35-FBB6-45C1-AC03-1BBC123F8131}" dt="2023-02-21T13:43:39.662" v="4488" actId="167"/>
          <ac:picMkLst>
            <pc:docMk/>
            <pc:sldMk cId="2027462690" sldId="1425"/>
            <ac:picMk id="165891" creationId="{00000000-0000-0000-0000-000000000000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09:56:31.176" v="2810" actId="478"/>
        <pc:sldMkLst>
          <pc:docMk/>
          <pc:sldMk cId="3836727439" sldId="1463"/>
        </pc:sldMkLst>
        <pc:spChg chg="add mod">
          <ac:chgData name="Berencsi Bence" userId="0d6bc2cf-8112-42d3-a525-7658f104eaf7" providerId="ADAL" clId="{36581C35-FBB6-45C1-AC03-1BBC123F8131}" dt="2023-02-21T09:56:13.915" v="2808"/>
          <ac:spMkLst>
            <pc:docMk/>
            <pc:sldMk cId="3836727439" sldId="1463"/>
            <ac:spMk id="2" creationId="{E85B6C3A-640C-0FCD-3247-6983F9B99DF6}"/>
          </ac:spMkLst>
        </pc:spChg>
        <pc:spChg chg="del">
          <ac:chgData name="Berencsi Bence" userId="0d6bc2cf-8112-42d3-a525-7658f104eaf7" providerId="ADAL" clId="{36581C35-FBB6-45C1-AC03-1BBC123F8131}" dt="2023-02-21T09:56:13.648" v="2807" actId="478"/>
          <ac:spMkLst>
            <pc:docMk/>
            <pc:sldMk cId="3836727439" sldId="1463"/>
            <ac:spMk id="17" creationId="{2EF53E2D-F761-4F08-8A45-594D6339A409}"/>
          </ac:spMkLst>
        </pc:spChg>
        <pc:spChg chg="del mod">
          <ac:chgData name="Berencsi Bence" userId="0d6bc2cf-8112-42d3-a525-7658f104eaf7" providerId="ADAL" clId="{36581C35-FBB6-45C1-AC03-1BBC123F8131}" dt="2023-02-21T09:56:31.176" v="2810" actId="478"/>
          <ac:spMkLst>
            <pc:docMk/>
            <pc:sldMk cId="3836727439" sldId="1463"/>
            <ac:spMk id="24" creationId="{A2845B7E-B297-48E5-B428-E05558550BA5}"/>
          </ac:spMkLst>
        </pc:spChg>
      </pc:sldChg>
      <pc:sldChg chg="addSp delSp modSp mod">
        <pc:chgData name="Berencsi Bence" userId="0d6bc2cf-8112-42d3-a525-7658f104eaf7" providerId="ADAL" clId="{36581C35-FBB6-45C1-AC03-1BBC123F8131}" dt="2023-02-21T16:18:17.906" v="6508"/>
        <pc:sldMkLst>
          <pc:docMk/>
          <pc:sldMk cId="1703080507" sldId="1514"/>
        </pc:sldMkLst>
        <pc:spChg chg="add mod">
          <ac:chgData name="Berencsi Bence" userId="0d6bc2cf-8112-42d3-a525-7658f104eaf7" providerId="ADAL" clId="{36581C35-FBB6-45C1-AC03-1BBC123F8131}" dt="2023-02-21T16:13:31.551" v="6423" actId="20577"/>
          <ac:spMkLst>
            <pc:docMk/>
            <pc:sldMk cId="1703080507" sldId="1514"/>
            <ac:spMk id="8" creationId="{D29B1C23-26BD-7CAF-1B7E-2E5FC61A3C90}"/>
          </ac:spMkLst>
        </pc:spChg>
        <pc:spChg chg="mod">
          <ac:chgData name="Berencsi Bence" userId="0d6bc2cf-8112-42d3-a525-7658f104eaf7" providerId="ADAL" clId="{36581C35-FBB6-45C1-AC03-1BBC123F8131}" dt="2023-02-21T16:13:52.020" v="6426" actId="2711"/>
          <ac:spMkLst>
            <pc:docMk/>
            <pc:sldMk cId="1703080507" sldId="1514"/>
            <ac:spMk id="10" creationId="{3361CCE2-909E-D2F2-8095-410A162E5DD0}"/>
          </ac:spMkLst>
        </pc:spChg>
        <pc:spChg chg="add mod">
          <ac:chgData name="Berencsi Bence" userId="0d6bc2cf-8112-42d3-a525-7658f104eaf7" providerId="ADAL" clId="{36581C35-FBB6-45C1-AC03-1BBC123F8131}" dt="2023-02-21T16:18:17.906" v="6508"/>
          <ac:spMkLst>
            <pc:docMk/>
            <pc:sldMk cId="1703080507" sldId="1514"/>
            <ac:spMk id="11" creationId="{03EEF492-BFB1-262D-A68A-DD91CA4B9042}"/>
          </ac:spMkLst>
        </pc:spChg>
        <pc:spChg chg="del mod">
          <ac:chgData name="Berencsi Bence" userId="0d6bc2cf-8112-42d3-a525-7658f104eaf7" providerId="ADAL" clId="{36581C35-FBB6-45C1-AC03-1BBC123F8131}" dt="2023-02-21T16:13:34.549" v="6424" actId="478"/>
          <ac:spMkLst>
            <pc:docMk/>
            <pc:sldMk cId="1703080507" sldId="1514"/>
            <ac:spMk id="12" creationId="{543E084E-ED13-4825-B64B-02924DF16098}"/>
          </ac:spMkLst>
        </pc:spChg>
        <pc:spChg chg="del">
          <ac:chgData name="Berencsi Bence" userId="0d6bc2cf-8112-42d3-a525-7658f104eaf7" providerId="ADAL" clId="{36581C35-FBB6-45C1-AC03-1BBC123F8131}" dt="2023-02-21T16:13:18.391" v="6416" actId="478"/>
          <ac:spMkLst>
            <pc:docMk/>
            <pc:sldMk cId="1703080507" sldId="1514"/>
            <ac:spMk id="13" creationId="{7D40A19F-85BF-4F6A-907F-457D627D0BC4}"/>
          </ac:spMkLst>
        </pc:spChg>
        <pc:spChg chg="mod">
          <ac:chgData name="Berencsi Bence" userId="0d6bc2cf-8112-42d3-a525-7658f104eaf7" providerId="ADAL" clId="{36581C35-FBB6-45C1-AC03-1BBC123F8131}" dt="2023-02-21T16:13:52.020" v="6426" actId="2711"/>
          <ac:spMkLst>
            <pc:docMk/>
            <pc:sldMk cId="1703080507" sldId="1514"/>
            <ac:spMk id="36" creationId="{32622218-0A45-4F12-95D1-071D3F1F7CB0}"/>
          </ac:spMkLst>
        </pc:spChg>
        <pc:spChg chg="mod">
          <ac:chgData name="Berencsi Bence" userId="0d6bc2cf-8112-42d3-a525-7658f104eaf7" providerId="ADAL" clId="{36581C35-FBB6-45C1-AC03-1BBC123F8131}" dt="2023-02-21T16:13:52.020" v="6426" actId="2711"/>
          <ac:spMkLst>
            <pc:docMk/>
            <pc:sldMk cId="1703080507" sldId="1514"/>
            <ac:spMk id="38" creationId="{0E720575-B598-4614-A0E3-5B8DB81088CE}"/>
          </ac:spMkLst>
        </pc:spChg>
        <pc:spChg chg="mod">
          <ac:chgData name="Berencsi Bence" userId="0d6bc2cf-8112-42d3-a525-7658f104eaf7" providerId="ADAL" clId="{36581C35-FBB6-45C1-AC03-1BBC123F8131}" dt="2023-02-21T16:13:52.020" v="6426" actId="2711"/>
          <ac:spMkLst>
            <pc:docMk/>
            <pc:sldMk cId="1703080507" sldId="1514"/>
            <ac:spMk id="40" creationId="{C9DF77E9-EB7A-444F-84B0-0944A4B3610D}"/>
          </ac:spMkLst>
        </pc:spChg>
        <pc:spChg chg="mod">
          <ac:chgData name="Berencsi Bence" userId="0d6bc2cf-8112-42d3-a525-7658f104eaf7" providerId="ADAL" clId="{36581C35-FBB6-45C1-AC03-1BBC123F8131}" dt="2023-02-21T16:13:52.020" v="6426" actId="2711"/>
          <ac:spMkLst>
            <pc:docMk/>
            <pc:sldMk cId="1703080507" sldId="1514"/>
            <ac:spMk id="44" creationId="{E096E4F1-9EBE-472E-BE86-F7144405C50B}"/>
          </ac:spMkLst>
        </pc:spChg>
        <pc:spChg chg="mod">
          <ac:chgData name="Berencsi Bence" userId="0d6bc2cf-8112-42d3-a525-7658f104eaf7" providerId="ADAL" clId="{36581C35-FBB6-45C1-AC03-1BBC123F8131}" dt="2023-02-21T16:13:52.020" v="6426" actId="2711"/>
          <ac:spMkLst>
            <pc:docMk/>
            <pc:sldMk cId="1703080507" sldId="1514"/>
            <ac:spMk id="45" creationId="{FB775C27-A3D0-421F-94B6-9AC4672A52C5}"/>
          </ac:spMkLst>
        </pc:spChg>
      </pc:sldChg>
      <pc:sldChg chg="addSp delSp modSp add mod">
        <pc:chgData name="Berencsi Bence" userId="0d6bc2cf-8112-42d3-a525-7658f104eaf7" providerId="ADAL" clId="{36581C35-FBB6-45C1-AC03-1BBC123F8131}" dt="2023-02-22T08:42:10.792" v="8832" actId="1036"/>
        <pc:sldMkLst>
          <pc:docMk/>
          <pc:sldMk cId="3059272819" sldId="3318"/>
        </pc:sldMkLst>
        <pc:spChg chg="add mod">
          <ac:chgData name="Berencsi Bence" userId="0d6bc2cf-8112-42d3-a525-7658f104eaf7" providerId="ADAL" clId="{36581C35-FBB6-45C1-AC03-1BBC123F8131}" dt="2023-02-22T08:39:57.378" v="8793" actId="20577"/>
          <ac:spMkLst>
            <pc:docMk/>
            <pc:sldMk cId="3059272819" sldId="3318"/>
            <ac:spMk id="2" creationId="{E78B436A-9E49-1CF5-3363-3BD8C0DEEF3F}"/>
          </ac:spMkLst>
        </pc:spChg>
        <pc:spChg chg="mod">
          <ac:chgData name="Berencsi Bence" userId="0d6bc2cf-8112-42d3-a525-7658f104eaf7" providerId="ADAL" clId="{36581C35-FBB6-45C1-AC03-1BBC123F8131}" dt="2023-02-22T08:39:37.174" v="8767"/>
          <ac:spMkLst>
            <pc:docMk/>
            <pc:sldMk cId="3059272819" sldId="3318"/>
            <ac:spMk id="5" creationId="{ACB43ECD-0B5E-86DB-50CD-45FCACDD37A3}"/>
          </ac:spMkLst>
        </pc:spChg>
        <pc:spChg chg="mod">
          <ac:chgData name="Berencsi Bence" userId="0d6bc2cf-8112-42d3-a525-7658f104eaf7" providerId="ADAL" clId="{36581C35-FBB6-45C1-AC03-1BBC123F8131}" dt="2023-02-22T08:39:37.174" v="8767"/>
          <ac:spMkLst>
            <pc:docMk/>
            <pc:sldMk cId="3059272819" sldId="3318"/>
            <ac:spMk id="7" creationId="{15E1425C-E169-757C-F50D-9A857AFDB79C}"/>
          </ac:spMkLst>
        </pc:spChg>
        <pc:spChg chg="add mod">
          <ac:chgData name="Berencsi Bence" userId="0d6bc2cf-8112-42d3-a525-7658f104eaf7" providerId="ADAL" clId="{36581C35-FBB6-45C1-AC03-1BBC123F8131}" dt="2023-02-22T08:39:37.174" v="8767"/>
          <ac:spMkLst>
            <pc:docMk/>
            <pc:sldMk cId="3059272819" sldId="3318"/>
            <ac:spMk id="9" creationId="{1A91F434-D426-D647-2EA7-3995177D9CD1}"/>
          </ac:spMkLst>
        </pc:spChg>
        <pc:spChg chg="mod">
          <ac:chgData name="Berencsi Bence" userId="0d6bc2cf-8112-42d3-a525-7658f104eaf7" providerId="ADAL" clId="{36581C35-FBB6-45C1-AC03-1BBC123F8131}" dt="2023-02-22T08:39:37.174" v="8767"/>
          <ac:spMkLst>
            <pc:docMk/>
            <pc:sldMk cId="3059272819" sldId="3318"/>
            <ac:spMk id="11" creationId="{B5BA7891-0E78-4781-4BBE-C70492272009}"/>
          </ac:spMkLst>
        </pc:spChg>
        <pc:spChg chg="mod">
          <ac:chgData name="Berencsi Bence" userId="0d6bc2cf-8112-42d3-a525-7658f104eaf7" providerId="ADAL" clId="{36581C35-FBB6-45C1-AC03-1BBC123F8131}" dt="2023-02-22T08:39:37.174" v="8767"/>
          <ac:spMkLst>
            <pc:docMk/>
            <pc:sldMk cId="3059272819" sldId="3318"/>
            <ac:spMk id="12" creationId="{D523B784-D646-5E4D-4EDA-B786166E695C}"/>
          </ac:spMkLst>
        </pc:spChg>
        <pc:spChg chg="add mod">
          <ac:chgData name="Berencsi Bence" userId="0d6bc2cf-8112-42d3-a525-7658f104eaf7" providerId="ADAL" clId="{36581C35-FBB6-45C1-AC03-1BBC123F8131}" dt="2023-02-22T08:39:37.174" v="8767"/>
          <ac:spMkLst>
            <pc:docMk/>
            <pc:sldMk cId="3059272819" sldId="3318"/>
            <ac:spMk id="13" creationId="{CE913EA9-998D-FF11-7981-F108961FACEE}"/>
          </ac:spMkLst>
        </pc:spChg>
        <pc:spChg chg="add mod">
          <ac:chgData name="Berencsi Bence" userId="0d6bc2cf-8112-42d3-a525-7658f104eaf7" providerId="ADAL" clId="{36581C35-FBB6-45C1-AC03-1BBC123F8131}" dt="2023-02-22T08:39:37.174" v="8767"/>
          <ac:spMkLst>
            <pc:docMk/>
            <pc:sldMk cId="3059272819" sldId="3318"/>
            <ac:spMk id="14" creationId="{7507B173-3406-9884-0371-9D38A8D3AE03}"/>
          </ac:spMkLst>
        </pc:spChg>
        <pc:spChg chg="del mod">
          <ac:chgData name="Berencsi Bence" userId="0d6bc2cf-8112-42d3-a525-7658f104eaf7" providerId="ADAL" clId="{36581C35-FBB6-45C1-AC03-1BBC123F8131}" dt="2023-02-22T08:40:04.639" v="8794" actId="478"/>
          <ac:spMkLst>
            <pc:docMk/>
            <pc:sldMk cId="3059272819" sldId="3318"/>
            <ac:spMk id="36" creationId="{21C6F866-017A-489F-9FFD-62CDC004A6BB}"/>
          </ac:spMkLst>
        </pc:spChg>
        <pc:spChg chg="mod">
          <ac:chgData name="Berencsi Bence" userId="0d6bc2cf-8112-42d3-a525-7658f104eaf7" providerId="ADAL" clId="{36581C35-FBB6-45C1-AC03-1BBC123F8131}" dt="2023-02-22T08:41:12.822" v="8813" actId="207"/>
          <ac:spMkLst>
            <pc:docMk/>
            <pc:sldMk cId="3059272819" sldId="3318"/>
            <ac:spMk id="42" creationId="{04A830E1-AE7B-9A40-89C1-1BD2D4D44E00}"/>
          </ac:spMkLst>
        </pc:spChg>
        <pc:spChg chg="mod">
          <ac:chgData name="Berencsi Bence" userId="0d6bc2cf-8112-42d3-a525-7658f104eaf7" providerId="ADAL" clId="{36581C35-FBB6-45C1-AC03-1BBC123F8131}" dt="2023-02-22T08:41:12.822" v="8813" actId="207"/>
          <ac:spMkLst>
            <pc:docMk/>
            <pc:sldMk cId="3059272819" sldId="3318"/>
            <ac:spMk id="44" creationId="{E3AB1FC4-3728-814C-9140-21544E96C7B5}"/>
          </ac:spMkLst>
        </pc:spChg>
        <pc:spChg chg="mod">
          <ac:chgData name="Berencsi Bence" userId="0d6bc2cf-8112-42d3-a525-7658f104eaf7" providerId="ADAL" clId="{36581C35-FBB6-45C1-AC03-1BBC123F8131}" dt="2023-02-22T08:40:47.152" v="8811" actId="1036"/>
          <ac:spMkLst>
            <pc:docMk/>
            <pc:sldMk cId="3059272819" sldId="3318"/>
            <ac:spMk id="51" creationId="{18A05F89-9354-4E52-B7E1-952845CC3EBD}"/>
          </ac:spMkLst>
        </pc:spChg>
        <pc:spChg chg="mod">
          <ac:chgData name="Berencsi Bence" userId="0d6bc2cf-8112-42d3-a525-7658f104eaf7" providerId="ADAL" clId="{36581C35-FBB6-45C1-AC03-1BBC123F8131}" dt="2023-02-22T08:41:27.405" v="8815" actId="2711"/>
          <ac:spMkLst>
            <pc:docMk/>
            <pc:sldMk cId="3059272819" sldId="3318"/>
            <ac:spMk id="65" creationId="{935FCA54-B562-A945-9531-5B10EF942BCB}"/>
          </ac:spMkLst>
        </pc:spChg>
        <pc:spChg chg="mod">
          <ac:chgData name="Berencsi Bence" userId="0d6bc2cf-8112-42d3-a525-7658f104eaf7" providerId="ADAL" clId="{36581C35-FBB6-45C1-AC03-1BBC123F8131}" dt="2023-02-22T08:41:36.160" v="8816" actId="14100"/>
          <ac:spMkLst>
            <pc:docMk/>
            <pc:sldMk cId="3059272819" sldId="3318"/>
            <ac:spMk id="66" creationId="{486833E2-47E0-534D-9895-8CCF3C3D8727}"/>
          </ac:spMkLst>
        </pc:spChg>
        <pc:spChg chg="mod">
          <ac:chgData name="Berencsi Bence" userId="0d6bc2cf-8112-42d3-a525-7658f104eaf7" providerId="ADAL" clId="{36581C35-FBB6-45C1-AC03-1BBC123F8131}" dt="2023-02-22T08:41:27.405" v="8815" actId="2711"/>
          <ac:spMkLst>
            <pc:docMk/>
            <pc:sldMk cId="3059272819" sldId="3318"/>
            <ac:spMk id="67" creationId="{4759E636-BABC-2542-9590-AC4A15DF611E}"/>
          </ac:spMkLst>
        </pc:spChg>
        <pc:spChg chg="mod">
          <ac:chgData name="Berencsi Bence" userId="0d6bc2cf-8112-42d3-a525-7658f104eaf7" providerId="ADAL" clId="{36581C35-FBB6-45C1-AC03-1BBC123F8131}" dt="2023-02-22T08:41:27.405" v="8815" actId="2711"/>
          <ac:spMkLst>
            <pc:docMk/>
            <pc:sldMk cId="3059272819" sldId="3318"/>
            <ac:spMk id="68" creationId="{BDF0734C-D08D-6F47-9359-5516FD801FA7}"/>
          </ac:spMkLst>
        </pc:spChg>
        <pc:spChg chg="mod">
          <ac:chgData name="Berencsi Bence" userId="0d6bc2cf-8112-42d3-a525-7658f104eaf7" providerId="ADAL" clId="{36581C35-FBB6-45C1-AC03-1BBC123F8131}" dt="2023-02-22T08:42:10.792" v="8832" actId="1036"/>
          <ac:spMkLst>
            <pc:docMk/>
            <pc:sldMk cId="3059272819" sldId="3318"/>
            <ac:spMk id="78" creationId="{33AA6171-BF12-1E4B-83EB-84BA42A8A48B}"/>
          </ac:spMkLst>
        </pc:spChg>
        <pc:spChg chg="mod">
          <ac:chgData name="Berencsi Bence" userId="0d6bc2cf-8112-42d3-a525-7658f104eaf7" providerId="ADAL" clId="{36581C35-FBB6-45C1-AC03-1BBC123F8131}" dt="2023-02-22T08:41:55.225" v="8824" actId="6549"/>
          <ac:spMkLst>
            <pc:docMk/>
            <pc:sldMk cId="3059272819" sldId="3318"/>
            <ac:spMk id="79" creationId="{8C76FB49-B657-6043-8AFC-461B980A0431}"/>
          </ac:spMkLst>
        </pc:spChg>
        <pc:spChg chg="mod">
          <ac:chgData name="Berencsi Bence" userId="0d6bc2cf-8112-42d3-a525-7658f104eaf7" providerId="ADAL" clId="{36581C35-FBB6-45C1-AC03-1BBC123F8131}" dt="2023-02-22T08:41:46.840" v="8821" actId="1037"/>
          <ac:spMkLst>
            <pc:docMk/>
            <pc:sldMk cId="3059272819" sldId="3318"/>
            <ac:spMk id="80" creationId="{9D001168-90EA-B94B-8CE0-DB891927D452}"/>
          </ac:spMkLst>
        </pc:spChg>
        <pc:spChg chg="mod">
          <ac:chgData name="Berencsi Bence" userId="0d6bc2cf-8112-42d3-a525-7658f104eaf7" providerId="ADAL" clId="{36581C35-FBB6-45C1-AC03-1BBC123F8131}" dt="2023-02-22T08:41:40.860" v="8817" actId="14100"/>
          <ac:spMkLst>
            <pc:docMk/>
            <pc:sldMk cId="3059272819" sldId="3318"/>
            <ac:spMk id="81" creationId="{1CEBDAC5-0FD7-1743-8A84-1F145C61B2A8}"/>
          </ac:spMkLst>
        </pc:spChg>
        <pc:grpChg chg="add mod">
          <ac:chgData name="Berencsi Bence" userId="0d6bc2cf-8112-42d3-a525-7658f104eaf7" providerId="ADAL" clId="{36581C35-FBB6-45C1-AC03-1BBC123F8131}" dt="2023-02-22T08:39:37.174" v="8767"/>
          <ac:grpSpMkLst>
            <pc:docMk/>
            <pc:sldMk cId="3059272819" sldId="3318"/>
            <ac:grpSpMk id="3" creationId="{9C881A33-78AE-AB7B-3241-E8351251F3E2}"/>
          </ac:grpSpMkLst>
        </pc:grpChg>
        <pc:grpChg chg="add mod">
          <ac:chgData name="Berencsi Bence" userId="0d6bc2cf-8112-42d3-a525-7658f104eaf7" providerId="ADAL" clId="{36581C35-FBB6-45C1-AC03-1BBC123F8131}" dt="2023-02-22T08:39:37.174" v="8767"/>
          <ac:grpSpMkLst>
            <pc:docMk/>
            <pc:sldMk cId="3059272819" sldId="3318"/>
            <ac:grpSpMk id="10" creationId="{57525BFF-594D-F99E-F7FE-F712B312B9B2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21T14:03:26.560" v="5307" actId="1038"/>
        <pc:sldMkLst>
          <pc:docMk/>
          <pc:sldMk cId="1232852152" sldId="3322"/>
        </pc:sldMkLst>
        <pc:spChg chg="mod">
          <ac:chgData name="Berencsi Bence" userId="0d6bc2cf-8112-42d3-a525-7658f104eaf7" providerId="ADAL" clId="{36581C35-FBB6-45C1-AC03-1BBC123F8131}" dt="2023-02-21T14:01:00.768" v="5261" actId="207"/>
          <ac:spMkLst>
            <pc:docMk/>
            <pc:sldMk cId="1232852152" sldId="3322"/>
            <ac:spMk id="8" creationId="{B2BAC407-200D-5E4B-8AE9-142B9CAE4A9E}"/>
          </ac:spMkLst>
        </pc:spChg>
        <pc:spChg chg="mod">
          <ac:chgData name="Berencsi Bence" userId="0d6bc2cf-8112-42d3-a525-7658f104eaf7" providerId="ADAL" clId="{36581C35-FBB6-45C1-AC03-1BBC123F8131}" dt="2023-02-21T14:02:37.875" v="5300" actId="1582"/>
          <ac:spMkLst>
            <pc:docMk/>
            <pc:sldMk cId="1232852152" sldId="3322"/>
            <ac:spMk id="10" creationId="{530D04A6-4BEA-AF42-94EA-37839197B4CE}"/>
          </ac:spMkLst>
        </pc:spChg>
        <pc:spChg chg="mod">
          <ac:chgData name="Berencsi Bence" userId="0d6bc2cf-8112-42d3-a525-7658f104eaf7" providerId="ADAL" clId="{36581C35-FBB6-45C1-AC03-1BBC123F8131}" dt="2023-02-21T14:00:23.223" v="5207" actId="948"/>
          <ac:spMkLst>
            <pc:docMk/>
            <pc:sldMk cId="1232852152" sldId="3322"/>
            <ac:spMk id="11" creationId="{670549D5-7715-B243-8D3F-DE8D8F2F77A2}"/>
          </ac:spMkLst>
        </pc:spChg>
        <pc:spChg chg="mod">
          <ac:chgData name="Berencsi Bence" userId="0d6bc2cf-8112-42d3-a525-7658f104eaf7" providerId="ADAL" clId="{36581C35-FBB6-45C1-AC03-1BBC123F8131}" dt="2023-02-21T14:00:23.223" v="5207" actId="948"/>
          <ac:spMkLst>
            <pc:docMk/>
            <pc:sldMk cId="1232852152" sldId="3322"/>
            <ac:spMk id="12" creationId="{F54C2167-62A1-9D4C-BCC4-AF99AFC9FD9C}"/>
          </ac:spMkLst>
        </pc:spChg>
        <pc:spChg chg="mod">
          <ac:chgData name="Berencsi Bence" userId="0d6bc2cf-8112-42d3-a525-7658f104eaf7" providerId="ADAL" clId="{36581C35-FBB6-45C1-AC03-1BBC123F8131}" dt="2023-02-21T14:00:23.223" v="5207" actId="948"/>
          <ac:spMkLst>
            <pc:docMk/>
            <pc:sldMk cId="1232852152" sldId="3322"/>
            <ac:spMk id="13" creationId="{A8E560BC-C88C-1145-9373-2D733DB7A05F}"/>
          </ac:spMkLst>
        </pc:spChg>
        <pc:spChg chg="mod">
          <ac:chgData name="Berencsi Bence" userId="0d6bc2cf-8112-42d3-a525-7658f104eaf7" providerId="ADAL" clId="{36581C35-FBB6-45C1-AC03-1BBC123F8131}" dt="2023-02-21T14:00:23.223" v="5207" actId="948"/>
          <ac:spMkLst>
            <pc:docMk/>
            <pc:sldMk cId="1232852152" sldId="3322"/>
            <ac:spMk id="15" creationId="{ADB9E5FD-5361-464D-824C-5091BF173A6A}"/>
          </ac:spMkLst>
        </pc:spChg>
        <pc:spChg chg="mod">
          <ac:chgData name="Berencsi Bence" userId="0d6bc2cf-8112-42d3-a525-7658f104eaf7" providerId="ADAL" clId="{36581C35-FBB6-45C1-AC03-1BBC123F8131}" dt="2023-02-21T14:00:23.223" v="5207" actId="948"/>
          <ac:spMkLst>
            <pc:docMk/>
            <pc:sldMk cId="1232852152" sldId="3322"/>
            <ac:spMk id="16" creationId="{420577A0-7DE4-854E-B7F2-ACF42C7CFA98}"/>
          </ac:spMkLst>
        </pc:spChg>
        <pc:spChg chg="mod">
          <ac:chgData name="Berencsi Bence" userId="0d6bc2cf-8112-42d3-a525-7658f104eaf7" providerId="ADAL" clId="{36581C35-FBB6-45C1-AC03-1BBC123F8131}" dt="2023-02-21T14:00:23.223" v="5207" actId="948"/>
          <ac:spMkLst>
            <pc:docMk/>
            <pc:sldMk cId="1232852152" sldId="3322"/>
            <ac:spMk id="17" creationId="{A6D7BCAC-80D4-704C-85DD-51EAACD60E5D}"/>
          </ac:spMkLst>
        </pc:spChg>
        <pc:spChg chg="mod">
          <ac:chgData name="Berencsi Bence" userId="0d6bc2cf-8112-42d3-a525-7658f104eaf7" providerId="ADAL" clId="{36581C35-FBB6-45C1-AC03-1BBC123F8131}" dt="2023-02-21T14:00:23.223" v="5207" actId="948"/>
          <ac:spMkLst>
            <pc:docMk/>
            <pc:sldMk cId="1232852152" sldId="3322"/>
            <ac:spMk id="18" creationId="{59796081-B8E4-C742-A290-F51A3CBDAF83}"/>
          </ac:spMkLst>
        </pc:spChg>
        <pc:spChg chg="add mod">
          <ac:chgData name="Berencsi Bence" userId="0d6bc2cf-8112-42d3-a525-7658f104eaf7" providerId="ADAL" clId="{36581C35-FBB6-45C1-AC03-1BBC123F8131}" dt="2023-02-21T13:59:43.123" v="5198" actId="14100"/>
          <ac:spMkLst>
            <pc:docMk/>
            <pc:sldMk cId="1232852152" sldId="3322"/>
            <ac:spMk id="19" creationId="{4BBD6CCC-79A8-40B8-90E3-0AD366126155}"/>
          </ac:spMkLst>
        </pc:spChg>
        <pc:spChg chg="add mod">
          <ac:chgData name="Berencsi Bence" userId="0d6bc2cf-8112-42d3-a525-7658f104eaf7" providerId="ADAL" clId="{36581C35-FBB6-45C1-AC03-1BBC123F8131}" dt="2023-02-21T13:59:28.701" v="5194"/>
          <ac:spMkLst>
            <pc:docMk/>
            <pc:sldMk cId="1232852152" sldId="3322"/>
            <ac:spMk id="20" creationId="{8094FB0E-BC34-487E-861B-3CCDB083E483}"/>
          </ac:spMkLst>
        </pc:spChg>
        <pc:spChg chg="mod">
          <ac:chgData name="Berencsi Bence" userId="0d6bc2cf-8112-42d3-a525-7658f104eaf7" providerId="ADAL" clId="{36581C35-FBB6-45C1-AC03-1BBC123F8131}" dt="2023-02-21T14:00:55.194" v="5260" actId="207"/>
          <ac:spMkLst>
            <pc:docMk/>
            <pc:sldMk cId="1232852152" sldId="3322"/>
            <ac:spMk id="45" creationId="{7017FF13-B7DB-49CC-8FE4-4139CC27B6A6}"/>
          </ac:spMkLst>
        </pc:spChg>
        <pc:spChg chg="del mod">
          <ac:chgData name="Berencsi Bence" userId="0d6bc2cf-8112-42d3-a525-7658f104eaf7" providerId="ADAL" clId="{36581C35-FBB6-45C1-AC03-1BBC123F8131}" dt="2023-02-21T13:59:45.553" v="5199" actId="478"/>
          <ac:spMkLst>
            <pc:docMk/>
            <pc:sldMk cId="1232852152" sldId="3322"/>
            <ac:spMk id="49" creationId="{B66E8679-E9AF-4612-9136-5009099949BC}"/>
          </ac:spMkLst>
        </pc:spChg>
        <pc:spChg chg="mod">
          <ac:chgData name="Berencsi Bence" userId="0d6bc2cf-8112-42d3-a525-7658f104eaf7" providerId="ADAL" clId="{36581C35-FBB6-45C1-AC03-1BBC123F8131}" dt="2023-02-21T14:00:23.223" v="5207" actId="948"/>
          <ac:spMkLst>
            <pc:docMk/>
            <pc:sldMk cId="1232852152" sldId="3322"/>
            <ac:spMk id="52" creationId="{DC3E83E6-3AD3-B245-B887-37CB01EF5651}"/>
          </ac:spMkLst>
        </pc:spChg>
        <pc:spChg chg="mod">
          <ac:chgData name="Berencsi Bence" userId="0d6bc2cf-8112-42d3-a525-7658f104eaf7" providerId="ADAL" clId="{36581C35-FBB6-45C1-AC03-1BBC123F8131}" dt="2023-02-21T14:02:37.875" v="5300" actId="1582"/>
          <ac:spMkLst>
            <pc:docMk/>
            <pc:sldMk cId="1232852152" sldId="3322"/>
            <ac:spMk id="54" creationId="{FED33AA4-11B2-3844-B317-E09551D09F87}"/>
          </ac:spMkLst>
        </pc:spChg>
        <pc:spChg chg="mod">
          <ac:chgData name="Berencsi Bence" userId="0d6bc2cf-8112-42d3-a525-7658f104eaf7" providerId="ADAL" clId="{36581C35-FBB6-45C1-AC03-1BBC123F8131}" dt="2023-02-21T14:00:23.223" v="5207" actId="948"/>
          <ac:spMkLst>
            <pc:docMk/>
            <pc:sldMk cId="1232852152" sldId="3322"/>
            <ac:spMk id="57" creationId="{3D59CBFA-0569-1E45-9492-4C86B924FC7B}"/>
          </ac:spMkLst>
        </pc:spChg>
        <pc:spChg chg="mod">
          <ac:chgData name="Berencsi Bence" userId="0d6bc2cf-8112-42d3-a525-7658f104eaf7" providerId="ADAL" clId="{36581C35-FBB6-45C1-AC03-1BBC123F8131}" dt="2023-02-21T14:00:23.223" v="5207" actId="948"/>
          <ac:spMkLst>
            <pc:docMk/>
            <pc:sldMk cId="1232852152" sldId="3322"/>
            <ac:spMk id="58" creationId="{022F7300-3067-874D-97CD-48CC2EE15D3C}"/>
          </ac:spMkLst>
        </pc:spChg>
        <pc:spChg chg="mod">
          <ac:chgData name="Berencsi Bence" userId="0d6bc2cf-8112-42d3-a525-7658f104eaf7" providerId="ADAL" clId="{36581C35-FBB6-45C1-AC03-1BBC123F8131}" dt="2023-02-21T14:00:23.223" v="5207" actId="948"/>
          <ac:spMkLst>
            <pc:docMk/>
            <pc:sldMk cId="1232852152" sldId="3322"/>
            <ac:spMk id="59" creationId="{E650C2E2-4C36-904F-B6EA-BE9F619FCA07}"/>
          </ac:spMkLst>
        </pc:spChg>
        <pc:spChg chg="mod">
          <ac:chgData name="Berencsi Bence" userId="0d6bc2cf-8112-42d3-a525-7658f104eaf7" providerId="ADAL" clId="{36581C35-FBB6-45C1-AC03-1BBC123F8131}" dt="2023-02-21T14:01:19.328" v="5267" actId="1035"/>
          <ac:spMkLst>
            <pc:docMk/>
            <pc:sldMk cId="1232852152" sldId="3322"/>
            <ac:spMk id="61" creationId="{3B6125D6-170B-794F-9997-6465B53C2B99}"/>
          </ac:spMkLst>
        </pc:spChg>
        <pc:spChg chg="mod">
          <ac:chgData name="Berencsi Bence" userId="0d6bc2cf-8112-42d3-a525-7658f104eaf7" providerId="ADAL" clId="{36581C35-FBB6-45C1-AC03-1BBC123F8131}" dt="2023-02-21T14:00:23.223" v="5207" actId="948"/>
          <ac:spMkLst>
            <pc:docMk/>
            <pc:sldMk cId="1232852152" sldId="3322"/>
            <ac:spMk id="62" creationId="{94A8BB5C-24B7-9646-B597-941B4E65E9D6}"/>
          </ac:spMkLst>
        </pc:spChg>
        <pc:spChg chg="mod">
          <ac:chgData name="Berencsi Bence" userId="0d6bc2cf-8112-42d3-a525-7658f104eaf7" providerId="ADAL" clId="{36581C35-FBB6-45C1-AC03-1BBC123F8131}" dt="2023-02-21T14:00:23.223" v="5207" actId="948"/>
          <ac:spMkLst>
            <pc:docMk/>
            <pc:sldMk cId="1232852152" sldId="3322"/>
            <ac:spMk id="63" creationId="{FB7C213A-B345-6147-95F0-75E4B1952901}"/>
          </ac:spMkLst>
        </pc:spChg>
        <pc:spChg chg="mod">
          <ac:chgData name="Berencsi Bence" userId="0d6bc2cf-8112-42d3-a525-7658f104eaf7" providerId="ADAL" clId="{36581C35-FBB6-45C1-AC03-1BBC123F8131}" dt="2023-02-21T14:00:23.223" v="5207" actId="948"/>
          <ac:spMkLst>
            <pc:docMk/>
            <pc:sldMk cId="1232852152" sldId="3322"/>
            <ac:spMk id="64" creationId="{EB4EBEE7-F7A2-0A42-BF89-7428F761A808}"/>
          </ac:spMkLst>
        </pc:spChg>
        <pc:spChg chg="mod">
          <ac:chgData name="Berencsi Bence" userId="0d6bc2cf-8112-42d3-a525-7658f104eaf7" providerId="ADAL" clId="{36581C35-FBB6-45C1-AC03-1BBC123F8131}" dt="2023-02-21T14:02:37.875" v="5300" actId="1582"/>
          <ac:spMkLst>
            <pc:docMk/>
            <pc:sldMk cId="1232852152" sldId="3322"/>
            <ac:spMk id="66" creationId="{96C8E8FD-553C-3A43-91B4-57AD5892E394}"/>
          </ac:spMkLst>
        </pc:spChg>
        <pc:spChg chg="mod">
          <ac:chgData name="Berencsi Bence" userId="0d6bc2cf-8112-42d3-a525-7658f104eaf7" providerId="ADAL" clId="{36581C35-FBB6-45C1-AC03-1BBC123F8131}" dt="2023-02-21T14:01:37.870" v="5288" actId="1035"/>
          <ac:spMkLst>
            <pc:docMk/>
            <pc:sldMk cId="1232852152" sldId="3322"/>
            <ac:spMk id="67" creationId="{E0E1EE52-D8E2-D541-AECE-BE1B884776B1}"/>
          </ac:spMkLst>
        </pc:spChg>
        <pc:spChg chg="mod">
          <ac:chgData name="Berencsi Bence" userId="0d6bc2cf-8112-42d3-a525-7658f104eaf7" providerId="ADAL" clId="{36581C35-FBB6-45C1-AC03-1BBC123F8131}" dt="2023-02-21T14:01:33.631" v="5283" actId="14100"/>
          <ac:spMkLst>
            <pc:docMk/>
            <pc:sldMk cId="1232852152" sldId="3322"/>
            <ac:spMk id="68" creationId="{18C2D4D2-83C7-4B40-960C-6B9D035E8A1F}"/>
          </ac:spMkLst>
        </pc:spChg>
        <pc:spChg chg="mod">
          <ac:chgData name="Berencsi Bence" userId="0d6bc2cf-8112-42d3-a525-7658f104eaf7" providerId="ADAL" clId="{36581C35-FBB6-45C1-AC03-1BBC123F8131}" dt="2023-02-21T14:01:24.547" v="5280" actId="1036"/>
          <ac:spMkLst>
            <pc:docMk/>
            <pc:sldMk cId="1232852152" sldId="3322"/>
            <ac:spMk id="69" creationId="{F797F113-DC2F-4E40-A6B3-E69265039F11}"/>
          </ac:spMkLst>
        </pc:spChg>
        <pc:spChg chg="mod">
          <ac:chgData name="Berencsi Bence" userId="0d6bc2cf-8112-42d3-a525-7658f104eaf7" providerId="ADAL" clId="{36581C35-FBB6-45C1-AC03-1BBC123F8131}" dt="2023-02-21T14:03:26.560" v="5307" actId="1038"/>
          <ac:spMkLst>
            <pc:docMk/>
            <pc:sldMk cId="1232852152" sldId="3322"/>
            <ac:spMk id="75" creationId="{C71A79E0-2DAE-4A2F-B9C1-C07074F0C047}"/>
          </ac:spMkLst>
        </pc:spChg>
        <pc:spChg chg="mod">
          <ac:chgData name="Berencsi Bence" userId="0d6bc2cf-8112-42d3-a525-7658f104eaf7" providerId="ADAL" clId="{36581C35-FBB6-45C1-AC03-1BBC123F8131}" dt="2023-02-21T14:00:23.223" v="5207" actId="948"/>
          <ac:spMkLst>
            <pc:docMk/>
            <pc:sldMk cId="1232852152" sldId="3322"/>
            <ac:spMk id="91" creationId="{75AB560C-A773-4E5B-95E0-4676FD1A0138}"/>
          </ac:spMkLst>
        </pc:spChg>
        <pc:spChg chg="mod">
          <ac:chgData name="Berencsi Bence" userId="0d6bc2cf-8112-42d3-a525-7658f104eaf7" providerId="ADAL" clId="{36581C35-FBB6-45C1-AC03-1BBC123F8131}" dt="2023-02-21T14:00:23.223" v="5207" actId="948"/>
          <ac:spMkLst>
            <pc:docMk/>
            <pc:sldMk cId="1232852152" sldId="3322"/>
            <ac:spMk id="94" creationId="{5E35E624-A870-4CCC-8519-AE3B33E7DD92}"/>
          </ac:spMkLst>
        </pc:spChg>
        <pc:spChg chg="mod">
          <ac:chgData name="Berencsi Bence" userId="0d6bc2cf-8112-42d3-a525-7658f104eaf7" providerId="ADAL" clId="{36581C35-FBB6-45C1-AC03-1BBC123F8131}" dt="2023-02-21T14:00:23.223" v="5207" actId="948"/>
          <ac:spMkLst>
            <pc:docMk/>
            <pc:sldMk cId="1232852152" sldId="3322"/>
            <ac:spMk id="95" creationId="{808128DC-EA8C-4933-A8F4-059444AD8E7B}"/>
          </ac:spMkLst>
        </pc:spChg>
        <pc:spChg chg="mod">
          <ac:chgData name="Berencsi Bence" userId="0d6bc2cf-8112-42d3-a525-7658f104eaf7" providerId="ADAL" clId="{36581C35-FBB6-45C1-AC03-1BBC123F8131}" dt="2023-02-21T14:01:08.525" v="5262" actId="208"/>
          <ac:spMkLst>
            <pc:docMk/>
            <pc:sldMk cId="1232852152" sldId="3322"/>
            <ac:spMk id="96" creationId="{7BEC4F7D-8A6F-4409-A725-8805DB8A9BC1}"/>
          </ac:spMkLst>
        </pc:spChg>
        <pc:spChg chg="del mod">
          <ac:chgData name="Berencsi Bence" userId="0d6bc2cf-8112-42d3-a525-7658f104eaf7" providerId="ADAL" clId="{36581C35-FBB6-45C1-AC03-1BBC123F8131}" dt="2023-02-21T13:59:47.051" v="5200" actId="478"/>
          <ac:spMkLst>
            <pc:docMk/>
            <pc:sldMk cId="1232852152" sldId="3322"/>
            <ac:spMk id="97" creationId="{2DF62352-F973-4061-AB5F-AAC4F001F134}"/>
          </ac:spMkLst>
        </pc:spChg>
        <pc:grpChg chg="mod">
          <ac:chgData name="Berencsi Bence" userId="0d6bc2cf-8112-42d3-a525-7658f104eaf7" providerId="ADAL" clId="{36581C35-FBB6-45C1-AC03-1BBC123F8131}" dt="2023-02-21T14:00:47.264" v="5259" actId="1035"/>
          <ac:grpSpMkLst>
            <pc:docMk/>
            <pc:sldMk cId="1232852152" sldId="3322"/>
            <ac:grpSpMk id="2" creationId="{86B00F21-DD1E-DB22-9A79-1A9E93897D16}"/>
          </ac:grpSpMkLst>
        </pc:grpChg>
        <pc:grpChg chg="mod">
          <ac:chgData name="Berencsi Bence" userId="0d6bc2cf-8112-42d3-a525-7658f104eaf7" providerId="ADAL" clId="{36581C35-FBB6-45C1-AC03-1BBC123F8131}" dt="2023-02-21T14:00:47.264" v="5259" actId="1035"/>
          <ac:grpSpMkLst>
            <pc:docMk/>
            <pc:sldMk cId="1232852152" sldId="3322"/>
            <ac:grpSpMk id="3" creationId="{79BF254C-13F5-60C7-8DFB-10E12B349EA5}"/>
          </ac:grpSpMkLst>
        </pc:grpChg>
        <pc:grpChg chg="mod">
          <ac:chgData name="Berencsi Bence" userId="0d6bc2cf-8112-42d3-a525-7658f104eaf7" providerId="ADAL" clId="{36581C35-FBB6-45C1-AC03-1BBC123F8131}" dt="2023-02-21T14:00:47.264" v="5259" actId="1035"/>
          <ac:grpSpMkLst>
            <pc:docMk/>
            <pc:sldMk cId="1232852152" sldId="3322"/>
            <ac:grpSpMk id="4" creationId="{73937F7A-1FF9-11E9-0FCE-084F1A16D111}"/>
          </ac:grpSpMkLst>
        </pc:grpChg>
        <pc:grpChg chg="mod">
          <ac:chgData name="Berencsi Bence" userId="0d6bc2cf-8112-42d3-a525-7658f104eaf7" providerId="ADAL" clId="{36581C35-FBB6-45C1-AC03-1BBC123F8131}" dt="2023-02-21T14:00:47.264" v="5259" actId="1035"/>
          <ac:grpSpMkLst>
            <pc:docMk/>
            <pc:sldMk cId="1232852152" sldId="3322"/>
            <ac:grpSpMk id="5" creationId="{942FEEB0-A417-09C0-449D-96F19742E980}"/>
          </ac:grpSpMkLst>
        </pc:grpChg>
        <pc:grpChg chg="mod">
          <ac:chgData name="Berencsi Bence" userId="0d6bc2cf-8112-42d3-a525-7658f104eaf7" providerId="ADAL" clId="{36581C35-FBB6-45C1-AC03-1BBC123F8131}" dt="2023-02-21T14:00:47.264" v="5259" actId="1035"/>
          <ac:grpSpMkLst>
            <pc:docMk/>
            <pc:sldMk cId="1232852152" sldId="3322"/>
            <ac:grpSpMk id="6" creationId="{490A5BBE-8F08-D33E-FB90-101E670514E5}"/>
          </ac:grpSpMkLst>
        </pc:grpChg>
        <pc:grpChg chg="mod">
          <ac:chgData name="Berencsi Bence" userId="0d6bc2cf-8112-42d3-a525-7658f104eaf7" providerId="ADAL" clId="{36581C35-FBB6-45C1-AC03-1BBC123F8131}" dt="2023-02-21T14:00:47.264" v="5259" actId="1035"/>
          <ac:grpSpMkLst>
            <pc:docMk/>
            <pc:sldMk cId="1232852152" sldId="3322"/>
            <ac:grpSpMk id="7" creationId="{84656FC5-10BE-5EFA-6FCB-DB0627FBFF7E}"/>
          </ac:grpSpMkLst>
        </pc:grpChg>
        <pc:grpChg chg="mod">
          <ac:chgData name="Berencsi Bence" userId="0d6bc2cf-8112-42d3-a525-7658f104eaf7" providerId="ADAL" clId="{36581C35-FBB6-45C1-AC03-1BBC123F8131}" dt="2023-02-21T14:01:30.534" v="5282" actId="14100"/>
          <ac:grpSpMkLst>
            <pc:docMk/>
            <pc:sldMk cId="1232852152" sldId="3322"/>
            <ac:grpSpMk id="9" creationId="{BDFE8DCD-4126-2BAC-9AE9-3414E91B5259}"/>
          </ac:grpSpMkLst>
        </pc:grpChg>
        <pc:grpChg chg="mod">
          <ac:chgData name="Berencsi Bence" userId="0d6bc2cf-8112-42d3-a525-7658f104eaf7" providerId="ADAL" clId="{36581C35-FBB6-45C1-AC03-1BBC123F8131}" dt="2023-02-21T14:00:47.264" v="5259" actId="1035"/>
          <ac:grpSpMkLst>
            <pc:docMk/>
            <pc:sldMk cId="1232852152" sldId="3322"/>
            <ac:grpSpMk id="14" creationId="{A585AAC8-5D0E-2952-966C-7D148EF0A63B}"/>
          </ac:grpSpMkLst>
        </pc:grpChg>
        <pc:cxnChg chg="mod">
          <ac:chgData name="Berencsi Bence" userId="0d6bc2cf-8112-42d3-a525-7658f104eaf7" providerId="ADAL" clId="{36581C35-FBB6-45C1-AC03-1BBC123F8131}" dt="2023-02-21T14:02:23.444" v="5296" actId="1582"/>
          <ac:cxnSpMkLst>
            <pc:docMk/>
            <pc:sldMk cId="1232852152" sldId="3322"/>
            <ac:cxnSpMk id="22" creationId="{9F242110-5B77-FA4A-BFEC-CEB673E1F258}"/>
          </ac:cxnSpMkLst>
        </pc:cxnChg>
        <pc:cxnChg chg="mod">
          <ac:chgData name="Berencsi Bence" userId="0d6bc2cf-8112-42d3-a525-7658f104eaf7" providerId="ADAL" clId="{36581C35-FBB6-45C1-AC03-1BBC123F8131}" dt="2023-02-21T14:02:09.705" v="5293" actId="1582"/>
          <ac:cxnSpMkLst>
            <pc:docMk/>
            <pc:sldMk cId="1232852152" sldId="3322"/>
            <ac:cxnSpMk id="24" creationId="{269A623F-1E01-6E42-8921-F4505AE5C09E}"/>
          </ac:cxnSpMkLst>
        </pc:cxnChg>
        <pc:cxnChg chg="mod">
          <ac:chgData name="Berencsi Bence" userId="0d6bc2cf-8112-42d3-a525-7658f104eaf7" providerId="ADAL" clId="{36581C35-FBB6-45C1-AC03-1BBC123F8131}" dt="2023-02-21T14:02:21.347" v="5295" actId="1582"/>
          <ac:cxnSpMkLst>
            <pc:docMk/>
            <pc:sldMk cId="1232852152" sldId="3322"/>
            <ac:cxnSpMk id="30" creationId="{A13A7C6C-6376-2F4F-AD6F-314AE235CDB9}"/>
          </ac:cxnSpMkLst>
        </pc:cxnChg>
        <pc:cxnChg chg="mod">
          <ac:chgData name="Berencsi Bence" userId="0d6bc2cf-8112-42d3-a525-7658f104eaf7" providerId="ADAL" clId="{36581C35-FBB6-45C1-AC03-1BBC123F8131}" dt="2023-02-21T14:02:18.850" v="5294" actId="1582"/>
          <ac:cxnSpMkLst>
            <pc:docMk/>
            <pc:sldMk cId="1232852152" sldId="3322"/>
            <ac:cxnSpMk id="31" creationId="{D994CDDB-5E89-E346-92B8-56C6A3A788BD}"/>
          </ac:cxnSpMkLst>
        </pc:cxnChg>
        <pc:cxnChg chg="mod">
          <ac:chgData name="Berencsi Bence" userId="0d6bc2cf-8112-42d3-a525-7658f104eaf7" providerId="ADAL" clId="{36581C35-FBB6-45C1-AC03-1BBC123F8131}" dt="2023-02-21T14:02:45.813" v="5301" actId="1582"/>
          <ac:cxnSpMkLst>
            <pc:docMk/>
            <pc:sldMk cId="1232852152" sldId="3322"/>
            <ac:cxnSpMk id="36" creationId="{BC67DDDE-F245-F342-80E6-43C0B49E30CC}"/>
          </ac:cxnSpMkLst>
        </pc:cxnChg>
        <pc:cxnChg chg="mod">
          <ac:chgData name="Berencsi Bence" userId="0d6bc2cf-8112-42d3-a525-7658f104eaf7" providerId="ADAL" clId="{36581C35-FBB6-45C1-AC03-1BBC123F8131}" dt="2023-02-21T14:02:53.541" v="5304" actId="1582"/>
          <ac:cxnSpMkLst>
            <pc:docMk/>
            <pc:sldMk cId="1232852152" sldId="3322"/>
            <ac:cxnSpMk id="37" creationId="{D6A679DB-AE3F-7D45-8579-0004930B646D}"/>
          </ac:cxnSpMkLst>
        </pc:cxnChg>
        <pc:cxnChg chg="mod">
          <ac:chgData name="Berencsi Bence" userId="0d6bc2cf-8112-42d3-a525-7658f104eaf7" providerId="ADAL" clId="{36581C35-FBB6-45C1-AC03-1BBC123F8131}" dt="2023-02-21T14:02:51.474" v="5303" actId="1582"/>
          <ac:cxnSpMkLst>
            <pc:docMk/>
            <pc:sldMk cId="1232852152" sldId="3322"/>
            <ac:cxnSpMk id="48" creationId="{09B17FBF-36C3-2F43-9320-956C52958051}"/>
          </ac:cxnSpMkLst>
        </pc:cxnChg>
        <pc:cxnChg chg="mod">
          <ac:chgData name="Berencsi Bence" userId="0d6bc2cf-8112-42d3-a525-7658f104eaf7" providerId="ADAL" clId="{36581C35-FBB6-45C1-AC03-1BBC123F8131}" dt="2023-02-21T14:02:49.323" v="5302" actId="1582"/>
          <ac:cxnSpMkLst>
            <pc:docMk/>
            <pc:sldMk cId="1232852152" sldId="3322"/>
            <ac:cxnSpMk id="85" creationId="{71D0247C-5779-48BD-8B20-07D0146C7E1C}"/>
          </ac:cxnSpMkLst>
        </pc:cxnChg>
      </pc:sldChg>
      <pc:sldChg chg="addSp delSp modSp mod">
        <pc:chgData name="Berencsi Bence" userId="0d6bc2cf-8112-42d3-a525-7658f104eaf7" providerId="ADAL" clId="{36581C35-FBB6-45C1-AC03-1BBC123F8131}" dt="2023-02-21T16:23:37.267" v="6670" actId="207"/>
        <pc:sldMkLst>
          <pc:docMk/>
          <pc:sldMk cId="105765484" sldId="3377"/>
        </pc:sldMkLst>
        <pc:spChg chg="add del mod">
          <ac:chgData name="Berencsi Bence" userId="0d6bc2cf-8112-42d3-a525-7658f104eaf7" providerId="ADAL" clId="{36581C35-FBB6-45C1-AC03-1BBC123F8131}" dt="2023-02-21T16:21:47.215" v="6631"/>
          <ac:spMkLst>
            <pc:docMk/>
            <pc:sldMk cId="105765484" sldId="3377"/>
            <ac:spMk id="2" creationId="{AFC1B95F-67AD-E653-D7DD-B29A72794C6C}"/>
          </ac:spMkLst>
        </pc:spChg>
        <pc:spChg chg="add mod">
          <ac:chgData name="Berencsi Bence" userId="0d6bc2cf-8112-42d3-a525-7658f104eaf7" providerId="ADAL" clId="{36581C35-FBB6-45C1-AC03-1BBC123F8131}" dt="2023-02-21T16:22:11.918" v="6658" actId="20577"/>
          <ac:spMkLst>
            <pc:docMk/>
            <pc:sldMk cId="105765484" sldId="3377"/>
            <ac:spMk id="3" creationId="{2E81A886-6C8A-9442-7F81-02A0186D2D3C}"/>
          </ac:spMkLst>
        </pc:spChg>
        <pc:spChg chg="add mod">
          <ac:chgData name="Berencsi Bence" userId="0d6bc2cf-8112-42d3-a525-7658f104eaf7" providerId="ADAL" clId="{36581C35-FBB6-45C1-AC03-1BBC123F8131}" dt="2023-02-21T16:22:28.859" v="6661" actId="14100"/>
          <ac:spMkLst>
            <pc:docMk/>
            <pc:sldMk cId="105765484" sldId="3377"/>
            <ac:spMk id="4" creationId="{14B35484-D1E9-A999-5A27-06AFF6473A68}"/>
          </ac:spMkLst>
        </pc:spChg>
        <pc:spChg chg="mod">
          <ac:chgData name="Berencsi Bence" userId="0d6bc2cf-8112-42d3-a525-7658f104eaf7" providerId="ADAL" clId="{36581C35-FBB6-45C1-AC03-1BBC123F8131}" dt="2023-02-21T16:23:02.399" v="6666" actId="207"/>
          <ac:spMkLst>
            <pc:docMk/>
            <pc:sldMk cId="105765484" sldId="3377"/>
            <ac:spMk id="30" creationId="{727CE427-3B59-4B13-B316-3ED75703A09E}"/>
          </ac:spMkLst>
        </pc:spChg>
        <pc:spChg chg="mod">
          <ac:chgData name="Berencsi Bence" userId="0d6bc2cf-8112-42d3-a525-7658f104eaf7" providerId="ADAL" clId="{36581C35-FBB6-45C1-AC03-1BBC123F8131}" dt="2023-02-21T16:23:02.399" v="6666" actId="207"/>
          <ac:spMkLst>
            <pc:docMk/>
            <pc:sldMk cId="105765484" sldId="3377"/>
            <ac:spMk id="31" creationId="{576D43A1-2BA9-481A-8EAB-55D477B8F5B1}"/>
          </ac:spMkLst>
        </pc:spChg>
        <pc:spChg chg="mod">
          <ac:chgData name="Berencsi Bence" userId="0d6bc2cf-8112-42d3-a525-7658f104eaf7" providerId="ADAL" clId="{36581C35-FBB6-45C1-AC03-1BBC123F8131}" dt="2023-02-21T16:23:02.399" v="6666" actId="207"/>
          <ac:spMkLst>
            <pc:docMk/>
            <pc:sldMk cId="105765484" sldId="3377"/>
            <ac:spMk id="36" creationId="{5E51CAD4-9C7B-4B97-B1E1-CB5C183F41F3}"/>
          </ac:spMkLst>
        </pc:spChg>
        <pc:spChg chg="mod">
          <ac:chgData name="Berencsi Bence" userId="0d6bc2cf-8112-42d3-a525-7658f104eaf7" providerId="ADAL" clId="{36581C35-FBB6-45C1-AC03-1BBC123F8131}" dt="2023-02-21T16:23:02.399" v="6666" actId="207"/>
          <ac:spMkLst>
            <pc:docMk/>
            <pc:sldMk cId="105765484" sldId="3377"/>
            <ac:spMk id="37" creationId="{329C7F07-7EEF-451A-ADC8-32048B727889}"/>
          </ac:spMkLst>
        </pc:spChg>
        <pc:spChg chg="mod">
          <ac:chgData name="Berencsi Bence" userId="0d6bc2cf-8112-42d3-a525-7658f104eaf7" providerId="ADAL" clId="{36581C35-FBB6-45C1-AC03-1BBC123F8131}" dt="2023-02-21T16:23:02.399" v="6666" actId="207"/>
          <ac:spMkLst>
            <pc:docMk/>
            <pc:sldMk cId="105765484" sldId="3377"/>
            <ac:spMk id="39" creationId="{9CC7B534-0A51-4B47-A829-05C51DE01B7A}"/>
          </ac:spMkLst>
        </pc:spChg>
        <pc:spChg chg="mod">
          <ac:chgData name="Berencsi Bence" userId="0d6bc2cf-8112-42d3-a525-7658f104eaf7" providerId="ADAL" clId="{36581C35-FBB6-45C1-AC03-1BBC123F8131}" dt="2023-02-21T16:23:02.399" v="6666" actId="207"/>
          <ac:spMkLst>
            <pc:docMk/>
            <pc:sldMk cId="105765484" sldId="3377"/>
            <ac:spMk id="40" creationId="{DB85FEF2-473E-4055-B567-FA52DF67B3C8}"/>
          </ac:spMkLst>
        </pc:spChg>
        <pc:spChg chg="del">
          <ac:chgData name="Berencsi Bence" userId="0d6bc2cf-8112-42d3-a525-7658f104eaf7" providerId="ADAL" clId="{36581C35-FBB6-45C1-AC03-1BBC123F8131}" dt="2023-02-21T16:21:42.711" v="6629" actId="478"/>
          <ac:spMkLst>
            <pc:docMk/>
            <pc:sldMk cId="105765484" sldId="3377"/>
            <ac:spMk id="44" creationId="{699286EE-981F-4D3A-8E89-8802DE70CC2C}"/>
          </ac:spMkLst>
        </pc:spChg>
        <pc:spChg chg="del mod">
          <ac:chgData name="Berencsi Bence" userId="0d6bc2cf-8112-42d3-a525-7658f104eaf7" providerId="ADAL" clId="{36581C35-FBB6-45C1-AC03-1BBC123F8131}" dt="2023-02-21T16:22:17.783" v="6659" actId="478"/>
          <ac:spMkLst>
            <pc:docMk/>
            <pc:sldMk cId="105765484" sldId="3377"/>
            <ac:spMk id="49" creationId="{5C9D09E3-B335-4C10-862E-E65F02507140}"/>
          </ac:spMkLst>
        </pc:spChg>
        <pc:spChg chg="mod">
          <ac:chgData name="Berencsi Bence" userId="0d6bc2cf-8112-42d3-a525-7658f104eaf7" providerId="ADAL" clId="{36581C35-FBB6-45C1-AC03-1BBC123F8131}" dt="2023-02-21T16:23:02.399" v="6666" actId="207"/>
          <ac:spMkLst>
            <pc:docMk/>
            <pc:sldMk cId="105765484" sldId="3377"/>
            <ac:spMk id="51" creationId="{F6458190-B528-4055-AF15-EB10D142654B}"/>
          </ac:spMkLst>
        </pc:spChg>
        <pc:spChg chg="mod">
          <ac:chgData name="Berencsi Bence" userId="0d6bc2cf-8112-42d3-a525-7658f104eaf7" providerId="ADAL" clId="{36581C35-FBB6-45C1-AC03-1BBC123F8131}" dt="2023-02-21T16:23:02.399" v="6666" actId="207"/>
          <ac:spMkLst>
            <pc:docMk/>
            <pc:sldMk cId="105765484" sldId="3377"/>
            <ac:spMk id="52" creationId="{35C5EF96-8E58-4822-8433-475939CEDD3D}"/>
          </ac:spMkLst>
        </pc:spChg>
        <pc:spChg chg="mod">
          <ac:chgData name="Berencsi Bence" userId="0d6bc2cf-8112-42d3-a525-7658f104eaf7" providerId="ADAL" clId="{36581C35-FBB6-45C1-AC03-1BBC123F8131}" dt="2023-02-21T16:23:26.072" v="6669" actId="207"/>
          <ac:spMkLst>
            <pc:docMk/>
            <pc:sldMk cId="105765484" sldId="3377"/>
            <ac:spMk id="54" creationId="{DE63E2E1-EA3E-284E-BB7B-1B0A78B162DE}"/>
          </ac:spMkLst>
        </pc:spChg>
        <pc:spChg chg="mod">
          <ac:chgData name="Berencsi Bence" userId="0d6bc2cf-8112-42d3-a525-7658f104eaf7" providerId="ADAL" clId="{36581C35-FBB6-45C1-AC03-1BBC123F8131}" dt="2023-02-21T16:23:37.267" v="6670" actId="207"/>
          <ac:spMkLst>
            <pc:docMk/>
            <pc:sldMk cId="105765484" sldId="3377"/>
            <ac:spMk id="56" creationId="{AE73670C-C674-684D-AD18-0AA20B432170}"/>
          </ac:spMkLst>
        </pc:spChg>
        <pc:spChg chg="mod">
          <ac:chgData name="Berencsi Bence" userId="0d6bc2cf-8112-42d3-a525-7658f104eaf7" providerId="ADAL" clId="{36581C35-FBB6-45C1-AC03-1BBC123F8131}" dt="2023-02-21T16:23:02.399" v="6666" actId="207"/>
          <ac:spMkLst>
            <pc:docMk/>
            <pc:sldMk cId="105765484" sldId="3377"/>
            <ac:spMk id="71" creationId="{B6EEB526-56D3-47DD-873B-B5CF4A46604D}"/>
          </ac:spMkLst>
        </pc:spChg>
        <pc:spChg chg="mod">
          <ac:chgData name="Berencsi Bence" userId="0d6bc2cf-8112-42d3-a525-7658f104eaf7" providerId="ADAL" clId="{36581C35-FBB6-45C1-AC03-1BBC123F8131}" dt="2023-02-21T16:23:02.399" v="6666" actId="207"/>
          <ac:spMkLst>
            <pc:docMk/>
            <pc:sldMk cId="105765484" sldId="3377"/>
            <ac:spMk id="74" creationId="{A8305AD8-9871-426A-BDE8-33EB6DBD3A64}"/>
          </ac:spMkLst>
        </pc:spChg>
        <pc:spChg chg="mod">
          <ac:chgData name="Berencsi Bence" userId="0d6bc2cf-8112-42d3-a525-7658f104eaf7" providerId="ADAL" clId="{36581C35-FBB6-45C1-AC03-1BBC123F8131}" dt="2023-02-21T16:23:09.641" v="6668" actId="1076"/>
          <ac:spMkLst>
            <pc:docMk/>
            <pc:sldMk cId="105765484" sldId="3377"/>
            <ac:spMk id="80" creationId="{B6B1B653-E3B1-4185-A641-5BB31753D208}"/>
          </ac:spMkLst>
        </pc:spChg>
        <pc:grpChg chg="mod">
          <ac:chgData name="Berencsi Bence" userId="0d6bc2cf-8112-42d3-a525-7658f104eaf7" providerId="ADAL" clId="{36581C35-FBB6-45C1-AC03-1BBC123F8131}" dt="2023-02-21T16:23:06.699" v="6667" actId="1076"/>
          <ac:grpSpMkLst>
            <pc:docMk/>
            <pc:sldMk cId="105765484" sldId="3377"/>
            <ac:grpSpMk id="50" creationId="{1CEDB4A6-B78F-40E3-BB7C-79EB650C44E9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21T09:41:57.130" v="2670" actId="207"/>
        <pc:sldMkLst>
          <pc:docMk/>
          <pc:sldMk cId="4284718307" sldId="3459"/>
        </pc:sldMkLst>
        <pc:spChg chg="add mod">
          <ac:chgData name="Berencsi Bence" userId="0d6bc2cf-8112-42d3-a525-7658f104eaf7" providerId="ADAL" clId="{36581C35-FBB6-45C1-AC03-1BBC123F8131}" dt="2023-02-13T14:24:34.096" v="67" actId="20577"/>
          <ac:spMkLst>
            <pc:docMk/>
            <pc:sldMk cId="4284718307" sldId="3459"/>
            <ac:spMk id="2" creationId="{4F54CAEC-D0AA-EA3B-D636-8FB8D2B7A970}"/>
          </ac:spMkLst>
        </pc:spChg>
        <pc:spChg chg="mod">
          <ac:chgData name="Berencsi Bence" userId="0d6bc2cf-8112-42d3-a525-7658f104eaf7" providerId="ADAL" clId="{36581C35-FBB6-45C1-AC03-1BBC123F8131}" dt="2023-02-13T15:05:35.115" v="532" actId="207"/>
          <ac:spMkLst>
            <pc:docMk/>
            <pc:sldMk cId="4284718307" sldId="3459"/>
            <ac:spMk id="4" creationId="{8F868170-D446-41D0-BDB3-848ABEFCA733}"/>
          </ac:spMkLst>
        </pc:spChg>
        <pc:spChg chg="mod">
          <ac:chgData name="Berencsi Bence" userId="0d6bc2cf-8112-42d3-a525-7658f104eaf7" providerId="ADAL" clId="{36581C35-FBB6-45C1-AC03-1BBC123F8131}" dt="2023-02-21T09:41:57.130" v="2670" actId="207"/>
          <ac:spMkLst>
            <pc:docMk/>
            <pc:sldMk cId="4284718307" sldId="3459"/>
            <ac:spMk id="6" creationId="{37F44F0F-61AD-44F6-B907-EE48D97318AA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9" creationId="{73FE83A0-20A7-5713-23BF-9B1FE0652E9F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0" creationId="{752D9F70-68F2-304A-81C6-F8489363DEBA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1" creationId="{ADED4537-BA8E-C472-4061-801BD0C4F936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2" creationId="{AB961225-31C2-E30A-B5D7-213E830D1AC6}"/>
          </ac:spMkLst>
        </pc:spChg>
        <pc:spChg chg="mod">
          <ac:chgData name="Berencsi Bence" userId="0d6bc2cf-8112-42d3-a525-7658f104eaf7" providerId="ADAL" clId="{36581C35-FBB6-45C1-AC03-1BBC123F8131}" dt="2023-02-13T15:05:41.532" v="541" actId="403"/>
          <ac:spMkLst>
            <pc:docMk/>
            <pc:sldMk cId="4284718307" sldId="3459"/>
            <ac:spMk id="13" creationId="{4F1571F7-7E71-448F-98D7-587B545C7733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4" creationId="{F2739299-CDF1-A3B2-6D0B-6DA0E37453F8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5" creationId="{D23E5512-295E-8580-1CAA-6F8708BED93B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6" creationId="{3B777A69-6212-5473-BDDF-9DD59224C469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7" creationId="{6A3C20A5-08C0-CA78-6047-00E0D84BFA11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8" creationId="{80FDE64C-72FD-34C5-AD43-8BC3904A6368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9" creationId="{21315BCB-D447-D16D-CDD9-F4586DD2FF7F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20" creationId="{4B22FF36-BCF7-03E2-70DA-B532E69AAD4A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21" creationId="{EA89C40A-9BD1-8879-55CE-CE4F3D4C6EFD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22" creationId="{0FDDCF97-6BB5-4284-58DE-D546602DED64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23" creationId="{2837FF30-6650-05FA-E527-F626B06EEFE2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24" creationId="{7F83B094-5D28-E7A1-6EAC-FEE78922B2E2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25" creationId="{948BB227-B8EC-492A-B8B8-7A1DFC3E358F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28" creationId="{DBC44846-E9A4-471F-D8FF-4758E6C9ED86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29" creationId="{C7899E45-41D9-9915-59EE-969005426C12}"/>
          </ac:spMkLst>
        </pc:spChg>
        <pc:spChg chg="mod">
          <ac:chgData name="Berencsi Bence" userId="0d6bc2cf-8112-42d3-a525-7658f104eaf7" providerId="ADAL" clId="{36581C35-FBB6-45C1-AC03-1BBC123F8131}" dt="2023-02-21T09:41:35.852" v="2669" actId="207"/>
          <ac:spMkLst>
            <pc:docMk/>
            <pc:sldMk cId="4284718307" sldId="3459"/>
            <ac:spMk id="31" creationId="{9BB6F913-022F-4730-B682-C284DAE0FAE0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38" creationId="{BC253714-8572-5476-2579-85B5AECB3B7B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39" creationId="{62CDE9F6-3E3B-7A4D-8F43-2E91B508AAFD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40" creationId="{AC71170A-A62D-D6A7-54B4-0435A74ECCFE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42" creationId="{1288B76B-9292-B80D-0EAC-0C5895DEB35F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43" creationId="{E993CDFC-F755-F342-9CDD-A4A363DB6B70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44" creationId="{48C32EEB-0EE6-EAFC-0B98-4F4D2A01B86C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45" creationId="{5F6FEB3A-36C0-A831-6778-48773D1D20C2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46" creationId="{C160CD41-953F-2C42-7376-3456CC9EC755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47" creationId="{513F152E-8518-1C6F-01FA-370D5103F8A7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48" creationId="{4E116BC8-F5B9-C9F8-19E5-9B506B4508C0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49" creationId="{F75E7677-580B-22B5-4A2A-D8805638EDBE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50" creationId="{ADB9E663-1D45-096D-9CC1-5608028D9628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52" creationId="{34BA612D-08A1-9656-EF32-D9238DE00098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53" creationId="{C2BDD288-34F5-DB3A-5AC2-E0DCC5751DEA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54" creationId="{1DF67B3B-FB28-914C-8190-BC15CAF4AA2D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55" creationId="{1E5A518E-E270-A6C0-0FD9-6915E85C710F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57" creationId="{42827648-05FC-DC64-8629-D8702CD095C6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58" creationId="{3CBB3C1E-B816-AD0A-8AEA-3030FEA64BD4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59" creationId="{69B87FE0-781A-7F81-BC96-C5FC649D3C25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60" creationId="{C42BB2B2-EB0E-726E-7658-F64A72AA9DBD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61" creationId="{A06656EB-7077-C50D-5FCB-DD8088DB8882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62" creationId="{7963597E-B558-7EB5-82CA-20B2578AC07D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63" creationId="{451DF15D-DFA8-D069-5569-09500328AEB7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28" creationId="{27131D66-3244-008D-796C-517556CFDB92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29" creationId="{72A8352B-8579-F006-1D70-D3F38C464965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30" creationId="{47A6CBF3-B798-E4C0-8205-35DF16B43C0A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31" creationId="{573FCA3D-7EC5-A1ED-C8FE-70EE3D546D46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32" creationId="{56FFA30E-0CEE-9C03-61D4-E49F7162AF11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33" creationId="{D2B9DCC7-F0F7-9EF5-6851-BE91B75227CB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34" creationId="{EB22F3AC-BFCA-3882-78FD-6B5970B833B7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35" creationId="{F3615310-6DE0-A047-44D0-AB8450775598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36" creationId="{87CC7E0C-1F73-10EC-BC50-09610ED6EC2B}"/>
          </ac:spMkLst>
        </pc:spChg>
        <pc:spChg chg="del">
          <ac:chgData name="Berencsi Bence" userId="0d6bc2cf-8112-42d3-a525-7658f104eaf7" providerId="ADAL" clId="{36581C35-FBB6-45C1-AC03-1BBC123F8131}" dt="2023-02-13T14:23:58.608" v="15" actId="478"/>
          <ac:spMkLst>
            <pc:docMk/>
            <pc:sldMk cId="4284718307" sldId="3459"/>
            <ac:spMk id="142" creationId="{707C6C6E-8187-4217-B3F3-597A1F08C2B4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43" creationId="{96BBBA55-2E52-AC0E-6C79-3527A513105C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51" creationId="{C93A6D62-60D0-07FC-4651-560372C2A3B2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52" creationId="{400B1923-AD48-43E8-5197-2224661AAB7A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53" creationId="{64EA1562-C212-E5D7-DB13-5343536DC62D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54" creationId="{D64B9CAB-5D15-6138-B7B0-D745D86F5679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97" creationId="{31A19AEE-92E2-6E3E-8AC7-A81ACC02BE5A}"/>
          </ac:spMkLst>
        </pc:spChg>
        <pc:spChg chg="mod">
          <ac:chgData name="Berencsi Bence" userId="0d6bc2cf-8112-42d3-a525-7658f104eaf7" providerId="ADAL" clId="{36581C35-FBB6-45C1-AC03-1BBC123F8131}" dt="2023-02-13T15:05:32.468" v="531" actId="207"/>
          <ac:spMkLst>
            <pc:docMk/>
            <pc:sldMk cId="4284718307" sldId="3459"/>
            <ac:spMk id="198" creationId="{AA6BC7CB-6C80-7D41-1260-3A4D170C52DF}"/>
          </ac:spMkLst>
        </pc:spChg>
        <pc:grpChg chg="mod">
          <ac:chgData name="Berencsi Bence" userId="0d6bc2cf-8112-42d3-a525-7658f104eaf7" providerId="ADAL" clId="{36581C35-FBB6-45C1-AC03-1BBC123F8131}" dt="2023-02-13T15:05:32.468" v="531" actId="207"/>
          <ac:grpSpMkLst>
            <pc:docMk/>
            <pc:sldMk cId="4284718307" sldId="3459"/>
            <ac:grpSpMk id="200" creationId="{EF7DA273-E263-97F4-0A64-C2DA30960B8F}"/>
          </ac:grpSpMkLst>
        </pc:grpChg>
        <pc:grpChg chg="mod">
          <ac:chgData name="Berencsi Bence" userId="0d6bc2cf-8112-42d3-a525-7658f104eaf7" providerId="ADAL" clId="{36581C35-FBB6-45C1-AC03-1BBC123F8131}" dt="2023-02-13T15:05:32.468" v="531" actId="207"/>
          <ac:grpSpMkLst>
            <pc:docMk/>
            <pc:sldMk cId="4284718307" sldId="3459"/>
            <ac:grpSpMk id="202" creationId="{BBD21E2C-CC6F-AC6D-2913-5C30FF354440}"/>
          </ac:grpSpMkLst>
        </pc:grpChg>
        <pc:grpChg chg="mod">
          <ac:chgData name="Berencsi Bence" userId="0d6bc2cf-8112-42d3-a525-7658f104eaf7" providerId="ADAL" clId="{36581C35-FBB6-45C1-AC03-1BBC123F8131}" dt="2023-02-13T15:05:32.468" v="531" actId="207"/>
          <ac:grpSpMkLst>
            <pc:docMk/>
            <pc:sldMk cId="4284718307" sldId="3459"/>
            <ac:grpSpMk id="203" creationId="{4C899429-7D97-D400-6017-4C7004BA3B0C}"/>
          </ac:grpSpMkLst>
        </pc:grpChg>
        <pc:cxnChg chg="mod">
          <ac:chgData name="Berencsi Bence" userId="0d6bc2cf-8112-42d3-a525-7658f104eaf7" providerId="ADAL" clId="{36581C35-FBB6-45C1-AC03-1BBC123F8131}" dt="2023-02-21T09:41:57.130" v="2670" actId="207"/>
          <ac:cxnSpMkLst>
            <pc:docMk/>
            <pc:sldMk cId="4284718307" sldId="3459"/>
            <ac:cxnSpMk id="26" creationId="{F07940AF-425C-40FB-893C-CC7F8607152F}"/>
          </ac:cxnSpMkLst>
        </pc:cxnChg>
        <pc:cxnChg chg="mod">
          <ac:chgData name="Berencsi Bence" userId="0d6bc2cf-8112-42d3-a525-7658f104eaf7" providerId="ADAL" clId="{36581C35-FBB6-45C1-AC03-1BBC123F8131}" dt="2023-02-21T09:41:57.130" v="2670" actId="207"/>
          <ac:cxnSpMkLst>
            <pc:docMk/>
            <pc:sldMk cId="4284718307" sldId="3459"/>
            <ac:cxnSpMk id="27" creationId="{54F9B748-6641-4910-8AEA-7F12F7F028D7}"/>
          </ac:cxnSpMkLst>
        </pc:cxnChg>
      </pc:sldChg>
      <pc:sldChg chg="addSp delSp modSp mod">
        <pc:chgData name="Berencsi Bence" userId="0d6bc2cf-8112-42d3-a525-7658f104eaf7" providerId="ADAL" clId="{36581C35-FBB6-45C1-AC03-1BBC123F8131}" dt="2023-02-13T15:04:34.338" v="520" actId="207"/>
        <pc:sldMkLst>
          <pc:docMk/>
          <pc:sldMk cId="3237849525" sldId="3540"/>
        </pc:sldMkLst>
        <pc:spChg chg="add mod">
          <ac:chgData name="Berencsi Bence" userId="0d6bc2cf-8112-42d3-a525-7658f104eaf7" providerId="ADAL" clId="{36581C35-FBB6-45C1-AC03-1BBC123F8131}" dt="2023-02-13T14:26:36.631" v="118"/>
          <ac:spMkLst>
            <pc:docMk/>
            <pc:sldMk cId="3237849525" sldId="3540"/>
            <ac:spMk id="4" creationId="{676B69A5-8091-1A08-ADB5-357AA9DDF6B3}"/>
          </ac:spMkLst>
        </pc:spChg>
        <pc:spChg chg="add mod">
          <ac:chgData name="Berencsi Bence" userId="0d6bc2cf-8112-42d3-a525-7658f104eaf7" providerId="ADAL" clId="{36581C35-FBB6-45C1-AC03-1BBC123F8131}" dt="2023-02-13T15:04:34.338" v="520" actId="207"/>
          <ac:spMkLst>
            <pc:docMk/>
            <pc:sldMk cId="3237849525" sldId="3540"/>
            <ac:spMk id="5" creationId="{9A749D2A-EA8C-EB95-57CB-523465FEDEDA}"/>
          </ac:spMkLst>
        </pc:spChg>
        <pc:spChg chg="del">
          <ac:chgData name="Berencsi Bence" userId="0d6bc2cf-8112-42d3-a525-7658f104eaf7" providerId="ADAL" clId="{36581C35-FBB6-45C1-AC03-1BBC123F8131}" dt="2023-02-13T14:26:36.473" v="117" actId="478"/>
          <ac:spMkLst>
            <pc:docMk/>
            <pc:sldMk cId="3237849525" sldId="3540"/>
            <ac:spMk id="11" creationId="{43D4F6E2-9079-43A5-AB68-86BC3262D9BA}"/>
          </ac:spMkLst>
        </pc:spChg>
        <pc:picChg chg="mod">
          <ac:chgData name="Berencsi Bence" userId="0d6bc2cf-8112-42d3-a525-7658f104eaf7" providerId="ADAL" clId="{36581C35-FBB6-45C1-AC03-1BBC123F8131}" dt="2023-02-13T14:27:23.431" v="133" actId="14100"/>
          <ac:picMkLst>
            <pc:docMk/>
            <pc:sldMk cId="3237849525" sldId="3540"/>
            <ac:picMk id="2050" creationId="{D0F95EC0-9DED-45E6-BA40-0ACDF891F757}"/>
          </ac:picMkLst>
        </pc:picChg>
      </pc:sldChg>
      <pc:sldChg chg="addSp delSp modSp del mod">
        <pc:chgData name="Berencsi Bence" userId="0d6bc2cf-8112-42d3-a525-7658f104eaf7" providerId="ADAL" clId="{36581C35-FBB6-45C1-AC03-1BBC123F8131}" dt="2023-02-21T09:46:52.596" v="2709" actId="47"/>
        <pc:sldMkLst>
          <pc:docMk/>
          <pc:sldMk cId="2044779264" sldId="3541"/>
        </pc:sldMkLst>
        <pc:spChg chg="add mod">
          <ac:chgData name="Berencsi Bence" userId="0d6bc2cf-8112-42d3-a525-7658f104eaf7" providerId="ADAL" clId="{36581C35-FBB6-45C1-AC03-1BBC123F8131}" dt="2023-02-13T14:27:36.323" v="135"/>
          <ac:spMkLst>
            <pc:docMk/>
            <pc:sldMk cId="2044779264" sldId="3541"/>
            <ac:spMk id="4" creationId="{954B9088-AF23-5E53-272C-F4F776438334}"/>
          </ac:spMkLst>
        </pc:spChg>
        <pc:spChg chg="add del mod">
          <ac:chgData name="Berencsi Bence" userId="0d6bc2cf-8112-42d3-a525-7658f104eaf7" providerId="ADAL" clId="{36581C35-FBB6-45C1-AC03-1BBC123F8131}" dt="2023-02-13T14:27:39.320" v="136" actId="478"/>
          <ac:spMkLst>
            <pc:docMk/>
            <pc:sldMk cId="2044779264" sldId="3541"/>
            <ac:spMk id="13" creationId="{14FF7B4F-B5FA-0D01-B68E-4F9C7BE006F8}"/>
          </ac:spMkLst>
        </pc:spChg>
        <pc:spChg chg="mod">
          <ac:chgData name="Berencsi Bence" userId="0d6bc2cf-8112-42d3-a525-7658f104eaf7" providerId="ADAL" clId="{36581C35-FBB6-45C1-AC03-1BBC123F8131}" dt="2023-02-13T15:06:09.117" v="545" actId="207"/>
          <ac:spMkLst>
            <pc:docMk/>
            <pc:sldMk cId="2044779264" sldId="3541"/>
            <ac:spMk id="23" creationId="{EEA00DE1-E27E-BCB1-4E02-480C21912D72}"/>
          </ac:spMkLst>
        </pc:spChg>
        <pc:spChg chg="mod">
          <ac:chgData name="Berencsi Bence" userId="0d6bc2cf-8112-42d3-a525-7658f104eaf7" providerId="ADAL" clId="{36581C35-FBB6-45C1-AC03-1BBC123F8131}" dt="2023-02-13T15:06:06.620" v="544" actId="255"/>
          <ac:spMkLst>
            <pc:docMk/>
            <pc:sldMk cId="2044779264" sldId="3541"/>
            <ac:spMk id="35" creationId="{06686DC4-B384-AC47-9F99-0BB26DCE3C5E}"/>
          </ac:spMkLst>
        </pc:spChg>
        <pc:spChg chg="del">
          <ac:chgData name="Berencsi Bence" userId="0d6bc2cf-8112-42d3-a525-7658f104eaf7" providerId="ADAL" clId="{36581C35-FBB6-45C1-AC03-1BBC123F8131}" dt="2023-02-13T14:27:35.847" v="134" actId="478"/>
          <ac:spMkLst>
            <pc:docMk/>
            <pc:sldMk cId="2044779264" sldId="3541"/>
            <ac:spMk id="142" creationId="{707C6C6E-8187-4217-B3F3-597A1F08C2B4}"/>
          </ac:spMkLst>
        </pc:spChg>
      </pc:sldChg>
      <pc:sldChg chg="addSp delSp modSp mod">
        <pc:chgData name="Berencsi Bence" userId="0d6bc2cf-8112-42d3-a525-7658f104eaf7" providerId="ADAL" clId="{36581C35-FBB6-45C1-AC03-1BBC123F8131}" dt="2023-02-21T09:48:25.226" v="2745" actId="1036"/>
        <pc:sldMkLst>
          <pc:docMk/>
          <pc:sldMk cId="284094625" sldId="3542"/>
        </pc:sldMkLst>
        <pc:spChg chg="add mod">
          <ac:chgData name="Berencsi Bence" userId="0d6bc2cf-8112-42d3-a525-7658f104eaf7" providerId="ADAL" clId="{36581C35-FBB6-45C1-AC03-1BBC123F8131}" dt="2023-02-13T14:26:26.745" v="115"/>
          <ac:spMkLst>
            <pc:docMk/>
            <pc:sldMk cId="284094625" sldId="3542"/>
            <ac:spMk id="4" creationId="{469C24CC-7CF0-1ED5-C772-73CCE09A8735}"/>
          </ac:spMkLst>
        </pc:spChg>
        <pc:spChg chg="mod">
          <ac:chgData name="Berencsi Bence" userId="0d6bc2cf-8112-42d3-a525-7658f104eaf7" providerId="ADAL" clId="{36581C35-FBB6-45C1-AC03-1BBC123F8131}" dt="2023-02-21T09:42:22.172" v="2671" actId="207"/>
          <ac:spMkLst>
            <pc:docMk/>
            <pc:sldMk cId="284094625" sldId="3542"/>
            <ac:spMk id="6" creationId="{37F44F0F-61AD-44F6-B907-EE48D97318AA}"/>
          </ac:spMkLst>
        </pc:spChg>
        <pc:spChg chg="mod">
          <ac:chgData name="Berencsi Bence" userId="0d6bc2cf-8112-42d3-a525-7658f104eaf7" providerId="ADAL" clId="{36581C35-FBB6-45C1-AC03-1BBC123F8131}" dt="2023-02-13T15:05:54.895" v="542" actId="207"/>
          <ac:spMkLst>
            <pc:docMk/>
            <pc:sldMk cId="284094625" sldId="3542"/>
            <ac:spMk id="7" creationId="{3EE62335-F8C6-E3F3-FC84-19F8AEA248C4}"/>
          </ac:spMkLst>
        </pc:spChg>
        <pc:spChg chg="mod">
          <ac:chgData name="Berencsi Bence" userId="0d6bc2cf-8112-42d3-a525-7658f104eaf7" providerId="ADAL" clId="{36581C35-FBB6-45C1-AC03-1BBC123F8131}" dt="2023-02-21T09:43:35.989" v="2681" actId="207"/>
          <ac:spMkLst>
            <pc:docMk/>
            <pc:sldMk cId="284094625" sldId="3542"/>
            <ac:spMk id="8" creationId="{9133A3E3-0E1F-4EE8-BBC2-B541FEF12425}"/>
          </ac:spMkLst>
        </pc:spChg>
        <pc:spChg chg="mod">
          <ac:chgData name="Berencsi Bence" userId="0d6bc2cf-8112-42d3-a525-7658f104eaf7" providerId="ADAL" clId="{36581C35-FBB6-45C1-AC03-1BBC123F8131}" dt="2023-02-21T09:42:22.172" v="2671" actId="207"/>
          <ac:spMkLst>
            <pc:docMk/>
            <pc:sldMk cId="284094625" sldId="3542"/>
            <ac:spMk id="9" creationId="{36DE138B-FBA4-472B-994E-EDC6D5BA126A}"/>
          </ac:spMkLst>
        </pc:spChg>
        <pc:spChg chg="mod">
          <ac:chgData name="Berencsi Bence" userId="0d6bc2cf-8112-42d3-a525-7658f104eaf7" providerId="ADAL" clId="{36581C35-FBB6-45C1-AC03-1BBC123F8131}" dt="2023-02-21T09:43:39.346" v="2682" actId="207"/>
          <ac:spMkLst>
            <pc:docMk/>
            <pc:sldMk cId="284094625" sldId="3542"/>
            <ac:spMk id="10" creationId="{D814AEAD-9278-4E94-9139-1254B86E9B92}"/>
          </ac:spMkLst>
        </pc:spChg>
        <pc:spChg chg="mod">
          <ac:chgData name="Berencsi Bence" userId="0d6bc2cf-8112-42d3-a525-7658f104eaf7" providerId="ADAL" clId="{36581C35-FBB6-45C1-AC03-1BBC123F8131}" dt="2023-02-21T09:42:36.489" v="2672" actId="207"/>
          <ac:spMkLst>
            <pc:docMk/>
            <pc:sldMk cId="284094625" sldId="3542"/>
            <ac:spMk id="12" creationId="{AAA2CECC-C2A1-41F4-B908-AC056920804F}"/>
          </ac:spMkLst>
        </pc:spChg>
        <pc:spChg chg="add del mod">
          <ac:chgData name="Berencsi Bence" userId="0d6bc2cf-8112-42d3-a525-7658f104eaf7" providerId="ADAL" clId="{36581C35-FBB6-45C1-AC03-1BBC123F8131}" dt="2023-02-13T14:26:30.002" v="116" actId="478"/>
          <ac:spMkLst>
            <pc:docMk/>
            <pc:sldMk cId="284094625" sldId="3542"/>
            <ac:spMk id="13" creationId="{A26A334A-D7FB-0DB4-3502-30BFE8BBCD38}"/>
          </ac:spMkLst>
        </pc:spChg>
        <pc:spChg chg="mod">
          <ac:chgData name="Berencsi Bence" userId="0d6bc2cf-8112-42d3-a525-7658f104eaf7" providerId="ADAL" clId="{36581C35-FBB6-45C1-AC03-1BBC123F8131}" dt="2023-02-13T15:05:58.915" v="543" actId="255"/>
          <ac:spMkLst>
            <pc:docMk/>
            <pc:sldMk cId="284094625" sldId="3542"/>
            <ac:spMk id="19" creationId="{A1C13A9E-544B-24F2-ADFD-EC5FD81899C7}"/>
          </ac:spMkLst>
        </pc:spChg>
        <pc:spChg chg="mod">
          <ac:chgData name="Berencsi Bence" userId="0d6bc2cf-8112-42d3-a525-7658f104eaf7" providerId="ADAL" clId="{36581C35-FBB6-45C1-AC03-1BBC123F8131}" dt="2023-02-21T09:42:22.172" v="2671" actId="207"/>
          <ac:spMkLst>
            <pc:docMk/>
            <pc:sldMk cId="284094625" sldId="3542"/>
            <ac:spMk id="31" creationId="{9BB6F913-022F-4730-B682-C284DAE0FAE0}"/>
          </ac:spMkLst>
        </pc:spChg>
        <pc:spChg chg="mod">
          <ac:chgData name="Berencsi Bence" userId="0d6bc2cf-8112-42d3-a525-7658f104eaf7" providerId="ADAL" clId="{36581C35-FBB6-45C1-AC03-1BBC123F8131}" dt="2023-02-21T09:42:22.172" v="2671" actId="207"/>
          <ac:spMkLst>
            <pc:docMk/>
            <pc:sldMk cId="284094625" sldId="3542"/>
            <ac:spMk id="33" creationId="{38ABA996-CAE3-4931-BBF4-653891C789A9}"/>
          </ac:spMkLst>
        </pc:spChg>
        <pc:spChg chg="mod">
          <ac:chgData name="Berencsi Bence" userId="0d6bc2cf-8112-42d3-a525-7658f104eaf7" providerId="ADAL" clId="{36581C35-FBB6-45C1-AC03-1BBC123F8131}" dt="2023-02-21T09:42:22.172" v="2671" actId="207"/>
          <ac:spMkLst>
            <pc:docMk/>
            <pc:sldMk cId="284094625" sldId="3542"/>
            <ac:spMk id="34" creationId="{0E0472B6-DB5B-40E1-85EA-3A9A867EC89D}"/>
          </ac:spMkLst>
        </pc:spChg>
        <pc:spChg chg="mod">
          <ac:chgData name="Berencsi Bence" userId="0d6bc2cf-8112-42d3-a525-7658f104eaf7" providerId="ADAL" clId="{36581C35-FBB6-45C1-AC03-1BBC123F8131}" dt="2023-02-21T09:42:22.172" v="2671" actId="207"/>
          <ac:spMkLst>
            <pc:docMk/>
            <pc:sldMk cId="284094625" sldId="3542"/>
            <ac:spMk id="36" creationId="{658D1779-D627-476A-A94B-DAE7523D7A49}"/>
          </ac:spMkLst>
        </pc:spChg>
        <pc:spChg chg="mod">
          <ac:chgData name="Berencsi Bence" userId="0d6bc2cf-8112-42d3-a525-7658f104eaf7" providerId="ADAL" clId="{36581C35-FBB6-45C1-AC03-1BBC123F8131}" dt="2023-02-21T09:42:22.172" v="2671" actId="207"/>
          <ac:spMkLst>
            <pc:docMk/>
            <pc:sldMk cId="284094625" sldId="3542"/>
            <ac:spMk id="37" creationId="{840D6DB2-116B-43C8-B32E-B52BF52EFADF}"/>
          </ac:spMkLst>
        </pc:spChg>
        <pc:spChg chg="mod">
          <ac:chgData name="Berencsi Bence" userId="0d6bc2cf-8112-42d3-a525-7658f104eaf7" providerId="ADAL" clId="{36581C35-FBB6-45C1-AC03-1BBC123F8131}" dt="2023-02-21T09:42:22.172" v="2671" actId="207"/>
          <ac:spMkLst>
            <pc:docMk/>
            <pc:sldMk cId="284094625" sldId="3542"/>
            <ac:spMk id="42" creationId="{A63EBFC0-C660-431D-AB6E-F52ED3D27F54}"/>
          </ac:spMkLst>
        </pc:spChg>
        <pc:spChg chg="mod">
          <ac:chgData name="Berencsi Bence" userId="0d6bc2cf-8112-42d3-a525-7658f104eaf7" providerId="ADAL" clId="{36581C35-FBB6-45C1-AC03-1BBC123F8131}" dt="2023-02-21T09:42:22.172" v="2671" actId="207"/>
          <ac:spMkLst>
            <pc:docMk/>
            <pc:sldMk cId="284094625" sldId="3542"/>
            <ac:spMk id="47" creationId="{37E553D9-9789-407C-A263-9F7785C07ED3}"/>
          </ac:spMkLst>
        </pc:spChg>
        <pc:spChg chg="mod">
          <ac:chgData name="Berencsi Bence" userId="0d6bc2cf-8112-42d3-a525-7658f104eaf7" providerId="ADAL" clId="{36581C35-FBB6-45C1-AC03-1BBC123F8131}" dt="2023-02-21T09:42:22.172" v="2671" actId="207"/>
          <ac:spMkLst>
            <pc:docMk/>
            <pc:sldMk cId="284094625" sldId="3542"/>
            <ac:spMk id="48" creationId="{88DEC88A-57A7-44C9-9993-586CF0835C43}"/>
          </ac:spMkLst>
        </pc:spChg>
        <pc:spChg chg="mod">
          <ac:chgData name="Berencsi Bence" userId="0d6bc2cf-8112-42d3-a525-7658f104eaf7" providerId="ADAL" clId="{36581C35-FBB6-45C1-AC03-1BBC123F8131}" dt="2023-02-21T09:42:22.172" v="2671" actId="207"/>
          <ac:spMkLst>
            <pc:docMk/>
            <pc:sldMk cId="284094625" sldId="3542"/>
            <ac:spMk id="49" creationId="{962C789D-7E82-4B11-8AD6-B667F07DE440}"/>
          </ac:spMkLst>
        </pc:spChg>
        <pc:spChg chg="mod">
          <ac:chgData name="Berencsi Bence" userId="0d6bc2cf-8112-42d3-a525-7658f104eaf7" providerId="ADAL" clId="{36581C35-FBB6-45C1-AC03-1BBC123F8131}" dt="2023-02-21T09:42:22.172" v="2671" actId="207"/>
          <ac:spMkLst>
            <pc:docMk/>
            <pc:sldMk cId="284094625" sldId="3542"/>
            <ac:spMk id="51" creationId="{78CF1BED-C4A3-4838-922D-27678B53213D}"/>
          </ac:spMkLst>
        </pc:spChg>
        <pc:spChg chg="mod">
          <ac:chgData name="Berencsi Bence" userId="0d6bc2cf-8112-42d3-a525-7658f104eaf7" providerId="ADAL" clId="{36581C35-FBB6-45C1-AC03-1BBC123F8131}" dt="2023-02-21T09:43:22.919" v="2679" actId="207"/>
          <ac:spMkLst>
            <pc:docMk/>
            <pc:sldMk cId="284094625" sldId="3542"/>
            <ac:spMk id="53" creationId="{0239EC2B-6376-4B26-884A-5A7C59AABC1F}"/>
          </ac:spMkLst>
        </pc:spChg>
        <pc:spChg chg="mod">
          <ac:chgData name="Berencsi Bence" userId="0d6bc2cf-8112-42d3-a525-7658f104eaf7" providerId="ADAL" clId="{36581C35-FBB6-45C1-AC03-1BBC123F8131}" dt="2023-02-21T09:42:22.172" v="2671" actId="207"/>
          <ac:spMkLst>
            <pc:docMk/>
            <pc:sldMk cId="284094625" sldId="3542"/>
            <ac:spMk id="55" creationId="{722DE74E-5D3C-48A7-B5EB-A27379CF5D79}"/>
          </ac:spMkLst>
        </pc:spChg>
        <pc:spChg chg="del">
          <ac:chgData name="Berencsi Bence" userId="0d6bc2cf-8112-42d3-a525-7658f104eaf7" providerId="ADAL" clId="{36581C35-FBB6-45C1-AC03-1BBC123F8131}" dt="2023-02-21T09:46:56.719" v="2710" actId="478"/>
          <ac:spMkLst>
            <pc:docMk/>
            <pc:sldMk cId="284094625" sldId="3542"/>
            <ac:spMk id="56" creationId="{A893046A-79FD-4207-8BB6-0EA31E8B6C19}"/>
          </ac:spMkLst>
        </pc:spChg>
        <pc:spChg chg="mod">
          <ac:chgData name="Berencsi Bence" userId="0d6bc2cf-8112-42d3-a525-7658f104eaf7" providerId="ADAL" clId="{36581C35-FBB6-45C1-AC03-1BBC123F8131}" dt="2023-02-21T09:42:22.172" v="2671" actId="207"/>
          <ac:spMkLst>
            <pc:docMk/>
            <pc:sldMk cId="284094625" sldId="3542"/>
            <ac:spMk id="57" creationId="{B778FB54-DCBD-4750-8621-CFB657B23D22}"/>
          </ac:spMkLst>
        </pc:spChg>
        <pc:spChg chg="mod">
          <ac:chgData name="Berencsi Bence" userId="0d6bc2cf-8112-42d3-a525-7658f104eaf7" providerId="ADAL" clId="{36581C35-FBB6-45C1-AC03-1BBC123F8131}" dt="2023-02-21T09:43:26.430" v="2680" actId="207"/>
          <ac:spMkLst>
            <pc:docMk/>
            <pc:sldMk cId="284094625" sldId="3542"/>
            <ac:spMk id="60" creationId="{92B57280-67F8-4A0B-9D56-296567330AE2}"/>
          </ac:spMkLst>
        </pc:spChg>
        <pc:spChg chg="mod">
          <ac:chgData name="Berencsi Bence" userId="0d6bc2cf-8112-42d3-a525-7658f104eaf7" providerId="ADAL" clId="{36581C35-FBB6-45C1-AC03-1BBC123F8131}" dt="2023-02-21T09:48:25.226" v="2745" actId="1036"/>
          <ac:spMkLst>
            <pc:docMk/>
            <pc:sldMk cId="284094625" sldId="3542"/>
            <ac:spMk id="62" creationId="{C4FA5961-8D76-4BCA-8B02-0FFE010A5AAA}"/>
          </ac:spMkLst>
        </pc:spChg>
        <pc:spChg chg="mod">
          <ac:chgData name="Berencsi Bence" userId="0d6bc2cf-8112-42d3-a525-7658f104eaf7" providerId="ADAL" clId="{36581C35-FBB6-45C1-AC03-1BBC123F8131}" dt="2023-02-21T09:42:22.172" v="2671" actId="207"/>
          <ac:spMkLst>
            <pc:docMk/>
            <pc:sldMk cId="284094625" sldId="3542"/>
            <ac:spMk id="65" creationId="{443DD6BC-B251-4A14-9FE7-D219C46B8BBB}"/>
          </ac:spMkLst>
        </pc:spChg>
        <pc:spChg chg="del">
          <ac:chgData name="Berencsi Bence" userId="0d6bc2cf-8112-42d3-a525-7658f104eaf7" providerId="ADAL" clId="{36581C35-FBB6-45C1-AC03-1BBC123F8131}" dt="2023-02-13T14:26:26.585" v="114" actId="478"/>
          <ac:spMkLst>
            <pc:docMk/>
            <pc:sldMk cId="284094625" sldId="3542"/>
            <ac:spMk id="142" creationId="{707C6C6E-8187-4217-B3F3-597A1F08C2B4}"/>
          </ac:spMkLst>
        </pc:spChg>
        <pc:cxnChg chg="mod">
          <ac:chgData name="Berencsi Bence" userId="0d6bc2cf-8112-42d3-a525-7658f104eaf7" providerId="ADAL" clId="{36581C35-FBB6-45C1-AC03-1BBC123F8131}" dt="2023-02-21T09:43:46.821" v="2684" actId="208"/>
          <ac:cxnSpMkLst>
            <pc:docMk/>
            <pc:sldMk cId="284094625" sldId="3542"/>
            <ac:cxnSpMk id="22" creationId="{40FAE625-A04A-4AE7-9914-01F4C5A44E01}"/>
          </ac:cxnSpMkLst>
        </pc:cxnChg>
        <pc:cxnChg chg="mod">
          <ac:chgData name="Berencsi Bence" userId="0d6bc2cf-8112-42d3-a525-7658f104eaf7" providerId="ADAL" clId="{36581C35-FBB6-45C1-AC03-1BBC123F8131}" dt="2023-02-21T09:42:45.973" v="2673" actId="208"/>
          <ac:cxnSpMkLst>
            <pc:docMk/>
            <pc:sldMk cId="284094625" sldId="3542"/>
            <ac:cxnSpMk id="24" creationId="{D59B264C-C10F-4C30-A556-D478A447EE3D}"/>
          </ac:cxnSpMkLst>
        </pc:cxnChg>
        <pc:cxnChg chg="mod">
          <ac:chgData name="Berencsi Bence" userId="0d6bc2cf-8112-42d3-a525-7658f104eaf7" providerId="ADAL" clId="{36581C35-FBB6-45C1-AC03-1BBC123F8131}" dt="2023-02-21T09:43:43.536" v="2683" actId="208"/>
          <ac:cxnSpMkLst>
            <pc:docMk/>
            <pc:sldMk cId="284094625" sldId="3542"/>
            <ac:cxnSpMk id="28" creationId="{B6B87ED3-EAB0-4099-B58B-D74B2A333943}"/>
          </ac:cxnSpMkLst>
        </pc:cxnChg>
        <pc:cxnChg chg="mod">
          <ac:chgData name="Berencsi Bence" userId="0d6bc2cf-8112-42d3-a525-7658f104eaf7" providerId="ADAL" clId="{36581C35-FBB6-45C1-AC03-1BBC123F8131}" dt="2023-02-21T09:42:55.178" v="2674" actId="208"/>
          <ac:cxnSpMkLst>
            <pc:docMk/>
            <pc:sldMk cId="284094625" sldId="3542"/>
            <ac:cxnSpMk id="54" creationId="{7D196FC4-13DA-408C-9A50-8103D86AFB36}"/>
          </ac:cxnSpMkLst>
        </pc:cxnChg>
        <pc:cxnChg chg="mod">
          <ac:chgData name="Berencsi Bence" userId="0d6bc2cf-8112-42d3-a525-7658f104eaf7" providerId="ADAL" clId="{36581C35-FBB6-45C1-AC03-1BBC123F8131}" dt="2023-02-21T09:43:11.422" v="2678" actId="208"/>
          <ac:cxnSpMkLst>
            <pc:docMk/>
            <pc:sldMk cId="284094625" sldId="3542"/>
            <ac:cxnSpMk id="61" creationId="{3A7F70E5-34E1-45DD-92B7-D2B247DDCAEB}"/>
          </ac:cxnSpMkLst>
        </pc:cxnChg>
      </pc:sldChg>
      <pc:sldChg chg="addSp delSp modSp mod">
        <pc:chgData name="Berencsi Bence" userId="0d6bc2cf-8112-42d3-a525-7658f104eaf7" providerId="ADAL" clId="{36581C35-FBB6-45C1-AC03-1BBC123F8131}" dt="2023-02-13T15:05:19.327" v="529" actId="20577"/>
        <pc:sldMkLst>
          <pc:docMk/>
          <pc:sldMk cId="3985496635" sldId="3543"/>
        </pc:sldMkLst>
        <pc:spChg chg="add mod">
          <ac:chgData name="Berencsi Bence" userId="0d6bc2cf-8112-42d3-a525-7658f104eaf7" providerId="ADAL" clId="{36581C35-FBB6-45C1-AC03-1BBC123F8131}" dt="2023-02-13T14:25:54.048" v="107" actId="1036"/>
          <ac:spMkLst>
            <pc:docMk/>
            <pc:sldMk cId="3985496635" sldId="3543"/>
            <ac:spMk id="2" creationId="{27FDF489-FDED-8DB1-4950-1A6164F65323}"/>
          </ac:spMkLst>
        </pc:spChg>
        <pc:spChg chg="add mod">
          <ac:chgData name="Berencsi Bence" userId="0d6bc2cf-8112-42d3-a525-7658f104eaf7" providerId="ADAL" clId="{36581C35-FBB6-45C1-AC03-1BBC123F8131}" dt="2023-02-13T15:05:19.327" v="529" actId="20577"/>
          <ac:spMkLst>
            <pc:docMk/>
            <pc:sldMk cId="3985496635" sldId="3543"/>
            <ac:spMk id="4" creationId="{05435B50-2BC6-D13A-016C-E259EFE673C4}"/>
          </ac:spMkLst>
        </pc:spChg>
        <pc:spChg chg="del">
          <ac:chgData name="Berencsi Bence" userId="0d6bc2cf-8112-42d3-a525-7658f104eaf7" providerId="ADAL" clId="{36581C35-FBB6-45C1-AC03-1BBC123F8131}" dt="2023-02-13T14:24:45.264" v="68" actId="478"/>
          <ac:spMkLst>
            <pc:docMk/>
            <pc:sldMk cId="3985496635" sldId="3543"/>
            <ac:spMk id="11" creationId="{43D4F6E2-9079-43A5-AB68-86BC3262D9BA}"/>
          </ac:spMkLst>
        </pc:spChg>
      </pc:sldChg>
      <pc:sldChg chg="addSp delSp modSp mod">
        <pc:chgData name="Berencsi Bence" userId="0d6bc2cf-8112-42d3-a525-7658f104eaf7" providerId="ADAL" clId="{36581C35-FBB6-45C1-AC03-1BBC123F8131}" dt="2023-02-14T16:39:28.139" v="1293" actId="207"/>
        <pc:sldMkLst>
          <pc:docMk/>
          <pc:sldMk cId="3249275201" sldId="3544"/>
        </pc:sldMkLst>
        <pc:spChg chg="del mod">
          <ac:chgData name="Berencsi Bence" userId="0d6bc2cf-8112-42d3-a525-7658f104eaf7" providerId="ADAL" clId="{36581C35-FBB6-45C1-AC03-1BBC123F8131}" dt="2023-02-13T14:34:56.776" v="296" actId="478"/>
          <ac:spMkLst>
            <pc:docMk/>
            <pc:sldMk cId="3249275201" sldId="3544"/>
            <ac:spMk id="7" creationId="{99F2B579-A23C-4449-B3FB-B760CCA1B8ED}"/>
          </ac:spMkLst>
        </pc:spChg>
        <pc:spChg chg="add mod">
          <ac:chgData name="Berencsi Bence" userId="0d6bc2cf-8112-42d3-a525-7658f104eaf7" providerId="ADAL" clId="{36581C35-FBB6-45C1-AC03-1BBC123F8131}" dt="2023-02-13T14:34:14.744" v="288"/>
          <ac:spMkLst>
            <pc:docMk/>
            <pc:sldMk cId="3249275201" sldId="3544"/>
            <ac:spMk id="8" creationId="{3D46338C-97F4-E8EF-32A9-A849F5DA6F9B}"/>
          </ac:spMkLst>
        </pc:spChg>
        <pc:spChg chg="add mod">
          <ac:chgData name="Berencsi Bence" userId="0d6bc2cf-8112-42d3-a525-7658f104eaf7" providerId="ADAL" clId="{36581C35-FBB6-45C1-AC03-1BBC123F8131}" dt="2023-02-13T15:04:15.533" v="516" actId="207"/>
          <ac:spMkLst>
            <pc:docMk/>
            <pc:sldMk cId="3249275201" sldId="3544"/>
            <ac:spMk id="11" creationId="{2DA1CCFE-2A13-6D61-CE75-6E18FA8BFEF7}"/>
          </ac:spMkLst>
        </pc:spChg>
        <pc:spChg chg="mod">
          <ac:chgData name="Berencsi Bence" userId="0d6bc2cf-8112-42d3-a525-7658f104eaf7" providerId="ADAL" clId="{36581C35-FBB6-45C1-AC03-1BBC123F8131}" dt="2023-02-14T16:39:22.885" v="1292" actId="207"/>
          <ac:spMkLst>
            <pc:docMk/>
            <pc:sldMk cId="3249275201" sldId="3544"/>
            <ac:spMk id="61" creationId="{B4E18F7A-B392-63FF-61DB-F7A698A1083D}"/>
          </ac:spMkLst>
        </pc:spChg>
        <pc:spChg chg="mod">
          <ac:chgData name="Berencsi Bence" userId="0d6bc2cf-8112-42d3-a525-7658f104eaf7" providerId="ADAL" clId="{36581C35-FBB6-45C1-AC03-1BBC123F8131}" dt="2023-02-14T16:39:22.885" v="1292" actId="207"/>
          <ac:spMkLst>
            <pc:docMk/>
            <pc:sldMk cId="3249275201" sldId="3544"/>
            <ac:spMk id="62" creationId="{8CC4F86C-4702-22DB-9558-BFCD0E96A86C}"/>
          </ac:spMkLst>
        </pc:spChg>
        <pc:spChg chg="mod">
          <ac:chgData name="Berencsi Bence" userId="0d6bc2cf-8112-42d3-a525-7658f104eaf7" providerId="ADAL" clId="{36581C35-FBB6-45C1-AC03-1BBC123F8131}" dt="2023-02-14T16:39:28.139" v="1293" actId="207"/>
          <ac:spMkLst>
            <pc:docMk/>
            <pc:sldMk cId="3249275201" sldId="3544"/>
            <ac:spMk id="63" creationId="{818C3437-4307-BC80-75C4-9931AEACC945}"/>
          </ac:spMkLst>
        </pc:spChg>
        <pc:spChg chg="mod">
          <ac:chgData name="Berencsi Bence" userId="0d6bc2cf-8112-42d3-a525-7658f104eaf7" providerId="ADAL" clId="{36581C35-FBB6-45C1-AC03-1BBC123F8131}" dt="2023-02-14T16:39:22.885" v="1292" actId="207"/>
          <ac:spMkLst>
            <pc:docMk/>
            <pc:sldMk cId="3249275201" sldId="3544"/>
            <ac:spMk id="64" creationId="{D92B64B3-7D85-8AD9-62E4-918A5100D640}"/>
          </ac:spMkLst>
        </pc:spChg>
        <pc:spChg chg="mod">
          <ac:chgData name="Berencsi Bence" userId="0d6bc2cf-8112-42d3-a525-7658f104eaf7" providerId="ADAL" clId="{36581C35-FBB6-45C1-AC03-1BBC123F8131}" dt="2023-02-14T16:39:22.885" v="1292" actId="207"/>
          <ac:spMkLst>
            <pc:docMk/>
            <pc:sldMk cId="3249275201" sldId="3544"/>
            <ac:spMk id="65" creationId="{F7F23228-4917-74FC-FAF1-5F17F27EC28C}"/>
          </ac:spMkLst>
        </pc:spChg>
        <pc:spChg chg="mod">
          <ac:chgData name="Berencsi Bence" userId="0d6bc2cf-8112-42d3-a525-7658f104eaf7" providerId="ADAL" clId="{36581C35-FBB6-45C1-AC03-1BBC123F8131}" dt="2023-02-14T16:39:22.885" v="1292" actId="207"/>
          <ac:spMkLst>
            <pc:docMk/>
            <pc:sldMk cId="3249275201" sldId="3544"/>
            <ac:spMk id="66" creationId="{B21537FA-F14F-5095-BE5E-30F9091649BB}"/>
          </ac:spMkLst>
        </pc:spChg>
        <pc:spChg chg="mod">
          <ac:chgData name="Berencsi Bence" userId="0d6bc2cf-8112-42d3-a525-7658f104eaf7" providerId="ADAL" clId="{36581C35-FBB6-45C1-AC03-1BBC123F8131}" dt="2023-02-14T16:39:22.885" v="1292" actId="207"/>
          <ac:spMkLst>
            <pc:docMk/>
            <pc:sldMk cId="3249275201" sldId="3544"/>
            <ac:spMk id="74" creationId="{9A2E9107-C63B-B725-0482-0E7E9E083C54}"/>
          </ac:spMkLst>
        </pc:spChg>
      </pc:sldChg>
      <pc:sldChg chg="addSp delSp modSp mod ord">
        <pc:chgData name="Berencsi Bence" userId="0d6bc2cf-8112-42d3-a525-7658f104eaf7" providerId="ADAL" clId="{36581C35-FBB6-45C1-AC03-1BBC123F8131}" dt="2023-02-13T15:04:11.653" v="515" actId="207"/>
        <pc:sldMkLst>
          <pc:docMk/>
          <pc:sldMk cId="2269910532" sldId="3549"/>
        </pc:sldMkLst>
        <pc:spChg chg="add mod">
          <ac:chgData name="Berencsi Bence" userId="0d6bc2cf-8112-42d3-a525-7658f104eaf7" providerId="ADAL" clId="{36581C35-FBB6-45C1-AC03-1BBC123F8131}" dt="2023-02-13T14:38:41.696" v="323"/>
          <ac:spMkLst>
            <pc:docMk/>
            <pc:sldMk cId="2269910532" sldId="3549"/>
            <ac:spMk id="4" creationId="{49BF8644-10ED-673A-625B-6C0107FDBEF9}"/>
          </ac:spMkLst>
        </pc:spChg>
        <pc:spChg chg="add del mod">
          <ac:chgData name="Berencsi Bence" userId="0d6bc2cf-8112-42d3-a525-7658f104eaf7" providerId="ADAL" clId="{36581C35-FBB6-45C1-AC03-1BBC123F8131}" dt="2023-02-13T14:39:09.448" v="324" actId="478"/>
          <ac:spMkLst>
            <pc:docMk/>
            <pc:sldMk cId="2269910532" sldId="3549"/>
            <ac:spMk id="6" creationId="{54CCF117-5F9C-12C5-CF2D-C7AE1395A7D0}"/>
          </ac:spMkLst>
        </pc:spChg>
        <pc:spChg chg="add mod">
          <ac:chgData name="Berencsi Bence" userId="0d6bc2cf-8112-42d3-a525-7658f104eaf7" providerId="ADAL" clId="{36581C35-FBB6-45C1-AC03-1BBC123F8131}" dt="2023-02-13T15:04:11.653" v="515" actId="207"/>
          <ac:spMkLst>
            <pc:docMk/>
            <pc:sldMk cId="2269910532" sldId="3549"/>
            <ac:spMk id="15" creationId="{A92CAB27-59BE-FFD7-FDA6-60D1B1EB9E09}"/>
          </ac:spMkLst>
        </pc:spChg>
        <pc:spChg chg="del mod">
          <ac:chgData name="Berencsi Bence" userId="0d6bc2cf-8112-42d3-a525-7658f104eaf7" providerId="ADAL" clId="{36581C35-FBB6-45C1-AC03-1BBC123F8131}" dt="2023-02-13T14:39:14.449" v="326" actId="478"/>
          <ac:spMkLst>
            <pc:docMk/>
            <pc:sldMk cId="2269910532" sldId="3549"/>
            <ac:spMk id="22" creationId="{B5587756-5E64-4859-9510-A825B0F7CB40}"/>
          </ac:spMkLst>
        </pc:spChg>
        <pc:picChg chg="mod">
          <ac:chgData name="Berencsi Bence" userId="0d6bc2cf-8112-42d3-a525-7658f104eaf7" providerId="ADAL" clId="{36581C35-FBB6-45C1-AC03-1BBC123F8131}" dt="2023-02-13T14:39:25.260" v="334" actId="1076"/>
          <ac:picMkLst>
            <pc:docMk/>
            <pc:sldMk cId="2269910532" sldId="3549"/>
            <ac:picMk id="3" creationId="{5005F739-6CA2-4AA4-A6A8-AC2D2D2EA5A4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15T15:59:06.086" v="1678" actId="1035"/>
        <pc:sldMkLst>
          <pc:docMk/>
          <pc:sldMk cId="472371606" sldId="3551"/>
        </pc:sldMkLst>
        <pc:spChg chg="del mod">
          <ac:chgData name="Berencsi Bence" userId="0d6bc2cf-8112-42d3-a525-7658f104eaf7" providerId="ADAL" clId="{36581C35-FBB6-45C1-AC03-1BBC123F8131}" dt="2023-02-15T15:58:44.530" v="1635" actId="478"/>
          <ac:spMkLst>
            <pc:docMk/>
            <pc:sldMk cId="472371606" sldId="3551"/>
            <ac:spMk id="7" creationId="{0004802F-E42D-484C-8602-B0BD82F7C751}"/>
          </ac:spMkLst>
        </pc:spChg>
        <pc:spChg chg="mod">
          <ac:chgData name="Berencsi Bence" userId="0d6bc2cf-8112-42d3-a525-7658f104eaf7" providerId="ADAL" clId="{36581C35-FBB6-45C1-AC03-1BBC123F8131}" dt="2023-02-15T15:58:50.727" v="1659" actId="1038"/>
          <ac:spMkLst>
            <pc:docMk/>
            <pc:sldMk cId="472371606" sldId="3551"/>
            <ac:spMk id="102" creationId="{83898D5F-9B5A-4C6F-93E3-3348755F70D7}"/>
          </ac:spMkLst>
        </pc:spChg>
        <pc:spChg chg="mod">
          <ac:chgData name="Berencsi Bence" userId="0d6bc2cf-8112-42d3-a525-7658f104eaf7" providerId="ADAL" clId="{36581C35-FBB6-45C1-AC03-1BBC123F8131}" dt="2023-02-15T15:58:50.727" v="1659" actId="1038"/>
          <ac:spMkLst>
            <pc:docMk/>
            <pc:sldMk cId="472371606" sldId="3551"/>
            <ac:spMk id="103" creationId="{E578251E-34AE-4583-A0D7-3A3E83B00D72}"/>
          </ac:spMkLst>
        </pc:spChg>
        <pc:spChg chg="mod">
          <ac:chgData name="Berencsi Bence" userId="0d6bc2cf-8112-42d3-a525-7658f104eaf7" providerId="ADAL" clId="{36581C35-FBB6-45C1-AC03-1BBC123F8131}" dt="2023-02-15T15:58:50.727" v="1659" actId="1038"/>
          <ac:spMkLst>
            <pc:docMk/>
            <pc:sldMk cId="472371606" sldId="3551"/>
            <ac:spMk id="104" creationId="{3268FDD4-8004-4AE4-9D10-FAD75685A036}"/>
          </ac:spMkLst>
        </pc:spChg>
        <pc:spChg chg="mod">
          <ac:chgData name="Berencsi Bence" userId="0d6bc2cf-8112-42d3-a525-7658f104eaf7" providerId="ADAL" clId="{36581C35-FBB6-45C1-AC03-1BBC123F8131}" dt="2023-02-15T15:58:50.727" v="1659" actId="1038"/>
          <ac:spMkLst>
            <pc:docMk/>
            <pc:sldMk cId="472371606" sldId="3551"/>
            <ac:spMk id="105" creationId="{19F19095-7C8E-4E6F-B278-2E67B1B7E74A}"/>
          </ac:spMkLst>
        </pc:spChg>
        <pc:spChg chg="mod">
          <ac:chgData name="Berencsi Bence" userId="0d6bc2cf-8112-42d3-a525-7658f104eaf7" providerId="ADAL" clId="{36581C35-FBB6-45C1-AC03-1BBC123F8131}" dt="2023-02-15T15:58:50.727" v="1659" actId="1038"/>
          <ac:spMkLst>
            <pc:docMk/>
            <pc:sldMk cId="472371606" sldId="3551"/>
            <ac:spMk id="106" creationId="{0427CD51-1F1A-484E-9E7F-D031B3D93966}"/>
          </ac:spMkLst>
        </pc:spChg>
        <pc:spChg chg="mod">
          <ac:chgData name="Berencsi Bence" userId="0d6bc2cf-8112-42d3-a525-7658f104eaf7" providerId="ADAL" clId="{36581C35-FBB6-45C1-AC03-1BBC123F8131}" dt="2023-02-15T15:59:03.995" v="1670" actId="1035"/>
          <ac:spMkLst>
            <pc:docMk/>
            <pc:sldMk cId="472371606" sldId="3551"/>
            <ac:spMk id="107" creationId="{86BE6D2F-5F83-41C8-B3C6-FDD3E2F0EB71}"/>
          </ac:spMkLst>
        </pc:spChg>
        <pc:spChg chg="mod">
          <ac:chgData name="Berencsi Bence" userId="0d6bc2cf-8112-42d3-a525-7658f104eaf7" providerId="ADAL" clId="{36581C35-FBB6-45C1-AC03-1BBC123F8131}" dt="2023-02-15T15:59:06.086" v="1678" actId="1035"/>
          <ac:spMkLst>
            <pc:docMk/>
            <pc:sldMk cId="472371606" sldId="3551"/>
            <ac:spMk id="108" creationId="{35FF57AF-94E1-4313-8841-8F93D52DF8AA}"/>
          </ac:spMkLst>
        </pc:spChg>
        <pc:spChg chg="add mod">
          <ac:chgData name="Berencsi Bence" userId="0d6bc2cf-8112-42d3-a525-7658f104eaf7" providerId="ADAL" clId="{36581C35-FBB6-45C1-AC03-1BBC123F8131}" dt="2023-02-15T15:58:26.052" v="1630"/>
          <ac:spMkLst>
            <pc:docMk/>
            <pc:sldMk cId="472371606" sldId="3551"/>
            <ac:spMk id="125" creationId="{A33FAFA6-A3CA-95A0-F7EC-4205DE70F308}"/>
          </ac:spMkLst>
        </pc:spChg>
        <pc:spChg chg="add mod">
          <ac:chgData name="Berencsi Bence" userId="0d6bc2cf-8112-42d3-a525-7658f104eaf7" providerId="ADAL" clId="{36581C35-FBB6-45C1-AC03-1BBC123F8131}" dt="2023-02-15T15:58:39.847" v="1634" actId="113"/>
          <ac:spMkLst>
            <pc:docMk/>
            <pc:sldMk cId="472371606" sldId="3551"/>
            <ac:spMk id="126" creationId="{EE29E78E-B811-D265-ADE8-F227B3987646}"/>
          </ac:spMkLst>
        </pc:spChg>
        <pc:grpChg chg="mod">
          <ac:chgData name="Berencsi Bence" userId="0d6bc2cf-8112-42d3-a525-7658f104eaf7" providerId="ADAL" clId="{36581C35-FBB6-45C1-AC03-1BBC123F8131}" dt="2023-02-15T15:58:50.727" v="1659" actId="1038"/>
          <ac:grpSpMkLst>
            <pc:docMk/>
            <pc:sldMk cId="472371606" sldId="3551"/>
            <ac:grpSpMk id="8" creationId="{66A588E4-9AE7-4F3A-BAE2-479155E2820F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14T16:47:40.825" v="1504" actId="207"/>
        <pc:sldMkLst>
          <pc:docMk/>
          <pc:sldMk cId="500969624" sldId="3552"/>
        </pc:sldMkLst>
        <pc:spChg chg="del mod">
          <ac:chgData name="Berencsi Bence" userId="0d6bc2cf-8112-42d3-a525-7658f104eaf7" providerId="ADAL" clId="{36581C35-FBB6-45C1-AC03-1BBC123F8131}" dt="2023-02-14T16:47:17.018" v="1488" actId="478"/>
          <ac:spMkLst>
            <pc:docMk/>
            <pc:sldMk cId="500969624" sldId="3552"/>
            <ac:spMk id="7" creationId="{71A20B43-B9AD-45FE-A98A-BE68177A9062}"/>
          </ac:spMkLst>
        </pc:spChg>
        <pc:spChg chg="mod">
          <ac:chgData name="Berencsi Bence" userId="0d6bc2cf-8112-42d3-a525-7658f104eaf7" providerId="ADAL" clId="{36581C35-FBB6-45C1-AC03-1BBC123F8131}" dt="2023-02-14T16:47:27.133" v="1502" actId="1036"/>
          <ac:spMkLst>
            <pc:docMk/>
            <pc:sldMk cId="500969624" sldId="3552"/>
            <ac:spMk id="102" creationId="{DD35A8EE-574A-42F3-B113-32C77D62B2EA}"/>
          </ac:spMkLst>
        </pc:spChg>
        <pc:spChg chg="mod">
          <ac:chgData name="Berencsi Bence" userId="0d6bc2cf-8112-42d3-a525-7658f104eaf7" providerId="ADAL" clId="{36581C35-FBB6-45C1-AC03-1BBC123F8131}" dt="2023-02-14T16:47:27.133" v="1502" actId="1036"/>
          <ac:spMkLst>
            <pc:docMk/>
            <pc:sldMk cId="500969624" sldId="3552"/>
            <ac:spMk id="103" creationId="{80F4BB5A-C58E-47D2-B12B-4BA5330A2DB3}"/>
          </ac:spMkLst>
        </pc:spChg>
        <pc:spChg chg="mod">
          <ac:chgData name="Berencsi Bence" userId="0d6bc2cf-8112-42d3-a525-7658f104eaf7" providerId="ADAL" clId="{36581C35-FBB6-45C1-AC03-1BBC123F8131}" dt="2023-02-14T16:47:27.133" v="1502" actId="1036"/>
          <ac:spMkLst>
            <pc:docMk/>
            <pc:sldMk cId="500969624" sldId="3552"/>
            <ac:spMk id="104" creationId="{20CF90E1-0A30-4077-B00C-5E6E0ED44D08}"/>
          </ac:spMkLst>
        </pc:spChg>
        <pc:spChg chg="mod">
          <ac:chgData name="Berencsi Bence" userId="0d6bc2cf-8112-42d3-a525-7658f104eaf7" providerId="ADAL" clId="{36581C35-FBB6-45C1-AC03-1BBC123F8131}" dt="2023-02-14T16:47:27.133" v="1502" actId="1036"/>
          <ac:spMkLst>
            <pc:docMk/>
            <pc:sldMk cId="500969624" sldId="3552"/>
            <ac:spMk id="105" creationId="{126A04A0-D377-4FCB-BF58-26A3C93A2A77}"/>
          </ac:spMkLst>
        </pc:spChg>
        <pc:spChg chg="mod">
          <ac:chgData name="Berencsi Bence" userId="0d6bc2cf-8112-42d3-a525-7658f104eaf7" providerId="ADAL" clId="{36581C35-FBB6-45C1-AC03-1BBC123F8131}" dt="2023-02-14T16:47:27.133" v="1502" actId="1036"/>
          <ac:spMkLst>
            <pc:docMk/>
            <pc:sldMk cId="500969624" sldId="3552"/>
            <ac:spMk id="106" creationId="{268C70A5-BFE3-4135-8A23-60C50AF6A307}"/>
          </ac:spMkLst>
        </pc:spChg>
        <pc:spChg chg="mod">
          <ac:chgData name="Berencsi Bence" userId="0d6bc2cf-8112-42d3-a525-7658f104eaf7" providerId="ADAL" clId="{36581C35-FBB6-45C1-AC03-1BBC123F8131}" dt="2023-02-14T16:47:40.825" v="1504" actId="207"/>
          <ac:spMkLst>
            <pc:docMk/>
            <pc:sldMk cId="500969624" sldId="3552"/>
            <ac:spMk id="107" creationId="{FEBE738C-7DD1-4CE0-82F4-E939751C0EB0}"/>
          </ac:spMkLst>
        </pc:spChg>
        <pc:spChg chg="add mod">
          <ac:chgData name="Berencsi Bence" userId="0d6bc2cf-8112-42d3-a525-7658f104eaf7" providerId="ADAL" clId="{36581C35-FBB6-45C1-AC03-1BBC123F8131}" dt="2023-02-14T16:47:03.407" v="1483"/>
          <ac:spMkLst>
            <pc:docMk/>
            <pc:sldMk cId="500969624" sldId="3552"/>
            <ac:spMk id="109" creationId="{D1A3F1BF-75E3-D6B3-4427-E5E81B952CA3}"/>
          </ac:spMkLst>
        </pc:spChg>
        <pc:spChg chg="add mod">
          <ac:chgData name="Berencsi Bence" userId="0d6bc2cf-8112-42d3-a525-7658f104eaf7" providerId="ADAL" clId="{36581C35-FBB6-45C1-AC03-1BBC123F8131}" dt="2023-02-14T16:47:14.318" v="1487" actId="113"/>
          <ac:spMkLst>
            <pc:docMk/>
            <pc:sldMk cId="500969624" sldId="3552"/>
            <ac:spMk id="112" creationId="{E8FC7818-ECE0-FEA5-6C0E-A8F81DC5A235}"/>
          </ac:spMkLst>
        </pc:spChg>
        <pc:grpChg chg="mod">
          <ac:chgData name="Berencsi Bence" userId="0d6bc2cf-8112-42d3-a525-7658f104eaf7" providerId="ADAL" clId="{36581C35-FBB6-45C1-AC03-1BBC123F8131}" dt="2023-02-14T16:47:27.133" v="1502" actId="1036"/>
          <ac:grpSpMkLst>
            <pc:docMk/>
            <pc:sldMk cId="500969624" sldId="3552"/>
            <ac:grpSpMk id="8" creationId="{D075160D-B093-498F-99A9-D908EFF63844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14T16:44:22.514" v="1390" actId="1037"/>
        <pc:sldMkLst>
          <pc:docMk/>
          <pc:sldMk cId="4138028067" sldId="3553"/>
        </pc:sldMkLst>
        <pc:spChg chg="mod">
          <ac:chgData name="Berencsi Bence" userId="0d6bc2cf-8112-42d3-a525-7658f104eaf7" providerId="ADAL" clId="{36581C35-FBB6-45C1-AC03-1BBC123F8131}" dt="2023-02-14T16:44:22.514" v="1390" actId="1037"/>
          <ac:spMkLst>
            <pc:docMk/>
            <pc:sldMk cId="4138028067" sldId="3553"/>
            <ac:spMk id="7" creationId="{17B4AED4-95F6-46FA-A607-F422B047F8DE}"/>
          </ac:spMkLst>
        </pc:spChg>
        <pc:spChg chg="mod">
          <ac:chgData name="Berencsi Bence" userId="0d6bc2cf-8112-42d3-a525-7658f104eaf7" providerId="ADAL" clId="{36581C35-FBB6-45C1-AC03-1BBC123F8131}" dt="2023-02-14T16:44:22.514" v="1390" actId="1037"/>
          <ac:spMkLst>
            <pc:docMk/>
            <pc:sldMk cId="4138028067" sldId="3553"/>
            <ac:spMk id="8" creationId="{A7275D67-447E-4200-918C-BCA3876E1FC7}"/>
          </ac:spMkLst>
        </pc:spChg>
        <pc:spChg chg="mod">
          <ac:chgData name="Berencsi Bence" userId="0d6bc2cf-8112-42d3-a525-7658f104eaf7" providerId="ADAL" clId="{36581C35-FBB6-45C1-AC03-1BBC123F8131}" dt="2023-02-14T16:44:22.514" v="1390" actId="1037"/>
          <ac:spMkLst>
            <pc:docMk/>
            <pc:sldMk cId="4138028067" sldId="3553"/>
            <ac:spMk id="9" creationId="{31D41482-6742-457D-A201-662C8DE08630}"/>
          </ac:spMkLst>
        </pc:spChg>
        <pc:spChg chg="mod">
          <ac:chgData name="Berencsi Bence" userId="0d6bc2cf-8112-42d3-a525-7658f104eaf7" providerId="ADAL" clId="{36581C35-FBB6-45C1-AC03-1BBC123F8131}" dt="2023-02-14T16:44:22.514" v="1390" actId="1037"/>
          <ac:spMkLst>
            <pc:docMk/>
            <pc:sldMk cId="4138028067" sldId="3553"/>
            <ac:spMk id="10" creationId="{EFBCE734-B1A2-4806-819C-DFD21AA2368E}"/>
          </ac:spMkLst>
        </pc:spChg>
        <pc:spChg chg="add mod">
          <ac:chgData name="Berencsi Bence" userId="0d6bc2cf-8112-42d3-a525-7658f104eaf7" providerId="ADAL" clId="{36581C35-FBB6-45C1-AC03-1BBC123F8131}" dt="2023-02-14T16:43:31.526" v="1361"/>
          <ac:spMkLst>
            <pc:docMk/>
            <pc:sldMk cId="4138028067" sldId="3553"/>
            <ac:spMk id="11" creationId="{A46A27BF-CDE9-307A-E9CA-986899C04080}"/>
          </ac:spMkLst>
        </pc:spChg>
        <pc:spChg chg="add mod">
          <ac:chgData name="Berencsi Bence" userId="0d6bc2cf-8112-42d3-a525-7658f104eaf7" providerId="ADAL" clId="{36581C35-FBB6-45C1-AC03-1BBC123F8131}" dt="2023-02-14T16:44:02.521" v="1366"/>
          <ac:spMkLst>
            <pc:docMk/>
            <pc:sldMk cId="4138028067" sldId="3553"/>
            <ac:spMk id="12" creationId="{4218A040-DC14-2BD2-FDA3-D9A171023921}"/>
          </ac:spMkLst>
        </pc:spChg>
        <pc:spChg chg="del mod">
          <ac:chgData name="Berencsi Bence" userId="0d6bc2cf-8112-42d3-a525-7658f104eaf7" providerId="ADAL" clId="{36581C35-FBB6-45C1-AC03-1BBC123F8131}" dt="2023-02-14T16:43:43.666" v="1362" actId="478"/>
          <ac:spMkLst>
            <pc:docMk/>
            <pc:sldMk cId="4138028067" sldId="3553"/>
            <ac:spMk id="26" creationId="{AAFFD2F8-BBAD-41D8-97DC-43988E8199D6}"/>
          </ac:spMkLst>
        </pc:spChg>
        <pc:spChg chg="del mod">
          <ac:chgData name="Berencsi Bence" userId="0d6bc2cf-8112-42d3-a525-7658f104eaf7" providerId="ADAL" clId="{36581C35-FBB6-45C1-AC03-1BBC123F8131}" dt="2023-02-14T16:44:04.113" v="1367" actId="478"/>
          <ac:spMkLst>
            <pc:docMk/>
            <pc:sldMk cId="4138028067" sldId="3553"/>
            <ac:spMk id="28" creationId="{CFD37B25-FAC6-4DCA-9ED7-03B8855F33EA}"/>
          </ac:spMkLst>
        </pc:spChg>
      </pc:sldChg>
      <pc:sldChg chg="addSp delSp modSp mod">
        <pc:chgData name="Berencsi Bence" userId="0d6bc2cf-8112-42d3-a525-7658f104eaf7" providerId="ADAL" clId="{36581C35-FBB6-45C1-AC03-1BBC123F8131}" dt="2023-02-14T16:43:19.729" v="1358" actId="478"/>
        <pc:sldMkLst>
          <pc:docMk/>
          <pc:sldMk cId="1059271877" sldId="3554"/>
        </pc:sldMkLst>
        <pc:spChg chg="add mod">
          <ac:chgData name="Berencsi Bence" userId="0d6bc2cf-8112-42d3-a525-7658f104eaf7" providerId="ADAL" clId="{36581C35-FBB6-45C1-AC03-1BBC123F8131}" dt="2023-02-14T16:43:17.949" v="1357" actId="1076"/>
          <ac:spMkLst>
            <pc:docMk/>
            <pc:sldMk cId="1059271877" sldId="3554"/>
            <ac:spMk id="3" creationId="{577F73C7-0ACC-4CF1-5539-A0545ED63C96}"/>
          </ac:spMkLst>
        </pc:spChg>
        <pc:spChg chg="del mod">
          <ac:chgData name="Berencsi Bence" userId="0d6bc2cf-8112-42d3-a525-7658f104eaf7" providerId="ADAL" clId="{36581C35-FBB6-45C1-AC03-1BBC123F8131}" dt="2023-02-14T16:43:19.729" v="1358" actId="478"/>
          <ac:spMkLst>
            <pc:docMk/>
            <pc:sldMk cId="1059271877" sldId="3554"/>
            <ac:spMk id="233" creationId="{483DC9F8-C6BB-48C0-8BA8-C2710FD91CC1}"/>
          </ac:spMkLst>
        </pc:spChg>
      </pc:sldChg>
      <pc:sldChg chg="addSp delSp modSp mod">
        <pc:chgData name="Berencsi Bence" userId="0d6bc2cf-8112-42d3-a525-7658f104eaf7" providerId="ADAL" clId="{36581C35-FBB6-45C1-AC03-1BBC123F8131}" dt="2023-02-15T16:02:59.101" v="1800" actId="207"/>
        <pc:sldMkLst>
          <pc:docMk/>
          <pc:sldMk cId="44962652" sldId="3555"/>
        </pc:sldMkLst>
        <pc:spChg chg="del mod">
          <ac:chgData name="Berencsi Bence" userId="0d6bc2cf-8112-42d3-a525-7658f104eaf7" providerId="ADAL" clId="{36581C35-FBB6-45C1-AC03-1BBC123F8131}" dt="2023-02-15T16:02:42.360" v="1768" actId="478"/>
          <ac:spMkLst>
            <pc:docMk/>
            <pc:sldMk cId="44962652" sldId="3555"/>
            <ac:spMk id="7" creationId="{71A20B43-B9AD-45FE-A98A-BE68177A9062}"/>
          </ac:spMkLst>
        </pc:spChg>
        <pc:spChg chg="mod">
          <ac:chgData name="Berencsi Bence" userId="0d6bc2cf-8112-42d3-a525-7658f104eaf7" providerId="ADAL" clId="{36581C35-FBB6-45C1-AC03-1BBC123F8131}" dt="2023-02-15T16:02:50.585" v="1786" actId="1038"/>
          <ac:spMkLst>
            <pc:docMk/>
            <pc:sldMk cId="44962652" sldId="3555"/>
            <ac:spMk id="102" creationId="{CD637730-D2BD-4CA3-9D81-D446E22EAB42}"/>
          </ac:spMkLst>
        </pc:spChg>
        <pc:spChg chg="mod">
          <ac:chgData name="Berencsi Bence" userId="0d6bc2cf-8112-42d3-a525-7658f104eaf7" providerId="ADAL" clId="{36581C35-FBB6-45C1-AC03-1BBC123F8131}" dt="2023-02-15T16:02:50.585" v="1786" actId="1038"/>
          <ac:spMkLst>
            <pc:docMk/>
            <pc:sldMk cId="44962652" sldId="3555"/>
            <ac:spMk id="103" creationId="{F1AF6A1D-8069-42D7-B4A6-D2679FC819F3}"/>
          </ac:spMkLst>
        </pc:spChg>
        <pc:spChg chg="mod">
          <ac:chgData name="Berencsi Bence" userId="0d6bc2cf-8112-42d3-a525-7658f104eaf7" providerId="ADAL" clId="{36581C35-FBB6-45C1-AC03-1BBC123F8131}" dt="2023-02-15T16:02:50.585" v="1786" actId="1038"/>
          <ac:spMkLst>
            <pc:docMk/>
            <pc:sldMk cId="44962652" sldId="3555"/>
            <ac:spMk id="104" creationId="{5E6B4C2A-7EB7-4694-9160-929022B95222}"/>
          </ac:spMkLst>
        </pc:spChg>
        <pc:spChg chg="mod">
          <ac:chgData name="Berencsi Bence" userId="0d6bc2cf-8112-42d3-a525-7658f104eaf7" providerId="ADAL" clId="{36581C35-FBB6-45C1-AC03-1BBC123F8131}" dt="2023-02-15T16:02:50.585" v="1786" actId="1038"/>
          <ac:spMkLst>
            <pc:docMk/>
            <pc:sldMk cId="44962652" sldId="3555"/>
            <ac:spMk id="105" creationId="{9B92FE2F-49D2-43AE-96A0-B1ADDD7EA1B9}"/>
          </ac:spMkLst>
        </pc:spChg>
        <pc:spChg chg="mod">
          <ac:chgData name="Berencsi Bence" userId="0d6bc2cf-8112-42d3-a525-7658f104eaf7" providerId="ADAL" clId="{36581C35-FBB6-45C1-AC03-1BBC123F8131}" dt="2023-02-15T16:02:50.585" v="1786" actId="1038"/>
          <ac:spMkLst>
            <pc:docMk/>
            <pc:sldMk cId="44962652" sldId="3555"/>
            <ac:spMk id="106" creationId="{00EB7FE7-6436-4931-BAD6-06A8B517E227}"/>
          </ac:spMkLst>
        </pc:spChg>
        <pc:spChg chg="mod">
          <ac:chgData name="Berencsi Bence" userId="0d6bc2cf-8112-42d3-a525-7658f104eaf7" providerId="ADAL" clId="{36581C35-FBB6-45C1-AC03-1BBC123F8131}" dt="2023-02-15T16:02:59.101" v="1800" actId="207"/>
          <ac:spMkLst>
            <pc:docMk/>
            <pc:sldMk cId="44962652" sldId="3555"/>
            <ac:spMk id="107" creationId="{AE4D9E0E-8FC6-4BE8-A69C-A6B0F4E02327}"/>
          </ac:spMkLst>
        </pc:spChg>
        <pc:spChg chg="mod">
          <ac:chgData name="Berencsi Bence" userId="0d6bc2cf-8112-42d3-a525-7658f104eaf7" providerId="ADAL" clId="{36581C35-FBB6-45C1-AC03-1BBC123F8131}" dt="2023-02-15T16:02:55.748" v="1799" actId="1036"/>
          <ac:spMkLst>
            <pc:docMk/>
            <pc:sldMk cId="44962652" sldId="3555"/>
            <ac:spMk id="108" creationId="{36A35827-0C10-450A-8161-6B51CA0CDD24}"/>
          </ac:spMkLst>
        </pc:spChg>
        <pc:spChg chg="add mod">
          <ac:chgData name="Berencsi Bence" userId="0d6bc2cf-8112-42d3-a525-7658f104eaf7" providerId="ADAL" clId="{36581C35-FBB6-45C1-AC03-1BBC123F8131}" dt="2023-02-15T16:02:23.844" v="1763"/>
          <ac:spMkLst>
            <pc:docMk/>
            <pc:sldMk cId="44962652" sldId="3555"/>
            <ac:spMk id="125" creationId="{320FAA80-E970-C4E7-8B27-4550EE56F2E0}"/>
          </ac:spMkLst>
        </pc:spChg>
        <pc:spChg chg="add mod">
          <ac:chgData name="Berencsi Bence" userId="0d6bc2cf-8112-42d3-a525-7658f104eaf7" providerId="ADAL" clId="{36581C35-FBB6-45C1-AC03-1BBC123F8131}" dt="2023-02-15T16:02:38.882" v="1767" actId="113"/>
          <ac:spMkLst>
            <pc:docMk/>
            <pc:sldMk cId="44962652" sldId="3555"/>
            <ac:spMk id="126" creationId="{06D9A732-BFEE-3054-EE6F-EF0361744C68}"/>
          </ac:spMkLst>
        </pc:spChg>
        <pc:grpChg chg="mod">
          <ac:chgData name="Berencsi Bence" userId="0d6bc2cf-8112-42d3-a525-7658f104eaf7" providerId="ADAL" clId="{36581C35-FBB6-45C1-AC03-1BBC123F8131}" dt="2023-02-15T16:02:50.585" v="1786" actId="1038"/>
          <ac:grpSpMkLst>
            <pc:docMk/>
            <pc:sldMk cId="44962652" sldId="3555"/>
            <ac:grpSpMk id="8" creationId="{B7B4E189-5973-4DAB-AC2D-97C336DB0B24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15T16:07:41.750" v="1901" actId="207"/>
        <pc:sldMkLst>
          <pc:docMk/>
          <pc:sldMk cId="1635828932" sldId="3556"/>
        </pc:sldMkLst>
        <pc:spChg chg="del mod">
          <ac:chgData name="Berencsi Bence" userId="0d6bc2cf-8112-42d3-a525-7658f104eaf7" providerId="ADAL" clId="{36581C35-FBB6-45C1-AC03-1BBC123F8131}" dt="2023-02-15T16:07:38.393" v="1900" actId="478"/>
          <ac:spMkLst>
            <pc:docMk/>
            <pc:sldMk cId="1635828932" sldId="3556"/>
            <ac:spMk id="7" creationId="{71A20B43-B9AD-45FE-A98A-BE68177A9062}"/>
          </ac:spMkLst>
        </pc:spChg>
        <pc:spChg chg="mod">
          <ac:chgData name="Berencsi Bence" userId="0d6bc2cf-8112-42d3-a525-7658f104eaf7" providerId="ADAL" clId="{36581C35-FBB6-45C1-AC03-1BBC123F8131}" dt="2023-02-15T16:07:19.985" v="1892" actId="1038"/>
          <ac:spMkLst>
            <pc:docMk/>
            <pc:sldMk cId="1635828932" sldId="3556"/>
            <ac:spMk id="102" creationId="{774FCB40-5736-401E-A1BA-F16E0DFD8F74}"/>
          </ac:spMkLst>
        </pc:spChg>
        <pc:spChg chg="mod">
          <ac:chgData name="Berencsi Bence" userId="0d6bc2cf-8112-42d3-a525-7658f104eaf7" providerId="ADAL" clId="{36581C35-FBB6-45C1-AC03-1BBC123F8131}" dt="2023-02-15T16:07:19.985" v="1892" actId="1038"/>
          <ac:spMkLst>
            <pc:docMk/>
            <pc:sldMk cId="1635828932" sldId="3556"/>
            <ac:spMk id="103" creationId="{AD06A78A-DE09-4785-B3EF-E87C219F4EB7}"/>
          </ac:spMkLst>
        </pc:spChg>
        <pc:spChg chg="mod">
          <ac:chgData name="Berencsi Bence" userId="0d6bc2cf-8112-42d3-a525-7658f104eaf7" providerId="ADAL" clId="{36581C35-FBB6-45C1-AC03-1BBC123F8131}" dt="2023-02-15T16:07:19.985" v="1892" actId="1038"/>
          <ac:spMkLst>
            <pc:docMk/>
            <pc:sldMk cId="1635828932" sldId="3556"/>
            <ac:spMk id="104" creationId="{25683654-1141-45FC-BB54-929534EA7C30}"/>
          </ac:spMkLst>
        </pc:spChg>
        <pc:spChg chg="mod">
          <ac:chgData name="Berencsi Bence" userId="0d6bc2cf-8112-42d3-a525-7658f104eaf7" providerId="ADAL" clId="{36581C35-FBB6-45C1-AC03-1BBC123F8131}" dt="2023-02-15T16:07:19.985" v="1892" actId="1038"/>
          <ac:spMkLst>
            <pc:docMk/>
            <pc:sldMk cId="1635828932" sldId="3556"/>
            <ac:spMk id="105" creationId="{5AE059BE-C152-43AE-8B60-43B5297B9507}"/>
          </ac:spMkLst>
        </pc:spChg>
        <pc:spChg chg="mod">
          <ac:chgData name="Berencsi Bence" userId="0d6bc2cf-8112-42d3-a525-7658f104eaf7" providerId="ADAL" clId="{36581C35-FBB6-45C1-AC03-1BBC123F8131}" dt="2023-02-15T16:07:19.985" v="1892" actId="1038"/>
          <ac:spMkLst>
            <pc:docMk/>
            <pc:sldMk cId="1635828932" sldId="3556"/>
            <ac:spMk id="106" creationId="{0B62B942-85E0-4EBD-8C75-E1B25964162A}"/>
          </ac:spMkLst>
        </pc:spChg>
        <pc:spChg chg="mod">
          <ac:chgData name="Berencsi Bence" userId="0d6bc2cf-8112-42d3-a525-7658f104eaf7" providerId="ADAL" clId="{36581C35-FBB6-45C1-AC03-1BBC123F8131}" dt="2023-02-15T16:07:41.750" v="1901" actId="207"/>
          <ac:spMkLst>
            <pc:docMk/>
            <pc:sldMk cId="1635828932" sldId="3556"/>
            <ac:spMk id="107" creationId="{1C0CA1E3-6AD8-40AD-AAF9-702E6D42E83A}"/>
          </ac:spMkLst>
        </pc:spChg>
        <pc:spChg chg="add mod">
          <ac:chgData name="Berencsi Bence" userId="0d6bc2cf-8112-42d3-a525-7658f104eaf7" providerId="ADAL" clId="{36581C35-FBB6-45C1-AC03-1BBC123F8131}" dt="2023-02-15T16:07:22.064" v="1893"/>
          <ac:spMkLst>
            <pc:docMk/>
            <pc:sldMk cId="1635828932" sldId="3556"/>
            <ac:spMk id="125" creationId="{2EEF9079-302C-34DB-0E63-BEF5582EDF59}"/>
          </ac:spMkLst>
        </pc:spChg>
        <pc:spChg chg="add mod">
          <ac:chgData name="Berencsi Bence" userId="0d6bc2cf-8112-42d3-a525-7658f104eaf7" providerId="ADAL" clId="{36581C35-FBB6-45C1-AC03-1BBC123F8131}" dt="2023-02-15T16:07:35.141" v="1899"/>
          <ac:spMkLst>
            <pc:docMk/>
            <pc:sldMk cId="1635828932" sldId="3556"/>
            <ac:spMk id="126" creationId="{F1FEA8FD-E643-6CB3-1806-EFAC161A0493}"/>
          </ac:spMkLst>
        </pc:spChg>
        <pc:grpChg chg="mod">
          <ac:chgData name="Berencsi Bence" userId="0d6bc2cf-8112-42d3-a525-7658f104eaf7" providerId="ADAL" clId="{36581C35-FBB6-45C1-AC03-1BBC123F8131}" dt="2023-02-15T16:07:19.985" v="1892" actId="1038"/>
          <ac:grpSpMkLst>
            <pc:docMk/>
            <pc:sldMk cId="1635828932" sldId="3556"/>
            <ac:grpSpMk id="8" creationId="{AA8E9E5F-3639-446D-9455-29F1A904CDD4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15T16:23:37.626" v="2486" actId="20577"/>
        <pc:sldMkLst>
          <pc:docMk/>
          <pc:sldMk cId="3528420467" sldId="3557"/>
        </pc:sldMkLst>
        <pc:spChg chg="del">
          <ac:chgData name="Berencsi Bence" userId="0d6bc2cf-8112-42d3-a525-7658f104eaf7" providerId="ADAL" clId="{36581C35-FBB6-45C1-AC03-1BBC123F8131}" dt="2023-02-15T16:23:07.569" v="2449" actId="478"/>
          <ac:spMkLst>
            <pc:docMk/>
            <pc:sldMk cId="3528420467" sldId="3557"/>
            <ac:spMk id="7" creationId="{71A20B43-B9AD-45FE-A98A-BE68177A9062}"/>
          </ac:spMkLst>
        </pc:spChg>
        <pc:spChg chg="mod">
          <ac:chgData name="Berencsi Bence" userId="0d6bc2cf-8112-42d3-a525-7658f104eaf7" providerId="ADAL" clId="{36581C35-FBB6-45C1-AC03-1BBC123F8131}" dt="2023-02-15T16:23:24.473" v="2484" actId="1036"/>
          <ac:spMkLst>
            <pc:docMk/>
            <pc:sldMk cId="3528420467" sldId="3557"/>
            <ac:spMk id="102" creationId="{F34AAAF3-52F1-45DD-AC51-D7F3D322702D}"/>
          </ac:spMkLst>
        </pc:spChg>
        <pc:spChg chg="mod">
          <ac:chgData name="Berencsi Bence" userId="0d6bc2cf-8112-42d3-a525-7658f104eaf7" providerId="ADAL" clId="{36581C35-FBB6-45C1-AC03-1BBC123F8131}" dt="2023-02-15T16:23:24.473" v="2484" actId="1036"/>
          <ac:spMkLst>
            <pc:docMk/>
            <pc:sldMk cId="3528420467" sldId="3557"/>
            <ac:spMk id="103" creationId="{DBA4BAE2-18E3-47B2-8502-3D931992FB45}"/>
          </ac:spMkLst>
        </pc:spChg>
        <pc:spChg chg="mod">
          <ac:chgData name="Berencsi Bence" userId="0d6bc2cf-8112-42d3-a525-7658f104eaf7" providerId="ADAL" clId="{36581C35-FBB6-45C1-AC03-1BBC123F8131}" dt="2023-02-15T16:23:24.473" v="2484" actId="1036"/>
          <ac:spMkLst>
            <pc:docMk/>
            <pc:sldMk cId="3528420467" sldId="3557"/>
            <ac:spMk id="104" creationId="{E9AA98EE-BDBD-472E-8726-E0D708DFE0BB}"/>
          </ac:spMkLst>
        </pc:spChg>
        <pc:spChg chg="mod">
          <ac:chgData name="Berencsi Bence" userId="0d6bc2cf-8112-42d3-a525-7658f104eaf7" providerId="ADAL" clId="{36581C35-FBB6-45C1-AC03-1BBC123F8131}" dt="2023-02-15T16:23:24.473" v="2484" actId="1036"/>
          <ac:spMkLst>
            <pc:docMk/>
            <pc:sldMk cId="3528420467" sldId="3557"/>
            <ac:spMk id="105" creationId="{5B4FBCC4-4DA5-4B34-AE2A-DF2A0B271B70}"/>
          </ac:spMkLst>
        </pc:spChg>
        <pc:spChg chg="mod">
          <ac:chgData name="Berencsi Bence" userId="0d6bc2cf-8112-42d3-a525-7658f104eaf7" providerId="ADAL" clId="{36581C35-FBB6-45C1-AC03-1BBC123F8131}" dt="2023-02-15T16:23:24.473" v="2484" actId="1036"/>
          <ac:spMkLst>
            <pc:docMk/>
            <pc:sldMk cId="3528420467" sldId="3557"/>
            <ac:spMk id="106" creationId="{AD57799D-3F77-428D-A893-B73F4D7B848C}"/>
          </ac:spMkLst>
        </pc:spChg>
        <pc:spChg chg="mod">
          <ac:chgData name="Berencsi Bence" userId="0d6bc2cf-8112-42d3-a525-7658f104eaf7" providerId="ADAL" clId="{36581C35-FBB6-45C1-AC03-1BBC123F8131}" dt="2023-02-15T16:23:37.626" v="2486" actId="20577"/>
          <ac:spMkLst>
            <pc:docMk/>
            <pc:sldMk cId="3528420467" sldId="3557"/>
            <ac:spMk id="107" creationId="{3AE9D82D-46C7-4C67-B99E-B10D57B592D6}"/>
          </ac:spMkLst>
        </pc:spChg>
        <pc:spChg chg="add mod">
          <ac:chgData name="Berencsi Bence" userId="0d6bc2cf-8112-42d3-a525-7658f104eaf7" providerId="ADAL" clId="{36581C35-FBB6-45C1-AC03-1BBC123F8131}" dt="2023-02-15T16:23:08.622" v="2450"/>
          <ac:spMkLst>
            <pc:docMk/>
            <pc:sldMk cId="3528420467" sldId="3557"/>
            <ac:spMk id="108" creationId="{8FCA5973-3C46-776A-BFBB-0B5E675AF111}"/>
          </ac:spMkLst>
        </pc:spChg>
        <pc:spChg chg="add mod">
          <ac:chgData name="Berencsi Bence" userId="0d6bc2cf-8112-42d3-a525-7658f104eaf7" providerId="ADAL" clId="{36581C35-FBB6-45C1-AC03-1BBC123F8131}" dt="2023-02-15T16:23:15.394" v="2460" actId="20577"/>
          <ac:spMkLst>
            <pc:docMk/>
            <pc:sldMk cId="3528420467" sldId="3557"/>
            <ac:spMk id="109" creationId="{E5CA494C-34B4-DBDD-BE93-46CD45B9EDB8}"/>
          </ac:spMkLst>
        </pc:spChg>
        <pc:grpChg chg="mod">
          <ac:chgData name="Berencsi Bence" userId="0d6bc2cf-8112-42d3-a525-7658f104eaf7" providerId="ADAL" clId="{36581C35-FBB6-45C1-AC03-1BBC123F8131}" dt="2023-02-15T16:23:24.473" v="2484" actId="1036"/>
          <ac:grpSpMkLst>
            <pc:docMk/>
            <pc:sldMk cId="3528420467" sldId="3557"/>
            <ac:grpSpMk id="8" creationId="{ADC061A2-0885-4448-BA6E-5115C0997727}"/>
          </ac:grpSpMkLst>
        </pc:grpChg>
      </pc:sldChg>
      <pc:sldChg chg="add">
        <pc:chgData name="Berencsi Bence" userId="0d6bc2cf-8112-42d3-a525-7658f104eaf7" providerId="ADAL" clId="{36581C35-FBB6-45C1-AC03-1BBC123F8131}" dt="2023-02-21T17:41:42.155" v="7941"/>
        <pc:sldMkLst>
          <pc:docMk/>
          <pc:sldMk cId="2003037707" sldId="3558"/>
        </pc:sldMkLst>
      </pc:sldChg>
      <pc:sldChg chg="addSp delSp modSp del mod">
        <pc:chgData name="Berencsi Bence" userId="0d6bc2cf-8112-42d3-a525-7658f104eaf7" providerId="ADAL" clId="{36581C35-FBB6-45C1-AC03-1BBC123F8131}" dt="2023-02-21T17:41:36.237" v="7940" actId="2696"/>
        <pc:sldMkLst>
          <pc:docMk/>
          <pc:sldMk cId="2696440580" sldId="3558"/>
        </pc:sldMkLst>
        <pc:spChg chg="mod">
          <ac:chgData name="Berencsi Bence" userId="0d6bc2cf-8112-42d3-a525-7658f104eaf7" providerId="ADAL" clId="{36581C35-FBB6-45C1-AC03-1BBC123F8131}" dt="2023-02-21T17:22:42.206" v="7743" actId="404"/>
          <ac:spMkLst>
            <pc:docMk/>
            <pc:sldMk cId="2696440580" sldId="3558"/>
            <ac:spMk id="7" creationId="{71A20B43-B9AD-45FE-A98A-BE68177A9062}"/>
          </ac:spMkLst>
        </pc:spChg>
        <pc:spChg chg="add del mod">
          <ac:chgData name="Berencsi Bence" userId="0d6bc2cf-8112-42d3-a525-7658f104eaf7" providerId="ADAL" clId="{36581C35-FBB6-45C1-AC03-1BBC123F8131}" dt="2023-02-21T17:31:20.552" v="7765" actId="478"/>
          <ac:spMkLst>
            <pc:docMk/>
            <pc:sldMk cId="2696440580" sldId="3558"/>
            <ac:spMk id="10" creationId="{F24971CD-EFB8-0551-9A39-00D6EE21E080}"/>
          </ac:spMkLst>
        </pc:spChg>
        <pc:spChg chg="add mod">
          <ac:chgData name="Berencsi Bence" userId="0d6bc2cf-8112-42d3-a525-7658f104eaf7" providerId="ADAL" clId="{36581C35-FBB6-45C1-AC03-1BBC123F8131}" dt="2023-02-21T17:32:10.488" v="7784" actId="164"/>
          <ac:spMkLst>
            <pc:docMk/>
            <pc:sldMk cId="2696440580" sldId="3558"/>
            <ac:spMk id="12" creationId="{ACB4B61C-1A81-451C-426D-C6B1321962D2}"/>
          </ac:spMkLst>
        </pc:spChg>
        <pc:spChg chg="mod">
          <ac:chgData name="Berencsi Bence" userId="0d6bc2cf-8112-42d3-a525-7658f104eaf7" providerId="ADAL" clId="{36581C35-FBB6-45C1-AC03-1BBC123F8131}" dt="2023-02-21T17:23:11.413" v="7748" actId="1076"/>
          <ac:spMkLst>
            <pc:docMk/>
            <pc:sldMk cId="2696440580" sldId="3558"/>
            <ac:spMk id="13" creationId="{EF47F1CA-FC51-46AF-A0FF-F32132EE081B}"/>
          </ac:spMkLst>
        </pc:spChg>
        <pc:grpChg chg="del">
          <ac:chgData name="Berencsi Bence" userId="0d6bc2cf-8112-42d3-a525-7658f104eaf7" providerId="ADAL" clId="{36581C35-FBB6-45C1-AC03-1BBC123F8131}" dt="2023-02-21T17:22:22.327" v="7734" actId="478"/>
          <ac:grpSpMkLst>
            <pc:docMk/>
            <pc:sldMk cId="2696440580" sldId="3558"/>
            <ac:grpSpMk id="2" creationId="{89734D90-5AA0-459B-B7B8-AE7D4C8C0239}"/>
          </ac:grpSpMkLst>
        </pc:grpChg>
        <pc:grpChg chg="mod">
          <ac:chgData name="Berencsi Bence" userId="0d6bc2cf-8112-42d3-a525-7658f104eaf7" providerId="ADAL" clId="{36581C35-FBB6-45C1-AC03-1BBC123F8131}" dt="2023-02-21T17:32:10.488" v="7784" actId="164"/>
          <ac:grpSpMkLst>
            <pc:docMk/>
            <pc:sldMk cId="2696440580" sldId="3558"/>
            <ac:grpSpMk id="9" creationId="{71F8F18F-478A-6DA9-341F-E912A7FD7F0D}"/>
          </ac:grpSpMkLst>
        </pc:grpChg>
        <pc:grpChg chg="add mod">
          <ac:chgData name="Berencsi Bence" userId="0d6bc2cf-8112-42d3-a525-7658f104eaf7" providerId="ADAL" clId="{36581C35-FBB6-45C1-AC03-1BBC123F8131}" dt="2023-02-21T17:32:10.488" v="7784" actId="164"/>
          <ac:grpSpMkLst>
            <pc:docMk/>
            <pc:sldMk cId="2696440580" sldId="3558"/>
            <ac:grpSpMk id="14" creationId="{9C2602FE-B97F-840C-C926-4827745D1938}"/>
          </ac:grpSpMkLst>
        </pc:grpChg>
        <pc:picChg chg="mod ord">
          <ac:chgData name="Berencsi Bence" userId="0d6bc2cf-8112-42d3-a525-7658f104eaf7" providerId="ADAL" clId="{36581C35-FBB6-45C1-AC03-1BBC123F8131}" dt="2023-02-21T17:32:17.338" v="7785" actId="166"/>
          <ac:picMkLst>
            <pc:docMk/>
            <pc:sldMk cId="2696440580" sldId="3558"/>
            <ac:picMk id="11" creationId="{72540155-1445-C9A3-21DF-99899709AF59}"/>
          </ac:picMkLst>
        </pc:picChg>
      </pc:sldChg>
      <pc:sldChg chg="addSp delSp modSp del mod">
        <pc:chgData name="Berencsi Bence" userId="0d6bc2cf-8112-42d3-a525-7658f104eaf7" providerId="ADAL" clId="{36581C35-FBB6-45C1-AC03-1BBC123F8131}" dt="2023-02-21T17:41:36.237" v="7940" actId="2696"/>
        <pc:sldMkLst>
          <pc:docMk/>
          <pc:sldMk cId="3109230699" sldId="3559"/>
        </pc:sldMkLst>
        <pc:spChg chg="del">
          <ac:chgData name="Berencsi Bence" userId="0d6bc2cf-8112-42d3-a525-7658f104eaf7" providerId="ADAL" clId="{36581C35-FBB6-45C1-AC03-1BBC123F8131}" dt="2023-02-21T17:32:54.008" v="7786" actId="478"/>
          <ac:spMkLst>
            <pc:docMk/>
            <pc:sldMk cId="3109230699" sldId="3559"/>
            <ac:spMk id="7" creationId="{71A20B43-B9AD-45FE-A98A-BE68177A9062}"/>
          </ac:spMkLst>
        </pc:spChg>
        <pc:spChg chg="add mod">
          <ac:chgData name="Berencsi Bence" userId="0d6bc2cf-8112-42d3-a525-7658f104eaf7" providerId="ADAL" clId="{36581C35-FBB6-45C1-AC03-1BBC123F8131}" dt="2023-02-21T17:32:54.778" v="7787"/>
          <ac:spMkLst>
            <pc:docMk/>
            <pc:sldMk cId="3109230699" sldId="3559"/>
            <ac:spMk id="8" creationId="{F79CAC8B-FCCC-EAF2-8028-AB24BE60CA76}"/>
          </ac:spMkLst>
        </pc:spChg>
        <pc:spChg chg="mod">
          <ac:chgData name="Berencsi Bence" userId="0d6bc2cf-8112-42d3-a525-7658f104eaf7" providerId="ADAL" clId="{36581C35-FBB6-45C1-AC03-1BBC123F8131}" dt="2023-02-21T17:33:07.953" v="7791" actId="255"/>
          <ac:spMkLst>
            <pc:docMk/>
            <pc:sldMk cId="3109230699" sldId="3559"/>
            <ac:spMk id="9" creationId="{8F8B7A08-A593-4188-90C3-131AD64F8B74}"/>
          </ac:spMkLst>
        </pc:spChg>
        <pc:grpChg chg="del">
          <ac:chgData name="Berencsi Bence" userId="0d6bc2cf-8112-42d3-a525-7658f104eaf7" providerId="ADAL" clId="{36581C35-FBB6-45C1-AC03-1BBC123F8131}" dt="2023-02-21T17:32:56.793" v="7788" actId="478"/>
          <ac:grpSpMkLst>
            <pc:docMk/>
            <pc:sldMk cId="3109230699" sldId="3559"/>
            <ac:grpSpMk id="2" creationId="{89734D90-5AA0-459B-B7B8-AE7D4C8C0239}"/>
          </ac:grpSpMkLst>
        </pc:grpChg>
      </pc:sldChg>
      <pc:sldChg chg="add">
        <pc:chgData name="Berencsi Bence" userId="0d6bc2cf-8112-42d3-a525-7658f104eaf7" providerId="ADAL" clId="{36581C35-FBB6-45C1-AC03-1BBC123F8131}" dt="2023-02-21T17:41:42.155" v="7941"/>
        <pc:sldMkLst>
          <pc:docMk/>
          <pc:sldMk cId="3523216362" sldId="3559"/>
        </pc:sldMkLst>
      </pc:sldChg>
      <pc:sldChg chg="addSp delSp modSp del mod">
        <pc:chgData name="Berencsi Bence" userId="0d6bc2cf-8112-42d3-a525-7658f104eaf7" providerId="ADAL" clId="{36581C35-FBB6-45C1-AC03-1BBC123F8131}" dt="2023-02-21T17:41:36.237" v="7940" actId="2696"/>
        <pc:sldMkLst>
          <pc:docMk/>
          <pc:sldMk cId="770582123" sldId="3560"/>
        </pc:sldMkLst>
        <pc:spChg chg="del">
          <ac:chgData name="Berencsi Bence" userId="0d6bc2cf-8112-42d3-a525-7658f104eaf7" providerId="ADAL" clId="{36581C35-FBB6-45C1-AC03-1BBC123F8131}" dt="2023-02-21T17:33:44.942" v="7794" actId="478"/>
          <ac:spMkLst>
            <pc:docMk/>
            <pc:sldMk cId="770582123" sldId="3560"/>
            <ac:spMk id="7" creationId="{71A20B43-B9AD-45FE-A98A-BE68177A9062}"/>
          </ac:spMkLst>
        </pc:spChg>
        <pc:spChg chg="add mod">
          <ac:chgData name="Berencsi Bence" userId="0d6bc2cf-8112-42d3-a525-7658f104eaf7" providerId="ADAL" clId="{36581C35-FBB6-45C1-AC03-1BBC123F8131}" dt="2023-02-21T17:33:54.668" v="7795"/>
          <ac:spMkLst>
            <pc:docMk/>
            <pc:sldMk cId="770582123" sldId="3560"/>
            <ac:spMk id="8" creationId="{00E035ED-0BE8-5E64-6D76-49A2177528D5}"/>
          </ac:spMkLst>
        </pc:spChg>
        <pc:spChg chg="del mod">
          <ac:chgData name="Berencsi Bence" userId="0d6bc2cf-8112-42d3-a525-7658f104eaf7" providerId="ADAL" clId="{36581C35-FBB6-45C1-AC03-1BBC123F8131}" dt="2023-02-21T17:34:10.969" v="7797" actId="478"/>
          <ac:spMkLst>
            <pc:docMk/>
            <pc:sldMk cId="770582123" sldId="3560"/>
            <ac:spMk id="9" creationId="{8F8B7A08-A593-4188-90C3-131AD64F8B74}"/>
          </ac:spMkLst>
        </pc:spChg>
        <pc:spChg chg="add mod">
          <ac:chgData name="Berencsi Bence" userId="0d6bc2cf-8112-42d3-a525-7658f104eaf7" providerId="ADAL" clId="{36581C35-FBB6-45C1-AC03-1BBC123F8131}" dt="2023-02-21T17:34:11.219" v="7798"/>
          <ac:spMkLst>
            <pc:docMk/>
            <pc:sldMk cId="770582123" sldId="3560"/>
            <ac:spMk id="10" creationId="{D3A61DAE-E45A-5FF3-3626-DC4EB9009589}"/>
          </ac:spMkLst>
        </pc:spChg>
        <pc:spChg chg="mod">
          <ac:chgData name="Berencsi Bence" userId="0d6bc2cf-8112-42d3-a525-7658f104eaf7" providerId="ADAL" clId="{36581C35-FBB6-45C1-AC03-1BBC123F8131}" dt="2023-02-21T17:33:35.258" v="7792" actId="14100"/>
          <ac:spMkLst>
            <pc:docMk/>
            <pc:sldMk cId="770582123" sldId="3560"/>
            <ac:spMk id="29" creationId="{C2B106F1-D8D3-4708-9DCF-99195EFBFEC0}"/>
          </ac:spMkLst>
        </pc:spChg>
        <pc:spChg chg="mod">
          <ac:chgData name="Berencsi Bence" userId="0d6bc2cf-8112-42d3-a525-7658f104eaf7" providerId="ADAL" clId="{36581C35-FBB6-45C1-AC03-1BBC123F8131}" dt="2023-02-21T17:34:57.614" v="7804" actId="403"/>
          <ac:spMkLst>
            <pc:docMk/>
            <pc:sldMk cId="770582123" sldId="3560"/>
            <ac:spMk id="30" creationId="{ED2C9ED7-7E6F-485F-A4A8-75196E0E03B2}"/>
          </ac:spMkLst>
        </pc:spChg>
        <pc:spChg chg="mod">
          <ac:chgData name="Berencsi Bence" userId="0d6bc2cf-8112-42d3-a525-7658f104eaf7" providerId="ADAL" clId="{36581C35-FBB6-45C1-AC03-1BBC123F8131}" dt="2023-02-21T17:34:57.614" v="7804" actId="403"/>
          <ac:spMkLst>
            <pc:docMk/>
            <pc:sldMk cId="770582123" sldId="3560"/>
            <ac:spMk id="31" creationId="{DD217A60-1720-4DEB-9D7D-BAD736C3A370}"/>
          </ac:spMkLst>
        </pc:spChg>
        <pc:grpChg chg="del">
          <ac:chgData name="Berencsi Bence" userId="0d6bc2cf-8112-42d3-a525-7658f104eaf7" providerId="ADAL" clId="{36581C35-FBB6-45C1-AC03-1BBC123F8131}" dt="2023-02-21T17:33:41.927" v="7793" actId="478"/>
          <ac:grpSpMkLst>
            <pc:docMk/>
            <pc:sldMk cId="770582123" sldId="3560"/>
            <ac:grpSpMk id="2" creationId="{89734D90-5AA0-459B-B7B8-AE7D4C8C0239}"/>
          </ac:grpSpMkLst>
        </pc:grpChg>
      </pc:sldChg>
      <pc:sldChg chg="add">
        <pc:chgData name="Berencsi Bence" userId="0d6bc2cf-8112-42d3-a525-7658f104eaf7" providerId="ADAL" clId="{36581C35-FBB6-45C1-AC03-1BBC123F8131}" dt="2023-02-21T17:41:42.155" v="7941"/>
        <pc:sldMkLst>
          <pc:docMk/>
          <pc:sldMk cId="1092446693" sldId="3560"/>
        </pc:sldMkLst>
      </pc:sldChg>
      <pc:sldChg chg="add">
        <pc:chgData name="Berencsi Bence" userId="0d6bc2cf-8112-42d3-a525-7658f104eaf7" providerId="ADAL" clId="{36581C35-FBB6-45C1-AC03-1BBC123F8131}" dt="2023-02-21T17:41:42.155" v="7941"/>
        <pc:sldMkLst>
          <pc:docMk/>
          <pc:sldMk cId="1884391662" sldId="3561"/>
        </pc:sldMkLst>
      </pc:sldChg>
      <pc:sldChg chg="addSp delSp modSp del mod">
        <pc:chgData name="Berencsi Bence" userId="0d6bc2cf-8112-42d3-a525-7658f104eaf7" providerId="ADAL" clId="{36581C35-FBB6-45C1-AC03-1BBC123F8131}" dt="2023-02-21T17:41:36.237" v="7940" actId="2696"/>
        <pc:sldMkLst>
          <pc:docMk/>
          <pc:sldMk cId="3255259453" sldId="3561"/>
        </pc:sldMkLst>
        <pc:spChg chg="del mod">
          <ac:chgData name="Berencsi Bence" userId="0d6bc2cf-8112-42d3-a525-7658f104eaf7" providerId="ADAL" clId="{36581C35-FBB6-45C1-AC03-1BBC123F8131}" dt="2023-02-21T17:35:59.736" v="7875" actId="478"/>
          <ac:spMkLst>
            <pc:docMk/>
            <pc:sldMk cId="3255259453" sldId="3561"/>
            <ac:spMk id="2" creationId="{B7B44EA2-135E-474A-827C-5873C23C764F}"/>
          </ac:spMkLst>
        </pc:spChg>
        <pc:spChg chg="mod">
          <ac:chgData name="Berencsi Bence" userId="0d6bc2cf-8112-42d3-a525-7658f104eaf7" providerId="ADAL" clId="{36581C35-FBB6-45C1-AC03-1BBC123F8131}" dt="2023-02-21T17:36:17.025" v="7881" actId="113"/>
          <ac:spMkLst>
            <pc:docMk/>
            <pc:sldMk cId="3255259453" sldId="3561"/>
            <ac:spMk id="3" creationId="{742C6CDB-BBAE-43A2-B952-6C30F4568BB9}"/>
          </ac:spMkLst>
        </pc:spChg>
        <pc:spChg chg="mod">
          <ac:chgData name="Berencsi Bence" userId="0d6bc2cf-8112-42d3-a525-7658f104eaf7" providerId="ADAL" clId="{36581C35-FBB6-45C1-AC03-1BBC123F8131}" dt="2023-02-21T17:36:25.673" v="7882" actId="208"/>
          <ac:spMkLst>
            <pc:docMk/>
            <pc:sldMk cId="3255259453" sldId="3561"/>
            <ac:spMk id="7" creationId="{BA355319-D5DD-40F0-A2AB-963432745A20}"/>
          </ac:spMkLst>
        </pc:spChg>
        <pc:spChg chg="del">
          <ac:chgData name="Berencsi Bence" userId="0d6bc2cf-8112-42d3-a525-7658f104eaf7" providerId="ADAL" clId="{36581C35-FBB6-45C1-AC03-1BBC123F8131}" dt="2023-02-21T17:35:10.223" v="7805" actId="478"/>
          <ac:spMkLst>
            <pc:docMk/>
            <pc:sldMk cId="3255259453" sldId="3561"/>
            <ac:spMk id="13" creationId="{BFE73719-A790-46CE-B10D-33655235E19F}"/>
          </ac:spMkLst>
        </pc:spChg>
        <pc:spChg chg="add mod">
          <ac:chgData name="Berencsi Bence" userId="0d6bc2cf-8112-42d3-a525-7658f104eaf7" providerId="ADAL" clId="{36581C35-FBB6-45C1-AC03-1BBC123F8131}" dt="2023-02-21T17:35:56.410" v="7874" actId="20577"/>
          <ac:spMkLst>
            <pc:docMk/>
            <pc:sldMk cId="3255259453" sldId="3561"/>
            <ac:spMk id="14" creationId="{E3EA7A73-3F15-E59F-FD98-944DCA7E2EC3}"/>
          </ac:spMkLst>
        </pc:spChg>
        <pc:spChg chg="add mod">
          <ac:chgData name="Berencsi Bence" userId="0d6bc2cf-8112-42d3-a525-7658f104eaf7" providerId="ADAL" clId="{36581C35-FBB6-45C1-AC03-1BBC123F8131}" dt="2023-02-21T17:37:34.362" v="7888"/>
          <ac:spMkLst>
            <pc:docMk/>
            <pc:sldMk cId="3255259453" sldId="3561"/>
            <ac:spMk id="15" creationId="{405D63AE-80FB-2689-968A-684675B68C60}"/>
          </ac:spMkLst>
        </pc:spChg>
        <pc:grpChg chg="del">
          <ac:chgData name="Berencsi Bence" userId="0d6bc2cf-8112-42d3-a525-7658f104eaf7" providerId="ADAL" clId="{36581C35-FBB6-45C1-AC03-1BBC123F8131}" dt="2023-02-21T17:35:11.320" v="7806" actId="478"/>
          <ac:grpSpMkLst>
            <pc:docMk/>
            <pc:sldMk cId="3255259453" sldId="3561"/>
            <ac:grpSpMk id="8" creationId="{9E795AC8-B54C-47AC-82FC-C03DCDF4686C}"/>
          </ac:grpSpMkLst>
        </pc:grpChg>
      </pc:sldChg>
      <pc:sldChg chg="modSp add">
        <pc:chgData name="Berencsi Bence" userId="0d6bc2cf-8112-42d3-a525-7658f104eaf7" providerId="ADAL" clId="{36581C35-FBB6-45C1-AC03-1BBC123F8131}" dt="2023-02-21T18:08:42.727" v="8135" actId="14100"/>
        <pc:sldMkLst>
          <pc:docMk/>
          <pc:sldMk cId="1471981106" sldId="3562"/>
        </pc:sldMkLst>
        <pc:picChg chg="mod">
          <ac:chgData name="Berencsi Bence" userId="0d6bc2cf-8112-42d3-a525-7658f104eaf7" providerId="ADAL" clId="{36581C35-FBB6-45C1-AC03-1BBC123F8131}" dt="2023-02-21T18:08:42.727" v="8135" actId="14100"/>
          <ac:picMkLst>
            <pc:docMk/>
            <pc:sldMk cId="1471981106" sldId="3562"/>
            <ac:picMk id="14" creationId="{6D48A9A1-2A49-4427-BF9D-E39830E52F83}"/>
          </ac:picMkLst>
        </pc:picChg>
      </pc:sldChg>
      <pc:sldChg chg="addSp delSp modSp del mod">
        <pc:chgData name="Berencsi Bence" userId="0d6bc2cf-8112-42d3-a525-7658f104eaf7" providerId="ADAL" clId="{36581C35-FBB6-45C1-AC03-1BBC123F8131}" dt="2023-02-21T17:41:36.237" v="7940" actId="2696"/>
        <pc:sldMkLst>
          <pc:docMk/>
          <pc:sldMk cId="2083768755" sldId="3562"/>
        </pc:sldMkLst>
        <pc:spChg chg="mod">
          <ac:chgData name="Berencsi Bence" userId="0d6bc2cf-8112-42d3-a525-7658f104eaf7" providerId="ADAL" clId="{36581C35-FBB6-45C1-AC03-1BBC123F8131}" dt="2023-02-21T17:36:56.269" v="7885" actId="404"/>
          <ac:spMkLst>
            <pc:docMk/>
            <pc:sldMk cId="2083768755" sldId="3562"/>
            <ac:spMk id="2" creationId="{B7B44EA2-135E-474A-827C-5873C23C764F}"/>
          </ac:spMkLst>
        </pc:spChg>
        <pc:spChg chg="add mod">
          <ac:chgData name="Berencsi Bence" userId="0d6bc2cf-8112-42d3-a525-7658f104eaf7" providerId="ADAL" clId="{36581C35-FBB6-45C1-AC03-1BBC123F8131}" dt="2023-02-21T17:37:37.115" v="7889"/>
          <ac:spMkLst>
            <pc:docMk/>
            <pc:sldMk cId="2083768755" sldId="3562"/>
            <ac:spMk id="3" creationId="{03B55CDF-BCBD-A107-183D-1381272AD6DA}"/>
          </ac:spMkLst>
        </pc:spChg>
        <pc:spChg chg="del">
          <ac:chgData name="Berencsi Bence" userId="0d6bc2cf-8112-42d3-a525-7658f104eaf7" providerId="ADAL" clId="{36581C35-FBB6-45C1-AC03-1BBC123F8131}" dt="2023-02-21T17:37:27.689" v="7887" actId="478"/>
          <ac:spMkLst>
            <pc:docMk/>
            <pc:sldMk cId="2083768755" sldId="3562"/>
            <ac:spMk id="13" creationId="{BFE73719-A790-46CE-B10D-33655235E19F}"/>
          </ac:spMkLst>
        </pc:spChg>
        <pc:spChg chg="mod">
          <ac:chgData name="Berencsi Bence" userId="0d6bc2cf-8112-42d3-a525-7658f104eaf7" providerId="ADAL" clId="{36581C35-FBB6-45C1-AC03-1BBC123F8131}" dt="2023-02-21T17:37:02.344" v="7886" actId="2711"/>
          <ac:spMkLst>
            <pc:docMk/>
            <pc:sldMk cId="2083768755" sldId="3562"/>
            <ac:spMk id="17" creationId="{FF244D5C-66D4-4341-8505-287553D66896}"/>
          </ac:spMkLst>
        </pc:spChg>
        <pc:grpChg chg="del">
          <ac:chgData name="Berencsi Bence" userId="0d6bc2cf-8112-42d3-a525-7658f104eaf7" providerId="ADAL" clId="{36581C35-FBB6-45C1-AC03-1BBC123F8131}" dt="2023-02-21T17:37:27.689" v="7887" actId="478"/>
          <ac:grpSpMkLst>
            <pc:docMk/>
            <pc:sldMk cId="2083768755" sldId="3562"/>
            <ac:grpSpMk id="8" creationId="{9E795AC8-B54C-47AC-82FC-C03DCDF4686C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21T09:55:09.316" v="2794" actId="207"/>
        <pc:sldMkLst>
          <pc:docMk/>
          <pc:sldMk cId="3083588226" sldId="3563"/>
        </pc:sldMkLst>
        <pc:spChg chg="del">
          <ac:chgData name="Berencsi Bence" userId="0d6bc2cf-8112-42d3-a525-7658f104eaf7" providerId="ADAL" clId="{36581C35-FBB6-45C1-AC03-1BBC123F8131}" dt="2023-02-15T16:08:31.273" v="1908" actId="478"/>
          <ac:spMkLst>
            <pc:docMk/>
            <pc:sldMk cId="3083588226" sldId="3563"/>
            <ac:spMk id="7" creationId="{71A20B43-B9AD-45FE-A98A-BE68177A9062}"/>
          </ac:spMkLst>
        </pc:spChg>
        <pc:spChg chg="del">
          <ac:chgData name="Berencsi Bence" userId="0d6bc2cf-8112-42d3-a525-7658f104eaf7" providerId="ADAL" clId="{36581C35-FBB6-45C1-AC03-1BBC123F8131}" dt="2023-02-15T16:08:28.448" v="1907" actId="478"/>
          <ac:spMkLst>
            <pc:docMk/>
            <pc:sldMk cId="3083588226" sldId="3563"/>
            <ac:spMk id="8" creationId="{40ADF79F-8FFF-468C-85CA-3B1CD545C955}"/>
          </ac:spMkLst>
        </pc:spChg>
        <pc:spChg chg="mod">
          <ac:chgData name="Berencsi Bence" userId="0d6bc2cf-8112-42d3-a525-7658f104eaf7" providerId="ADAL" clId="{36581C35-FBB6-45C1-AC03-1BBC123F8131}" dt="2023-02-15T16:08:54.312" v="1933" actId="1035"/>
          <ac:spMkLst>
            <pc:docMk/>
            <pc:sldMk cId="3083588226" sldId="3563"/>
            <ac:spMk id="9" creationId="{90E64FBC-B60B-4893-87B4-9A8F9BCC6636}"/>
          </ac:spMkLst>
        </pc:spChg>
        <pc:spChg chg="add del">
          <ac:chgData name="Berencsi Bence" userId="0d6bc2cf-8112-42d3-a525-7658f104eaf7" providerId="ADAL" clId="{36581C35-FBB6-45C1-AC03-1BBC123F8131}" dt="2023-02-15T16:08:34.380" v="1910" actId="478"/>
          <ac:spMkLst>
            <pc:docMk/>
            <pc:sldMk cId="3083588226" sldId="3563"/>
            <ac:spMk id="11" creationId="{9F6DC048-37D4-C069-C86A-8DD71C30511C}"/>
          </ac:spMkLst>
        </pc:spChg>
        <pc:spChg chg="add mod">
          <ac:chgData name="Berencsi Bence" userId="0d6bc2cf-8112-42d3-a525-7658f104eaf7" providerId="ADAL" clId="{36581C35-FBB6-45C1-AC03-1BBC123F8131}" dt="2023-02-15T16:08:42.358" v="1911"/>
          <ac:spMkLst>
            <pc:docMk/>
            <pc:sldMk cId="3083588226" sldId="3563"/>
            <ac:spMk id="12" creationId="{8E8E18A0-C246-8C85-F43B-E6A9896BECF8}"/>
          </ac:spMkLst>
        </pc:spChg>
        <pc:spChg chg="add mod">
          <ac:chgData name="Berencsi Bence" userId="0d6bc2cf-8112-42d3-a525-7658f104eaf7" providerId="ADAL" clId="{36581C35-FBB6-45C1-AC03-1BBC123F8131}" dt="2023-02-15T16:08:42.358" v="1911"/>
          <ac:spMkLst>
            <pc:docMk/>
            <pc:sldMk cId="3083588226" sldId="3563"/>
            <ac:spMk id="13" creationId="{60C8DAD1-BBCF-D585-A7B8-3C08735B35D6}"/>
          </ac:spMkLst>
        </pc:spChg>
        <pc:spChg chg="mod">
          <ac:chgData name="Berencsi Bence" userId="0d6bc2cf-8112-42d3-a525-7658f104eaf7" providerId="ADAL" clId="{36581C35-FBB6-45C1-AC03-1BBC123F8131}" dt="2023-02-21T09:55:09.316" v="2794" actId="207"/>
          <ac:spMkLst>
            <pc:docMk/>
            <pc:sldMk cId="3083588226" sldId="3563"/>
            <ac:spMk id="37" creationId="{9BDB75F6-3FB5-447B-884C-CE042FED8A96}"/>
          </ac:spMkLst>
        </pc:spChg>
        <pc:spChg chg="mod">
          <ac:chgData name="Berencsi Bence" userId="0d6bc2cf-8112-42d3-a525-7658f104eaf7" providerId="ADAL" clId="{36581C35-FBB6-45C1-AC03-1BBC123F8131}" dt="2023-02-15T16:08:12.360" v="1903" actId="207"/>
          <ac:spMkLst>
            <pc:docMk/>
            <pc:sldMk cId="3083588226" sldId="3563"/>
            <ac:spMk id="45" creationId="{E3004B1E-E061-4182-8BF2-5E34515F9642}"/>
          </ac:spMkLst>
        </pc:spChg>
        <pc:grpChg chg="mod">
          <ac:chgData name="Berencsi Bence" userId="0d6bc2cf-8112-42d3-a525-7658f104eaf7" providerId="ADAL" clId="{36581C35-FBB6-45C1-AC03-1BBC123F8131}" dt="2023-02-15T16:08:21.393" v="1905" actId="14100"/>
          <ac:grpSpMkLst>
            <pc:docMk/>
            <pc:sldMk cId="3083588226" sldId="3563"/>
            <ac:grpSpMk id="35" creationId="{B8E8B04A-3234-4718-89F8-1FEF67EE519E}"/>
          </ac:grpSpMkLst>
        </pc:grpChg>
        <pc:grpChg chg="mod">
          <ac:chgData name="Berencsi Bence" userId="0d6bc2cf-8112-42d3-a525-7658f104eaf7" providerId="ADAL" clId="{36581C35-FBB6-45C1-AC03-1BBC123F8131}" dt="2023-02-15T16:08:24.244" v="1906" actId="1076"/>
          <ac:grpSpMkLst>
            <pc:docMk/>
            <pc:sldMk cId="3083588226" sldId="3563"/>
            <ac:grpSpMk id="48" creationId="{D5B63825-F1F7-44B5-941F-C48BBA326E41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21T16:45:33.081" v="7453" actId="207"/>
        <pc:sldMkLst>
          <pc:docMk/>
          <pc:sldMk cId="4290975672" sldId="3564"/>
        </pc:sldMkLst>
        <pc:spChg chg="add del mod">
          <ac:chgData name="Berencsi Bence" userId="0d6bc2cf-8112-42d3-a525-7658f104eaf7" providerId="ADAL" clId="{36581C35-FBB6-45C1-AC03-1BBC123F8131}" dt="2023-02-21T16:42:13.079" v="7398" actId="478"/>
          <ac:spMkLst>
            <pc:docMk/>
            <pc:sldMk cId="4290975672" sldId="3564"/>
            <ac:spMk id="2" creationId="{26757428-8E84-6F6E-1822-CC8F5CD58B7C}"/>
          </ac:spMkLst>
        </pc:spChg>
        <pc:spChg chg="add mod">
          <ac:chgData name="Berencsi Bence" userId="0d6bc2cf-8112-42d3-a525-7658f104eaf7" providerId="ADAL" clId="{36581C35-FBB6-45C1-AC03-1BBC123F8131}" dt="2023-02-21T16:42:10.283" v="7397"/>
          <ac:spMkLst>
            <pc:docMk/>
            <pc:sldMk cId="4290975672" sldId="3564"/>
            <ac:spMk id="8" creationId="{302A54EB-0F9B-CA39-3D3C-7B01412025B5}"/>
          </ac:spMkLst>
        </pc:spChg>
        <pc:spChg chg="mod">
          <ac:chgData name="Berencsi Bence" userId="0d6bc2cf-8112-42d3-a525-7658f104eaf7" providerId="ADAL" clId="{36581C35-FBB6-45C1-AC03-1BBC123F8131}" dt="2023-02-21T16:45:33.081" v="7453" actId="207"/>
          <ac:spMkLst>
            <pc:docMk/>
            <pc:sldMk cId="4290975672" sldId="3564"/>
            <ac:spMk id="70" creationId="{DF782A19-C728-4430-99E9-000AC29198ED}"/>
          </ac:spMkLst>
        </pc:spChg>
        <pc:spChg chg="mod">
          <ac:chgData name="Berencsi Bence" userId="0d6bc2cf-8112-42d3-a525-7658f104eaf7" providerId="ADAL" clId="{36581C35-FBB6-45C1-AC03-1BBC123F8131}" dt="2023-02-21T16:45:28.443" v="7452" actId="207"/>
          <ac:spMkLst>
            <pc:docMk/>
            <pc:sldMk cId="4290975672" sldId="3564"/>
            <ac:spMk id="75" creationId="{744C3B5C-FBAB-4B26-8BDC-95403FC4F8E3}"/>
          </ac:spMkLst>
        </pc:spChg>
        <pc:spChg chg="mod">
          <ac:chgData name="Berencsi Bence" userId="0d6bc2cf-8112-42d3-a525-7658f104eaf7" providerId="ADAL" clId="{36581C35-FBB6-45C1-AC03-1BBC123F8131}" dt="2023-02-21T16:43:18.417" v="7411" actId="403"/>
          <ac:spMkLst>
            <pc:docMk/>
            <pc:sldMk cId="4290975672" sldId="3564"/>
            <ac:spMk id="82" creationId="{1C6A5FE7-531B-42A7-8400-8E43A4F34B43}"/>
          </ac:spMkLst>
        </pc:spChg>
        <pc:spChg chg="mod">
          <ac:chgData name="Berencsi Bence" userId="0d6bc2cf-8112-42d3-a525-7658f104eaf7" providerId="ADAL" clId="{36581C35-FBB6-45C1-AC03-1BBC123F8131}" dt="2023-02-21T16:43:18.417" v="7411" actId="403"/>
          <ac:spMkLst>
            <pc:docMk/>
            <pc:sldMk cId="4290975672" sldId="3564"/>
            <ac:spMk id="83" creationId="{FD80FC05-BE6F-4DAF-A77D-6BEBFE190894}"/>
          </ac:spMkLst>
        </pc:spChg>
        <pc:spChg chg="mod">
          <ac:chgData name="Berencsi Bence" userId="0d6bc2cf-8112-42d3-a525-7658f104eaf7" providerId="ADAL" clId="{36581C35-FBB6-45C1-AC03-1BBC123F8131}" dt="2023-02-21T16:45:11.241" v="7449" actId="207"/>
          <ac:spMkLst>
            <pc:docMk/>
            <pc:sldMk cId="4290975672" sldId="3564"/>
            <ac:spMk id="84" creationId="{38E98913-13DF-45E2-855E-6DCC1BB4648E}"/>
          </ac:spMkLst>
        </pc:spChg>
        <pc:spChg chg="mod">
          <ac:chgData name="Berencsi Bence" userId="0d6bc2cf-8112-42d3-a525-7658f104eaf7" providerId="ADAL" clId="{36581C35-FBB6-45C1-AC03-1BBC123F8131}" dt="2023-02-21T16:43:18.417" v="7411" actId="403"/>
          <ac:spMkLst>
            <pc:docMk/>
            <pc:sldMk cId="4290975672" sldId="3564"/>
            <ac:spMk id="85" creationId="{6E81D8BB-6474-450C-9995-4B1CB7535316}"/>
          </ac:spMkLst>
        </pc:spChg>
        <pc:spChg chg="mod">
          <ac:chgData name="Berencsi Bence" userId="0d6bc2cf-8112-42d3-a525-7658f104eaf7" providerId="ADAL" clId="{36581C35-FBB6-45C1-AC03-1BBC123F8131}" dt="2023-02-21T16:44:56.075" v="7448" actId="1037"/>
          <ac:spMkLst>
            <pc:docMk/>
            <pc:sldMk cId="4290975672" sldId="3564"/>
            <ac:spMk id="92" creationId="{E8381DCB-74C8-44BE-BDB6-F49E2CBA38B0}"/>
          </ac:spMkLst>
        </pc:spChg>
        <pc:spChg chg="mod">
          <ac:chgData name="Berencsi Bence" userId="0d6bc2cf-8112-42d3-a525-7658f104eaf7" providerId="ADAL" clId="{36581C35-FBB6-45C1-AC03-1BBC123F8131}" dt="2023-02-21T16:44:35.958" v="7439" actId="255"/>
          <ac:spMkLst>
            <pc:docMk/>
            <pc:sldMk cId="4290975672" sldId="3564"/>
            <ac:spMk id="95" creationId="{881580D9-0DDC-43DE-8B49-13277B07061E}"/>
          </ac:spMkLst>
        </pc:spChg>
        <pc:spChg chg="mod">
          <ac:chgData name="Berencsi Bence" userId="0d6bc2cf-8112-42d3-a525-7658f104eaf7" providerId="ADAL" clId="{36581C35-FBB6-45C1-AC03-1BBC123F8131}" dt="2023-02-21T16:44:20.261" v="7435" actId="20577"/>
          <ac:spMkLst>
            <pc:docMk/>
            <pc:sldMk cId="4290975672" sldId="3564"/>
            <ac:spMk id="96" creationId="{FDD5253F-74B1-4487-96E0-40BCF7FFB2C7}"/>
          </ac:spMkLst>
        </pc:spChg>
        <pc:spChg chg="mod">
          <ac:chgData name="Berencsi Bence" userId="0d6bc2cf-8112-42d3-a525-7658f104eaf7" providerId="ADAL" clId="{36581C35-FBB6-45C1-AC03-1BBC123F8131}" dt="2023-02-21T16:43:18.417" v="7411" actId="403"/>
          <ac:spMkLst>
            <pc:docMk/>
            <pc:sldMk cId="4290975672" sldId="3564"/>
            <ac:spMk id="98" creationId="{C34A31A2-9A6A-40BB-AD21-9340054CF2D6}"/>
          </ac:spMkLst>
        </pc:spChg>
        <pc:spChg chg="mod">
          <ac:chgData name="Berencsi Bence" userId="0d6bc2cf-8112-42d3-a525-7658f104eaf7" providerId="ADAL" clId="{36581C35-FBB6-45C1-AC03-1BBC123F8131}" dt="2023-02-21T16:43:54.423" v="7423" actId="1076"/>
          <ac:spMkLst>
            <pc:docMk/>
            <pc:sldMk cId="4290975672" sldId="3564"/>
            <ac:spMk id="100" creationId="{82B6F65A-AF64-41D1-88D1-37EA43250131}"/>
          </ac:spMkLst>
        </pc:spChg>
        <pc:spChg chg="mod">
          <ac:chgData name="Berencsi Bence" userId="0d6bc2cf-8112-42d3-a525-7658f104eaf7" providerId="ADAL" clId="{36581C35-FBB6-45C1-AC03-1BBC123F8131}" dt="2023-02-21T16:43:18.417" v="7411" actId="403"/>
          <ac:spMkLst>
            <pc:docMk/>
            <pc:sldMk cId="4290975672" sldId="3564"/>
            <ac:spMk id="102" creationId="{32D97874-E516-4079-B6EF-56C05156CD88}"/>
          </ac:spMkLst>
        </pc:spChg>
        <pc:spChg chg="mod">
          <ac:chgData name="Berencsi Bence" userId="0d6bc2cf-8112-42d3-a525-7658f104eaf7" providerId="ADAL" clId="{36581C35-FBB6-45C1-AC03-1BBC123F8131}" dt="2023-02-21T16:43:18.417" v="7411" actId="403"/>
          <ac:spMkLst>
            <pc:docMk/>
            <pc:sldMk cId="4290975672" sldId="3564"/>
            <ac:spMk id="104" creationId="{85A0C39B-C932-482F-A205-FA9FD9903DB3}"/>
          </ac:spMkLst>
        </pc:spChg>
        <pc:spChg chg="mod">
          <ac:chgData name="Berencsi Bence" userId="0d6bc2cf-8112-42d3-a525-7658f104eaf7" providerId="ADAL" clId="{36581C35-FBB6-45C1-AC03-1BBC123F8131}" dt="2023-02-21T16:43:18.417" v="7411" actId="403"/>
          <ac:spMkLst>
            <pc:docMk/>
            <pc:sldMk cId="4290975672" sldId="3564"/>
            <ac:spMk id="105" creationId="{E4E134BE-8CB4-4B24-A2CB-9D4CFE2B64B0}"/>
          </ac:spMkLst>
        </pc:spChg>
        <pc:spChg chg="del mod">
          <ac:chgData name="Berencsi Bence" userId="0d6bc2cf-8112-42d3-a525-7658f104eaf7" providerId="ADAL" clId="{36581C35-FBB6-45C1-AC03-1BBC123F8131}" dt="2023-02-21T16:41:46.513" v="7370" actId="478"/>
          <ac:spMkLst>
            <pc:docMk/>
            <pc:sldMk cId="4290975672" sldId="3564"/>
            <ac:spMk id="110" creationId="{3BA0D4F3-6F19-408C-A970-60371A168CFF}"/>
          </ac:spMkLst>
        </pc:spChg>
        <pc:grpChg chg="mod">
          <ac:chgData name="Berencsi Bence" userId="0d6bc2cf-8112-42d3-a525-7658f104eaf7" providerId="ADAL" clId="{36581C35-FBB6-45C1-AC03-1BBC123F8131}" dt="2023-02-21T16:42:40.359" v="7401" actId="688"/>
          <ac:grpSpMkLst>
            <pc:docMk/>
            <pc:sldMk cId="4290975672" sldId="3564"/>
            <ac:grpSpMk id="5" creationId="{EC088FC1-E2D0-41BB-B83B-F53E26B111EC}"/>
          </ac:grpSpMkLst>
        </pc:grpChg>
        <pc:grpChg chg="mod">
          <ac:chgData name="Berencsi Bence" userId="0d6bc2cf-8112-42d3-a525-7658f104eaf7" providerId="ADAL" clId="{36581C35-FBB6-45C1-AC03-1BBC123F8131}" dt="2023-02-21T16:45:18.335" v="7450" actId="1076"/>
          <ac:grpSpMkLst>
            <pc:docMk/>
            <pc:sldMk cId="4290975672" sldId="3564"/>
            <ac:grpSpMk id="7" creationId="{DB63F7A9-5560-4268-9869-9A5FBD465234}"/>
          </ac:grpSpMkLst>
        </pc:grpChg>
        <pc:grpChg chg="mod">
          <ac:chgData name="Berencsi Bence" userId="0d6bc2cf-8112-42d3-a525-7658f104eaf7" providerId="ADAL" clId="{36581C35-FBB6-45C1-AC03-1BBC123F8131}" dt="2023-02-21T16:42:44.567" v="7402" actId="688"/>
          <ac:grpSpMkLst>
            <pc:docMk/>
            <pc:sldMk cId="4290975672" sldId="3564"/>
            <ac:grpSpMk id="9" creationId="{88342B6F-A10E-4FFA-B7D0-0BC4D5C31E0D}"/>
          </ac:grpSpMkLst>
        </pc:grpChg>
        <pc:grpChg chg="mod">
          <ac:chgData name="Berencsi Bence" userId="0d6bc2cf-8112-42d3-a525-7658f104eaf7" providerId="ADAL" clId="{36581C35-FBB6-45C1-AC03-1BBC123F8131}" dt="2023-02-21T16:45:22.243" v="7451" actId="1076"/>
          <ac:grpSpMkLst>
            <pc:docMk/>
            <pc:sldMk cId="4290975672" sldId="3564"/>
            <ac:grpSpMk id="14" creationId="{7742836C-1511-49C1-B29A-13F7783EEACF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22T12:56:29.076" v="9800" actId="207"/>
        <pc:sldMkLst>
          <pc:docMk/>
          <pc:sldMk cId="1559087843" sldId="3565"/>
        </pc:sldMkLst>
        <pc:spChg chg="add mod">
          <ac:chgData name="Berencsi Bence" userId="0d6bc2cf-8112-42d3-a525-7658f104eaf7" providerId="ADAL" clId="{36581C35-FBB6-45C1-AC03-1BBC123F8131}" dt="2023-02-21T16:46:14.552" v="7463"/>
          <ac:spMkLst>
            <pc:docMk/>
            <pc:sldMk cId="1559087843" sldId="3565"/>
            <ac:spMk id="3" creationId="{C1DDE2A2-A531-6B87-E7BC-7F924CB8E280}"/>
          </ac:spMkLst>
        </pc:spChg>
        <pc:spChg chg="add del mod">
          <ac:chgData name="Berencsi Bence" userId="0d6bc2cf-8112-42d3-a525-7658f104eaf7" providerId="ADAL" clId="{36581C35-FBB6-45C1-AC03-1BBC123F8131}" dt="2023-02-21T16:46:00.895" v="7458" actId="478"/>
          <ac:spMkLst>
            <pc:docMk/>
            <pc:sldMk cId="1559087843" sldId="3565"/>
            <ac:spMk id="4" creationId="{E68B9EBC-EDEE-B507-51F9-7D6524D192BD}"/>
          </ac:spMkLst>
        </pc:spChg>
        <pc:spChg chg="mod">
          <ac:chgData name="Berencsi Bence" userId="0d6bc2cf-8112-42d3-a525-7658f104eaf7" providerId="ADAL" clId="{36581C35-FBB6-45C1-AC03-1BBC123F8131}" dt="2023-02-22T12:56:29.076" v="9800" actId="207"/>
          <ac:spMkLst>
            <pc:docMk/>
            <pc:sldMk cId="1559087843" sldId="3565"/>
            <ac:spMk id="5" creationId="{5406916F-A379-48F2-A226-958A7F93150B}"/>
          </ac:spMkLst>
        </pc:spChg>
        <pc:spChg chg="add mod">
          <ac:chgData name="Berencsi Bence" userId="0d6bc2cf-8112-42d3-a525-7658f104eaf7" providerId="ADAL" clId="{36581C35-FBB6-45C1-AC03-1BBC123F8131}" dt="2023-02-21T16:46:01.138" v="7459"/>
          <ac:spMkLst>
            <pc:docMk/>
            <pc:sldMk cId="1559087843" sldId="3565"/>
            <ac:spMk id="6" creationId="{25F2893C-ACE2-C4D7-6303-79F03F6BCAC3}"/>
          </ac:spMkLst>
        </pc:spChg>
        <pc:spChg chg="del mod">
          <ac:chgData name="Berencsi Bence" userId="0d6bc2cf-8112-42d3-a525-7658f104eaf7" providerId="ADAL" clId="{36581C35-FBB6-45C1-AC03-1BBC123F8131}" dt="2023-02-21T16:45:51.206" v="7456" actId="478"/>
          <ac:spMkLst>
            <pc:docMk/>
            <pc:sldMk cId="1559087843" sldId="3565"/>
            <ac:spMk id="11" creationId="{B492FD58-4DF3-40D8-A634-8EB1D9BC182E}"/>
          </ac:spMkLst>
        </pc:spChg>
        <pc:spChg chg="del mod">
          <ac:chgData name="Berencsi Bence" userId="0d6bc2cf-8112-42d3-a525-7658f104eaf7" providerId="ADAL" clId="{36581C35-FBB6-45C1-AC03-1BBC123F8131}" dt="2023-02-21T16:46:16.766" v="7464" actId="478"/>
          <ac:spMkLst>
            <pc:docMk/>
            <pc:sldMk cId="1559087843" sldId="3565"/>
            <ac:spMk id="13" creationId="{25C516D3-A220-4F1D-9946-9A6BD14CF11F}"/>
          </ac:spMkLst>
        </pc:spChg>
        <pc:spChg chg="mod">
          <ac:chgData name="Berencsi Bence" userId="0d6bc2cf-8112-42d3-a525-7658f104eaf7" providerId="ADAL" clId="{36581C35-FBB6-45C1-AC03-1BBC123F8131}" dt="2023-02-21T16:46:21.184" v="7465" actId="1076"/>
          <ac:spMkLst>
            <pc:docMk/>
            <pc:sldMk cId="1559087843" sldId="3565"/>
            <ac:spMk id="14" creationId="{4965C9DB-8539-4732-A7B4-70E293A65EED}"/>
          </ac:spMkLst>
        </pc:spChg>
        <pc:grpChg chg="mod">
          <ac:chgData name="Berencsi Bence" userId="0d6bc2cf-8112-42d3-a525-7658f104eaf7" providerId="ADAL" clId="{36581C35-FBB6-45C1-AC03-1BBC123F8131}" dt="2023-02-21T16:46:21.184" v="7465" actId="1076"/>
          <ac:grpSpMkLst>
            <pc:docMk/>
            <pc:sldMk cId="1559087843" sldId="3565"/>
            <ac:grpSpMk id="15" creationId="{416E9CE1-FDFA-48FA-9CA9-BFE8A9C0ED6F}"/>
          </ac:grpSpMkLst>
        </pc:grpChg>
        <pc:picChg chg="mod">
          <ac:chgData name="Berencsi Bence" userId="0d6bc2cf-8112-42d3-a525-7658f104eaf7" providerId="ADAL" clId="{36581C35-FBB6-45C1-AC03-1BBC123F8131}" dt="2023-02-21T16:46:21.184" v="7465" actId="1076"/>
          <ac:picMkLst>
            <pc:docMk/>
            <pc:sldMk cId="1559087843" sldId="3565"/>
            <ac:picMk id="6152" creationId="{85F15455-CF56-4C04-8B2D-3D6AB119717D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09:52:37.503" v="2778" actId="478"/>
        <pc:sldMkLst>
          <pc:docMk/>
          <pc:sldMk cId="2885027463" sldId="3567"/>
        </pc:sldMkLst>
        <pc:spChg chg="mod">
          <ac:chgData name="Berencsi Bence" userId="0d6bc2cf-8112-42d3-a525-7658f104eaf7" providerId="ADAL" clId="{36581C35-FBB6-45C1-AC03-1BBC123F8131}" dt="2023-02-21T09:52:18.829" v="2777" actId="207"/>
          <ac:spMkLst>
            <pc:docMk/>
            <pc:sldMk cId="2885027463" sldId="3567"/>
            <ac:spMk id="2" creationId="{A5339672-7898-458D-9E6D-4574436FA2A1}"/>
          </ac:spMkLst>
        </pc:spChg>
        <pc:spChg chg="add mod">
          <ac:chgData name="Berencsi Bence" userId="0d6bc2cf-8112-42d3-a525-7658f104eaf7" providerId="ADAL" clId="{36581C35-FBB6-45C1-AC03-1BBC123F8131}" dt="2023-02-21T09:52:14.155" v="2776" actId="404"/>
          <ac:spMkLst>
            <pc:docMk/>
            <pc:sldMk cId="2885027463" sldId="3567"/>
            <ac:spMk id="3" creationId="{304525B4-7D2F-5303-FBD3-543EE1B16C1A}"/>
          </ac:spMkLst>
        </pc:spChg>
        <pc:spChg chg="add del mod">
          <ac:chgData name="Berencsi Bence" userId="0d6bc2cf-8112-42d3-a525-7658f104eaf7" providerId="ADAL" clId="{36581C35-FBB6-45C1-AC03-1BBC123F8131}" dt="2023-02-21T09:52:00.622" v="2773" actId="478"/>
          <ac:spMkLst>
            <pc:docMk/>
            <pc:sldMk cId="2885027463" sldId="3567"/>
            <ac:spMk id="4" creationId="{BB140DF8-5C3B-FFE2-7A02-036FF85A912D}"/>
          </ac:spMkLst>
        </pc:spChg>
        <pc:spChg chg="del mod">
          <ac:chgData name="Berencsi Bence" userId="0d6bc2cf-8112-42d3-a525-7658f104eaf7" providerId="ADAL" clId="{36581C35-FBB6-45C1-AC03-1BBC123F8131}" dt="2023-02-21T09:52:37.503" v="2778" actId="478"/>
          <ac:spMkLst>
            <pc:docMk/>
            <pc:sldMk cId="2885027463" sldId="3567"/>
            <ac:spMk id="20" creationId="{968492F9-8AC0-4E32-BAA3-BA17EC3C2BDB}"/>
          </ac:spMkLst>
        </pc:spChg>
      </pc:sldChg>
      <pc:sldChg chg="addSp delSp modSp mod">
        <pc:chgData name="Berencsi Bence" userId="0d6bc2cf-8112-42d3-a525-7658f104eaf7" providerId="ADAL" clId="{36581C35-FBB6-45C1-AC03-1BBC123F8131}" dt="2023-02-21T12:43:27.003" v="3702" actId="1036"/>
        <pc:sldMkLst>
          <pc:docMk/>
          <pc:sldMk cId="2758015150" sldId="3568"/>
        </pc:sldMkLst>
        <pc:spChg chg="mod">
          <ac:chgData name="Berencsi Bence" userId="0d6bc2cf-8112-42d3-a525-7658f104eaf7" providerId="ADAL" clId="{36581C35-FBB6-45C1-AC03-1BBC123F8131}" dt="2023-02-21T12:42:06.978" v="3616"/>
          <ac:spMkLst>
            <pc:docMk/>
            <pc:sldMk cId="2758015150" sldId="3568"/>
            <ac:spMk id="3" creationId="{443C200A-DE2B-1C7A-2D37-53DBAFCCFCF4}"/>
          </ac:spMkLst>
        </pc:spChg>
        <pc:spChg chg="mod">
          <ac:chgData name="Berencsi Bence" userId="0d6bc2cf-8112-42d3-a525-7658f104eaf7" providerId="ADAL" clId="{36581C35-FBB6-45C1-AC03-1BBC123F8131}" dt="2023-02-21T12:42:06.978" v="3616"/>
          <ac:spMkLst>
            <pc:docMk/>
            <pc:sldMk cId="2758015150" sldId="3568"/>
            <ac:spMk id="4" creationId="{44720C7B-B130-B8F7-9915-B2D6F7FC873D}"/>
          </ac:spMkLst>
        </pc:spChg>
        <pc:spChg chg="add del mod">
          <ac:chgData name="Berencsi Bence" userId="0d6bc2cf-8112-42d3-a525-7658f104eaf7" providerId="ADAL" clId="{36581C35-FBB6-45C1-AC03-1BBC123F8131}" dt="2023-02-21T12:42:08.820" v="3617"/>
          <ac:spMkLst>
            <pc:docMk/>
            <pc:sldMk cId="2758015150" sldId="3568"/>
            <ac:spMk id="5" creationId="{62AF689C-2357-FA7F-72E4-70E8320D52B0}"/>
          </ac:spMkLst>
        </pc:spChg>
        <pc:spChg chg="add mod">
          <ac:chgData name="Berencsi Bence" userId="0d6bc2cf-8112-42d3-a525-7658f104eaf7" providerId="ADAL" clId="{36581C35-FBB6-45C1-AC03-1BBC123F8131}" dt="2023-02-21T12:42:14.894" v="3618"/>
          <ac:spMkLst>
            <pc:docMk/>
            <pc:sldMk cId="2758015150" sldId="3568"/>
            <ac:spMk id="6" creationId="{56D46AEF-64E8-3213-64A6-C1C60E949373}"/>
          </ac:spMkLst>
        </pc:spChg>
        <pc:spChg chg="del mod">
          <ac:chgData name="Berencsi Bence" userId="0d6bc2cf-8112-42d3-a525-7658f104eaf7" providerId="ADAL" clId="{36581C35-FBB6-45C1-AC03-1BBC123F8131}" dt="2023-02-21T12:42:18.140" v="3619" actId="478"/>
          <ac:spMkLst>
            <pc:docMk/>
            <pc:sldMk cId="2758015150" sldId="3568"/>
            <ac:spMk id="20" creationId="{968492F9-8AC0-4E32-BAA3-BA17EC3C2BDB}"/>
          </ac:spMkLst>
        </pc:spChg>
        <pc:spChg chg="mod">
          <ac:chgData name="Berencsi Bence" userId="0d6bc2cf-8112-42d3-a525-7658f104eaf7" providerId="ADAL" clId="{36581C35-FBB6-45C1-AC03-1BBC123F8131}" dt="2023-02-21T12:43:04.186" v="3700" actId="20577"/>
          <ac:spMkLst>
            <pc:docMk/>
            <pc:sldMk cId="2758015150" sldId="3568"/>
            <ac:spMk id="29" creationId="{AD6E9717-9AF2-4F28-9CED-5AED378421A8}"/>
          </ac:spMkLst>
        </pc:spChg>
        <pc:grpChg chg="add del mod">
          <ac:chgData name="Berencsi Bence" userId="0d6bc2cf-8112-42d3-a525-7658f104eaf7" providerId="ADAL" clId="{36581C35-FBB6-45C1-AC03-1BBC123F8131}" dt="2023-02-21T12:42:08.820" v="3617"/>
          <ac:grpSpMkLst>
            <pc:docMk/>
            <pc:sldMk cId="2758015150" sldId="3568"/>
            <ac:grpSpMk id="2" creationId="{8DD914A9-9D2D-BAE5-6019-D0D36A5BE5D6}"/>
          </ac:grpSpMkLst>
        </pc:grpChg>
        <pc:grpChg chg="mod">
          <ac:chgData name="Berencsi Bence" userId="0d6bc2cf-8112-42d3-a525-7658f104eaf7" providerId="ADAL" clId="{36581C35-FBB6-45C1-AC03-1BBC123F8131}" dt="2023-02-21T12:43:27.003" v="3702" actId="1036"/>
          <ac:grpSpMkLst>
            <pc:docMk/>
            <pc:sldMk cId="2758015150" sldId="3568"/>
            <ac:grpSpMk id="11" creationId="{7C95C19B-31A2-41D7-ACC9-06E21B751EE2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22T08:48:57.256" v="8976" actId="1076"/>
        <pc:sldMkLst>
          <pc:docMk/>
          <pc:sldMk cId="2582804099" sldId="3569"/>
        </pc:sldMkLst>
        <pc:spChg chg="add mod">
          <ac:chgData name="Berencsi Bence" userId="0d6bc2cf-8112-42d3-a525-7658f104eaf7" providerId="ADAL" clId="{36581C35-FBB6-45C1-AC03-1BBC123F8131}" dt="2023-02-22T08:48:16.184" v="8966" actId="1035"/>
          <ac:spMkLst>
            <pc:docMk/>
            <pc:sldMk cId="2582804099" sldId="3569"/>
            <ac:spMk id="2" creationId="{3F19E5B6-BEA8-C478-5106-25043AAC2DA7}"/>
          </ac:spMkLst>
        </pc:spChg>
        <pc:spChg chg="add del mod">
          <ac:chgData name="Berencsi Bence" userId="0d6bc2cf-8112-42d3-a525-7658f104eaf7" providerId="ADAL" clId="{36581C35-FBB6-45C1-AC03-1BBC123F8131}" dt="2023-02-21T12:53:33.362" v="3852" actId="478"/>
          <ac:spMkLst>
            <pc:docMk/>
            <pc:sldMk cId="2582804099" sldId="3569"/>
            <ac:spMk id="6" creationId="{CF801EF1-B44F-E783-8966-8379C2113D00}"/>
          </ac:spMkLst>
        </pc:spChg>
        <pc:spChg chg="mod">
          <ac:chgData name="Berencsi Bence" userId="0d6bc2cf-8112-42d3-a525-7658f104eaf7" providerId="ADAL" clId="{36581C35-FBB6-45C1-AC03-1BBC123F8131}" dt="2023-02-22T08:47:11.591" v="8896"/>
          <ac:spMkLst>
            <pc:docMk/>
            <pc:sldMk cId="2582804099" sldId="3569"/>
            <ac:spMk id="9" creationId="{4E441EB4-6E6F-1AA0-72FD-DBBE36093BDC}"/>
          </ac:spMkLst>
        </pc:spChg>
        <pc:spChg chg="mod">
          <ac:chgData name="Berencsi Bence" userId="0d6bc2cf-8112-42d3-a525-7658f104eaf7" providerId="ADAL" clId="{36581C35-FBB6-45C1-AC03-1BBC123F8131}" dt="2023-02-22T08:48:55.261" v="8975" actId="1076"/>
          <ac:spMkLst>
            <pc:docMk/>
            <pc:sldMk cId="2582804099" sldId="3569"/>
            <ac:spMk id="10" creationId="{15EC1AE0-E309-4BA2-BB1C-279F38904B49}"/>
          </ac:spMkLst>
        </pc:spChg>
        <pc:spChg chg="mod">
          <ac:chgData name="Berencsi Bence" userId="0d6bc2cf-8112-42d3-a525-7658f104eaf7" providerId="ADAL" clId="{36581C35-FBB6-45C1-AC03-1BBC123F8131}" dt="2023-02-22T08:47:11.591" v="8896"/>
          <ac:spMkLst>
            <pc:docMk/>
            <pc:sldMk cId="2582804099" sldId="3569"/>
            <ac:spMk id="15" creationId="{98E6190F-3D9B-ED7A-B511-ADC31DA79CB1}"/>
          </ac:spMkLst>
        </pc:spChg>
        <pc:spChg chg="add mod">
          <ac:chgData name="Berencsi Bence" userId="0d6bc2cf-8112-42d3-a525-7658f104eaf7" providerId="ADAL" clId="{36581C35-FBB6-45C1-AC03-1BBC123F8131}" dt="2023-02-22T08:47:11.591" v="8896"/>
          <ac:spMkLst>
            <pc:docMk/>
            <pc:sldMk cId="2582804099" sldId="3569"/>
            <ac:spMk id="17" creationId="{FFD67905-47E7-5197-C07E-18E7F75BF662}"/>
          </ac:spMkLst>
        </pc:spChg>
        <pc:spChg chg="mod">
          <ac:chgData name="Berencsi Bence" userId="0d6bc2cf-8112-42d3-a525-7658f104eaf7" providerId="ADAL" clId="{36581C35-FBB6-45C1-AC03-1BBC123F8131}" dt="2023-02-21T12:53:24.885" v="3848" actId="1076"/>
          <ac:spMkLst>
            <pc:docMk/>
            <pc:sldMk cId="2582804099" sldId="3569"/>
            <ac:spMk id="20" creationId="{968492F9-8AC0-4E32-BAA3-BA17EC3C2BDB}"/>
          </ac:spMkLst>
        </pc:spChg>
        <pc:spChg chg="mod">
          <ac:chgData name="Berencsi Bence" userId="0d6bc2cf-8112-42d3-a525-7658f104eaf7" providerId="ADAL" clId="{36581C35-FBB6-45C1-AC03-1BBC123F8131}" dt="2023-02-22T08:47:41.309" v="8914" actId="1076"/>
          <ac:spMkLst>
            <pc:docMk/>
            <pc:sldMk cId="2582804099" sldId="3569"/>
            <ac:spMk id="21" creationId="{2C685734-1944-4A97-A8E2-5F2EB1A55321}"/>
          </ac:spMkLst>
        </pc:spChg>
        <pc:spChg chg="mod">
          <ac:chgData name="Berencsi Bence" userId="0d6bc2cf-8112-42d3-a525-7658f104eaf7" providerId="ADAL" clId="{36581C35-FBB6-45C1-AC03-1BBC123F8131}" dt="2023-02-22T08:47:53.656" v="8936" actId="1036"/>
          <ac:spMkLst>
            <pc:docMk/>
            <pc:sldMk cId="2582804099" sldId="3569"/>
            <ac:spMk id="22" creationId="{DD0A3A52-206A-4C9E-9675-358C87FCA42C}"/>
          </ac:spMkLst>
        </pc:spChg>
        <pc:spChg chg="mod">
          <ac:chgData name="Berencsi Bence" userId="0d6bc2cf-8112-42d3-a525-7658f104eaf7" providerId="ADAL" clId="{36581C35-FBB6-45C1-AC03-1BBC123F8131}" dt="2023-02-22T08:47:53.656" v="8936" actId="1036"/>
          <ac:spMkLst>
            <pc:docMk/>
            <pc:sldMk cId="2582804099" sldId="3569"/>
            <ac:spMk id="23" creationId="{159F6030-F9D2-41FE-8D98-60FE5328EAFA}"/>
          </ac:spMkLst>
        </pc:spChg>
        <pc:spChg chg="mod">
          <ac:chgData name="Berencsi Bence" userId="0d6bc2cf-8112-42d3-a525-7658f104eaf7" providerId="ADAL" clId="{36581C35-FBB6-45C1-AC03-1BBC123F8131}" dt="2023-02-22T08:48:57.256" v="8976" actId="1076"/>
          <ac:spMkLst>
            <pc:docMk/>
            <pc:sldMk cId="2582804099" sldId="3569"/>
            <ac:spMk id="26" creationId="{82B9BCE8-97EB-467E-A047-2A9682FAFC72}"/>
          </ac:spMkLst>
        </pc:spChg>
        <pc:spChg chg="mod">
          <ac:chgData name="Berencsi Bence" userId="0d6bc2cf-8112-42d3-a525-7658f104eaf7" providerId="ADAL" clId="{36581C35-FBB6-45C1-AC03-1BBC123F8131}" dt="2023-02-22T08:47:53.656" v="8936" actId="1036"/>
          <ac:spMkLst>
            <pc:docMk/>
            <pc:sldMk cId="2582804099" sldId="3569"/>
            <ac:spMk id="27" creationId="{1D5AEC07-C179-46FD-822E-6FBB7348EE40}"/>
          </ac:spMkLst>
        </pc:spChg>
        <pc:spChg chg="mod">
          <ac:chgData name="Berencsi Bence" userId="0d6bc2cf-8112-42d3-a525-7658f104eaf7" providerId="ADAL" clId="{36581C35-FBB6-45C1-AC03-1BBC123F8131}" dt="2023-02-22T08:48:09.401" v="8957" actId="1076"/>
          <ac:spMkLst>
            <pc:docMk/>
            <pc:sldMk cId="2582804099" sldId="3569"/>
            <ac:spMk id="28" creationId="{81703966-6F89-471A-A530-5752F1B53086}"/>
          </ac:spMkLst>
        </pc:spChg>
        <pc:spChg chg="mod">
          <ac:chgData name="Berencsi Bence" userId="0d6bc2cf-8112-42d3-a525-7658f104eaf7" providerId="ADAL" clId="{36581C35-FBB6-45C1-AC03-1BBC123F8131}" dt="2023-02-22T08:47:44.007" v="8915" actId="1076"/>
          <ac:spMkLst>
            <pc:docMk/>
            <pc:sldMk cId="2582804099" sldId="3569"/>
            <ac:spMk id="29" creationId="{572934FC-7DEA-405D-9F38-3E6C881351B5}"/>
          </ac:spMkLst>
        </pc:spChg>
        <pc:spChg chg="mod">
          <ac:chgData name="Berencsi Bence" userId="0d6bc2cf-8112-42d3-a525-7658f104eaf7" providerId="ADAL" clId="{36581C35-FBB6-45C1-AC03-1BBC123F8131}" dt="2023-02-22T08:47:11.591" v="8896"/>
          <ac:spMkLst>
            <pc:docMk/>
            <pc:sldMk cId="2582804099" sldId="3569"/>
            <ac:spMk id="31" creationId="{651C762B-34A3-EFB2-4B3E-212AC298C0C2}"/>
          </ac:spMkLst>
        </pc:spChg>
        <pc:spChg chg="mod">
          <ac:chgData name="Berencsi Bence" userId="0d6bc2cf-8112-42d3-a525-7658f104eaf7" providerId="ADAL" clId="{36581C35-FBB6-45C1-AC03-1BBC123F8131}" dt="2023-02-22T08:47:11.591" v="8896"/>
          <ac:spMkLst>
            <pc:docMk/>
            <pc:sldMk cId="2582804099" sldId="3569"/>
            <ac:spMk id="32" creationId="{C1F8621D-35C7-3176-9D54-8BE6502BE335}"/>
          </ac:spMkLst>
        </pc:spChg>
        <pc:spChg chg="add mod">
          <ac:chgData name="Berencsi Bence" userId="0d6bc2cf-8112-42d3-a525-7658f104eaf7" providerId="ADAL" clId="{36581C35-FBB6-45C1-AC03-1BBC123F8131}" dt="2023-02-22T08:47:11.591" v="8896"/>
          <ac:spMkLst>
            <pc:docMk/>
            <pc:sldMk cId="2582804099" sldId="3569"/>
            <ac:spMk id="33" creationId="{D0950830-48D6-D1B9-8F0F-611E3E5F864E}"/>
          </ac:spMkLst>
        </pc:spChg>
        <pc:spChg chg="add mod">
          <ac:chgData name="Berencsi Bence" userId="0d6bc2cf-8112-42d3-a525-7658f104eaf7" providerId="ADAL" clId="{36581C35-FBB6-45C1-AC03-1BBC123F8131}" dt="2023-02-22T08:47:11.591" v="8896"/>
          <ac:spMkLst>
            <pc:docMk/>
            <pc:sldMk cId="2582804099" sldId="3569"/>
            <ac:spMk id="34" creationId="{C00904E2-8225-960A-332E-8C8E45385A88}"/>
          </ac:spMkLst>
        </pc:spChg>
        <pc:grpChg chg="add mod">
          <ac:chgData name="Berencsi Bence" userId="0d6bc2cf-8112-42d3-a525-7658f104eaf7" providerId="ADAL" clId="{36581C35-FBB6-45C1-AC03-1BBC123F8131}" dt="2023-02-22T08:47:11.591" v="8896"/>
          <ac:grpSpMkLst>
            <pc:docMk/>
            <pc:sldMk cId="2582804099" sldId="3569"/>
            <ac:grpSpMk id="6" creationId="{D25F11E6-40F2-ADE3-2639-4D8AD9394E25}"/>
          </ac:grpSpMkLst>
        </pc:grpChg>
        <pc:grpChg chg="mod">
          <ac:chgData name="Berencsi Bence" userId="0d6bc2cf-8112-42d3-a525-7658f104eaf7" providerId="ADAL" clId="{36581C35-FBB6-45C1-AC03-1BBC123F8131}" dt="2023-02-22T08:48:05.088" v="8955" actId="1035"/>
          <ac:grpSpMkLst>
            <pc:docMk/>
            <pc:sldMk cId="2582804099" sldId="3569"/>
            <ac:grpSpMk id="25" creationId="{3501F832-2456-7AF4-58A4-22446A6572E1}"/>
          </ac:grpSpMkLst>
        </pc:grpChg>
        <pc:grpChg chg="add mod">
          <ac:chgData name="Berencsi Bence" userId="0d6bc2cf-8112-42d3-a525-7658f104eaf7" providerId="ADAL" clId="{36581C35-FBB6-45C1-AC03-1BBC123F8131}" dt="2023-02-22T08:47:11.591" v="8896"/>
          <ac:grpSpMkLst>
            <pc:docMk/>
            <pc:sldMk cId="2582804099" sldId="3569"/>
            <ac:grpSpMk id="30" creationId="{7F79DA36-A877-BFBE-7DCB-C9676C073F8D}"/>
          </ac:grpSpMkLst>
        </pc:grpChg>
        <pc:picChg chg="mod">
          <ac:chgData name="Berencsi Bence" userId="0d6bc2cf-8112-42d3-a525-7658f104eaf7" providerId="ADAL" clId="{36581C35-FBB6-45C1-AC03-1BBC123F8131}" dt="2023-02-22T08:47:34.086" v="8911" actId="1076"/>
          <ac:picMkLst>
            <pc:docMk/>
            <pc:sldMk cId="2582804099" sldId="3569"/>
            <ac:picMk id="3" creationId="{E44DD3C3-7249-49CA-A8A1-FD0CA4AC3264}"/>
          </ac:picMkLst>
        </pc:picChg>
        <pc:picChg chg="mod">
          <ac:chgData name="Berencsi Bence" userId="0d6bc2cf-8112-42d3-a525-7658f104eaf7" providerId="ADAL" clId="{36581C35-FBB6-45C1-AC03-1BBC123F8131}" dt="2023-02-22T08:47:53.656" v="8936" actId="1036"/>
          <ac:picMkLst>
            <pc:docMk/>
            <pc:sldMk cId="2582804099" sldId="3569"/>
            <ac:picMk id="4" creationId="{20B76550-DA9A-09BE-A23A-A19FC31C2C39}"/>
          </ac:picMkLst>
        </pc:picChg>
        <pc:picChg chg="mod">
          <ac:chgData name="Berencsi Bence" userId="0d6bc2cf-8112-42d3-a525-7658f104eaf7" providerId="ADAL" clId="{36581C35-FBB6-45C1-AC03-1BBC123F8131}" dt="2023-02-22T08:47:53.656" v="8936" actId="1036"/>
          <ac:picMkLst>
            <pc:docMk/>
            <pc:sldMk cId="2582804099" sldId="3569"/>
            <ac:picMk id="7" creationId="{9420F886-E912-8273-835C-2061D783EBF3}"/>
          </ac:picMkLst>
        </pc:picChg>
        <pc:picChg chg="mod">
          <ac:chgData name="Berencsi Bence" userId="0d6bc2cf-8112-42d3-a525-7658f104eaf7" providerId="ADAL" clId="{36581C35-FBB6-45C1-AC03-1BBC123F8131}" dt="2023-02-22T08:47:53.656" v="8936" actId="1036"/>
          <ac:picMkLst>
            <pc:docMk/>
            <pc:sldMk cId="2582804099" sldId="3569"/>
            <ac:picMk id="16" creationId="{3D843AC6-6C26-3BDC-B7CB-2596986A3080}"/>
          </ac:picMkLst>
        </pc:picChg>
        <pc:picChg chg="mod">
          <ac:chgData name="Berencsi Bence" userId="0d6bc2cf-8112-42d3-a525-7658f104eaf7" providerId="ADAL" clId="{36581C35-FBB6-45C1-AC03-1BBC123F8131}" dt="2023-02-22T08:47:36.761" v="8912" actId="1076"/>
          <ac:picMkLst>
            <pc:docMk/>
            <pc:sldMk cId="2582804099" sldId="3569"/>
            <ac:picMk id="18" creationId="{5FBAE5E0-6B90-C560-3E71-3994739D4C3F}"/>
          </ac:picMkLst>
        </pc:picChg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3757991936" sldId="3570"/>
        </pc:sldMkLst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1327340463" sldId="3571"/>
        </pc:sldMkLst>
      </pc:sldChg>
      <pc:sldChg chg="addSp delSp modSp mod">
        <pc:chgData name="Berencsi Bence" userId="0d6bc2cf-8112-42d3-a525-7658f104eaf7" providerId="ADAL" clId="{36581C35-FBB6-45C1-AC03-1BBC123F8131}" dt="2023-02-21T16:49:01.265" v="7503" actId="1076"/>
        <pc:sldMkLst>
          <pc:docMk/>
          <pc:sldMk cId="4253288951" sldId="3573"/>
        </pc:sldMkLst>
        <pc:spChg chg="del mod">
          <ac:chgData name="Berencsi Bence" userId="0d6bc2cf-8112-42d3-a525-7658f104eaf7" providerId="ADAL" clId="{36581C35-FBB6-45C1-AC03-1BBC123F8131}" dt="2023-02-21T16:48:29.272" v="7495" actId="478"/>
          <ac:spMkLst>
            <pc:docMk/>
            <pc:sldMk cId="4253288951" sldId="3573"/>
            <ac:spMk id="20" creationId="{968492F9-8AC0-4E32-BAA3-BA17EC3C2BDB}"/>
          </ac:spMkLst>
        </pc:spChg>
        <pc:spChg chg="add mod">
          <ac:chgData name="Berencsi Bence" userId="0d6bc2cf-8112-42d3-a525-7658f104eaf7" providerId="ADAL" clId="{36581C35-FBB6-45C1-AC03-1BBC123F8131}" dt="2023-02-21T16:48:26.453" v="7494"/>
          <ac:spMkLst>
            <pc:docMk/>
            <pc:sldMk cId="4253288951" sldId="3573"/>
            <ac:spMk id="26" creationId="{24AEB7F7-ECB5-F3C5-9A5E-207516906EBC}"/>
          </ac:spMkLst>
        </pc:spChg>
        <pc:spChg chg="mod">
          <ac:chgData name="Berencsi Bence" userId="0d6bc2cf-8112-42d3-a525-7658f104eaf7" providerId="ADAL" clId="{36581C35-FBB6-45C1-AC03-1BBC123F8131}" dt="2023-02-21T16:49:01.265" v="7503" actId="1076"/>
          <ac:spMkLst>
            <pc:docMk/>
            <pc:sldMk cId="4253288951" sldId="3573"/>
            <ac:spMk id="33" creationId="{69BEDF7C-5AD3-4A1B-8747-F40C74E3CF83}"/>
          </ac:spMkLst>
        </pc:spChg>
        <pc:spChg chg="mod">
          <ac:chgData name="Berencsi Bence" userId="0d6bc2cf-8112-42d3-a525-7658f104eaf7" providerId="ADAL" clId="{36581C35-FBB6-45C1-AC03-1BBC123F8131}" dt="2023-02-21T16:49:01.265" v="7503" actId="1076"/>
          <ac:spMkLst>
            <pc:docMk/>
            <pc:sldMk cId="4253288951" sldId="3573"/>
            <ac:spMk id="34" creationId="{0EC8265D-0AAC-458A-9B55-3608B343ABAA}"/>
          </ac:spMkLst>
        </pc:spChg>
        <pc:spChg chg="mod">
          <ac:chgData name="Berencsi Bence" userId="0d6bc2cf-8112-42d3-a525-7658f104eaf7" providerId="ADAL" clId="{36581C35-FBB6-45C1-AC03-1BBC123F8131}" dt="2023-02-21T16:49:01.265" v="7503" actId="1076"/>
          <ac:spMkLst>
            <pc:docMk/>
            <pc:sldMk cId="4253288951" sldId="3573"/>
            <ac:spMk id="35" creationId="{84E2D6A9-DD7F-4AA3-B63E-65524539FAFC}"/>
          </ac:spMkLst>
        </pc:spChg>
        <pc:spChg chg="mod">
          <ac:chgData name="Berencsi Bence" userId="0d6bc2cf-8112-42d3-a525-7658f104eaf7" providerId="ADAL" clId="{36581C35-FBB6-45C1-AC03-1BBC123F8131}" dt="2023-02-21T16:49:01.265" v="7503" actId="1076"/>
          <ac:spMkLst>
            <pc:docMk/>
            <pc:sldMk cId="4253288951" sldId="3573"/>
            <ac:spMk id="36" creationId="{61BF2C05-8AF9-4706-BC1D-E7095A59C80E}"/>
          </ac:spMkLst>
        </pc:spChg>
        <pc:spChg chg="mod">
          <ac:chgData name="Berencsi Bence" userId="0d6bc2cf-8112-42d3-a525-7658f104eaf7" providerId="ADAL" clId="{36581C35-FBB6-45C1-AC03-1BBC123F8131}" dt="2023-02-21T16:49:01.265" v="7503" actId="1076"/>
          <ac:spMkLst>
            <pc:docMk/>
            <pc:sldMk cId="4253288951" sldId="3573"/>
            <ac:spMk id="37" creationId="{B076C3E6-2B8C-4A72-8B45-9E2A482089FB}"/>
          </ac:spMkLst>
        </pc:spChg>
        <pc:spChg chg="mod">
          <ac:chgData name="Berencsi Bence" userId="0d6bc2cf-8112-42d3-a525-7658f104eaf7" providerId="ADAL" clId="{36581C35-FBB6-45C1-AC03-1BBC123F8131}" dt="2023-02-21T16:49:01.265" v="7503" actId="1076"/>
          <ac:spMkLst>
            <pc:docMk/>
            <pc:sldMk cId="4253288951" sldId="3573"/>
            <ac:spMk id="38" creationId="{B25A416D-B7B6-458F-9792-738CE1C95361}"/>
          </ac:spMkLst>
        </pc:spChg>
        <pc:spChg chg="mod">
          <ac:chgData name="Berencsi Bence" userId="0d6bc2cf-8112-42d3-a525-7658f104eaf7" providerId="ADAL" clId="{36581C35-FBB6-45C1-AC03-1BBC123F8131}" dt="2023-02-21T16:49:01.265" v="7503" actId="1076"/>
          <ac:spMkLst>
            <pc:docMk/>
            <pc:sldMk cId="4253288951" sldId="3573"/>
            <ac:spMk id="39" creationId="{A9BDCC79-6EE3-4F41-8399-5620FFA51322}"/>
          </ac:spMkLst>
        </pc:spChg>
        <pc:spChg chg="mod">
          <ac:chgData name="Berencsi Bence" userId="0d6bc2cf-8112-42d3-a525-7658f104eaf7" providerId="ADAL" clId="{36581C35-FBB6-45C1-AC03-1BBC123F8131}" dt="2023-02-21T16:49:01.265" v="7503" actId="1076"/>
          <ac:spMkLst>
            <pc:docMk/>
            <pc:sldMk cId="4253288951" sldId="3573"/>
            <ac:spMk id="40" creationId="{366E4303-8389-441A-9EC5-D27F36A7B472}"/>
          </ac:spMkLst>
        </pc:spChg>
        <pc:spChg chg="mod">
          <ac:chgData name="Berencsi Bence" userId="0d6bc2cf-8112-42d3-a525-7658f104eaf7" providerId="ADAL" clId="{36581C35-FBB6-45C1-AC03-1BBC123F8131}" dt="2023-02-21T16:49:01.265" v="7503" actId="1076"/>
          <ac:spMkLst>
            <pc:docMk/>
            <pc:sldMk cId="4253288951" sldId="3573"/>
            <ac:spMk id="41" creationId="{0EE2A5C2-9DFB-47C9-B0EE-B74AE3398DB6}"/>
          </ac:spMkLst>
        </pc:spChg>
        <pc:spChg chg="mod">
          <ac:chgData name="Berencsi Bence" userId="0d6bc2cf-8112-42d3-a525-7658f104eaf7" providerId="ADAL" clId="{36581C35-FBB6-45C1-AC03-1BBC123F8131}" dt="2023-02-21T16:49:01.265" v="7503" actId="1076"/>
          <ac:spMkLst>
            <pc:docMk/>
            <pc:sldMk cId="4253288951" sldId="3573"/>
            <ac:spMk id="42" creationId="{0C904E3F-F5F9-4FB9-BFB2-D5EDBB863934}"/>
          </ac:spMkLst>
        </pc:spChg>
        <pc:spChg chg="mod">
          <ac:chgData name="Berencsi Bence" userId="0d6bc2cf-8112-42d3-a525-7658f104eaf7" providerId="ADAL" clId="{36581C35-FBB6-45C1-AC03-1BBC123F8131}" dt="2023-02-21T16:49:01.265" v="7503" actId="1076"/>
          <ac:spMkLst>
            <pc:docMk/>
            <pc:sldMk cId="4253288951" sldId="3573"/>
            <ac:spMk id="43" creationId="{D79CE5E1-930C-4DD1-B62C-46B128B623E9}"/>
          </ac:spMkLst>
        </pc:spChg>
        <pc:spChg chg="mod">
          <ac:chgData name="Berencsi Bence" userId="0d6bc2cf-8112-42d3-a525-7658f104eaf7" providerId="ADAL" clId="{36581C35-FBB6-45C1-AC03-1BBC123F8131}" dt="2023-02-21T16:49:01.265" v="7503" actId="1076"/>
          <ac:spMkLst>
            <pc:docMk/>
            <pc:sldMk cId="4253288951" sldId="3573"/>
            <ac:spMk id="44" creationId="{EDE94934-A91D-4440-8266-2C1622E27B71}"/>
          </ac:spMkLst>
        </pc:spChg>
        <pc:spChg chg="mod">
          <ac:chgData name="Berencsi Bence" userId="0d6bc2cf-8112-42d3-a525-7658f104eaf7" providerId="ADAL" clId="{36581C35-FBB6-45C1-AC03-1BBC123F8131}" dt="2023-02-21T16:49:01.265" v="7503" actId="1076"/>
          <ac:spMkLst>
            <pc:docMk/>
            <pc:sldMk cId="4253288951" sldId="3573"/>
            <ac:spMk id="45" creationId="{BC67581A-F525-4EB3-9E2F-F91ED5581E7C}"/>
          </ac:spMkLst>
        </pc:spChg>
        <pc:spChg chg="mod">
          <ac:chgData name="Berencsi Bence" userId="0d6bc2cf-8112-42d3-a525-7658f104eaf7" providerId="ADAL" clId="{36581C35-FBB6-45C1-AC03-1BBC123F8131}" dt="2023-02-21T16:49:01.265" v="7503" actId="1076"/>
          <ac:spMkLst>
            <pc:docMk/>
            <pc:sldMk cId="4253288951" sldId="3573"/>
            <ac:spMk id="46" creationId="{93A60EB2-C641-4F39-98E0-DC8139BFBE86}"/>
          </ac:spMkLst>
        </pc:spChg>
        <pc:spChg chg="mod">
          <ac:chgData name="Berencsi Bence" userId="0d6bc2cf-8112-42d3-a525-7658f104eaf7" providerId="ADAL" clId="{36581C35-FBB6-45C1-AC03-1BBC123F8131}" dt="2023-02-21T16:49:01.265" v="7503" actId="1076"/>
          <ac:spMkLst>
            <pc:docMk/>
            <pc:sldMk cId="4253288951" sldId="3573"/>
            <ac:spMk id="48" creationId="{247C2C5F-4839-47AF-B77A-139580FA0F87}"/>
          </ac:spMkLst>
        </pc:spChg>
        <pc:spChg chg="mod">
          <ac:chgData name="Berencsi Bence" userId="0d6bc2cf-8112-42d3-a525-7658f104eaf7" providerId="ADAL" clId="{36581C35-FBB6-45C1-AC03-1BBC123F8131}" dt="2023-02-21T16:48:56.836" v="7502" actId="1076"/>
          <ac:spMkLst>
            <pc:docMk/>
            <pc:sldMk cId="4253288951" sldId="3573"/>
            <ac:spMk id="58" creationId="{06756C4B-852C-4A5E-B7A6-EBDD273FFB99}"/>
          </ac:spMkLst>
        </pc:spChg>
        <pc:grpChg chg="mod">
          <ac:chgData name="Berencsi Bence" userId="0d6bc2cf-8112-42d3-a525-7658f104eaf7" providerId="ADAL" clId="{36581C35-FBB6-45C1-AC03-1BBC123F8131}" dt="2023-02-21T16:49:01.265" v="7503" actId="1076"/>
          <ac:grpSpMkLst>
            <pc:docMk/>
            <pc:sldMk cId="4253288951" sldId="3573"/>
            <ac:grpSpMk id="2" creationId="{EE9EA3EB-7239-410E-AE47-942AC9F20C9F}"/>
          </ac:grpSpMkLst>
        </pc:grpChg>
        <pc:grpChg chg="del">
          <ac:chgData name="Berencsi Bence" userId="0d6bc2cf-8112-42d3-a525-7658f104eaf7" providerId="ADAL" clId="{36581C35-FBB6-45C1-AC03-1BBC123F8131}" dt="2023-02-21T16:48:39.789" v="7496" actId="478"/>
          <ac:grpSpMkLst>
            <pc:docMk/>
            <pc:sldMk cId="4253288951" sldId="3573"/>
            <ac:grpSpMk id="3" creationId="{8DF7730D-B9F1-5B77-105C-6C27DF8571BA}"/>
          </ac:grpSpMkLst>
        </pc:grpChg>
        <pc:picChg chg="mod">
          <ac:chgData name="Berencsi Bence" userId="0d6bc2cf-8112-42d3-a525-7658f104eaf7" providerId="ADAL" clId="{36581C35-FBB6-45C1-AC03-1BBC123F8131}" dt="2023-02-21T16:48:17.393" v="7490" actId="14100"/>
          <ac:picMkLst>
            <pc:docMk/>
            <pc:sldMk cId="4253288951" sldId="3573"/>
            <ac:picMk id="3076" creationId="{4315F12F-AEC3-4475-B390-7A80BA507BC2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6:51:26.145" v="7627" actId="1036"/>
        <pc:sldMkLst>
          <pc:docMk/>
          <pc:sldMk cId="2879205889" sldId="3574"/>
        </pc:sldMkLst>
        <pc:spChg chg="add del mod">
          <ac:chgData name="Berencsi Bence" userId="0d6bc2cf-8112-42d3-a525-7658f104eaf7" providerId="ADAL" clId="{36581C35-FBB6-45C1-AC03-1BBC123F8131}" dt="2023-02-21T16:50:08.535" v="7523" actId="478"/>
          <ac:spMkLst>
            <pc:docMk/>
            <pc:sldMk cId="2879205889" sldId="3574"/>
            <ac:spMk id="2" creationId="{3199970B-1A5F-BC1A-8422-16D01D0B7715}"/>
          </ac:spMkLst>
        </pc:spChg>
        <pc:spChg chg="add mod">
          <ac:chgData name="Berencsi Bence" userId="0d6bc2cf-8112-42d3-a525-7658f104eaf7" providerId="ADAL" clId="{36581C35-FBB6-45C1-AC03-1BBC123F8131}" dt="2023-02-21T16:49:58.839" v="7522" actId="20577"/>
          <ac:spMkLst>
            <pc:docMk/>
            <pc:sldMk cId="2879205889" sldId="3574"/>
            <ac:spMk id="3" creationId="{4755C72A-0EA6-C326-FCFD-80A1C7C1B4CA}"/>
          </ac:spMkLst>
        </pc:spChg>
        <pc:spChg chg="del mod">
          <ac:chgData name="Berencsi Bence" userId="0d6bc2cf-8112-42d3-a525-7658f104eaf7" providerId="ADAL" clId="{36581C35-FBB6-45C1-AC03-1BBC123F8131}" dt="2023-02-21T16:50:11.552" v="7524" actId="478"/>
          <ac:spMkLst>
            <pc:docMk/>
            <pc:sldMk cId="2879205889" sldId="3574"/>
            <ac:spMk id="20" creationId="{968492F9-8AC0-4E32-BAA3-BA17EC3C2BDB}"/>
          </ac:spMkLst>
        </pc:spChg>
        <pc:spChg chg="mod">
          <ac:chgData name="Berencsi Bence" userId="0d6bc2cf-8112-42d3-a525-7658f104eaf7" providerId="ADAL" clId="{36581C35-FBB6-45C1-AC03-1BBC123F8131}" dt="2023-02-21T16:50:48.986" v="7563" actId="1035"/>
          <ac:spMkLst>
            <pc:docMk/>
            <pc:sldMk cId="2879205889" sldId="3574"/>
            <ac:spMk id="24" creationId="{D5FDBA8A-B88B-405A-A48B-58C9D801A17A}"/>
          </ac:spMkLst>
        </pc:spChg>
        <pc:spChg chg="mod">
          <ac:chgData name="Berencsi Bence" userId="0d6bc2cf-8112-42d3-a525-7658f104eaf7" providerId="ADAL" clId="{36581C35-FBB6-45C1-AC03-1BBC123F8131}" dt="2023-02-21T16:50:55.907" v="7575" actId="1035"/>
          <ac:spMkLst>
            <pc:docMk/>
            <pc:sldMk cId="2879205889" sldId="3574"/>
            <ac:spMk id="25" creationId="{6076A254-FB66-472D-A74C-9D4310FDDF0D}"/>
          </ac:spMkLst>
        </pc:spChg>
        <pc:spChg chg="mod">
          <ac:chgData name="Berencsi Bence" userId="0d6bc2cf-8112-42d3-a525-7658f104eaf7" providerId="ADAL" clId="{36581C35-FBB6-45C1-AC03-1BBC123F8131}" dt="2023-02-21T16:51:01.537" v="7587" actId="1036"/>
          <ac:spMkLst>
            <pc:docMk/>
            <pc:sldMk cId="2879205889" sldId="3574"/>
            <ac:spMk id="26" creationId="{F27A2CD9-B7B9-49F1-9BE1-C513B70A702A}"/>
          </ac:spMkLst>
        </pc:spChg>
        <pc:spChg chg="mod">
          <ac:chgData name="Berencsi Bence" userId="0d6bc2cf-8112-42d3-a525-7658f104eaf7" providerId="ADAL" clId="{36581C35-FBB6-45C1-AC03-1BBC123F8131}" dt="2023-02-21T16:50:31.367" v="7539" actId="1035"/>
          <ac:spMkLst>
            <pc:docMk/>
            <pc:sldMk cId="2879205889" sldId="3574"/>
            <ac:spMk id="27" creationId="{4FF145C3-7A8C-4A2E-A338-506068AC4D03}"/>
          </ac:spMkLst>
        </pc:spChg>
        <pc:spChg chg="mod">
          <ac:chgData name="Berencsi Bence" userId="0d6bc2cf-8112-42d3-a525-7658f104eaf7" providerId="ADAL" clId="{36581C35-FBB6-45C1-AC03-1BBC123F8131}" dt="2023-02-21T16:51:26.145" v="7627" actId="1036"/>
          <ac:spMkLst>
            <pc:docMk/>
            <pc:sldMk cId="2879205889" sldId="3574"/>
            <ac:spMk id="28" creationId="{89277178-A7F4-4903-B22D-920F0443066B}"/>
          </ac:spMkLst>
        </pc:spChg>
        <pc:spChg chg="mod">
          <ac:chgData name="Berencsi Bence" userId="0d6bc2cf-8112-42d3-a525-7658f104eaf7" providerId="ADAL" clId="{36581C35-FBB6-45C1-AC03-1BBC123F8131}" dt="2023-02-21T16:50:40.924" v="7551" actId="1035"/>
          <ac:spMkLst>
            <pc:docMk/>
            <pc:sldMk cId="2879205889" sldId="3574"/>
            <ac:spMk id="29" creationId="{5B956D74-8969-4B5C-9403-5D47BF0E3870}"/>
          </ac:spMkLst>
        </pc:spChg>
        <pc:spChg chg="mod">
          <ac:chgData name="Berencsi Bence" userId="0d6bc2cf-8112-42d3-a525-7658f104eaf7" providerId="ADAL" clId="{36581C35-FBB6-45C1-AC03-1BBC123F8131}" dt="2023-02-21T16:51:06.680" v="7602" actId="1035"/>
          <ac:spMkLst>
            <pc:docMk/>
            <pc:sldMk cId="2879205889" sldId="3574"/>
            <ac:spMk id="31" creationId="{B46FB7AB-FCE9-43C1-9E59-4A2DD3ABFCBE}"/>
          </ac:spMkLst>
        </pc:spChg>
        <pc:spChg chg="mod">
          <ac:chgData name="Berencsi Bence" userId="0d6bc2cf-8112-42d3-a525-7658f104eaf7" providerId="ADAL" clId="{36581C35-FBB6-45C1-AC03-1BBC123F8131}" dt="2023-02-21T16:51:18.056" v="7618" actId="1035"/>
          <ac:spMkLst>
            <pc:docMk/>
            <pc:sldMk cId="2879205889" sldId="3574"/>
            <ac:spMk id="106" creationId="{2BFE7628-069F-4EB1-BC7F-DA091C817270}"/>
          </ac:spMkLst>
        </pc:spChg>
      </pc:sldChg>
      <pc:sldChg chg="addSp delSp modSp mod">
        <pc:chgData name="Berencsi Bence" userId="0d6bc2cf-8112-42d3-a525-7658f104eaf7" providerId="ADAL" clId="{36581C35-FBB6-45C1-AC03-1BBC123F8131}" dt="2023-02-21T16:52:02.936" v="7644" actId="1076"/>
        <pc:sldMkLst>
          <pc:docMk/>
          <pc:sldMk cId="2549162573" sldId="3575"/>
        </pc:sldMkLst>
        <pc:spChg chg="add mod">
          <ac:chgData name="Berencsi Bence" userId="0d6bc2cf-8112-42d3-a525-7658f104eaf7" providerId="ADAL" clId="{36581C35-FBB6-45C1-AC03-1BBC123F8131}" dt="2023-02-21T16:51:42.339" v="7629"/>
          <ac:spMkLst>
            <pc:docMk/>
            <pc:sldMk cId="2549162573" sldId="3575"/>
            <ac:spMk id="3" creationId="{3BEA990D-7379-5BB6-9955-BD14C2DC7E07}"/>
          </ac:spMkLst>
        </pc:spChg>
        <pc:spChg chg="del">
          <ac:chgData name="Berencsi Bence" userId="0d6bc2cf-8112-42d3-a525-7658f104eaf7" providerId="ADAL" clId="{36581C35-FBB6-45C1-AC03-1BBC123F8131}" dt="2023-02-21T16:51:42.190" v="7628" actId="478"/>
          <ac:spMkLst>
            <pc:docMk/>
            <pc:sldMk cId="2549162573" sldId="3575"/>
            <ac:spMk id="9" creationId="{BAACEDBE-A4AB-4A08-B130-0418A79787E7}"/>
          </ac:spMkLst>
        </pc:spChg>
        <pc:spChg chg="mod">
          <ac:chgData name="Berencsi Bence" userId="0d6bc2cf-8112-42d3-a525-7658f104eaf7" providerId="ADAL" clId="{36581C35-FBB6-45C1-AC03-1BBC123F8131}" dt="2023-02-21T16:51:49.718" v="7642" actId="1038"/>
          <ac:spMkLst>
            <pc:docMk/>
            <pc:sldMk cId="2549162573" sldId="3575"/>
            <ac:spMk id="17" creationId="{F16A6683-C600-44E8-98C1-86C05B24DAB9}"/>
          </ac:spMkLst>
        </pc:spChg>
        <pc:spChg chg="mod">
          <ac:chgData name="Berencsi Bence" userId="0d6bc2cf-8112-42d3-a525-7658f104eaf7" providerId="ADAL" clId="{36581C35-FBB6-45C1-AC03-1BBC123F8131}" dt="2023-02-21T16:51:49.718" v="7642" actId="1038"/>
          <ac:spMkLst>
            <pc:docMk/>
            <pc:sldMk cId="2549162573" sldId="3575"/>
            <ac:spMk id="18" creationId="{683B3F54-7CD3-49F9-A556-2F8C672A0071}"/>
          </ac:spMkLst>
        </pc:spChg>
        <pc:spChg chg="mod">
          <ac:chgData name="Berencsi Bence" userId="0d6bc2cf-8112-42d3-a525-7658f104eaf7" providerId="ADAL" clId="{36581C35-FBB6-45C1-AC03-1BBC123F8131}" dt="2023-02-21T16:51:49.718" v="7642" actId="1038"/>
          <ac:spMkLst>
            <pc:docMk/>
            <pc:sldMk cId="2549162573" sldId="3575"/>
            <ac:spMk id="19" creationId="{64FBA77E-823F-4ABA-86B7-2D345B69C559}"/>
          </ac:spMkLst>
        </pc:spChg>
        <pc:spChg chg="mod">
          <ac:chgData name="Berencsi Bence" userId="0d6bc2cf-8112-42d3-a525-7658f104eaf7" providerId="ADAL" clId="{36581C35-FBB6-45C1-AC03-1BBC123F8131}" dt="2023-02-21T16:51:49.718" v="7642" actId="1038"/>
          <ac:spMkLst>
            <pc:docMk/>
            <pc:sldMk cId="2549162573" sldId="3575"/>
            <ac:spMk id="20" creationId="{896CDD82-DCA2-47E1-8FAF-D92FE165250B}"/>
          </ac:spMkLst>
        </pc:spChg>
        <pc:spChg chg="mod">
          <ac:chgData name="Berencsi Bence" userId="0d6bc2cf-8112-42d3-a525-7658f104eaf7" providerId="ADAL" clId="{36581C35-FBB6-45C1-AC03-1BBC123F8131}" dt="2023-02-21T16:51:49.718" v="7642" actId="1038"/>
          <ac:spMkLst>
            <pc:docMk/>
            <pc:sldMk cId="2549162573" sldId="3575"/>
            <ac:spMk id="21" creationId="{464CDB5D-7E2D-49D6-85AC-4CD56034AF9C}"/>
          </ac:spMkLst>
        </pc:spChg>
        <pc:spChg chg="mod">
          <ac:chgData name="Berencsi Bence" userId="0d6bc2cf-8112-42d3-a525-7658f104eaf7" providerId="ADAL" clId="{36581C35-FBB6-45C1-AC03-1BBC123F8131}" dt="2023-02-21T16:51:49.718" v="7642" actId="1038"/>
          <ac:spMkLst>
            <pc:docMk/>
            <pc:sldMk cId="2549162573" sldId="3575"/>
            <ac:spMk id="22" creationId="{2959F70A-A4D3-4EEC-86A2-54004EAC8B2E}"/>
          </ac:spMkLst>
        </pc:spChg>
        <pc:spChg chg="mod">
          <ac:chgData name="Berencsi Bence" userId="0d6bc2cf-8112-42d3-a525-7658f104eaf7" providerId="ADAL" clId="{36581C35-FBB6-45C1-AC03-1BBC123F8131}" dt="2023-02-21T16:51:49.718" v="7642" actId="1038"/>
          <ac:spMkLst>
            <pc:docMk/>
            <pc:sldMk cId="2549162573" sldId="3575"/>
            <ac:spMk id="23" creationId="{203D6C45-E758-4D97-9375-2D4F51EAA73F}"/>
          </ac:spMkLst>
        </pc:spChg>
        <pc:spChg chg="mod">
          <ac:chgData name="Berencsi Bence" userId="0d6bc2cf-8112-42d3-a525-7658f104eaf7" providerId="ADAL" clId="{36581C35-FBB6-45C1-AC03-1BBC123F8131}" dt="2023-02-21T16:51:49.718" v="7642" actId="1038"/>
          <ac:spMkLst>
            <pc:docMk/>
            <pc:sldMk cId="2549162573" sldId="3575"/>
            <ac:spMk id="24" creationId="{E7F75CAC-1BF6-4612-9F46-9FE1E9739A1C}"/>
          </ac:spMkLst>
        </pc:spChg>
        <pc:spChg chg="mod">
          <ac:chgData name="Berencsi Bence" userId="0d6bc2cf-8112-42d3-a525-7658f104eaf7" providerId="ADAL" clId="{36581C35-FBB6-45C1-AC03-1BBC123F8131}" dt="2023-02-21T16:51:49.718" v="7642" actId="1038"/>
          <ac:spMkLst>
            <pc:docMk/>
            <pc:sldMk cId="2549162573" sldId="3575"/>
            <ac:spMk id="25" creationId="{E9BCB555-9D68-4582-8A8D-3CF08FF2F22F}"/>
          </ac:spMkLst>
        </pc:spChg>
        <pc:spChg chg="mod">
          <ac:chgData name="Berencsi Bence" userId="0d6bc2cf-8112-42d3-a525-7658f104eaf7" providerId="ADAL" clId="{36581C35-FBB6-45C1-AC03-1BBC123F8131}" dt="2023-02-21T16:51:49.718" v="7642" actId="1038"/>
          <ac:spMkLst>
            <pc:docMk/>
            <pc:sldMk cId="2549162573" sldId="3575"/>
            <ac:spMk id="26" creationId="{A9324F4B-1D6D-402B-8160-54FA7A616C23}"/>
          </ac:spMkLst>
        </pc:spChg>
        <pc:spChg chg="mod">
          <ac:chgData name="Berencsi Bence" userId="0d6bc2cf-8112-42d3-a525-7658f104eaf7" providerId="ADAL" clId="{36581C35-FBB6-45C1-AC03-1BBC123F8131}" dt="2023-02-21T16:51:49.718" v="7642" actId="1038"/>
          <ac:spMkLst>
            <pc:docMk/>
            <pc:sldMk cId="2549162573" sldId="3575"/>
            <ac:spMk id="27" creationId="{5FF6B463-B14D-4BDB-8085-3B096A8F7AC1}"/>
          </ac:spMkLst>
        </pc:spChg>
        <pc:spChg chg="mod">
          <ac:chgData name="Berencsi Bence" userId="0d6bc2cf-8112-42d3-a525-7658f104eaf7" providerId="ADAL" clId="{36581C35-FBB6-45C1-AC03-1BBC123F8131}" dt="2023-02-21T16:51:49.718" v="7642" actId="1038"/>
          <ac:spMkLst>
            <pc:docMk/>
            <pc:sldMk cId="2549162573" sldId="3575"/>
            <ac:spMk id="29" creationId="{94025963-F525-44E6-B7C8-AEDE8806E0F7}"/>
          </ac:spMkLst>
        </pc:spChg>
        <pc:spChg chg="mod">
          <ac:chgData name="Berencsi Bence" userId="0d6bc2cf-8112-42d3-a525-7658f104eaf7" providerId="ADAL" clId="{36581C35-FBB6-45C1-AC03-1BBC123F8131}" dt="2023-02-21T16:51:49.718" v="7642" actId="1038"/>
          <ac:spMkLst>
            <pc:docMk/>
            <pc:sldMk cId="2549162573" sldId="3575"/>
            <ac:spMk id="30" creationId="{93626C13-D691-4158-A338-3F11C347DC5E}"/>
          </ac:spMkLst>
        </pc:spChg>
        <pc:spChg chg="mod">
          <ac:chgData name="Berencsi Bence" userId="0d6bc2cf-8112-42d3-a525-7658f104eaf7" providerId="ADAL" clId="{36581C35-FBB6-45C1-AC03-1BBC123F8131}" dt="2023-02-21T16:51:49.718" v="7642" actId="1038"/>
          <ac:spMkLst>
            <pc:docMk/>
            <pc:sldMk cId="2549162573" sldId="3575"/>
            <ac:spMk id="31" creationId="{30019071-7955-4392-BCF5-C6DF58514217}"/>
          </ac:spMkLst>
        </pc:spChg>
        <pc:spChg chg="mod">
          <ac:chgData name="Berencsi Bence" userId="0d6bc2cf-8112-42d3-a525-7658f104eaf7" providerId="ADAL" clId="{36581C35-FBB6-45C1-AC03-1BBC123F8131}" dt="2023-02-21T16:51:49.718" v="7642" actId="1038"/>
          <ac:spMkLst>
            <pc:docMk/>
            <pc:sldMk cId="2549162573" sldId="3575"/>
            <ac:spMk id="32" creationId="{ABEF5E63-9837-46FA-A409-0A2AD51C2ABC}"/>
          </ac:spMkLst>
        </pc:spChg>
        <pc:spChg chg="mod">
          <ac:chgData name="Berencsi Bence" userId="0d6bc2cf-8112-42d3-a525-7658f104eaf7" providerId="ADAL" clId="{36581C35-FBB6-45C1-AC03-1BBC123F8131}" dt="2023-02-21T16:51:49.718" v="7642" actId="1038"/>
          <ac:spMkLst>
            <pc:docMk/>
            <pc:sldMk cId="2549162573" sldId="3575"/>
            <ac:spMk id="33" creationId="{FC732E36-586F-41C4-B159-127B74F57ECD}"/>
          </ac:spMkLst>
        </pc:spChg>
        <pc:spChg chg="mod">
          <ac:chgData name="Berencsi Bence" userId="0d6bc2cf-8112-42d3-a525-7658f104eaf7" providerId="ADAL" clId="{36581C35-FBB6-45C1-AC03-1BBC123F8131}" dt="2023-02-21T16:51:49.718" v="7642" actId="1038"/>
          <ac:spMkLst>
            <pc:docMk/>
            <pc:sldMk cId="2549162573" sldId="3575"/>
            <ac:spMk id="34" creationId="{F55E164A-482A-4099-A696-405B617B286B}"/>
          </ac:spMkLst>
        </pc:spChg>
        <pc:spChg chg="mod">
          <ac:chgData name="Berencsi Bence" userId="0d6bc2cf-8112-42d3-a525-7658f104eaf7" providerId="ADAL" clId="{36581C35-FBB6-45C1-AC03-1BBC123F8131}" dt="2023-02-21T16:51:49.718" v="7642" actId="1038"/>
          <ac:spMkLst>
            <pc:docMk/>
            <pc:sldMk cId="2549162573" sldId="3575"/>
            <ac:spMk id="35" creationId="{E810E131-710F-4BD8-AD0C-F9549FC8D3DB}"/>
          </ac:spMkLst>
        </pc:spChg>
        <pc:spChg chg="mod">
          <ac:chgData name="Berencsi Bence" userId="0d6bc2cf-8112-42d3-a525-7658f104eaf7" providerId="ADAL" clId="{36581C35-FBB6-45C1-AC03-1BBC123F8131}" dt="2023-02-21T16:51:49.718" v="7642" actId="1038"/>
          <ac:spMkLst>
            <pc:docMk/>
            <pc:sldMk cId="2549162573" sldId="3575"/>
            <ac:spMk id="36" creationId="{A3A9DB42-5642-4FB6-8E44-54BBD60AD7EB}"/>
          </ac:spMkLst>
        </pc:spChg>
        <pc:spChg chg="mod">
          <ac:chgData name="Berencsi Bence" userId="0d6bc2cf-8112-42d3-a525-7658f104eaf7" providerId="ADAL" clId="{36581C35-FBB6-45C1-AC03-1BBC123F8131}" dt="2023-02-21T16:51:56.259" v="7643" actId="1076"/>
          <ac:spMkLst>
            <pc:docMk/>
            <pc:sldMk cId="2549162573" sldId="3575"/>
            <ac:spMk id="46" creationId="{9BC8B450-5164-443D-8F12-3E7DA07F63AC}"/>
          </ac:spMkLst>
        </pc:spChg>
        <pc:grpChg chg="mod">
          <ac:chgData name="Berencsi Bence" userId="0d6bc2cf-8112-42d3-a525-7658f104eaf7" providerId="ADAL" clId="{36581C35-FBB6-45C1-AC03-1BBC123F8131}" dt="2023-02-21T16:51:49.718" v="7642" actId="1038"/>
          <ac:grpSpMkLst>
            <pc:docMk/>
            <pc:sldMk cId="2549162573" sldId="3575"/>
            <ac:grpSpMk id="16" creationId="{043377CC-35D2-4A93-9A52-894B20F85FB0}"/>
          </ac:grpSpMkLst>
        </pc:grpChg>
        <pc:picChg chg="mod">
          <ac:chgData name="Berencsi Bence" userId="0d6bc2cf-8112-42d3-a525-7658f104eaf7" providerId="ADAL" clId="{36581C35-FBB6-45C1-AC03-1BBC123F8131}" dt="2023-02-21T16:52:02.936" v="7644" actId="1076"/>
          <ac:picMkLst>
            <pc:docMk/>
            <pc:sldMk cId="2549162573" sldId="3575"/>
            <ac:picMk id="2" creationId="{F4EDE5DC-1549-4B18-B316-E16C22F58C03}"/>
          </ac:picMkLst>
        </pc:picChg>
        <pc:picChg chg="mod">
          <ac:chgData name="Berencsi Bence" userId="0d6bc2cf-8112-42d3-a525-7658f104eaf7" providerId="ADAL" clId="{36581C35-FBB6-45C1-AC03-1BBC123F8131}" dt="2023-02-21T16:51:49.718" v="7642" actId="1038"/>
          <ac:picMkLst>
            <pc:docMk/>
            <pc:sldMk cId="2549162573" sldId="3575"/>
            <ac:picMk id="4" creationId="{70859D31-FBF9-4619-8044-5FF29B5EFEA2}"/>
          </ac:picMkLst>
        </pc:picChg>
        <pc:picChg chg="mod">
          <ac:chgData name="Berencsi Bence" userId="0d6bc2cf-8112-42d3-a525-7658f104eaf7" providerId="ADAL" clId="{36581C35-FBB6-45C1-AC03-1BBC123F8131}" dt="2023-02-21T16:52:02.936" v="7644" actId="1076"/>
          <ac:picMkLst>
            <pc:docMk/>
            <pc:sldMk cId="2549162573" sldId="3575"/>
            <ac:picMk id="5" creationId="{FBD408F2-2B26-4B3E-B1F6-240451661685}"/>
          </ac:picMkLst>
        </pc:picChg>
        <pc:picChg chg="mod">
          <ac:chgData name="Berencsi Bence" userId="0d6bc2cf-8112-42d3-a525-7658f104eaf7" providerId="ADAL" clId="{36581C35-FBB6-45C1-AC03-1BBC123F8131}" dt="2023-02-21T16:52:02.936" v="7644" actId="1076"/>
          <ac:picMkLst>
            <pc:docMk/>
            <pc:sldMk cId="2549162573" sldId="3575"/>
            <ac:picMk id="1026" creationId="{AAA77699-8B6B-4CCC-921F-ECC6E734BC96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2T12:59:14.531" v="9842" actId="1076"/>
        <pc:sldMkLst>
          <pc:docMk/>
          <pc:sldMk cId="3752896279" sldId="3576"/>
        </pc:sldMkLst>
        <pc:spChg chg="add mod">
          <ac:chgData name="Berencsi Bence" userId="0d6bc2cf-8112-42d3-a525-7658f104eaf7" providerId="ADAL" clId="{36581C35-FBB6-45C1-AC03-1BBC123F8131}" dt="2023-02-22T12:59:03.413" v="9839" actId="1076"/>
          <ac:spMkLst>
            <pc:docMk/>
            <pc:sldMk cId="3752896279" sldId="3576"/>
            <ac:spMk id="2" creationId="{144B1AAD-90C0-8B7A-1C48-D4DB1C2C67D4}"/>
          </ac:spMkLst>
        </pc:spChg>
        <pc:spChg chg="add del mod">
          <ac:chgData name="Berencsi Bence" userId="0d6bc2cf-8112-42d3-a525-7658f104eaf7" providerId="ADAL" clId="{36581C35-FBB6-45C1-AC03-1BBC123F8131}" dt="2023-02-21T16:49:19.149" v="7507" actId="478"/>
          <ac:spMkLst>
            <pc:docMk/>
            <pc:sldMk cId="3752896279" sldId="3576"/>
            <ac:spMk id="3" creationId="{20A0AF48-6FBC-E280-3EDC-921C424607E8}"/>
          </ac:spMkLst>
        </pc:spChg>
        <pc:spChg chg="add mod">
          <ac:chgData name="Berencsi Bence" userId="0d6bc2cf-8112-42d3-a525-7658f104eaf7" providerId="ADAL" clId="{36581C35-FBB6-45C1-AC03-1BBC123F8131}" dt="2023-02-22T12:57:19.611" v="9801"/>
          <ac:spMkLst>
            <pc:docMk/>
            <pc:sldMk cId="3752896279" sldId="3576"/>
            <ac:spMk id="3" creationId="{66732A8F-B785-2552-8991-371BD4D03486}"/>
          </ac:spMkLst>
        </pc:spChg>
        <pc:spChg chg="mod">
          <ac:chgData name="Berencsi Bence" userId="0d6bc2cf-8112-42d3-a525-7658f104eaf7" providerId="ADAL" clId="{36581C35-FBB6-45C1-AC03-1BBC123F8131}" dt="2023-02-21T16:49:14.828" v="7504" actId="1076"/>
          <ac:spMkLst>
            <pc:docMk/>
            <pc:sldMk cId="3752896279" sldId="3576"/>
            <ac:spMk id="9" creationId="{BAACEDBE-A4AB-4A08-B130-0418A79787E7}"/>
          </ac:spMkLst>
        </pc:spChg>
        <pc:spChg chg="mod">
          <ac:chgData name="Berencsi Bence" userId="0d6bc2cf-8112-42d3-a525-7658f104eaf7" providerId="ADAL" clId="{36581C35-FBB6-45C1-AC03-1BBC123F8131}" dt="2023-02-22T12:58:46.801" v="9833" actId="14100"/>
          <ac:spMkLst>
            <pc:docMk/>
            <pc:sldMk cId="3752896279" sldId="3576"/>
            <ac:spMk id="57" creationId="{300D871A-3E18-4EDF-AEBE-48A4B2A23BC5}"/>
          </ac:spMkLst>
        </pc:spChg>
        <pc:spChg chg="mod">
          <ac:chgData name="Berencsi Bence" userId="0d6bc2cf-8112-42d3-a525-7658f104eaf7" providerId="ADAL" clId="{36581C35-FBB6-45C1-AC03-1BBC123F8131}" dt="2023-02-22T12:58:33.283" v="9831" actId="2711"/>
          <ac:spMkLst>
            <pc:docMk/>
            <pc:sldMk cId="3752896279" sldId="3576"/>
            <ac:spMk id="65" creationId="{5E656D4B-32E9-4FD3-9D07-5C4AF2D95C01}"/>
          </ac:spMkLst>
        </pc:spChg>
        <pc:picChg chg="mod">
          <ac:chgData name="Berencsi Bence" userId="0d6bc2cf-8112-42d3-a525-7658f104eaf7" providerId="ADAL" clId="{36581C35-FBB6-45C1-AC03-1BBC123F8131}" dt="2023-02-22T12:59:07.061" v="9840" actId="14100"/>
          <ac:picMkLst>
            <pc:docMk/>
            <pc:sldMk cId="3752896279" sldId="3576"/>
            <ac:picMk id="39" creationId="{EB450715-694B-40C0-B530-240F18F0ED4F}"/>
          </ac:picMkLst>
        </pc:picChg>
        <pc:picChg chg="mod">
          <ac:chgData name="Berencsi Bence" userId="0d6bc2cf-8112-42d3-a525-7658f104eaf7" providerId="ADAL" clId="{36581C35-FBB6-45C1-AC03-1BBC123F8131}" dt="2023-02-22T12:58:59.720" v="9836" actId="14100"/>
          <ac:picMkLst>
            <pc:docMk/>
            <pc:sldMk cId="3752896279" sldId="3576"/>
            <ac:picMk id="48" creationId="{73872F13-9DDD-4744-9D3E-C5CF39953716}"/>
          </ac:picMkLst>
        </pc:picChg>
        <pc:picChg chg="mod">
          <ac:chgData name="Berencsi Bence" userId="0d6bc2cf-8112-42d3-a525-7658f104eaf7" providerId="ADAL" clId="{36581C35-FBB6-45C1-AC03-1BBC123F8131}" dt="2023-02-22T12:59:08.611" v="9841" actId="1076"/>
          <ac:picMkLst>
            <pc:docMk/>
            <pc:sldMk cId="3752896279" sldId="3576"/>
            <ac:picMk id="50" creationId="{BB57BCA1-2550-465A-80D6-B11CED1301A7}"/>
          </ac:picMkLst>
        </pc:picChg>
        <pc:picChg chg="mod">
          <ac:chgData name="Berencsi Bence" userId="0d6bc2cf-8112-42d3-a525-7658f104eaf7" providerId="ADAL" clId="{36581C35-FBB6-45C1-AC03-1BBC123F8131}" dt="2023-02-22T12:59:14.531" v="9842" actId="1076"/>
          <ac:picMkLst>
            <pc:docMk/>
            <pc:sldMk cId="3752896279" sldId="3576"/>
            <ac:picMk id="51" creationId="{68FC0B78-978D-4744-83DC-B6184B0540BA}"/>
          </ac:picMkLst>
        </pc:picChg>
        <pc:picChg chg="mod">
          <ac:chgData name="Berencsi Bence" userId="0d6bc2cf-8112-42d3-a525-7658f104eaf7" providerId="ADAL" clId="{36581C35-FBB6-45C1-AC03-1BBC123F8131}" dt="2023-02-22T12:58:09.326" v="9824" actId="14100"/>
          <ac:picMkLst>
            <pc:docMk/>
            <pc:sldMk cId="3752896279" sldId="3576"/>
            <ac:picMk id="54" creationId="{60FE8A33-0689-455B-B62E-5FCF48A2C5DD}"/>
          </ac:picMkLst>
        </pc:picChg>
        <pc:picChg chg="mod">
          <ac:chgData name="Berencsi Bence" userId="0d6bc2cf-8112-42d3-a525-7658f104eaf7" providerId="ADAL" clId="{36581C35-FBB6-45C1-AC03-1BBC123F8131}" dt="2023-02-22T12:57:35.977" v="9818" actId="1076"/>
          <ac:picMkLst>
            <pc:docMk/>
            <pc:sldMk cId="3752896279" sldId="3576"/>
            <ac:picMk id="56" creationId="{6D3A20EC-26F7-486D-8422-24392E2D9D3A}"/>
          </ac:picMkLst>
        </pc:picChg>
        <pc:picChg chg="mod">
          <ac:chgData name="Berencsi Bence" userId="0d6bc2cf-8112-42d3-a525-7658f104eaf7" providerId="ADAL" clId="{36581C35-FBB6-45C1-AC03-1BBC123F8131}" dt="2023-02-22T12:58:21.117" v="9828" actId="1076"/>
          <ac:picMkLst>
            <pc:docMk/>
            <pc:sldMk cId="3752896279" sldId="3576"/>
            <ac:picMk id="2050" creationId="{03D226D6-C009-4D71-9874-E6EA36D18A1B}"/>
          </ac:picMkLst>
        </pc:picChg>
        <pc:picChg chg="mod">
          <ac:chgData name="Berencsi Bence" userId="0d6bc2cf-8112-42d3-a525-7658f104eaf7" providerId="ADAL" clId="{36581C35-FBB6-45C1-AC03-1BBC123F8131}" dt="2023-02-22T12:57:31.096" v="9816" actId="1076"/>
          <ac:picMkLst>
            <pc:docMk/>
            <pc:sldMk cId="3752896279" sldId="3576"/>
            <ac:picMk id="2054" creationId="{70585CF3-AE7B-42A5-93D6-9BE97AC5E807}"/>
          </ac:picMkLst>
        </pc:picChg>
        <pc:picChg chg="add mod">
          <ac:chgData name="Berencsi Bence" userId="0d6bc2cf-8112-42d3-a525-7658f104eaf7" providerId="ADAL" clId="{36581C35-FBB6-45C1-AC03-1BBC123F8131}" dt="2023-02-22T12:58:12.903" v="9826" actId="14100"/>
          <ac:picMkLst>
            <pc:docMk/>
            <pc:sldMk cId="3752896279" sldId="3576"/>
            <ac:picMk id="8194" creationId="{325DD80E-C89C-B55B-C22B-ABA52EE12423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14T16:48:44.944" v="1571" actId="1038"/>
        <pc:sldMkLst>
          <pc:docMk/>
          <pc:sldMk cId="830093109" sldId="3577"/>
        </pc:sldMkLst>
        <pc:spChg chg="del mod">
          <ac:chgData name="Berencsi Bence" userId="0d6bc2cf-8112-42d3-a525-7658f104eaf7" providerId="ADAL" clId="{36581C35-FBB6-45C1-AC03-1BBC123F8131}" dt="2023-02-14T16:47:57.433" v="1506" actId="478"/>
          <ac:spMkLst>
            <pc:docMk/>
            <pc:sldMk cId="830093109" sldId="3577"/>
            <ac:spMk id="7" creationId="{71A20B43-B9AD-45FE-A98A-BE68177A9062}"/>
          </ac:spMkLst>
        </pc:spChg>
        <pc:spChg chg="add del">
          <ac:chgData name="Berencsi Bence" userId="0d6bc2cf-8112-42d3-a525-7658f104eaf7" providerId="ADAL" clId="{36581C35-FBB6-45C1-AC03-1BBC123F8131}" dt="2023-02-14T16:48:00.608" v="1508" actId="22"/>
          <ac:spMkLst>
            <pc:docMk/>
            <pc:sldMk cId="830093109" sldId="3577"/>
            <ac:spMk id="9" creationId="{D86B8E28-C511-F695-0168-BD94E1141EBA}"/>
          </ac:spMkLst>
        </pc:spChg>
        <pc:spChg chg="add mod">
          <ac:chgData name="Berencsi Bence" userId="0d6bc2cf-8112-42d3-a525-7658f104eaf7" providerId="ADAL" clId="{36581C35-FBB6-45C1-AC03-1BBC123F8131}" dt="2023-02-14T16:48:13.919" v="1510"/>
          <ac:spMkLst>
            <pc:docMk/>
            <pc:sldMk cId="830093109" sldId="3577"/>
            <ac:spMk id="10" creationId="{A12FC348-4A20-9947-0F1E-09A1DA82DAB0}"/>
          </ac:spMkLst>
        </pc:spChg>
        <pc:spChg chg="add mod">
          <ac:chgData name="Berencsi Bence" userId="0d6bc2cf-8112-42d3-a525-7658f104eaf7" providerId="ADAL" clId="{36581C35-FBB6-45C1-AC03-1BBC123F8131}" dt="2023-02-14T16:48:13.919" v="1510"/>
          <ac:spMkLst>
            <pc:docMk/>
            <pc:sldMk cId="830093109" sldId="3577"/>
            <ac:spMk id="11" creationId="{82B9CD05-D869-8895-5027-5920DF75A3AE}"/>
          </ac:spMkLst>
        </pc:spChg>
        <pc:spChg chg="del">
          <ac:chgData name="Berencsi Bence" userId="0d6bc2cf-8112-42d3-a525-7658f104eaf7" providerId="ADAL" clId="{36581C35-FBB6-45C1-AC03-1BBC123F8131}" dt="2023-02-14T16:48:13.561" v="1509" actId="478"/>
          <ac:spMkLst>
            <pc:docMk/>
            <pc:sldMk cId="830093109" sldId="3577"/>
            <ac:spMk id="126" creationId="{D70FAFCB-B435-40EC-B6F4-67E9E65E18D1}"/>
          </ac:spMkLst>
        </pc:spChg>
        <pc:picChg chg="mod">
          <ac:chgData name="Berencsi Bence" userId="0d6bc2cf-8112-42d3-a525-7658f104eaf7" providerId="ADAL" clId="{36581C35-FBB6-45C1-AC03-1BBC123F8131}" dt="2023-02-14T16:48:30.032" v="1525" actId="1038"/>
          <ac:picMkLst>
            <pc:docMk/>
            <pc:sldMk cId="830093109" sldId="3577"/>
            <ac:picMk id="127" creationId="{FE16D5B8-7667-40EF-B0B0-7BF48F8B173A}"/>
          </ac:picMkLst>
        </pc:picChg>
        <pc:picChg chg="mod">
          <ac:chgData name="Berencsi Bence" userId="0d6bc2cf-8112-42d3-a525-7658f104eaf7" providerId="ADAL" clId="{36581C35-FBB6-45C1-AC03-1BBC123F8131}" dt="2023-02-14T16:48:42.561" v="1566" actId="1038"/>
          <ac:picMkLst>
            <pc:docMk/>
            <pc:sldMk cId="830093109" sldId="3577"/>
            <ac:picMk id="135" creationId="{D9BA5F86-06ED-49B6-916F-0CF5451E986E}"/>
          </ac:picMkLst>
        </pc:picChg>
        <pc:picChg chg="mod">
          <ac:chgData name="Berencsi Bence" userId="0d6bc2cf-8112-42d3-a525-7658f104eaf7" providerId="ADAL" clId="{36581C35-FBB6-45C1-AC03-1BBC123F8131}" dt="2023-02-14T16:48:44.944" v="1571" actId="1038"/>
          <ac:picMkLst>
            <pc:docMk/>
            <pc:sldMk cId="830093109" sldId="3577"/>
            <ac:picMk id="137" creationId="{AFC82769-3D5E-4ED5-85DB-E08429DD6033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15T16:04:57.902" v="1830" actId="1076"/>
        <pc:sldMkLst>
          <pc:docMk/>
          <pc:sldMk cId="2534797034" sldId="3579"/>
        </pc:sldMkLst>
        <pc:spChg chg="del">
          <ac:chgData name="Berencsi Bence" userId="0d6bc2cf-8112-42d3-a525-7658f104eaf7" providerId="ADAL" clId="{36581C35-FBB6-45C1-AC03-1BBC123F8131}" dt="2023-02-15T16:03:17.953" v="1803" actId="478"/>
          <ac:spMkLst>
            <pc:docMk/>
            <pc:sldMk cId="2534797034" sldId="3579"/>
            <ac:spMk id="7" creationId="{71A20B43-B9AD-45FE-A98A-BE68177A9062}"/>
          </ac:spMkLst>
        </pc:spChg>
        <pc:spChg chg="add del">
          <ac:chgData name="Berencsi Bence" userId="0d6bc2cf-8112-42d3-a525-7658f104eaf7" providerId="ADAL" clId="{36581C35-FBB6-45C1-AC03-1BBC123F8131}" dt="2023-02-15T16:03:21.089" v="1805" actId="478"/>
          <ac:spMkLst>
            <pc:docMk/>
            <pc:sldMk cId="2534797034" sldId="3579"/>
            <ac:spMk id="9" creationId="{D43D2716-FCD8-11BC-5030-F3C8DB5263D0}"/>
          </ac:spMkLst>
        </pc:spChg>
        <pc:spChg chg="add mod">
          <ac:chgData name="Berencsi Bence" userId="0d6bc2cf-8112-42d3-a525-7658f104eaf7" providerId="ADAL" clId="{36581C35-FBB6-45C1-AC03-1BBC123F8131}" dt="2023-02-15T16:03:29.956" v="1806"/>
          <ac:spMkLst>
            <pc:docMk/>
            <pc:sldMk cId="2534797034" sldId="3579"/>
            <ac:spMk id="10" creationId="{797BB293-8557-7919-404E-0A157C245E31}"/>
          </ac:spMkLst>
        </pc:spChg>
        <pc:spChg chg="add mod">
          <ac:chgData name="Berencsi Bence" userId="0d6bc2cf-8112-42d3-a525-7658f104eaf7" providerId="ADAL" clId="{36581C35-FBB6-45C1-AC03-1BBC123F8131}" dt="2023-02-15T16:03:29.956" v="1806"/>
          <ac:spMkLst>
            <pc:docMk/>
            <pc:sldMk cId="2534797034" sldId="3579"/>
            <ac:spMk id="11" creationId="{BA0A8016-E874-1E40-B354-90CB86598922}"/>
          </ac:spMkLst>
        </pc:spChg>
        <pc:spChg chg="del">
          <ac:chgData name="Berencsi Bence" userId="0d6bc2cf-8112-42d3-a525-7658f104eaf7" providerId="ADAL" clId="{36581C35-FBB6-45C1-AC03-1BBC123F8131}" dt="2023-02-15T16:03:09.834" v="1801" actId="478"/>
          <ac:spMkLst>
            <pc:docMk/>
            <pc:sldMk cId="2534797034" sldId="3579"/>
            <ac:spMk id="127" creationId="{7ECD241A-8CC2-493A-8D2D-B1DBB1A57FC9}"/>
          </ac:spMkLst>
        </pc:spChg>
        <pc:spChg chg="mod">
          <ac:chgData name="Berencsi Bence" userId="0d6bc2cf-8112-42d3-a525-7658f104eaf7" providerId="ADAL" clId="{36581C35-FBB6-45C1-AC03-1BBC123F8131}" dt="2023-02-15T16:04:35.281" v="1825" actId="1076"/>
          <ac:spMkLst>
            <pc:docMk/>
            <pc:sldMk cId="2534797034" sldId="3579"/>
            <ac:spMk id="128" creationId="{F7B8CD23-CB59-4010-A64C-B3E15345AE3A}"/>
          </ac:spMkLst>
        </pc:spChg>
        <pc:spChg chg="mod">
          <ac:chgData name="Berencsi Bence" userId="0d6bc2cf-8112-42d3-a525-7658f104eaf7" providerId="ADAL" clId="{36581C35-FBB6-45C1-AC03-1BBC123F8131}" dt="2023-02-15T16:04:21.911" v="1822" actId="1076"/>
          <ac:spMkLst>
            <pc:docMk/>
            <pc:sldMk cId="2534797034" sldId="3579"/>
            <ac:spMk id="148" creationId="{420A5686-2387-478C-BACF-0FC4391EA2EC}"/>
          </ac:spMkLst>
        </pc:spChg>
        <pc:spChg chg="mod">
          <ac:chgData name="Berencsi Bence" userId="0d6bc2cf-8112-42d3-a525-7658f104eaf7" providerId="ADAL" clId="{36581C35-FBB6-45C1-AC03-1BBC123F8131}" dt="2023-02-15T16:04:18.622" v="1821" actId="14100"/>
          <ac:spMkLst>
            <pc:docMk/>
            <pc:sldMk cId="2534797034" sldId="3579"/>
            <ac:spMk id="4097" creationId="{4C2C3DA6-EF00-4BBC-9228-F7ADC4729392}"/>
          </ac:spMkLst>
        </pc:spChg>
        <pc:picChg chg="mod">
          <ac:chgData name="Berencsi Bence" userId="0d6bc2cf-8112-42d3-a525-7658f104eaf7" providerId="ADAL" clId="{36581C35-FBB6-45C1-AC03-1BBC123F8131}" dt="2023-02-15T16:04:57.902" v="1830" actId="1076"/>
          <ac:picMkLst>
            <pc:docMk/>
            <pc:sldMk cId="2534797034" sldId="3579"/>
            <ac:picMk id="126" creationId="{FD005521-BACE-43A3-B41A-44BF04BAA16C}"/>
          </ac:picMkLst>
        </pc:picChg>
        <pc:picChg chg="mod">
          <ac:chgData name="Berencsi Bence" userId="0d6bc2cf-8112-42d3-a525-7658f104eaf7" providerId="ADAL" clId="{36581C35-FBB6-45C1-AC03-1BBC123F8131}" dt="2023-02-15T16:04:53.873" v="1829" actId="1076"/>
          <ac:picMkLst>
            <pc:docMk/>
            <pc:sldMk cId="2534797034" sldId="3579"/>
            <ac:picMk id="4098" creationId="{21331C00-6019-4CAA-A9EE-B1DF58A98A96}"/>
          </ac:picMkLst>
        </pc:picChg>
        <pc:picChg chg="mod">
          <ac:chgData name="Berencsi Bence" userId="0d6bc2cf-8112-42d3-a525-7658f104eaf7" providerId="ADAL" clId="{36581C35-FBB6-45C1-AC03-1BBC123F8131}" dt="2023-02-15T16:04:43.263" v="1827" actId="1076"/>
          <ac:picMkLst>
            <pc:docMk/>
            <pc:sldMk cId="2534797034" sldId="3579"/>
            <ac:picMk id="4100" creationId="{9CBDCD07-D5D7-4C9E-8C92-8BE7461C48F0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15T16:06:58.376" v="1864" actId="1036"/>
        <pc:sldMkLst>
          <pc:docMk/>
          <pc:sldMk cId="417061796" sldId="3580"/>
        </pc:sldMkLst>
        <pc:spChg chg="del">
          <ac:chgData name="Berencsi Bence" userId="0d6bc2cf-8112-42d3-a525-7658f104eaf7" providerId="ADAL" clId="{36581C35-FBB6-45C1-AC03-1BBC123F8131}" dt="2023-02-15T16:05:14.977" v="1832" actId="478"/>
          <ac:spMkLst>
            <pc:docMk/>
            <pc:sldMk cId="417061796" sldId="3580"/>
            <ac:spMk id="7" creationId="{71A20B43-B9AD-45FE-A98A-BE68177A9062}"/>
          </ac:spMkLst>
        </pc:spChg>
        <pc:spChg chg="add mod">
          <ac:chgData name="Berencsi Bence" userId="0d6bc2cf-8112-42d3-a525-7658f104eaf7" providerId="ADAL" clId="{36581C35-FBB6-45C1-AC03-1BBC123F8131}" dt="2023-02-15T16:05:19.230" v="1834"/>
          <ac:spMkLst>
            <pc:docMk/>
            <pc:sldMk cId="417061796" sldId="3580"/>
            <ac:spMk id="8" creationId="{D9AAE275-6BFD-5D4A-49A2-B10FD31FED97}"/>
          </ac:spMkLst>
        </pc:spChg>
        <pc:spChg chg="add mod">
          <ac:chgData name="Berencsi Bence" userId="0d6bc2cf-8112-42d3-a525-7658f104eaf7" providerId="ADAL" clId="{36581C35-FBB6-45C1-AC03-1BBC123F8131}" dt="2023-02-15T16:06:02.260" v="1854" actId="14100"/>
          <ac:spMkLst>
            <pc:docMk/>
            <pc:sldMk cId="417061796" sldId="3580"/>
            <ac:spMk id="9" creationId="{D972F1D9-8D64-364F-B67A-CEB22602D17F}"/>
          </ac:spMkLst>
        </pc:spChg>
        <pc:spChg chg="mod">
          <ac:chgData name="Berencsi Bence" userId="0d6bc2cf-8112-42d3-a525-7658f104eaf7" providerId="ADAL" clId="{36581C35-FBB6-45C1-AC03-1BBC123F8131}" dt="2023-02-15T16:06:34.297" v="1857" actId="14100"/>
          <ac:spMkLst>
            <pc:docMk/>
            <pc:sldMk cId="417061796" sldId="3580"/>
            <ac:spMk id="28" creationId="{35C137C4-D226-425A-B3CF-3C1FF46EEA25}"/>
          </ac:spMkLst>
        </pc:spChg>
        <pc:spChg chg="del">
          <ac:chgData name="Berencsi Bence" userId="0d6bc2cf-8112-42d3-a525-7658f104eaf7" providerId="ADAL" clId="{36581C35-FBB6-45C1-AC03-1BBC123F8131}" dt="2023-02-15T16:05:12.743" v="1831" actId="478"/>
          <ac:spMkLst>
            <pc:docMk/>
            <pc:sldMk cId="417061796" sldId="3580"/>
            <ac:spMk id="127" creationId="{7ECD241A-8CC2-493A-8D2D-B1DBB1A57FC9}"/>
          </ac:spMkLst>
        </pc:spChg>
        <pc:spChg chg="del mod">
          <ac:chgData name="Berencsi Bence" userId="0d6bc2cf-8112-42d3-a525-7658f104eaf7" providerId="ADAL" clId="{36581C35-FBB6-45C1-AC03-1BBC123F8131}" dt="2023-02-15T16:06:50.217" v="1860" actId="478"/>
          <ac:spMkLst>
            <pc:docMk/>
            <pc:sldMk cId="417061796" sldId="3580"/>
            <ac:spMk id="4097" creationId="{4C2C3DA6-EF00-4BBC-9228-F7ADC4729392}"/>
          </ac:spMkLst>
        </pc:spChg>
        <pc:grpChg chg="del mod">
          <ac:chgData name="Berencsi Bence" userId="0d6bc2cf-8112-42d3-a525-7658f104eaf7" providerId="ADAL" clId="{36581C35-FBB6-45C1-AC03-1BBC123F8131}" dt="2023-02-15T16:06:51.777" v="1861" actId="478"/>
          <ac:grpSpMkLst>
            <pc:docMk/>
            <pc:sldMk cId="417061796" sldId="3580"/>
            <ac:grpSpMk id="4096" creationId="{3D50A1BF-3F94-4E15-A3C1-E2E32F03FFAE}"/>
          </ac:grpSpMkLst>
        </pc:grpChg>
        <pc:picChg chg="mod">
          <ac:chgData name="Berencsi Bence" userId="0d6bc2cf-8112-42d3-a525-7658f104eaf7" providerId="ADAL" clId="{36581C35-FBB6-45C1-AC03-1BBC123F8131}" dt="2023-02-15T16:06:58.376" v="1864" actId="1036"/>
          <ac:picMkLst>
            <pc:docMk/>
            <pc:sldMk cId="417061796" sldId="3580"/>
            <ac:picMk id="4100" creationId="{9CBDCD07-D5D7-4C9E-8C92-8BE7461C48F0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14T16:49:38.223" v="1593" actId="1076"/>
        <pc:sldMkLst>
          <pc:docMk/>
          <pc:sldMk cId="1348376495" sldId="3581"/>
        </pc:sldMkLst>
        <pc:spChg chg="del">
          <ac:chgData name="Berencsi Bence" userId="0d6bc2cf-8112-42d3-a525-7658f104eaf7" providerId="ADAL" clId="{36581C35-FBB6-45C1-AC03-1BBC123F8131}" dt="2023-02-14T16:49:09.553" v="1573" actId="478"/>
          <ac:spMkLst>
            <pc:docMk/>
            <pc:sldMk cId="1348376495" sldId="3581"/>
            <ac:spMk id="7" creationId="{71A20B43-B9AD-45FE-A98A-BE68177A9062}"/>
          </ac:spMkLst>
        </pc:spChg>
        <pc:spChg chg="add mod">
          <ac:chgData name="Berencsi Bence" userId="0d6bc2cf-8112-42d3-a525-7658f104eaf7" providerId="ADAL" clId="{36581C35-FBB6-45C1-AC03-1BBC123F8131}" dt="2023-02-14T16:49:10.471" v="1574"/>
          <ac:spMkLst>
            <pc:docMk/>
            <pc:sldMk cId="1348376495" sldId="3581"/>
            <ac:spMk id="8" creationId="{E54E07A0-C948-4AA5-159B-3B18421D735C}"/>
          </ac:spMkLst>
        </pc:spChg>
        <pc:spChg chg="add mod">
          <ac:chgData name="Berencsi Bence" userId="0d6bc2cf-8112-42d3-a525-7658f104eaf7" providerId="ADAL" clId="{36581C35-FBB6-45C1-AC03-1BBC123F8131}" dt="2023-02-14T16:49:18.225" v="1588" actId="5793"/>
          <ac:spMkLst>
            <pc:docMk/>
            <pc:sldMk cId="1348376495" sldId="3581"/>
            <ac:spMk id="9" creationId="{473B37F0-E608-D059-0434-6A7D90A781D1}"/>
          </ac:spMkLst>
        </pc:spChg>
        <pc:spChg chg="mod">
          <ac:chgData name="Berencsi Bence" userId="0d6bc2cf-8112-42d3-a525-7658f104eaf7" providerId="ADAL" clId="{36581C35-FBB6-45C1-AC03-1BBC123F8131}" dt="2023-02-14T16:49:38.223" v="1593" actId="1076"/>
          <ac:spMkLst>
            <pc:docMk/>
            <pc:sldMk cId="1348376495" sldId="3581"/>
            <ac:spMk id="10" creationId="{348B35CF-13D5-4550-AC62-E00EC25EA6BA}"/>
          </ac:spMkLst>
        </pc:spChg>
        <pc:spChg chg="del">
          <ac:chgData name="Berencsi Bence" userId="0d6bc2cf-8112-42d3-a525-7658f104eaf7" providerId="ADAL" clId="{36581C35-FBB6-45C1-AC03-1BBC123F8131}" dt="2023-02-14T16:49:07.880" v="1572" actId="478"/>
          <ac:spMkLst>
            <pc:docMk/>
            <pc:sldMk cId="1348376495" sldId="3581"/>
            <ac:spMk id="126" creationId="{D70FAFCB-B435-40EC-B6F4-67E9E65E18D1}"/>
          </ac:spMkLst>
        </pc:spChg>
      </pc:sldChg>
      <pc:sldChg chg="addSp delSp modSp mod">
        <pc:chgData name="Berencsi Bence" userId="0d6bc2cf-8112-42d3-a525-7658f104eaf7" providerId="ADAL" clId="{36581C35-FBB6-45C1-AC03-1BBC123F8131}" dt="2023-02-14T16:50:05.296" v="1628" actId="14100"/>
        <pc:sldMkLst>
          <pc:docMk/>
          <pc:sldMk cId="1194282264" sldId="3582"/>
        </pc:sldMkLst>
        <pc:spChg chg="del">
          <ac:chgData name="Berencsi Bence" userId="0d6bc2cf-8112-42d3-a525-7658f104eaf7" providerId="ADAL" clId="{36581C35-FBB6-45C1-AC03-1BBC123F8131}" dt="2023-02-14T16:49:46.250" v="1594" actId="478"/>
          <ac:spMkLst>
            <pc:docMk/>
            <pc:sldMk cId="1194282264" sldId="3582"/>
            <ac:spMk id="7" creationId="{71A20B43-B9AD-45FE-A98A-BE68177A9062}"/>
          </ac:spMkLst>
        </pc:spChg>
        <pc:spChg chg="add mod">
          <ac:chgData name="Berencsi Bence" userId="0d6bc2cf-8112-42d3-a525-7658f104eaf7" providerId="ADAL" clId="{36581C35-FBB6-45C1-AC03-1BBC123F8131}" dt="2023-02-14T16:49:49.385" v="1596"/>
          <ac:spMkLst>
            <pc:docMk/>
            <pc:sldMk cId="1194282264" sldId="3582"/>
            <ac:spMk id="8" creationId="{90289F06-5D48-D559-A7A5-A00644FF9268}"/>
          </ac:spMkLst>
        </pc:spChg>
        <pc:spChg chg="add mod">
          <ac:chgData name="Berencsi Bence" userId="0d6bc2cf-8112-42d3-a525-7658f104eaf7" providerId="ADAL" clId="{36581C35-FBB6-45C1-AC03-1BBC123F8131}" dt="2023-02-14T16:50:05.296" v="1628" actId="14100"/>
          <ac:spMkLst>
            <pc:docMk/>
            <pc:sldMk cId="1194282264" sldId="3582"/>
            <ac:spMk id="9" creationId="{58234A3D-5D31-1455-E5BB-E71879C7339F}"/>
          </ac:spMkLst>
        </pc:spChg>
        <pc:spChg chg="del">
          <ac:chgData name="Berencsi Bence" userId="0d6bc2cf-8112-42d3-a525-7658f104eaf7" providerId="ADAL" clId="{36581C35-FBB6-45C1-AC03-1BBC123F8131}" dt="2023-02-14T16:49:49.041" v="1595" actId="478"/>
          <ac:spMkLst>
            <pc:docMk/>
            <pc:sldMk cId="1194282264" sldId="3582"/>
            <ac:spMk id="126" creationId="{D70FAFCB-B435-40EC-B6F4-67E9E65E18D1}"/>
          </ac:spMkLst>
        </pc:spChg>
      </pc:sldChg>
      <pc:sldChg chg="addSp delSp modSp mod">
        <pc:chgData name="Berencsi Bence" userId="0d6bc2cf-8112-42d3-a525-7658f104eaf7" providerId="ADAL" clId="{36581C35-FBB6-45C1-AC03-1BBC123F8131}" dt="2023-02-15T16:01:22.705" v="1735" actId="14100"/>
        <pc:sldMkLst>
          <pc:docMk/>
          <pc:sldMk cId="2423732697" sldId="3585"/>
        </pc:sldMkLst>
        <pc:spChg chg="del mod">
          <ac:chgData name="Berencsi Bence" userId="0d6bc2cf-8112-42d3-a525-7658f104eaf7" providerId="ADAL" clId="{36581C35-FBB6-45C1-AC03-1BBC123F8131}" dt="2023-02-15T16:00:50.102" v="1721" actId="478"/>
          <ac:spMkLst>
            <pc:docMk/>
            <pc:sldMk cId="2423732697" sldId="3585"/>
            <ac:spMk id="7" creationId="{0004802F-E42D-484C-8602-B0BD82F7C751}"/>
          </ac:spMkLst>
        </pc:spChg>
        <pc:spChg chg="add mod">
          <ac:chgData name="Berencsi Bence" userId="0d6bc2cf-8112-42d3-a525-7658f104eaf7" providerId="ADAL" clId="{36581C35-FBB6-45C1-AC03-1BBC123F8131}" dt="2023-02-15T16:00:31.639" v="1708"/>
          <ac:spMkLst>
            <pc:docMk/>
            <pc:sldMk cId="2423732697" sldId="3585"/>
            <ac:spMk id="8" creationId="{C8659386-37A9-5DA4-AF38-97C730E084A3}"/>
          </ac:spMkLst>
        </pc:spChg>
        <pc:spChg chg="add mod">
          <ac:chgData name="Berencsi Bence" userId="0d6bc2cf-8112-42d3-a525-7658f104eaf7" providerId="ADAL" clId="{36581C35-FBB6-45C1-AC03-1BBC123F8131}" dt="2023-02-15T16:00:43.065" v="1719" actId="20577"/>
          <ac:spMkLst>
            <pc:docMk/>
            <pc:sldMk cId="2423732697" sldId="3585"/>
            <ac:spMk id="9" creationId="{DC5C54F8-E77C-B132-C1EA-0B0A90C6EC0A}"/>
          </ac:spMkLst>
        </pc:spChg>
        <pc:spChg chg="mod">
          <ac:chgData name="Berencsi Bence" userId="0d6bc2cf-8112-42d3-a525-7658f104eaf7" providerId="ADAL" clId="{36581C35-FBB6-45C1-AC03-1BBC123F8131}" dt="2023-02-15T16:01:14.815" v="1733" actId="404"/>
          <ac:spMkLst>
            <pc:docMk/>
            <pc:sldMk cId="2423732697" sldId="3585"/>
            <ac:spMk id="13" creationId="{9B27151C-0E26-42EE-9FAD-990C36EAEB38}"/>
          </ac:spMkLst>
        </pc:spChg>
        <pc:spChg chg="del mod">
          <ac:chgData name="Berencsi Bence" userId="0d6bc2cf-8112-42d3-a525-7658f104eaf7" providerId="ADAL" clId="{36581C35-FBB6-45C1-AC03-1BBC123F8131}" dt="2023-02-15T16:00:48.256" v="1720" actId="478"/>
          <ac:spMkLst>
            <pc:docMk/>
            <pc:sldMk cId="2423732697" sldId="3585"/>
            <ac:spMk id="126" creationId="{539B8772-3DE5-419E-B106-60491714EFE0}"/>
          </ac:spMkLst>
        </pc:spChg>
        <pc:cxnChg chg="mod">
          <ac:chgData name="Berencsi Bence" userId="0d6bc2cf-8112-42d3-a525-7658f104eaf7" providerId="ADAL" clId="{36581C35-FBB6-45C1-AC03-1BBC123F8131}" dt="2023-02-15T16:01:22.705" v="1735" actId="14100"/>
          <ac:cxnSpMkLst>
            <pc:docMk/>
            <pc:sldMk cId="2423732697" sldId="3585"/>
            <ac:cxnSpMk id="12" creationId="{C793D4DD-BEB6-4F8D-BA0D-DE67EB7E92EF}"/>
          </ac:cxnSpMkLst>
        </pc:cxnChg>
      </pc:sldChg>
      <pc:sldChg chg="addSp delSp modSp mod">
        <pc:chgData name="Berencsi Bence" userId="0d6bc2cf-8112-42d3-a525-7658f104eaf7" providerId="ADAL" clId="{36581C35-FBB6-45C1-AC03-1BBC123F8131}" dt="2023-02-15T16:02:10.537" v="1761" actId="207"/>
        <pc:sldMkLst>
          <pc:docMk/>
          <pc:sldMk cId="68347415" sldId="3586"/>
        </pc:sldMkLst>
        <pc:spChg chg="del">
          <ac:chgData name="Berencsi Bence" userId="0d6bc2cf-8112-42d3-a525-7658f104eaf7" providerId="ADAL" clId="{36581C35-FBB6-45C1-AC03-1BBC123F8131}" dt="2023-02-15T16:01:38" v="1736" actId="478"/>
          <ac:spMkLst>
            <pc:docMk/>
            <pc:sldMk cId="68347415" sldId="3586"/>
            <ac:spMk id="7" creationId="{0004802F-E42D-484C-8602-B0BD82F7C751}"/>
          </ac:spMkLst>
        </pc:spChg>
        <pc:spChg chg="add mod">
          <ac:chgData name="Berencsi Bence" userId="0d6bc2cf-8112-42d3-a525-7658f104eaf7" providerId="ADAL" clId="{36581C35-FBB6-45C1-AC03-1BBC123F8131}" dt="2023-02-15T16:01:42.083" v="1739"/>
          <ac:spMkLst>
            <pc:docMk/>
            <pc:sldMk cId="68347415" sldId="3586"/>
            <ac:spMk id="9" creationId="{E5CB2300-6E42-4F0E-CDE3-6B0F7A8C11FD}"/>
          </ac:spMkLst>
        </pc:spChg>
        <pc:spChg chg="add mod">
          <ac:chgData name="Berencsi Bence" userId="0d6bc2cf-8112-42d3-a525-7658f104eaf7" providerId="ADAL" clId="{36581C35-FBB6-45C1-AC03-1BBC123F8131}" dt="2023-02-15T16:01:42.083" v="1739"/>
          <ac:spMkLst>
            <pc:docMk/>
            <pc:sldMk cId="68347415" sldId="3586"/>
            <ac:spMk id="10" creationId="{F5D2C13D-0E94-52AC-5490-8D28D45518D2}"/>
          </ac:spMkLst>
        </pc:spChg>
        <pc:spChg chg="mod">
          <ac:chgData name="Berencsi Bence" userId="0d6bc2cf-8112-42d3-a525-7658f104eaf7" providerId="ADAL" clId="{36581C35-FBB6-45C1-AC03-1BBC123F8131}" dt="2023-02-15T16:02:10.537" v="1761" actId="207"/>
          <ac:spMkLst>
            <pc:docMk/>
            <pc:sldMk cId="68347415" sldId="3586"/>
            <ac:spMk id="13" creationId="{9B27151C-0E26-42EE-9FAD-990C36EAEB38}"/>
          </ac:spMkLst>
        </pc:spChg>
        <pc:spChg chg="del mod">
          <ac:chgData name="Berencsi Bence" userId="0d6bc2cf-8112-42d3-a525-7658f104eaf7" providerId="ADAL" clId="{36581C35-FBB6-45C1-AC03-1BBC123F8131}" dt="2023-02-15T16:01:41.680" v="1738" actId="478"/>
          <ac:spMkLst>
            <pc:docMk/>
            <pc:sldMk cId="68347415" sldId="3586"/>
            <ac:spMk id="126" creationId="{539B8772-3DE5-419E-B106-60491714EFE0}"/>
          </ac:spMkLst>
        </pc:spChg>
      </pc:sldChg>
      <pc:sldChg chg="addSp delSp modSp mod">
        <pc:chgData name="Berencsi Bence" userId="0d6bc2cf-8112-42d3-a525-7658f104eaf7" providerId="ADAL" clId="{36581C35-FBB6-45C1-AC03-1BBC123F8131}" dt="2023-02-15T16:10:27.474" v="1963" actId="1367"/>
        <pc:sldMkLst>
          <pc:docMk/>
          <pc:sldMk cId="76734866" sldId="3588"/>
        </pc:sldMkLst>
        <pc:spChg chg="del">
          <ac:chgData name="Berencsi Bence" userId="0d6bc2cf-8112-42d3-a525-7658f104eaf7" providerId="ADAL" clId="{36581C35-FBB6-45C1-AC03-1BBC123F8131}" dt="2023-02-15T16:09:04.433" v="1934" actId="478"/>
          <ac:spMkLst>
            <pc:docMk/>
            <pc:sldMk cId="76734866" sldId="3588"/>
            <ac:spMk id="7" creationId="{71A20B43-B9AD-45FE-A98A-BE68177A9062}"/>
          </ac:spMkLst>
        </pc:spChg>
        <pc:spChg chg="add mod">
          <ac:chgData name="Berencsi Bence" userId="0d6bc2cf-8112-42d3-a525-7658f104eaf7" providerId="ADAL" clId="{36581C35-FBB6-45C1-AC03-1BBC123F8131}" dt="2023-02-15T16:09:07.366" v="1936"/>
          <ac:spMkLst>
            <pc:docMk/>
            <pc:sldMk cId="76734866" sldId="3588"/>
            <ac:spMk id="8" creationId="{D974D720-D8F5-8D31-8FE2-50BDE90918E4}"/>
          </ac:spMkLst>
        </pc:spChg>
        <pc:spChg chg="add mod">
          <ac:chgData name="Berencsi Bence" userId="0d6bc2cf-8112-42d3-a525-7658f104eaf7" providerId="ADAL" clId="{36581C35-FBB6-45C1-AC03-1BBC123F8131}" dt="2023-02-15T16:09:27.938" v="1956" actId="20577"/>
          <ac:spMkLst>
            <pc:docMk/>
            <pc:sldMk cId="76734866" sldId="3588"/>
            <ac:spMk id="9" creationId="{410555E4-3A55-6A72-BBCC-CC75511A566F}"/>
          </ac:spMkLst>
        </pc:spChg>
        <pc:spChg chg="mod">
          <ac:chgData name="Berencsi Bence" userId="0d6bc2cf-8112-42d3-a525-7658f104eaf7" providerId="ADAL" clId="{36581C35-FBB6-45C1-AC03-1BBC123F8131}" dt="2023-02-15T16:09:49.463" v="1960" actId="207"/>
          <ac:spMkLst>
            <pc:docMk/>
            <pc:sldMk cId="76734866" sldId="3588"/>
            <ac:spMk id="143" creationId="{EFF31728-BDE4-4E5C-B311-A31FB52E48F0}"/>
          </ac:spMkLst>
        </pc:spChg>
        <pc:spChg chg="del">
          <ac:chgData name="Berencsi Bence" userId="0d6bc2cf-8112-42d3-a525-7658f104eaf7" providerId="ADAL" clId="{36581C35-FBB6-45C1-AC03-1BBC123F8131}" dt="2023-02-15T16:09:06.304" v="1935" actId="478"/>
          <ac:spMkLst>
            <pc:docMk/>
            <pc:sldMk cId="76734866" sldId="3588"/>
            <ac:spMk id="144" creationId="{01D3D22E-F557-40F8-BF8D-99336BBA1369}"/>
          </ac:spMkLst>
        </pc:spChg>
        <pc:spChg chg="mod">
          <ac:chgData name="Berencsi Bence" userId="0d6bc2cf-8112-42d3-a525-7658f104eaf7" providerId="ADAL" clId="{36581C35-FBB6-45C1-AC03-1BBC123F8131}" dt="2023-02-15T16:09:41.466" v="1959" actId="207"/>
          <ac:spMkLst>
            <pc:docMk/>
            <pc:sldMk cId="76734866" sldId="3588"/>
            <ac:spMk id="145" creationId="{2D7735E3-2B4E-4AAB-B150-A8FC16420CB4}"/>
          </ac:spMkLst>
        </pc:spChg>
        <pc:picChg chg="mod">
          <ac:chgData name="Berencsi Bence" userId="0d6bc2cf-8112-42d3-a525-7658f104eaf7" providerId="ADAL" clId="{36581C35-FBB6-45C1-AC03-1BBC123F8131}" dt="2023-02-15T16:10:27.474" v="1963" actId="1367"/>
          <ac:picMkLst>
            <pc:docMk/>
            <pc:sldMk cId="76734866" sldId="3588"/>
            <ac:picMk id="151" creationId="{E96B9ECA-D615-4DA8-BF8B-364EECACD302}"/>
          </ac:picMkLst>
        </pc:picChg>
        <pc:picChg chg="mod">
          <ac:chgData name="Berencsi Bence" userId="0d6bc2cf-8112-42d3-a525-7658f104eaf7" providerId="ADAL" clId="{36581C35-FBB6-45C1-AC03-1BBC123F8131}" dt="2023-02-15T16:10:27.474" v="1963" actId="1367"/>
          <ac:picMkLst>
            <pc:docMk/>
            <pc:sldMk cId="76734866" sldId="3588"/>
            <ac:picMk id="152" creationId="{07021B9A-9BBA-49C1-9585-83356CD60304}"/>
          </ac:picMkLst>
        </pc:picChg>
        <pc:picChg chg="mod">
          <ac:chgData name="Berencsi Bence" userId="0d6bc2cf-8112-42d3-a525-7658f104eaf7" providerId="ADAL" clId="{36581C35-FBB6-45C1-AC03-1BBC123F8131}" dt="2023-02-15T16:10:27.474" v="1963" actId="1367"/>
          <ac:picMkLst>
            <pc:docMk/>
            <pc:sldMk cId="76734866" sldId="3588"/>
            <ac:picMk id="153" creationId="{78D66BE2-DB87-473C-A948-E6FC8EDD4C44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15T16:11:19.903" v="2040" actId="1038"/>
        <pc:sldMkLst>
          <pc:docMk/>
          <pc:sldMk cId="3355848565" sldId="3589"/>
        </pc:sldMkLst>
        <pc:spChg chg="del">
          <ac:chgData name="Berencsi Bence" userId="0d6bc2cf-8112-42d3-a525-7658f104eaf7" providerId="ADAL" clId="{36581C35-FBB6-45C1-AC03-1BBC123F8131}" dt="2023-02-15T16:10:45.608" v="1965" actId="478"/>
          <ac:spMkLst>
            <pc:docMk/>
            <pc:sldMk cId="3355848565" sldId="3589"/>
            <ac:spMk id="7" creationId="{71A20B43-B9AD-45FE-A98A-BE68177A9062}"/>
          </ac:spMkLst>
        </pc:spChg>
        <pc:spChg chg="add mod">
          <ac:chgData name="Berencsi Bence" userId="0d6bc2cf-8112-42d3-a525-7658f104eaf7" providerId="ADAL" clId="{36581C35-FBB6-45C1-AC03-1BBC123F8131}" dt="2023-02-15T16:10:46.608" v="1966"/>
          <ac:spMkLst>
            <pc:docMk/>
            <pc:sldMk cId="3355848565" sldId="3589"/>
            <ac:spMk id="8" creationId="{4E1BF162-F631-FEA5-4719-C1921F82F173}"/>
          </ac:spMkLst>
        </pc:spChg>
        <pc:spChg chg="mod">
          <ac:chgData name="Berencsi Bence" userId="0d6bc2cf-8112-42d3-a525-7658f104eaf7" providerId="ADAL" clId="{36581C35-FBB6-45C1-AC03-1BBC123F8131}" dt="2023-02-15T16:11:01.527" v="1971" actId="1076"/>
          <ac:spMkLst>
            <pc:docMk/>
            <pc:sldMk cId="3355848565" sldId="3589"/>
            <ac:spMk id="10" creationId="{01A71FF8-00F4-48BD-A124-BCEA0D4D0C2E}"/>
          </ac:spMkLst>
        </pc:spChg>
        <pc:spChg chg="add mod">
          <ac:chgData name="Berencsi Bence" userId="0d6bc2cf-8112-42d3-a525-7658f104eaf7" providerId="ADAL" clId="{36581C35-FBB6-45C1-AC03-1BBC123F8131}" dt="2023-02-15T16:10:49.531" v="1967" actId="20577"/>
          <ac:spMkLst>
            <pc:docMk/>
            <pc:sldMk cId="3355848565" sldId="3589"/>
            <ac:spMk id="12" creationId="{BF9274EC-6C46-8ABC-D471-E39CF86A2895}"/>
          </ac:spMkLst>
        </pc:spChg>
        <pc:spChg chg="del">
          <ac:chgData name="Berencsi Bence" userId="0d6bc2cf-8112-42d3-a525-7658f104eaf7" providerId="ADAL" clId="{36581C35-FBB6-45C1-AC03-1BBC123F8131}" dt="2023-02-15T16:10:43.929" v="1964" actId="478"/>
          <ac:spMkLst>
            <pc:docMk/>
            <pc:sldMk cId="3355848565" sldId="3589"/>
            <ac:spMk id="14" creationId="{311C98F0-277D-4117-BC22-C5B6968C92E3}"/>
          </ac:spMkLst>
        </pc:spChg>
        <pc:picChg chg="mod">
          <ac:chgData name="Berencsi Bence" userId="0d6bc2cf-8112-42d3-a525-7658f104eaf7" providerId="ADAL" clId="{36581C35-FBB6-45C1-AC03-1BBC123F8131}" dt="2023-02-15T16:11:05.153" v="1974" actId="1038"/>
          <ac:picMkLst>
            <pc:docMk/>
            <pc:sldMk cId="3355848565" sldId="3589"/>
            <ac:picMk id="9" creationId="{46DEA395-4596-43D9-B66B-A6EC3ED65A12}"/>
          </ac:picMkLst>
        </pc:picChg>
        <pc:picChg chg="mod">
          <ac:chgData name="Berencsi Bence" userId="0d6bc2cf-8112-42d3-a525-7658f104eaf7" providerId="ADAL" clId="{36581C35-FBB6-45C1-AC03-1BBC123F8131}" dt="2023-02-15T16:11:08.680" v="1984" actId="1038"/>
          <ac:picMkLst>
            <pc:docMk/>
            <pc:sldMk cId="3355848565" sldId="3589"/>
            <ac:picMk id="11" creationId="{592BBA90-A7C4-4F5F-BD35-C6D7CFAE7A52}"/>
          </ac:picMkLst>
        </pc:picChg>
        <pc:picChg chg="mod">
          <ac:chgData name="Berencsi Bence" userId="0d6bc2cf-8112-42d3-a525-7658f104eaf7" providerId="ADAL" clId="{36581C35-FBB6-45C1-AC03-1BBC123F8131}" dt="2023-02-15T16:11:13.304" v="2011" actId="1038"/>
          <ac:picMkLst>
            <pc:docMk/>
            <pc:sldMk cId="3355848565" sldId="3589"/>
            <ac:picMk id="13" creationId="{732F384E-E9ED-4F47-A1D5-72AEED0D82C8}"/>
          </ac:picMkLst>
        </pc:picChg>
        <pc:picChg chg="mod">
          <ac:chgData name="Berencsi Bence" userId="0d6bc2cf-8112-42d3-a525-7658f104eaf7" providerId="ADAL" clId="{36581C35-FBB6-45C1-AC03-1BBC123F8131}" dt="2023-02-15T16:11:19.903" v="2040" actId="1038"/>
          <ac:picMkLst>
            <pc:docMk/>
            <pc:sldMk cId="3355848565" sldId="3589"/>
            <ac:picMk id="4100" creationId="{E86075B1-3806-1500-C839-3E05E2CB6782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15T16:12:53.273" v="2116" actId="20577"/>
        <pc:sldMkLst>
          <pc:docMk/>
          <pc:sldMk cId="2153851438" sldId="3590"/>
        </pc:sldMkLst>
        <pc:spChg chg="del">
          <ac:chgData name="Berencsi Bence" userId="0d6bc2cf-8112-42d3-a525-7658f104eaf7" providerId="ADAL" clId="{36581C35-FBB6-45C1-AC03-1BBC123F8131}" dt="2023-02-15T16:11:34.625" v="2041" actId="478"/>
          <ac:spMkLst>
            <pc:docMk/>
            <pc:sldMk cId="2153851438" sldId="3590"/>
            <ac:spMk id="7" creationId="{71A20B43-B9AD-45FE-A98A-BE68177A9062}"/>
          </ac:spMkLst>
        </pc:spChg>
        <pc:spChg chg="add mod">
          <ac:chgData name="Berencsi Bence" userId="0d6bc2cf-8112-42d3-a525-7658f104eaf7" providerId="ADAL" clId="{36581C35-FBB6-45C1-AC03-1BBC123F8131}" dt="2023-02-15T16:11:38.175" v="2043"/>
          <ac:spMkLst>
            <pc:docMk/>
            <pc:sldMk cId="2153851438" sldId="3590"/>
            <ac:spMk id="8" creationId="{7ABDC32E-B985-A6F7-2878-0AC8098450E6}"/>
          </ac:spMkLst>
        </pc:spChg>
        <pc:spChg chg="add mod">
          <ac:chgData name="Berencsi Bence" userId="0d6bc2cf-8112-42d3-a525-7658f104eaf7" providerId="ADAL" clId="{36581C35-FBB6-45C1-AC03-1BBC123F8131}" dt="2023-02-15T16:12:53.273" v="2116" actId="20577"/>
          <ac:spMkLst>
            <pc:docMk/>
            <pc:sldMk cId="2153851438" sldId="3590"/>
            <ac:spMk id="9" creationId="{B7F608A5-CB88-F344-07AB-ECD49C5AA907}"/>
          </ac:spMkLst>
        </pc:spChg>
        <pc:spChg chg="mod">
          <ac:chgData name="Berencsi Bence" userId="0d6bc2cf-8112-42d3-a525-7658f104eaf7" providerId="ADAL" clId="{36581C35-FBB6-45C1-AC03-1BBC123F8131}" dt="2023-02-15T16:11:57.680" v="2084" actId="1035"/>
          <ac:spMkLst>
            <pc:docMk/>
            <pc:sldMk cId="2153851438" sldId="3590"/>
            <ac:spMk id="11" creationId="{95276948-63DF-490A-954C-9C7023946352}"/>
          </ac:spMkLst>
        </pc:spChg>
        <pc:spChg chg="del">
          <ac:chgData name="Berencsi Bence" userId="0d6bc2cf-8112-42d3-a525-7658f104eaf7" providerId="ADAL" clId="{36581C35-FBB6-45C1-AC03-1BBC123F8131}" dt="2023-02-15T16:11:36.786" v="2042" actId="478"/>
          <ac:spMkLst>
            <pc:docMk/>
            <pc:sldMk cId="2153851438" sldId="3590"/>
            <ac:spMk id="12" creationId="{1CE7D843-C0AE-445A-968E-906F19E1C967}"/>
          </ac:spMkLst>
        </pc:spChg>
        <pc:picChg chg="mod">
          <ac:chgData name="Berencsi Bence" userId="0d6bc2cf-8112-42d3-a525-7658f104eaf7" providerId="ADAL" clId="{36581C35-FBB6-45C1-AC03-1BBC123F8131}" dt="2023-02-15T16:12:02.647" v="2085" actId="1076"/>
          <ac:picMkLst>
            <pc:docMk/>
            <pc:sldMk cId="2153851438" sldId="3590"/>
            <ac:picMk id="10" creationId="{A6039B99-05B9-4A8E-82E9-ED6870AFE7FB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09:53:35.879" v="2784" actId="207"/>
        <pc:sldMkLst>
          <pc:docMk/>
          <pc:sldMk cId="3104646344" sldId="3592"/>
        </pc:sldMkLst>
        <pc:spChg chg="add mod">
          <ac:chgData name="Berencsi Bence" userId="0d6bc2cf-8112-42d3-a525-7658f104eaf7" providerId="ADAL" clId="{36581C35-FBB6-45C1-AC03-1BBC123F8131}" dt="2023-02-21T09:52:45.856" v="2780"/>
          <ac:spMkLst>
            <pc:docMk/>
            <pc:sldMk cId="3104646344" sldId="3592"/>
            <ac:spMk id="2" creationId="{2CB15F6E-1865-695E-073E-DFF1F88115EF}"/>
          </ac:spMkLst>
        </pc:spChg>
        <pc:spChg chg="del">
          <ac:chgData name="Berencsi Bence" userId="0d6bc2cf-8112-42d3-a525-7658f104eaf7" providerId="ADAL" clId="{36581C35-FBB6-45C1-AC03-1BBC123F8131}" dt="2023-02-21T09:52:45.663" v="2779" actId="478"/>
          <ac:spMkLst>
            <pc:docMk/>
            <pc:sldMk cId="3104646344" sldId="3592"/>
            <ac:spMk id="20" creationId="{968492F9-8AC0-4E32-BAA3-BA17EC3C2BDB}"/>
          </ac:spMkLst>
        </pc:spChg>
        <pc:spChg chg="mod">
          <ac:chgData name="Berencsi Bence" userId="0d6bc2cf-8112-42d3-a525-7658f104eaf7" providerId="ADAL" clId="{36581C35-FBB6-45C1-AC03-1BBC123F8131}" dt="2023-02-21T09:53:08.490" v="2782" actId="207"/>
          <ac:spMkLst>
            <pc:docMk/>
            <pc:sldMk cId="3104646344" sldId="3592"/>
            <ac:spMk id="44" creationId="{D44E578A-6200-4A2E-A693-688F99C22E9D}"/>
          </ac:spMkLst>
        </pc:spChg>
        <pc:spChg chg="mod">
          <ac:chgData name="Berencsi Bence" userId="0d6bc2cf-8112-42d3-a525-7658f104eaf7" providerId="ADAL" clId="{36581C35-FBB6-45C1-AC03-1BBC123F8131}" dt="2023-02-21T09:53:08.490" v="2782" actId="207"/>
          <ac:spMkLst>
            <pc:docMk/>
            <pc:sldMk cId="3104646344" sldId="3592"/>
            <ac:spMk id="55" creationId="{1EA615BC-DE38-480E-99B1-F8ADCFB37D37}"/>
          </ac:spMkLst>
        </pc:spChg>
        <pc:spChg chg="mod">
          <ac:chgData name="Berencsi Bence" userId="0d6bc2cf-8112-42d3-a525-7658f104eaf7" providerId="ADAL" clId="{36581C35-FBB6-45C1-AC03-1BBC123F8131}" dt="2023-02-21T09:53:08.490" v="2782" actId="207"/>
          <ac:spMkLst>
            <pc:docMk/>
            <pc:sldMk cId="3104646344" sldId="3592"/>
            <ac:spMk id="66" creationId="{0E7E5372-5CF0-4A54-8A3A-3E2FC9595323}"/>
          </ac:spMkLst>
        </pc:spChg>
        <pc:spChg chg="mod">
          <ac:chgData name="Berencsi Bence" userId="0d6bc2cf-8112-42d3-a525-7658f104eaf7" providerId="ADAL" clId="{36581C35-FBB6-45C1-AC03-1BBC123F8131}" dt="2023-02-21T09:53:08.490" v="2782" actId="207"/>
          <ac:spMkLst>
            <pc:docMk/>
            <pc:sldMk cId="3104646344" sldId="3592"/>
            <ac:spMk id="74" creationId="{3A5AF69E-4B19-4394-AE4C-AFA7969275EA}"/>
          </ac:spMkLst>
        </pc:spChg>
        <pc:spChg chg="mod">
          <ac:chgData name="Berencsi Bence" userId="0d6bc2cf-8112-42d3-a525-7658f104eaf7" providerId="ADAL" clId="{36581C35-FBB6-45C1-AC03-1BBC123F8131}" dt="2023-02-21T09:53:14.839" v="2783" actId="207"/>
          <ac:spMkLst>
            <pc:docMk/>
            <pc:sldMk cId="3104646344" sldId="3592"/>
            <ac:spMk id="75" creationId="{CC07F97A-1DD9-4D5F-B916-8EF17C366F92}"/>
          </ac:spMkLst>
        </pc:spChg>
        <pc:spChg chg="mod">
          <ac:chgData name="Berencsi Bence" userId="0d6bc2cf-8112-42d3-a525-7658f104eaf7" providerId="ADAL" clId="{36581C35-FBB6-45C1-AC03-1BBC123F8131}" dt="2023-02-21T09:53:08.490" v="2782" actId="207"/>
          <ac:spMkLst>
            <pc:docMk/>
            <pc:sldMk cId="3104646344" sldId="3592"/>
            <ac:spMk id="76" creationId="{E61DEDC7-4170-4273-BECC-4D697F1421F4}"/>
          </ac:spMkLst>
        </pc:spChg>
        <pc:spChg chg="mod">
          <ac:chgData name="Berencsi Bence" userId="0d6bc2cf-8112-42d3-a525-7658f104eaf7" providerId="ADAL" clId="{36581C35-FBB6-45C1-AC03-1BBC123F8131}" dt="2023-02-21T09:53:08.490" v="2782" actId="207"/>
          <ac:spMkLst>
            <pc:docMk/>
            <pc:sldMk cId="3104646344" sldId="3592"/>
            <ac:spMk id="77" creationId="{09434B65-5884-486B-8EA6-E165AA89844B}"/>
          </ac:spMkLst>
        </pc:spChg>
        <pc:spChg chg="mod">
          <ac:chgData name="Berencsi Bence" userId="0d6bc2cf-8112-42d3-a525-7658f104eaf7" providerId="ADAL" clId="{36581C35-FBB6-45C1-AC03-1BBC123F8131}" dt="2023-02-21T09:53:35.879" v="2784" actId="207"/>
          <ac:spMkLst>
            <pc:docMk/>
            <pc:sldMk cId="3104646344" sldId="3592"/>
            <ac:spMk id="78" creationId="{86BF7371-E1A6-42D8-8680-94340E4240F0}"/>
          </ac:spMkLst>
        </pc:spChg>
      </pc:sldChg>
      <pc:sldChg chg="addSp delSp modSp mod">
        <pc:chgData name="Berencsi Bence" userId="0d6bc2cf-8112-42d3-a525-7658f104eaf7" providerId="ADAL" clId="{36581C35-FBB6-45C1-AC03-1BBC123F8131}" dt="2023-02-21T09:55:56.635" v="2806" actId="1076"/>
        <pc:sldMkLst>
          <pc:docMk/>
          <pc:sldMk cId="3135643986" sldId="3593"/>
        </pc:sldMkLst>
        <pc:spChg chg="add mod">
          <ac:chgData name="Berencsi Bence" userId="0d6bc2cf-8112-42d3-a525-7658f104eaf7" providerId="ADAL" clId="{36581C35-FBB6-45C1-AC03-1BBC123F8131}" dt="2023-02-21T09:53:54.376" v="2786"/>
          <ac:spMkLst>
            <pc:docMk/>
            <pc:sldMk cId="3135643986" sldId="3593"/>
            <ac:spMk id="2" creationId="{973287F0-5541-20C2-3925-AA3F5A185481}"/>
          </ac:spMkLst>
        </pc:spChg>
        <pc:spChg chg="mod">
          <ac:chgData name="Berencsi Bence" userId="0d6bc2cf-8112-42d3-a525-7658f104eaf7" providerId="ADAL" clId="{36581C35-FBB6-45C1-AC03-1BBC123F8131}" dt="2023-02-21T09:55:33.822" v="2795"/>
          <ac:spMkLst>
            <pc:docMk/>
            <pc:sldMk cId="3135643986" sldId="3593"/>
            <ac:spMk id="7" creationId="{FC752AF3-FDD4-17C2-0B0D-0851186F863E}"/>
          </ac:spMkLst>
        </pc:spChg>
        <pc:spChg chg="mod">
          <ac:chgData name="Berencsi Bence" userId="0d6bc2cf-8112-42d3-a525-7658f104eaf7" providerId="ADAL" clId="{36581C35-FBB6-45C1-AC03-1BBC123F8131}" dt="2023-02-21T09:55:33.822" v="2795"/>
          <ac:spMkLst>
            <pc:docMk/>
            <pc:sldMk cId="3135643986" sldId="3593"/>
            <ac:spMk id="8" creationId="{6117ECBB-6DB0-4B75-D9D4-E3BAFED12CC0}"/>
          </ac:spMkLst>
        </pc:spChg>
        <pc:spChg chg="mod">
          <ac:chgData name="Berencsi Bence" userId="0d6bc2cf-8112-42d3-a525-7658f104eaf7" providerId="ADAL" clId="{36581C35-FBB6-45C1-AC03-1BBC123F8131}" dt="2023-02-21T09:55:33.822" v="2795"/>
          <ac:spMkLst>
            <pc:docMk/>
            <pc:sldMk cId="3135643986" sldId="3593"/>
            <ac:spMk id="9" creationId="{BF1DAF98-E06F-71CD-74C7-BCBB5A59634E}"/>
          </ac:spMkLst>
        </pc:spChg>
        <pc:spChg chg="mod">
          <ac:chgData name="Berencsi Bence" userId="0d6bc2cf-8112-42d3-a525-7658f104eaf7" providerId="ADAL" clId="{36581C35-FBB6-45C1-AC03-1BBC123F8131}" dt="2023-02-21T09:55:33.822" v="2795"/>
          <ac:spMkLst>
            <pc:docMk/>
            <pc:sldMk cId="3135643986" sldId="3593"/>
            <ac:spMk id="10" creationId="{8948981E-EA26-A0B1-C2FB-01BFDFBDF636}"/>
          </ac:spMkLst>
        </pc:spChg>
        <pc:spChg chg="mod">
          <ac:chgData name="Berencsi Bence" userId="0d6bc2cf-8112-42d3-a525-7658f104eaf7" providerId="ADAL" clId="{36581C35-FBB6-45C1-AC03-1BBC123F8131}" dt="2023-02-21T09:55:33.822" v="2795"/>
          <ac:spMkLst>
            <pc:docMk/>
            <pc:sldMk cId="3135643986" sldId="3593"/>
            <ac:spMk id="11" creationId="{71B89BB7-C0BB-57D8-7B7B-1C48F5570427}"/>
          </ac:spMkLst>
        </pc:spChg>
        <pc:spChg chg="mod">
          <ac:chgData name="Berencsi Bence" userId="0d6bc2cf-8112-42d3-a525-7658f104eaf7" providerId="ADAL" clId="{36581C35-FBB6-45C1-AC03-1BBC123F8131}" dt="2023-02-21T09:55:33.822" v="2795"/>
          <ac:spMkLst>
            <pc:docMk/>
            <pc:sldMk cId="3135643986" sldId="3593"/>
            <ac:spMk id="12" creationId="{A2F264E4-D00E-162F-3E75-5070488B3225}"/>
          </ac:spMkLst>
        </pc:spChg>
        <pc:spChg chg="mod">
          <ac:chgData name="Berencsi Bence" userId="0d6bc2cf-8112-42d3-a525-7658f104eaf7" providerId="ADAL" clId="{36581C35-FBB6-45C1-AC03-1BBC123F8131}" dt="2023-02-21T09:55:33.822" v="2795"/>
          <ac:spMkLst>
            <pc:docMk/>
            <pc:sldMk cId="3135643986" sldId="3593"/>
            <ac:spMk id="13" creationId="{BBF142B8-4ADC-9DCA-D38F-4CBC941A69CD}"/>
          </ac:spMkLst>
        </pc:spChg>
        <pc:spChg chg="mod">
          <ac:chgData name="Berencsi Bence" userId="0d6bc2cf-8112-42d3-a525-7658f104eaf7" providerId="ADAL" clId="{36581C35-FBB6-45C1-AC03-1BBC123F8131}" dt="2023-02-21T09:55:33.822" v="2795"/>
          <ac:spMkLst>
            <pc:docMk/>
            <pc:sldMk cId="3135643986" sldId="3593"/>
            <ac:spMk id="14" creationId="{1F0B0D6D-5BEA-F91D-2126-0C646C219298}"/>
          </ac:spMkLst>
        </pc:spChg>
        <pc:spChg chg="mod">
          <ac:chgData name="Berencsi Bence" userId="0d6bc2cf-8112-42d3-a525-7658f104eaf7" providerId="ADAL" clId="{36581C35-FBB6-45C1-AC03-1BBC123F8131}" dt="2023-02-21T09:55:33.822" v="2795"/>
          <ac:spMkLst>
            <pc:docMk/>
            <pc:sldMk cId="3135643986" sldId="3593"/>
            <ac:spMk id="15" creationId="{42917BDE-0537-43C4-053F-730B4D42AE6E}"/>
          </ac:spMkLst>
        </pc:spChg>
        <pc:spChg chg="mod">
          <ac:chgData name="Berencsi Bence" userId="0d6bc2cf-8112-42d3-a525-7658f104eaf7" providerId="ADAL" clId="{36581C35-FBB6-45C1-AC03-1BBC123F8131}" dt="2023-02-21T09:55:33.822" v="2795"/>
          <ac:spMkLst>
            <pc:docMk/>
            <pc:sldMk cId="3135643986" sldId="3593"/>
            <ac:spMk id="16" creationId="{8192DF76-45EC-6385-ACEC-C5246815A108}"/>
          </ac:spMkLst>
        </pc:spChg>
        <pc:spChg chg="mod">
          <ac:chgData name="Berencsi Bence" userId="0d6bc2cf-8112-42d3-a525-7658f104eaf7" providerId="ADAL" clId="{36581C35-FBB6-45C1-AC03-1BBC123F8131}" dt="2023-02-21T09:55:33.822" v="2795"/>
          <ac:spMkLst>
            <pc:docMk/>
            <pc:sldMk cId="3135643986" sldId="3593"/>
            <ac:spMk id="18" creationId="{FD5A058F-A1D0-A76F-3C80-7AA405C79AD1}"/>
          </ac:spMkLst>
        </pc:spChg>
        <pc:spChg chg="mod">
          <ac:chgData name="Berencsi Bence" userId="0d6bc2cf-8112-42d3-a525-7658f104eaf7" providerId="ADAL" clId="{36581C35-FBB6-45C1-AC03-1BBC123F8131}" dt="2023-02-21T09:55:33.822" v="2795"/>
          <ac:spMkLst>
            <pc:docMk/>
            <pc:sldMk cId="3135643986" sldId="3593"/>
            <ac:spMk id="19" creationId="{F9357270-C680-16F8-7C9D-9D597DB04E47}"/>
          </ac:spMkLst>
        </pc:spChg>
        <pc:spChg chg="del">
          <ac:chgData name="Berencsi Bence" userId="0d6bc2cf-8112-42d3-a525-7658f104eaf7" providerId="ADAL" clId="{36581C35-FBB6-45C1-AC03-1BBC123F8131}" dt="2023-02-21T09:53:53.910" v="2785" actId="478"/>
          <ac:spMkLst>
            <pc:docMk/>
            <pc:sldMk cId="3135643986" sldId="3593"/>
            <ac:spMk id="20" creationId="{968492F9-8AC0-4E32-BAA3-BA17EC3C2BDB}"/>
          </ac:spMkLst>
        </pc:spChg>
        <pc:spChg chg="mod">
          <ac:chgData name="Berencsi Bence" userId="0d6bc2cf-8112-42d3-a525-7658f104eaf7" providerId="ADAL" clId="{36581C35-FBB6-45C1-AC03-1BBC123F8131}" dt="2023-02-21T09:55:56.635" v="2806" actId="1076"/>
          <ac:spMkLst>
            <pc:docMk/>
            <pc:sldMk cId="3135643986" sldId="3593"/>
            <ac:spMk id="26" creationId="{C9FC8C6C-10E0-41D9-A13B-71407E9A2495}"/>
          </ac:spMkLst>
        </pc:spChg>
        <pc:grpChg chg="add mod">
          <ac:chgData name="Berencsi Bence" userId="0d6bc2cf-8112-42d3-a525-7658f104eaf7" providerId="ADAL" clId="{36581C35-FBB6-45C1-AC03-1BBC123F8131}" dt="2023-02-21T09:55:46.492" v="2804" actId="14100"/>
          <ac:grpSpMkLst>
            <pc:docMk/>
            <pc:sldMk cId="3135643986" sldId="3593"/>
            <ac:grpSpMk id="3" creationId="{3CA4827B-82A9-E647-8CB0-46F8665773C6}"/>
          </ac:grpSpMkLst>
        </pc:grpChg>
        <pc:grpChg chg="mod">
          <ac:chgData name="Berencsi Bence" userId="0d6bc2cf-8112-42d3-a525-7658f104eaf7" providerId="ADAL" clId="{36581C35-FBB6-45C1-AC03-1BBC123F8131}" dt="2023-02-21T09:55:33.822" v="2795"/>
          <ac:grpSpMkLst>
            <pc:docMk/>
            <pc:sldMk cId="3135643986" sldId="3593"/>
            <ac:grpSpMk id="4" creationId="{34DB9DF5-151C-DC14-10B5-12D2489AF59D}"/>
          </ac:grpSpMkLst>
        </pc:grpChg>
        <pc:grpChg chg="mod">
          <ac:chgData name="Berencsi Bence" userId="0d6bc2cf-8112-42d3-a525-7658f104eaf7" providerId="ADAL" clId="{36581C35-FBB6-45C1-AC03-1BBC123F8131}" dt="2023-02-21T09:55:33.822" v="2795"/>
          <ac:grpSpMkLst>
            <pc:docMk/>
            <pc:sldMk cId="3135643986" sldId="3593"/>
            <ac:grpSpMk id="5" creationId="{1E139ABE-AA51-2EFA-19CF-CE23CA361FDA}"/>
          </ac:grpSpMkLst>
        </pc:grpChg>
        <pc:grpChg chg="mod">
          <ac:chgData name="Berencsi Bence" userId="0d6bc2cf-8112-42d3-a525-7658f104eaf7" providerId="ADAL" clId="{36581C35-FBB6-45C1-AC03-1BBC123F8131}" dt="2023-02-21T09:55:33.822" v="2795"/>
          <ac:grpSpMkLst>
            <pc:docMk/>
            <pc:sldMk cId="3135643986" sldId="3593"/>
            <ac:grpSpMk id="6" creationId="{82AD0410-A80A-D3EB-1ECD-65A96A5991CD}"/>
          </ac:grpSpMkLst>
        </pc:grpChg>
        <pc:picChg chg="del">
          <ac:chgData name="Berencsi Bence" userId="0d6bc2cf-8112-42d3-a525-7658f104eaf7" providerId="ADAL" clId="{36581C35-FBB6-45C1-AC03-1BBC123F8131}" dt="2023-02-21T09:54:38.906" v="2792" actId="478"/>
          <ac:picMkLst>
            <pc:docMk/>
            <pc:sldMk cId="3135643986" sldId="3593"/>
            <ac:picMk id="17" creationId="{EF7E0171-5ECD-4D4D-BBB5-78A5C280388A}"/>
          </ac:picMkLst>
        </pc:picChg>
        <pc:picChg chg="mod">
          <ac:chgData name="Berencsi Bence" userId="0d6bc2cf-8112-42d3-a525-7658f104eaf7" providerId="ADAL" clId="{36581C35-FBB6-45C1-AC03-1BBC123F8131}" dt="2023-02-21T09:55:52.200" v="2805" actId="1076"/>
          <ac:picMkLst>
            <pc:docMk/>
            <pc:sldMk cId="3135643986" sldId="3593"/>
            <ac:picMk id="25" creationId="{36110AAC-11FC-4A72-90C5-2573B9989D4B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3:35:15.836" v="4296" actId="478"/>
        <pc:sldMkLst>
          <pc:docMk/>
          <pc:sldMk cId="3837040336" sldId="3596"/>
        </pc:sldMkLst>
        <pc:spChg chg="add del mod">
          <ac:chgData name="Berencsi Bence" userId="0d6bc2cf-8112-42d3-a525-7658f104eaf7" providerId="ADAL" clId="{36581C35-FBB6-45C1-AC03-1BBC123F8131}" dt="2023-02-21T13:29:27.075" v="4274" actId="478"/>
          <ac:spMkLst>
            <pc:docMk/>
            <pc:sldMk cId="3837040336" sldId="3596"/>
            <ac:spMk id="2" creationId="{90D0423A-278C-ABBA-C6A1-87BDA9C062CA}"/>
          </ac:spMkLst>
        </pc:spChg>
        <pc:spChg chg="add mod">
          <ac:chgData name="Berencsi Bence" userId="0d6bc2cf-8112-42d3-a525-7658f104eaf7" providerId="ADAL" clId="{36581C35-FBB6-45C1-AC03-1BBC123F8131}" dt="2023-02-21T13:29:23.364" v="4273"/>
          <ac:spMkLst>
            <pc:docMk/>
            <pc:sldMk cId="3837040336" sldId="3596"/>
            <ac:spMk id="4" creationId="{18E5318C-4D81-9423-8B5F-4CEFE9F05268}"/>
          </ac:spMkLst>
        </pc:spChg>
        <pc:spChg chg="del mod">
          <ac:chgData name="Berencsi Bence" userId="0d6bc2cf-8112-42d3-a525-7658f104eaf7" providerId="ADAL" clId="{36581C35-FBB6-45C1-AC03-1BBC123F8131}" dt="2023-02-21T13:35:15.836" v="4296" actId="478"/>
          <ac:spMkLst>
            <pc:docMk/>
            <pc:sldMk cId="3837040336" sldId="3596"/>
            <ac:spMk id="11" creationId="{675AA2F1-4A60-4482-A6C9-F29958504470}"/>
          </ac:spMkLst>
        </pc:spChg>
        <pc:spChg chg="mod">
          <ac:chgData name="Berencsi Bence" userId="0d6bc2cf-8112-42d3-a525-7658f104eaf7" providerId="ADAL" clId="{36581C35-FBB6-45C1-AC03-1BBC123F8131}" dt="2023-02-21T13:30:32.790" v="4279" actId="1076"/>
          <ac:spMkLst>
            <pc:docMk/>
            <pc:sldMk cId="3837040336" sldId="3596"/>
            <ac:spMk id="16" creationId="{25982F6D-23EE-4746-8C87-856A0AFB2D5C}"/>
          </ac:spMkLst>
        </pc:spChg>
        <pc:spChg chg="mod">
          <ac:chgData name="Berencsi Bence" userId="0d6bc2cf-8112-42d3-a525-7658f104eaf7" providerId="ADAL" clId="{36581C35-FBB6-45C1-AC03-1BBC123F8131}" dt="2023-02-21T13:31:34.186" v="4293" actId="14100"/>
          <ac:spMkLst>
            <pc:docMk/>
            <pc:sldMk cId="3837040336" sldId="3596"/>
            <ac:spMk id="26" creationId="{C9FC8C6C-10E0-41D9-A13B-71407E9A2495}"/>
          </ac:spMkLst>
        </pc:spChg>
        <pc:picChg chg="mod">
          <ac:chgData name="Berencsi Bence" userId="0d6bc2cf-8112-42d3-a525-7658f104eaf7" providerId="ADAL" clId="{36581C35-FBB6-45C1-AC03-1BBC123F8131}" dt="2023-02-21T13:30:48.032" v="4283" actId="1076"/>
          <ac:picMkLst>
            <pc:docMk/>
            <pc:sldMk cId="3837040336" sldId="3596"/>
            <ac:picMk id="3" creationId="{99CA9605-6F54-4163-90DD-BF7D1CA9DB50}"/>
          </ac:picMkLst>
        </pc:picChg>
        <pc:picChg chg="del">
          <ac:chgData name="Berencsi Bence" userId="0d6bc2cf-8112-42d3-a525-7658f104eaf7" providerId="ADAL" clId="{36581C35-FBB6-45C1-AC03-1BBC123F8131}" dt="2023-02-21T13:30:12.266" v="4277" actId="478"/>
          <ac:picMkLst>
            <pc:docMk/>
            <pc:sldMk cId="3837040336" sldId="3596"/>
            <ac:picMk id="17" creationId="{EF7E0171-5ECD-4D4D-BBB5-78A5C280388A}"/>
          </ac:picMkLst>
        </pc:picChg>
      </pc:sldChg>
      <pc:sldChg chg="addSp delSp modSp del mod">
        <pc:chgData name="Berencsi Bence" userId="0d6bc2cf-8112-42d3-a525-7658f104eaf7" providerId="ADAL" clId="{36581C35-FBB6-45C1-AC03-1BBC123F8131}" dt="2023-02-21T13:35:29.672" v="4297" actId="47"/>
        <pc:sldMkLst>
          <pc:docMk/>
          <pc:sldMk cId="3878203231" sldId="3597"/>
        </pc:sldMkLst>
        <pc:spChg chg="add del mod">
          <ac:chgData name="Berencsi Bence" userId="0d6bc2cf-8112-42d3-a525-7658f104eaf7" providerId="ADAL" clId="{36581C35-FBB6-45C1-AC03-1BBC123F8131}" dt="2023-02-21T13:31:07.570" v="4288" actId="478"/>
          <ac:spMkLst>
            <pc:docMk/>
            <pc:sldMk cId="3878203231" sldId="3597"/>
            <ac:spMk id="4" creationId="{44B4914C-106E-AF8A-53FD-78E52A7FB182}"/>
          </ac:spMkLst>
        </pc:spChg>
        <pc:spChg chg="add mod">
          <ac:chgData name="Berencsi Bence" userId="0d6bc2cf-8112-42d3-a525-7658f104eaf7" providerId="ADAL" clId="{36581C35-FBB6-45C1-AC03-1BBC123F8131}" dt="2023-02-21T13:31:02.076" v="4286"/>
          <ac:spMkLst>
            <pc:docMk/>
            <pc:sldMk cId="3878203231" sldId="3597"/>
            <ac:spMk id="6" creationId="{61C73470-DBCA-CBF8-5416-F68B843BD067}"/>
          </ac:spMkLst>
        </pc:spChg>
        <pc:spChg chg="del mod">
          <ac:chgData name="Berencsi Bence" userId="0d6bc2cf-8112-42d3-a525-7658f104eaf7" providerId="ADAL" clId="{36581C35-FBB6-45C1-AC03-1BBC123F8131}" dt="2023-02-21T13:31:01.293" v="4285" actId="478"/>
          <ac:spMkLst>
            <pc:docMk/>
            <pc:sldMk cId="3878203231" sldId="3597"/>
            <ac:spMk id="18" creationId="{A8F54BA0-A54B-4DEA-BA9A-6D44B57B1035}"/>
          </ac:spMkLst>
        </pc:spChg>
        <pc:spChg chg="mod">
          <ac:chgData name="Berencsi Bence" userId="0d6bc2cf-8112-42d3-a525-7658f104eaf7" providerId="ADAL" clId="{36581C35-FBB6-45C1-AC03-1BBC123F8131}" dt="2023-02-21T13:31:41.970" v="4294" actId="14100"/>
          <ac:spMkLst>
            <pc:docMk/>
            <pc:sldMk cId="3878203231" sldId="3597"/>
            <ac:spMk id="26" creationId="{C9FC8C6C-10E0-41D9-A13B-71407E9A2495}"/>
          </ac:spMkLst>
        </pc:spChg>
      </pc:sldChg>
      <pc:sldChg chg="addSp delSp modSp mod">
        <pc:chgData name="Berencsi Bence" userId="0d6bc2cf-8112-42d3-a525-7658f104eaf7" providerId="ADAL" clId="{36581C35-FBB6-45C1-AC03-1BBC123F8131}" dt="2023-02-22T08:58:32.623" v="9215" actId="207"/>
        <pc:sldMkLst>
          <pc:docMk/>
          <pc:sldMk cId="2525027611" sldId="3598"/>
        </pc:sldMkLst>
        <pc:spChg chg="mod">
          <ac:chgData name="Berencsi Bence" userId="0d6bc2cf-8112-42d3-a525-7658f104eaf7" providerId="ADAL" clId="{36581C35-FBB6-45C1-AC03-1BBC123F8131}" dt="2023-02-21T12:54:15.001" v="3860" actId="207"/>
          <ac:spMkLst>
            <pc:docMk/>
            <pc:sldMk cId="2525027611" sldId="3598"/>
            <ac:spMk id="2" creationId="{EA20EF54-9524-4D15-ABE4-A35D91B048CD}"/>
          </ac:spMkLst>
        </pc:spChg>
        <pc:spChg chg="add mod">
          <ac:chgData name="Berencsi Bence" userId="0d6bc2cf-8112-42d3-a525-7658f104eaf7" providerId="ADAL" clId="{36581C35-FBB6-45C1-AC03-1BBC123F8131}" dt="2023-02-21T12:53:55.184" v="3856"/>
          <ac:spMkLst>
            <pc:docMk/>
            <pc:sldMk cId="2525027611" sldId="3598"/>
            <ac:spMk id="4" creationId="{3D0004B8-FFF2-42AA-BB23-BE2CEE2E35AB}"/>
          </ac:spMkLst>
        </pc:spChg>
        <pc:spChg chg="del mod">
          <ac:chgData name="Berencsi Bence" userId="0d6bc2cf-8112-42d3-a525-7658f104eaf7" providerId="ADAL" clId="{36581C35-FBB6-45C1-AC03-1BBC123F8131}" dt="2023-02-21T12:53:54.274" v="3855" actId="478"/>
          <ac:spMkLst>
            <pc:docMk/>
            <pc:sldMk cId="2525027611" sldId="3598"/>
            <ac:spMk id="7" creationId="{C61FF486-7A14-4E99-9F78-D739372E1CFA}"/>
          </ac:spMkLst>
        </pc:spChg>
        <pc:spChg chg="mod">
          <ac:chgData name="Berencsi Bence" userId="0d6bc2cf-8112-42d3-a525-7658f104eaf7" providerId="ADAL" clId="{36581C35-FBB6-45C1-AC03-1BBC123F8131}" dt="2023-02-21T12:54:09.803" v="3859" actId="207"/>
          <ac:spMkLst>
            <pc:docMk/>
            <pc:sldMk cId="2525027611" sldId="3598"/>
            <ac:spMk id="16" creationId="{244B95FE-B089-4D5C-8F54-1F8E40644EB6}"/>
          </ac:spMkLst>
        </pc:spChg>
        <pc:spChg chg="mod">
          <ac:chgData name="Berencsi Bence" userId="0d6bc2cf-8112-42d3-a525-7658f104eaf7" providerId="ADAL" clId="{36581C35-FBB6-45C1-AC03-1BBC123F8131}" dt="2023-02-22T08:58:32.623" v="9215" actId="207"/>
          <ac:spMkLst>
            <pc:docMk/>
            <pc:sldMk cId="2525027611" sldId="3598"/>
            <ac:spMk id="28" creationId="{A20B7CED-5EDC-4500-B157-13F35CDCFEB6}"/>
          </ac:spMkLst>
        </pc:spChg>
        <pc:spChg chg="mod">
          <ac:chgData name="Berencsi Bence" userId="0d6bc2cf-8112-42d3-a525-7658f104eaf7" providerId="ADAL" clId="{36581C35-FBB6-45C1-AC03-1BBC123F8131}" dt="2023-02-22T08:58:24.546" v="9213" actId="207"/>
          <ac:spMkLst>
            <pc:docMk/>
            <pc:sldMk cId="2525027611" sldId="3598"/>
            <ac:spMk id="33" creationId="{DCAE0A94-3084-418A-9AAE-DF28C681777B}"/>
          </ac:spMkLst>
        </pc:spChg>
        <pc:spChg chg="mod">
          <ac:chgData name="Berencsi Bence" userId="0d6bc2cf-8112-42d3-a525-7658f104eaf7" providerId="ADAL" clId="{36581C35-FBB6-45C1-AC03-1BBC123F8131}" dt="2023-02-22T08:58:24.546" v="9213" actId="207"/>
          <ac:spMkLst>
            <pc:docMk/>
            <pc:sldMk cId="2525027611" sldId="3598"/>
            <ac:spMk id="34" creationId="{312BCED2-C568-46E5-AFB8-45E84D375C6D}"/>
          </ac:spMkLst>
        </pc:spChg>
        <pc:spChg chg="mod">
          <ac:chgData name="Berencsi Bence" userId="0d6bc2cf-8112-42d3-a525-7658f104eaf7" providerId="ADAL" clId="{36581C35-FBB6-45C1-AC03-1BBC123F8131}" dt="2023-02-22T08:58:25.052" v="9214" actId="207"/>
          <ac:spMkLst>
            <pc:docMk/>
            <pc:sldMk cId="2525027611" sldId="3598"/>
            <ac:spMk id="36" creationId="{3EF41B23-0534-4342-83C7-2E861E6C5851}"/>
          </ac:spMkLst>
        </pc:spChg>
        <pc:grpChg chg="mod">
          <ac:chgData name="Berencsi Bence" userId="0d6bc2cf-8112-42d3-a525-7658f104eaf7" providerId="ADAL" clId="{36581C35-FBB6-45C1-AC03-1BBC123F8131}" dt="2023-02-22T08:58:24.546" v="9213" actId="207"/>
          <ac:grpSpMkLst>
            <pc:docMk/>
            <pc:sldMk cId="2525027611" sldId="3598"/>
            <ac:grpSpMk id="3" creationId="{ECB529CD-E25B-4838-9264-01871630C86D}"/>
          </ac:grpSpMkLst>
        </pc:grpChg>
      </pc:sldChg>
      <pc:sldChg chg="addSp delSp modSp del mod">
        <pc:chgData name="Berencsi Bence" userId="0d6bc2cf-8112-42d3-a525-7658f104eaf7" providerId="ADAL" clId="{36581C35-FBB6-45C1-AC03-1BBC123F8131}" dt="2023-02-21T14:45:49.945" v="6264" actId="47"/>
        <pc:sldMkLst>
          <pc:docMk/>
          <pc:sldMk cId="4149771927" sldId="3599"/>
        </pc:sldMkLst>
        <pc:spChg chg="add mod">
          <ac:chgData name="Berencsi Bence" userId="0d6bc2cf-8112-42d3-a525-7658f104eaf7" providerId="ADAL" clId="{36581C35-FBB6-45C1-AC03-1BBC123F8131}" dt="2023-02-21T14:44:15.090" v="6236" actId="1076"/>
          <ac:spMkLst>
            <pc:docMk/>
            <pc:sldMk cId="4149771927" sldId="3599"/>
            <ac:spMk id="3" creationId="{D2838830-289A-C481-D888-82582893A348}"/>
          </ac:spMkLst>
        </pc:spChg>
        <pc:spChg chg="add mod">
          <ac:chgData name="Berencsi Bence" userId="0d6bc2cf-8112-42d3-a525-7658f104eaf7" providerId="ADAL" clId="{36581C35-FBB6-45C1-AC03-1BBC123F8131}" dt="2023-02-21T14:44:15.090" v="6236" actId="1076"/>
          <ac:spMkLst>
            <pc:docMk/>
            <pc:sldMk cId="4149771927" sldId="3599"/>
            <ac:spMk id="5" creationId="{AD2431E4-2986-CF96-D275-B4A8EDD61BF0}"/>
          </ac:spMkLst>
        </pc:spChg>
        <pc:spChg chg="del">
          <ac:chgData name="Berencsi Bence" userId="0d6bc2cf-8112-42d3-a525-7658f104eaf7" providerId="ADAL" clId="{36581C35-FBB6-45C1-AC03-1BBC123F8131}" dt="2023-02-21T14:44:08.411" v="6232" actId="478"/>
          <ac:spMkLst>
            <pc:docMk/>
            <pc:sldMk cId="4149771927" sldId="3599"/>
            <ac:spMk id="6" creationId="{2650B2A2-CB0A-4F5A-BD67-C011FFA100AD}"/>
          </ac:spMkLst>
        </pc:spChg>
        <pc:spChg chg="del">
          <ac:chgData name="Berencsi Bence" userId="0d6bc2cf-8112-42d3-a525-7658f104eaf7" providerId="ADAL" clId="{36581C35-FBB6-45C1-AC03-1BBC123F8131}" dt="2023-02-21T14:44:10.140" v="6233" actId="478"/>
          <ac:spMkLst>
            <pc:docMk/>
            <pc:sldMk cId="4149771927" sldId="3599"/>
            <ac:spMk id="7" creationId="{07096A2F-8938-4BF4-9329-2E37682A6A7B}"/>
          </ac:spMkLst>
        </pc:spChg>
      </pc:sldChg>
      <pc:sldChg chg="addSp delSp modSp mod">
        <pc:chgData name="Berencsi Bence" userId="0d6bc2cf-8112-42d3-a525-7658f104eaf7" providerId="ADAL" clId="{36581C35-FBB6-45C1-AC03-1BBC123F8131}" dt="2023-02-21T16:18:20.894" v="6509"/>
        <pc:sldMkLst>
          <pc:docMk/>
          <pc:sldMk cId="3409948866" sldId="3602"/>
        </pc:sldMkLst>
        <pc:spChg chg="add mod">
          <ac:chgData name="Berencsi Bence" userId="0d6bc2cf-8112-42d3-a525-7658f104eaf7" providerId="ADAL" clId="{36581C35-FBB6-45C1-AC03-1BBC123F8131}" dt="2023-02-21T16:12:12.055" v="6407" actId="20577"/>
          <ac:spMkLst>
            <pc:docMk/>
            <pc:sldMk cId="3409948866" sldId="3602"/>
            <ac:spMk id="2" creationId="{D0706116-6A45-2802-9377-2C15EA069631}"/>
          </ac:spMkLst>
        </pc:spChg>
        <pc:spChg chg="add mod">
          <ac:chgData name="Berencsi Bence" userId="0d6bc2cf-8112-42d3-a525-7658f104eaf7" providerId="ADAL" clId="{36581C35-FBB6-45C1-AC03-1BBC123F8131}" dt="2023-02-21T16:18:20.894" v="6509"/>
          <ac:spMkLst>
            <pc:docMk/>
            <pc:sldMk cId="3409948866" sldId="3602"/>
            <ac:spMk id="5" creationId="{59F44092-3B41-1C91-9E16-A2BAE29CB468}"/>
          </ac:spMkLst>
        </pc:spChg>
        <pc:spChg chg="del mod">
          <ac:chgData name="Berencsi Bence" userId="0d6bc2cf-8112-42d3-a525-7658f104eaf7" providerId="ADAL" clId="{36581C35-FBB6-45C1-AC03-1BBC123F8131}" dt="2023-02-21T16:13:10.871" v="6415" actId="478"/>
          <ac:spMkLst>
            <pc:docMk/>
            <pc:sldMk cId="3409948866" sldId="3602"/>
            <ac:spMk id="8" creationId="{D6445EF5-4EC8-4786-B57C-8E08C1B117A8}"/>
          </ac:spMkLst>
        </pc:spChg>
        <pc:spChg chg="del">
          <ac:chgData name="Berencsi Bence" userId="0d6bc2cf-8112-42d3-a525-7658f104eaf7" providerId="ADAL" clId="{36581C35-FBB6-45C1-AC03-1BBC123F8131}" dt="2023-02-21T16:12:01.390" v="6402" actId="478"/>
          <ac:spMkLst>
            <pc:docMk/>
            <pc:sldMk cId="3409948866" sldId="3602"/>
            <ac:spMk id="9" creationId="{3C6B2C55-2E1B-4416-BFE5-9949D1CB0AD3}"/>
          </ac:spMkLst>
        </pc:spChg>
        <pc:spChg chg="mod">
          <ac:chgData name="Berencsi Bence" userId="0d6bc2cf-8112-42d3-a525-7658f104eaf7" providerId="ADAL" clId="{36581C35-FBB6-45C1-AC03-1BBC123F8131}" dt="2023-02-21T16:12:55.697" v="6414" actId="20577"/>
          <ac:spMkLst>
            <pc:docMk/>
            <pc:sldMk cId="3409948866" sldId="3602"/>
            <ac:spMk id="42" creationId="{728A7C2A-E3A8-404C-9CC1-260EDF735452}"/>
          </ac:spMkLst>
        </pc:spChg>
        <pc:picChg chg="mod">
          <ac:chgData name="Berencsi Bence" userId="0d6bc2cf-8112-42d3-a525-7658f104eaf7" providerId="ADAL" clId="{36581C35-FBB6-45C1-AC03-1BBC123F8131}" dt="2023-02-21T16:12:39.809" v="6410" actId="14100"/>
          <ac:picMkLst>
            <pc:docMk/>
            <pc:sldMk cId="3409948866" sldId="3602"/>
            <ac:picMk id="3" creationId="{07160191-8D72-40F1-913B-F82313D8118D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6:18:39.013" v="6515"/>
        <pc:sldMkLst>
          <pc:docMk/>
          <pc:sldMk cId="4246108955" sldId="3603"/>
        </pc:sldMkLst>
        <pc:spChg chg="add mod">
          <ac:chgData name="Berencsi Bence" userId="0d6bc2cf-8112-42d3-a525-7658f104eaf7" providerId="ADAL" clId="{36581C35-FBB6-45C1-AC03-1BBC123F8131}" dt="2023-02-21T16:18:39.013" v="6515"/>
          <ac:spMkLst>
            <pc:docMk/>
            <pc:sldMk cId="4246108955" sldId="3603"/>
            <ac:spMk id="2" creationId="{5F2917A2-8CA4-8A37-0819-FF119529C756}"/>
          </ac:spMkLst>
        </pc:spChg>
        <pc:spChg chg="mod">
          <ac:chgData name="Berencsi Bence" userId="0d6bc2cf-8112-42d3-a525-7658f104eaf7" providerId="ADAL" clId="{36581C35-FBB6-45C1-AC03-1BBC123F8131}" dt="2023-02-21T14:38:54.120" v="6113" actId="2711"/>
          <ac:spMkLst>
            <pc:docMk/>
            <pc:sldMk cId="4246108955" sldId="3603"/>
            <ac:spMk id="5" creationId="{00000000-0000-0000-0000-000000000000}"/>
          </ac:spMkLst>
        </pc:spChg>
        <pc:spChg chg="del mod">
          <ac:chgData name="Berencsi Bence" userId="0d6bc2cf-8112-42d3-a525-7658f104eaf7" providerId="ADAL" clId="{36581C35-FBB6-45C1-AC03-1BBC123F8131}" dt="2023-02-21T14:38:57.812" v="6114" actId="478"/>
          <ac:spMkLst>
            <pc:docMk/>
            <pc:sldMk cId="4246108955" sldId="3603"/>
            <ac:spMk id="6" creationId="{D8273D7D-09F8-4508-8EDE-A788F4247946}"/>
          </ac:spMkLst>
        </pc:spChg>
        <pc:spChg chg="mod">
          <ac:chgData name="Berencsi Bence" userId="0d6bc2cf-8112-42d3-a525-7658f104eaf7" providerId="ADAL" clId="{36581C35-FBB6-45C1-AC03-1BBC123F8131}" dt="2023-02-21T14:41:31.947" v="6204" actId="14100"/>
          <ac:spMkLst>
            <pc:docMk/>
            <pc:sldMk cId="4246108955" sldId="3603"/>
            <ac:spMk id="18" creationId="{C20E0CC3-D2DB-4E87-9750-6690EE352F96}"/>
          </ac:spMkLst>
        </pc:spChg>
        <pc:grpChg chg="mod">
          <ac:chgData name="Berencsi Bence" userId="0d6bc2cf-8112-42d3-a525-7658f104eaf7" providerId="ADAL" clId="{36581C35-FBB6-45C1-AC03-1BBC123F8131}" dt="2023-02-21T14:39:02.956" v="6115" actId="14100"/>
          <ac:grpSpMkLst>
            <pc:docMk/>
            <pc:sldMk cId="4246108955" sldId="3603"/>
            <ac:grpSpMk id="16" creationId="{EF23F555-39D8-4099-8875-369D7FE934B0}"/>
          </ac:grpSpMkLst>
        </pc:grpChg>
        <pc:grpChg chg="mod">
          <ac:chgData name="Berencsi Bence" userId="0d6bc2cf-8112-42d3-a525-7658f104eaf7" providerId="ADAL" clId="{36581C35-FBB6-45C1-AC03-1BBC123F8131}" dt="2023-02-21T14:39:09.092" v="6130" actId="1035"/>
          <ac:grpSpMkLst>
            <pc:docMk/>
            <pc:sldMk cId="4246108955" sldId="3603"/>
            <ac:grpSpMk id="17" creationId="{1D8C46AF-10E1-436A-97C6-EA12C8D5E9A5}"/>
          </ac:grpSpMkLst>
        </pc:grpChg>
        <pc:picChg chg="mod">
          <ac:chgData name="Berencsi Bence" userId="0d6bc2cf-8112-42d3-a525-7658f104eaf7" providerId="ADAL" clId="{36581C35-FBB6-45C1-AC03-1BBC123F8131}" dt="2023-02-21T14:39:39.116" v="6188" actId="1035"/>
          <ac:picMkLst>
            <pc:docMk/>
            <pc:sldMk cId="4246108955" sldId="3603"/>
            <ac:picMk id="12" creationId="{2C09E70B-F67D-4301-9ADB-CFA073BCAD23}"/>
          </ac:picMkLst>
        </pc:picChg>
        <pc:picChg chg="mod">
          <ac:chgData name="Berencsi Bence" userId="0d6bc2cf-8112-42d3-a525-7658f104eaf7" providerId="ADAL" clId="{36581C35-FBB6-45C1-AC03-1BBC123F8131}" dt="2023-02-21T14:39:51.081" v="6191" actId="14100"/>
          <ac:picMkLst>
            <pc:docMk/>
            <pc:sldMk cId="4246108955" sldId="3603"/>
            <ac:picMk id="13" creationId="{1802626D-CB8A-4B49-8815-B0D245E116E8}"/>
          </ac:picMkLst>
        </pc:picChg>
        <pc:picChg chg="del mod">
          <ac:chgData name="Berencsi Bence" userId="0d6bc2cf-8112-42d3-a525-7658f104eaf7" providerId="ADAL" clId="{36581C35-FBB6-45C1-AC03-1BBC123F8131}" dt="2023-02-21T14:40:50.499" v="6196" actId="478"/>
          <ac:picMkLst>
            <pc:docMk/>
            <pc:sldMk cId="4246108955" sldId="3603"/>
            <ac:picMk id="35" creationId="{F08FA317-C898-45CD-AE62-2FA862EAFEE5}"/>
          </ac:picMkLst>
        </pc:picChg>
        <pc:picChg chg="mod">
          <ac:chgData name="Berencsi Bence" userId="0d6bc2cf-8112-42d3-a525-7658f104eaf7" providerId="ADAL" clId="{36581C35-FBB6-45C1-AC03-1BBC123F8131}" dt="2023-02-21T14:39:39.116" v="6188" actId="1035"/>
          <ac:picMkLst>
            <pc:docMk/>
            <pc:sldMk cId="4246108955" sldId="3603"/>
            <ac:picMk id="2050" creationId="{68F163CA-E7EC-4A90-A312-093E7B7EA003}"/>
          </ac:picMkLst>
        </pc:picChg>
        <pc:picChg chg="add mod">
          <ac:chgData name="Berencsi Bence" userId="0d6bc2cf-8112-42d3-a525-7658f104eaf7" providerId="ADAL" clId="{36581C35-FBB6-45C1-AC03-1BBC123F8131}" dt="2023-02-21T14:41:17.996" v="6203" actId="688"/>
          <ac:picMkLst>
            <pc:docMk/>
            <pc:sldMk cId="4246108955" sldId="3603"/>
            <ac:picMk id="6146" creationId="{0BF6615B-84F3-D4DD-DB51-0CF0D5E709C1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6:18:11.750" v="6506"/>
        <pc:sldMkLst>
          <pc:docMk/>
          <pc:sldMk cId="996770692" sldId="3607"/>
        </pc:sldMkLst>
        <pc:spChg chg="add mod">
          <ac:chgData name="Berencsi Bence" userId="0d6bc2cf-8112-42d3-a525-7658f104eaf7" providerId="ADAL" clId="{36581C35-FBB6-45C1-AC03-1BBC123F8131}" dt="2023-02-21T16:16:33.151" v="6466"/>
          <ac:spMkLst>
            <pc:docMk/>
            <pc:sldMk cId="996770692" sldId="3607"/>
            <ac:spMk id="2" creationId="{39E9B417-42E1-3786-CA3D-063CEFBEAC78}"/>
          </ac:spMkLst>
        </pc:spChg>
        <pc:spChg chg="add mod">
          <ac:chgData name="Berencsi Bence" userId="0d6bc2cf-8112-42d3-a525-7658f104eaf7" providerId="ADAL" clId="{36581C35-FBB6-45C1-AC03-1BBC123F8131}" dt="2023-02-21T16:18:11.750" v="6506"/>
          <ac:spMkLst>
            <pc:docMk/>
            <pc:sldMk cId="996770692" sldId="3607"/>
            <ac:spMk id="4" creationId="{7D443E7E-3DD9-9708-1647-E128BFB61126}"/>
          </ac:spMkLst>
        </pc:spChg>
        <pc:spChg chg="add mod">
          <ac:chgData name="Berencsi Bence" userId="0d6bc2cf-8112-42d3-a525-7658f104eaf7" providerId="ADAL" clId="{36581C35-FBB6-45C1-AC03-1BBC123F8131}" dt="2023-02-21T16:17:31.271" v="6498" actId="403"/>
          <ac:spMkLst>
            <pc:docMk/>
            <pc:sldMk cId="996770692" sldId="3607"/>
            <ac:spMk id="6" creationId="{86D9FF54-D441-447D-41AA-8AF7275B7552}"/>
          </ac:spMkLst>
        </pc:spChg>
        <pc:spChg chg="del mod">
          <ac:chgData name="Berencsi Bence" userId="0d6bc2cf-8112-42d3-a525-7658f104eaf7" providerId="ADAL" clId="{36581C35-FBB6-45C1-AC03-1BBC123F8131}" dt="2023-02-21T16:16:31.830" v="6465" actId="478"/>
          <ac:spMkLst>
            <pc:docMk/>
            <pc:sldMk cId="996770692" sldId="3607"/>
            <ac:spMk id="19" creationId="{9172BB30-AD89-40CF-8C53-C4F1463C6C52}"/>
          </ac:spMkLst>
        </pc:spChg>
        <pc:spChg chg="del mod">
          <ac:chgData name="Berencsi Bence" userId="0d6bc2cf-8112-42d3-a525-7658f104eaf7" providerId="ADAL" clId="{36581C35-FBB6-45C1-AC03-1BBC123F8131}" dt="2023-02-21T16:16:29.164" v="6463" actId="478"/>
          <ac:spMkLst>
            <pc:docMk/>
            <pc:sldMk cId="996770692" sldId="3607"/>
            <ac:spMk id="22" creationId="{F9871EF3-B6D3-46AD-8C6F-57BDF52F1162}"/>
          </ac:spMkLst>
        </pc:spChg>
        <pc:spChg chg="mod">
          <ac:chgData name="Berencsi Bence" userId="0d6bc2cf-8112-42d3-a525-7658f104eaf7" providerId="ADAL" clId="{36581C35-FBB6-45C1-AC03-1BBC123F8131}" dt="2023-02-21T16:17:41.326" v="6499" actId="207"/>
          <ac:spMkLst>
            <pc:docMk/>
            <pc:sldMk cId="996770692" sldId="3607"/>
            <ac:spMk id="49" creationId="{134A0857-AAA4-4B35-8482-896579673B06}"/>
          </ac:spMkLst>
        </pc:spChg>
        <pc:grpChg chg="mod">
          <ac:chgData name="Berencsi Bence" userId="0d6bc2cf-8112-42d3-a525-7658f104eaf7" providerId="ADAL" clId="{36581C35-FBB6-45C1-AC03-1BBC123F8131}" dt="2023-02-21T16:16:49.935" v="6468" actId="1076"/>
          <ac:grpSpMkLst>
            <pc:docMk/>
            <pc:sldMk cId="996770692" sldId="3607"/>
            <ac:grpSpMk id="36" creationId="{0C7DD5A6-AD6D-4745-9DD1-7048EBC046C3}"/>
          </ac:grpSpMkLst>
        </pc:grpChg>
        <pc:grpChg chg="mod">
          <ac:chgData name="Berencsi Bence" userId="0d6bc2cf-8112-42d3-a525-7658f104eaf7" providerId="ADAL" clId="{36581C35-FBB6-45C1-AC03-1BBC123F8131}" dt="2023-02-21T16:16:45.878" v="6467" actId="1076"/>
          <ac:grpSpMkLst>
            <pc:docMk/>
            <pc:sldMk cId="996770692" sldId="3607"/>
            <ac:grpSpMk id="54" creationId="{2B0CEA1B-1116-4840-AE32-09009E3640BA}"/>
          </ac:grpSpMkLst>
        </pc:grpChg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3900954889" sldId="3611"/>
        </pc:sldMkLst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1273662515" sldId="3612"/>
        </pc:sldMkLst>
      </pc:sldChg>
      <pc:sldChg chg="addSp delSp modSp mod delAnim">
        <pc:chgData name="Berencsi Bence" userId="0d6bc2cf-8112-42d3-a525-7658f104eaf7" providerId="ADAL" clId="{36581C35-FBB6-45C1-AC03-1BBC123F8131}" dt="2023-02-15T16:41:48.489" v="2668" actId="1035"/>
        <pc:sldMkLst>
          <pc:docMk/>
          <pc:sldMk cId="1298940205" sldId="3629"/>
        </pc:sldMkLst>
        <pc:spChg chg="del mod">
          <ac:chgData name="Berencsi Bence" userId="0d6bc2cf-8112-42d3-a525-7658f104eaf7" providerId="ADAL" clId="{36581C35-FBB6-45C1-AC03-1BBC123F8131}" dt="2023-02-15T16:25:10.186" v="2507" actId="478"/>
          <ac:spMkLst>
            <pc:docMk/>
            <pc:sldMk cId="1298940205" sldId="3629"/>
            <ac:spMk id="2" creationId="{F7FC8BA1-F2AA-5D82-0FC3-3AD34AA83987}"/>
          </ac:spMkLst>
        </pc:spChg>
        <pc:spChg chg="mod">
          <ac:chgData name="Berencsi Bence" userId="0d6bc2cf-8112-42d3-a525-7658f104eaf7" providerId="ADAL" clId="{36581C35-FBB6-45C1-AC03-1BBC123F8131}" dt="2023-02-15T16:41:48.489" v="2668" actId="1035"/>
          <ac:spMkLst>
            <pc:docMk/>
            <pc:sldMk cId="1298940205" sldId="3629"/>
            <ac:spMk id="4" creationId="{2D9A483A-09A3-4C0F-827F-E82D4072E68E}"/>
          </ac:spMkLst>
        </pc:spChg>
        <pc:spChg chg="mod">
          <ac:chgData name="Berencsi Bence" userId="0d6bc2cf-8112-42d3-a525-7658f104eaf7" providerId="ADAL" clId="{36581C35-FBB6-45C1-AC03-1BBC123F8131}" dt="2023-02-15T16:41:48.489" v="2668" actId="1035"/>
          <ac:spMkLst>
            <pc:docMk/>
            <pc:sldMk cId="1298940205" sldId="3629"/>
            <ac:spMk id="5" creationId="{E4F7CCD6-45FD-4855-919C-8C4D8F970A77}"/>
          </ac:spMkLst>
        </pc:spChg>
        <pc:spChg chg="mod">
          <ac:chgData name="Berencsi Bence" userId="0d6bc2cf-8112-42d3-a525-7658f104eaf7" providerId="ADAL" clId="{36581C35-FBB6-45C1-AC03-1BBC123F8131}" dt="2023-02-15T16:41:48.489" v="2668" actId="1035"/>
          <ac:spMkLst>
            <pc:docMk/>
            <pc:sldMk cId="1298940205" sldId="3629"/>
            <ac:spMk id="6" creationId="{E611D8FA-3117-4AD5-9243-6AA3BB0F2AE4}"/>
          </ac:spMkLst>
        </pc:spChg>
        <pc:spChg chg="mod">
          <ac:chgData name="Berencsi Bence" userId="0d6bc2cf-8112-42d3-a525-7658f104eaf7" providerId="ADAL" clId="{36581C35-FBB6-45C1-AC03-1BBC123F8131}" dt="2023-02-15T16:41:48.489" v="2668" actId="1035"/>
          <ac:spMkLst>
            <pc:docMk/>
            <pc:sldMk cId="1298940205" sldId="3629"/>
            <ac:spMk id="7" creationId="{3358BC7F-8065-428A-B9B3-7398C79FF6C0}"/>
          </ac:spMkLst>
        </pc:spChg>
        <pc:spChg chg="mod">
          <ac:chgData name="Berencsi Bence" userId="0d6bc2cf-8112-42d3-a525-7658f104eaf7" providerId="ADAL" clId="{36581C35-FBB6-45C1-AC03-1BBC123F8131}" dt="2023-02-15T16:41:48.489" v="2668" actId="1035"/>
          <ac:spMkLst>
            <pc:docMk/>
            <pc:sldMk cId="1298940205" sldId="3629"/>
            <ac:spMk id="8" creationId="{EF6F9049-6886-4116-94F2-5F798C7FE058}"/>
          </ac:spMkLst>
        </pc:spChg>
        <pc:spChg chg="mod">
          <ac:chgData name="Berencsi Bence" userId="0d6bc2cf-8112-42d3-a525-7658f104eaf7" providerId="ADAL" clId="{36581C35-FBB6-45C1-AC03-1BBC123F8131}" dt="2023-02-15T16:41:48.489" v="2668" actId="1035"/>
          <ac:spMkLst>
            <pc:docMk/>
            <pc:sldMk cId="1298940205" sldId="3629"/>
            <ac:spMk id="9" creationId="{8D39C5CB-EC46-4E8B-8443-FF6F9F35B4A5}"/>
          </ac:spMkLst>
        </pc:spChg>
        <pc:spChg chg="mod">
          <ac:chgData name="Berencsi Bence" userId="0d6bc2cf-8112-42d3-a525-7658f104eaf7" providerId="ADAL" clId="{36581C35-FBB6-45C1-AC03-1BBC123F8131}" dt="2023-02-15T16:41:48.489" v="2668" actId="1035"/>
          <ac:spMkLst>
            <pc:docMk/>
            <pc:sldMk cId="1298940205" sldId="3629"/>
            <ac:spMk id="10" creationId="{A6AC18BA-176A-4A62-AB2E-185DB01B4719}"/>
          </ac:spMkLst>
        </pc:spChg>
        <pc:spChg chg="mod">
          <ac:chgData name="Berencsi Bence" userId="0d6bc2cf-8112-42d3-a525-7658f104eaf7" providerId="ADAL" clId="{36581C35-FBB6-45C1-AC03-1BBC123F8131}" dt="2023-02-15T16:41:48.489" v="2668" actId="1035"/>
          <ac:spMkLst>
            <pc:docMk/>
            <pc:sldMk cId="1298940205" sldId="3629"/>
            <ac:spMk id="11" creationId="{B717A11F-10EA-46E8-9DA8-50A474A7111E}"/>
          </ac:spMkLst>
        </pc:spChg>
        <pc:spChg chg="mod">
          <ac:chgData name="Berencsi Bence" userId="0d6bc2cf-8112-42d3-a525-7658f104eaf7" providerId="ADAL" clId="{36581C35-FBB6-45C1-AC03-1BBC123F8131}" dt="2023-02-15T16:41:48.489" v="2668" actId="1035"/>
          <ac:spMkLst>
            <pc:docMk/>
            <pc:sldMk cId="1298940205" sldId="3629"/>
            <ac:spMk id="12" creationId="{EBB0884A-F51C-4277-AF9D-43D93D30E53E}"/>
          </ac:spMkLst>
        </pc:spChg>
        <pc:spChg chg="mod">
          <ac:chgData name="Berencsi Bence" userId="0d6bc2cf-8112-42d3-a525-7658f104eaf7" providerId="ADAL" clId="{36581C35-FBB6-45C1-AC03-1BBC123F8131}" dt="2023-02-15T16:41:48.489" v="2668" actId="1035"/>
          <ac:spMkLst>
            <pc:docMk/>
            <pc:sldMk cId="1298940205" sldId="3629"/>
            <ac:spMk id="13" creationId="{893D786D-C5D1-4316-B8DD-8D070B8BE597}"/>
          </ac:spMkLst>
        </pc:spChg>
        <pc:spChg chg="mod">
          <ac:chgData name="Berencsi Bence" userId="0d6bc2cf-8112-42d3-a525-7658f104eaf7" providerId="ADAL" clId="{36581C35-FBB6-45C1-AC03-1BBC123F8131}" dt="2023-02-15T16:41:48.489" v="2668" actId="1035"/>
          <ac:spMkLst>
            <pc:docMk/>
            <pc:sldMk cId="1298940205" sldId="3629"/>
            <ac:spMk id="14" creationId="{9FBF5DD5-A0A1-4E93-96C5-A938D61537B7}"/>
          </ac:spMkLst>
        </pc:spChg>
        <pc:spChg chg="mod">
          <ac:chgData name="Berencsi Bence" userId="0d6bc2cf-8112-42d3-a525-7658f104eaf7" providerId="ADAL" clId="{36581C35-FBB6-45C1-AC03-1BBC123F8131}" dt="2023-02-15T16:41:48.489" v="2668" actId="1035"/>
          <ac:spMkLst>
            <pc:docMk/>
            <pc:sldMk cId="1298940205" sldId="3629"/>
            <ac:spMk id="15" creationId="{85C8DEFF-03F9-4857-A0D2-6911B1CA9F1A}"/>
          </ac:spMkLst>
        </pc:spChg>
        <pc:spChg chg="mod">
          <ac:chgData name="Berencsi Bence" userId="0d6bc2cf-8112-42d3-a525-7658f104eaf7" providerId="ADAL" clId="{36581C35-FBB6-45C1-AC03-1BBC123F8131}" dt="2023-02-15T16:41:48.489" v="2668" actId="1035"/>
          <ac:spMkLst>
            <pc:docMk/>
            <pc:sldMk cId="1298940205" sldId="3629"/>
            <ac:spMk id="16" creationId="{3E34CAAF-03F8-4C33-A759-A309AEC6BA34}"/>
          </ac:spMkLst>
        </pc:spChg>
        <pc:spChg chg="mod">
          <ac:chgData name="Berencsi Bence" userId="0d6bc2cf-8112-42d3-a525-7658f104eaf7" providerId="ADAL" clId="{36581C35-FBB6-45C1-AC03-1BBC123F8131}" dt="2023-02-15T16:41:48.489" v="2668" actId="1035"/>
          <ac:spMkLst>
            <pc:docMk/>
            <pc:sldMk cId="1298940205" sldId="3629"/>
            <ac:spMk id="17" creationId="{BE4B5E25-9DB3-4949-BA94-9447600E58B8}"/>
          </ac:spMkLst>
        </pc:spChg>
        <pc:spChg chg="mod">
          <ac:chgData name="Berencsi Bence" userId="0d6bc2cf-8112-42d3-a525-7658f104eaf7" providerId="ADAL" clId="{36581C35-FBB6-45C1-AC03-1BBC123F8131}" dt="2023-02-15T16:41:48.489" v="2668" actId="1035"/>
          <ac:spMkLst>
            <pc:docMk/>
            <pc:sldMk cId="1298940205" sldId="3629"/>
            <ac:spMk id="18" creationId="{ECEAC2F1-AFBF-4A6C-BAF9-205C7058E362}"/>
          </ac:spMkLst>
        </pc:spChg>
        <pc:spChg chg="mod">
          <ac:chgData name="Berencsi Bence" userId="0d6bc2cf-8112-42d3-a525-7658f104eaf7" providerId="ADAL" clId="{36581C35-FBB6-45C1-AC03-1BBC123F8131}" dt="2023-02-15T16:41:48.489" v="2668" actId="1035"/>
          <ac:spMkLst>
            <pc:docMk/>
            <pc:sldMk cId="1298940205" sldId="3629"/>
            <ac:spMk id="19" creationId="{B6E7EE80-5F5E-4796-BB06-B70AF7D8EF73}"/>
          </ac:spMkLst>
        </pc:spChg>
        <pc:spChg chg="add del mod">
          <ac:chgData name="Berencsi Bence" userId="0d6bc2cf-8112-42d3-a525-7658f104eaf7" providerId="ADAL" clId="{36581C35-FBB6-45C1-AC03-1BBC123F8131}" dt="2023-02-15T16:24:20.907" v="2493"/>
          <ac:spMkLst>
            <pc:docMk/>
            <pc:sldMk cId="1298940205" sldId="3629"/>
            <ac:spMk id="25" creationId="{2612F141-AE86-5295-46A6-A6BBD6E76C19}"/>
          </ac:spMkLst>
        </pc:spChg>
        <pc:spChg chg="add del mod">
          <ac:chgData name="Berencsi Bence" userId="0d6bc2cf-8112-42d3-a525-7658f104eaf7" providerId="ADAL" clId="{36581C35-FBB6-45C1-AC03-1BBC123F8131}" dt="2023-02-15T16:24:20.907" v="2493"/>
          <ac:spMkLst>
            <pc:docMk/>
            <pc:sldMk cId="1298940205" sldId="3629"/>
            <ac:spMk id="26" creationId="{47EACCFB-5EEF-092A-4EE8-164FD7A042E7}"/>
          </ac:spMkLst>
        </pc:spChg>
        <pc:spChg chg="add del">
          <ac:chgData name="Berencsi Bence" userId="0d6bc2cf-8112-42d3-a525-7658f104eaf7" providerId="ADAL" clId="{36581C35-FBB6-45C1-AC03-1BBC123F8131}" dt="2023-02-15T16:24:24.353" v="2495" actId="22"/>
          <ac:spMkLst>
            <pc:docMk/>
            <pc:sldMk cId="1298940205" sldId="3629"/>
            <ac:spMk id="28" creationId="{ED5D1E20-F964-7BE1-3EAC-0E4F761BD479}"/>
          </ac:spMkLst>
        </pc:spChg>
        <pc:spChg chg="add del mod">
          <ac:chgData name="Berencsi Bence" userId="0d6bc2cf-8112-42d3-a525-7658f104eaf7" providerId="ADAL" clId="{36581C35-FBB6-45C1-AC03-1BBC123F8131}" dt="2023-02-15T16:24:36.874" v="2500" actId="478"/>
          <ac:spMkLst>
            <pc:docMk/>
            <pc:sldMk cId="1298940205" sldId="3629"/>
            <ac:spMk id="30" creationId="{3409B595-3266-33EA-2528-F90874171076}"/>
          </ac:spMkLst>
        </pc:spChg>
        <pc:spChg chg="add mod">
          <ac:chgData name="Berencsi Bence" userId="0d6bc2cf-8112-42d3-a525-7658f104eaf7" providerId="ADAL" clId="{36581C35-FBB6-45C1-AC03-1BBC123F8131}" dt="2023-02-15T16:25:01.351" v="2506" actId="404"/>
          <ac:spMkLst>
            <pc:docMk/>
            <pc:sldMk cId="1298940205" sldId="3629"/>
            <ac:spMk id="31" creationId="{4BB2E438-649D-5F96-9386-3C4F415C42B5}"/>
          </ac:spMkLst>
        </pc:spChg>
        <pc:spChg chg="add mod">
          <ac:chgData name="Berencsi Bence" userId="0d6bc2cf-8112-42d3-a525-7658f104eaf7" providerId="ADAL" clId="{36581C35-FBB6-45C1-AC03-1BBC123F8131}" dt="2023-02-15T16:25:43.444" v="2558" actId="1076"/>
          <ac:spMkLst>
            <pc:docMk/>
            <pc:sldMk cId="1298940205" sldId="3629"/>
            <ac:spMk id="32" creationId="{D86B4B6E-6A82-F232-0E0E-0D5E679BB76F}"/>
          </ac:spMkLst>
        </pc:spChg>
        <pc:picChg chg="del mod ord">
          <ac:chgData name="Berencsi Bence" userId="0d6bc2cf-8112-42d3-a525-7658f104eaf7" providerId="ADAL" clId="{36581C35-FBB6-45C1-AC03-1BBC123F8131}" dt="2023-02-15T16:41:39.362" v="2618" actId="478"/>
          <ac:picMkLst>
            <pc:docMk/>
            <pc:sldMk cId="1298940205" sldId="3629"/>
            <ac:picMk id="24" creationId="{E210B52E-F2B9-C185-4045-D768D4EAEE2E}"/>
          </ac:picMkLst>
        </pc:picChg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1335832948" sldId="3642"/>
        </pc:sldMkLst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2485384920" sldId="3643"/>
        </pc:sldMkLst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326841305" sldId="3644"/>
        </pc:sldMkLst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814110912" sldId="3645"/>
        </pc:sldMkLst>
      </pc:sldChg>
      <pc:sldChg chg="addSp delSp modSp mod">
        <pc:chgData name="Berencsi Bence" userId="0d6bc2cf-8112-42d3-a525-7658f104eaf7" providerId="ADAL" clId="{36581C35-FBB6-45C1-AC03-1BBC123F8131}" dt="2023-02-21T09:50:02.435" v="2767" actId="1035"/>
        <pc:sldMkLst>
          <pc:docMk/>
          <pc:sldMk cId="3250543150" sldId="4204"/>
        </pc:sldMkLst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4" creationId="{E6010EEE-65A9-D7EB-13A2-3EECA045FB73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5" creationId="{C46D1CA0-60CE-F88A-2919-3FFC4EC57FDE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7" creationId="{C26D44CF-F8D7-52D3-1201-9E552396A311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8" creationId="{2F17D34F-7ECC-F20D-0458-9D24C8DCC6F8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9" creationId="{29EC22CD-6F15-28BD-0EE6-FCE4004E2E07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0" creationId="{136367DE-5B7F-D9F1-13BD-8BD32433FEA1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1" creationId="{899FDDC6-C273-7131-9EE3-6E203DF6491D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2" creationId="{184AE3D3-3AA7-1B0C-5AD6-D554231C6060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3" creationId="{B91A96B7-45D2-5151-BCF2-1E55EA5D8F34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4" creationId="{E1BAD865-19E0-8F7B-5ED4-8E675D73FB1D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5" creationId="{C291683E-4FE2-F03E-EC14-AC890B890DF3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6" creationId="{F2B0072B-7CF7-C384-98D0-C324AD2EEEB3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7" creationId="{EEBC1175-4D63-C729-87A6-A818A0529DDE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8" creationId="{0D7A8191-9865-8A23-F624-BE2A41F877FC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9" creationId="{205D073E-4DEA-BD92-1527-1EAB8D47D12D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20" creationId="{755E249C-F8C9-0F4B-1D4F-3B1BD008E9E2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22" creationId="{095B197F-4B77-07D3-B834-BEF3E9F0E360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23" creationId="{4CE8BF1C-997D-AC5A-B752-8BB105734363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24" creationId="{AF2E5F29-68BE-41A3-6507-518F60CA855C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25" creationId="{5FA4EDFA-82FE-C91A-5D1F-CC51D13F6141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26" creationId="{4BADF4F1-1CA7-A3FC-4AAD-7F4FA5508CBB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27" creationId="{7CBA62CF-5F94-C846-174D-1855640DC877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28" creationId="{89A303EC-6DFB-0BB6-A22E-9C61A70B010A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29" creationId="{68578AB8-2AF2-A911-1FC4-7D684114ADD9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30" creationId="{CC6D62C0-6B3E-59F7-5F8A-DB0238B1FA38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31" creationId="{05F1F1A8-5219-C36B-8202-5B20E71F6593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32" creationId="{8878CF2A-D0B0-95D7-974C-88C66B09054E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33" creationId="{37BC7932-D7D7-9592-4445-BD5D8F528A48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34" creationId="{043D8493-4A2B-401E-10B1-CBC0C69DD723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35" creationId="{6C84B174-FBC4-B2F5-3043-F9F38493F40F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36" creationId="{4E3D9C43-7181-1523-BE05-01847B35308A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37" creationId="{440BB3F8-6BA4-0FB7-C2C7-3758C72EFB31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38" creationId="{87DEE22F-A773-3BFF-7F1B-8AA495BD6653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39" creationId="{0CA02A5D-80FF-B486-B706-F0D3468BEE9C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40" creationId="{98FB6E0D-23A5-B8C3-4084-20AF451A550B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41" creationId="{299D8433-3411-0854-53C4-1CAB92F50547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42" creationId="{4D45C2EC-387B-BA37-F85F-5D223780B4E6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43" creationId="{B1CC4CEA-E0B8-5B4B-94A4-4E62E8D784C4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44" creationId="{86E412AC-21B4-4EEB-C840-90C163A52E94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45" creationId="{A83E85BD-CE10-B7E4-01E9-82CDD0FD83D8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46" creationId="{94E0CFA2-7153-931E-A010-D3DFE4356F91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47" creationId="{A5733271-80DB-EF56-328E-CB39C8CA369B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48" creationId="{475BE633-E385-DFEA-FB20-4A8D055CD7F3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49" creationId="{3EDC3338-8465-1BD6-E7BB-62465012BC9F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50" creationId="{30A71CB2-31B5-0C9C-4E5E-73DE190AAB3E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51" creationId="{6DD79140-6DA7-342A-198E-2620F5E96745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52" creationId="{8F30BDBE-F4FE-0F84-E858-27F12BD22B9D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53" creationId="{B1BB15D3-34F5-1F43-D479-988992C6CD59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54" creationId="{7E82535A-C214-8413-B694-43977FE595B4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55" creationId="{F8057B6D-E6AB-FF3B-4BC0-4B70D86DB3F9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56" creationId="{F3906456-4249-503D-23EC-5D9C94F543E4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57" creationId="{F0CEA1DC-3E76-5DDF-0896-D45426ADB6D0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58" creationId="{E11D0C8E-B285-BEF1-F06B-EE48C8B58E88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59" creationId="{41A1598F-B0C8-55E6-7E19-67F3C5D35E71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60" creationId="{28C1869C-683E-FC17-3881-1E11649FAA47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61" creationId="{C7F159B1-1385-1112-A5FF-16BBD76C0C57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62" creationId="{8604C9FF-BAD6-C9D1-F7DF-3B8E76EA42EB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63" creationId="{835BF632-0095-9121-96BC-6E3245FC90F8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64" creationId="{AD2459A0-7F05-926D-ABC8-6670C8A9E368}"/>
          </ac:spMkLst>
        </pc:spChg>
        <pc:spChg chg="add mod">
          <ac:chgData name="Berencsi Bence" userId="0d6bc2cf-8112-42d3-a525-7658f104eaf7" providerId="ADAL" clId="{36581C35-FBB6-45C1-AC03-1BBC123F8131}" dt="2023-02-13T14:33:33.078" v="245"/>
          <ac:spMkLst>
            <pc:docMk/>
            <pc:sldMk cId="3250543150" sldId="4204"/>
            <ac:spMk id="65" creationId="{B6A784D8-816E-04F5-FE21-DB03D0EF10E2}"/>
          </ac:spMkLst>
        </pc:spChg>
        <pc:spChg chg="add del mod">
          <ac:chgData name="Berencsi Bence" userId="0d6bc2cf-8112-42d3-a525-7658f104eaf7" providerId="ADAL" clId="{36581C35-FBB6-45C1-AC03-1BBC123F8131}" dt="2023-02-13T14:33:40.011" v="246" actId="478"/>
          <ac:spMkLst>
            <pc:docMk/>
            <pc:sldMk cId="3250543150" sldId="4204"/>
            <ac:spMk id="66" creationId="{23F406A9-2E83-3EF2-A20F-9EF526046A40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10" creationId="{E8EC67DC-E3E0-4192-B3C9-2E9C58E4301E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11" creationId="{3CDEA7CB-ABCC-43F1-88E9-1ED48C9C9CA3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12" creationId="{9F9A3B26-6C94-4C78-BA9B-DADFA75149FA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13" creationId="{1AE156A4-28A7-4029-8C7A-7D6681F7B5B9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14" creationId="{5A3F66CA-DD88-48C9-B930-90D76A2FC3CC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15" creationId="{E9004999-9DBD-4FA1-81C3-D5E6B7A8F398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16" creationId="{F3F57EF2-754D-4FC3-A95F-CB6211535EEC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17" creationId="{35A14489-3074-4C80-9545-999228224ECA}"/>
          </ac:spMkLst>
        </pc:spChg>
        <pc:spChg chg="del">
          <ac:chgData name="Berencsi Bence" userId="0d6bc2cf-8112-42d3-a525-7658f104eaf7" providerId="ADAL" clId="{36581C35-FBB6-45C1-AC03-1BBC123F8131}" dt="2023-02-13T14:33:32.033" v="244" actId="478"/>
          <ac:spMkLst>
            <pc:docMk/>
            <pc:sldMk cId="3250543150" sldId="4204"/>
            <ac:spMk id="122" creationId="{21256CFF-1CE9-427F-B8EC-511332F85E66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50" creationId="{0ABCA2C0-7D58-4F78-B048-9EB93ED13E5A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52" creationId="{7A1C8D82-F23C-4ACE-AA48-9E6C18D707FE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53" creationId="{D43BDF12-5BB8-45EC-B444-1FAA4AEF66F2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54" creationId="{A1FFC5FF-0B9E-4C21-9BEA-0E0F8E3F15A3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55" creationId="{B6C418D5-8A63-401D-8108-A4A75B6FAFC5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56" creationId="{1B0D17AF-4C76-4CC0-AA8B-B98076A5DC3C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57" creationId="{8F6DED25-33A4-4921-A413-33F1C095CB1C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58" creationId="{4A1E5390-7C56-42D0-B31F-A23DB9E19E0E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59" creationId="{E891EEAF-E3CE-4BD0-8FE9-3097CA291825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60" creationId="{69DBDBEC-5E39-4DE7-9975-9BCFB7B5F010}"/>
          </ac:spMkLst>
        </pc:spChg>
        <pc:spChg chg="mod">
          <ac:chgData name="Berencsi Bence" userId="0d6bc2cf-8112-42d3-a525-7658f104eaf7" providerId="ADAL" clId="{36581C35-FBB6-45C1-AC03-1BBC123F8131}" dt="2023-02-21T09:50:02.435" v="2767" actId="1035"/>
          <ac:spMkLst>
            <pc:docMk/>
            <pc:sldMk cId="3250543150" sldId="4204"/>
            <ac:spMk id="161" creationId="{B3CA498D-8739-4376-9065-6A8307A84576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62" creationId="{EA11AF9D-416D-45D3-8205-E0847AEC0CE6}"/>
          </ac:spMkLst>
        </pc:spChg>
        <pc:spChg chg="mod">
          <ac:chgData name="Berencsi Bence" userId="0d6bc2cf-8112-42d3-a525-7658f104eaf7" providerId="ADAL" clId="{36581C35-FBB6-45C1-AC03-1BBC123F8131}" dt="2023-02-13T14:34:00.278" v="286" actId="1037"/>
          <ac:spMkLst>
            <pc:docMk/>
            <pc:sldMk cId="3250543150" sldId="4204"/>
            <ac:spMk id="165" creationId="{1A502648-9ACA-402F-881B-2BFB9C966D8C}"/>
          </ac:spMkLst>
        </pc:spChg>
        <pc:grpChg chg="mod">
          <ac:chgData name="Berencsi Bence" userId="0d6bc2cf-8112-42d3-a525-7658f104eaf7" providerId="ADAL" clId="{36581C35-FBB6-45C1-AC03-1BBC123F8131}" dt="2023-02-13T14:34:00.278" v="286" actId="1037"/>
          <ac:grpSpMkLst>
            <pc:docMk/>
            <pc:sldMk cId="3250543150" sldId="4204"/>
            <ac:grpSpMk id="2" creationId="{AB5E5F40-9A7E-489A-B3F0-85700CBD5966}"/>
          </ac:grpSpMkLst>
        </pc:grpChg>
        <pc:grpChg chg="mod">
          <ac:chgData name="Berencsi Bence" userId="0d6bc2cf-8112-42d3-a525-7658f104eaf7" providerId="ADAL" clId="{36581C35-FBB6-45C1-AC03-1BBC123F8131}" dt="2023-02-13T14:34:00.278" v="286" actId="1037"/>
          <ac:grpSpMkLst>
            <pc:docMk/>
            <pc:sldMk cId="3250543150" sldId="4204"/>
            <ac:grpSpMk id="3" creationId="{D7B2455A-1388-D844-38A7-C51318C0CC3F}"/>
          </ac:grpSpMkLst>
        </pc:grpChg>
        <pc:grpChg chg="mod">
          <ac:chgData name="Berencsi Bence" userId="0d6bc2cf-8112-42d3-a525-7658f104eaf7" providerId="ADAL" clId="{36581C35-FBB6-45C1-AC03-1BBC123F8131}" dt="2023-02-13T14:34:00.278" v="286" actId="1037"/>
          <ac:grpSpMkLst>
            <pc:docMk/>
            <pc:sldMk cId="3250543150" sldId="4204"/>
            <ac:grpSpMk id="6" creationId="{1B77A719-F0CE-9B09-9974-E5DE7E03F4BB}"/>
          </ac:grpSpMkLst>
        </pc:grpChg>
        <pc:grpChg chg="mod">
          <ac:chgData name="Berencsi Bence" userId="0d6bc2cf-8112-42d3-a525-7658f104eaf7" providerId="ADAL" clId="{36581C35-FBB6-45C1-AC03-1BBC123F8131}" dt="2023-02-13T14:34:00.278" v="286" actId="1037"/>
          <ac:grpSpMkLst>
            <pc:docMk/>
            <pc:sldMk cId="3250543150" sldId="4204"/>
            <ac:grpSpMk id="21" creationId="{D0EAC6C2-70CE-5498-36DC-DAC330AD87E9}"/>
          </ac:grpSpMkLst>
        </pc:grpChg>
        <pc:grpChg chg="mod">
          <ac:chgData name="Berencsi Bence" userId="0d6bc2cf-8112-42d3-a525-7658f104eaf7" providerId="ADAL" clId="{36581C35-FBB6-45C1-AC03-1BBC123F8131}" dt="2023-02-13T14:34:00.278" v="286" actId="1037"/>
          <ac:grpSpMkLst>
            <pc:docMk/>
            <pc:sldMk cId="3250543150" sldId="4204"/>
            <ac:grpSpMk id="109" creationId="{0CC5F520-12E6-4281-B51A-C035E0E352A7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13T15:04:30.042" v="519" actId="207"/>
        <pc:sldMkLst>
          <pc:docMk/>
          <pc:sldMk cId="2886995130" sldId="4205"/>
        </pc:sldMkLst>
        <pc:spChg chg="mod">
          <ac:chgData name="Berencsi Bence" userId="0d6bc2cf-8112-42d3-a525-7658f104eaf7" providerId="ADAL" clId="{36581C35-FBB6-45C1-AC03-1BBC123F8131}" dt="2023-02-13T14:28:58.438" v="155" actId="207"/>
          <ac:spMkLst>
            <pc:docMk/>
            <pc:sldMk cId="2886995130" sldId="4205"/>
            <ac:spMk id="3" creationId="{4A7CFF91-A1A7-555D-9472-A91BEE22D91B}"/>
          </ac:spMkLst>
        </pc:spChg>
        <pc:spChg chg="add mod">
          <ac:chgData name="Berencsi Bence" userId="0d6bc2cf-8112-42d3-a525-7658f104eaf7" providerId="ADAL" clId="{36581C35-FBB6-45C1-AC03-1BBC123F8131}" dt="2023-02-13T14:27:47.666" v="138"/>
          <ac:spMkLst>
            <pc:docMk/>
            <pc:sldMk cId="2886995130" sldId="4205"/>
            <ac:spMk id="4" creationId="{13D4B52E-DC12-938B-1B8E-5E17252DA33F}"/>
          </ac:spMkLst>
        </pc:spChg>
        <pc:spChg chg="mod">
          <ac:chgData name="Berencsi Bence" userId="0d6bc2cf-8112-42d3-a525-7658f104eaf7" providerId="ADAL" clId="{36581C35-FBB6-45C1-AC03-1BBC123F8131}" dt="2023-02-13T14:28:40.201" v="154" actId="207"/>
          <ac:spMkLst>
            <pc:docMk/>
            <pc:sldMk cId="2886995130" sldId="4205"/>
            <ac:spMk id="33" creationId="{D28EEB51-A427-4DA4-B38A-36890244AAAA}"/>
          </ac:spMkLst>
        </pc:spChg>
        <pc:spChg chg="mod">
          <ac:chgData name="Berencsi Bence" userId="0d6bc2cf-8112-42d3-a525-7658f104eaf7" providerId="ADAL" clId="{36581C35-FBB6-45C1-AC03-1BBC123F8131}" dt="2023-02-13T14:28:21.896" v="153" actId="207"/>
          <ac:spMkLst>
            <pc:docMk/>
            <pc:sldMk cId="2886995130" sldId="4205"/>
            <ac:spMk id="71" creationId="{AABBA288-EDA4-41B1-ABED-2BF624B00697}"/>
          </ac:spMkLst>
        </pc:spChg>
        <pc:spChg chg="mod">
          <ac:chgData name="Berencsi Bence" userId="0d6bc2cf-8112-42d3-a525-7658f104eaf7" providerId="ADAL" clId="{36581C35-FBB6-45C1-AC03-1BBC123F8131}" dt="2023-02-13T14:28:21.896" v="153" actId="207"/>
          <ac:spMkLst>
            <pc:docMk/>
            <pc:sldMk cId="2886995130" sldId="4205"/>
            <ac:spMk id="72" creationId="{69987815-9DCC-4AB4-B2D7-134473DF9948}"/>
          </ac:spMkLst>
        </pc:spChg>
        <pc:spChg chg="mod">
          <ac:chgData name="Berencsi Bence" userId="0d6bc2cf-8112-42d3-a525-7658f104eaf7" providerId="ADAL" clId="{36581C35-FBB6-45C1-AC03-1BBC123F8131}" dt="2023-02-13T14:28:21.896" v="153" actId="207"/>
          <ac:spMkLst>
            <pc:docMk/>
            <pc:sldMk cId="2886995130" sldId="4205"/>
            <ac:spMk id="77" creationId="{347C09B1-C0B8-43FC-BAD8-86B3CFE83FA3}"/>
          </ac:spMkLst>
        </pc:spChg>
        <pc:spChg chg="mod">
          <ac:chgData name="Berencsi Bence" userId="0d6bc2cf-8112-42d3-a525-7658f104eaf7" providerId="ADAL" clId="{36581C35-FBB6-45C1-AC03-1BBC123F8131}" dt="2023-02-13T14:28:21.896" v="153" actId="207"/>
          <ac:spMkLst>
            <pc:docMk/>
            <pc:sldMk cId="2886995130" sldId="4205"/>
            <ac:spMk id="78" creationId="{260B0897-BE99-4F10-B71D-E9889AA7197E}"/>
          </ac:spMkLst>
        </pc:spChg>
        <pc:spChg chg="mod">
          <ac:chgData name="Berencsi Bence" userId="0d6bc2cf-8112-42d3-a525-7658f104eaf7" providerId="ADAL" clId="{36581C35-FBB6-45C1-AC03-1BBC123F8131}" dt="2023-02-13T14:28:21.896" v="153" actId="207"/>
          <ac:spMkLst>
            <pc:docMk/>
            <pc:sldMk cId="2886995130" sldId="4205"/>
            <ac:spMk id="82" creationId="{C705DC04-FC15-4E6E-97DE-DB19E49C1633}"/>
          </ac:spMkLst>
        </pc:spChg>
        <pc:spChg chg="mod">
          <ac:chgData name="Berencsi Bence" userId="0d6bc2cf-8112-42d3-a525-7658f104eaf7" providerId="ADAL" clId="{36581C35-FBB6-45C1-AC03-1BBC123F8131}" dt="2023-02-13T14:28:21.896" v="153" actId="207"/>
          <ac:spMkLst>
            <pc:docMk/>
            <pc:sldMk cId="2886995130" sldId="4205"/>
            <ac:spMk id="83" creationId="{48D6E4D8-4DA5-44AF-BA6E-21B95D5F448F}"/>
          </ac:spMkLst>
        </pc:spChg>
        <pc:spChg chg="mod">
          <ac:chgData name="Berencsi Bence" userId="0d6bc2cf-8112-42d3-a525-7658f104eaf7" providerId="ADAL" clId="{36581C35-FBB6-45C1-AC03-1BBC123F8131}" dt="2023-02-13T14:28:21.896" v="153" actId="207"/>
          <ac:spMkLst>
            <pc:docMk/>
            <pc:sldMk cId="2886995130" sldId="4205"/>
            <ac:spMk id="99" creationId="{AAA2D5E3-9F21-43D6-9870-4C9E1CD36D72}"/>
          </ac:spMkLst>
        </pc:spChg>
        <pc:spChg chg="mod">
          <ac:chgData name="Berencsi Bence" userId="0d6bc2cf-8112-42d3-a525-7658f104eaf7" providerId="ADAL" clId="{36581C35-FBB6-45C1-AC03-1BBC123F8131}" dt="2023-02-13T14:28:21.896" v="153" actId="207"/>
          <ac:spMkLst>
            <pc:docMk/>
            <pc:sldMk cId="2886995130" sldId="4205"/>
            <ac:spMk id="100" creationId="{F71EDE13-7362-4AF0-BCE9-CF7F8A525FBF}"/>
          </ac:spMkLst>
        </pc:spChg>
        <pc:spChg chg="add mod">
          <ac:chgData name="Berencsi Bence" userId="0d6bc2cf-8112-42d3-a525-7658f104eaf7" providerId="ADAL" clId="{36581C35-FBB6-45C1-AC03-1BBC123F8131}" dt="2023-02-13T15:04:30.042" v="519" actId="207"/>
          <ac:spMkLst>
            <pc:docMk/>
            <pc:sldMk cId="2886995130" sldId="4205"/>
            <ac:spMk id="116" creationId="{629BBFA4-5385-BA48-FFE0-AFC2C97177B5}"/>
          </ac:spMkLst>
        </pc:spChg>
        <pc:spChg chg="del">
          <ac:chgData name="Berencsi Bence" userId="0d6bc2cf-8112-42d3-a525-7658f104eaf7" providerId="ADAL" clId="{36581C35-FBB6-45C1-AC03-1BBC123F8131}" dt="2023-02-13T14:27:47.438" v="137" actId="478"/>
          <ac:spMkLst>
            <pc:docMk/>
            <pc:sldMk cId="2886995130" sldId="4205"/>
            <ac:spMk id="122" creationId="{21256CFF-1CE9-427F-B8EC-511332F85E66}"/>
          </ac:spMkLst>
        </pc:spChg>
        <pc:spChg chg="mod">
          <ac:chgData name="Berencsi Bence" userId="0d6bc2cf-8112-42d3-a525-7658f104eaf7" providerId="ADAL" clId="{36581C35-FBB6-45C1-AC03-1BBC123F8131}" dt="2023-02-13T14:29:10.142" v="161" actId="403"/>
          <ac:spMkLst>
            <pc:docMk/>
            <pc:sldMk cId="2886995130" sldId="4205"/>
            <ac:spMk id="124" creationId="{B5959E78-79F1-4672-A100-088B899BBAEB}"/>
          </ac:spMkLst>
        </pc:spChg>
      </pc:sldChg>
      <pc:sldChg chg="addSp delSp modSp mod">
        <pc:chgData name="Berencsi Bence" userId="0d6bc2cf-8112-42d3-a525-7658f104eaf7" providerId="ADAL" clId="{36581C35-FBB6-45C1-AC03-1BBC123F8131}" dt="2023-02-13T15:04:24.958" v="518" actId="207"/>
        <pc:sldMkLst>
          <pc:docMk/>
          <pc:sldMk cId="2779979831" sldId="4206"/>
        </pc:sldMkLst>
        <pc:spChg chg="add mod">
          <ac:chgData name="Berencsi Bence" userId="0d6bc2cf-8112-42d3-a525-7658f104eaf7" providerId="ADAL" clId="{36581C35-FBB6-45C1-AC03-1BBC123F8131}" dt="2023-02-13T14:29:48.463" v="163"/>
          <ac:spMkLst>
            <pc:docMk/>
            <pc:sldMk cId="2779979831" sldId="4206"/>
            <ac:spMk id="2" creationId="{82A75D7B-E967-59FF-B5A2-EF32C8ADDC14}"/>
          </ac:spMkLst>
        </pc:spChg>
        <pc:spChg chg="add mod">
          <ac:chgData name="Berencsi Bence" userId="0d6bc2cf-8112-42d3-a525-7658f104eaf7" providerId="ADAL" clId="{36581C35-FBB6-45C1-AC03-1BBC123F8131}" dt="2023-02-13T15:04:24.958" v="518" actId="207"/>
          <ac:spMkLst>
            <pc:docMk/>
            <pc:sldMk cId="2779979831" sldId="4206"/>
            <ac:spMk id="3" creationId="{892CE0FD-004E-D980-961C-E5569C68172E}"/>
          </ac:spMkLst>
        </pc:spChg>
        <pc:spChg chg="del">
          <ac:chgData name="Berencsi Bence" userId="0d6bc2cf-8112-42d3-a525-7658f104eaf7" providerId="ADAL" clId="{36581C35-FBB6-45C1-AC03-1BBC123F8131}" dt="2023-02-13T14:29:47.912" v="162" actId="478"/>
          <ac:spMkLst>
            <pc:docMk/>
            <pc:sldMk cId="2779979831" sldId="4206"/>
            <ac:spMk id="122" creationId="{21256CFF-1CE9-427F-B8EC-511332F85E66}"/>
          </ac:spMkLst>
        </pc:spChg>
        <pc:picChg chg="mod">
          <ac:chgData name="Berencsi Bence" userId="0d6bc2cf-8112-42d3-a525-7658f104eaf7" providerId="ADAL" clId="{36581C35-FBB6-45C1-AC03-1BBC123F8131}" dt="2023-02-13T14:30:10.248" v="192" actId="1038"/>
          <ac:picMkLst>
            <pc:docMk/>
            <pc:sldMk cId="2779979831" sldId="4206"/>
            <ac:picMk id="68" creationId="{3C6F17EA-C1DA-4FEE-8AC6-0860B199254C}"/>
          </ac:picMkLst>
        </pc:picChg>
        <pc:picChg chg="mod">
          <ac:chgData name="Berencsi Bence" userId="0d6bc2cf-8112-42d3-a525-7658f104eaf7" providerId="ADAL" clId="{36581C35-FBB6-45C1-AC03-1BBC123F8131}" dt="2023-02-13T14:30:05.473" v="177" actId="14100"/>
          <ac:picMkLst>
            <pc:docMk/>
            <pc:sldMk cId="2779979831" sldId="4206"/>
            <ac:picMk id="73" creationId="{4912E445-5EDC-4B09-BC5F-9093E5306557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13T15:04:20.891" v="517" actId="207"/>
        <pc:sldMkLst>
          <pc:docMk/>
          <pc:sldMk cId="3749771513" sldId="4207"/>
        </pc:sldMkLst>
        <pc:spChg chg="mod">
          <ac:chgData name="Berencsi Bence" userId="0d6bc2cf-8112-42d3-a525-7658f104eaf7" providerId="ADAL" clId="{36581C35-FBB6-45C1-AC03-1BBC123F8131}" dt="2023-02-13T14:32:24.031" v="235" actId="1076"/>
          <ac:spMkLst>
            <pc:docMk/>
            <pc:sldMk cId="3749771513" sldId="4207"/>
            <ac:spMk id="2" creationId="{D4F4AAA4-1175-3C79-D3E2-0E6B10A34AD5}"/>
          </ac:spMkLst>
        </pc:spChg>
        <pc:spChg chg="mod">
          <ac:chgData name="Berencsi Bence" userId="0d6bc2cf-8112-42d3-a525-7658f104eaf7" providerId="ADAL" clId="{36581C35-FBB6-45C1-AC03-1BBC123F8131}" dt="2023-02-13T14:32:28.201" v="236" actId="14100"/>
          <ac:spMkLst>
            <pc:docMk/>
            <pc:sldMk cId="3749771513" sldId="4207"/>
            <ac:spMk id="3" creationId="{EB027298-BEFD-4A62-3159-0EE5BAD55F3F}"/>
          </ac:spMkLst>
        </pc:spChg>
        <pc:spChg chg="mod">
          <ac:chgData name="Berencsi Bence" userId="0d6bc2cf-8112-42d3-a525-7658f104eaf7" providerId="ADAL" clId="{36581C35-FBB6-45C1-AC03-1BBC123F8131}" dt="2023-02-13T14:32:33.083" v="237" actId="14100"/>
          <ac:spMkLst>
            <pc:docMk/>
            <pc:sldMk cId="3749771513" sldId="4207"/>
            <ac:spMk id="4" creationId="{E0432442-48E7-2476-9DD5-92DAB3C0FA77}"/>
          </ac:spMkLst>
        </pc:spChg>
        <pc:spChg chg="mod">
          <ac:chgData name="Berencsi Bence" userId="0d6bc2cf-8112-42d3-a525-7658f104eaf7" providerId="ADAL" clId="{36581C35-FBB6-45C1-AC03-1BBC123F8131}" dt="2023-02-13T14:32:24.031" v="235" actId="1076"/>
          <ac:spMkLst>
            <pc:docMk/>
            <pc:sldMk cId="3749771513" sldId="4207"/>
            <ac:spMk id="5" creationId="{11692288-92BE-E2F5-FEF1-2110BB860A21}"/>
          </ac:spMkLst>
        </pc:spChg>
        <pc:spChg chg="mod">
          <ac:chgData name="Berencsi Bence" userId="0d6bc2cf-8112-42d3-a525-7658f104eaf7" providerId="ADAL" clId="{36581C35-FBB6-45C1-AC03-1BBC123F8131}" dt="2023-02-13T14:32:38.133" v="238" actId="14100"/>
          <ac:spMkLst>
            <pc:docMk/>
            <pc:sldMk cId="3749771513" sldId="4207"/>
            <ac:spMk id="6" creationId="{F2C5895F-05B6-61A9-C0F0-57FFBE05A118}"/>
          </ac:spMkLst>
        </pc:spChg>
        <pc:spChg chg="mod">
          <ac:chgData name="Berencsi Bence" userId="0d6bc2cf-8112-42d3-a525-7658f104eaf7" providerId="ADAL" clId="{36581C35-FBB6-45C1-AC03-1BBC123F8131}" dt="2023-02-13T14:32:24.031" v="235" actId="1076"/>
          <ac:spMkLst>
            <pc:docMk/>
            <pc:sldMk cId="3749771513" sldId="4207"/>
            <ac:spMk id="7" creationId="{619987F3-5379-D3FB-8042-B0D48D18B1E5}"/>
          </ac:spMkLst>
        </pc:spChg>
        <pc:spChg chg="add mod">
          <ac:chgData name="Berencsi Bence" userId="0d6bc2cf-8112-42d3-a525-7658f104eaf7" providerId="ADAL" clId="{36581C35-FBB6-45C1-AC03-1BBC123F8131}" dt="2023-02-13T14:30:25.610" v="194"/>
          <ac:spMkLst>
            <pc:docMk/>
            <pc:sldMk cId="3749771513" sldId="4207"/>
            <ac:spMk id="8" creationId="{4F73AA2E-24F1-852C-7901-8E7B0D00BB1F}"/>
          </ac:spMkLst>
        </pc:spChg>
        <pc:spChg chg="mod">
          <ac:chgData name="Berencsi Bence" userId="0d6bc2cf-8112-42d3-a525-7658f104eaf7" providerId="ADAL" clId="{36581C35-FBB6-45C1-AC03-1BBC123F8131}" dt="2023-02-13T14:33:12.170" v="243" actId="14100"/>
          <ac:spMkLst>
            <pc:docMk/>
            <pc:sldMk cId="3749771513" sldId="4207"/>
            <ac:spMk id="10" creationId="{4F212F53-9299-41D0-9DB5-E25FCB1AA604}"/>
          </ac:spMkLst>
        </pc:spChg>
        <pc:spChg chg="mod">
          <ac:chgData name="Berencsi Bence" userId="0d6bc2cf-8112-42d3-a525-7658f104eaf7" providerId="ADAL" clId="{36581C35-FBB6-45C1-AC03-1BBC123F8131}" dt="2023-02-13T14:32:12.006" v="234" actId="1076"/>
          <ac:spMkLst>
            <pc:docMk/>
            <pc:sldMk cId="3749771513" sldId="4207"/>
            <ac:spMk id="12" creationId="{37C2A178-C511-408D-8675-99B5BB384C98}"/>
          </ac:spMkLst>
        </pc:spChg>
        <pc:spChg chg="mod">
          <ac:chgData name="Berencsi Bence" userId="0d6bc2cf-8112-42d3-a525-7658f104eaf7" providerId="ADAL" clId="{36581C35-FBB6-45C1-AC03-1BBC123F8131}" dt="2023-02-13T14:32:12.006" v="234" actId="1076"/>
          <ac:spMkLst>
            <pc:docMk/>
            <pc:sldMk cId="3749771513" sldId="4207"/>
            <ac:spMk id="13" creationId="{D90A653C-C5D5-4F30-BA9F-5621E3F581A1}"/>
          </ac:spMkLst>
        </pc:spChg>
        <pc:spChg chg="mod">
          <ac:chgData name="Berencsi Bence" userId="0d6bc2cf-8112-42d3-a525-7658f104eaf7" providerId="ADAL" clId="{36581C35-FBB6-45C1-AC03-1BBC123F8131}" dt="2023-02-13T14:32:12.006" v="234" actId="1076"/>
          <ac:spMkLst>
            <pc:docMk/>
            <pc:sldMk cId="3749771513" sldId="4207"/>
            <ac:spMk id="14" creationId="{58052EA7-ACBB-4DD3-9C02-55CFE93B27AE}"/>
          </ac:spMkLst>
        </pc:spChg>
        <pc:spChg chg="mod">
          <ac:chgData name="Berencsi Bence" userId="0d6bc2cf-8112-42d3-a525-7658f104eaf7" providerId="ADAL" clId="{36581C35-FBB6-45C1-AC03-1BBC123F8131}" dt="2023-02-13T14:32:12.006" v="234" actId="1076"/>
          <ac:spMkLst>
            <pc:docMk/>
            <pc:sldMk cId="3749771513" sldId="4207"/>
            <ac:spMk id="15" creationId="{C0BDBE6A-167D-471A-BE47-AA7677DC6E18}"/>
          </ac:spMkLst>
        </pc:spChg>
        <pc:spChg chg="mod">
          <ac:chgData name="Berencsi Bence" userId="0d6bc2cf-8112-42d3-a525-7658f104eaf7" providerId="ADAL" clId="{36581C35-FBB6-45C1-AC03-1BBC123F8131}" dt="2023-02-13T14:32:12.006" v="234" actId="1076"/>
          <ac:spMkLst>
            <pc:docMk/>
            <pc:sldMk cId="3749771513" sldId="4207"/>
            <ac:spMk id="17" creationId="{22D106CD-8C2B-41D9-8913-E9CEEC32125D}"/>
          </ac:spMkLst>
        </pc:spChg>
        <pc:spChg chg="mod">
          <ac:chgData name="Berencsi Bence" userId="0d6bc2cf-8112-42d3-a525-7658f104eaf7" providerId="ADAL" clId="{36581C35-FBB6-45C1-AC03-1BBC123F8131}" dt="2023-02-13T14:32:12.006" v="234" actId="1076"/>
          <ac:spMkLst>
            <pc:docMk/>
            <pc:sldMk cId="3749771513" sldId="4207"/>
            <ac:spMk id="18" creationId="{D83103D7-E2EF-4710-AA0D-264F97684F6C}"/>
          </ac:spMkLst>
        </pc:spChg>
        <pc:spChg chg="mod">
          <ac:chgData name="Berencsi Bence" userId="0d6bc2cf-8112-42d3-a525-7658f104eaf7" providerId="ADAL" clId="{36581C35-FBB6-45C1-AC03-1BBC123F8131}" dt="2023-02-13T14:32:47.572" v="239" actId="14100"/>
          <ac:spMkLst>
            <pc:docMk/>
            <pc:sldMk cId="3749771513" sldId="4207"/>
            <ac:spMk id="19" creationId="{4A351611-629E-49E1-95DF-13104C95B131}"/>
          </ac:spMkLst>
        </pc:spChg>
        <pc:spChg chg="add mod">
          <ac:chgData name="Berencsi Bence" userId="0d6bc2cf-8112-42d3-a525-7658f104eaf7" providerId="ADAL" clId="{36581C35-FBB6-45C1-AC03-1BBC123F8131}" dt="2023-02-13T15:04:20.891" v="517" actId="207"/>
          <ac:spMkLst>
            <pc:docMk/>
            <pc:sldMk cId="3749771513" sldId="4207"/>
            <ac:spMk id="20" creationId="{28AB2FD4-371D-AD9E-14B4-36C51147BE7B}"/>
          </ac:spMkLst>
        </pc:spChg>
        <pc:spChg chg="del">
          <ac:chgData name="Berencsi Bence" userId="0d6bc2cf-8112-42d3-a525-7658f104eaf7" providerId="ADAL" clId="{36581C35-FBB6-45C1-AC03-1BBC123F8131}" dt="2023-02-13T14:30:25.321" v="193" actId="478"/>
          <ac:spMkLst>
            <pc:docMk/>
            <pc:sldMk cId="3749771513" sldId="4207"/>
            <ac:spMk id="122" creationId="{21256CFF-1CE9-427F-B8EC-511332F85E66}"/>
          </ac:spMkLst>
        </pc:spChg>
        <pc:picChg chg="mod">
          <ac:chgData name="Berencsi Bence" userId="0d6bc2cf-8112-42d3-a525-7658f104eaf7" providerId="ADAL" clId="{36581C35-FBB6-45C1-AC03-1BBC123F8131}" dt="2023-02-13T14:32:12.006" v="234" actId="1076"/>
          <ac:picMkLst>
            <pc:docMk/>
            <pc:sldMk cId="3749771513" sldId="4207"/>
            <ac:picMk id="9" creationId="{0DB7B0F0-9B7E-4329-A06E-5BDB5AE10009}"/>
          </ac:picMkLst>
        </pc:picChg>
        <pc:cxnChg chg="mod">
          <ac:chgData name="Berencsi Bence" userId="0d6bc2cf-8112-42d3-a525-7658f104eaf7" providerId="ADAL" clId="{36581C35-FBB6-45C1-AC03-1BBC123F8131}" dt="2023-02-13T14:33:12.170" v="243" actId="14100"/>
          <ac:cxnSpMkLst>
            <pc:docMk/>
            <pc:sldMk cId="3749771513" sldId="4207"/>
            <ac:cxnSpMk id="11" creationId="{179CD34C-8435-8C18-AC71-105341FCC1B6}"/>
          </ac:cxnSpMkLst>
        </pc:cxnChg>
        <pc:cxnChg chg="mod">
          <ac:chgData name="Berencsi Bence" userId="0d6bc2cf-8112-42d3-a525-7658f104eaf7" providerId="ADAL" clId="{36581C35-FBB6-45C1-AC03-1BBC123F8131}" dt="2023-02-13T14:32:50.370" v="240" actId="14100"/>
          <ac:cxnSpMkLst>
            <pc:docMk/>
            <pc:sldMk cId="3749771513" sldId="4207"/>
            <ac:cxnSpMk id="16" creationId="{34ED1CEF-CBE0-94FE-A378-B029838F035E}"/>
          </ac:cxnSpMkLst>
        </pc:cxnChg>
        <pc:cxnChg chg="mod">
          <ac:chgData name="Berencsi Bence" userId="0d6bc2cf-8112-42d3-a525-7658f104eaf7" providerId="ADAL" clId="{36581C35-FBB6-45C1-AC03-1BBC123F8131}" dt="2023-02-13T14:32:24.031" v="235" actId="1076"/>
          <ac:cxnSpMkLst>
            <pc:docMk/>
            <pc:sldMk cId="3749771513" sldId="4207"/>
            <ac:cxnSpMk id="22" creationId="{70B3DF8B-28B3-8C9D-65A4-F0C1F0522C91}"/>
          </ac:cxnSpMkLst>
        </pc:cxnChg>
      </pc:sldChg>
      <pc:sldChg chg="addSp delSp modSp mod">
        <pc:chgData name="Berencsi Bence" userId="0d6bc2cf-8112-42d3-a525-7658f104eaf7" providerId="ADAL" clId="{36581C35-FBB6-45C1-AC03-1BBC123F8131}" dt="2023-02-15T16:00:13.944" v="1705" actId="1038"/>
        <pc:sldMkLst>
          <pc:docMk/>
          <pc:sldMk cId="2022053170" sldId="4208"/>
        </pc:sldMkLst>
        <pc:spChg chg="del mod">
          <ac:chgData name="Berencsi Bence" userId="0d6bc2cf-8112-42d3-a525-7658f104eaf7" providerId="ADAL" clId="{36581C35-FBB6-45C1-AC03-1BBC123F8131}" dt="2023-02-15T15:59:53.960" v="1686" actId="478"/>
          <ac:spMkLst>
            <pc:docMk/>
            <pc:sldMk cId="2022053170" sldId="4208"/>
            <ac:spMk id="7" creationId="{0004802F-E42D-484C-8602-B0BD82F7C751}"/>
          </ac:spMkLst>
        </pc:spChg>
        <pc:spChg chg="add del mod">
          <ac:chgData name="Berencsi Bence" userId="0d6bc2cf-8112-42d3-a525-7658f104eaf7" providerId="ADAL" clId="{36581C35-FBB6-45C1-AC03-1BBC123F8131}" dt="2023-02-15T15:59:29.032" v="1683" actId="478"/>
          <ac:spMkLst>
            <pc:docMk/>
            <pc:sldMk cId="2022053170" sldId="4208"/>
            <ac:spMk id="9" creationId="{082062B2-70D0-F487-3108-C8C078325ECB}"/>
          </ac:spMkLst>
        </pc:spChg>
        <pc:spChg chg="add mod">
          <ac:chgData name="Berencsi Bence" userId="0d6bc2cf-8112-42d3-a525-7658f104eaf7" providerId="ADAL" clId="{36581C35-FBB6-45C1-AC03-1BBC123F8131}" dt="2023-02-15T15:59:36.371" v="1684"/>
          <ac:spMkLst>
            <pc:docMk/>
            <pc:sldMk cId="2022053170" sldId="4208"/>
            <ac:spMk id="10" creationId="{77F34194-5666-4CE6-4016-D0DCBD92D59E}"/>
          </ac:spMkLst>
        </pc:spChg>
        <pc:spChg chg="add mod">
          <ac:chgData name="Berencsi Bence" userId="0d6bc2cf-8112-42d3-a525-7658f104eaf7" providerId="ADAL" clId="{36581C35-FBB6-45C1-AC03-1BBC123F8131}" dt="2023-02-15T15:59:36.371" v="1684"/>
          <ac:spMkLst>
            <pc:docMk/>
            <pc:sldMk cId="2022053170" sldId="4208"/>
            <ac:spMk id="11" creationId="{4E745F51-45FE-B48B-C4C8-3E28F4C028D0}"/>
          </ac:spMkLst>
        </pc:spChg>
        <pc:spChg chg="del mod">
          <ac:chgData name="Berencsi Bence" userId="0d6bc2cf-8112-42d3-a525-7658f104eaf7" providerId="ADAL" clId="{36581C35-FBB6-45C1-AC03-1BBC123F8131}" dt="2023-02-15T15:59:51.075" v="1685" actId="478"/>
          <ac:spMkLst>
            <pc:docMk/>
            <pc:sldMk cId="2022053170" sldId="4208"/>
            <ac:spMk id="126" creationId="{539B8772-3DE5-419E-B106-60491714EFE0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40" creationId="{70EFB56F-27D2-428A-BB3D-558EAFAEE0EF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41" creationId="{A1C4D2F2-4740-492D-9110-93DAF13E025F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61" creationId="{D07B28C6-426F-4E61-BF38-A4223AB8E85D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62" creationId="{12468AA4-9A98-4437-B81E-4041309E8AAC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63" creationId="{17E08219-FCA4-49CE-AFB1-93FAE352D5B3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64" creationId="{6F06EF1B-6D8B-431A-9076-883CE51BD986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65" creationId="{062039DE-048E-43A4-AD2A-0E612CF6B7C8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66" creationId="{732EA958-CE96-422C-824B-08B723951898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67" creationId="{DC977B5A-0537-4278-8A3E-DB1A131E94DA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68" creationId="{118AD06D-6435-4116-B391-EDDD0F2D6C38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69" creationId="{8E01CBB6-8745-414D-92B5-C09599615824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70" creationId="{ECB85E17-8EF2-469F-81CC-FD8459C3EF6C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71" creationId="{2B48C752-45A8-45CD-B8D4-30F7D943AD65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72" creationId="{81639043-2071-436C-B242-F89348803E23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73" creationId="{0A8A0B09-D87A-4F88-81A7-D6FA0149E055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74" creationId="{66286F44-C8FC-47BE-A1D3-5F6FC39ED344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75" creationId="{E9E31FFD-0C9B-4A7F-ACDD-58288F1261DF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76" creationId="{5AB7525C-647B-4872-8E24-6712FFC2257D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77" creationId="{33F3B45F-E4B7-42F9-83B0-4AB1B7018DD6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78" creationId="{C7BD63B7-F521-4060-9458-4ECE8AA21915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79" creationId="{A3899800-84C9-42B7-92FA-E4E4EF9E6C87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80" creationId="{7F6119C1-32AA-477D-BD42-C60417E0DE5A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81" creationId="{DCEF94E9-BFA5-4F6F-909A-3DAC6ABB9717}"/>
          </ac:spMkLst>
        </pc:spChg>
        <pc:spChg chg="mod">
          <ac:chgData name="Berencsi Bence" userId="0d6bc2cf-8112-42d3-a525-7658f104eaf7" providerId="ADAL" clId="{36581C35-FBB6-45C1-AC03-1BBC123F8131}" dt="2023-02-15T16:00:13.944" v="1705" actId="1038"/>
          <ac:spMkLst>
            <pc:docMk/>
            <pc:sldMk cId="2022053170" sldId="4208"/>
            <ac:spMk id="182" creationId="{5C7B2C19-ACF7-48C2-9340-D9051992BACE}"/>
          </ac:spMkLst>
        </pc:spChg>
        <pc:grpChg chg="mod">
          <ac:chgData name="Berencsi Bence" userId="0d6bc2cf-8112-42d3-a525-7658f104eaf7" providerId="ADAL" clId="{36581C35-FBB6-45C1-AC03-1BBC123F8131}" dt="2023-02-15T16:00:13.944" v="1705" actId="1038"/>
          <ac:grpSpMkLst>
            <pc:docMk/>
            <pc:sldMk cId="2022053170" sldId="4208"/>
            <ac:grpSpMk id="184" creationId="{4F98F767-526E-47BD-95FB-FD5D29696944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21T16:40:24.871" v="7326" actId="164"/>
        <pc:sldMkLst>
          <pc:docMk/>
          <pc:sldMk cId="2042245398" sldId="4209"/>
        </pc:sldMkLst>
        <pc:spChg chg="add mod">
          <ac:chgData name="Berencsi Bence" userId="0d6bc2cf-8112-42d3-a525-7658f104eaf7" providerId="ADAL" clId="{36581C35-FBB6-45C1-AC03-1BBC123F8131}" dt="2023-02-21T16:24:11.086" v="6695" actId="20577"/>
          <ac:spMkLst>
            <pc:docMk/>
            <pc:sldMk cId="2042245398" sldId="4209"/>
            <ac:spMk id="2" creationId="{7885D401-CE74-7C2A-0DED-37C7395FD1C5}"/>
          </ac:spMkLst>
        </pc:spChg>
        <pc:spChg chg="add mod">
          <ac:chgData name="Berencsi Bence" userId="0d6bc2cf-8112-42d3-a525-7658f104eaf7" providerId="ADAL" clId="{36581C35-FBB6-45C1-AC03-1BBC123F8131}" dt="2023-02-21T16:24:39.829" v="6702" actId="1076"/>
          <ac:spMkLst>
            <pc:docMk/>
            <pc:sldMk cId="2042245398" sldId="4209"/>
            <ac:spMk id="4" creationId="{68A5383A-42AB-E2EE-7EFC-E86E379D2EF1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5" creationId="{AB15F967-46ED-7311-FA9D-B34A7A7D62F9}"/>
          </ac:spMkLst>
        </pc:spChg>
        <pc:spChg chg="add del mod">
          <ac:chgData name="Berencsi Bence" userId="0d6bc2cf-8112-42d3-a525-7658f104eaf7" providerId="ADAL" clId="{36581C35-FBB6-45C1-AC03-1BBC123F8131}" dt="2023-02-21T16:25:20.926" v="6714" actId="478"/>
          <ac:spMkLst>
            <pc:docMk/>
            <pc:sldMk cId="2042245398" sldId="4209"/>
            <ac:spMk id="6" creationId="{7005E240-71C1-416E-D22A-73D8329590FF}"/>
          </ac:spMkLst>
        </pc:spChg>
        <pc:spChg chg="add del mod">
          <ac:chgData name="Berencsi Bence" userId="0d6bc2cf-8112-42d3-a525-7658f104eaf7" providerId="ADAL" clId="{36581C35-FBB6-45C1-AC03-1BBC123F8131}" dt="2023-02-21T16:25:20.309" v="6713" actId="478"/>
          <ac:spMkLst>
            <pc:docMk/>
            <pc:sldMk cId="2042245398" sldId="4209"/>
            <ac:spMk id="7" creationId="{6F68D4F8-F182-6D5C-6F21-FFAE4EAE0B21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8" creationId="{106439FF-6405-64A4-9018-D77EDDD9773E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9" creationId="{299180B1-DD60-9A59-7B97-87049733096A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11" creationId="{7EE2DFB3-CF1C-AE0D-A442-515FCEB364BA}"/>
          </ac:spMkLst>
        </pc:spChg>
        <pc:spChg chg="del">
          <ac:chgData name="Berencsi Bence" userId="0d6bc2cf-8112-42d3-a525-7658f104eaf7" providerId="ADAL" clId="{36581C35-FBB6-45C1-AC03-1BBC123F8131}" dt="2023-02-21T16:23:58.615" v="6672" actId="478"/>
          <ac:spMkLst>
            <pc:docMk/>
            <pc:sldMk cId="2042245398" sldId="4209"/>
            <ac:spMk id="12" creationId="{0E0FB2DB-A5C8-45DF-8003-A344125F461B}"/>
          </ac:spMkLst>
        </pc:spChg>
        <pc:spChg chg="del mod">
          <ac:chgData name="Berencsi Bence" userId="0d6bc2cf-8112-42d3-a525-7658f104eaf7" providerId="ADAL" clId="{36581C35-FBB6-45C1-AC03-1BBC123F8131}" dt="2023-02-21T16:24:15.207" v="6696" actId="478"/>
          <ac:spMkLst>
            <pc:docMk/>
            <pc:sldMk cId="2042245398" sldId="4209"/>
            <ac:spMk id="17" creationId="{04E38943-B5D7-42F3-8347-F677313953FA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18" creationId="{9FC41AD6-22E4-4CAE-C114-B639B801003A}"/>
          </ac:spMkLst>
        </pc:spChg>
        <pc:spChg chg="add mod or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19" creationId="{632CA44B-5722-9CFA-D7C0-BE65D57B7BA7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20" creationId="{8B0E0899-BDE4-800C-D79B-ED2201101A32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21" creationId="{863CE2E1-A357-B59A-3F03-C57A59F287E5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22" creationId="{54B5CF99-4C64-36D1-2153-EA8F70142077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23" creationId="{11B14F30-99B7-8A34-CB47-6AF255ACEF25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24" creationId="{BF30E322-1F08-7AD4-C2A0-ED95A7E88E04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25" creationId="{67F40D08-F77A-BF20-D375-8AB43EBA7A7D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26" creationId="{1616BA0C-BC53-04AD-1417-03C48EC37D01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27" creationId="{3EB02AE4-4C64-CEB4-6BF2-74CD01915A9B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28" creationId="{18733298-AEAA-411C-F11D-0A7A03159F0C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29" creationId="{9B12E543-0961-5BD1-2EC2-F414A639B59B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30" creationId="{89057658-3F8D-40F5-B712-626C851A4B02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31" creationId="{23186AC7-30CF-3DE9-72DF-9E3B1746B51B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32" creationId="{69EAB1C4-40AE-FA44-B72C-E4B6BD75BE61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33" creationId="{85447B90-E9B3-D377-6AD7-1F6D7E37E77D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34" creationId="{4E2EDE7C-1881-5E44-C5CD-0C7DC405340D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35" creationId="{C1647E33-6DF6-9E87-3260-03F60B51CBD5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36" creationId="{09E03AFF-AFFA-8556-CA56-CBBD49E62FA7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37" creationId="{94EF67D9-2776-8C85-8438-6ED48011340C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38" creationId="{E740858F-638B-8D04-1AD4-293AA01B2442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39" creationId="{432476AF-46BC-22F0-D1A1-C2A60AD1C092}"/>
          </ac:spMkLst>
        </pc:spChg>
        <pc:spChg chg="add mod">
          <ac:chgData name="Berencsi Bence" userId="0d6bc2cf-8112-42d3-a525-7658f104eaf7" providerId="ADAL" clId="{36581C35-FBB6-45C1-AC03-1BBC123F8131}" dt="2023-02-21T16:40:24.871" v="7326" actId="164"/>
          <ac:spMkLst>
            <pc:docMk/>
            <pc:sldMk cId="2042245398" sldId="4209"/>
            <ac:spMk id="40" creationId="{62703265-DB44-ECC9-7A68-8ED9E9440BEE}"/>
          </ac:spMkLst>
        </pc:spChg>
        <pc:spChg chg="add del mod ord">
          <ac:chgData name="Berencsi Bence" userId="0d6bc2cf-8112-42d3-a525-7658f104eaf7" providerId="ADAL" clId="{36581C35-FBB6-45C1-AC03-1BBC123F8131}" dt="2023-02-21T16:39:54.294" v="7255" actId="478"/>
          <ac:spMkLst>
            <pc:docMk/>
            <pc:sldMk cId="2042245398" sldId="4209"/>
            <ac:spMk id="59" creationId="{BA87D83C-C3C6-B0B3-AC62-8A41129A9F52}"/>
          </ac:spMkLst>
        </pc:spChg>
        <pc:grpChg chg="add mod">
          <ac:chgData name="Berencsi Bence" userId="0d6bc2cf-8112-42d3-a525-7658f104eaf7" providerId="ADAL" clId="{36581C35-FBB6-45C1-AC03-1BBC123F8131}" dt="2023-02-21T16:40:24.871" v="7326" actId="164"/>
          <ac:grpSpMkLst>
            <pc:docMk/>
            <pc:sldMk cId="2042245398" sldId="4209"/>
            <ac:grpSpMk id="60" creationId="{BA167C4C-8A3E-187C-0223-A8B882F959F0}"/>
          </ac:grpSpMkLst>
        </pc:grpChg>
        <pc:picChg chg="del mod">
          <ac:chgData name="Berencsi Bence" userId="0d6bc2cf-8112-42d3-a525-7658f104eaf7" providerId="ADAL" clId="{36581C35-FBB6-45C1-AC03-1BBC123F8131}" dt="2023-02-21T16:35:07.335" v="7175" actId="478"/>
          <ac:picMkLst>
            <pc:docMk/>
            <pc:sldMk cId="2042245398" sldId="4209"/>
            <ac:picMk id="3" creationId="{1243DA7D-6634-4F8E-9EB5-4D619A71CB12}"/>
          </ac:picMkLst>
        </pc:picChg>
        <pc:cxnChg chg="add mod">
          <ac:chgData name="Berencsi Bence" userId="0d6bc2cf-8112-42d3-a525-7658f104eaf7" providerId="ADAL" clId="{36581C35-FBB6-45C1-AC03-1BBC123F8131}" dt="2023-02-21T16:40:24.871" v="7326" actId="164"/>
          <ac:cxnSpMkLst>
            <pc:docMk/>
            <pc:sldMk cId="2042245398" sldId="4209"/>
            <ac:cxnSpMk id="42" creationId="{0B9AA434-32C6-2078-579C-7C2C564F80F5}"/>
          </ac:cxnSpMkLst>
        </pc:cxnChg>
        <pc:cxnChg chg="add mod">
          <ac:chgData name="Berencsi Bence" userId="0d6bc2cf-8112-42d3-a525-7658f104eaf7" providerId="ADAL" clId="{36581C35-FBB6-45C1-AC03-1BBC123F8131}" dt="2023-02-21T16:40:24.871" v="7326" actId="164"/>
          <ac:cxnSpMkLst>
            <pc:docMk/>
            <pc:sldMk cId="2042245398" sldId="4209"/>
            <ac:cxnSpMk id="43" creationId="{112D7202-A1CB-2F79-F35A-EA2B941B2319}"/>
          </ac:cxnSpMkLst>
        </pc:cxnChg>
        <pc:cxnChg chg="add mod">
          <ac:chgData name="Berencsi Bence" userId="0d6bc2cf-8112-42d3-a525-7658f104eaf7" providerId="ADAL" clId="{36581C35-FBB6-45C1-AC03-1BBC123F8131}" dt="2023-02-21T16:40:24.871" v="7326" actId="164"/>
          <ac:cxnSpMkLst>
            <pc:docMk/>
            <pc:sldMk cId="2042245398" sldId="4209"/>
            <ac:cxnSpMk id="46" creationId="{1FFABE56-CC63-A588-326D-1457849B2C8C}"/>
          </ac:cxnSpMkLst>
        </pc:cxnChg>
        <pc:cxnChg chg="add mod">
          <ac:chgData name="Berencsi Bence" userId="0d6bc2cf-8112-42d3-a525-7658f104eaf7" providerId="ADAL" clId="{36581C35-FBB6-45C1-AC03-1BBC123F8131}" dt="2023-02-21T16:40:24.871" v="7326" actId="164"/>
          <ac:cxnSpMkLst>
            <pc:docMk/>
            <pc:sldMk cId="2042245398" sldId="4209"/>
            <ac:cxnSpMk id="49" creationId="{C965F2B3-7749-A7D2-ED5E-3D29EFCC74C6}"/>
          </ac:cxnSpMkLst>
        </pc:cxnChg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2988066931" sldId="4210"/>
        </pc:sldMkLst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2651093633" sldId="4211"/>
        </pc:sldMkLst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498950332" sldId="4212"/>
        </pc:sldMkLst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2265557616" sldId="4219"/>
        </pc:sldMkLst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989776181" sldId="4220"/>
        </pc:sldMkLst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1392869623" sldId="4221"/>
        </pc:sldMkLst>
      </pc:sldChg>
      <pc:sldChg chg="del">
        <pc:chgData name="Berencsi Bence" userId="0d6bc2cf-8112-42d3-a525-7658f104eaf7" providerId="ADAL" clId="{36581C35-FBB6-45C1-AC03-1BBC123F8131}" dt="2023-02-15T16:32:37.496" v="2616" actId="47"/>
        <pc:sldMkLst>
          <pc:docMk/>
          <pc:sldMk cId="664605951" sldId="4222"/>
        </pc:sldMkLst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424314926" sldId="4247"/>
        </pc:sldMkLst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124090238" sldId="4248"/>
        </pc:sldMkLst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3185084656" sldId="4251"/>
        </pc:sldMkLst>
      </pc:sldChg>
      <pc:sldChg chg="del">
        <pc:chgData name="Berencsi Bence" userId="0d6bc2cf-8112-42d3-a525-7658f104eaf7" providerId="ADAL" clId="{36581C35-FBB6-45C1-AC03-1BBC123F8131}" dt="2023-02-15T16:32:28.063" v="2615" actId="47"/>
        <pc:sldMkLst>
          <pc:docMk/>
          <pc:sldMk cId="3896773487" sldId="4252"/>
        </pc:sldMkLst>
      </pc:sldChg>
      <pc:sldChg chg="addSp delSp modSp mod">
        <pc:chgData name="Berencsi Bence" userId="0d6bc2cf-8112-42d3-a525-7658f104eaf7" providerId="ADAL" clId="{36581C35-FBB6-45C1-AC03-1BBC123F8131}" dt="2023-02-21T16:47:13.897" v="7485" actId="1076"/>
        <pc:sldMkLst>
          <pc:docMk/>
          <pc:sldMk cId="2344785680" sldId="4267"/>
        </pc:sldMkLst>
        <pc:spChg chg="add del">
          <ac:chgData name="Berencsi Bence" userId="0d6bc2cf-8112-42d3-a525-7658f104eaf7" providerId="ADAL" clId="{36581C35-FBB6-45C1-AC03-1BBC123F8131}" dt="2023-02-21T16:46:45.446" v="7470" actId="478"/>
          <ac:spMkLst>
            <pc:docMk/>
            <pc:sldMk cId="2344785680" sldId="4267"/>
            <ac:spMk id="3" creationId="{9296703C-F868-7E8B-CC77-A21791F39B47}"/>
          </ac:spMkLst>
        </pc:spChg>
        <pc:spChg chg="add mod">
          <ac:chgData name="Berencsi Bence" userId="0d6bc2cf-8112-42d3-a525-7658f104eaf7" providerId="ADAL" clId="{36581C35-FBB6-45C1-AC03-1BBC123F8131}" dt="2023-02-21T16:47:00.975" v="7482" actId="20577"/>
          <ac:spMkLst>
            <pc:docMk/>
            <pc:sldMk cId="2344785680" sldId="4267"/>
            <ac:spMk id="4" creationId="{F9EBB857-8411-19C7-F980-A14C6EED7103}"/>
          </ac:spMkLst>
        </pc:spChg>
        <pc:spChg chg="add mod">
          <ac:chgData name="Berencsi Bence" userId="0d6bc2cf-8112-42d3-a525-7658f104eaf7" providerId="ADAL" clId="{36581C35-FBB6-45C1-AC03-1BBC123F8131}" dt="2023-02-21T16:46:53.243" v="7471"/>
          <ac:spMkLst>
            <pc:docMk/>
            <pc:sldMk cId="2344785680" sldId="4267"/>
            <ac:spMk id="5" creationId="{2CC2E633-B200-A128-3DAB-C4188B859DD3}"/>
          </ac:spMkLst>
        </pc:spChg>
        <pc:spChg chg="del mod">
          <ac:chgData name="Berencsi Bence" userId="0d6bc2cf-8112-42d3-a525-7658f104eaf7" providerId="ADAL" clId="{36581C35-FBB6-45C1-AC03-1BBC123F8131}" dt="2023-02-21T16:47:04.400" v="7483" actId="478"/>
          <ac:spMkLst>
            <pc:docMk/>
            <pc:sldMk cId="2344785680" sldId="4267"/>
            <ac:spMk id="18" creationId="{39C5984F-5E3E-B2D6-61F7-0F65774595D2}"/>
          </ac:spMkLst>
        </pc:spChg>
        <pc:spChg chg="mod">
          <ac:chgData name="Berencsi Bence" userId="0d6bc2cf-8112-42d3-a525-7658f104eaf7" providerId="ADAL" clId="{36581C35-FBB6-45C1-AC03-1BBC123F8131}" dt="2023-02-21T16:47:13.897" v="7485" actId="1076"/>
          <ac:spMkLst>
            <pc:docMk/>
            <pc:sldMk cId="2344785680" sldId="4267"/>
            <ac:spMk id="58" creationId="{86FA93B5-E87E-4EB5-BACB-7D19C5B40E43}"/>
          </ac:spMkLst>
        </pc:spChg>
      </pc:sldChg>
      <pc:sldChg chg="addSp delSp modSp add mod ord">
        <pc:chgData name="Berencsi Bence" userId="0d6bc2cf-8112-42d3-a525-7658f104eaf7" providerId="ADAL" clId="{36581C35-FBB6-45C1-AC03-1BBC123F8131}" dt="2023-02-22T12:19:31.372" v="9427" actId="478"/>
        <pc:sldMkLst>
          <pc:docMk/>
          <pc:sldMk cId="2833675199" sldId="4299"/>
        </pc:sldMkLst>
        <pc:spChg chg="add mod">
          <ac:chgData name="Berencsi Bence" userId="0d6bc2cf-8112-42d3-a525-7658f104eaf7" providerId="ADAL" clId="{36581C35-FBB6-45C1-AC03-1BBC123F8131}" dt="2023-02-22T12:16:35.627" v="9366" actId="14100"/>
          <ac:spMkLst>
            <pc:docMk/>
            <pc:sldMk cId="2833675199" sldId="4299"/>
            <ac:spMk id="2" creationId="{5F7E3FA5-62B9-6533-DBB7-C67F694B4F20}"/>
          </ac:spMkLst>
        </pc:spChg>
        <pc:spChg chg="mod">
          <ac:chgData name="Berencsi Bence" userId="0d6bc2cf-8112-42d3-a525-7658f104eaf7" providerId="ADAL" clId="{36581C35-FBB6-45C1-AC03-1BBC123F8131}" dt="2023-02-22T12:18:45.973" v="9412" actId="1035"/>
          <ac:spMkLst>
            <pc:docMk/>
            <pc:sldMk cId="2833675199" sldId="4299"/>
            <ac:spMk id="4" creationId="{CA244C59-4AAB-9ABF-3FBB-18D4074F8C8A}"/>
          </ac:spMkLst>
        </pc:spChg>
        <pc:spChg chg="del mod">
          <ac:chgData name="Berencsi Bence" userId="0d6bc2cf-8112-42d3-a525-7658f104eaf7" providerId="ADAL" clId="{36581C35-FBB6-45C1-AC03-1BBC123F8131}" dt="2023-02-22T12:19:31.372" v="9427" actId="478"/>
          <ac:spMkLst>
            <pc:docMk/>
            <pc:sldMk cId="2833675199" sldId="4299"/>
            <ac:spMk id="5" creationId="{69958A68-9429-6C12-0316-BC4CA2B09148}"/>
          </ac:spMkLst>
        </pc:spChg>
        <pc:spChg chg="mod">
          <ac:chgData name="Berencsi Bence" userId="0d6bc2cf-8112-42d3-a525-7658f104eaf7" providerId="ADAL" clId="{36581C35-FBB6-45C1-AC03-1BBC123F8131}" dt="2023-02-22T12:18:45.973" v="9412" actId="1035"/>
          <ac:spMkLst>
            <pc:docMk/>
            <pc:sldMk cId="2833675199" sldId="4299"/>
            <ac:spMk id="7" creationId="{340C3340-6842-3BB0-A8F5-42081124C755}"/>
          </ac:spMkLst>
        </pc:spChg>
        <pc:spChg chg="mod">
          <ac:chgData name="Berencsi Bence" userId="0d6bc2cf-8112-42d3-a525-7658f104eaf7" providerId="ADAL" clId="{36581C35-FBB6-45C1-AC03-1BBC123F8131}" dt="2023-02-22T12:18:05.478" v="9401" actId="20577"/>
          <ac:spMkLst>
            <pc:docMk/>
            <pc:sldMk cId="2833675199" sldId="4299"/>
            <ac:spMk id="8" creationId="{E9D427C2-AD4D-A300-2172-A7314D32BA81}"/>
          </ac:spMkLst>
        </pc:spChg>
        <pc:spChg chg="mod">
          <ac:chgData name="Berencsi Bence" userId="0d6bc2cf-8112-42d3-a525-7658f104eaf7" providerId="ADAL" clId="{36581C35-FBB6-45C1-AC03-1BBC123F8131}" dt="2023-02-22T12:18:45.973" v="9412" actId="1035"/>
          <ac:spMkLst>
            <pc:docMk/>
            <pc:sldMk cId="2833675199" sldId="4299"/>
            <ac:spMk id="9" creationId="{ECA5E0FD-2658-D8B8-4CD6-6D4D98BEE9FB}"/>
          </ac:spMkLst>
        </pc:spChg>
        <pc:spChg chg="mod">
          <ac:chgData name="Berencsi Bence" userId="0d6bc2cf-8112-42d3-a525-7658f104eaf7" providerId="ADAL" clId="{36581C35-FBB6-45C1-AC03-1BBC123F8131}" dt="2023-02-22T12:19:03.271" v="9425" actId="1076"/>
          <ac:spMkLst>
            <pc:docMk/>
            <pc:sldMk cId="2833675199" sldId="4299"/>
            <ac:spMk id="10" creationId="{BC0D2DB6-8A5A-EC9B-D50E-307C18B7FE85}"/>
          </ac:spMkLst>
        </pc:spChg>
        <pc:spChg chg="mod">
          <ac:chgData name="Berencsi Bence" userId="0d6bc2cf-8112-42d3-a525-7658f104eaf7" providerId="ADAL" clId="{36581C35-FBB6-45C1-AC03-1BBC123F8131}" dt="2023-02-22T12:11:24.698" v="9304" actId="207"/>
          <ac:spMkLst>
            <pc:docMk/>
            <pc:sldMk cId="2833675199" sldId="4299"/>
            <ac:spMk id="18" creationId="{89CE4272-FE82-52B5-4A12-D88711E5C73A}"/>
          </ac:spMkLst>
        </pc:spChg>
        <pc:spChg chg="mod">
          <ac:chgData name="Berencsi Bence" userId="0d6bc2cf-8112-42d3-a525-7658f104eaf7" providerId="ADAL" clId="{36581C35-FBB6-45C1-AC03-1BBC123F8131}" dt="2023-02-22T12:11:24.698" v="9304" actId="207"/>
          <ac:spMkLst>
            <pc:docMk/>
            <pc:sldMk cId="2833675199" sldId="4299"/>
            <ac:spMk id="25" creationId="{28D982C0-2836-FC6B-4DF7-4DF0DBFCCAD4}"/>
          </ac:spMkLst>
        </pc:spChg>
        <pc:spChg chg="mod">
          <ac:chgData name="Berencsi Bence" userId="0d6bc2cf-8112-42d3-a525-7658f104eaf7" providerId="ADAL" clId="{36581C35-FBB6-45C1-AC03-1BBC123F8131}" dt="2023-02-22T12:11:24.698" v="9304" actId="207"/>
          <ac:spMkLst>
            <pc:docMk/>
            <pc:sldMk cId="2833675199" sldId="4299"/>
            <ac:spMk id="26" creationId="{8AD028CA-476F-9D61-1558-02C83C2E0F03}"/>
          </ac:spMkLst>
        </pc:spChg>
        <pc:spChg chg="mod">
          <ac:chgData name="Berencsi Bence" userId="0d6bc2cf-8112-42d3-a525-7658f104eaf7" providerId="ADAL" clId="{36581C35-FBB6-45C1-AC03-1BBC123F8131}" dt="2023-02-22T12:11:24.698" v="9304" actId="207"/>
          <ac:spMkLst>
            <pc:docMk/>
            <pc:sldMk cId="2833675199" sldId="4299"/>
            <ac:spMk id="27" creationId="{06A10984-DE8D-A107-9480-ADCEE57BF9A7}"/>
          </ac:spMkLst>
        </pc:spChg>
        <pc:spChg chg="mod">
          <ac:chgData name="Berencsi Bence" userId="0d6bc2cf-8112-42d3-a525-7658f104eaf7" providerId="ADAL" clId="{36581C35-FBB6-45C1-AC03-1BBC123F8131}" dt="2023-02-22T12:11:24.698" v="9304" actId="207"/>
          <ac:spMkLst>
            <pc:docMk/>
            <pc:sldMk cId="2833675199" sldId="4299"/>
            <ac:spMk id="32" creationId="{037B1983-ADA3-B8A4-990C-886801F9E027}"/>
          </ac:spMkLst>
        </pc:spChg>
        <pc:spChg chg="mod">
          <ac:chgData name="Berencsi Bence" userId="0d6bc2cf-8112-42d3-a525-7658f104eaf7" providerId="ADAL" clId="{36581C35-FBB6-45C1-AC03-1BBC123F8131}" dt="2023-02-22T12:11:24.698" v="9304" actId="207"/>
          <ac:spMkLst>
            <pc:docMk/>
            <pc:sldMk cId="2833675199" sldId="4299"/>
            <ac:spMk id="33" creationId="{DAF4A7F6-23BF-1AA6-1B6F-B7BAB14AFA52}"/>
          </ac:spMkLst>
        </pc:spChg>
        <pc:spChg chg="mod">
          <ac:chgData name="Berencsi Bence" userId="0d6bc2cf-8112-42d3-a525-7658f104eaf7" providerId="ADAL" clId="{36581C35-FBB6-45C1-AC03-1BBC123F8131}" dt="2023-02-22T12:19:17.544" v="9426" actId="207"/>
          <ac:spMkLst>
            <pc:docMk/>
            <pc:sldMk cId="2833675199" sldId="4299"/>
            <ac:spMk id="51" creationId="{6056288D-6AED-9940-644E-721CA817BFDF}"/>
          </ac:spMkLst>
        </pc:spChg>
        <pc:spChg chg="mod">
          <ac:chgData name="Berencsi Bence" userId="0d6bc2cf-8112-42d3-a525-7658f104eaf7" providerId="ADAL" clId="{36581C35-FBB6-45C1-AC03-1BBC123F8131}" dt="2023-02-22T12:19:17.544" v="9426" actId="207"/>
          <ac:spMkLst>
            <pc:docMk/>
            <pc:sldMk cId="2833675199" sldId="4299"/>
            <ac:spMk id="53" creationId="{88DCD4A1-65FD-E562-7130-53E2BE04EDB0}"/>
          </ac:spMkLst>
        </pc:spChg>
        <pc:spChg chg="mod">
          <ac:chgData name="Berencsi Bence" userId="0d6bc2cf-8112-42d3-a525-7658f104eaf7" providerId="ADAL" clId="{36581C35-FBB6-45C1-AC03-1BBC123F8131}" dt="2023-02-22T12:18:53.999" v="9424" actId="14100"/>
          <ac:spMkLst>
            <pc:docMk/>
            <pc:sldMk cId="2833675199" sldId="4299"/>
            <ac:spMk id="64" creationId="{8506C290-114D-B1EC-8517-501890481CC4}"/>
          </ac:spMkLst>
        </pc:spChg>
      </pc:sldChg>
      <pc:sldChg chg="del">
        <pc:chgData name="Berencsi Bence" userId="0d6bc2cf-8112-42d3-a525-7658f104eaf7" providerId="ADAL" clId="{36581C35-FBB6-45C1-AC03-1BBC123F8131}" dt="2023-02-15T16:32:41.140" v="2617" actId="47"/>
        <pc:sldMkLst>
          <pc:docMk/>
          <pc:sldMk cId="2965277829" sldId="4299"/>
        </pc:sldMkLst>
      </pc:sldChg>
      <pc:sldChg chg="addSp delSp modSp add mod ord">
        <pc:chgData name="Berencsi Bence" userId="0d6bc2cf-8112-42d3-a525-7658f104eaf7" providerId="ADAL" clId="{36581C35-FBB6-45C1-AC03-1BBC123F8131}" dt="2023-02-22T12:35:34.642" v="9663" actId="1076"/>
        <pc:sldMkLst>
          <pc:docMk/>
          <pc:sldMk cId="3278602732" sldId="4301"/>
        </pc:sldMkLst>
        <pc:spChg chg="add mod">
          <ac:chgData name="Berencsi Bence" userId="0d6bc2cf-8112-42d3-a525-7658f104eaf7" providerId="ADAL" clId="{36581C35-FBB6-45C1-AC03-1BBC123F8131}" dt="2023-02-22T12:23:15.963" v="9457"/>
          <ac:spMkLst>
            <pc:docMk/>
            <pc:sldMk cId="3278602732" sldId="4301"/>
            <ac:spMk id="2" creationId="{EF154E9F-9B28-BAA5-5862-07EF45637DCF}"/>
          </ac:spMkLst>
        </pc:spChg>
        <pc:spChg chg="mod">
          <ac:chgData name="Berencsi Bence" userId="0d6bc2cf-8112-42d3-a525-7658f104eaf7" providerId="ADAL" clId="{36581C35-FBB6-45C1-AC03-1BBC123F8131}" dt="2023-02-22T12:35:23.309" v="9657"/>
          <ac:spMkLst>
            <pc:docMk/>
            <pc:sldMk cId="3278602732" sldId="4301"/>
            <ac:spMk id="4" creationId="{F2A8F4FB-8DFA-5C1F-CBC9-A04A56DF064F}"/>
          </ac:spMkLst>
        </pc:spChg>
        <pc:spChg chg="del">
          <ac:chgData name="Berencsi Bence" userId="0d6bc2cf-8112-42d3-a525-7658f104eaf7" providerId="ADAL" clId="{36581C35-FBB6-45C1-AC03-1BBC123F8131}" dt="2023-02-22T12:23:15.726" v="9456" actId="478"/>
          <ac:spMkLst>
            <pc:docMk/>
            <pc:sldMk cId="3278602732" sldId="4301"/>
            <ac:spMk id="5" creationId="{0E9D85DE-289F-E03B-102B-60C6C12AE260}"/>
          </ac:spMkLst>
        </pc:spChg>
        <pc:spChg chg="mod">
          <ac:chgData name="Berencsi Bence" userId="0d6bc2cf-8112-42d3-a525-7658f104eaf7" providerId="ADAL" clId="{36581C35-FBB6-45C1-AC03-1BBC123F8131}" dt="2023-02-22T12:35:23.309" v="9657"/>
          <ac:spMkLst>
            <pc:docMk/>
            <pc:sldMk cId="3278602732" sldId="4301"/>
            <ac:spMk id="6" creationId="{E4A1F946-9AD8-F710-5FA0-24DE9FB93CDF}"/>
          </ac:spMkLst>
        </pc:spChg>
        <pc:spChg chg="mod">
          <ac:chgData name="Berencsi Bence" userId="0d6bc2cf-8112-42d3-a525-7658f104eaf7" providerId="ADAL" clId="{36581C35-FBB6-45C1-AC03-1BBC123F8131}" dt="2023-02-22T12:35:23.309" v="9657"/>
          <ac:spMkLst>
            <pc:docMk/>
            <pc:sldMk cId="3278602732" sldId="4301"/>
            <ac:spMk id="7" creationId="{FFD0B8ED-AC44-6857-F173-3D79E16116C6}"/>
          </ac:spMkLst>
        </pc:spChg>
        <pc:spChg chg="mod">
          <ac:chgData name="Berencsi Bence" userId="0d6bc2cf-8112-42d3-a525-7658f104eaf7" providerId="ADAL" clId="{36581C35-FBB6-45C1-AC03-1BBC123F8131}" dt="2023-02-22T12:35:23.309" v="9657"/>
          <ac:spMkLst>
            <pc:docMk/>
            <pc:sldMk cId="3278602732" sldId="4301"/>
            <ac:spMk id="8" creationId="{7B8FAA24-87F7-AA01-747D-B2CD850FAD67}"/>
          </ac:spMkLst>
        </pc:spChg>
        <pc:spChg chg="mod">
          <ac:chgData name="Berencsi Bence" userId="0d6bc2cf-8112-42d3-a525-7658f104eaf7" providerId="ADAL" clId="{36581C35-FBB6-45C1-AC03-1BBC123F8131}" dt="2023-02-22T12:35:23.309" v="9657"/>
          <ac:spMkLst>
            <pc:docMk/>
            <pc:sldMk cId="3278602732" sldId="4301"/>
            <ac:spMk id="9" creationId="{2F070553-7E86-5BF7-9042-D8F7FC266AA7}"/>
          </ac:spMkLst>
        </pc:spChg>
        <pc:spChg chg="mod">
          <ac:chgData name="Berencsi Bence" userId="0d6bc2cf-8112-42d3-a525-7658f104eaf7" providerId="ADAL" clId="{36581C35-FBB6-45C1-AC03-1BBC123F8131}" dt="2023-02-22T12:35:23.309" v="9657"/>
          <ac:spMkLst>
            <pc:docMk/>
            <pc:sldMk cId="3278602732" sldId="4301"/>
            <ac:spMk id="10" creationId="{BD16A419-686F-65EB-EFCA-6147E5ACA3D0}"/>
          </ac:spMkLst>
        </pc:spChg>
        <pc:spChg chg="mod">
          <ac:chgData name="Berencsi Bence" userId="0d6bc2cf-8112-42d3-a525-7658f104eaf7" providerId="ADAL" clId="{36581C35-FBB6-45C1-AC03-1BBC123F8131}" dt="2023-02-22T12:22:59.590" v="9455" actId="2711"/>
          <ac:spMkLst>
            <pc:docMk/>
            <pc:sldMk cId="3278602732" sldId="4301"/>
            <ac:spMk id="11" creationId="{75966BFE-3BA9-C254-F917-B1EF00C9092C}"/>
          </ac:spMkLst>
        </pc:spChg>
        <pc:spChg chg="mod">
          <ac:chgData name="Berencsi Bence" userId="0d6bc2cf-8112-42d3-a525-7658f104eaf7" providerId="ADAL" clId="{36581C35-FBB6-45C1-AC03-1BBC123F8131}" dt="2023-02-22T12:35:23.309" v="9657"/>
          <ac:spMkLst>
            <pc:docMk/>
            <pc:sldMk cId="3278602732" sldId="4301"/>
            <ac:spMk id="12" creationId="{A326A0DA-4B33-1714-115E-F2B0BF1B8C2F}"/>
          </ac:spMkLst>
        </pc:spChg>
        <pc:spChg chg="mod">
          <ac:chgData name="Berencsi Bence" userId="0d6bc2cf-8112-42d3-a525-7658f104eaf7" providerId="ADAL" clId="{36581C35-FBB6-45C1-AC03-1BBC123F8131}" dt="2023-02-22T12:35:23.309" v="9657"/>
          <ac:spMkLst>
            <pc:docMk/>
            <pc:sldMk cId="3278602732" sldId="4301"/>
            <ac:spMk id="13" creationId="{6CACCA91-0C81-E22C-5C0B-4AD944EF38DC}"/>
          </ac:spMkLst>
        </pc:spChg>
        <pc:spChg chg="mod">
          <ac:chgData name="Berencsi Bence" userId="0d6bc2cf-8112-42d3-a525-7658f104eaf7" providerId="ADAL" clId="{36581C35-FBB6-45C1-AC03-1BBC123F8131}" dt="2023-02-22T12:35:23.309" v="9657"/>
          <ac:spMkLst>
            <pc:docMk/>
            <pc:sldMk cId="3278602732" sldId="4301"/>
            <ac:spMk id="14" creationId="{F1BF1139-49C2-84E7-B77E-1A7F33B289BF}"/>
          </ac:spMkLst>
        </pc:spChg>
        <pc:spChg chg="mod">
          <ac:chgData name="Berencsi Bence" userId="0d6bc2cf-8112-42d3-a525-7658f104eaf7" providerId="ADAL" clId="{36581C35-FBB6-45C1-AC03-1BBC123F8131}" dt="2023-02-22T12:35:23.309" v="9657"/>
          <ac:spMkLst>
            <pc:docMk/>
            <pc:sldMk cId="3278602732" sldId="4301"/>
            <ac:spMk id="15" creationId="{62648D2A-6FD5-13C5-2F59-B54E530F8ECD}"/>
          </ac:spMkLst>
        </pc:spChg>
        <pc:spChg chg="mod">
          <ac:chgData name="Berencsi Bence" userId="0d6bc2cf-8112-42d3-a525-7658f104eaf7" providerId="ADAL" clId="{36581C35-FBB6-45C1-AC03-1BBC123F8131}" dt="2023-02-22T12:20:52.333" v="9440" actId="207"/>
          <ac:spMkLst>
            <pc:docMk/>
            <pc:sldMk cId="3278602732" sldId="4301"/>
            <ac:spMk id="20" creationId="{ADE68198-184A-8E22-707D-C147CB4EC3DF}"/>
          </ac:spMkLst>
        </pc:spChg>
        <pc:spChg chg="mod">
          <ac:chgData name="Berencsi Bence" userId="0d6bc2cf-8112-42d3-a525-7658f104eaf7" providerId="ADAL" clId="{36581C35-FBB6-45C1-AC03-1BBC123F8131}" dt="2023-02-22T12:20:52.333" v="9440" actId="207"/>
          <ac:spMkLst>
            <pc:docMk/>
            <pc:sldMk cId="3278602732" sldId="4301"/>
            <ac:spMk id="21" creationId="{B598B39B-8DA8-E482-062E-1798E8E9C799}"/>
          </ac:spMkLst>
        </pc:spChg>
        <pc:spChg chg="mod">
          <ac:chgData name="Berencsi Bence" userId="0d6bc2cf-8112-42d3-a525-7658f104eaf7" providerId="ADAL" clId="{36581C35-FBB6-45C1-AC03-1BBC123F8131}" dt="2023-02-22T12:20:52.333" v="9440" actId="207"/>
          <ac:spMkLst>
            <pc:docMk/>
            <pc:sldMk cId="3278602732" sldId="4301"/>
            <ac:spMk id="22" creationId="{511185B1-0561-05D0-8582-6858CAD7C048}"/>
          </ac:spMkLst>
        </pc:spChg>
        <pc:spChg chg="mod">
          <ac:chgData name="Berencsi Bence" userId="0d6bc2cf-8112-42d3-a525-7658f104eaf7" providerId="ADAL" clId="{36581C35-FBB6-45C1-AC03-1BBC123F8131}" dt="2023-02-22T12:35:10.477" v="9656" actId="207"/>
          <ac:spMkLst>
            <pc:docMk/>
            <pc:sldMk cId="3278602732" sldId="4301"/>
            <ac:spMk id="23" creationId="{32C28633-42FB-64CF-149F-11D04B10983B}"/>
          </ac:spMkLst>
        </pc:spChg>
        <pc:spChg chg="mod">
          <ac:chgData name="Berencsi Bence" userId="0d6bc2cf-8112-42d3-a525-7658f104eaf7" providerId="ADAL" clId="{36581C35-FBB6-45C1-AC03-1BBC123F8131}" dt="2023-02-22T12:35:10.477" v="9656" actId="207"/>
          <ac:spMkLst>
            <pc:docMk/>
            <pc:sldMk cId="3278602732" sldId="4301"/>
            <ac:spMk id="25" creationId="{BD260224-4057-8B61-BE21-02E790CF8147}"/>
          </ac:spMkLst>
        </pc:spChg>
        <pc:spChg chg="mod">
          <ac:chgData name="Berencsi Bence" userId="0d6bc2cf-8112-42d3-a525-7658f104eaf7" providerId="ADAL" clId="{36581C35-FBB6-45C1-AC03-1BBC123F8131}" dt="2023-02-22T12:35:10.477" v="9656" actId="207"/>
          <ac:spMkLst>
            <pc:docMk/>
            <pc:sldMk cId="3278602732" sldId="4301"/>
            <ac:spMk id="26" creationId="{0727DEA9-9F2A-811E-65FD-F930F566D67D}"/>
          </ac:spMkLst>
        </pc:spChg>
        <pc:spChg chg="mod">
          <ac:chgData name="Berencsi Bence" userId="0d6bc2cf-8112-42d3-a525-7658f104eaf7" providerId="ADAL" clId="{36581C35-FBB6-45C1-AC03-1BBC123F8131}" dt="2023-02-22T12:35:10.477" v="9656" actId="207"/>
          <ac:spMkLst>
            <pc:docMk/>
            <pc:sldMk cId="3278602732" sldId="4301"/>
            <ac:spMk id="27" creationId="{381E010C-FDC2-7D2F-91AA-05C35B2680BF}"/>
          </ac:spMkLst>
        </pc:spChg>
        <pc:spChg chg="mod">
          <ac:chgData name="Berencsi Bence" userId="0d6bc2cf-8112-42d3-a525-7658f104eaf7" providerId="ADAL" clId="{36581C35-FBB6-45C1-AC03-1BBC123F8131}" dt="2023-02-22T12:35:10.477" v="9656" actId="207"/>
          <ac:spMkLst>
            <pc:docMk/>
            <pc:sldMk cId="3278602732" sldId="4301"/>
            <ac:spMk id="29" creationId="{05F07F72-D947-51E5-A195-1226CBBC3F80}"/>
          </ac:spMkLst>
        </pc:spChg>
        <pc:spChg chg="mod">
          <ac:chgData name="Berencsi Bence" userId="0d6bc2cf-8112-42d3-a525-7658f104eaf7" providerId="ADAL" clId="{36581C35-FBB6-45C1-AC03-1BBC123F8131}" dt="2023-02-22T12:35:10.477" v="9656" actId="207"/>
          <ac:spMkLst>
            <pc:docMk/>
            <pc:sldMk cId="3278602732" sldId="4301"/>
            <ac:spMk id="30" creationId="{D96568FD-F3AE-2E5B-B5BD-7299839423D1}"/>
          </ac:spMkLst>
        </pc:spChg>
        <pc:spChg chg="mod">
          <ac:chgData name="Berencsi Bence" userId="0d6bc2cf-8112-42d3-a525-7658f104eaf7" providerId="ADAL" clId="{36581C35-FBB6-45C1-AC03-1BBC123F8131}" dt="2023-02-22T12:22:12.243" v="9454" actId="1038"/>
          <ac:spMkLst>
            <pc:docMk/>
            <pc:sldMk cId="3278602732" sldId="4301"/>
            <ac:spMk id="52" creationId="{615281C0-5E9D-CBBD-3AA4-9C6FFE05396D}"/>
          </ac:spMkLst>
        </pc:spChg>
        <pc:spChg chg="mod">
          <ac:chgData name="Berencsi Bence" userId="0d6bc2cf-8112-42d3-a525-7658f104eaf7" providerId="ADAL" clId="{36581C35-FBB6-45C1-AC03-1BBC123F8131}" dt="2023-02-22T12:22:03.157" v="9443" actId="14100"/>
          <ac:spMkLst>
            <pc:docMk/>
            <pc:sldMk cId="3278602732" sldId="4301"/>
            <ac:spMk id="80" creationId="{7A9793F9-D294-FBE7-284E-AE82100BD7D3}"/>
          </ac:spMkLst>
        </pc:spChg>
        <pc:grpChg chg="add mod">
          <ac:chgData name="Berencsi Bence" userId="0d6bc2cf-8112-42d3-a525-7658f104eaf7" providerId="ADAL" clId="{36581C35-FBB6-45C1-AC03-1BBC123F8131}" dt="2023-02-22T12:35:34.642" v="9663" actId="1076"/>
          <ac:grpSpMkLst>
            <pc:docMk/>
            <pc:sldMk cId="3278602732" sldId="4301"/>
            <ac:grpSpMk id="3" creationId="{0FF60D7D-78FB-0940-A878-CCBDD0A85F52}"/>
          </ac:grpSpMkLst>
        </pc:grpChg>
        <pc:picChg chg="del">
          <ac:chgData name="Berencsi Bence" userId="0d6bc2cf-8112-42d3-a525-7658f104eaf7" providerId="ADAL" clId="{36581C35-FBB6-45C1-AC03-1BBC123F8131}" dt="2023-02-22T12:35:28.539" v="9660" actId="478"/>
          <ac:picMkLst>
            <pc:docMk/>
            <pc:sldMk cId="3278602732" sldId="4301"/>
            <ac:picMk id="84" creationId="{F03C28F3-AD6C-5402-4592-849F7778FCE2}"/>
          </ac:picMkLst>
        </pc:picChg>
      </pc:sldChg>
      <pc:sldChg chg="add del">
        <pc:chgData name="Berencsi Bence" userId="0d6bc2cf-8112-42d3-a525-7658f104eaf7" providerId="ADAL" clId="{36581C35-FBB6-45C1-AC03-1BBC123F8131}" dt="2023-02-22T12:37:49.294" v="9666" actId="47"/>
        <pc:sldMkLst>
          <pc:docMk/>
          <pc:sldMk cId="2565564499" sldId="4310"/>
        </pc:sldMkLst>
      </pc:sldChg>
      <pc:sldChg chg="addSp delSp modSp add mod ord">
        <pc:chgData name="Berencsi Bence" userId="0d6bc2cf-8112-42d3-a525-7658f104eaf7" providerId="ADAL" clId="{36581C35-FBB6-45C1-AC03-1BBC123F8131}" dt="2023-02-22T12:34:48.351" v="9655" actId="1035"/>
        <pc:sldMkLst>
          <pc:docMk/>
          <pc:sldMk cId="3848605525" sldId="4312"/>
        </pc:sldMkLst>
        <pc:spChg chg="add mod">
          <ac:chgData name="Berencsi Bence" userId="0d6bc2cf-8112-42d3-a525-7658f104eaf7" providerId="ADAL" clId="{36581C35-FBB6-45C1-AC03-1BBC123F8131}" dt="2023-02-22T12:24:00.397" v="9475" actId="20577"/>
          <ac:spMkLst>
            <pc:docMk/>
            <pc:sldMk cId="3848605525" sldId="4312"/>
            <ac:spMk id="2" creationId="{E079C644-63C8-E99C-CC93-2809759E37DE}"/>
          </ac:spMkLst>
        </pc:spChg>
        <pc:spChg chg="mod">
          <ac:chgData name="Berencsi Bence" userId="0d6bc2cf-8112-42d3-a525-7658f104eaf7" providerId="ADAL" clId="{36581C35-FBB6-45C1-AC03-1BBC123F8131}" dt="2023-02-22T12:24:33.202" v="9480" actId="207"/>
          <ac:spMkLst>
            <pc:docMk/>
            <pc:sldMk cId="3848605525" sldId="4312"/>
            <ac:spMk id="4" creationId="{37BAEF02-1849-644F-569A-5A518E8BFAD8}"/>
          </ac:spMkLst>
        </pc:spChg>
        <pc:spChg chg="del">
          <ac:chgData name="Berencsi Bence" userId="0d6bc2cf-8112-42d3-a525-7658f104eaf7" providerId="ADAL" clId="{36581C35-FBB6-45C1-AC03-1BBC123F8131}" dt="2023-02-22T12:23:54.940" v="9460" actId="478"/>
          <ac:spMkLst>
            <pc:docMk/>
            <pc:sldMk cId="3848605525" sldId="4312"/>
            <ac:spMk id="5" creationId="{0E9D85DE-289F-E03B-102B-60C6C12AE260}"/>
          </ac:spMkLst>
        </pc:spChg>
        <pc:spChg chg="mod">
          <ac:chgData name="Berencsi Bence" userId="0d6bc2cf-8112-42d3-a525-7658f104eaf7" providerId="ADAL" clId="{36581C35-FBB6-45C1-AC03-1BBC123F8131}" dt="2023-02-22T12:24:33.202" v="9480" actId="207"/>
          <ac:spMkLst>
            <pc:docMk/>
            <pc:sldMk cId="3848605525" sldId="4312"/>
            <ac:spMk id="8" creationId="{47533774-7F58-F162-CEC5-27775D809420}"/>
          </ac:spMkLst>
        </pc:spChg>
        <pc:spChg chg="mod">
          <ac:chgData name="Berencsi Bence" userId="0d6bc2cf-8112-42d3-a525-7658f104eaf7" providerId="ADAL" clId="{36581C35-FBB6-45C1-AC03-1BBC123F8131}" dt="2023-02-22T12:24:33.202" v="9480" actId="207"/>
          <ac:spMkLst>
            <pc:docMk/>
            <pc:sldMk cId="3848605525" sldId="4312"/>
            <ac:spMk id="9" creationId="{21A62F86-C7F4-11CB-D036-62D0FED19C8B}"/>
          </ac:spMkLst>
        </pc:spChg>
        <pc:spChg chg="mod">
          <ac:chgData name="Berencsi Bence" userId="0d6bc2cf-8112-42d3-a525-7658f104eaf7" providerId="ADAL" clId="{36581C35-FBB6-45C1-AC03-1BBC123F8131}" dt="2023-02-22T12:24:33.202" v="9480" actId="207"/>
          <ac:spMkLst>
            <pc:docMk/>
            <pc:sldMk cId="3848605525" sldId="4312"/>
            <ac:spMk id="10" creationId="{D7349654-2B47-563F-9A13-8127C20FD2DD}"/>
          </ac:spMkLst>
        </pc:spChg>
        <pc:spChg chg="add del mod">
          <ac:chgData name="Berencsi Bence" userId="0d6bc2cf-8112-42d3-a525-7658f104eaf7" providerId="ADAL" clId="{36581C35-FBB6-45C1-AC03-1BBC123F8131}" dt="2023-02-22T12:33:41.388" v="9632" actId="478"/>
          <ac:spMkLst>
            <pc:docMk/>
            <pc:sldMk cId="3848605525" sldId="4312"/>
            <ac:spMk id="11" creationId="{A712BA33-1042-90C5-572D-8C135AC20AD5}"/>
          </ac:spMkLst>
        </pc:spChg>
        <pc:spChg chg="add mod">
          <ac:chgData name="Berencsi Bence" userId="0d6bc2cf-8112-42d3-a525-7658f104eaf7" providerId="ADAL" clId="{36581C35-FBB6-45C1-AC03-1BBC123F8131}" dt="2023-02-22T12:28:11.560" v="9558" actId="14100"/>
          <ac:spMkLst>
            <pc:docMk/>
            <pc:sldMk cId="3848605525" sldId="4312"/>
            <ac:spMk id="15" creationId="{0D7C2856-8F2A-3845-5B63-5931520C2262}"/>
          </ac:spMkLst>
        </pc:spChg>
        <pc:spChg chg="mod">
          <ac:chgData name="Berencsi Bence" userId="0d6bc2cf-8112-42d3-a525-7658f104eaf7" providerId="ADAL" clId="{36581C35-FBB6-45C1-AC03-1BBC123F8131}" dt="2023-02-22T12:31:51.939" v="9593" actId="3064"/>
          <ac:spMkLst>
            <pc:docMk/>
            <pc:sldMk cId="3848605525" sldId="4312"/>
            <ac:spMk id="18" creationId="{7CF890A1-3A7B-C91A-3F70-8FE6053ABC91}"/>
          </ac:spMkLst>
        </pc:spChg>
        <pc:spChg chg="add mod">
          <ac:chgData name="Berencsi Bence" userId="0d6bc2cf-8112-42d3-a525-7658f104eaf7" providerId="ADAL" clId="{36581C35-FBB6-45C1-AC03-1BBC123F8131}" dt="2023-02-22T12:33:31.192" v="9631" actId="14100"/>
          <ac:spMkLst>
            <pc:docMk/>
            <pc:sldMk cId="3848605525" sldId="4312"/>
            <ac:spMk id="19" creationId="{E0F3BB25-73A9-B260-6485-C8954CE335E1}"/>
          </ac:spMkLst>
        </pc:spChg>
        <pc:spChg chg="mod">
          <ac:chgData name="Berencsi Bence" userId="0d6bc2cf-8112-42d3-a525-7658f104eaf7" providerId="ADAL" clId="{36581C35-FBB6-45C1-AC03-1BBC123F8131}" dt="2023-02-22T12:31:51.939" v="9593" actId="3064"/>
          <ac:spMkLst>
            <pc:docMk/>
            <pc:sldMk cId="3848605525" sldId="4312"/>
            <ac:spMk id="20" creationId="{EBC1B687-6B09-8FF2-C347-4E180CF9903B}"/>
          </ac:spMkLst>
        </pc:spChg>
        <pc:spChg chg="add mod">
          <ac:chgData name="Berencsi Bence" userId="0d6bc2cf-8112-42d3-a525-7658f104eaf7" providerId="ADAL" clId="{36581C35-FBB6-45C1-AC03-1BBC123F8131}" dt="2023-02-22T12:26:50.982" v="9514" actId="1038"/>
          <ac:spMkLst>
            <pc:docMk/>
            <pc:sldMk cId="3848605525" sldId="4312"/>
            <ac:spMk id="22" creationId="{44326170-96E3-FC8E-A7B9-5C2132CA7913}"/>
          </ac:spMkLst>
        </pc:spChg>
        <pc:spChg chg="add mod">
          <ac:chgData name="Berencsi Bence" userId="0d6bc2cf-8112-42d3-a525-7658f104eaf7" providerId="ADAL" clId="{36581C35-FBB6-45C1-AC03-1BBC123F8131}" dt="2023-02-22T12:32:47.541" v="9609" actId="1036"/>
          <ac:spMkLst>
            <pc:docMk/>
            <pc:sldMk cId="3848605525" sldId="4312"/>
            <ac:spMk id="24" creationId="{1A8768B0-B6C2-8AA6-3BF4-7931F66F6BB6}"/>
          </ac:spMkLst>
        </pc:spChg>
        <pc:spChg chg="add mod">
          <ac:chgData name="Berencsi Bence" userId="0d6bc2cf-8112-42d3-a525-7658f104eaf7" providerId="ADAL" clId="{36581C35-FBB6-45C1-AC03-1BBC123F8131}" dt="2023-02-22T12:34:48.351" v="9655" actId="1035"/>
          <ac:spMkLst>
            <pc:docMk/>
            <pc:sldMk cId="3848605525" sldId="4312"/>
            <ac:spMk id="25" creationId="{5E3942C8-44FF-47DA-6C69-920FBC92469D}"/>
          </ac:spMkLst>
        </pc:spChg>
        <pc:spChg chg="add mod">
          <ac:chgData name="Berencsi Bence" userId="0d6bc2cf-8112-42d3-a525-7658f104eaf7" providerId="ADAL" clId="{36581C35-FBB6-45C1-AC03-1BBC123F8131}" dt="2023-02-22T12:31:19.181" v="9582" actId="208"/>
          <ac:spMkLst>
            <pc:docMk/>
            <pc:sldMk cId="3848605525" sldId="4312"/>
            <ac:spMk id="26" creationId="{0918F636-AA21-8B9E-F588-258E313BB2A3}"/>
          </ac:spMkLst>
        </pc:spChg>
        <pc:spChg chg="add mod">
          <ac:chgData name="Berencsi Bence" userId="0d6bc2cf-8112-42d3-a525-7658f104eaf7" providerId="ADAL" clId="{36581C35-FBB6-45C1-AC03-1BBC123F8131}" dt="2023-02-22T12:31:28.106" v="9583" actId="1076"/>
          <ac:spMkLst>
            <pc:docMk/>
            <pc:sldMk cId="3848605525" sldId="4312"/>
            <ac:spMk id="27" creationId="{FCD9F264-5104-B700-9587-6505C36B9ED6}"/>
          </ac:spMkLst>
        </pc:spChg>
        <pc:spChg chg="add mod">
          <ac:chgData name="Berencsi Bence" userId="0d6bc2cf-8112-42d3-a525-7658f104eaf7" providerId="ADAL" clId="{36581C35-FBB6-45C1-AC03-1BBC123F8131}" dt="2023-02-22T12:31:13.786" v="9581" actId="1076"/>
          <ac:spMkLst>
            <pc:docMk/>
            <pc:sldMk cId="3848605525" sldId="4312"/>
            <ac:spMk id="28" creationId="{9B1633B1-6683-B449-BC86-30CDDF513526}"/>
          </ac:spMkLst>
        </pc:spChg>
        <pc:spChg chg="add mod">
          <ac:chgData name="Berencsi Bence" userId="0d6bc2cf-8112-42d3-a525-7658f104eaf7" providerId="ADAL" clId="{36581C35-FBB6-45C1-AC03-1BBC123F8131}" dt="2023-02-22T12:34:29.877" v="9642" actId="1037"/>
          <ac:spMkLst>
            <pc:docMk/>
            <pc:sldMk cId="3848605525" sldId="4312"/>
            <ac:spMk id="29" creationId="{F8ECCB43-D1A2-C4A4-FBD3-31C06FF7D694}"/>
          </ac:spMkLst>
        </pc:spChg>
        <pc:spChg chg="mod">
          <ac:chgData name="Berencsi Bence" userId="0d6bc2cf-8112-42d3-a525-7658f104eaf7" providerId="ADAL" clId="{36581C35-FBB6-45C1-AC03-1BBC123F8131}" dt="2023-02-22T12:25:32.628" v="9486" actId="255"/>
          <ac:spMkLst>
            <pc:docMk/>
            <pc:sldMk cId="3848605525" sldId="4312"/>
            <ac:spMk id="33" creationId="{46A5D8A8-78C5-AE6A-5D85-A694432B3E51}"/>
          </ac:spMkLst>
        </pc:spChg>
        <pc:spChg chg="mod">
          <ac:chgData name="Berencsi Bence" userId="0d6bc2cf-8112-42d3-a525-7658f104eaf7" providerId="ADAL" clId="{36581C35-FBB6-45C1-AC03-1BBC123F8131}" dt="2023-02-22T12:24:38.253" v="9481" actId="14100"/>
          <ac:spMkLst>
            <pc:docMk/>
            <pc:sldMk cId="3848605525" sldId="4312"/>
            <ac:spMk id="50" creationId="{71E456B9-EDFC-DDA7-B3B4-E77E74765C13}"/>
          </ac:spMkLst>
        </pc:spChg>
        <pc:spChg chg="mod">
          <ac:chgData name="Berencsi Bence" userId="0d6bc2cf-8112-42d3-a525-7658f104eaf7" providerId="ADAL" clId="{36581C35-FBB6-45C1-AC03-1BBC123F8131}" dt="2023-02-22T12:24:55.024" v="9484" actId="208"/>
          <ac:spMkLst>
            <pc:docMk/>
            <pc:sldMk cId="3848605525" sldId="4312"/>
            <ac:spMk id="51" creationId="{EBDEC2E8-3BDC-AA3E-DCE7-65513DD5E214}"/>
          </ac:spMkLst>
        </pc:spChg>
        <pc:spChg chg="mod">
          <ac:chgData name="Berencsi Bence" userId="0d6bc2cf-8112-42d3-a525-7658f104eaf7" providerId="ADAL" clId="{36581C35-FBB6-45C1-AC03-1BBC123F8131}" dt="2023-02-22T12:25:32.628" v="9486" actId="255"/>
          <ac:spMkLst>
            <pc:docMk/>
            <pc:sldMk cId="3848605525" sldId="4312"/>
            <ac:spMk id="52" creationId="{96C52AE7-1F54-8934-86C3-28B19B7B1855}"/>
          </ac:spMkLst>
        </pc:spChg>
        <pc:spChg chg="mod">
          <ac:chgData name="Berencsi Bence" userId="0d6bc2cf-8112-42d3-a525-7658f104eaf7" providerId="ADAL" clId="{36581C35-FBB6-45C1-AC03-1BBC123F8131}" dt="2023-02-22T12:25:32.628" v="9486" actId="255"/>
          <ac:spMkLst>
            <pc:docMk/>
            <pc:sldMk cId="3848605525" sldId="4312"/>
            <ac:spMk id="53" creationId="{734A04E0-5877-38EE-B9EF-1CE21C1929E3}"/>
          </ac:spMkLst>
        </pc:spChg>
        <pc:spChg chg="mod">
          <ac:chgData name="Berencsi Bence" userId="0d6bc2cf-8112-42d3-a525-7658f104eaf7" providerId="ADAL" clId="{36581C35-FBB6-45C1-AC03-1BBC123F8131}" dt="2023-02-22T12:25:32.628" v="9486" actId="255"/>
          <ac:spMkLst>
            <pc:docMk/>
            <pc:sldMk cId="3848605525" sldId="4312"/>
            <ac:spMk id="54" creationId="{18F0459F-7D1B-E3D0-1966-C2DA7C0B3058}"/>
          </ac:spMkLst>
        </pc:spChg>
        <pc:spChg chg="mod">
          <ac:chgData name="Berencsi Bence" userId="0d6bc2cf-8112-42d3-a525-7658f104eaf7" providerId="ADAL" clId="{36581C35-FBB6-45C1-AC03-1BBC123F8131}" dt="2023-02-22T12:34:44.049" v="9649" actId="1035"/>
          <ac:spMkLst>
            <pc:docMk/>
            <pc:sldMk cId="3848605525" sldId="4312"/>
            <ac:spMk id="55" creationId="{790241D4-C61C-0BC7-0D04-E61CA72E4998}"/>
          </ac:spMkLst>
        </pc:spChg>
        <pc:spChg chg="mod">
          <ac:chgData name="Berencsi Bence" userId="0d6bc2cf-8112-42d3-a525-7658f104eaf7" providerId="ADAL" clId="{36581C35-FBB6-45C1-AC03-1BBC123F8131}" dt="2023-02-22T12:25:32.628" v="9486" actId="255"/>
          <ac:spMkLst>
            <pc:docMk/>
            <pc:sldMk cId="3848605525" sldId="4312"/>
            <ac:spMk id="56" creationId="{3BEBE975-EC2C-36CE-C229-743BB3170B1C}"/>
          </ac:spMkLst>
        </pc:spChg>
        <pc:spChg chg="mod">
          <ac:chgData name="Berencsi Bence" userId="0d6bc2cf-8112-42d3-a525-7658f104eaf7" providerId="ADAL" clId="{36581C35-FBB6-45C1-AC03-1BBC123F8131}" dt="2023-02-22T12:28:26.173" v="9569" actId="1037"/>
          <ac:spMkLst>
            <pc:docMk/>
            <pc:sldMk cId="3848605525" sldId="4312"/>
            <ac:spMk id="57" creationId="{B990A73E-078A-DE1E-C5DD-D69C89EB8AC2}"/>
          </ac:spMkLst>
        </pc:spChg>
        <pc:spChg chg="mod">
          <ac:chgData name="Berencsi Bence" userId="0d6bc2cf-8112-42d3-a525-7658f104eaf7" providerId="ADAL" clId="{36581C35-FBB6-45C1-AC03-1BBC123F8131}" dt="2023-02-22T12:25:32.628" v="9486" actId="255"/>
          <ac:spMkLst>
            <pc:docMk/>
            <pc:sldMk cId="3848605525" sldId="4312"/>
            <ac:spMk id="60" creationId="{5D91CD6A-41C1-ACA4-953F-8D63B03DC0CE}"/>
          </ac:spMkLst>
        </pc:spChg>
      </pc:sldChg>
      <pc:sldChg chg="addSp delSp modSp mod">
        <pc:chgData name="Berencsi Bence" userId="0d6bc2cf-8112-42d3-a525-7658f104eaf7" providerId="ADAL" clId="{36581C35-FBB6-45C1-AC03-1BBC123F8131}" dt="2023-02-21T10:00:12.243" v="2919" actId="207"/>
        <pc:sldMkLst>
          <pc:docMk/>
          <pc:sldMk cId="3046170308" sldId="4314"/>
        </pc:sldMkLst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3" creationId="{5E7CAF32-3405-7DE8-DE63-A7D26B5B2B03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4" creationId="{219F47D1-3655-86A8-1A3D-E1367BF0883E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5" creationId="{48BCD7FC-6D4D-F130-1D6F-086F1617EC7D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6" creationId="{561D18E3-E97F-CBCC-42EE-A44875DCCB60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7" creationId="{5B44939A-A10B-E0D0-DD4A-47C9C9093FFA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8" creationId="{D380E07F-9166-EF40-96D1-36A3FBB5F307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9" creationId="{51C7EC4D-32DE-10EB-0664-4F1E23D3B5F8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10" creationId="{03A34CFD-6214-22BE-E6CC-9FE31759636B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11" creationId="{E1CA81B0-E76D-89EB-D321-3A31545F3C83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12" creationId="{6A302E58-DB88-5552-2455-9C61F62AF7D3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13" creationId="{179EA50E-02E7-6C43-CBC7-B3149D8E2E67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14" creationId="{DED0C123-94AF-FC0D-432C-55AB958F9C42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15" creationId="{EED789DB-65EC-EC0C-8E61-3467D865512D}"/>
          </ac:spMkLst>
        </pc:spChg>
        <pc:spChg chg="mod">
          <ac:chgData name="Berencsi Bence" userId="0d6bc2cf-8112-42d3-a525-7658f104eaf7" providerId="ADAL" clId="{36581C35-FBB6-45C1-AC03-1BBC123F8131}" dt="2023-02-21T09:57:58.790" v="2896" actId="14100"/>
          <ac:spMkLst>
            <pc:docMk/>
            <pc:sldMk cId="3046170308" sldId="4314"/>
            <ac:spMk id="16" creationId="{C6365F1E-036A-4C45-9610-B479F8CAD321}"/>
          </ac:spMkLst>
        </pc:spChg>
        <pc:spChg chg="add mod">
          <ac:chgData name="Berencsi Bence" userId="0d6bc2cf-8112-42d3-a525-7658f104eaf7" providerId="ADAL" clId="{36581C35-FBB6-45C1-AC03-1BBC123F8131}" dt="2023-02-21T09:57:33.954" v="2826" actId="5793"/>
          <ac:spMkLst>
            <pc:docMk/>
            <pc:sldMk cId="3046170308" sldId="4314"/>
            <ac:spMk id="17" creationId="{A22AF052-DE26-A7C1-E60F-513212F53587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18" creationId="{6DB1B413-07ED-2635-C2D2-BF7886AE91DD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19" creationId="{1DE21805-C3CB-72FC-AB49-767E3877C3BE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20" creationId="{44E3EDE1-3946-A5AE-640E-037F47130AF5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21" creationId="{2497EEF7-F8B5-F28B-DEB1-F3E8A143AB6E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22" creationId="{508BFEBB-D7F9-914E-EF4E-CBC9233F182C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23" creationId="{CBBFB516-B4D5-8636-A8D1-43705F63458E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24" creationId="{9A6D016C-7F63-26E7-9DDB-219D0F040E60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25" creationId="{F3F7A07B-A482-70D3-C9D0-A27446CA4234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26" creationId="{4B6BE210-99C7-8F35-8A13-E140A95242C5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27" creationId="{124AAF98-0899-E282-AEE8-9E4C49FA39A1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28" creationId="{A5EE5CAA-D84C-42E7-3199-4EE4A016B3A9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29" creationId="{4DE4D9F1-DE7A-6E68-4743-7E27710E6E10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30" creationId="{A2D70E70-FDCF-84AA-D77A-0AF28ECEC557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31" creationId="{38BD6020-25DD-3575-AE9C-27D2CD8BA345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32" creationId="{215F4FA4-431E-216D-4778-1CBD764DDEBA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33" creationId="{1DE94E80-6867-2A46-FA4D-22677528CBAD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34" creationId="{538E901B-0D33-4FB7-6A74-9DD35DF442C9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35" creationId="{DD554408-BDF8-740D-3ACE-FC73DBF18CBC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36" creationId="{A97524F6-99D9-1E44-620A-76036C8E3ADB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37" creationId="{30F82AD5-0A8D-37AB-4EC2-C038D2A9FBCF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38" creationId="{4DFC54A1-9ED5-1808-DA44-13B2B9A29774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39" creationId="{ED648A48-890C-6F2E-317E-404EC9E58AEC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40" creationId="{718B480D-C419-962F-DC7A-23FBCB92E31D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41" creationId="{EDA66BD9-0F61-2F73-B6CD-EB083A64577C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42" creationId="{22F73B5B-4AB9-395F-C0FE-28ED8A06F99D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43" creationId="{0107BFE9-C076-F452-437B-9A6438A993D7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44" creationId="{5BB389E9-EAF6-D909-20D6-C46289E52F8A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45" creationId="{B39D79A4-E415-FEFE-5459-C73A1C08E996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46" creationId="{3D503CC6-12C1-0C28-0481-73FFEEF12882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47" creationId="{CC2B6727-194C-6D18-70A0-F0C7BD14BD71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48" creationId="{4E3F1785-C24F-0129-3296-D04223BB0719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49" creationId="{2FE578EB-FD54-CF31-112C-3F7DB8825B51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50" creationId="{ED4572CD-9CF9-617B-0962-ABAD6CC16C86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51" creationId="{698CACF5-9F3E-D687-EB3C-85B30EC5A84A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52" creationId="{7631FC77-8D8F-12CD-1602-FA64E0D90D82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53" creationId="{016D87D6-F0FB-9651-8596-D50D53AF422B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54" creationId="{3A33AE94-6CF3-E1B7-FC22-821672FF9E8C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55" creationId="{ABF4070C-F76E-AF72-F211-01856CDE3624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56" creationId="{55B8724D-1F66-1031-E35A-A64F312018D7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57" creationId="{558A7773-9133-68F7-3B04-27211363CED9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58" creationId="{B9094773-49A2-06E0-DDE3-285D05E75820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59" creationId="{6449437E-0DDC-9E4E-0F81-692FA300178C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60" creationId="{B9375255-B34B-6D60-B204-09BEF135562B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61" creationId="{22463082-40CD-3A7B-60E8-D284F333391D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62" creationId="{15C9C7C3-656C-0ACD-5EF4-2742CC240E3D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63" creationId="{06F830D3-0A15-CF95-CCC4-9221E5E85F32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64" creationId="{6A92EBA8-E997-49CD-205D-9DB0310428FB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65" creationId="{B4A2E25E-636F-5CE8-73DE-61B2DFB2BAD3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66" creationId="{E326E044-338F-54E4-59B3-21F155A090FE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67" creationId="{B80DC2E7-18EC-9195-747C-82A59DC59031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68" creationId="{B972E8DA-C780-8EA3-3303-7C862D6E7A8D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69" creationId="{728A445D-E14C-DEA8-00AA-DC939152BF07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70" creationId="{DF6BA4BA-E215-9E36-EDB8-70B7A41BFDBC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71" creationId="{BCD9DFF0-07DF-A93D-C8F5-E34BCBD85E0B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72" creationId="{55913A83-539B-8E71-D4DE-E78689A8B644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73" creationId="{AC85FB09-C4C1-BDC5-79DD-6387AFE77016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74" creationId="{C2E3BAD8-6847-F084-0F3A-DFD40E1A1C49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75" creationId="{3258F0F5-C335-2563-C535-AB617A823354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76" creationId="{DB651970-BCF5-AEEC-9F83-4E5C73240E68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77" creationId="{9C31B192-8FA3-8245-E2AB-C8D107F31F4F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78" creationId="{D829AE4D-21A4-8DC3-1D8D-FC181A062CCF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79" creationId="{FA4C16E7-B3F1-853C-CAD0-D19978C7E4AF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80" creationId="{EA69CD9C-F592-3F33-1911-22842D51F8D0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81" creationId="{B1B6C0C2-A85A-F435-EF2A-745D9434C334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82" creationId="{24166C1F-772B-FE13-1EAC-9EC534BAACA8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83" creationId="{8434ABA3-4621-671D-4301-E44710AB9E1C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84" creationId="{172004B0-B7CC-1D7F-BBC0-DDBB08CF9EF0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85" creationId="{F0327A1C-5BB0-B224-0819-F8478F1A42A3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86" creationId="{88DEDD24-1615-65D3-4434-6BEFB7F6DDE2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87" creationId="{2B40E118-E504-E17C-5FEB-5E46E7654FB3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88" creationId="{561E4EFB-7D8A-B837-0D77-3BDC53C10352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89" creationId="{93DE92A5-9488-0E9F-2F5C-85AB0D0DF0C5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90" creationId="{2DAE668E-172D-38D7-8498-9BA4F60FBECE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91" creationId="{12C7BE40-C017-C654-097A-15B356E309EC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92" creationId="{25148596-9195-FD8F-D49B-82B381F5BB25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93" creationId="{D151B306-24BA-F348-629C-784C32E14095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94" creationId="{3534653A-147D-E313-C0C2-20D053C31F73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95" creationId="{0B026675-A352-752D-8D40-43321308087A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96" creationId="{A6E0BC72-92D3-A144-3ECC-BD294293188B}"/>
          </ac:spMkLst>
        </pc:spChg>
        <pc:spChg chg="mod">
          <ac:chgData name="Berencsi Bence" userId="0d6bc2cf-8112-42d3-a525-7658f104eaf7" providerId="ADAL" clId="{36581C35-FBB6-45C1-AC03-1BBC123F8131}" dt="2023-02-21T09:57:50.344" v="2893" actId="1036"/>
          <ac:spMkLst>
            <pc:docMk/>
            <pc:sldMk cId="3046170308" sldId="4314"/>
            <ac:spMk id="97" creationId="{44111037-A7BF-F53B-C064-60B1BA0101C6}"/>
          </ac:spMkLst>
        </pc:spChg>
        <pc:spChg chg="add mod">
          <ac:chgData name="Berencsi Bence" userId="0d6bc2cf-8112-42d3-a525-7658f104eaf7" providerId="ADAL" clId="{36581C35-FBB6-45C1-AC03-1BBC123F8131}" dt="2023-02-21T09:57:22.163" v="2813"/>
          <ac:spMkLst>
            <pc:docMk/>
            <pc:sldMk cId="3046170308" sldId="4314"/>
            <ac:spMk id="98" creationId="{B988E9C1-F80C-1BC5-0D4F-421968F1E436}"/>
          </ac:spMkLst>
        </pc:spChg>
        <pc:spChg chg="del mod">
          <ac:chgData name="Berencsi Bence" userId="0d6bc2cf-8112-42d3-a525-7658f104eaf7" providerId="ADAL" clId="{36581C35-FBB6-45C1-AC03-1BBC123F8131}" dt="2023-02-21T09:57:37.127" v="2827" actId="478"/>
          <ac:spMkLst>
            <pc:docMk/>
            <pc:sldMk cId="3046170308" sldId="4314"/>
            <ac:spMk id="126" creationId="{88760215-FB68-4E2C-91C4-92EEAA7E84F2}"/>
          </ac:spMkLst>
        </pc:spChg>
        <pc:spChg chg="mod">
          <ac:chgData name="Berencsi Bence" userId="0d6bc2cf-8112-42d3-a525-7658f104eaf7" providerId="ADAL" clId="{36581C35-FBB6-45C1-AC03-1BBC123F8131}" dt="2023-02-21T10:00:09.108" v="2917" actId="207"/>
          <ac:spMkLst>
            <pc:docMk/>
            <pc:sldMk cId="3046170308" sldId="4314"/>
            <ac:spMk id="128" creationId="{1624254A-B241-42E2-8403-29B2B677C539}"/>
          </ac:spMkLst>
        </pc:spChg>
        <pc:spChg chg="mod">
          <ac:chgData name="Berencsi Bence" userId="0d6bc2cf-8112-42d3-a525-7658f104eaf7" providerId="ADAL" clId="{36581C35-FBB6-45C1-AC03-1BBC123F8131}" dt="2023-02-21T10:00:09.108" v="2917" actId="207"/>
          <ac:spMkLst>
            <pc:docMk/>
            <pc:sldMk cId="3046170308" sldId="4314"/>
            <ac:spMk id="129" creationId="{81223126-9F1E-4558-AC97-0E32DFEFE16F}"/>
          </ac:spMkLst>
        </pc:spChg>
        <pc:spChg chg="mod">
          <ac:chgData name="Berencsi Bence" userId="0d6bc2cf-8112-42d3-a525-7658f104eaf7" providerId="ADAL" clId="{36581C35-FBB6-45C1-AC03-1BBC123F8131}" dt="2023-02-21T10:00:09.108" v="2917" actId="207"/>
          <ac:spMkLst>
            <pc:docMk/>
            <pc:sldMk cId="3046170308" sldId="4314"/>
            <ac:spMk id="130" creationId="{94F0AEB2-211F-4A22-A271-A7DB1DF5CFD4}"/>
          </ac:spMkLst>
        </pc:spChg>
        <pc:spChg chg="mod">
          <ac:chgData name="Berencsi Bence" userId="0d6bc2cf-8112-42d3-a525-7658f104eaf7" providerId="ADAL" clId="{36581C35-FBB6-45C1-AC03-1BBC123F8131}" dt="2023-02-21T10:00:09.108" v="2917" actId="207"/>
          <ac:spMkLst>
            <pc:docMk/>
            <pc:sldMk cId="3046170308" sldId="4314"/>
            <ac:spMk id="131" creationId="{E97B73B4-8594-4D98-BDF2-0D37BFF90BEB}"/>
          </ac:spMkLst>
        </pc:spChg>
        <pc:spChg chg="mod">
          <ac:chgData name="Berencsi Bence" userId="0d6bc2cf-8112-42d3-a525-7658f104eaf7" providerId="ADAL" clId="{36581C35-FBB6-45C1-AC03-1BBC123F8131}" dt="2023-02-21T10:00:09.108" v="2917" actId="207"/>
          <ac:spMkLst>
            <pc:docMk/>
            <pc:sldMk cId="3046170308" sldId="4314"/>
            <ac:spMk id="132" creationId="{50CDF862-DD9F-4AE6-921D-7AE1C4E08EC5}"/>
          </ac:spMkLst>
        </pc:spChg>
        <pc:spChg chg="mod">
          <ac:chgData name="Berencsi Bence" userId="0d6bc2cf-8112-42d3-a525-7658f104eaf7" providerId="ADAL" clId="{36581C35-FBB6-45C1-AC03-1BBC123F8131}" dt="2023-02-21T10:00:00.583" v="2912" actId="207"/>
          <ac:spMkLst>
            <pc:docMk/>
            <pc:sldMk cId="3046170308" sldId="4314"/>
            <ac:spMk id="136" creationId="{D6F8D781-FE8E-4607-9B55-2906E61AA747}"/>
          </ac:spMkLst>
        </pc:spChg>
        <pc:spChg chg="mod">
          <ac:chgData name="Berencsi Bence" userId="0d6bc2cf-8112-42d3-a525-7658f104eaf7" providerId="ADAL" clId="{36581C35-FBB6-45C1-AC03-1BBC123F8131}" dt="2023-02-21T10:00:12.243" v="2919" actId="207"/>
          <ac:spMkLst>
            <pc:docMk/>
            <pc:sldMk cId="3046170308" sldId="4314"/>
            <ac:spMk id="137" creationId="{9F22DE90-52AF-42C2-A4BC-E95BAEC5736F}"/>
          </ac:spMkLst>
        </pc:spChg>
        <pc:spChg chg="mod">
          <ac:chgData name="Berencsi Bence" userId="0d6bc2cf-8112-42d3-a525-7658f104eaf7" providerId="ADAL" clId="{36581C35-FBB6-45C1-AC03-1BBC123F8131}" dt="2023-02-21T09:58:55.860" v="2903" actId="207"/>
          <ac:spMkLst>
            <pc:docMk/>
            <pc:sldMk cId="3046170308" sldId="4314"/>
            <ac:spMk id="139" creationId="{BA0C043F-D826-4547-8560-48C3C1487EDB}"/>
          </ac:spMkLst>
        </pc:spChg>
        <pc:grpChg chg="mod">
          <ac:chgData name="Berencsi Bence" userId="0d6bc2cf-8112-42d3-a525-7658f104eaf7" providerId="ADAL" clId="{36581C35-FBB6-45C1-AC03-1BBC123F8131}" dt="2023-02-21T09:57:50.344" v="2893" actId="1036"/>
          <ac:grpSpMkLst>
            <pc:docMk/>
            <pc:sldMk cId="3046170308" sldId="4314"/>
            <ac:grpSpMk id="2" creationId="{55171D26-7DAA-0978-65A1-FB6015624CCE}"/>
          </ac:grpSpMkLst>
        </pc:grpChg>
        <pc:picChg chg="mod">
          <ac:chgData name="Berencsi Bence" userId="0d6bc2cf-8112-42d3-a525-7658f104eaf7" providerId="ADAL" clId="{36581C35-FBB6-45C1-AC03-1BBC123F8131}" dt="2023-02-21T09:57:55.269" v="2895" actId="1076"/>
          <ac:picMkLst>
            <pc:docMk/>
            <pc:sldMk cId="3046170308" sldId="4314"/>
            <ac:picMk id="5122" creationId="{00000000-0000-0000-0000-000000000000}"/>
          </ac:picMkLst>
        </pc:picChg>
        <pc:cxnChg chg="mod">
          <ac:chgData name="Berencsi Bence" userId="0d6bc2cf-8112-42d3-a525-7658f104eaf7" providerId="ADAL" clId="{36581C35-FBB6-45C1-AC03-1BBC123F8131}" dt="2023-02-21T10:00:00.077" v="2911" actId="208"/>
          <ac:cxnSpMkLst>
            <pc:docMk/>
            <pc:sldMk cId="3046170308" sldId="4314"/>
            <ac:cxnSpMk id="127" creationId="{01EA61FC-C1CA-4C1C-A379-7269678E21AC}"/>
          </ac:cxnSpMkLst>
        </pc:cxnChg>
        <pc:cxnChg chg="mod">
          <ac:chgData name="Berencsi Bence" userId="0d6bc2cf-8112-42d3-a525-7658f104eaf7" providerId="ADAL" clId="{36581C35-FBB6-45C1-AC03-1BBC123F8131}" dt="2023-02-21T10:00:02.346" v="2914" actId="208"/>
          <ac:cxnSpMkLst>
            <pc:docMk/>
            <pc:sldMk cId="3046170308" sldId="4314"/>
            <ac:cxnSpMk id="138" creationId="{97CD3BCB-0AC5-4F02-874D-CDD4B673D370}"/>
          </ac:cxnSpMkLst>
        </pc:cxnChg>
        <pc:cxnChg chg="mod">
          <ac:chgData name="Berencsi Bence" userId="0d6bc2cf-8112-42d3-a525-7658f104eaf7" providerId="ADAL" clId="{36581C35-FBB6-45C1-AC03-1BBC123F8131}" dt="2023-02-21T09:58:56.633" v="2904" actId="208"/>
          <ac:cxnSpMkLst>
            <pc:docMk/>
            <pc:sldMk cId="3046170308" sldId="4314"/>
            <ac:cxnSpMk id="140" creationId="{F5D4FEF1-0C03-407F-9755-328455E1415A}"/>
          </ac:cxnSpMkLst>
        </pc:cxnChg>
      </pc:sldChg>
      <pc:sldChg chg="addSp delSp modSp mod">
        <pc:chgData name="Berencsi Bence" userId="0d6bc2cf-8112-42d3-a525-7658f104eaf7" providerId="ADAL" clId="{36581C35-FBB6-45C1-AC03-1BBC123F8131}" dt="2023-02-21T10:01:18.907" v="2932"/>
        <pc:sldMkLst>
          <pc:docMk/>
          <pc:sldMk cId="1095437007" sldId="4316"/>
        </pc:sldMkLst>
        <pc:spChg chg="add mod">
          <ac:chgData name="Berencsi Bence" userId="0d6bc2cf-8112-42d3-a525-7658f104eaf7" providerId="ADAL" clId="{36581C35-FBB6-45C1-AC03-1BBC123F8131}" dt="2023-02-21T10:00:58.611" v="2929"/>
          <ac:spMkLst>
            <pc:docMk/>
            <pc:sldMk cId="1095437007" sldId="4316"/>
            <ac:spMk id="2" creationId="{9C2B22E1-6F77-CB3A-FB43-5D1BD8264AD8}"/>
          </ac:spMkLst>
        </pc:spChg>
        <pc:spChg chg="mod">
          <ac:chgData name="Berencsi Bence" userId="0d6bc2cf-8112-42d3-a525-7658f104eaf7" providerId="ADAL" clId="{36581C35-FBB6-45C1-AC03-1BBC123F8131}" dt="2023-02-21T10:01:07.726" v="2930"/>
          <ac:spMkLst>
            <pc:docMk/>
            <pc:sldMk cId="1095437007" sldId="4316"/>
            <ac:spMk id="6" creationId="{8B0232E8-B703-7CCC-516B-5E393F76EBD9}"/>
          </ac:spMkLst>
        </pc:spChg>
        <pc:spChg chg="mod">
          <ac:chgData name="Berencsi Bence" userId="0d6bc2cf-8112-42d3-a525-7658f104eaf7" providerId="ADAL" clId="{36581C35-FBB6-45C1-AC03-1BBC123F8131}" dt="2023-02-21T10:01:07.726" v="2930"/>
          <ac:spMkLst>
            <pc:docMk/>
            <pc:sldMk cId="1095437007" sldId="4316"/>
            <ac:spMk id="7" creationId="{15752D50-8695-8AFC-AA08-44ECA9892C99}"/>
          </ac:spMkLst>
        </pc:spChg>
        <pc:spChg chg="mod">
          <ac:chgData name="Berencsi Bence" userId="0d6bc2cf-8112-42d3-a525-7658f104eaf7" providerId="ADAL" clId="{36581C35-FBB6-45C1-AC03-1BBC123F8131}" dt="2023-02-21T10:01:18.907" v="2932"/>
          <ac:spMkLst>
            <pc:docMk/>
            <pc:sldMk cId="1095437007" sldId="4316"/>
            <ac:spMk id="9" creationId="{4E8F0D6B-7BB8-4453-D0CE-F8BEB6BD7DBE}"/>
          </ac:spMkLst>
        </pc:spChg>
        <pc:spChg chg="mod">
          <ac:chgData name="Berencsi Bence" userId="0d6bc2cf-8112-42d3-a525-7658f104eaf7" providerId="ADAL" clId="{36581C35-FBB6-45C1-AC03-1BBC123F8131}" dt="2023-02-21T10:01:18.907" v="2932"/>
          <ac:spMkLst>
            <pc:docMk/>
            <pc:sldMk cId="1095437007" sldId="4316"/>
            <ac:spMk id="10" creationId="{478E059D-342E-9D86-DC1B-8805ADB78447}"/>
          </ac:spMkLst>
        </pc:spChg>
        <pc:spChg chg="add mod">
          <ac:chgData name="Berencsi Bence" userId="0d6bc2cf-8112-42d3-a525-7658f104eaf7" providerId="ADAL" clId="{36581C35-FBB6-45C1-AC03-1BBC123F8131}" dt="2023-02-21T10:01:18.907" v="2932"/>
          <ac:spMkLst>
            <pc:docMk/>
            <pc:sldMk cId="1095437007" sldId="4316"/>
            <ac:spMk id="11" creationId="{1ED0338F-A054-5551-5672-3CB3D7F121F0}"/>
          </ac:spMkLst>
        </pc:spChg>
        <pc:spChg chg="mod">
          <ac:chgData name="Berencsi Bence" userId="0d6bc2cf-8112-42d3-a525-7658f104eaf7" providerId="ADAL" clId="{36581C35-FBB6-45C1-AC03-1BBC123F8131}" dt="2023-02-21T10:00:28.874" v="2925" actId="1038"/>
          <ac:spMkLst>
            <pc:docMk/>
            <pc:sldMk cId="1095437007" sldId="4316"/>
            <ac:spMk id="24" creationId="{CA357130-7256-4796-AB65-90445ACF8A31}"/>
          </ac:spMkLst>
        </pc:spChg>
        <pc:spChg chg="del mod">
          <ac:chgData name="Berencsi Bence" userId="0d6bc2cf-8112-42d3-a525-7658f104eaf7" providerId="ADAL" clId="{36581C35-FBB6-45C1-AC03-1BBC123F8131}" dt="2023-02-21T10:00:57.798" v="2928" actId="478"/>
          <ac:spMkLst>
            <pc:docMk/>
            <pc:sldMk cId="1095437007" sldId="4316"/>
            <ac:spMk id="126" creationId="{88760215-FB68-4E2C-91C4-92EEAA7E84F2}"/>
          </ac:spMkLst>
        </pc:spChg>
        <pc:spChg chg="mod">
          <ac:chgData name="Berencsi Bence" userId="0d6bc2cf-8112-42d3-a525-7658f104eaf7" providerId="ADAL" clId="{36581C35-FBB6-45C1-AC03-1BBC123F8131}" dt="2023-02-21T10:00:42.173" v="2926" actId="207"/>
          <ac:spMkLst>
            <pc:docMk/>
            <pc:sldMk cId="1095437007" sldId="4316"/>
            <ac:spMk id="128" creationId="{1624254A-B241-42E2-8403-29B2B677C539}"/>
          </ac:spMkLst>
        </pc:spChg>
        <pc:spChg chg="mod">
          <ac:chgData name="Berencsi Bence" userId="0d6bc2cf-8112-42d3-a525-7658f104eaf7" providerId="ADAL" clId="{36581C35-FBB6-45C1-AC03-1BBC123F8131}" dt="2023-02-21T10:00:42.173" v="2926" actId="207"/>
          <ac:spMkLst>
            <pc:docMk/>
            <pc:sldMk cId="1095437007" sldId="4316"/>
            <ac:spMk id="129" creationId="{81223126-9F1E-4558-AC97-0E32DFEFE16F}"/>
          </ac:spMkLst>
        </pc:spChg>
        <pc:spChg chg="mod">
          <ac:chgData name="Berencsi Bence" userId="0d6bc2cf-8112-42d3-a525-7658f104eaf7" providerId="ADAL" clId="{36581C35-FBB6-45C1-AC03-1BBC123F8131}" dt="2023-02-21T10:00:42.173" v="2926" actId="207"/>
          <ac:spMkLst>
            <pc:docMk/>
            <pc:sldMk cId="1095437007" sldId="4316"/>
            <ac:spMk id="130" creationId="{94F0AEB2-211F-4A22-A271-A7DB1DF5CFD4}"/>
          </ac:spMkLst>
        </pc:spChg>
        <pc:spChg chg="mod">
          <ac:chgData name="Berencsi Bence" userId="0d6bc2cf-8112-42d3-a525-7658f104eaf7" providerId="ADAL" clId="{36581C35-FBB6-45C1-AC03-1BBC123F8131}" dt="2023-02-21T10:00:42.173" v="2926" actId="207"/>
          <ac:spMkLst>
            <pc:docMk/>
            <pc:sldMk cId="1095437007" sldId="4316"/>
            <ac:spMk id="131" creationId="{E97B73B4-8594-4D98-BDF2-0D37BFF90BEB}"/>
          </ac:spMkLst>
        </pc:spChg>
        <pc:spChg chg="mod">
          <ac:chgData name="Berencsi Bence" userId="0d6bc2cf-8112-42d3-a525-7658f104eaf7" providerId="ADAL" clId="{36581C35-FBB6-45C1-AC03-1BBC123F8131}" dt="2023-02-21T10:00:42.173" v="2926" actId="207"/>
          <ac:spMkLst>
            <pc:docMk/>
            <pc:sldMk cId="1095437007" sldId="4316"/>
            <ac:spMk id="132" creationId="{50CDF862-DD9F-4AE6-921D-7AE1C4E08EC5}"/>
          </ac:spMkLst>
        </pc:spChg>
        <pc:grpChg chg="add del mod">
          <ac:chgData name="Berencsi Bence" userId="0d6bc2cf-8112-42d3-a525-7658f104eaf7" providerId="ADAL" clId="{36581C35-FBB6-45C1-AC03-1BBC123F8131}" dt="2023-02-21T10:01:11.031" v="2931"/>
          <ac:grpSpMkLst>
            <pc:docMk/>
            <pc:sldMk cId="1095437007" sldId="4316"/>
            <ac:grpSpMk id="4" creationId="{C7CD1F33-3849-38A5-F3C6-B8F20AED6484}"/>
          </ac:grpSpMkLst>
        </pc:grpChg>
        <pc:grpChg chg="add mod">
          <ac:chgData name="Berencsi Bence" userId="0d6bc2cf-8112-42d3-a525-7658f104eaf7" providerId="ADAL" clId="{36581C35-FBB6-45C1-AC03-1BBC123F8131}" dt="2023-02-21T10:01:18.907" v="2932"/>
          <ac:grpSpMkLst>
            <pc:docMk/>
            <pc:sldMk cId="1095437007" sldId="4316"/>
            <ac:grpSpMk id="8" creationId="{81DA9F73-8F35-8663-3D86-453B4D90DB9C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21T10:05:25.187" v="2994" actId="1076"/>
        <pc:sldMkLst>
          <pc:docMk/>
          <pc:sldMk cId="2354809187" sldId="4317"/>
        </pc:sldMkLst>
        <pc:spChg chg="mod">
          <ac:chgData name="Berencsi Bence" userId="0d6bc2cf-8112-42d3-a525-7658f104eaf7" providerId="ADAL" clId="{36581C35-FBB6-45C1-AC03-1BBC123F8131}" dt="2023-02-21T10:01:24.585" v="2934"/>
          <ac:spMkLst>
            <pc:docMk/>
            <pc:sldMk cId="2354809187" sldId="4317"/>
            <ac:spMk id="3" creationId="{74457A69-AB62-7404-5012-626E1A2D806D}"/>
          </ac:spMkLst>
        </pc:spChg>
        <pc:spChg chg="mod">
          <ac:chgData name="Berencsi Bence" userId="0d6bc2cf-8112-42d3-a525-7658f104eaf7" providerId="ADAL" clId="{36581C35-FBB6-45C1-AC03-1BBC123F8131}" dt="2023-02-21T10:01:24.585" v="2934"/>
          <ac:spMkLst>
            <pc:docMk/>
            <pc:sldMk cId="2354809187" sldId="4317"/>
            <ac:spMk id="4" creationId="{AC2AD69B-D925-BF7F-DE30-F77E348DA13D}"/>
          </ac:spMkLst>
        </pc:spChg>
        <pc:spChg chg="add mod">
          <ac:chgData name="Berencsi Bence" userId="0d6bc2cf-8112-42d3-a525-7658f104eaf7" providerId="ADAL" clId="{36581C35-FBB6-45C1-AC03-1BBC123F8131}" dt="2023-02-21T10:01:24.585" v="2934"/>
          <ac:spMkLst>
            <pc:docMk/>
            <pc:sldMk cId="2354809187" sldId="4317"/>
            <ac:spMk id="5" creationId="{263E2528-8D09-D367-185C-D6E25B43B820}"/>
          </ac:spMkLst>
        </pc:spChg>
        <pc:spChg chg="add mod">
          <ac:chgData name="Berencsi Bence" userId="0d6bc2cf-8112-42d3-a525-7658f104eaf7" providerId="ADAL" clId="{36581C35-FBB6-45C1-AC03-1BBC123F8131}" dt="2023-02-21T10:04:00.158" v="2979"/>
          <ac:spMkLst>
            <pc:docMk/>
            <pc:sldMk cId="2354809187" sldId="4317"/>
            <ac:spMk id="6" creationId="{C4A46F58-9203-9C20-73BB-F3C15DB7E9C1}"/>
          </ac:spMkLst>
        </pc:spChg>
        <pc:spChg chg="mod">
          <ac:chgData name="Berencsi Bence" userId="0d6bc2cf-8112-42d3-a525-7658f104eaf7" providerId="ADAL" clId="{36581C35-FBB6-45C1-AC03-1BBC123F8131}" dt="2023-02-21T10:04:39.773" v="2985" actId="403"/>
          <ac:spMkLst>
            <pc:docMk/>
            <pc:sldMk cId="2354809187" sldId="4317"/>
            <ac:spMk id="7" creationId="{71A20B43-B9AD-45FE-A98A-BE68177A9062}"/>
          </ac:spMkLst>
        </pc:spChg>
        <pc:spChg chg="mod">
          <ac:chgData name="Berencsi Bence" userId="0d6bc2cf-8112-42d3-a525-7658f104eaf7" providerId="ADAL" clId="{36581C35-FBB6-45C1-AC03-1BBC123F8131}" dt="2023-02-21T10:04:48.846" v="2986" actId="207"/>
          <ac:spMkLst>
            <pc:docMk/>
            <pc:sldMk cId="2354809187" sldId="4317"/>
            <ac:spMk id="135" creationId="{DB57A09D-D593-478B-A972-206470F88515}"/>
          </ac:spMkLst>
        </pc:spChg>
        <pc:grpChg chg="add mod">
          <ac:chgData name="Berencsi Bence" userId="0d6bc2cf-8112-42d3-a525-7658f104eaf7" providerId="ADAL" clId="{36581C35-FBB6-45C1-AC03-1BBC123F8131}" dt="2023-02-21T10:01:24.585" v="2934"/>
          <ac:grpSpMkLst>
            <pc:docMk/>
            <pc:sldMk cId="2354809187" sldId="4317"/>
            <ac:grpSpMk id="2" creationId="{C73C91D7-ED0B-16D3-BCFB-8B7F2DF4C95C}"/>
          </ac:grpSpMkLst>
        </pc:grpChg>
        <pc:grpChg chg="del">
          <ac:chgData name="Berencsi Bence" userId="0d6bc2cf-8112-42d3-a525-7658f104eaf7" providerId="ADAL" clId="{36581C35-FBB6-45C1-AC03-1BBC123F8131}" dt="2023-02-21T10:05:19.480" v="2991" actId="478"/>
          <ac:grpSpMkLst>
            <pc:docMk/>
            <pc:sldMk cId="2354809187" sldId="4317"/>
            <ac:grpSpMk id="134" creationId="{1B370BF9-75F5-49AB-8553-FB511CB7603C}"/>
          </ac:grpSpMkLst>
        </pc:grpChg>
        <pc:picChg chg="add mod">
          <ac:chgData name="Berencsi Bence" userId="0d6bc2cf-8112-42d3-a525-7658f104eaf7" providerId="ADAL" clId="{36581C35-FBB6-45C1-AC03-1BBC123F8131}" dt="2023-02-21T10:05:25.187" v="2994" actId="1076"/>
          <ac:picMkLst>
            <pc:docMk/>
            <pc:sldMk cId="2354809187" sldId="4317"/>
            <ac:picMk id="8" creationId="{15FACDFD-9BF2-2FF2-B8F4-BED64FA14373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0:05:50.153" v="2996" actId="478"/>
        <pc:sldMkLst>
          <pc:docMk/>
          <pc:sldMk cId="3911905596" sldId="4318"/>
        </pc:sldMkLst>
        <pc:spChg chg="mod">
          <ac:chgData name="Berencsi Bence" userId="0d6bc2cf-8112-42d3-a525-7658f104eaf7" providerId="ADAL" clId="{36581C35-FBB6-45C1-AC03-1BBC123F8131}" dt="2023-02-21T10:01:30.051" v="2936"/>
          <ac:spMkLst>
            <pc:docMk/>
            <pc:sldMk cId="3911905596" sldId="4318"/>
            <ac:spMk id="3" creationId="{130B6E98-838B-14AF-33A1-E5CD9D67B1AC}"/>
          </ac:spMkLst>
        </pc:spChg>
        <pc:spChg chg="mod">
          <ac:chgData name="Berencsi Bence" userId="0d6bc2cf-8112-42d3-a525-7658f104eaf7" providerId="ADAL" clId="{36581C35-FBB6-45C1-AC03-1BBC123F8131}" dt="2023-02-21T10:01:30.051" v="2936"/>
          <ac:spMkLst>
            <pc:docMk/>
            <pc:sldMk cId="3911905596" sldId="4318"/>
            <ac:spMk id="4" creationId="{849782F8-59C5-E586-8F5B-004A5CD2221E}"/>
          </ac:spMkLst>
        </pc:spChg>
        <pc:spChg chg="add mod">
          <ac:chgData name="Berencsi Bence" userId="0d6bc2cf-8112-42d3-a525-7658f104eaf7" providerId="ADAL" clId="{36581C35-FBB6-45C1-AC03-1BBC123F8131}" dt="2023-02-21T10:01:30.051" v="2936"/>
          <ac:spMkLst>
            <pc:docMk/>
            <pc:sldMk cId="3911905596" sldId="4318"/>
            <ac:spMk id="6" creationId="{13ABA22C-5792-8DC6-B8F8-A896C5BEF518}"/>
          </ac:spMkLst>
        </pc:spChg>
        <pc:spChg chg="del mod">
          <ac:chgData name="Berencsi Bence" userId="0d6bc2cf-8112-42d3-a525-7658f104eaf7" providerId="ADAL" clId="{36581C35-FBB6-45C1-AC03-1BBC123F8131}" dt="2023-02-21T10:05:50.153" v="2996" actId="478"/>
          <ac:spMkLst>
            <pc:docMk/>
            <pc:sldMk cId="3911905596" sldId="4318"/>
            <ac:spMk id="7" creationId="{71A20B43-B9AD-45FE-A98A-BE68177A9062}"/>
          </ac:spMkLst>
        </pc:spChg>
        <pc:spChg chg="add mod">
          <ac:chgData name="Berencsi Bence" userId="0d6bc2cf-8112-42d3-a525-7658f104eaf7" providerId="ADAL" clId="{36581C35-FBB6-45C1-AC03-1BBC123F8131}" dt="2023-02-21T10:05:46.196" v="2995"/>
          <ac:spMkLst>
            <pc:docMk/>
            <pc:sldMk cId="3911905596" sldId="4318"/>
            <ac:spMk id="8" creationId="{1167AB17-2755-3D16-FC4C-C1AA81D6478A}"/>
          </ac:spMkLst>
        </pc:spChg>
        <pc:spChg chg="add mod">
          <ac:chgData name="Berencsi Bence" userId="0d6bc2cf-8112-42d3-a525-7658f104eaf7" providerId="ADAL" clId="{36581C35-FBB6-45C1-AC03-1BBC123F8131}" dt="2023-02-21T10:05:46.196" v="2995"/>
          <ac:spMkLst>
            <pc:docMk/>
            <pc:sldMk cId="3911905596" sldId="4318"/>
            <ac:spMk id="9" creationId="{9367BDC8-F39B-0C85-C613-B9980B502118}"/>
          </ac:spMkLst>
        </pc:spChg>
        <pc:grpChg chg="add mod">
          <ac:chgData name="Berencsi Bence" userId="0d6bc2cf-8112-42d3-a525-7658f104eaf7" providerId="ADAL" clId="{36581C35-FBB6-45C1-AC03-1BBC123F8131}" dt="2023-02-21T10:01:30.051" v="2936"/>
          <ac:grpSpMkLst>
            <pc:docMk/>
            <pc:sldMk cId="3911905596" sldId="4318"/>
            <ac:grpSpMk id="2" creationId="{928B154C-5A9B-5C75-70C7-67EA1D661E8B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21T10:12:47.894" v="3033" actId="1037"/>
        <pc:sldMkLst>
          <pc:docMk/>
          <pc:sldMk cId="3305693348" sldId="4320"/>
        </pc:sldMkLst>
        <pc:spChg chg="mod">
          <ac:chgData name="Berencsi Bence" userId="0d6bc2cf-8112-42d3-a525-7658f104eaf7" providerId="ADAL" clId="{36581C35-FBB6-45C1-AC03-1BBC123F8131}" dt="2023-02-21T10:01:34.968" v="2938"/>
          <ac:spMkLst>
            <pc:docMk/>
            <pc:sldMk cId="3305693348" sldId="4320"/>
            <ac:spMk id="3" creationId="{D72EB976-9F72-AE2B-E1BE-64AD2CFB68C4}"/>
          </ac:spMkLst>
        </pc:spChg>
        <pc:spChg chg="mod">
          <ac:chgData name="Berencsi Bence" userId="0d6bc2cf-8112-42d3-a525-7658f104eaf7" providerId="ADAL" clId="{36581C35-FBB6-45C1-AC03-1BBC123F8131}" dt="2023-02-21T10:01:34.968" v="2938"/>
          <ac:spMkLst>
            <pc:docMk/>
            <pc:sldMk cId="3305693348" sldId="4320"/>
            <ac:spMk id="4" creationId="{4B3161C6-230E-D732-446A-4EFEAAFB0F3D}"/>
          </ac:spMkLst>
        </pc:spChg>
        <pc:spChg chg="add mod">
          <ac:chgData name="Berencsi Bence" userId="0d6bc2cf-8112-42d3-a525-7658f104eaf7" providerId="ADAL" clId="{36581C35-FBB6-45C1-AC03-1BBC123F8131}" dt="2023-02-21T10:01:34.968" v="2938"/>
          <ac:spMkLst>
            <pc:docMk/>
            <pc:sldMk cId="3305693348" sldId="4320"/>
            <ac:spMk id="5" creationId="{E41B6811-4BE3-6A9B-2D1F-6E61EBA7D549}"/>
          </ac:spMkLst>
        </pc:spChg>
        <pc:spChg chg="add mod">
          <ac:chgData name="Berencsi Bence" userId="0d6bc2cf-8112-42d3-a525-7658f104eaf7" providerId="ADAL" clId="{36581C35-FBB6-45C1-AC03-1BBC123F8131}" dt="2023-02-21T10:06:33.209" v="3008" actId="113"/>
          <ac:spMkLst>
            <pc:docMk/>
            <pc:sldMk cId="3305693348" sldId="4320"/>
            <ac:spMk id="6" creationId="{A3778EB6-7ABE-204F-9EF4-5BD038115214}"/>
          </ac:spMkLst>
        </pc:spChg>
        <pc:spChg chg="del mod">
          <ac:chgData name="Berencsi Bence" userId="0d6bc2cf-8112-42d3-a525-7658f104eaf7" providerId="ADAL" clId="{36581C35-FBB6-45C1-AC03-1BBC123F8131}" dt="2023-02-21T10:06:24.951" v="3007" actId="478"/>
          <ac:spMkLst>
            <pc:docMk/>
            <pc:sldMk cId="3305693348" sldId="4320"/>
            <ac:spMk id="7" creationId="{71A20B43-B9AD-45FE-A98A-BE68177A9062}"/>
          </ac:spMkLst>
        </pc:spChg>
        <pc:spChg chg="add mod">
          <ac:chgData name="Berencsi Bence" userId="0d6bc2cf-8112-42d3-a525-7658f104eaf7" providerId="ADAL" clId="{36581C35-FBB6-45C1-AC03-1BBC123F8131}" dt="2023-02-21T10:06:02.629" v="2997"/>
          <ac:spMkLst>
            <pc:docMk/>
            <pc:sldMk cId="3305693348" sldId="4320"/>
            <ac:spMk id="8" creationId="{A69FB7BA-97DB-5099-679F-43ACED402159}"/>
          </ac:spMkLst>
        </pc:spChg>
        <pc:spChg chg="mod">
          <ac:chgData name="Berencsi Bence" userId="0d6bc2cf-8112-42d3-a525-7658f104eaf7" providerId="ADAL" clId="{36581C35-FBB6-45C1-AC03-1BBC123F8131}" dt="2023-02-21T10:12:47.894" v="3033" actId="1037"/>
          <ac:spMkLst>
            <pc:docMk/>
            <pc:sldMk cId="3305693348" sldId="4320"/>
            <ac:spMk id="31" creationId="{8A602E41-057E-4C30-A793-79BF4DD3F827}"/>
          </ac:spMkLst>
        </pc:spChg>
        <pc:grpChg chg="add mod">
          <ac:chgData name="Berencsi Bence" userId="0d6bc2cf-8112-42d3-a525-7658f104eaf7" providerId="ADAL" clId="{36581C35-FBB6-45C1-AC03-1BBC123F8131}" dt="2023-02-21T10:01:34.968" v="2938"/>
          <ac:grpSpMkLst>
            <pc:docMk/>
            <pc:sldMk cId="3305693348" sldId="4320"/>
            <ac:grpSpMk id="2" creationId="{FF0D95BE-0C8D-D8E2-62CA-808B6C832230}"/>
          </ac:grpSpMkLst>
        </pc:grpChg>
        <pc:grpChg chg="del">
          <ac:chgData name="Berencsi Bence" userId="0d6bc2cf-8112-42d3-a525-7658f104eaf7" providerId="ADAL" clId="{36581C35-FBB6-45C1-AC03-1BBC123F8131}" dt="2023-02-21T10:12:26.648" v="3010" actId="478"/>
          <ac:grpSpMkLst>
            <pc:docMk/>
            <pc:sldMk cId="3305693348" sldId="4320"/>
            <ac:grpSpMk id="27" creationId="{A32678EB-D6CD-48EE-91FF-598C85B2AE8A}"/>
          </ac:grpSpMkLst>
        </pc:grpChg>
        <pc:grpChg chg="mod">
          <ac:chgData name="Berencsi Bence" userId="0d6bc2cf-8112-42d3-a525-7658f104eaf7" providerId="ADAL" clId="{36581C35-FBB6-45C1-AC03-1BBC123F8131}" dt="2023-02-21T10:12:47.894" v="3033" actId="1037"/>
          <ac:grpSpMkLst>
            <pc:docMk/>
            <pc:sldMk cId="3305693348" sldId="4320"/>
            <ac:grpSpMk id="35" creationId="{25CC78FE-5E96-4D01-88F2-4BAE91B74B02}"/>
          </ac:grpSpMkLst>
        </pc:grpChg>
        <pc:picChg chg="add mod">
          <ac:chgData name="Berencsi Bence" userId="0d6bc2cf-8112-42d3-a525-7658f104eaf7" providerId="ADAL" clId="{36581C35-FBB6-45C1-AC03-1BBC123F8131}" dt="2023-02-21T10:12:26.817" v="3011"/>
          <ac:picMkLst>
            <pc:docMk/>
            <pc:sldMk cId="3305693348" sldId="4320"/>
            <ac:picMk id="9" creationId="{CC8BA1EF-33B8-780B-DAFC-1EF3A8CFE850}"/>
          </ac:picMkLst>
        </pc:picChg>
        <pc:cxnChg chg="mod">
          <ac:chgData name="Berencsi Bence" userId="0d6bc2cf-8112-42d3-a525-7658f104eaf7" providerId="ADAL" clId="{36581C35-FBB6-45C1-AC03-1BBC123F8131}" dt="2023-02-21T10:12:47.894" v="3033" actId="1037"/>
          <ac:cxnSpMkLst>
            <pc:docMk/>
            <pc:sldMk cId="3305693348" sldId="4320"/>
            <ac:cxnSpMk id="28" creationId="{A696E3EA-9362-49DB-BDA0-A6A225ADF604}"/>
          </ac:cxnSpMkLst>
        </pc:cxnChg>
      </pc:sldChg>
      <pc:sldChg chg="addSp delSp modSp mod">
        <pc:chgData name="Berencsi Bence" userId="0d6bc2cf-8112-42d3-a525-7658f104eaf7" providerId="ADAL" clId="{36581C35-FBB6-45C1-AC03-1BBC123F8131}" dt="2023-02-21T10:13:00.494" v="3035"/>
        <pc:sldMkLst>
          <pc:docMk/>
          <pc:sldMk cId="4179262122" sldId="4321"/>
        </pc:sldMkLst>
        <pc:spChg chg="mod">
          <ac:chgData name="Berencsi Bence" userId="0d6bc2cf-8112-42d3-a525-7658f104eaf7" providerId="ADAL" clId="{36581C35-FBB6-45C1-AC03-1BBC123F8131}" dt="2023-02-21T10:01:44.965" v="2940"/>
          <ac:spMkLst>
            <pc:docMk/>
            <pc:sldMk cId="4179262122" sldId="4321"/>
            <ac:spMk id="3" creationId="{C82B26B3-9FA9-AEA9-03DB-F16BBE4009D6}"/>
          </ac:spMkLst>
        </pc:spChg>
        <pc:spChg chg="mod">
          <ac:chgData name="Berencsi Bence" userId="0d6bc2cf-8112-42d3-a525-7658f104eaf7" providerId="ADAL" clId="{36581C35-FBB6-45C1-AC03-1BBC123F8131}" dt="2023-02-21T10:01:44.965" v="2940"/>
          <ac:spMkLst>
            <pc:docMk/>
            <pc:sldMk cId="4179262122" sldId="4321"/>
            <ac:spMk id="5" creationId="{1D19CCDE-A4B7-C730-1FAF-0128F6F1A5F3}"/>
          </ac:spMkLst>
        </pc:spChg>
        <pc:spChg chg="del mod">
          <ac:chgData name="Berencsi Bence" userId="0d6bc2cf-8112-42d3-a525-7658f104eaf7" providerId="ADAL" clId="{36581C35-FBB6-45C1-AC03-1BBC123F8131}" dt="2023-02-21T10:13:00.206" v="3034" actId="478"/>
          <ac:spMkLst>
            <pc:docMk/>
            <pc:sldMk cId="4179262122" sldId="4321"/>
            <ac:spMk id="7" creationId="{71A20B43-B9AD-45FE-A98A-BE68177A9062}"/>
          </ac:spMkLst>
        </pc:spChg>
        <pc:spChg chg="add mod">
          <ac:chgData name="Berencsi Bence" userId="0d6bc2cf-8112-42d3-a525-7658f104eaf7" providerId="ADAL" clId="{36581C35-FBB6-45C1-AC03-1BBC123F8131}" dt="2023-02-21T10:01:44.965" v="2940"/>
          <ac:spMkLst>
            <pc:docMk/>
            <pc:sldMk cId="4179262122" sldId="4321"/>
            <ac:spMk id="8" creationId="{FBA3B5B8-6B49-7A33-91CE-1EAC036026FA}"/>
          </ac:spMkLst>
        </pc:spChg>
        <pc:spChg chg="add mod">
          <ac:chgData name="Berencsi Bence" userId="0d6bc2cf-8112-42d3-a525-7658f104eaf7" providerId="ADAL" clId="{36581C35-FBB6-45C1-AC03-1BBC123F8131}" dt="2023-02-21T10:13:00.494" v="3035"/>
          <ac:spMkLst>
            <pc:docMk/>
            <pc:sldMk cId="4179262122" sldId="4321"/>
            <ac:spMk id="9" creationId="{5169F6A8-AD27-10C3-8E45-8AB18D297FE7}"/>
          </ac:spMkLst>
        </pc:spChg>
        <pc:spChg chg="add mod">
          <ac:chgData name="Berencsi Bence" userId="0d6bc2cf-8112-42d3-a525-7658f104eaf7" providerId="ADAL" clId="{36581C35-FBB6-45C1-AC03-1BBC123F8131}" dt="2023-02-21T10:13:00.494" v="3035"/>
          <ac:spMkLst>
            <pc:docMk/>
            <pc:sldMk cId="4179262122" sldId="4321"/>
            <ac:spMk id="10" creationId="{1C0E6D03-028E-0DCD-A545-ACA7E2A2D5DC}"/>
          </ac:spMkLst>
        </pc:spChg>
        <pc:grpChg chg="add mod">
          <ac:chgData name="Berencsi Bence" userId="0d6bc2cf-8112-42d3-a525-7658f104eaf7" providerId="ADAL" clId="{36581C35-FBB6-45C1-AC03-1BBC123F8131}" dt="2023-02-21T10:01:44.965" v="2940"/>
          <ac:grpSpMkLst>
            <pc:docMk/>
            <pc:sldMk cId="4179262122" sldId="4321"/>
            <ac:grpSpMk id="2" creationId="{9D2FDF2E-C276-1426-5DEA-5F644F47511E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21T10:13:14.265" v="3037" actId="478"/>
        <pc:sldMkLst>
          <pc:docMk/>
          <pc:sldMk cId="3597606208" sldId="4322"/>
        </pc:sldMkLst>
        <pc:spChg chg="mod">
          <ac:chgData name="Berencsi Bence" userId="0d6bc2cf-8112-42d3-a525-7658f104eaf7" providerId="ADAL" clId="{36581C35-FBB6-45C1-AC03-1BBC123F8131}" dt="2023-02-21T10:01:49.820" v="2942"/>
          <ac:spMkLst>
            <pc:docMk/>
            <pc:sldMk cId="3597606208" sldId="4322"/>
            <ac:spMk id="3" creationId="{AF95ED29-2F20-0BE6-01D7-A9E1AC365760}"/>
          </ac:spMkLst>
        </pc:spChg>
        <pc:spChg chg="mod">
          <ac:chgData name="Berencsi Bence" userId="0d6bc2cf-8112-42d3-a525-7658f104eaf7" providerId="ADAL" clId="{36581C35-FBB6-45C1-AC03-1BBC123F8131}" dt="2023-02-21T10:01:49.820" v="2942"/>
          <ac:spMkLst>
            <pc:docMk/>
            <pc:sldMk cId="3597606208" sldId="4322"/>
            <ac:spMk id="4" creationId="{138612C4-B47C-8350-C592-61299810DD9A}"/>
          </ac:spMkLst>
        </pc:spChg>
        <pc:spChg chg="add mod">
          <ac:chgData name="Berencsi Bence" userId="0d6bc2cf-8112-42d3-a525-7658f104eaf7" providerId="ADAL" clId="{36581C35-FBB6-45C1-AC03-1BBC123F8131}" dt="2023-02-21T10:01:49.820" v="2942"/>
          <ac:spMkLst>
            <pc:docMk/>
            <pc:sldMk cId="3597606208" sldId="4322"/>
            <ac:spMk id="5" creationId="{BC1D34CC-9534-655C-84DC-802B35B66498}"/>
          </ac:spMkLst>
        </pc:spChg>
        <pc:spChg chg="add mod">
          <ac:chgData name="Berencsi Bence" userId="0d6bc2cf-8112-42d3-a525-7658f104eaf7" providerId="ADAL" clId="{36581C35-FBB6-45C1-AC03-1BBC123F8131}" dt="2023-02-21T10:13:08.827" v="3036"/>
          <ac:spMkLst>
            <pc:docMk/>
            <pc:sldMk cId="3597606208" sldId="4322"/>
            <ac:spMk id="6" creationId="{16DEA495-B91A-C3B2-87B1-B82C7FB60D14}"/>
          </ac:spMkLst>
        </pc:spChg>
        <pc:spChg chg="del mod">
          <ac:chgData name="Berencsi Bence" userId="0d6bc2cf-8112-42d3-a525-7658f104eaf7" providerId="ADAL" clId="{36581C35-FBB6-45C1-AC03-1BBC123F8131}" dt="2023-02-21T10:13:14.265" v="3037" actId="478"/>
          <ac:spMkLst>
            <pc:docMk/>
            <pc:sldMk cId="3597606208" sldId="4322"/>
            <ac:spMk id="7" creationId="{71A20B43-B9AD-45FE-A98A-BE68177A9062}"/>
          </ac:spMkLst>
        </pc:spChg>
        <pc:spChg chg="add mod">
          <ac:chgData name="Berencsi Bence" userId="0d6bc2cf-8112-42d3-a525-7658f104eaf7" providerId="ADAL" clId="{36581C35-FBB6-45C1-AC03-1BBC123F8131}" dt="2023-02-21T10:13:08.827" v="3036"/>
          <ac:spMkLst>
            <pc:docMk/>
            <pc:sldMk cId="3597606208" sldId="4322"/>
            <ac:spMk id="8" creationId="{F31D6F7E-B7FC-30E1-F057-9D00E167FD0B}"/>
          </ac:spMkLst>
        </pc:spChg>
        <pc:grpChg chg="add mod">
          <ac:chgData name="Berencsi Bence" userId="0d6bc2cf-8112-42d3-a525-7658f104eaf7" providerId="ADAL" clId="{36581C35-FBB6-45C1-AC03-1BBC123F8131}" dt="2023-02-21T10:01:49.820" v="2942"/>
          <ac:grpSpMkLst>
            <pc:docMk/>
            <pc:sldMk cId="3597606208" sldId="4322"/>
            <ac:grpSpMk id="2" creationId="{4E75549D-B437-413E-4F2E-EE0D6F67CB20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21T10:14:21.387" v="3108" actId="207"/>
        <pc:sldMkLst>
          <pc:docMk/>
          <pc:sldMk cId="1255999644" sldId="4324"/>
        </pc:sldMkLst>
        <pc:spChg chg="mod">
          <ac:chgData name="Berencsi Bence" userId="0d6bc2cf-8112-42d3-a525-7658f104eaf7" providerId="ADAL" clId="{36581C35-FBB6-45C1-AC03-1BBC123F8131}" dt="2023-02-21T10:01:54.622" v="2944"/>
          <ac:spMkLst>
            <pc:docMk/>
            <pc:sldMk cId="1255999644" sldId="4324"/>
            <ac:spMk id="3" creationId="{44CDD613-C5CA-390A-C383-B209FB6CA7F6}"/>
          </ac:spMkLst>
        </pc:spChg>
        <pc:spChg chg="mod">
          <ac:chgData name="Berencsi Bence" userId="0d6bc2cf-8112-42d3-a525-7658f104eaf7" providerId="ADAL" clId="{36581C35-FBB6-45C1-AC03-1BBC123F8131}" dt="2023-02-21T10:01:54.622" v="2944"/>
          <ac:spMkLst>
            <pc:docMk/>
            <pc:sldMk cId="1255999644" sldId="4324"/>
            <ac:spMk id="4" creationId="{26E058DD-E71A-A019-18D5-FE660B8019F1}"/>
          </ac:spMkLst>
        </pc:spChg>
        <pc:spChg chg="add mod">
          <ac:chgData name="Berencsi Bence" userId="0d6bc2cf-8112-42d3-a525-7658f104eaf7" providerId="ADAL" clId="{36581C35-FBB6-45C1-AC03-1BBC123F8131}" dt="2023-02-21T10:01:54.622" v="2944"/>
          <ac:spMkLst>
            <pc:docMk/>
            <pc:sldMk cId="1255999644" sldId="4324"/>
            <ac:spMk id="5" creationId="{D97D6527-F978-5012-6D1E-939372140846}"/>
          </ac:spMkLst>
        </pc:spChg>
        <pc:spChg chg="add mod">
          <ac:chgData name="Berencsi Bence" userId="0d6bc2cf-8112-42d3-a525-7658f104eaf7" providerId="ADAL" clId="{36581C35-FBB6-45C1-AC03-1BBC123F8131}" dt="2023-02-21T10:13:47.806" v="3101" actId="20577"/>
          <ac:spMkLst>
            <pc:docMk/>
            <pc:sldMk cId="1255999644" sldId="4324"/>
            <ac:spMk id="6" creationId="{201FDA76-7649-B4AB-87FF-BBEE07AAB878}"/>
          </ac:spMkLst>
        </pc:spChg>
        <pc:spChg chg="del mod">
          <ac:chgData name="Berencsi Bence" userId="0d6bc2cf-8112-42d3-a525-7658f104eaf7" providerId="ADAL" clId="{36581C35-FBB6-45C1-AC03-1BBC123F8131}" dt="2023-02-21T10:13:22.751" v="3038" actId="478"/>
          <ac:spMkLst>
            <pc:docMk/>
            <pc:sldMk cId="1255999644" sldId="4324"/>
            <ac:spMk id="7" creationId="{71A20B43-B9AD-45FE-A98A-BE68177A9062}"/>
          </ac:spMkLst>
        </pc:spChg>
        <pc:spChg chg="add mod">
          <ac:chgData name="Berencsi Bence" userId="0d6bc2cf-8112-42d3-a525-7658f104eaf7" providerId="ADAL" clId="{36581C35-FBB6-45C1-AC03-1BBC123F8131}" dt="2023-02-21T10:13:23.268" v="3039"/>
          <ac:spMkLst>
            <pc:docMk/>
            <pc:sldMk cId="1255999644" sldId="4324"/>
            <ac:spMk id="8" creationId="{5D8835EE-BE73-3DD2-AB35-4D40302DD036}"/>
          </ac:spMkLst>
        </pc:spChg>
        <pc:spChg chg="mod">
          <ac:chgData name="Berencsi Bence" userId="0d6bc2cf-8112-42d3-a525-7658f104eaf7" providerId="ADAL" clId="{36581C35-FBB6-45C1-AC03-1BBC123F8131}" dt="2023-02-21T10:14:21.387" v="3108" actId="207"/>
          <ac:spMkLst>
            <pc:docMk/>
            <pc:sldMk cId="1255999644" sldId="4324"/>
            <ac:spMk id="32" creationId="{619CF9F9-C5BC-4067-B7BA-CB69B1C4D6C1}"/>
          </ac:spMkLst>
        </pc:spChg>
        <pc:grpChg chg="add mod">
          <ac:chgData name="Berencsi Bence" userId="0d6bc2cf-8112-42d3-a525-7658f104eaf7" providerId="ADAL" clId="{36581C35-FBB6-45C1-AC03-1BBC123F8131}" dt="2023-02-21T10:01:54.622" v="2944"/>
          <ac:grpSpMkLst>
            <pc:docMk/>
            <pc:sldMk cId="1255999644" sldId="4324"/>
            <ac:grpSpMk id="2" creationId="{5F830CDD-CD44-C969-36BD-AA63E0B11745}"/>
          </ac:grpSpMkLst>
        </pc:grpChg>
        <pc:grpChg chg="del">
          <ac:chgData name="Berencsi Bence" userId="0d6bc2cf-8112-42d3-a525-7658f104eaf7" providerId="ADAL" clId="{36581C35-FBB6-45C1-AC03-1BBC123F8131}" dt="2023-02-21T10:13:57.095" v="3102" actId="478"/>
          <ac:grpSpMkLst>
            <pc:docMk/>
            <pc:sldMk cId="1255999644" sldId="4324"/>
            <ac:grpSpMk id="134" creationId="{1B370BF9-75F5-49AB-8553-FB511CB7603C}"/>
          </ac:grpSpMkLst>
        </pc:grpChg>
        <pc:picChg chg="add mod">
          <ac:chgData name="Berencsi Bence" userId="0d6bc2cf-8112-42d3-a525-7658f104eaf7" providerId="ADAL" clId="{36581C35-FBB6-45C1-AC03-1BBC123F8131}" dt="2023-02-21T10:13:57.387" v="3103"/>
          <ac:picMkLst>
            <pc:docMk/>
            <pc:sldMk cId="1255999644" sldId="4324"/>
            <ac:picMk id="9" creationId="{36B9A8E0-76B4-91B7-0334-0A9139205451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0:15:43.995" v="3122" actId="113"/>
        <pc:sldMkLst>
          <pc:docMk/>
          <pc:sldMk cId="2462669362" sldId="4325"/>
        </pc:sldMkLst>
        <pc:spChg chg="mod">
          <ac:chgData name="Berencsi Bence" userId="0d6bc2cf-8112-42d3-a525-7658f104eaf7" providerId="ADAL" clId="{36581C35-FBB6-45C1-AC03-1BBC123F8131}" dt="2023-02-21T10:01:59.340" v="2946"/>
          <ac:spMkLst>
            <pc:docMk/>
            <pc:sldMk cId="2462669362" sldId="4325"/>
            <ac:spMk id="3" creationId="{70F082D5-C074-C608-D2CF-1382420BFE7E}"/>
          </ac:spMkLst>
        </pc:spChg>
        <pc:spChg chg="mod">
          <ac:chgData name="Berencsi Bence" userId="0d6bc2cf-8112-42d3-a525-7658f104eaf7" providerId="ADAL" clId="{36581C35-FBB6-45C1-AC03-1BBC123F8131}" dt="2023-02-21T10:15:43.995" v="3122" actId="113"/>
          <ac:spMkLst>
            <pc:docMk/>
            <pc:sldMk cId="2462669362" sldId="4325"/>
            <ac:spMk id="4" creationId="{86C64A5E-BDF9-415F-BF42-D75FCA01B603}"/>
          </ac:spMkLst>
        </pc:spChg>
        <pc:spChg chg="mod">
          <ac:chgData name="Berencsi Bence" userId="0d6bc2cf-8112-42d3-a525-7658f104eaf7" providerId="ADAL" clId="{36581C35-FBB6-45C1-AC03-1BBC123F8131}" dt="2023-02-21T10:01:59.340" v="2946"/>
          <ac:spMkLst>
            <pc:docMk/>
            <pc:sldMk cId="2462669362" sldId="4325"/>
            <ac:spMk id="5" creationId="{E4162EB3-E25E-A3F8-CCFB-A4E7DDCE1B63}"/>
          </ac:spMkLst>
        </pc:spChg>
        <pc:spChg chg="add mod">
          <ac:chgData name="Berencsi Bence" userId="0d6bc2cf-8112-42d3-a525-7658f104eaf7" providerId="ADAL" clId="{36581C35-FBB6-45C1-AC03-1BBC123F8131}" dt="2023-02-21T10:01:59.340" v="2946"/>
          <ac:spMkLst>
            <pc:docMk/>
            <pc:sldMk cId="2462669362" sldId="4325"/>
            <ac:spMk id="6" creationId="{297491FE-02AA-A0DA-8CB6-9DA52E596E6A}"/>
          </ac:spMkLst>
        </pc:spChg>
        <pc:spChg chg="del mod">
          <ac:chgData name="Berencsi Bence" userId="0d6bc2cf-8112-42d3-a525-7658f104eaf7" providerId="ADAL" clId="{36581C35-FBB6-45C1-AC03-1BBC123F8131}" dt="2023-02-21T10:14:28.816" v="3110" actId="478"/>
          <ac:spMkLst>
            <pc:docMk/>
            <pc:sldMk cId="2462669362" sldId="4325"/>
            <ac:spMk id="7" creationId="{71A20B43-B9AD-45FE-A98A-BE68177A9062}"/>
          </ac:spMkLst>
        </pc:spChg>
        <pc:spChg chg="add mod">
          <ac:chgData name="Berencsi Bence" userId="0d6bc2cf-8112-42d3-a525-7658f104eaf7" providerId="ADAL" clId="{36581C35-FBB6-45C1-AC03-1BBC123F8131}" dt="2023-02-21T10:14:24.434" v="3109"/>
          <ac:spMkLst>
            <pc:docMk/>
            <pc:sldMk cId="2462669362" sldId="4325"/>
            <ac:spMk id="8" creationId="{28CB41AE-D66D-C30B-38CC-7CA26D9C51C7}"/>
          </ac:spMkLst>
        </pc:spChg>
        <pc:spChg chg="add mod">
          <ac:chgData name="Berencsi Bence" userId="0d6bc2cf-8112-42d3-a525-7658f104eaf7" providerId="ADAL" clId="{36581C35-FBB6-45C1-AC03-1BBC123F8131}" dt="2023-02-21T10:14:24.434" v="3109"/>
          <ac:spMkLst>
            <pc:docMk/>
            <pc:sldMk cId="2462669362" sldId="4325"/>
            <ac:spMk id="9" creationId="{9BBA37A9-79F5-17E2-5D64-508CCD3B8627}"/>
          </ac:spMkLst>
        </pc:spChg>
        <pc:grpChg chg="add mod">
          <ac:chgData name="Berencsi Bence" userId="0d6bc2cf-8112-42d3-a525-7658f104eaf7" providerId="ADAL" clId="{36581C35-FBB6-45C1-AC03-1BBC123F8131}" dt="2023-02-21T10:01:59.340" v="2946"/>
          <ac:grpSpMkLst>
            <pc:docMk/>
            <pc:sldMk cId="2462669362" sldId="4325"/>
            <ac:grpSpMk id="2" creationId="{435DF3F1-FFA4-BF44-8F21-F70AB36F904F}"/>
          </ac:grpSpMkLst>
        </pc:grpChg>
        <pc:picChg chg="mod">
          <ac:chgData name="Berencsi Bence" userId="0d6bc2cf-8112-42d3-a525-7658f104eaf7" providerId="ADAL" clId="{36581C35-FBB6-45C1-AC03-1BBC123F8131}" dt="2023-02-21T10:15:23.446" v="3121" actId="14100"/>
          <ac:picMkLst>
            <pc:docMk/>
            <pc:sldMk cId="2462669362" sldId="4325"/>
            <ac:picMk id="3074" creationId="{FB4BEC24-D8B1-293D-9AD8-18D1253ABBB0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0:16:59.183" v="3158" actId="20577"/>
        <pc:sldMkLst>
          <pc:docMk/>
          <pc:sldMk cId="1402644606" sldId="4327"/>
        </pc:sldMkLst>
        <pc:spChg chg="mod">
          <ac:chgData name="Berencsi Bence" userId="0d6bc2cf-8112-42d3-a525-7658f104eaf7" providerId="ADAL" clId="{36581C35-FBB6-45C1-AC03-1BBC123F8131}" dt="2023-02-21T10:02:03.963" v="2948"/>
          <ac:spMkLst>
            <pc:docMk/>
            <pc:sldMk cId="1402644606" sldId="4327"/>
            <ac:spMk id="3" creationId="{5D421826-EFE5-DCB4-9ACB-B5530A3BDA8C}"/>
          </ac:spMkLst>
        </pc:spChg>
        <pc:spChg chg="mod">
          <ac:chgData name="Berencsi Bence" userId="0d6bc2cf-8112-42d3-a525-7658f104eaf7" providerId="ADAL" clId="{36581C35-FBB6-45C1-AC03-1BBC123F8131}" dt="2023-02-21T10:02:03.963" v="2948"/>
          <ac:spMkLst>
            <pc:docMk/>
            <pc:sldMk cId="1402644606" sldId="4327"/>
            <ac:spMk id="4" creationId="{4FBA3347-6F9B-9391-4652-A11A9D03A0B8}"/>
          </ac:spMkLst>
        </pc:spChg>
        <pc:spChg chg="add mod">
          <ac:chgData name="Berencsi Bence" userId="0d6bc2cf-8112-42d3-a525-7658f104eaf7" providerId="ADAL" clId="{36581C35-FBB6-45C1-AC03-1BBC123F8131}" dt="2023-02-21T10:02:03.963" v="2948"/>
          <ac:spMkLst>
            <pc:docMk/>
            <pc:sldMk cId="1402644606" sldId="4327"/>
            <ac:spMk id="5" creationId="{EB12942B-46E6-E335-015C-14A39D540DDF}"/>
          </ac:spMkLst>
        </pc:spChg>
        <pc:spChg chg="del mod">
          <ac:chgData name="Berencsi Bence" userId="0d6bc2cf-8112-42d3-a525-7658f104eaf7" providerId="ADAL" clId="{36581C35-FBB6-45C1-AC03-1BBC123F8131}" dt="2023-02-21T10:16:21.695" v="3145" actId="478"/>
          <ac:spMkLst>
            <pc:docMk/>
            <pc:sldMk cId="1402644606" sldId="4327"/>
            <ac:spMk id="7" creationId="{71A20B43-B9AD-45FE-A98A-BE68177A9062}"/>
          </ac:spMkLst>
        </pc:spChg>
        <pc:spChg chg="add mod">
          <ac:chgData name="Berencsi Bence" userId="0d6bc2cf-8112-42d3-a525-7658f104eaf7" providerId="ADAL" clId="{36581C35-FBB6-45C1-AC03-1BBC123F8131}" dt="2023-02-21T10:16:11.462" v="3143" actId="20577"/>
          <ac:spMkLst>
            <pc:docMk/>
            <pc:sldMk cId="1402644606" sldId="4327"/>
            <ac:spMk id="8" creationId="{D3507D39-D445-FD05-5C6D-FE1AE5591A47}"/>
          </ac:spMkLst>
        </pc:spChg>
        <pc:spChg chg="add mod">
          <ac:chgData name="Berencsi Bence" userId="0d6bc2cf-8112-42d3-a525-7658f104eaf7" providerId="ADAL" clId="{36581C35-FBB6-45C1-AC03-1BBC123F8131}" dt="2023-02-21T10:15:57.233" v="3123"/>
          <ac:spMkLst>
            <pc:docMk/>
            <pc:sldMk cId="1402644606" sldId="4327"/>
            <ac:spMk id="9" creationId="{E0D44A93-C916-A892-CCAB-A782470AA9A0}"/>
          </ac:spMkLst>
        </pc:spChg>
        <pc:spChg chg="mod">
          <ac:chgData name="Berencsi Bence" userId="0d6bc2cf-8112-42d3-a525-7658f104eaf7" providerId="ADAL" clId="{36581C35-FBB6-45C1-AC03-1BBC123F8131}" dt="2023-02-21T10:16:59.183" v="3158" actId="20577"/>
          <ac:spMkLst>
            <pc:docMk/>
            <pc:sldMk cId="1402644606" sldId="4327"/>
            <ac:spMk id="33" creationId="{6ECDDBD6-1DF5-4F53-812F-C1F4C71D6F6D}"/>
          </ac:spMkLst>
        </pc:spChg>
        <pc:grpChg chg="add mod">
          <ac:chgData name="Berencsi Bence" userId="0d6bc2cf-8112-42d3-a525-7658f104eaf7" providerId="ADAL" clId="{36581C35-FBB6-45C1-AC03-1BBC123F8131}" dt="2023-02-21T10:02:03.963" v="2948"/>
          <ac:grpSpMkLst>
            <pc:docMk/>
            <pc:sldMk cId="1402644606" sldId="4327"/>
            <ac:grpSpMk id="2" creationId="{F36AE27B-BE6F-0D75-E53A-FABD760D4EFA}"/>
          </ac:grpSpMkLst>
        </pc:grpChg>
        <pc:grpChg chg="del">
          <ac:chgData name="Berencsi Bence" userId="0d6bc2cf-8112-42d3-a525-7658f104eaf7" providerId="ADAL" clId="{36581C35-FBB6-45C1-AC03-1BBC123F8131}" dt="2023-02-21T10:14:01.072" v="3104" actId="478"/>
          <ac:grpSpMkLst>
            <pc:docMk/>
            <pc:sldMk cId="1402644606" sldId="4327"/>
            <ac:grpSpMk id="134" creationId="{1B370BF9-75F5-49AB-8553-FB511CB7603C}"/>
          </ac:grpSpMkLst>
        </pc:grpChg>
        <pc:picChg chg="add mod">
          <ac:chgData name="Berencsi Bence" userId="0d6bc2cf-8112-42d3-a525-7658f104eaf7" providerId="ADAL" clId="{36581C35-FBB6-45C1-AC03-1BBC123F8131}" dt="2023-02-21T10:14:01.281" v="3105"/>
          <ac:picMkLst>
            <pc:docMk/>
            <pc:sldMk cId="1402644606" sldId="4327"/>
            <ac:picMk id="6" creationId="{C59A343E-4428-B8C8-1582-6BF6062FFEA6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0:36:46.280" v="3271" actId="1037"/>
        <pc:sldMkLst>
          <pc:docMk/>
          <pc:sldMk cId="253373542" sldId="4329"/>
        </pc:sldMkLst>
        <pc:spChg chg="mod">
          <ac:chgData name="Berencsi Bence" userId="0d6bc2cf-8112-42d3-a525-7658f104eaf7" providerId="ADAL" clId="{36581C35-FBB6-45C1-AC03-1BBC123F8131}" dt="2023-02-21T10:02:24.792" v="2956"/>
          <ac:spMkLst>
            <pc:docMk/>
            <pc:sldMk cId="253373542" sldId="4329"/>
            <ac:spMk id="3" creationId="{C5D52F35-DA81-3A43-BCBE-BDBB8FF4E896}"/>
          </ac:spMkLst>
        </pc:spChg>
        <pc:spChg chg="mod">
          <ac:chgData name="Berencsi Bence" userId="0d6bc2cf-8112-42d3-a525-7658f104eaf7" providerId="ADAL" clId="{36581C35-FBB6-45C1-AC03-1BBC123F8131}" dt="2023-02-21T10:02:24.792" v="2956"/>
          <ac:spMkLst>
            <pc:docMk/>
            <pc:sldMk cId="253373542" sldId="4329"/>
            <ac:spMk id="4" creationId="{5301A61B-9AAF-9F1D-6C64-BCED8115A109}"/>
          </ac:spMkLst>
        </pc:spChg>
        <pc:spChg chg="add mod">
          <ac:chgData name="Berencsi Bence" userId="0d6bc2cf-8112-42d3-a525-7658f104eaf7" providerId="ADAL" clId="{36581C35-FBB6-45C1-AC03-1BBC123F8131}" dt="2023-02-21T10:02:24.792" v="2956"/>
          <ac:spMkLst>
            <pc:docMk/>
            <pc:sldMk cId="253373542" sldId="4329"/>
            <ac:spMk id="5" creationId="{26BFD7C3-6E83-370F-FBFD-9C20A3A9FBC6}"/>
          </ac:spMkLst>
        </pc:spChg>
        <pc:spChg chg="add mod">
          <ac:chgData name="Berencsi Bence" userId="0d6bc2cf-8112-42d3-a525-7658f104eaf7" providerId="ADAL" clId="{36581C35-FBB6-45C1-AC03-1BBC123F8131}" dt="2023-02-21T10:36:07.018" v="3251"/>
          <ac:spMkLst>
            <pc:docMk/>
            <pc:sldMk cId="253373542" sldId="4329"/>
            <ac:spMk id="6" creationId="{B484563A-8CD1-8B3C-245C-5BD47561C919}"/>
          </ac:spMkLst>
        </pc:spChg>
        <pc:spChg chg="add mod">
          <ac:chgData name="Berencsi Bence" userId="0d6bc2cf-8112-42d3-a525-7658f104eaf7" providerId="ADAL" clId="{36581C35-FBB6-45C1-AC03-1BBC123F8131}" dt="2023-02-21T10:36:07.018" v="3251"/>
          <ac:spMkLst>
            <pc:docMk/>
            <pc:sldMk cId="253373542" sldId="4329"/>
            <ac:spMk id="7" creationId="{7813212D-155C-6B0E-7B32-9975BD2FE102}"/>
          </ac:spMkLst>
        </pc:spChg>
        <pc:spChg chg="mod">
          <ac:chgData name="Berencsi Bence" userId="0d6bc2cf-8112-42d3-a525-7658f104eaf7" providerId="ADAL" clId="{36581C35-FBB6-45C1-AC03-1BBC123F8131}" dt="2023-02-21T10:36:22.835" v="3257" actId="403"/>
          <ac:spMkLst>
            <pc:docMk/>
            <pc:sldMk cId="253373542" sldId="4329"/>
            <ac:spMk id="21" creationId="{44651B1E-074B-4846-9D2C-F568D55E1063}"/>
          </ac:spMkLst>
        </pc:spChg>
        <pc:spChg chg="del mod">
          <ac:chgData name="Berencsi Bence" userId="0d6bc2cf-8112-42d3-a525-7658f104eaf7" providerId="ADAL" clId="{36581C35-FBB6-45C1-AC03-1BBC123F8131}" dt="2023-02-21T10:36:10.056" v="3252" actId="478"/>
          <ac:spMkLst>
            <pc:docMk/>
            <pc:sldMk cId="253373542" sldId="4329"/>
            <ac:spMk id="22" creationId="{4D23FCE1-0FED-4034-A11E-F9D0436470C6}"/>
          </ac:spMkLst>
        </pc:spChg>
        <pc:spChg chg="mod">
          <ac:chgData name="Berencsi Bence" userId="0d6bc2cf-8112-42d3-a525-7658f104eaf7" providerId="ADAL" clId="{36581C35-FBB6-45C1-AC03-1BBC123F8131}" dt="2023-02-21T10:36:36.824" v="3266" actId="20577"/>
          <ac:spMkLst>
            <pc:docMk/>
            <pc:sldMk cId="253373542" sldId="4329"/>
            <ac:spMk id="32" creationId="{D6547C0F-EE21-4260-83C9-C068AFBE2B4D}"/>
          </ac:spMkLst>
        </pc:spChg>
        <pc:grpChg chg="add mod">
          <ac:chgData name="Berencsi Bence" userId="0d6bc2cf-8112-42d3-a525-7658f104eaf7" providerId="ADAL" clId="{36581C35-FBB6-45C1-AC03-1BBC123F8131}" dt="2023-02-21T10:02:24.792" v="2956"/>
          <ac:grpSpMkLst>
            <pc:docMk/>
            <pc:sldMk cId="253373542" sldId="4329"/>
            <ac:grpSpMk id="2" creationId="{55188121-5C68-8EE8-485F-A5FA33E99321}"/>
          </ac:grpSpMkLst>
        </pc:grpChg>
        <pc:picChg chg="mod">
          <ac:chgData name="Berencsi Bence" userId="0d6bc2cf-8112-42d3-a525-7658f104eaf7" providerId="ADAL" clId="{36581C35-FBB6-45C1-AC03-1BBC123F8131}" dt="2023-02-21T10:36:46.280" v="3271" actId="1037"/>
          <ac:picMkLst>
            <pc:docMk/>
            <pc:sldMk cId="253373542" sldId="4329"/>
            <ac:picMk id="20" creationId="{0C6FE233-7424-404E-AB80-8E5E37B19AD0}"/>
          </ac:picMkLst>
        </pc:picChg>
      </pc:sldChg>
      <pc:sldChg chg="addSp modSp mod">
        <pc:chgData name="Berencsi Bence" userId="0d6bc2cf-8112-42d3-a525-7658f104eaf7" providerId="ADAL" clId="{36581C35-FBB6-45C1-AC03-1BBC123F8131}" dt="2023-02-21T10:37:51.156" v="3281" actId="1076"/>
        <pc:sldMkLst>
          <pc:docMk/>
          <pc:sldMk cId="3729776279" sldId="4330"/>
        </pc:sldMkLst>
        <pc:spChg chg="mod">
          <ac:chgData name="Berencsi Bence" userId="0d6bc2cf-8112-42d3-a525-7658f104eaf7" providerId="ADAL" clId="{36581C35-FBB6-45C1-AC03-1BBC123F8131}" dt="2023-02-21T10:02:29.780" v="2958"/>
          <ac:spMkLst>
            <pc:docMk/>
            <pc:sldMk cId="3729776279" sldId="4330"/>
            <ac:spMk id="3" creationId="{D2AEF032-0771-6E5A-D7B5-EBA9532F54E0}"/>
          </ac:spMkLst>
        </pc:spChg>
        <pc:spChg chg="mod">
          <ac:chgData name="Berencsi Bence" userId="0d6bc2cf-8112-42d3-a525-7658f104eaf7" providerId="ADAL" clId="{36581C35-FBB6-45C1-AC03-1BBC123F8131}" dt="2023-02-21T10:02:29.780" v="2958"/>
          <ac:spMkLst>
            <pc:docMk/>
            <pc:sldMk cId="3729776279" sldId="4330"/>
            <ac:spMk id="4" creationId="{9DE6A2F8-4D4B-43CC-C0B6-8B559F91442A}"/>
          </ac:spMkLst>
        </pc:spChg>
        <pc:spChg chg="add mod">
          <ac:chgData name="Berencsi Bence" userId="0d6bc2cf-8112-42d3-a525-7658f104eaf7" providerId="ADAL" clId="{36581C35-FBB6-45C1-AC03-1BBC123F8131}" dt="2023-02-21T10:02:29.780" v="2958"/>
          <ac:spMkLst>
            <pc:docMk/>
            <pc:sldMk cId="3729776279" sldId="4330"/>
            <ac:spMk id="5" creationId="{05FFC96A-9DF7-B202-A33C-9343874F36F4}"/>
          </ac:spMkLst>
        </pc:spChg>
        <pc:spChg chg="add mod">
          <ac:chgData name="Berencsi Bence" userId="0d6bc2cf-8112-42d3-a525-7658f104eaf7" providerId="ADAL" clId="{36581C35-FBB6-45C1-AC03-1BBC123F8131}" dt="2023-02-21T10:37:01.870" v="3272"/>
          <ac:spMkLst>
            <pc:docMk/>
            <pc:sldMk cId="3729776279" sldId="4330"/>
            <ac:spMk id="6" creationId="{C115FF51-09F0-4EC9-5EEA-E88EC78994DC}"/>
          </ac:spMkLst>
        </pc:spChg>
        <pc:spChg chg="add mod">
          <ac:chgData name="Berencsi Bence" userId="0d6bc2cf-8112-42d3-a525-7658f104eaf7" providerId="ADAL" clId="{36581C35-FBB6-45C1-AC03-1BBC123F8131}" dt="2023-02-21T10:37:01.870" v="3272"/>
          <ac:spMkLst>
            <pc:docMk/>
            <pc:sldMk cId="3729776279" sldId="4330"/>
            <ac:spMk id="7" creationId="{7C255C95-ACB1-737A-EF45-AA51096DA669}"/>
          </ac:spMkLst>
        </pc:spChg>
        <pc:spChg chg="mod">
          <ac:chgData name="Berencsi Bence" userId="0d6bc2cf-8112-42d3-a525-7658f104eaf7" providerId="ADAL" clId="{36581C35-FBB6-45C1-AC03-1BBC123F8131}" dt="2023-02-21T10:37:18.939" v="3276" actId="207"/>
          <ac:spMkLst>
            <pc:docMk/>
            <pc:sldMk cId="3729776279" sldId="4330"/>
            <ac:spMk id="18" creationId="{D0F6079B-0874-430E-AE01-B9B5E922A4EE}"/>
          </ac:spMkLst>
        </pc:spChg>
        <pc:spChg chg="mod">
          <ac:chgData name="Berencsi Bence" userId="0d6bc2cf-8112-42d3-a525-7658f104eaf7" providerId="ADAL" clId="{36581C35-FBB6-45C1-AC03-1BBC123F8131}" dt="2023-02-21T10:37:51.156" v="3281" actId="1076"/>
          <ac:spMkLst>
            <pc:docMk/>
            <pc:sldMk cId="3729776279" sldId="4330"/>
            <ac:spMk id="19" creationId="{CAE8511F-4B7A-414B-9196-7BB74D477F75}"/>
          </ac:spMkLst>
        </pc:spChg>
        <pc:spChg chg="mod">
          <ac:chgData name="Berencsi Bence" userId="0d6bc2cf-8112-42d3-a525-7658f104eaf7" providerId="ADAL" clId="{36581C35-FBB6-45C1-AC03-1BBC123F8131}" dt="2023-02-21T10:02:29.216" v="2957" actId="1076"/>
          <ac:spMkLst>
            <pc:docMk/>
            <pc:sldMk cId="3729776279" sldId="4330"/>
            <ac:spMk id="22" creationId="{4D23FCE1-0FED-4034-A11E-F9D0436470C6}"/>
          </ac:spMkLst>
        </pc:spChg>
        <pc:grpChg chg="add mod">
          <ac:chgData name="Berencsi Bence" userId="0d6bc2cf-8112-42d3-a525-7658f104eaf7" providerId="ADAL" clId="{36581C35-FBB6-45C1-AC03-1BBC123F8131}" dt="2023-02-21T10:02:29.780" v="2958"/>
          <ac:grpSpMkLst>
            <pc:docMk/>
            <pc:sldMk cId="3729776279" sldId="4330"/>
            <ac:grpSpMk id="2" creationId="{0D68FB1A-CDC7-4A4B-4A25-9DACF180552C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21T10:40:08.184" v="3319" actId="207"/>
        <pc:sldMkLst>
          <pc:docMk/>
          <pc:sldMk cId="48725818" sldId="4331"/>
        </pc:sldMkLst>
        <pc:spChg chg="mod">
          <ac:chgData name="Berencsi Bence" userId="0d6bc2cf-8112-42d3-a525-7658f104eaf7" providerId="ADAL" clId="{36581C35-FBB6-45C1-AC03-1BBC123F8131}" dt="2023-02-21T10:02:41.598" v="2962"/>
          <ac:spMkLst>
            <pc:docMk/>
            <pc:sldMk cId="48725818" sldId="4331"/>
            <ac:spMk id="3" creationId="{37BFCFFA-933E-1567-6A73-8A51B35E42E0}"/>
          </ac:spMkLst>
        </pc:spChg>
        <pc:spChg chg="mod">
          <ac:chgData name="Berencsi Bence" userId="0d6bc2cf-8112-42d3-a525-7658f104eaf7" providerId="ADAL" clId="{36581C35-FBB6-45C1-AC03-1BBC123F8131}" dt="2023-02-21T10:02:41.598" v="2962"/>
          <ac:spMkLst>
            <pc:docMk/>
            <pc:sldMk cId="48725818" sldId="4331"/>
            <ac:spMk id="4" creationId="{FB021441-2AAC-5622-72EE-B9C197CB8920}"/>
          </ac:spMkLst>
        </pc:spChg>
        <pc:spChg chg="add mod">
          <ac:chgData name="Berencsi Bence" userId="0d6bc2cf-8112-42d3-a525-7658f104eaf7" providerId="ADAL" clId="{36581C35-FBB6-45C1-AC03-1BBC123F8131}" dt="2023-02-21T10:02:41.598" v="2962"/>
          <ac:spMkLst>
            <pc:docMk/>
            <pc:sldMk cId="48725818" sldId="4331"/>
            <ac:spMk id="5" creationId="{DC11CA95-5FC2-9526-702D-DFACCF1864F6}"/>
          </ac:spMkLst>
        </pc:spChg>
        <pc:spChg chg="add mod">
          <ac:chgData name="Berencsi Bence" userId="0d6bc2cf-8112-42d3-a525-7658f104eaf7" providerId="ADAL" clId="{36581C35-FBB6-45C1-AC03-1BBC123F8131}" dt="2023-02-21T10:39:36.510" v="3312"/>
          <ac:spMkLst>
            <pc:docMk/>
            <pc:sldMk cId="48725818" sldId="4331"/>
            <ac:spMk id="6" creationId="{E8EF8AD2-2026-9C1A-BBD7-E30E2DF34E4A}"/>
          </ac:spMkLst>
        </pc:spChg>
        <pc:spChg chg="add mod">
          <ac:chgData name="Berencsi Bence" userId="0d6bc2cf-8112-42d3-a525-7658f104eaf7" providerId="ADAL" clId="{36581C35-FBB6-45C1-AC03-1BBC123F8131}" dt="2023-02-21T10:39:36.510" v="3312"/>
          <ac:spMkLst>
            <pc:docMk/>
            <pc:sldMk cId="48725818" sldId="4331"/>
            <ac:spMk id="7" creationId="{94B68384-C38A-D64D-71B1-845B75793B03}"/>
          </ac:spMkLst>
        </pc:spChg>
        <pc:spChg chg="mod">
          <ac:chgData name="Berencsi Bence" userId="0d6bc2cf-8112-42d3-a525-7658f104eaf7" providerId="ADAL" clId="{36581C35-FBB6-45C1-AC03-1BBC123F8131}" dt="2023-02-21T10:39:46.219" v="3315" actId="2711"/>
          <ac:spMkLst>
            <pc:docMk/>
            <pc:sldMk cId="48725818" sldId="4331"/>
            <ac:spMk id="17" creationId="{D0BC5314-7C13-4643-AB96-2C390985E2F0}"/>
          </ac:spMkLst>
        </pc:spChg>
        <pc:spChg chg="mod">
          <ac:chgData name="Berencsi Bence" userId="0d6bc2cf-8112-42d3-a525-7658f104eaf7" providerId="ADAL" clId="{36581C35-FBB6-45C1-AC03-1BBC123F8131}" dt="2023-02-21T10:40:08.184" v="3319" actId="207"/>
          <ac:spMkLst>
            <pc:docMk/>
            <pc:sldMk cId="48725818" sldId="4331"/>
            <ac:spMk id="19" creationId="{45A4CB90-8D92-43B0-876B-CAF0A8C2CA6E}"/>
          </ac:spMkLst>
        </pc:spChg>
        <pc:spChg chg="mod">
          <ac:chgData name="Berencsi Bence" userId="0d6bc2cf-8112-42d3-a525-7658f104eaf7" providerId="ADAL" clId="{36581C35-FBB6-45C1-AC03-1BBC123F8131}" dt="2023-02-21T10:40:02.929" v="3318" actId="1076"/>
          <ac:spMkLst>
            <pc:docMk/>
            <pc:sldMk cId="48725818" sldId="4331"/>
            <ac:spMk id="21" creationId="{DC1086E2-4A03-4C94-A2B8-3FF9A5D8AABC}"/>
          </ac:spMkLst>
        </pc:spChg>
        <pc:spChg chg="del mod">
          <ac:chgData name="Berencsi Bence" userId="0d6bc2cf-8112-42d3-a525-7658f104eaf7" providerId="ADAL" clId="{36581C35-FBB6-45C1-AC03-1BBC123F8131}" dt="2023-02-21T10:39:39.490" v="3313" actId="478"/>
          <ac:spMkLst>
            <pc:docMk/>
            <pc:sldMk cId="48725818" sldId="4331"/>
            <ac:spMk id="22" creationId="{4D23FCE1-0FED-4034-A11E-F9D0436470C6}"/>
          </ac:spMkLst>
        </pc:spChg>
        <pc:grpChg chg="add mod">
          <ac:chgData name="Berencsi Bence" userId="0d6bc2cf-8112-42d3-a525-7658f104eaf7" providerId="ADAL" clId="{36581C35-FBB6-45C1-AC03-1BBC123F8131}" dt="2023-02-21T10:02:41.598" v="2962"/>
          <ac:grpSpMkLst>
            <pc:docMk/>
            <pc:sldMk cId="48725818" sldId="4331"/>
            <ac:grpSpMk id="2" creationId="{75F5CEC7-9906-BE85-4769-14C14F4BCEDB}"/>
          </ac:grpSpMkLst>
        </pc:grpChg>
        <pc:picChg chg="mod">
          <ac:chgData name="Berencsi Bence" userId="0d6bc2cf-8112-42d3-a525-7658f104eaf7" providerId="ADAL" clId="{36581C35-FBB6-45C1-AC03-1BBC123F8131}" dt="2023-02-21T10:39:54.353" v="3316" actId="1076"/>
          <ac:picMkLst>
            <pc:docMk/>
            <pc:sldMk cId="48725818" sldId="4331"/>
            <ac:picMk id="18" creationId="{5BC54D39-30DB-4C1D-B0E4-DE6FE3BEEE25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0:42:31.838" v="3360" actId="1076"/>
        <pc:sldMkLst>
          <pc:docMk/>
          <pc:sldMk cId="3299194365" sldId="4333"/>
        </pc:sldMkLst>
        <pc:spChg chg="mod">
          <ac:chgData name="Berencsi Bence" userId="0d6bc2cf-8112-42d3-a525-7658f104eaf7" providerId="ADAL" clId="{36581C35-FBB6-45C1-AC03-1BBC123F8131}" dt="2023-02-21T10:02:51.512" v="2966"/>
          <ac:spMkLst>
            <pc:docMk/>
            <pc:sldMk cId="3299194365" sldId="4333"/>
            <ac:spMk id="3" creationId="{B3F67D21-B938-615D-3075-17A0EBF98AB8}"/>
          </ac:spMkLst>
        </pc:spChg>
        <pc:spChg chg="mod">
          <ac:chgData name="Berencsi Bence" userId="0d6bc2cf-8112-42d3-a525-7658f104eaf7" providerId="ADAL" clId="{36581C35-FBB6-45C1-AC03-1BBC123F8131}" dt="2023-02-21T10:02:51.512" v="2966"/>
          <ac:spMkLst>
            <pc:docMk/>
            <pc:sldMk cId="3299194365" sldId="4333"/>
            <ac:spMk id="4" creationId="{5F70AE08-0C05-B87B-6680-44E4E5D51BA0}"/>
          </ac:spMkLst>
        </pc:spChg>
        <pc:spChg chg="add mod">
          <ac:chgData name="Berencsi Bence" userId="0d6bc2cf-8112-42d3-a525-7658f104eaf7" providerId="ADAL" clId="{36581C35-FBB6-45C1-AC03-1BBC123F8131}" dt="2023-02-21T10:02:51.512" v="2966"/>
          <ac:spMkLst>
            <pc:docMk/>
            <pc:sldMk cId="3299194365" sldId="4333"/>
            <ac:spMk id="5" creationId="{380A8179-2E3B-63E3-24D8-93C48450E96B}"/>
          </ac:spMkLst>
        </pc:spChg>
        <pc:spChg chg="add mod">
          <ac:chgData name="Berencsi Bence" userId="0d6bc2cf-8112-42d3-a525-7658f104eaf7" providerId="ADAL" clId="{36581C35-FBB6-45C1-AC03-1BBC123F8131}" dt="2023-02-21T10:42:09.345" v="3352"/>
          <ac:spMkLst>
            <pc:docMk/>
            <pc:sldMk cId="3299194365" sldId="4333"/>
            <ac:spMk id="6" creationId="{8D417C7F-A7D4-B9BC-350C-9CD394FF8EBD}"/>
          </ac:spMkLst>
        </pc:spChg>
        <pc:spChg chg="add mod">
          <ac:chgData name="Berencsi Bence" userId="0d6bc2cf-8112-42d3-a525-7658f104eaf7" providerId="ADAL" clId="{36581C35-FBB6-45C1-AC03-1BBC123F8131}" dt="2023-02-21T10:42:09.345" v="3352"/>
          <ac:spMkLst>
            <pc:docMk/>
            <pc:sldMk cId="3299194365" sldId="4333"/>
            <ac:spMk id="7" creationId="{48BABBAF-ACBD-4745-C931-D534C76362BD}"/>
          </ac:spMkLst>
        </pc:spChg>
        <pc:spChg chg="mod">
          <ac:chgData name="Berencsi Bence" userId="0d6bc2cf-8112-42d3-a525-7658f104eaf7" providerId="ADAL" clId="{36581C35-FBB6-45C1-AC03-1BBC123F8131}" dt="2023-02-21T10:42:18.674" v="3356" actId="2711"/>
          <ac:spMkLst>
            <pc:docMk/>
            <pc:sldMk cId="3299194365" sldId="4333"/>
            <ac:spMk id="17" creationId="{1F2E7076-557A-493F-B142-0911C4186200}"/>
          </ac:spMkLst>
        </pc:spChg>
        <pc:spChg chg="mod">
          <ac:chgData name="Berencsi Bence" userId="0d6bc2cf-8112-42d3-a525-7658f104eaf7" providerId="ADAL" clId="{36581C35-FBB6-45C1-AC03-1BBC123F8131}" dt="2023-02-21T10:42:29.176" v="3359" actId="1076"/>
          <ac:spMkLst>
            <pc:docMk/>
            <pc:sldMk cId="3299194365" sldId="4333"/>
            <ac:spMk id="19" creationId="{958A1712-138B-4B6C-AF6F-8905EDDF58C4}"/>
          </ac:spMkLst>
        </pc:spChg>
        <pc:spChg chg="mod">
          <ac:chgData name="Berencsi Bence" userId="0d6bc2cf-8112-42d3-a525-7658f104eaf7" providerId="ADAL" clId="{36581C35-FBB6-45C1-AC03-1BBC123F8131}" dt="2023-02-21T10:42:31.838" v="3360" actId="1076"/>
          <ac:spMkLst>
            <pc:docMk/>
            <pc:sldMk cId="3299194365" sldId="4333"/>
            <ac:spMk id="21" creationId="{70F7C7EF-985A-4420-AD78-CD36A598E28C}"/>
          </ac:spMkLst>
        </pc:spChg>
        <pc:spChg chg="del mod">
          <ac:chgData name="Berencsi Bence" userId="0d6bc2cf-8112-42d3-a525-7658f104eaf7" providerId="ADAL" clId="{36581C35-FBB6-45C1-AC03-1BBC123F8131}" dt="2023-02-21T10:42:12.024" v="3353" actId="478"/>
          <ac:spMkLst>
            <pc:docMk/>
            <pc:sldMk cId="3299194365" sldId="4333"/>
            <ac:spMk id="22" creationId="{4D23FCE1-0FED-4034-A11E-F9D0436470C6}"/>
          </ac:spMkLst>
        </pc:spChg>
        <pc:grpChg chg="add mod">
          <ac:chgData name="Berencsi Bence" userId="0d6bc2cf-8112-42d3-a525-7658f104eaf7" providerId="ADAL" clId="{36581C35-FBB6-45C1-AC03-1BBC123F8131}" dt="2023-02-21T10:02:51.512" v="2966"/>
          <ac:grpSpMkLst>
            <pc:docMk/>
            <pc:sldMk cId="3299194365" sldId="4333"/>
            <ac:grpSpMk id="2" creationId="{7AF0E338-EAEA-BA4F-8FD9-13E28C658391}"/>
          </ac:grpSpMkLst>
        </pc:grpChg>
        <pc:picChg chg="mod">
          <ac:chgData name="Berencsi Bence" userId="0d6bc2cf-8112-42d3-a525-7658f104eaf7" providerId="ADAL" clId="{36581C35-FBB6-45C1-AC03-1BBC123F8131}" dt="2023-02-21T10:42:27.230" v="3358" actId="1076"/>
          <ac:picMkLst>
            <pc:docMk/>
            <pc:sldMk cId="3299194365" sldId="4333"/>
            <ac:picMk id="18" creationId="{7C632D54-FC84-443E-B1EF-9FA6122FAD6F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0:47:45.025" v="3514" actId="1076"/>
        <pc:sldMkLst>
          <pc:docMk/>
          <pc:sldMk cId="359300995" sldId="4334"/>
        </pc:sldMkLst>
        <pc:spChg chg="del">
          <ac:chgData name="Berencsi Bence" userId="0d6bc2cf-8112-42d3-a525-7658f104eaf7" providerId="ADAL" clId="{36581C35-FBB6-45C1-AC03-1BBC123F8131}" dt="2023-02-21T10:45:54.128" v="3489" actId="478"/>
          <ac:spMkLst>
            <pc:docMk/>
            <pc:sldMk cId="359300995" sldId="4334"/>
            <ac:spMk id="3" creationId="{4C617AAA-CA33-4C31-B08E-27A569237CCB}"/>
          </ac:spMkLst>
        </pc:spChg>
        <pc:spChg chg="mod">
          <ac:chgData name="Berencsi Bence" userId="0d6bc2cf-8112-42d3-a525-7658f104eaf7" providerId="ADAL" clId="{36581C35-FBB6-45C1-AC03-1BBC123F8131}" dt="2023-02-21T10:03:02.561" v="2970"/>
          <ac:spMkLst>
            <pc:docMk/>
            <pc:sldMk cId="359300995" sldId="4334"/>
            <ac:spMk id="5" creationId="{BAEA56F1-F499-8900-E5D2-AFF3D5F32D58}"/>
          </ac:spMkLst>
        </pc:spChg>
        <pc:spChg chg="mod">
          <ac:chgData name="Berencsi Bence" userId="0d6bc2cf-8112-42d3-a525-7658f104eaf7" providerId="ADAL" clId="{36581C35-FBB6-45C1-AC03-1BBC123F8131}" dt="2023-02-21T10:03:02.561" v="2970"/>
          <ac:spMkLst>
            <pc:docMk/>
            <pc:sldMk cId="359300995" sldId="4334"/>
            <ac:spMk id="6" creationId="{54A0497F-B24E-F024-4004-F1D78A1C7A7D}"/>
          </ac:spMkLst>
        </pc:spChg>
        <pc:spChg chg="add mod">
          <ac:chgData name="Berencsi Bence" userId="0d6bc2cf-8112-42d3-a525-7658f104eaf7" providerId="ADAL" clId="{36581C35-FBB6-45C1-AC03-1BBC123F8131}" dt="2023-02-21T10:03:02.561" v="2970"/>
          <ac:spMkLst>
            <pc:docMk/>
            <pc:sldMk cId="359300995" sldId="4334"/>
            <ac:spMk id="7" creationId="{9B6AC040-56AB-55F8-0D94-637A6B5B2243}"/>
          </ac:spMkLst>
        </pc:spChg>
        <pc:spChg chg="add mod">
          <ac:chgData name="Berencsi Bence" userId="0d6bc2cf-8112-42d3-a525-7658f104eaf7" providerId="ADAL" clId="{36581C35-FBB6-45C1-AC03-1BBC123F8131}" dt="2023-02-21T10:45:39.669" v="3485"/>
          <ac:spMkLst>
            <pc:docMk/>
            <pc:sldMk cId="359300995" sldId="4334"/>
            <ac:spMk id="8" creationId="{A6778400-98EB-79C3-BAC4-ECD8141E7AB9}"/>
          </ac:spMkLst>
        </pc:spChg>
        <pc:spChg chg="add mod">
          <ac:chgData name="Berencsi Bence" userId="0d6bc2cf-8112-42d3-a525-7658f104eaf7" providerId="ADAL" clId="{36581C35-FBB6-45C1-AC03-1BBC123F8131}" dt="2023-02-21T10:45:39.669" v="3485"/>
          <ac:spMkLst>
            <pc:docMk/>
            <pc:sldMk cId="359300995" sldId="4334"/>
            <ac:spMk id="9" creationId="{5FD0300B-8291-97BE-7FF6-79DB02536297}"/>
          </ac:spMkLst>
        </pc:spChg>
        <pc:spChg chg="mod">
          <ac:chgData name="Berencsi Bence" userId="0d6bc2cf-8112-42d3-a525-7658f104eaf7" providerId="ADAL" clId="{36581C35-FBB6-45C1-AC03-1BBC123F8131}" dt="2023-02-21T10:46:07.521" v="3490"/>
          <ac:spMkLst>
            <pc:docMk/>
            <pc:sldMk cId="359300995" sldId="4334"/>
            <ac:spMk id="12" creationId="{A85FFFE9-9ADC-1A74-A4AF-2E72CD13175C}"/>
          </ac:spMkLst>
        </pc:spChg>
        <pc:spChg chg="mod">
          <ac:chgData name="Berencsi Bence" userId="0d6bc2cf-8112-42d3-a525-7658f104eaf7" providerId="ADAL" clId="{36581C35-FBB6-45C1-AC03-1BBC123F8131}" dt="2023-02-21T10:46:07.521" v="3490"/>
          <ac:spMkLst>
            <pc:docMk/>
            <pc:sldMk cId="359300995" sldId="4334"/>
            <ac:spMk id="13" creationId="{383A4BEE-D24B-9299-D350-45BFEF462E5F}"/>
          </ac:spMkLst>
        </pc:spChg>
        <pc:spChg chg="mod">
          <ac:chgData name="Berencsi Bence" userId="0d6bc2cf-8112-42d3-a525-7658f104eaf7" providerId="ADAL" clId="{36581C35-FBB6-45C1-AC03-1BBC123F8131}" dt="2023-02-21T10:46:07.521" v="3490"/>
          <ac:spMkLst>
            <pc:docMk/>
            <pc:sldMk cId="359300995" sldId="4334"/>
            <ac:spMk id="14" creationId="{789FECEE-3A08-D749-06E4-51BA4F213031}"/>
          </ac:spMkLst>
        </pc:spChg>
        <pc:spChg chg="mod">
          <ac:chgData name="Berencsi Bence" userId="0d6bc2cf-8112-42d3-a525-7658f104eaf7" providerId="ADAL" clId="{36581C35-FBB6-45C1-AC03-1BBC123F8131}" dt="2023-02-21T10:46:07.521" v="3490"/>
          <ac:spMkLst>
            <pc:docMk/>
            <pc:sldMk cId="359300995" sldId="4334"/>
            <ac:spMk id="15" creationId="{3492D6E9-F5BE-3006-FF9B-C2FB52DF30BD}"/>
          </ac:spMkLst>
        </pc:spChg>
        <pc:spChg chg="mod">
          <ac:chgData name="Berencsi Bence" userId="0d6bc2cf-8112-42d3-a525-7658f104eaf7" providerId="ADAL" clId="{36581C35-FBB6-45C1-AC03-1BBC123F8131}" dt="2023-02-21T10:46:07.521" v="3490"/>
          <ac:spMkLst>
            <pc:docMk/>
            <pc:sldMk cId="359300995" sldId="4334"/>
            <ac:spMk id="16" creationId="{EF559240-3036-5279-7D16-BC329378FA31}"/>
          </ac:spMkLst>
        </pc:spChg>
        <pc:spChg chg="mod">
          <ac:chgData name="Berencsi Bence" userId="0d6bc2cf-8112-42d3-a525-7658f104eaf7" providerId="ADAL" clId="{36581C35-FBB6-45C1-AC03-1BBC123F8131}" dt="2023-02-21T10:46:07.521" v="3490"/>
          <ac:spMkLst>
            <pc:docMk/>
            <pc:sldMk cId="359300995" sldId="4334"/>
            <ac:spMk id="17" creationId="{0535EDB1-9ACE-9251-D40E-C08F0FAA37B0}"/>
          </ac:spMkLst>
        </pc:spChg>
        <pc:spChg chg="mod">
          <ac:chgData name="Berencsi Bence" userId="0d6bc2cf-8112-42d3-a525-7658f104eaf7" providerId="ADAL" clId="{36581C35-FBB6-45C1-AC03-1BBC123F8131}" dt="2023-02-21T10:46:07.521" v="3490"/>
          <ac:spMkLst>
            <pc:docMk/>
            <pc:sldMk cId="359300995" sldId="4334"/>
            <ac:spMk id="18" creationId="{1AFEEA98-EC25-2DCE-D08E-17DE2F2D5810}"/>
          </ac:spMkLst>
        </pc:spChg>
        <pc:spChg chg="mod">
          <ac:chgData name="Berencsi Bence" userId="0d6bc2cf-8112-42d3-a525-7658f104eaf7" providerId="ADAL" clId="{36581C35-FBB6-45C1-AC03-1BBC123F8131}" dt="2023-02-21T10:46:07.521" v="3490"/>
          <ac:spMkLst>
            <pc:docMk/>
            <pc:sldMk cId="359300995" sldId="4334"/>
            <ac:spMk id="19" creationId="{275A5827-D9C6-BFBA-E00C-6FE08E272FF5}"/>
          </ac:spMkLst>
        </pc:spChg>
        <pc:spChg chg="mod">
          <ac:chgData name="Berencsi Bence" userId="0d6bc2cf-8112-42d3-a525-7658f104eaf7" providerId="ADAL" clId="{36581C35-FBB6-45C1-AC03-1BBC123F8131}" dt="2023-02-21T10:45:45.376" v="3487" actId="2711"/>
          <ac:spMkLst>
            <pc:docMk/>
            <pc:sldMk cId="359300995" sldId="4334"/>
            <ac:spMk id="20" creationId="{93310CB1-9EB8-4C59-BD0C-8F247450B1B4}"/>
          </ac:spMkLst>
        </pc:spChg>
        <pc:spChg chg="mod">
          <ac:chgData name="Berencsi Bence" userId="0d6bc2cf-8112-42d3-a525-7658f104eaf7" providerId="ADAL" clId="{36581C35-FBB6-45C1-AC03-1BBC123F8131}" dt="2023-02-21T10:46:07.521" v="3490"/>
          <ac:spMkLst>
            <pc:docMk/>
            <pc:sldMk cId="359300995" sldId="4334"/>
            <ac:spMk id="21" creationId="{46BEB033-52D5-9627-EF46-61384F1A44FF}"/>
          </ac:spMkLst>
        </pc:spChg>
        <pc:spChg chg="mod">
          <ac:chgData name="Berencsi Bence" userId="0d6bc2cf-8112-42d3-a525-7658f104eaf7" providerId="ADAL" clId="{36581C35-FBB6-45C1-AC03-1BBC123F8131}" dt="2023-02-21T10:03:01.944" v="2969" actId="1076"/>
          <ac:spMkLst>
            <pc:docMk/>
            <pc:sldMk cId="359300995" sldId="4334"/>
            <ac:spMk id="22" creationId="{4D23FCE1-0FED-4034-A11E-F9D0436470C6}"/>
          </ac:spMkLst>
        </pc:spChg>
        <pc:spChg chg="mod">
          <ac:chgData name="Berencsi Bence" userId="0d6bc2cf-8112-42d3-a525-7658f104eaf7" providerId="ADAL" clId="{36581C35-FBB6-45C1-AC03-1BBC123F8131}" dt="2023-02-21T10:46:07.521" v="3490"/>
          <ac:spMkLst>
            <pc:docMk/>
            <pc:sldMk cId="359300995" sldId="4334"/>
            <ac:spMk id="25" creationId="{54310E25-F491-3F66-594F-0155529E5AA8}"/>
          </ac:spMkLst>
        </pc:spChg>
        <pc:spChg chg="mod">
          <ac:chgData name="Berencsi Bence" userId="0d6bc2cf-8112-42d3-a525-7658f104eaf7" providerId="ADAL" clId="{36581C35-FBB6-45C1-AC03-1BBC123F8131}" dt="2023-02-21T10:46:07.521" v="3490"/>
          <ac:spMkLst>
            <pc:docMk/>
            <pc:sldMk cId="359300995" sldId="4334"/>
            <ac:spMk id="26" creationId="{407942B0-D8C5-4405-8568-0511D2D89383}"/>
          </ac:spMkLst>
        </pc:spChg>
        <pc:spChg chg="add mod">
          <ac:chgData name="Berencsi Bence" userId="0d6bc2cf-8112-42d3-a525-7658f104eaf7" providerId="ADAL" clId="{36581C35-FBB6-45C1-AC03-1BBC123F8131}" dt="2023-02-21T10:47:18.024" v="3504" actId="1582"/>
          <ac:spMkLst>
            <pc:docMk/>
            <pc:sldMk cId="359300995" sldId="4334"/>
            <ac:spMk id="27" creationId="{BD21539E-AD87-F333-D230-1D56B69E8E75}"/>
          </ac:spMkLst>
        </pc:spChg>
        <pc:spChg chg="add mod">
          <ac:chgData name="Berencsi Bence" userId="0d6bc2cf-8112-42d3-a525-7658f104eaf7" providerId="ADAL" clId="{36581C35-FBB6-45C1-AC03-1BBC123F8131}" dt="2023-02-21T10:47:34.129" v="3509" actId="14100"/>
          <ac:spMkLst>
            <pc:docMk/>
            <pc:sldMk cId="359300995" sldId="4334"/>
            <ac:spMk id="28" creationId="{057E101A-E283-2469-E956-ACB0EE7793B4}"/>
          </ac:spMkLst>
        </pc:spChg>
        <pc:spChg chg="add mod">
          <ac:chgData name="Berencsi Bence" userId="0d6bc2cf-8112-42d3-a525-7658f104eaf7" providerId="ADAL" clId="{36581C35-FBB6-45C1-AC03-1BBC123F8131}" dt="2023-02-21T10:47:45.025" v="3514" actId="1076"/>
          <ac:spMkLst>
            <pc:docMk/>
            <pc:sldMk cId="359300995" sldId="4334"/>
            <ac:spMk id="41" creationId="{9FF01D48-449D-B4D8-FC26-263E84996F19}"/>
          </ac:spMkLst>
        </pc:spChg>
        <pc:grpChg chg="add mod">
          <ac:chgData name="Berencsi Bence" userId="0d6bc2cf-8112-42d3-a525-7658f104eaf7" providerId="ADAL" clId="{36581C35-FBB6-45C1-AC03-1BBC123F8131}" dt="2023-02-21T10:03:02.561" v="2970"/>
          <ac:grpSpMkLst>
            <pc:docMk/>
            <pc:sldMk cId="359300995" sldId="4334"/>
            <ac:grpSpMk id="4" creationId="{426C5446-520E-9006-150E-CF6CD1121EDE}"/>
          </ac:grpSpMkLst>
        </pc:grpChg>
        <pc:grpChg chg="add mod">
          <ac:chgData name="Berencsi Bence" userId="0d6bc2cf-8112-42d3-a525-7658f104eaf7" providerId="ADAL" clId="{36581C35-FBB6-45C1-AC03-1BBC123F8131}" dt="2023-02-21T10:46:07.521" v="3490"/>
          <ac:grpSpMkLst>
            <pc:docMk/>
            <pc:sldMk cId="359300995" sldId="4334"/>
            <ac:grpSpMk id="10" creationId="{47DC7756-3561-5152-C905-D038354015AA}"/>
          </ac:grpSpMkLst>
        </pc:grpChg>
        <pc:grpChg chg="mod">
          <ac:chgData name="Berencsi Bence" userId="0d6bc2cf-8112-42d3-a525-7658f104eaf7" providerId="ADAL" clId="{36581C35-FBB6-45C1-AC03-1BBC123F8131}" dt="2023-02-21T10:46:07.521" v="3490"/>
          <ac:grpSpMkLst>
            <pc:docMk/>
            <pc:sldMk cId="359300995" sldId="4334"/>
            <ac:grpSpMk id="11" creationId="{570B43E9-3438-D1D3-AF13-74D9C7DFB689}"/>
          </ac:grpSpMkLst>
        </pc:grpChg>
        <pc:picChg chg="del">
          <ac:chgData name="Berencsi Bence" userId="0d6bc2cf-8112-42d3-a525-7658f104eaf7" providerId="ADAL" clId="{36581C35-FBB6-45C1-AC03-1BBC123F8131}" dt="2023-02-21T10:45:49.662" v="3488" actId="478"/>
          <ac:picMkLst>
            <pc:docMk/>
            <pc:sldMk cId="359300995" sldId="4334"/>
            <ac:picMk id="23" creationId="{06AFB6D6-84D4-4B61-8939-2CD394D0FF8E}"/>
          </ac:picMkLst>
        </pc:picChg>
        <pc:picChg chg="mod">
          <ac:chgData name="Berencsi Bence" userId="0d6bc2cf-8112-42d3-a525-7658f104eaf7" providerId="ADAL" clId="{36581C35-FBB6-45C1-AC03-1BBC123F8131}" dt="2023-02-21T10:46:47.342" v="3497" actId="1076"/>
          <ac:picMkLst>
            <pc:docMk/>
            <pc:sldMk cId="359300995" sldId="4334"/>
            <ac:picMk id="24" creationId="{DB52A5EF-F529-401F-A7C7-7C2BC7BC5FC1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0:51:49.040" v="3540" actId="478"/>
        <pc:sldMkLst>
          <pc:docMk/>
          <pc:sldMk cId="965546013" sldId="4335"/>
        </pc:sldMkLst>
        <pc:spChg chg="mod">
          <ac:chgData name="Berencsi Bence" userId="0d6bc2cf-8112-42d3-a525-7658f104eaf7" providerId="ADAL" clId="{36581C35-FBB6-45C1-AC03-1BBC123F8131}" dt="2023-02-21T10:03:17.797" v="2976"/>
          <ac:spMkLst>
            <pc:docMk/>
            <pc:sldMk cId="965546013" sldId="4335"/>
            <ac:spMk id="3" creationId="{ECFBEC77-5DC7-FCF3-F9CC-46374C2F9335}"/>
          </ac:spMkLst>
        </pc:spChg>
        <pc:spChg chg="mod">
          <ac:chgData name="Berencsi Bence" userId="0d6bc2cf-8112-42d3-a525-7658f104eaf7" providerId="ADAL" clId="{36581C35-FBB6-45C1-AC03-1BBC123F8131}" dt="2023-02-21T10:03:17.797" v="2976"/>
          <ac:spMkLst>
            <pc:docMk/>
            <pc:sldMk cId="965546013" sldId="4335"/>
            <ac:spMk id="4" creationId="{2D60F5FA-7CD1-A008-C6D9-4D30DDDCC569}"/>
          </ac:spMkLst>
        </pc:spChg>
        <pc:spChg chg="add mod">
          <ac:chgData name="Berencsi Bence" userId="0d6bc2cf-8112-42d3-a525-7658f104eaf7" providerId="ADAL" clId="{36581C35-FBB6-45C1-AC03-1BBC123F8131}" dt="2023-02-21T10:03:17.797" v="2976"/>
          <ac:spMkLst>
            <pc:docMk/>
            <pc:sldMk cId="965546013" sldId="4335"/>
            <ac:spMk id="5" creationId="{9CD0D627-49A3-4DEF-4FBD-0DD6597C463B}"/>
          </ac:spMkLst>
        </pc:spChg>
        <pc:spChg chg="del mod">
          <ac:chgData name="Berencsi Bence" userId="0d6bc2cf-8112-42d3-a525-7658f104eaf7" providerId="ADAL" clId="{36581C35-FBB6-45C1-AC03-1BBC123F8131}" dt="2023-02-21T10:51:49.040" v="3540" actId="478"/>
          <ac:spMkLst>
            <pc:docMk/>
            <pc:sldMk cId="965546013" sldId="4335"/>
            <ac:spMk id="7" creationId="{71A20B43-B9AD-45FE-A98A-BE68177A9062}"/>
          </ac:spMkLst>
        </pc:spChg>
        <pc:spChg chg="add mod">
          <ac:chgData name="Berencsi Bence" userId="0d6bc2cf-8112-42d3-a525-7658f104eaf7" providerId="ADAL" clId="{36581C35-FBB6-45C1-AC03-1BBC123F8131}" dt="2023-02-21T10:51:45.744" v="3539" actId="20577"/>
          <ac:spMkLst>
            <pc:docMk/>
            <pc:sldMk cId="965546013" sldId="4335"/>
            <ac:spMk id="8" creationId="{2285B24D-24AD-7967-DCA1-2145EE367598}"/>
          </ac:spMkLst>
        </pc:spChg>
        <pc:spChg chg="add mod">
          <ac:chgData name="Berencsi Bence" userId="0d6bc2cf-8112-42d3-a525-7658f104eaf7" providerId="ADAL" clId="{36581C35-FBB6-45C1-AC03-1BBC123F8131}" dt="2023-02-21T10:51:41.497" v="3536"/>
          <ac:spMkLst>
            <pc:docMk/>
            <pc:sldMk cId="965546013" sldId="4335"/>
            <ac:spMk id="9" creationId="{964CABAE-EB34-6172-DC6B-CBBCAD1B1AB2}"/>
          </ac:spMkLst>
        </pc:spChg>
        <pc:grpChg chg="add mod">
          <ac:chgData name="Berencsi Bence" userId="0d6bc2cf-8112-42d3-a525-7658f104eaf7" providerId="ADAL" clId="{36581C35-FBB6-45C1-AC03-1BBC123F8131}" dt="2023-02-21T10:03:17.797" v="2976"/>
          <ac:grpSpMkLst>
            <pc:docMk/>
            <pc:sldMk cId="965546013" sldId="4335"/>
            <ac:grpSpMk id="2" creationId="{320CE663-C705-5414-E837-54A8EB8BAA64}"/>
          </ac:grpSpMkLst>
        </pc:grpChg>
        <pc:grpChg chg="del">
          <ac:chgData name="Berencsi Bence" userId="0d6bc2cf-8112-42d3-a525-7658f104eaf7" providerId="ADAL" clId="{36581C35-FBB6-45C1-AC03-1BBC123F8131}" dt="2023-02-21T10:14:08.830" v="3106" actId="478"/>
          <ac:grpSpMkLst>
            <pc:docMk/>
            <pc:sldMk cId="965546013" sldId="4335"/>
            <ac:grpSpMk id="134" creationId="{1B370BF9-75F5-49AB-8553-FB511CB7603C}"/>
          </ac:grpSpMkLst>
        </pc:grpChg>
        <pc:picChg chg="add mod">
          <ac:chgData name="Berencsi Bence" userId="0d6bc2cf-8112-42d3-a525-7658f104eaf7" providerId="ADAL" clId="{36581C35-FBB6-45C1-AC03-1BBC123F8131}" dt="2023-02-21T10:14:09.009" v="3107"/>
          <ac:picMkLst>
            <pc:docMk/>
            <pc:sldMk cId="965546013" sldId="4335"/>
            <ac:picMk id="6" creationId="{18A8BD05-C62F-1787-653A-8F1D588A9792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0:52:05.125" v="3546" actId="207"/>
        <pc:sldMkLst>
          <pc:docMk/>
          <pc:sldMk cId="2773207184" sldId="4336"/>
        </pc:sldMkLst>
        <pc:spChg chg="mod">
          <ac:chgData name="Berencsi Bence" userId="0d6bc2cf-8112-42d3-a525-7658f104eaf7" providerId="ADAL" clId="{36581C35-FBB6-45C1-AC03-1BBC123F8131}" dt="2023-02-21T10:03:22.829" v="2978"/>
          <ac:spMkLst>
            <pc:docMk/>
            <pc:sldMk cId="2773207184" sldId="4336"/>
            <ac:spMk id="3" creationId="{52DB9D7A-9539-032D-4DD2-8BA0F904335F}"/>
          </ac:spMkLst>
        </pc:spChg>
        <pc:spChg chg="mod">
          <ac:chgData name="Berencsi Bence" userId="0d6bc2cf-8112-42d3-a525-7658f104eaf7" providerId="ADAL" clId="{36581C35-FBB6-45C1-AC03-1BBC123F8131}" dt="2023-02-21T10:03:22.829" v="2978"/>
          <ac:spMkLst>
            <pc:docMk/>
            <pc:sldMk cId="2773207184" sldId="4336"/>
            <ac:spMk id="4" creationId="{B00B0ADC-E037-9FA1-82B9-33B0582232BB}"/>
          </ac:spMkLst>
        </pc:spChg>
        <pc:spChg chg="add mod">
          <ac:chgData name="Berencsi Bence" userId="0d6bc2cf-8112-42d3-a525-7658f104eaf7" providerId="ADAL" clId="{36581C35-FBB6-45C1-AC03-1BBC123F8131}" dt="2023-02-21T10:03:22.829" v="2978"/>
          <ac:spMkLst>
            <pc:docMk/>
            <pc:sldMk cId="2773207184" sldId="4336"/>
            <ac:spMk id="5" creationId="{8E00DE1E-588E-268A-1B6B-A1BCBF5073E1}"/>
          </ac:spMkLst>
        </pc:spChg>
        <pc:spChg chg="add mod">
          <ac:chgData name="Berencsi Bence" userId="0d6bc2cf-8112-42d3-a525-7658f104eaf7" providerId="ADAL" clId="{36581C35-FBB6-45C1-AC03-1BBC123F8131}" dt="2023-02-21T10:51:55.879" v="3544" actId="20577"/>
          <ac:spMkLst>
            <pc:docMk/>
            <pc:sldMk cId="2773207184" sldId="4336"/>
            <ac:spMk id="6" creationId="{FCC32DC0-CE9D-604A-E20E-EED3FBB3228C}"/>
          </ac:spMkLst>
        </pc:spChg>
        <pc:spChg chg="del mod">
          <ac:chgData name="Berencsi Bence" userId="0d6bc2cf-8112-42d3-a525-7658f104eaf7" providerId="ADAL" clId="{36581C35-FBB6-45C1-AC03-1BBC123F8131}" dt="2023-02-21T10:51:58.849" v="3545" actId="478"/>
          <ac:spMkLst>
            <pc:docMk/>
            <pc:sldMk cId="2773207184" sldId="4336"/>
            <ac:spMk id="7" creationId="{71A20B43-B9AD-45FE-A98A-BE68177A9062}"/>
          </ac:spMkLst>
        </pc:spChg>
        <pc:spChg chg="add mod">
          <ac:chgData name="Berencsi Bence" userId="0d6bc2cf-8112-42d3-a525-7658f104eaf7" providerId="ADAL" clId="{36581C35-FBB6-45C1-AC03-1BBC123F8131}" dt="2023-02-21T10:51:52.825" v="3541"/>
          <ac:spMkLst>
            <pc:docMk/>
            <pc:sldMk cId="2773207184" sldId="4336"/>
            <ac:spMk id="8" creationId="{0D3EA7A9-00C5-35EA-A9E2-1AE19109DA2A}"/>
          </ac:spMkLst>
        </pc:spChg>
        <pc:spChg chg="mod">
          <ac:chgData name="Berencsi Bence" userId="0d6bc2cf-8112-42d3-a525-7658f104eaf7" providerId="ADAL" clId="{36581C35-FBB6-45C1-AC03-1BBC123F8131}" dt="2023-02-21T10:52:05.125" v="3546" actId="207"/>
          <ac:spMkLst>
            <pc:docMk/>
            <pc:sldMk cId="2773207184" sldId="4336"/>
            <ac:spMk id="27" creationId="{0B015C5C-4666-4415-817B-2A412EE469B0}"/>
          </ac:spMkLst>
        </pc:spChg>
        <pc:grpChg chg="add mod">
          <ac:chgData name="Berencsi Bence" userId="0d6bc2cf-8112-42d3-a525-7658f104eaf7" providerId="ADAL" clId="{36581C35-FBB6-45C1-AC03-1BBC123F8131}" dt="2023-02-21T10:03:22.829" v="2978"/>
          <ac:grpSpMkLst>
            <pc:docMk/>
            <pc:sldMk cId="2773207184" sldId="4336"/>
            <ac:grpSpMk id="2" creationId="{0A0388F4-215E-2A92-CF60-56EA84F72B3F}"/>
          </ac:grpSpMkLst>
        </pc:grpChg>
      </pc:sldChg>
      <pc:sldChg chg="addSp delSp modSp add mod">
        <pc:chgData name="Berencsi Bence" userId="0d6bc2cf-8112-42d3-a525-7658f104eaf7" providerId="ADAL" clId="{36581C35-FBB6-45C1-AC03-1BBC123F8131}" dt="2023-02-22T08:33:19.877" v="8657" actId="167"/>
        <pc:sldMkLst>
          <pc:docMk/>
          <pc:sldMk cId="4238523994" sldId="4338"/>
        </pc:sldMkLst>
        <pc:spChg chg="mod">
          <ac:chgData name="Berencsi Bence" userId="0d6bc2cf-8112-42d3-a525-7658f104eaf7" providerId="ADAL" clId="{36581C35-FBB6-45C1-AC03-1BBC123F8131}" dt="2023-02-22T08:32:25.490" v="8635"/>
          <ac:spMkLst>
            <pc:docMk/>
            <pc:sldMk cId="4238523994" sldId="4338"/>
            <ac:spMk id="3" creationId="{5F6EE3A9-A224-DABA-326B-3040E578D451}"/>
          </ac:spMkLst>
        </pc:spChg>
        <pc:spChg chg="mod">
          <ac:chgData name="Berencsi Bence" userId="0d6bc2cf-8112-42d3-a525-7658f104eaf7" providerId="ADAL" clId="{36581C35-FBB6-45C1-AC03-1BBC123F8131}" dt="2023-02-22T08:32:25.490" v="8635"/>
          <ac:spMkLst>
            <pc:docMk/>
            <pc:sldMk cId="4238523994" sldId="4338"/>
            <ac:spMk id="4" creationId="{C8E1230B-C1F5-200D-BEE1-65E8F8B0397C}"/>
          </ac:spMkLst>
        </pc:spChg>
        <pc:spChg chg="add mod">
          <ac:chgData name="Berencsi Bence" userId="0d6bc2cf-8112-42d3-a525-7658f104eaf7" providerId="ADAL" clId="{36581C35-FBB6-45C1-AC03-1BBC123F8131}" dt="2023-02-22T08:32:25.490" v="8635"/>
          <ac:spMkLst>
            <pc:docMk/>
            <pc:sldMk cId="4238523994" sldId="4338"/>
            <ac:spMk id="5" creationId="{BEAF8E63-7E67-95DD-26F4-5CFEB6404B12}"/>
          </ac:spMkLst>
        </pc:spChg>
        <pc:spChg chg="del">
          <ac:chgData name="Berencsi Bence" userId="0d6bc2cf-8112-42d3-a525-7658f104eaf7" providerId="ADAL" clId="{36581C35-FBB6-45C1-AC03-1BBC123F8131}" dt="2023-02-22T08:32:25.274" v="8634" actId="478"/>
          <ac:spMkLst>
            <pc:docMk/>
            <pc:sldMk cId="4238523994" sldId="4338"/>
            <ac:spMk id="7" creationId="{71A20B43-B9AD-45FE-A98A-BE68177A9062}"/>
          </ac:spMkLst>
        </pc:spChg>
        <pc:spChg chg="mod">
          <ac:chgData name="Berencsi Bence" userId="0d6bc2cf-8112-42d3-a525-7658f104eaf7" providerId="ADAL" clId="{36581C35-FBB6-45C1-AC03-1BBC123F8131}" dt="2023-02-22T08:32:25.490" v="8635"/>
          <ac:spMkLst>
            <pc:docMk/>
            <pc:sldMk cId="4238523994" sldId="4338"/>
            <ac:spMk id="8" creationId="{49E4DF8D-C93F-FEBF-108F-0C55AD799EEC}"/>
          </ac:spMkLst>
        </pc:spChg>
        <pc:spChg chg="mod">
          <ac:chgData name="Berencsi Bence" userId="0d6bc2cf-8112-42d3-a525-7658f104eaf7" providerId="ADAL" clId="{36581C35-FBB6-45C1-AC03-1BBC123F8131}" dt="2023-02-22T08:32:25.490" v="8635"/>
          <ac:spMkLst>
            <pc:docMk/>
            <pc:sldMk cId="4238523994" sldId="4338"/>
            <ac:spMk id="9" creationId="{DB5D22AE-B80B-0A6E-C484-A41539CD98E7}"/>
          </ac:spMkLst>
        </pc:spChg>
        <pc:spChg chg="add mod">
          <ac:chgData name="Berencsi Bence" userId="0d6bc2cf-8112-42d3-a525-7658f104eaf7" providerId="ADAL" clId="{36581C35-FBB6-45C1-AC03-1BBC123F8131}" dt="2023-02-22T08:32:25.490" v="8635"/>
          <ac:spMkLst>
            <pc:docMk/>
            <pc:sldMk cId="4238523994" sldId="4338"/>
            <ac:spMk id="10" creationId="{43A0963D-63B0-FCEE-53B1-52DD2A645993}"/>
          </ac:spMkLst>
        </pc:spChg>
        <pc:spChg chg="add mod">
          <ac:chgData name="Berencsi Bence" userId="0d6bc2cf-8112-42d3-a525-7658f104eaf7" providerId="ADAL" clId="{36581C35-FBB6-45C1-AC03-1BBC123F8131}" dt="2023-02-22T08:32:25.490" v="8635"/>
          <ac:spMkLst>
            <pc:docMk/>
            <pc:sldMk cId="4238523994" sldId="4338"/>
            <ac:spMk id="11" creationId="{BC6A5092-BD11-8532-CAAE-C51532B55255}"/>
          </ac:spMkLst>
        </pc:spChg>
        <pc:spChg chg="mod">
          <ac:chgData name="Berencsi Bence" userId="0d6bc2cf-8112-42d3-a525-7658f104eaf7" providerId="ADAL" clId="{36581C35-FBB6-45C1-AC03-1BBC123F8131}" dt="2023-02-22T08:33:16.057" v="8656" actId="1076"/>
          <ac:spMkLst>
            <pc:docMk/>
            <pc:sldMk cId="4238523994" sldId="4338"/>
            <ac:spMk id="13" creationId="{1E63FB56-7AD5-56CD-4833-78F4BF488F32}"/>
          </ac:spMkLst>
        </pc:spChg>
        <pc:spChg chg="mod">
          <ac:chgData name="Berencsi Bence" userId="0d6bc2cf-8112-42d3-a525-7658f104eaf7" providerId="ADAL" clId="{36581C35-FBB6-45C1-AC03-1BBC123F8131}" dt="2023-02-22T08:32:52.776" v="8652" actId="113"/>
          <ac:spMkLst>
            <pc:docMk/>
            <pc:sldMk cId="4238523994" sldId="4338"/>
            <ac:spMk id="34" creationId="{250F310D-D0EC-440A-8E7E-29D44839F302}"/>
          </ac:spMkLst>
        </pc:spChg>
        <pc:spChg chg="mod">
          <ac:chgData name="Berencsi Bence" userId="0d6bc2cf-8112-42d3-a525-7658f104eaf7" providerId="ADAL" clId="{36581C35-FBB6-45C1-AC03-1BBC123F8131}" dt="2023-02-22T08:33:11.730" v="8655" actId="1076"/>
          <ac:spMkLst>
            <pc:docMk/>
            <pc:sldMk cId="4238523994" sldId="4338"/>
            <ac:spMk id="35" creationId="{42D22018-000F-4637-BA72-60184A695E24}"/>
          </ac:spMkLst>
        </pc:spChg>
        <pc:spChg chg="mod">
          <ac:chgData name="Berencsi Bence" userId="0d6bc2cf-8112-42d3-a525-7658f104eaf7" providerId="ADAL" clId="{36581C35-FBB6-45C1-AC03-1BBC123F8131}" dt="2023-02-22T08:33:05.895" v="8654" actId="207"/>
          <ac:spMkLst>
            <pc:docMk/>
            <pc:sldMk cId="4238523994" sldId="4338"/>
            <ac:spMk id="36" creationId="{F5FE2B14-3AE6-4E7F-B864-6FFF3BDB5BAE}"/>
          </ac:spMkLst>
        </pc:spChg>
        <pc:spChg chg="mod">
          <ac:chgData name="Berencsi Bence" userId="0d6bc2cf-8112-42d3-a525-7658f104eaf7" providerId="ADAL" clId="{36581C35-FBB6-45C1-AC03-1BBC123F8131}" dt="2023-02-22T08:33:11.730" v="8655" actId="1076"/>
          <ac:spMkLst>
            <pc:docMk/>
            <pc:sldMk cId="4238523994" sldId="4338"/>
            <ac:spMk id="43" creationId="{7D5D5778-9C11-4141-A9D6-F1B54ABB084E}"/>
          </ac:spMkLst>
        </pc:spChg>
        <pc:grpChg chg="add mod">
          <ac:chgData name="Berencsi Bence" userId="0d6bc2cf-8112-42d3-a525-7658f104eaf7" providerId="ADAL" clId="{36581C35-FBB6-45C1-AC03-1BBC123F8131}" dt="2023-02-22T08:32:25.490" v="8635"/>
          <ac:grpSpMkLst>
            <pc:docMk/>
            <pc:sldMk cId="4238523994" sldId="4338"/>
            <ac:grpSpMk id="2" creationId="{40D1FE3A-592F-CD27-9981-E5D3BE583B1E}"/>
          </ac:grpSpMkLst>
        </pc:grpChg>
        <pc:grpChg chg="add mod">
          <ac:chgData name="Berencsi Bence" userId="0d6bc2cf-8112-42d3-a525-7658f104eaf7" providerId="ADAL" clId="{36581C35-FBB6-45C1-AC03-1BBC123F8131}" dt="2023-02-22T08:32:25.490" v="8635"/>
          <ac:grpSpMkLst>
            <pc:docMk/>
            <pc:sldMk cId="4238523994" sldId="4338"/>
            <ac:grpSpMk id="6" creationId="{F7A3CA86-C1C0-ABE8-6F72-8FD261AE4917}"/>
          </ac:grpSpMkLst>
        </pc:grpChg>
        <pc:picChg chg="ord">
          <ac:chgData name="Berencsi Bence" userId="0d6bc2cf-8112-42d3-a525-7658f104eaf7" providerId="ADAL" clId="{36581C35-FBB6-45C1-AC03-1BBC123F8131}" dt="2023-02-22T08:33:19.877" v="8657" actId="167"/>
          <ac:picMkLst>
            <pc:docMk/>
            <pc:sldMk cId="4238523994" sldId="4338"/>
            <ac:picMk id="37" creationId="{2767E0F6-C6FC-4AAF-B292-DCD68C6B6D4B}"/>
          </ac:picMkLst>
        </pc:picChg>
        <pc:picChg chg="mod">
          <ac:chgData name="Berencsi Bence" userId="0d6bc2cf-8112-42d3-a525-7658f104eaf7" providerId="ADAL" clId="{36581C35-FBB6-45C1-AC03-1BBC123F8131}" dt="2023-02-22T08:33:11.730" v="8655" actId="1076"/>
          <ac:picMkLst>
            <pc:docMk/>
            <pc:sldMk cId="4238523994" sldId="4338"/>
            <ac:picMk id="41" creationId="{D89E603E-67D5-4D3A-9B59-3F3AF6DA7AE0}"/>
          </ac:picMkLst>
        </pc:picChg>
        <pc:picChg chg="mod">
          <ac:chgData name="Berencsi Bence" userId="0d6bc2cf-8112-42d3-a525-7658f104eaf7" providerId="ADAL" clId="{36581C35-FBB6-45C1-AC03-1BBC123F8131}" dt="2023-02-22T08:33:11.730" v="8655" actId="1076"/>
          <ac:picMkLst>
            <pc:docMk/>
            <pc:sldMk cId="4238523994" sldId="4338"/>
            <ac:picMk id="42" creationId="{F764D9C3-18F9-4A05-B154-3E552069228A}"/>
          </ac:picMkLst>
        </pc:picChg>
        <pc:picChg chg="mod">
          <ac:chgData name="Berencsi Bence" userId="0d6bc2cf-8112-42d3-a525-7658f104eaf7" providerId="ADAL" clId="{36581C35-FBB6-45C1-AC03-1BBC123F8131}" dt="2023-02-22T08:33:16.057" v="8656" actId="1076"/>
          <ac:picMkLst>
            <pc:docMk/>
            <pc:sldMk cId="4238523994" sldId="4338"/>
            <ac:picMk id="6146" creationId="{52D31057-1CDC-93B6-A856-A0F56C6D190B}"/>
          </ac:picMkLst>
        </pc:picChg>
      </pc:sldChg>
      <pc:sldChg chg="addSp modSp add mod">
        <pc:chgData name="Berencsi Bence" userId="0d6bc2cf-8112-42d3-a525-7658f104eaf7" providerId="ADAL" clId="{36581C35-FBB6-45C1-AC03-1BBC123F8131}" dt="2023-02-22T13:03:01.984" v="9914" actId="207"/>
        <pc:sldMkLst>
          <pc:docMk/>
          <pc:sldMk cId="146302860" sldId="4341"/>
        </pc:sldMkLst>
        <pc:spChg chg="add mod">
          <ac:chgData name="Berencsi Bence" userId="0d6bc2cf-8112-42d3-a525-7658f104eaf7" providerId="ADAL" clId="{36581C35-FBB6-45C1-AC03-1BBC123F8131}" dt="2023-02-22T13:01:17.764" v="9880" actId="20577"/>
          <ac:spMkLst>
            <pc:docMk/>
            <pc:sldMk cId="146302860" sldId="4341"/>
            <ac:spMk id="2" creationId="{F604FAC0-53D5-9C22-80C6-DAD656FF7A26}"/>
          </ac:spMkLst>
        </pc:spChg>
        <pc:spChg chg="add mod">
          <ac:chgData name="Berencsi Bence" userId="0d6bc2cf-8112-42d3-a525-7658f104eaf7" providerId="ADAL" clId="{36581C35-FBB6-45C1-AC03-1BBC123F8131}" dt="2023-02-22T13:02:18.388" v="9909" actId="1582"/>
          <ac:spMkLst>
            <pc:docMk/>
            <pc:sldMk cId="146302860" sldId="4341"/>
            <ac:spMk id="3" creationId="{610EB629-FA8C-17A2-623F-D2A361DDA34A}"/>
          </ac:spMkLst>
        </pc:spChg>
        <pc:spChg chg="mod">
          <ac:chgData name="Berencsi Bence" userId="0d6bc2cf-8112-42d3-a525-7658f104eaf7" providerId="ADAL" clId="{36581C35-FBB6-45C1-AC03-1BBC123F8131}" dt="2023-02-22T13:02:53.197" v="9913" actId="207"/>
          <ac:spMkLst>
            <pc:docMk/>
            <pc:sldMk cId="146302860" sldId="4341"/>
            <ac:spMk id="6" creationId="{B4B5900D-57D0-9FB0-116B-62E660128A10}"/>
          </ac:spMkLst>
        </pc:spChg>
        <pc:spChg chg="mod">
          <ac:chgData name="Berencsi Bence" userId="0d6bc2cf-8112-42d3-a525-7658f104eaf7" providerId="ADAL" clId="{36581C35-FBB6-45C1-AC03-1BBC123F8131}" dt="2023-02-22T13:01:31.583" v="9899" actId="1038"/>
          <ac:spMkLst>
            <pc:docMk/>
            <pc:sldMk cId="146302860" sldId="4341"/>
            <ac:spMk id="8" creationId="{BECA4F25-9315-753C-7354-BBC50ED1FD4A}"/>
          </ac:spMkLst>
        </pc:spChg>
        <pc:spChg chg="mod">
          <ac:chgData name="Berencsi Bence" userId="0d6bc2cf-8112-42d3-a525-7658f104eaf7" providerId="ADAL" clId="{36581C35-FBB6-45C1-AC03-1BBC123F8131}" dt="2023-02-22T13:01:31.583" v="9899" actId="1038"/>
          <ac:spMkLst>
            <pc:docMk/>
            <pc:sldMk cId="146302860" sldId="4341"/>
            <ac:spMk id="9" creationId="{CDE0A1AC-4274-6226-61A8-845969D47088}"/>
          </ac:spMkLst>
        </pc:spChg>
        <pc:spChg chg="mod">
          <ac:chgData name="Berencsi Bence" userId="0d6bc2cf-8112-42d3-a525-7658f104eaf7" providerId="ADAL" clId="{36581C35-FBB6-45C1-AC03-1BBC123F8131}" dt="2023-02-22T13:01:31.583" v="9899" actId="1038"/>
          <ac:spMkLst>
            <pc:docMk/>
            <pc:sldMk cId="146302860" sldId="4341"/>
            <ac:spMk id="10" creationId="{B7602D38-7A6C-9148-BF92-ADF17B2B42F7}"/>
          </ac:spMkLst>
        </pc:spChg>
        <pc:spChg chg="mod">
          <ac:chgData name="Berencsi Bence" userId="0d6bc2cf-8112-42d3-a525-7658f104eaf7" providerId="ADAL" clId="{36581C35-FBB6-45C1-AC03-1BBC123F8131}" dt="2023-02-22T13:02:25.254" v="9910" actId="207"/>
          <ac:spMkLst>
            <pc:docMk/>
            <pc:sldMk cId="146302860" sldId="4341"/>
            <ac:spMk id="11" creationId="{8C8CDE3D-A7A5-A1B0-C833-D3730FF6EE12}"/>
          </ac:spMkLst>
        </pc:spChg>
        <pc:spChg chg="mod">
          <ac:chgData name="Berencsi Bence" userId="0d6bc2cf-8112-42d3-a525-7658f104eaf7" providerId="ADAL" clId="{36581C35-FBB6-45C1-AC03-1BBC123F8131}" dt="2023-02-22T13:01:31.583" v="9899" actId="1038"/>
          <ac:spMkLst>
            <pc:docMk/>
            <pc:sldMk cId="146302860" sldId="4341"/>
            <ac:spMk id="12" creationId="{3BC0F29A-9561-B7C0-2AE2-5B2CBC9EE54B}"/>
          </ac:spMkLst>
        </pc:spChg>
        <pc:spChg chg="mod">
          <ac:chgData name="Berencsi Bence" userId="0d6bc2cf-8112-42d3-a525-7658f104eaf7" providerId="ADAL" clId="{36581C35-FBB6-45C1-AC03-1BBC123F8131}" dt="2023-02-22T13:01:28.118" v="9883" actId="6549"/>
          <ac:spMkLst>
            <pc:docMk/>
            <pc:sldMk cId="146302860" sldId="4341"/>
            <ac:spMk id="13" creationId="{77FCA8C1-4E1F-41F3-A496-0B25459F1196}"/>
          </ac:spMkLst>
        </pc:spChg>
        <pc:spChg chg="mod">
          <ac:chgData name="Berencsi Bence" userId="0d6bc2cf-8112-42d3-a525-7658f104eaf7" providerId="ADAL" clId="{36581C35-FBB6-45C1-AC03-1BBC123F8131}" dt="2023-02-22T13:01:31.583" v="9899" actId="1038"/>
          <ac:spMkLst>
            <pc:docMk/>
            <pc:sldMk cId="146302860" sldId="4341"/>
            <ac:spMk id="14" creationId="{975197D8-6FF9-2B0D-B56E-0C22657C8376}"/>
          </ac:spMkLst>
        </pc:spChg>
        <pc:spChg chg="mod">
          <ac:chgData name="Berencsi Bence" userId="0d6bc2cf-8112-42d3-a525-7658f104eaf7" providerId="ADAL" clId="{36581C35-FBB6-45C1-AC03-1BBC123F8131}" dt="2023-02-22T13:02:41.002" v="9911" actId="207"/>
          <ac:spMkLst>
            <pc:docMk/>
            <pc:sldMk cId="146302860" sldId="4341"/>
            <ac:spMk id="15" creationId="{3BA8E0C8-332B-4E21-B783-6DA355B5F155}"/>
          </ac:spMkLst>
        </pc:spChg>
        <pc:spChg chg="mod">
          <ac:chgData name="Berencsi Bence" userId="0d6bc2cf-8112-42d3-a525-7658f104eaf7" providerId="ADAL" clId="{36581C35-FBB6-45C1-AC03-1BBC123F8131}" dt="2023-02-22T13:01:31.583" v="9899" actId="1038"/>
          <ac:spMkLst>
            <pc:docMk/>
            <pc:sldMk cId="146302860" sldId="4341"/>
            <ac:spMk id="16" creationId="{E9D2BAF9-2C74-B2AD-2148-CA55A2C5B2B2}"/>
          </ac:spMkLst>
        </pc:spChg>
        <pc:spChg chg="mod">
          <ac:chgData name="Berencsi Bence" userId="0d6bc2cf-8112-42d3-a525-7658f104eaf7" providerId="ADAL" clId="{36581C35-FBB6-45C1-AC03-1BBC123F8131}" dt="2023-02-22T13:01:31.583" v="9899" actId="1038"/>
          <ac:spMkLst>
            <pc:docMk/>
            <pc:sldMk cId="146302860" sldId="4341"/>
            <ac:spMk id="17" creationId="{E42B3EA5-6C06-3850-527B-37E74F4D1BCC}"/>
          </ac:spMkLst>
        </pc:spChg>
        <pc:spChg chg="mod">
          <ac:chgData name="Berencsi Bence" userId="0d6bc2cf-8112-42d3-a525-7658f104eaf7" providerId="ADAL" clId="{36581C35-FBB6-45C1-AC03-1BBC123F8131}" dt="2023-02-22T13:01:31.583" v="9899" actId="1038"/>
          <ac:spMkLst>
            <pc:docMk/>
            <pc:sldMk cId="146302860" sldId="4341"/>
            <ac:spMk id="18" creationId="{A453615C-9E95-EBF1-9206-29EFD3A92681}"/>
          </ac:spMkLst>
        </pc:spChg>
        <pc:spChg chg="mod">
          <ac:chgData name="Berencsi Bence" userId="0d6bc2cf-8112-42d3-a525-7658f104eaf7" providerId="ADAL" clId="{36581C35-FBB6-45C1-AC03-1BBC123F8131}" dt="2023-02-22T13:01:31.583" v="9899" actId="1038"/>
          <ac:spMkLst>
            <pc:docMk/>
            <pc:sldMk cId="146302860" sldId="4341"/>
            <ac:spMk id="19" creationId="{FA0470A2-5C56-EE63-BEA5-3B13AEFDFE76}"/>
          </ac:spMkLst>
        </pc:spChg>
        <pc:spChg chg="mod">
          <ac:chgData name="Berencsi Bence" userId="0d6bc2cf-8112-42d3-a525-7658f104eaf7" providerId="ADAL" clId="{36581C35-FBB6-45C1-AC03-1BBC123F8131}" dt="2023-02-22T13:03:01.984" v="9914" actId="207"/>
          <ac:spMkLst>
            <pc:docMk/>
            <pc:sldMk cId="146302860" sldId="4341"/>
            <ac:spMk id="20" creationId="{27FE9CA8-5B5D-7B43-FE48-1E84530571E8}"/>
          </ac:spMkLst>
        </pc:spChg>
        <pc:spChg chg="mod">
          <ac:chgData name="Berencsi Bence" userId="0d6bc2cf-8112-42d3-a525-7658f104eaf7" providerId="ADAL" clId="{36581C35-FBB6-45C1-AC03-1BBC123F8131}" dt="2023-02-22T13:01:31.583" v="9899" actId="1038"/>
          <ac:spMkLst>
            <pc:docMk/>
            <pc:sldMk cId="146302860" sldId="4341"/>
            <ac:spMk id="21" creationId="{1E48BE86-5636-7DD0-CCE4-44218FB56A6F}"/>
          </ac:spMkLst>
        </pc:spChg>
        <pc:spChg chg="mod">
          <ac:chgData name="Berencsi Bence" userId="0d6bc2cf-8112-42d3-a525-7658f104eaf7" providerId="ADAL" clId="{36581C35-FBB6-45C1-AC03-1BBC123F8131}" dt="2023-02-22T13:01:31.583" v="9899" actId="1038"/>
          <ac:spMkLst>
            <pc:docMk/>
            <pc:sldMk cId="146302860" sldId="4341"/>
            <ac:spMk id="22" creationId="{857966D6-B511-D503-A50C-47E5C65931B7}"/>
          </ac:spMkLst>
        </pc:spChg>
        <pc:spChg chg="mod">
          <ac:chgData name="Berencsi Bence" userId="0d6bc2cf-8112-42d3-a525-7658f104eaf7" providerId="ADAL" clId="{36581C35-FBB6-45C1-AC03-1BBC123F8131}" dt="2023-02-22T13:01:31.583" v="9899" actId="1038"/>
          <ac:spMkLst>
            <pc:docMk/>
            <pc:sldMk cId="146302860" sldId="4341"/>
            <ac:spMk id="23" creationId="{DBD4E35A-1A6E-FB19-5700-4A0C7DC2BA57}"/>
          </ac:spMkLst>
        </pc:spChg>
        <pc:spChg chg="mod">
          <ac:chgData name="Berencsi Bence" userId="0d6bc2cf-8112-42d3-a525-7658f104eaf7" providerId="ADAL" clId="{36581C35-FBB6-45C1-AC03-1BBC123F8131}" dt="2023-02-22T13:01:31.583" v="9899" actId="1038"/>
          <ac:spMkLst>
            <pc:docMk/>
            <pc:sldMk cId="146302860" sldId="4341"/>
            <ac:spMk id="24" creationId="{4F2B6A32-F30D-CA08-A7C5-F6703B641A5C}"/>
          </ac:spMkLst>
        </pc:spChg>
        <pc:spChg chg="mod">
          <ac:chgData name="Berencsi Bence" userId="0d6bc2cf-8112-42d3-a525-7658f104eaf7" providerId="ADAL" clId="{36581C35-FBB6-45C1-AC03-1BBC123F8131}" dt="2023-02-22T13:02:46.812" v="9912" actId="207"/>
          <ac:spMkLst>
            <pc:docMk/>
            <pc:sldMk cId="146302860" sldId="4341"/>
            <ac:spMk id="25" creationId="{1D8D2A4D-9C8B-0830-31EC-B81C143E6E87}"/>
          </ac:spMkLst>
        </pc:spChg>
        <pc:spChg chg="mod">
          <ac:chgData name="Berencsi Bence" userId="0d6bc2cf-8112-42d3-a525-7658f104eaf7" providerId="ADAL" clId="{36581C35-FBB6-45C1-AC03-1BBC123F8131}" dt="2023-02-22T13:01:31.583" v="9899" actId="1038"/>
          <ac:spMkLst>
            <pc:docMk/>
            <pc:sldMk cId="146302860" sldId="4341"/>
            <ac:spMk id="26" creationId="{D67C58E2-01C5-E932-2E08-43561B5B123D}"/>
          </ac:spMkLst>
        </pc:spChg>
        <pc:grpChg chg="mod">
          <ac:chgData name="Berencsi Bence" userId="0d6bc2cf-8112-42d3-a525-7658f104eaf7" providerId="ADAL" clId="{36581C35-FBB6-45C1-AC03-1BBC123F8131}" dt="2023-02-22T13:01:31.583" v="9899" actId="1038"/>
          <ac:grpSpMkLst>
            <pc:docMk/>
            <pc:sldMk cId="146302860" sldId="4341"/>
            <ac:grpSpMk id="4" creationId="{819CC1CB-8955-B92C-3E44-FB815A939EAF}"/>
          </ac:grpSpMkLst>
        </pc:grpChg>
      </pc:sldChg>
      <pc:sldChg chg="delSp add del mod">
        <pc:chgData name="Berencsi Bence" userId="0d6bc2cf-8112-42d3-a525-7658f104eaf7" providerId="ADAL" clId="{36581C35-FBB6-45C1-AC03-1BBC123F8131}" dt="2023-02-22T08:45:34.736" v="8885" actId="2696"/>
        <pc:sldMkLst>
          <pc:docMk/>
          <pc:sldMk cId="2894852032" sldId="4341"/>
        </pc:sldMkLst>
        <pc:spChg chg="del">
          <ac:chgData name="Berencsi Bence" userId="0d6bc2cf-8112-42d3-a525-7658f104eaf7" providerId="ADAL" clId="{36581C35-FBB6-45C1-AC03-1BBC123F8131}" dt="2023-02-22T08:39:22.232" v="8764" actId="478"/>
          <ac:spMkLst>
            <pc:docMk/>
            <pc:sldMk cId="2894852032" sldId="4341"/>
            <ac:spMk id="7" creationId="{71A20B43-B9AD-45FE-A98A-BE68177A9062}"/>
          </ac:spMkLst>
        </pc:spChg>
      </pc:sldChg>
      <pc:sldChg chg="addSp delSp modSp add mod">
        <pc:chgData name="Berencsi Bence" userId="0d6bc2cf-8112-42d3-a525-7658f104eaf7" providerId="ADAL" clId="{36581C35-FBB6-45C1-AC03-1BBC123F8131}" dt="2023-02-22T08:39:03.254" v="8763" actId="14100"/>
        <pc:sldMkLst>
          <pc:docMk/>
          <pc:sldMk cId="564249746" sldId="4342"/>
        </pc:sldMkLst>
        <pc:spChg chg="add mod">
          <ac:chgData name="Berencsi Bence" userId="0d6bc2cf-8112-42d3-a525-7658f104eaf7" providerId="ADAL" clId="{36581C35-FBB6-45C1-AC03-1BBC123F8131}" dt="2023-02-22T08:37:12.858" v="8728" actId="1076"/>
          <ac:spMkLst>
            <pc:docMk/>
            <pc:sldMk cId="564249746" sldId="4342"/>
            <ac:spMk id="2" creationId="{7FE511EB-1EE8-7289-BA1F-94F2CB33F62A}"/>
          </ac:spMkLst>
        </pc:spChg>
        <pc:spChg chg="mod">
          <ac:chgData name="Berencsi Bence" userId="0d6bc2cf-8112-42d3-a525-7658f104eaf7" providerId="ADAL" clId="{36581C35-FBB6-45C1-AC03-1BBC123F8131}" dt="2023-02-22T08:36:38.029" v="8721"/>
          <ac:spMkLst>
            <pc:docMk/>
            <pc:sldMk cId="564249746" sldId="4342"/>
            <ac:spMk id="4" creationId="{DA57F507-516A-C466-B857-0F1E002E8C7B}"/>
          </ac:spMkLst>
        </pc:spChg>
        <pc:spChg chg="mod">
          <ac:chgData name="Berencsi Bence" userId="0d6bc2cf-8112-42d3-a525-7658f104eaf7" providerId="ADAL" clId="{36581C35-FBB6-45C1-AC03-1BBC123F8131}" dt="2023-02-22T08:36:38.029" v="8721"/>
          <ac:spMkLst>
            <pc:docMk/>
            <pc:sldMk cId="564249746" sldId="4342"/>
            <ac:spMk id="5" creationId="{EC27889A-8617-1A0B-B186-98A559C1AB18}"/>
          </ac:spMkLst>
        </pc:spChg>
        <pc:spChg chg="add mod">
          <ac:chgData name="Berencsi Bence" userId="0d6bc2cf-8112-42d3-a525-7658f104eaf7" providerId="ADAL" clId="{36581C35-FBB6-45C1-AC03-1BBC123F8131}" dt="2023-02-22T08:36:38.029" v="8721"/>
          <ac:spMkLst>
            <pc:docMk/>
            <pc:sldMk cId="564249746" sldId="4342"/>
            <ac:spMk id="6" creationId="{26B15635-EE80-6058-D22D-8AC26AA6E1C3}"/>
          </ac:spMkLst>
        </pc:spChg>
        <pc:spChg chg="mod">
          <ac:chgData name="Berencsi Bence" userId="0d6bc2cf-8112-42d3-a525-7658f104eaf7" providerId="ADAL" clId="{36581C35-FBB6-45C1-AC03-1BBC123F8131}" dt="2023-02-22T08:36:38.029" v="8721"/>
          <ac:spMkLst>
            <pc:docMk/>
            <pc:sldMk cId="564249746" sldId="4342"/>
            <ac:spMk id="8" creationId="{74A79BE2-E43C-5402-6E42-C20C41BBB517}"/>
          </ac:spMkLst>
        </pc:spChg>
        <pc:spChg chg="mod">
          <ac:chgData name="Berencsi Bence" userId="0d6bc2cf-8112-42d3-a525-7658f104eaf7" providerId="ADAL" clId="{36581C35-FBB6-45C1-AC03-1BBC123F8131}" dt="2023-02-22T08:36:38.029" v="8721"/>
          <ac:spMkLst>
            <pc:docMk/>
            <pc:sldMk cId="564249746" sldId="4342"/>
            <ac:spMk id="9" creationId="{5B47E028-5DEA-554C-15F0-04207DE184E2}"/>
          </ac:spMkLst>
        </pc:spChg>
        <pc:spChg chg="add mod">
          <ac:chgData name="Berencsi Bence" userId="0d6bc2cf-8112-42d3-a525-7658f104eaf7" providerId="ADAL" clId="{36581C35-FBB6-45C1-AC03-1BBC123F8131}" dt="2023-02-22T08:36:38.029" v="8721"/>
          <ac:spMkLst>
            <pc:docMk/>
            <pc:sldMk cId="564249746" sldId="4342"/>
            <ac:spMk id="10" creationId="{E02100E5-8B08-FCF2-A533-68ACA46B78F3}"/>
          </ac:spMkLst>
        </pc:spChg>
        <pc:spChg chg="add mod">
          <ac:chgData name="Berencsi Bence" userId="0d6bc2cf-8112-42d3-a525-7658f104eaf7" providerId="ADAL" clId="{36581C35-FBB6-45C1-AC03-1BBC123F8131}" dt="2023-02-22T08:36:38.029" v="8721"/>
          <ac:spMkLst>
            <pc:docMk/>
            <pc:sldMk cId="564249746" sldId="4342"/>
            <ac:spMk id="11" creationId="{E906F86D-24B2-408B-8871-810B6D9C12B9}"/>
          </ac:spMkLst>
        </pc:spChg>
        <pc:spChg chg="mod">
          <ac:chgData name="Berencsi Bence" userId="0d6bc2cf-8112-42d3-a525-7658f104eaf7" providerId="ADAL" clId="{36581C35-FBB6-45C1-AC03-1BBC123F8131}" dt="2023-02-22T08:39:03.254" v="8763" actId="14100"/>
          <ac:spMkLst>
            <pc:docMk/>
            <pc:sldMk cId="564249746" sldId="4342"/>
            <ac:spMk id="21" creationId="{6EE5B948-1A08-4E14-8DFE-ED53928DFE91}"/>
          </ac:spMkLst>
        </pc:spChg>
        <pc:spChg chg="del mod">
          <ac:chgData name="Berencsi Bence" userId="0d6bc2cf-8112-42d3-a525-7658f104eaf7" providerId="ADAL" clId="{36581C35-FBB6-45C1-AC03-1BBC123F8131}" dt="2023-02-22T08:36:37.186" v="8720" actId="478"/>
          <ac:spMkLst>
            <pc:docMk/>
            <pc:sldMk cId="564249746" sldId="4342"/>
            <ac:spMk id="23" creationId="{F97A22E2-7A80-48EC-9053-19081365E9ED}"/>
          </ac:spMkLst>
        </pc:spChg>
        <pc:spChg chg="mod">
          <ac:chgData name="Berencsi Bence" userId="0d6bc2cf-8112-42d3-a525-7658f104eaf7" providerId="ADAL" clId="{36581C35-FBB6-45C1-AC03-1BBC123F8131}" dt="2023-02-22T08:38:52.384" v="8757" actId="1076"/>
          <ac:spMkLst>
            <pc:docMk/>
            <pc:sldMk cId="564249746" sldId="4342"/>
            <ac:spMk id="152" creationId="{ED830622-3291-97EC-6475-7AE908655477}"/>
          </ac:spMkLst>
        </pc:spChg>
        <pc:spChg chg="mod">
          <ac:chgData name="Berencsi Bence" userId="0d6bc2cf-8112-42d3-a525-7658f104eaf7" providerId="ADAL" clId="{36581C35-FBB6-45C1-AC03-1BBC123F8131}" dt="2023-02-22T08:38:59.135" v="8761" actId="1036"/>
          <ac:spMkLst>
            <pc:docMk/>
            <pc:sldMk cId="564249746" sldId="4342"/>
            <ac:spMk id="153" creationId="{85F5FE16-2CAC-4192-25C4-2DAD73D7C6A0}"/>
          </ac:spMkLst>
        </pc:spChg>
        <pc:spChg chg="mod">
          <ac:chgData name="Berencsi Bence" userId="0d6bc2cf-8112-42d3-a525-7658f104eaf7" providerId="ADAL" clId="{36581C35-FBB6-45C1-AC03-1BBC123F8131}" dt="2023-02-22T08:37:06.670" v="8727" actId="2711"/>
          <ac:spMkLst>
            <pc:docMk/>
            <pc:sldMk cId="564249746" sldId="4342"/>
            <ac:spMk id="154" creationId="{9FAF8CBA-4DB7-6F55-EC8D-8E3387EFE2E1}"/>
          </ac:spMkLst>
        </pc:spChg>
        <pc:spChg chg="mod">
          <ac:chgData name="Berencsi Bence" userId="0d6bc2cf-8112-42d3-a525-7658f104eaf7" providerId="ADAL" clId="{36581C35-FBB6-45C1-AC03-1BBC123F8131}" dt="2023-02-22T08:37:06.670" v="8727" actId="2711"/>
          <ac:spMkLst>
            <pc:docMk/>
            <pc:sldMk cId="564249746" sldId="4342"/>
            <ac:spMk id="155" creationId="{5BBB8EFB-D726-A181-F03E-F3E752635986}"/>
          </ac:spMkLst>
        </pc:spChg>
        <pc:grpChg chg="add mod">
          <ac:chgData name="Berencsi Bence" userId="0d6bc2cf-8112-42d3-a525-7658f104eaf7" providerId="ADAL" clId="{36581C35-FBB6-45C1-AC03-1BBC123F8131}" dt="2023-02-22T08:36:38.029" v="8721"/>
          <ac:grpSpMkLst>
            <pc:docMk/>
            <pc:sldMk cId="564249746" sldId="4342"/>
            <ac:grpSpMk id="3" creationId="{CF5F5095-8144-AAC0-9887-CCE55A299D21}"/>
          </ac:grpSpMkLst>
        </pc:grpChg>
        <pc:grpChg chg="add mod">
          <ac:chgData name="Berencsi Bence" userId="0d6bc2cf-8112-42d3-a525-7658f104eaf7" providerId="ADAL" clId="{36581C35-FBB6-45C1-AC03-1BBC123F8131}" dt="2023-02-22T08:36:38.029" v="8721"/>
          <ac:grpSpMkLst>
            <pc:docMk/>
            <pc:sldMk cId="564249746" sldId="4342"/>
            <ac:grpSpMk id="7" creationId="{D846CBD6-F612-9B1D-E9D2-A73D37FF6994}"/>
          </ac:grpSpMkLst>
        </pc:grpChg>
        <pc:picChg chg="mod">
          <ac:chgData name="Berencsi Bence" userId="0d6bc2cf-8112-42d3-a525-7658f104eaf7" providerId="ADAL" clId="{36581C35-FBB6-45C1-AC03-1BBC123F8131}" dt="2023-02-22T08:37:57.814" v="8738" actId="14100"/>
          <ac:picMkLst>
            <pc:docMk/>
            <pc:sldMk cId="564249746" sldId="4342"/>
            <ac:picMk id="7170" creationId="{10C2AC8E-878E-5650-BA90-097F93900367}"/>
          </ac:picMkLst>
        </pc:picChg>
      </pc:sldChg>
      <pc:sldChg chg="del">
        <pc:chgData name="Berencsi Bence" userId="0d6bc2cf-8112-42d3-a525-7658f104eaf7" providerId="ADAL" clId="{36581C35-FBB6-45C1-AC03-1BBC123F8131}" dt="2023-02-21T14:06:16.449" v="5320" actId="2696"/>
        <pc:sldMkLst>
          <pc:docMk/>
          <pc:sldMk cId="1362904122" sldId="4350"/>
        </pc:sldMkLst>
      </pc:sldChg>
      <pc:sldChg chg="addSp delSp modSp add mod">
        <pc:chgData name="Berencsi Bence" userId="0d6bc2cf-8112-42d3-a525-7658f104eaf7" providerId="ADAL" clId="{36581C35-FBB6-45C1-AC03-1BBC123F8131}" dt="2023-02-21T14:36:33.770" v="6097" actId="1037"/>
        <pc:sldMkLst>
          <pc:docMk/>
          <pc:sldMk cId="3481939468" sldId="4350"/>
        </pc:sldMkLst>
        <pc:spChg chg="add mod">
          <ac:chgData name="Berencsi Bence" userId="0d6bc2cf-8112-42d3-a525-7658f104eaf7" providerId="ADAL" clId="{36581C35-FBB6-45C1-AC03-1BBC123F8131}" dt="2023-02-21T14:06:55.400" v="5324"/>
          <ac:spMkLst>
            <pc:docMk/>
            <pc:sldMk cId="3481939468" sldId="4350"/>
            <ac:spMk id="2" creationId="{E021537E-CE85-A287-CC9B-BDB26288BDC9}"/>
          </ac:spMkLst>
        </pc:spChg>
        <pc:spChg chg="del mod">
          <ac:chgData name="Berencsi Bence" userId="0d6bc2cf-8112-42d3-a525-7658f104eaf7" providerId="ADAL" clId="{36581C35-FBB6-45C1-AC03-1BBC123F8131}" dt="2023-02-21T14:09:01.908" v="5396" actId="478"/>
          <ac:spMkLst>
            <pc:docMk/>
            <pc:sldMk cId="3481939468" sldId="4350"/>
            <ac:spMk id="4" creationId="{99682229-828F-4C83-99F4-DF6930963944}"/>
          </ac:spMkLst>
        </pc:spChg>
        <pc:spChg chg="del">
          <ac:chgData name="Berencsi Bence" userId="0d6bc2cf-8112-42d3-a525-7658f104eaf7" providerId="ADAL" clId="{36581C35-FBB6-45C1-AC03-1BBC123F8131}" dt="2023-02-21T14:12:02.749" v="5583" actId="478"/>
          <ac:spMkLst>
            <pc:docMk/>
            <pc:sldMk cId="3481939468" sldId="4350"/>
            <ac:spMk id="5" creationId="{84BC467F-12EF-45FC-A354-EA2D32FDF9A1}"/>
          </ac:spMkLst>
        </pc:spChg>
        <pc:spChg chg="del">
          <ac:chgData name="Berencsi Bence" userId="0d6bc2cf-8112-42d3-a525-7658f104eaf7" providerId="ADAL" clId="{36581C35-FBB6-45C1-AC03-1BBC123F8131}" dt="2023-02-21T14:12:04.234" v="5584" actId="478"/>
          <ac:spMkLst>
            <pc:docMk/>
            <pc:sldMk cId="3481939468" sldId="4350"/>
            <ac:spMk id="6" creationId="{825F4BDB-366E-4FC2-81A5-6BFBE15EE7EB}"/>
          </ac:spMkLst>
        </pc:spChg>
        <pc:spChg chg="del mod">
          <ac:chgData name="Berencsi Bence" userId="0d6bc2cf-8112-42d3-a525-7658f104eaf7" providerId="ADAL" clId="{36581C35-FBB6-45C1-AC03-1BBC123F8131}" dt="2023-02-21T14:06:55.109" v="5323" actId="478"/>
          <ac:spMkLst>
            <pc:docMk/>
            <pc:sldMk cId="3481939468" sldId="4350"/>
            <ac:spMk id="7" creationId="{71A20B43-B9AD-45FE-A98A-BE68177A9062}"/>
          </ac:spMkLst>
        </pc:spChg>
        <pc:spChg chg="mod">
          <ac:chgData name="Berencsi Bence" userId="0d6bc2cf-8112-42d3-a525-7658f104eaf7" providerId="ADAL" clId="{36581C35-FBB6-45C1-AC03-1BBC123F8131}" dt="2023-02-21T14:06:55.400" v="5324"/>
          <ac:spMkLst>
            <pc:docMk/>
            <pc:sldMk cId="3481939468" sldId="4350"/>
            <ac:spMk id="9" creationId="{DA2945B5-F69F-1983-EF0F-C2D3006EBDF5}"/>
          </ac:spMkLst>
        </pc:spChg>
        <pc:spChg chg="mod">
          <ac:chgData name="Berencsi Bence" userId="0d6bc2cf-8112-42d3-a525-7658f104eaf7" providerId="ADAL" clId="{36581C35-FBB6-45C1-AC03-1BBC123F8131}" dt="2023-02-21T14:06:55.400" v="5324"/>
          <ac:spMkLst>
            <pc:docMk/>
            <pc:sldMk cId="3481939468" sldId="4350"/>
            <ac:spMk id="10" creationId="{DC8DD4DB-821D-857C-7140-2B50AD218743}"/>
          </ac:spMkLst>
        </pc:spChg>
        <pc:spChg chg="add mod">
          <ac:chgData name="Berencsi Bence" userId="0d6bc2cf-8112-42d3-a525-7658f104eaf7" providerId="ADAL" clId="{36581C35-FBB6-45C1-AC03-1BBC123F8131}" dt="2023-02-21T14:06:55.400" v="5324"/>
          <ac:spMkLst>
            <pc:docMk/>
            <pc:sldMk cId="3481939468" sldId="4350"/>
            <ac:spMk id="11" creationId="{0B320434-8C83-D7F4-7408-AC4AF9B203CC}"/>
          </ac:spMkLst>
        </pc:spChg>
        <pc:spChg chg="add mod">
          <ac:chgData name="Berencsi Bence" userId="0d6bc2cf-8112-42d3-a525-7658f104eaf7" providerId="ADAL" clId="{36581C35-FBB6-45C1-AC03-1BBC123F8131}" dt="2023-02-21T14:06:55.400" v="5324"/>
          <ac:spMkLst>
            <pc:docMk/>
            <pc:sldMk cId="3481939468" sldId="4350"/>
            <ac:spMk id="12" creationId="{D6F39A6C-989E-9CFF-0792-431DCF7C3A41}"/>
          </ac:spMkLst>
        </pc:spChg>
        <pc:spChg chg="add mod">
          <ac:chgData name="Berencsi Bence" userId="0d6bc2cf-8112-42d3-a525-7658f104eaf7" providerId="ADAL" clId="{36581C35-FBB6-45C1-AC03-1BBC123F8131}" dt="2023-02-21T14:27:06.191" v="5923" actId="164"/>
          <ac:spMkLst>
            <pc:docMk/>
            <pc:sldMk cId="3481939468" sldId="4350"/>
            <ac:spMk id="13" creationId="{FA3978F5-2B20-06A4-FF71-023373A66B50}"/>
          </ac:spMkLst>
        </pc:spChg>
        <pc:spChg chg="add mod">
          <ac:chgData name="Berencsi Bence" userId="0d6bc2cf-8112-42d3-a525-7658f104eaf7" providerId="ADAL" clId="{36581C35-FBB6-45C1-AC03-1BBC123F8131}" dt="2023-02-21T14:27:06.191" v="5923" actId="164"/>
          <ac:spMkLst>
            <pc:docMk/>
            <pc:sldMk cId="3481939468" sldId="4350"/>
            <ac:spMk id="14" creationId="{39DE8B08-F11E-8A2E-4489-207CF1905C19}"/>
          </ac:spMkLst>
        </pc:spChg>
        <pc:spChg chg="add mod">
          <ac:chgData name="Berencsi Bence" userId="0d6bc2cf-8112-42d3-a525-7658f104eaf7" providerId="ADAL" clId="{36581C35-FBB6-45C1-AC03-1BBC123F8131}" dt="2023-02-21T14:27:06.191" v="5923" actId="164"/>
          <ac:spMkLst>
            <pc:docMk/>
            <pc:sldMk cId="3481939468" sldId="4350"/>
            <ac:spMk id="15" creationId="{4E5D33EE-E902-AB50-54AD-333C1AD09E2B}"/>
          </ac:spMkLst>
        </pc:spChg>
        <pc:spChg chg="add mod">
          <ac:chgData name="Berencsi Bence" userId="0d6bc2cf-8112-42d3-a525-7658f104eaf7" providerId="ADAL" clId="{36581C35-FBB6-45C1-AC03-1BBC123F8131}" dt="2023-02-21T14:27:06.191" v="5923" actId="164"/>
          <ac:spMkLst>
            <pc:docMk/>
            <pc:sldMk cId="3481939468" sldId="4350"/>
            <ac:spMk id="16" creationId="{441C9A73-EFE4-2F95-E81A-8AC1E5D52BD6}"/>
          </ac:spMkLst>
        </pc:spChg>
        <pc:spChg chg="add mod">
          <ac:chgData name="Berencsi Bence" userId="0d6bc2cf-8112-42d3-a525-7658f104eaf7" providerId="ADAL" clId="{36581C35-FBB6-45C1-AC03-1BBC123F8131}" dt="2023-02-21T14:27:06.191" v="5923" actId="164"/>
          <ac:spMkLst>
            <pc:docMk/>
            <pc:sldMk cId="3481939468" sldId="4350"/>
            <ac:spMk id="17" creationId="{AF78236A-5FE6-7DFC-864E-9B82990250B0}"/>
          </ac:spMkLst>
        </pc:spChg>
        <pc:spChg chg="add mod">
          <ac:chgData name="Berencsi Bence" userId="0d6bc2cf-8112-42d3-a525-7658f104eaf7" providerId="ADAL" clId="{36581C35-FBB6-45C1-AC03-1BBC123F8131}" dt="2023-02-21T14:27:06.191" v="5923" actId="164"/>
          <ac:spMkLst>
            <pc:docMk/>
            <pc:sldMk cId="3481939468" sldId="4350"/>
            <ac:spMk id="18" creationId="{79B77541-FD44-DF66-510F-EA55BCF6389F}"/>
          </ac:spMkLst>
        </pc:spChg>
        <pc:spChg chg="mod">
          <ac:chgData name="Berencsi Bence" userId="0d6bc2cf-8112-42d3-a525-7658f104eaf7" providerId="ADAL" clId="{36581C35-FBB6-45C1-AC03-1BBC123F8131}" dt="2023-02-21T14:17:10.253" v="5658" actId="1076"/>
          <ac:spMkLst>
            <pc:docMk/>
            <pc:sldMk cId="3481939468" sldId="4350"/>
            <ac:spMk id="19" creationId="{DEAE0F1D-6D55-4644-95E2-61777AA5F51D}"/>
          </ac:spMkLst>
        </pc:spChg>
        <pc:spChg chg="add mod">
          <ac:chgData name="Berencsi Bence" userId="0d6bc2cf-8112-42d3-a525-7658f104eaf7" providerId="ADAL" clId="{36581C35-FBB6-45C1-AC03-1BBC123F8131}" dt="2023-02-21T14:28:46.210" v="5968" actId="1037"/>
          <ac:spMkLst>
            <pc:docMk/>
            <pc:sldMk cId="3481939468" sldId="4350"/>
            <ac:spMk id="20" creationId="{E684AB3D-7BA6-4A0E-A7D2-966C46868384}"/>
          </ac:spMkLst>
        </pc:spChg>
        <pc:spChg chg="add mod">
          <ac:chgData name="Berencsi Bence" userId="0d6bc2cf-8112-42d3-a525-7658f104eaf7" providerId="ADAL" clId="{36581C35-FBB6-45C1-AC03-1BBC123F8131}" dt="2023-02-21T14:29:20.707" v="6015" actId="1037"/>
          <ac:spMkLst>
            <pc:docMk/>
            <pc:sldMk cId="3481939468" sldId="4350"/>
            <ac:spMk id="21" creationId="{6B5A108F-1278-0EA5-1F73-B1E31EF171E4}"/>
          </ac:spMkLst>
        </pc:spChg>
        <pc:spChg chg="add mod">
          <ac:chgData name="Berencsi Bence" userId="0d6bc2cf-8112-42d3-a525-7658f104eaf7" providerId="ADAL" clId="{36581C35-FBB6-45C1-AC03-1BBC123F8131}" dt="2023-02-21T14:27:06.191" v="5923" actId="164"/>
          <ac:spMkLst>
            <pc:docMk/>
            <pc:sldMk cId="3481939468" sldId="4350"/>
            <ac:spMk id="22" creationId="{17185384-D0EE-95BA-78F6-26671E341E56}"/>
          </ac:spMkLst>
        </pc:spChg>
        <pc:spChg chg="add mod">
          <ac:chgData name="Berencsi Bence" userId="0d6bc2cf-8112-42d3-a525-7658f104eaf7" providerId="ADAL" clId="{36581C35-FBB6-45C1-AC03-1BBC123F8131}" dt="2023-02-21T14:27:06.191" v="5923" actId="164"/>
          <ac:spMkLst>
            <pc:docMk/>
            <pc:sldMk cId="3481939468" sldId="4350"/>
            <ac:spMk id="23" creationId="{ED893CBA-E6A6-9C1D-5587-0A51AF6450AD}"/>
          </ac:spMkLst>
        </pc:spChg>
        <pc:spChg chg="add mod">
          <ac:chgData name="Berencsi Bence" userId="0d6bc2cf-8112-42d3-a525-7658f104eaf7" providerId="ADAL" clId="{36581C35-FBB6-45C1-AC03-1BBC123F8131}" dt="2023-02-21T14:27:06.191" v="5923" actId="164"/>
          <ac:spMkLst>
            <pc:docMk/>
            <pc:sldMk cId="3481939468" sldId="4350"/>
            <ac:spMk id="24" creationId="{E19FDA25-C2B7-34F8-1CEF-98AC2783758B}"/>
          </ac:spMkLst>
        </pc:spChg>
        <pc:spChg chg="add mod">
          <ac:chgData name="Berencsi Bence" userId="0d6bc2cf-8112-42d3-a525-7658f104eaf7" providerId="ADAL" clId="{36581C35-FBB6-45C1-AC03-1BBC123F8131}" dt="2023-02-21T14:27:06.191" v="5923" actId="164"/>
          <ac:spMkLst>
            <pc:docMk/>
            <pc:sldMk cId="3481939468" sldId="4350"/>
            <ac:spMk id="25" creationId="{5407D777-B399-DAA4-DF0D-9E696040D0F1}"/>
          </ac:spMkLst>
        </pc:spChg>
        <pc:spChg chg="add mod">
          <ac:chgData name="Berencsi Bence" userId="0d6bc2cf-8112-42d3-a525-7658f104eaf7" providerId="ADAL" clId="{36581C35-FBB6-45C1-AC03-1BBC123F8131}" dt="2023-02-21T14:27:06.191" v="5923" actId="164"/>
          <ac:spMkLst>
            <pc:docMk/>
            <pc:sldMk cId="3481939468" sldId="4350"/>
            <ac:spMk id="26" creationId="{E1923D47-DE6F-3B23-3A82-56ED0B00F576}"/>
          </ac:spMkLst>
        </pc:spChg>
        <pc:spChg chg="add mod">
          <ac:chgData name="Berencsi Bence" userId="0d6bc2cf-8112-42d3-a525-7658f104eaf7" providerId="ADAL" clId="{36581C35-FBB6-45C1-AC03-1BBC123F8131}" dt="2023-02-21T14:27:06.191" v="5923" actId="164"/>
          <ac:spMkLst>
            <pc:docMk/>
            <pc:sldMk cId="3481939468" sldId="4350"/>
            <ac:spMk id="27" creationId="{E21209FA-E12B-0711-F120-4976F17E632F}"/>
          </ac:spMkLst>
        </pc:spChg>
        <pc:spChg chg="add mod">
          <ac:chgData name="Berencsi Bence" userId="0d6bc2cf-8112-42d3-a525-7658f104eaf7" providerId="ADAL" clId="{36581C35-FBB6-45C1-AC03-1BBC123F8131}" dt="2023-02-21T14:27:06.191" v="5923" actId="164"/>
          <ac:spMkLst>
            <pc:docMk/>
            <pc:sldMk cId="3481939468" sldId="4350"/>
            <ac:spMk id="28" creationId="{6A0D5A7A-B317-C86E-4339-BBF750DC64FD}"/>
          </ac:spMkLst>
        </pc:spChg>
        <pc:spChg chg="add mod">
          <ac:chgData name="Berencsi Bence" userId="0d6bc2cf-8112-42d3-a525-7658f104eaf7" providerId="ADAL" clId="{36581C35-FBB6-45C1-AC03-1BBC123F8131}" dt="2023-02-21T14:27:06.191" v="5923" actId="164"/>
          <ac:spMkLst>
            <pc:docMk/>
            <pc:sldMk cId="3481939468" sldId="4350"/>
            <ac:spMk id="29" creationId="{056CD2F4-3093-BC71-82AC-DD3CCD636EB5}"/>
          </ac:spMkLst>
        </pc:spChg>
        <pc:spChg chg="add mod">
          <ac:chgData name="Berencsi Bence" userId="0d6bc2cf-8112-42d3-a525-7658f104eaf7" providerId="ADAL" clId="{36581C35-FBB6-45C1-AC03-1BBC123F8131}" dt="2023-02-21T14:27:06.191" v="5923" actId="164"/>
          <ac:spMkLst>
            <pc:docMk/>
            <pc:sldMk cId="3481939468" sldId="4350"/>
            <ac:spMk id="30" creationId="{59998556-EBD8-ED30-6261-96E2325CC7A3}"/>
          </ac:spMkLst>
        </pc:spChg>
        <pc:spChg chg="add mod">
          <ac:chgData name="Berencsi Bence" userId="0d6bc2cf-8112-42d3-a525-7658f104eaf7" providerId="ADAL" clId="{36581C35-FBB6-45C1-AC03-1BBC123F8131}" dt="2023-02-21T14:27:06.191" v="5923" actId="164"/>
          <ac:spMkLst>
            <pc:docMk/>
            <pc:sldMk cId="3481939468" sldId="4350"/>
            <ac:spMk id="31" creationId="{83D46269-3E85-757A-6495-1E1FAAC1DE38}"/>
          </ac:spMkLst>
        </pc:spChg>
        <pc:spChg chg="add mod ord">
          <ac:chgData name="Berencsi Bence" userId="0d6bc2cf-8112-42d3-a525-7658f104eaf7" providerId="ADAL" clId="{36581C35-FBB6-45C1-AC03-1BBC123F8131}" dt="2023-02-21T14:27:06.191" v="5923" actId="164"/>
          <ac:spMkLst>
            <pc:docMk/>
            <pc:sldMk cId="3481939468" sldId="4350"/>
            <ac:spMk id="51" creationId="{1317E667-C673-B2A8-988F-CFB5CED002F2}"/>
          </ac:spMkLst>
        </pc:spChg>
        <pc:spChg chg="add del mod">
          <ac:chgData name="Berencsi Bence" userId="0d6bc2cf-8112-42d3-a525-7658f104eaf7" providerId="ADAL" clId="{36581C35-FBB6-45C1-AC03-1BBC123F8131}" dt="2023-02-21T14:26:08.180" v="5917" actId="478"/>
          <ac:spMkLst>
            <pc:docMk/>
            <pc:sldMk cId="3481939468" sldId="4350"/>
            <ac:spMk id="52" creationId="{9992D50D-266B-2776-BD2C-E61610722FCB}"/>
          </ac:spMkLst>
        </pc:spChg>
        <pc:spChg chg="add mod ord">
          <ac:chgData name="Berencsi Bence" userId="0d6bc2cf-8112-42d3-a525-7658f104eaf7" providerId="ADAL" clId="{36581C35-FBB6-45C1-AC03-1BBC123F8131}" dt="2023-02-21T14:29:07.735" v="6011" actId="14100"/>
          <ac:spMkLst>
            <pc:docMk/>
            <pc:sldMk cId="3481939468" sldId="4350"/>
            <ac:spMk id="53" creationId="{416B9885-BB6B-992B-0F84-C64D937189C9}"/>
          </ac:spMkLst>
        </pc:spChg>
        <pc:grpChg chg="add mod">
          <ac:chgData name="Berencsi Bence" userId="0d6bc2cf-8112-42d3-a525-7658f104eaf7" providerId="ADAL" clId="{36581C35-FBB6-45C1-AC03-1BBC123F8131}" dt="2023-02-21T14:06:55.400" v="5324"/>
          <ac:grpSpMkLst>
            <pc:docMk/>
            <pc:sldMk cId="3481939468" sldId="4350"/>
            <ac:grpSpMk id="8" creationId="{31C6132F-A857-2A61-F552-7F92471E7F6A}"/>
          </ac:grpSpMkLst>
        </pc:grpChg>
        <pc:grpChg chg="add mod">
          <ac:chgData name="Berencsi Bence" userId="0d6bc2cf-8112-42d3-a525-7658f104eaf7" providerId="ADAL" clId="{36581C35-FBB6-45C1-AC03-1BBC123F8131}" dt="2023-02-21T14:27:06.191" v="5923" actId="164"/>
          <ac:grpSpMkLst>
            <pc:docMk/>
            <pc:sldMk cId="3481939468" sldId="4350"/>
            <ac:grpSpMk id="54" creationId="{975587BE-07BE-87C3-181F-D46479CEFE91}"/>
          </ac:grpSpMkLst>
        </pc:grpChg>
        <pc:picChg chg="del mod">
          <ac:chgData name="Berencsi Bence" userId="0d6bc2cf-8112-42d3-a525-7658f104eaf7" providerId="ADAL" clId="{36581C35-FBB6-45C1-AC03-1BBC123F8131}" dt="2023-02-21T14:26:40.236" v="5922" actId="478"/>
          <ac:picMkLst>
            <pc:docMk/>
            <pc:sldMk cId="3481939468" sldId="4350"/>
            <ac:picMk id="3" creationId="{9FC99466-7F27-4086-A9D5-56F4064A2CAD}"/>
          </ac:picMkLst>
        </pc:picChg>
        <pc:picChg chg="add mod">
          <ac:chgData name="Berencsi Bence" userId="0d6bc2cf-8112-42d3-a525-7658f104eaf7" providerId="ADAL" clId="{36581C35-FBB6-45C1-AC03-1BBC123F8131}" dt="2023-02-21T14:30:55.897" v="6022" actId="14100"/>
          <ac:picMkLst>
            <pc:docMk/>
            <pc:sldMk cId="3481939468" sldId="4350"/>
            <ac:picMk id="4098" creationId="{A1D5332F-E421-4B1B-DFBD-CCB6B734E8C4}"/>
          </ac:picMkLst>
        </pc:picChg>
        <pc:picChg chg="add del mod">
          <ac:chgData name="Berencsi Bence" userId="0d6bc2cf-8112-42d3-a525-7658f104eaf7" providerId="ADAL" clId="{36581C35-FBB6-45C1-AC03-1BBC123F8131}" dt="2023-02-21T14:32:23.611" v="6030" actId="478"/>
          <ac:picMkLst>
            <pc:docMk/>
            <pc:sldMk cId="3481939468" sldId="4350"/>
            <ac:picMk id="4100" creationId="{A0BECC17-B29B-B964-BA34-86F23512E38D}"/>
          </ac:picMkLst>
        </pc:picChg>
        <pc:picChg chg="add del mod">
          <ac:chgData name="Berencsi Bence" userId="0d6bc2cf-8112-42d3-a525-7658f104eaf7" providerId="ADAL" clId="{36581C35-FBB6-45C1-AC03-1BBC123F8131}" dt="2023-02-21T14:33:48.491" v="6035" actId="478"/>
          <ac:picMkLst>
            <pc:docMk/>
            <pc:sldMk cId="3481939468" sldId="4350"/>
            <ac:picMk id="4102" creationId="{14382C42-9EC0-9373-8F2B-8597DF2D4FD6}"/>
          </ac:picMkLst>
        </pc:picChg>
        <pc:picChg chg="add del mod">
          <ac:chgData name="Berencsi Bence" userId="0d6bc2cf-8112-42d3-a525-7658f104eaf7" providerId="ADAL" clId="{36581C35-FBB6-45C1-AC03-1BBC123F8131}" dt="2023-02-21T14:36:03.275" v="6091" actId="478"/>
          <ac:picMkLst>
            <pc:docMk/>
            <pc:sldMk cId="3481939468" sldId="4350"/>
            <ac:picMk id="4104" creationId="{663ADB07-DA1F-1E5B-2F2E-539537CCB0C5}"/>
          </ac:picMkLst>
        </pc:picChg>
        <pc:picChg chg="add mod">
          <ac:chgData name="Berencsi Bence" userId="0d6bc2cf-8112-42d3-a525-7658f104eaf7" providerId="ADAL" clId="{36581C35-FBB6-45C1-AC03-1BBC123F8131}" dt="2023-02-21T14:36:33.770" v="6097" actId="1037"/>
          <ac:picMkLst>
            <pc:docMk/>
            <pc:sldMk cId="3481939468" sldId="4350"/>
            <ac:picMk id="4106" creationId="{DF3443CC-C8A2-62B9-9E0B-8A409F91D583}"/>
          </ac:picMkLst>
        </pc:picChg>
        <pc:cxnChg chg="add mod">
          <ac:chgData name="Berencsi Bence" userId="0d6bc2cf-8112-42d3-a525-7658f104eaf7" providerId="ADAL" clId="{36581C35-FBB6-45C1-AC03-1BBC123F8131}" dt="2023-02-21T14:27:06.191" v="5923" actId="164"/>
          <ac:cxnSpMkLst>
            <pc:docMk/>
            <pc:sldMk cId="3481939468" sldId="4350"/>
            <ac:cxnSpMk id="33" creationId="{AF302BFE-48F7-A169-1A62-8BA50B8DE12B}"/>
          </ac:cxnSpMkLst>
        </pc:cxnChg>
        <pc:cxnChg chg="add mod">
          <ac:chgData name="Berencsi Bence" userId="0d6bc2cf-8112-42d3-a525-7658f104eaf7" providerId="ADAL" clId="{36581C35-FBB6-45C1-AC03-1BBC123F8131}" dt="2023-02-21T14:27:06.191" v="5923" actId="164"/>
          <ac:cxnSpMkLst>
            <pc:docMk/>
            <pc:sldMk cId="3481939468" sldId="4350"/>
            <ac:cxnSpMk id="34" creationId="{924A304A-9E91-653D-B8C7-5E70918D8751}"/>
          </ac:cxnSpMkLst>
        </pc:cxnChg>
        <pc:cxnChg chg="add mod">
          <ac:chgData name="Berencsi Bence" userId="0d6bc2cf-8112-42d3-a525-7658f104eaf7" providerId="ADAL" clId="{36581C35-FBB6-45C1-AC03-1BBC123F8131}" dt="2023-02-21T14:27:06.191" v="5923" actId="164"/>
          <ac:cxnSpMkLst>
            <pc:docMk/>
            <pc:sldMk cId="3481939468" sldId="4350"/>
            <ac:cxnSpMk id="39" creationId="{4F525E3A-8069-9DC8-BD98-56AF7FABF4AF}"/>
          </ac:cxnSpMkLst>
        </pc:cxnChg>
        <pc:cxnChg chg="add mod">
          <ac:chgData name="Berencsi Bence" userId="0d6bc2cf-8112-42d3-a525-7658f104eaf7" providerId="ADAL" clId="{36581C35-FBB6-45C1-AC03-1BBC123F8131}" dt="2023-02-21T14:27:06.191" v="5923" actId="164"/>
          <ac:cxnSpMkLst>
            <pc:docMk/>
            <pc:sldMk cId="3481939468" sldId="4350"/>
            <ac:cxnSpMk id="42" creationId="{3D478ADD-A04F-EE0E-B66A-9811C4F358DB}"/>
          </ac:cxnSpMkLst>
        </pc:cxnChg>
        <pc:cxnChg chg="add mod">
          <ac:chgData name="Berencsi Bence" userId="0d6bc2cf-8112-42d3-a525-7658f104eaf7" providerId="ADAL" clId="{36581C35-FBB6-45C1-AC03-1BBC123F8131}" dt="2023-02-21T14:27:06.191" v="5923" actId="164"/>
          <ac:cxnSpMkLst>
            <pc:docMk/>
            <pc:sldMk cId="3481939468" sldId="4350"/>
            <ac:cxnSpMk id="45" creationId="{6DCADD9F-BC18-6C39-B959-EF3C505AF43E}"/>
          </ac:cxnSpMkLst>
        </pc:cxnChg>
      </pc:sldChg>
      <pc:sldChg chg="modSp mod">
        <pc:chgData name="Berencsi Bence" userId="0d6bc2cf-8112-42d3-a525-7658f104eaf7" providerId="ADAL" clId="{36581C35-FBB6-45C1-AC03-1BBC123F8131}" dt="2023-02-21T18:28:18.140" v="8584" actId="1076"/>
        <pc:sldMkLst>
          <pc:docMk/>
          <pc:sldMk cId="275975376" sldId="4351"/>
        </pc:sldMkLst>
        <pc:spChg chg="mod">
          <ac:chgData name="Berencsi Bence" userId="0d6bc2cf-8112-42d3-a525-7658f104eaf7" providerId="ADAL" clId="{36581C35-FBB6-45C1-AC03-1BBC123F8131}" dt="2023-02-14T15:51:49.568" v="560" actId="20577"/>
          <ac:spMkLst>
            <pc:docMk/>
            <pc:sldMk cId="275975376" sldId="4351"/>
            <ac:spMk id="4" creationId="{5D2D96F0-043E-F5E9-2CBE-06E3060E47C0}"/>
          </ac:spMkLst>
        </pc:spChg>
        <pc:picChg chg="mod">
          <ac:chgData name="Berencsi Bence" userId="0d6bc2cf-8112-42d3-a525-7658f104eaf7" providerId="ADAL" clId="{36581C35-FBB6-45C1-AC03-1BBC123F8131}" dt="2023-02-21T18:28:18.140" v="8584" actId="1076"/>
          <ac:picMkLst>
            <pc:docMk/>
            <pc:sldMk cId="275975376" sldId="4351"/>
            <ac:picMk id="146" creationId="{7429C6D1-1773-0D9C-E35F-2C3E37D4F401}"/>
          </ac:picMkLst>
        </pc:picChg>
      </pc:sldChg>
      <pc:sldChg chg="del">
        <pc:chgData name="Berencsi Bence" userId="0d6bc2cf-8112-42d3-a525-7658f104eaf7" providerId="ADAL" clId="{36581C35-FBB6-45C1-AC03-1BBC123F8131}" dt="2023-02-22T12:46:51.458" v="9729" actId="47"/>
        <pc:sldMkLst>
          <pc:docMk/>
          <pc:sldMk cId="216517428" sldId="4362"/>
        </pc:sldMkLst>
      </pc:sldChg>
      <pc:sldChg chg="del">
        <pc:chgData name="Berencsi Bence" userId="0d6bc2cf-8112-42d3-a525-7658f104eaf7" providerId="ADAL" clId="{36581C35-FBB6-45C1-AC03-1BBC123F8131}" dt="2023-02-21T17:41:20.046" v="7939" actId="47"/>
        <pc:sldMkLst>
          <pc:docMk/>
          <pc:sldMk cId="1564991158" sldId="4363"/>
        </pc:sldMkLst>
      </pc:sldChg>
      <pc:sldChg chg="delSp modSp mod">
        <pc:chgData name="Berencsi Bence" userId="0d6bc2cf-8112-42d3-a525-7658f104eaf7" providerId="ADAL" clId="{36581C35-FBB6-45C1-AC03-1BBC123F8131}" dt="2023-02-13T14:23:37.673" v="14" actId="1076"/>
        <pc:sldMkLst>
          <pc:docMk/>
          <pc:sldMk cId="2943028840" sldId="4482"/>
        </pc:sldMkLst>
        <pc:spChg chg="del mod">
          <ac:chgData name="Berencsi Bence" userId="0d6bc2cf-8112-42d3-a525-7658f104eaf7" providerId="ADAL" clId="{36581C35-FBB6-45C1-AC03-1BBC123F8131}" dt="2023-02-13T14:22:44.936" v="9" actId="478"/>
          <ac:spMkLst>
            <pc:docMk/>
            <pc:sldMk cId="2943028840" sldId="4482"/>
            <ac:spMk id="3" creationId="{AD87A7A3-336B-15CD-DFC5-E0F0E1658C34}"/>
          </ac:spMkLst>
        </pc:spChg>
        <pc:spChg chg="mod">
          <ac:chgData name="Berencsi Bence" userId="0d6bc2cf-8112-42d3-a525-7658f104eaf7" providerId="ADAL" clId="{36581C35-FBB6-45C1-AC03-1BBC123F8131}" dt="2023-02-13T14:23:37.673" v="14" actId="1076"/>
          <ac:spMkLst>
            <pc:docMk/>
            <pc:sldMk cId="2943028840" sldId="4482"/>
            <ac:spMk id="4" creationId="{8D224EA8-5B74-D0F6-6CDE-1DFEF5C13513}"/>
          </ac:spMkLst>
        </pc:spChg>
      </pc:sldChg>
      <pc:sldChg chg="modSp mod">
        <pc:chgData name="Berencsi Bence" userId="0d6bc2cf-8112-42d3-a525-7658f104eaf7" providerId="ADAL" clId="{36581C35-FBB6-45C1-AC03-1BBC123F8131}" dt="2023-02-21T14:38:03.083" v="6102" actId="1036"/>
        <pc:sldMkLst>
          <pc:docMk/>
          <pc:sldMk cId="3964705382" sldId="4496"/>
        </pc:sldMkLst>
        <pc:spChg chg="mod">
          <ac:chgData name="Berencsi Bence" userId="0d6bc2cf-8112-42d3-a525-7658f104eaf7" providerId="ADAL" clId="{36581C35-FBB6-45C1-AC03-1BBC123F8131}" dt="2023-02-21T14:38:03.083" v="6102" actId="1036"/>
          <ac:spMkLst>
            <pc:docMk/>
            <pc:sldMk cId="3964705382" sldId="4496"/>
            <ac:spMk id="7" creationId="{9BCA7AB6-8048-6970-8161-96B795603206}"/>
          </ac:spMkLst>
        </pc:spChg>
      </pc:sldChg>
      <pc:sldChg chg="addSp modSp add mod">
        <pc:chgData name="Berencsi Bence" userId="0d6bc2cf-8112-42d3-a525-7658f104eaf7" providerId="ADAL" clId="{36581C35-FBB6-45C1-AC03-1BBC123F8131}" dt="2023-02-22T12:59:51.726" v="9858" actId="5793"/>
        <pc:sldMkLst>
          <pc:docMk/>
          <pc:sldMk cId="2435257248" sldId="4502"/>
        </pc:sldMkLst>
        <pc:spChg chg="add mod">
          <ac:chgData name="Berencsi Bence" userId="0d6bc2cf-8112-42d3-a525-7658f104eaf7" providerId="ADAL" clId="{36581C35-FBB6-45C1-AC03-1BBC123F8131}" dt="2023-02-22T12:59:51.726" v="9858" actId="5793"/>
          <ac:spMkLst>
            <pc:docMk/>
            <pc:sldMk cId="2435257248" sldId="4502"/>
            <ac:spMk id="2" creationId="{C7FAB4C5-F26D-5BAA-4D05-E07794E6E406}"/>
          </ac:spMkLst>
        </pc:spChg>
        <pc:spChg chg="mod">
          <ac:chgData name="Berencsi Bence" userId="0d6bc2cf-8112-42d3-a525-7658f104eaf7" providerId="ADAL" clId="{36581C35-FBB6-45C1-AC03-1BBC123F8131}" dt="2023-02-21T17:57:53.269" v="8133" actId="1076"/>
          <ac:spMkLst>
            <pc:docMk/>
            <pc:sldMk cId="2435257248" sldId="4502"/>
            <ac:spMk id="5" creationId="{630B870A-1D2F-73E5-FB56-DD90161D7ED1}"/>
          </ac:spMkLst>
        </pc:spChg>
        <pc:spChg chg="mod">
          <ac:chgData name="Berencsi Bence" userId="0d6bc2cf-8112-42d3-a525-7658f104eaf7" providerId="ADAL" clId="{36581C35-FBB6-45C1-AC03-1BBC123F8131}" dt="2023-02-21T17:57:49.700" v="8132" actId="14100"/>
          <ac:spMkLst>
            <pc:docMk/>
            <pc:sldMk cId="2435257248" sldId="4502"/>
            <ac:spMk id="8" creationId="{0AAFEA48-E6A4-7D04-F2A3-FF80E81A7973}"/>
          </ac:spMkLst>
        </pc:spChg>
      </pc:sldChg>
      <pc:sldChg chg="addSp delSp modSp del mod">
        <pc:chgData name="Berencsi Bence" userId="0d6bc2cf-8112-42d3-a525-7658f104eaf7" providerId="ADAL" clId="{36581C35-FBB6-45C1-AC03-1BBC123F8131}" dt="2023-02-21T17:41:36.237" v="7940" actId="2696"/>
        <pc:sldMkLst>
          <pc:docMk/>
          <pc:sldMk cId="4051402170" sldId="4502"/>
        </pc:sldMkLst>
        <pc:spChg chg="del">
          <ac:chgData name="Berencsi Bence" userId="0d6bc2cf-8112-42d3-a525-7658f104eaf7" providerId="ADAL" clId="{36581C35-FBB6-45C1-AC03-1BBC123F8131}" dt="2023-02-21T17:00:04.774" v="7689" actId="478"/>
          <ac:spMkLst>
            <pc:docMk/>
            <pc:sldMk cId="4051402170" sldId="4502"/>
            <ac:spMk id="2" creationId="{FFAD13EA-59B3-B586-4D43-AF1F211B9583}"/>
          </ac:spMkLst>
        </pc:spChg>
        <pc:spChg chg="del">
          <ac:chgData name="Berencsi Bence" userId="0d6bc2cf-8112-42d3-a525-7658f104eaf7" providerId="ADAL" clId="{36581C35-FBB6-45C1-AC03-1BBC123F8131}" dt="2023-02-21T17:00:06.742" v="7690" actId="478"/>
          <ac:spMkLst>
            <pc:docMk/>
            <pc:sldMk cId="4051402170" sldId="4502"/>
            <ac:spMk id="3" creationId="{FC053B1D-56C4-40C9-D4D5-62A301A54586}"/>
          </ac:spMkLst>
        </pc:spChg>
        <pc:spChg chg="add mod ord">
          <ac:chgData name="Berencsi Bence" userId="0d6bc2cf-8112-42d3-a525-7658f104eaf7" providerId="ADAL" clId="{36581C35-FBB6-45C1-AC03-1BBC123F8131}" dt="2023-02-21T17:19:36.459" v="7731" actId="1076"/>
          <ac:spMkLst>
            <pc:docMk/>
            <pc:sldMk cId="4051402170" sldId="4502"/>
            <ac:spMk id="5" creationId="{630B870A-1D2F-73E5-FB56-DD90161D7ED1}"/>
          </ac:spMkLst>
        </pc:spChg>
        <pc:spChg chg="add del mod">
          <ac:chgData name="Berencsi Bence" userId="0d6bc2cf-8112-42d3-a525-7658f104eaf7" providerId="ADAL" clId="{36581C35-FBB6-45C1-AC03-1BBC123F8131}" dt="2023-02-21T17:01:49.511" v="7694" actId="478"/>
          <ac:spMkLst>
            <pc:docMk/>
            <pc:sldMk cId="4051402170" sldId="4502"/>
            <ac:spMk id="6" creationId="{BAEC8D34-629D-CD17-789F-D9A186B0AAC8}"/>
          </ac:spMkLst>
        </pc:spChg>
        <pc:spChg chg="add mod">
          <ac:chgData name="Berencsi Bence" userId="0d6bc2cf-8112-42d3-a525-7658f104eaf7" providerId="ADAL" clId="{36581C35-FBB6-45C1-AC03-1BBC123F8131}" dt="2023-02-21T17:18:04.480" v="7715" actId="207"/>
          <ac:spMkLst>
            <pc:docMk/>
            <pc:sldMk cId="4051402170" sldId="4502"/>
            <ac:spMk id="7" creationId="{CEBBCED2-2375-7220-1F11-0B5CE9FB598B}"/>
          </ac:spMkLst>
        </pc:spChg>
        <pc:spChg chg="add mod">
          <ac:chgData name="Berencsi Bence" userId="0d6bc2cf-8112-42d3-a525-7658f104eaf7" providerId="ADAL" clId="{36581C35-FBB6-45C1-AC03-1BBC123F8131}" dt="2023-02-21T17:19:42.570" v="7733" actId="14100"/>
          <ac:spMkLst>
            <pc:docMk/>
            <pc:sldMk cId="4051402170" sldId="4502"/>
            <ac:spMk id="8" creationId="{0AAFEA48-E6A4-7D04-F2A3-FF80E81A7973}"/>
          </ac:spMkLst>
        </pc:spChg>
        <pc:picChg chg="add mod">
          <ac:chgData name="Berencsi Bence" userId="0d6bc2cf-8112-42d3-a525-7658f104eaf7" providerId="ADAL" clId="{36581C35-FBB6-45C1-AC03-1BBC123F8131}" dt="2023-02-21T17:17:40.040" v="7711" actId="14100"/>
          <ac:picMkLst>
            <pc:docMk/>
            <pc:sldMk cId="4051402170" sldId="4502"/>
            <ac:picMk id="7170" creationId="{D2ACE72D-45F5-5322-F397-4DEEA13BA821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14T16:39:04.458" v="1291" actId="207"/>
        <pc:sldMkLst>
          <pc:docMk/>
          <pc:sldMk cId="2084977609" sldId="4503"/>
        </pc:sldMkLst>
        <pc:spChg chg="add mod">
          <ac:chgData name="Berencsi Bence" userId="0d6bc2cf-8112-42d3-a525-7658f104eaf7" providerId="ADAL" clId="{36581C35-FBB6-45C1-AC03-1BBC123F8131}" dt="2023-02-13T14:36:28.004" v="310"/>
          <ac:spMkLst>
            <pc:docMk/>
            <pc:sldMk cId="2084977609" sldId="4503"/>
            <ac:spMk id="5" creationId="{35D5C360-82C6-7F03-6186-41DB59B679C7}"/>
          </ac:spMkLst>
        </pc:spChg>
        <pc:spChg chg="add mod">
          <ac:chgData name="Berencsi Bence" userId="0d6bc2cf-8112-42d3-a525-7658f104eaf7" providerId="ADAL" clId="{36581C35-FBB6-45C1-AC03-1BBC123F8131}" dt="2023-02-13T15:03:57.981" v="513" actId="207"/>
          <ac:spMkLst>
            <pc:docMk/>
            <pc:sldMk cId="2084977609" sldId="4503"/>
            <ac:spMk id="7" creationId="{4E290ED1-582E-7AD7-11FF-E3D33085182F}"/>
          </ac:spMkLst>
        </pc:spChg>
        <pc:spChg chg="mod">
          <ac:chgData name="Berencsi Bence" userId="0d6bc2cf-8112-42d3-a525-7658f104eaf7" providerId="ADAL" clId="{36581C35-FBB6-45C1-AC03-1BBC123F8131}" dt="2023-02-13T14:40:25.813" v="342" actId="27636"/>
          <ac:spMkLst>
            <pc:docMk/>
            <pc:sldMk cId="2084977609" sldId="4503"/>
            <ac:spMk id="9" creationId="{014904CB-348E-130E-E0D8-E214B2EE6A80}"/>
          </ac:spMkLst>
        </pc:spChg>
        <pc:spChg chg="del mod">
          <ac:chgData name="Berencsi Bence" userId="0d6bc2cf-8112-42d3-a525-7658f104eaf7" providerId="ADAL" clId="{36581C35-FBB6-45C1-AC03-1BBC123F8131}" dt="2023-02-13T14:36:34.232" v="311" actId="478"/>
          <ac:spMkLst>
            <pc:docMk/>
            <pc:sldMk cId="2084977609" sldId="4503"/>
            <ac:spMk id="10" creationId="{E64EB9A3-9BFD-A821-8BCD-35BFE414147A}"/>
          </ac:spMkLst>
        </pc:spChg>
        <pc:spChg chg="mod">
          <ac:chgData name="Berencsi Bence" userId="0d6bc2cf-8112-42d3-a525-7658f104eaf7" providerId="ADAL" clId="{36581C35-FBB6-45C1-AC03-1BBC123F8131}" dt="2023-02-13T14:36:45.776" v="314" actId="1076"/>
          <ac:spMkLst>
            <pc:docMk/>
            <pc:sldMk cId="2084977609" sldId="4503"/>
            <ac:spMk id="11" creationId="{16AEB62E-1CA4-6453-0C4F-DEBF17F05A20}"/>
          </ac:spMkLst>
        </pc:spChg>
        <pc:spChg chg="mod">
          <ac:chgData name="Berencsi Bence" userId="0d6bc2cf-8112-42d3-a525-7658f104eaf7" providerId="ADAL" clId="{36581C35-FBB6-45C1-AC03-1BBC123F8131}" dt="2023-02-14T16:39:04.458" v="1291" actId="207"/>
          <ac:spMkLst>
            <pc:docMk/>
            <pc:sldMk cId="2084977609" sldId="4503"/>
            <ac:spMk id="19" creationId="{9F3F5080-F807-B79E-5217-125F37EA5758}"/>
          </ac:spMkLst>
        </pc:spChg>
        <pc:spChg chg="mod">
          <ac:chgData name="Berencsi Bence" userId="0d6bc2cf-8112-42d3-a525-7658f104eaf7" providerId="ADAL" clId="{36581C35-FBB6-45C1-AC03-1BBC123F8131}" dt="2023-02-14T16:39:04.458" v="1291" actId="207"/>
          <ac:spMkLst>
            <pc:docMk/>
            <pc:sldMk cId="2084977609" sldId="4503"/>
            <ac:spMk id="20" creationId="{BAA718E6-5DBF-98A4-21A6-83BCE8BDE0E5}"/>
          </ac:spMkLst>
        </pc:spChg>
        <pc:spChg chg="mod">
          <ac:chgData name="Berencsi Bence" userId="0d6bc2cf-8112-42d3-a525-7658f104eaf7" providerId="ADAL" clId="{36581C35-FBB6-45C1-AC03-1BBC123F8131}" dt="2023-02-14T16:38:59.384" v="1290" actId="207"/>
          <ac:spMkLst>
            <pc:docMk/>
            <pc:sldMk cId="2084977609" sldId="4503"/>
            <ac:spMk id="21" creationId="{B9A018DF-189F-1779-7849-C3EDD129C68D}"/>
          </ac:spMkLst>
        </pc:spChg>
        <pc:spChg chg="mod">
          <ac:chgData name="Berencsi Bence" userId="0d6bc2cf-8112-42d3-a525-7658f104eaf7" providerId="ADAL" clId="{36581C35-FBB6-45C1-AC03-1BBC123F8131}" dt="2023-02-14T16:38:41.441" v="1288" actId="207"/>
          <ac:spMkLst>
            <pc:docMk/>
            <pc:sldMk cId="2084977609" sldId="4503"/>
            <ac:spMk id="22" creationId="{D7C69020-8AB5-A65E-C432-0A34D86363C0}"/>
          </ac:spMkLst>
        </pc:spChg>
        <pc:spChg chg="mod">
          <ac:chgData name="Berencsi Bence" userId="0d6bc2cf-8112-42d3-a525-7658f104eaf7" providerId="ADAL" clId="{36581C35-FBB6-45C1-AC03-1BBC123F8131}" dt="2023-02-14T16:38:51.909" v="1289" actId="207"/>
          <ac:spMkLst>
            <pc:docMk/>
            <pc:sldMk cId="2084977609" sldId="4503"/>
            <ac:spMk id="23" creationId="{F1C84152-ED7B-8D01-BE77-15CB9BFA7113}"/>
          </ac:spMkLst>
        </pc:spChg>
        <pc:spChg chg="mod">
          <ac:chgData name="Berencsi Bence" userId="0d6bc2cf-8112-42d3-a525-7658f104eaf7" providerId="ADAL" clId="{36581C35-FBB6-45C1-AC03-1BBC123F8131}" dt="2023-02-14T16:38:51.909" v="1289" actId="207"/>
          <ac:spMkLst>
            <pc:docMk/>
            <pc:sldMk cId="2084977609" sldId="4503"/>
            <ac:spMk id="24" creationId="{3806E79A-62C5-64C6-6A99-8ABAF8EEFBBE}"/>
          </ac:spMkLst>
        </pc:spChg>
        <pc:spChg chg="mod">
          <ac:chgData name="Berencsi Bence" userId="0d6bc2cf-8112-42d3-a525-7658f104eaf7" providerId="ADAL" clId="{36581C35-FBB6-45C1-AC03-1BBC123F8131}" dt="2023-02-14T16:38:51.909" v="1289" actId="207"/>
          <ac:spMkLst>
            <pc:docMk/>
            <pc:sldMk cId="2084977609" sldId="4503"/>
            <ac:spMk id="32" creationId="{54BC2283-8A55-4AB0-E03B-A43ECEC8AA5F}"/>
          </ac:spMkLst>
        </pc:spChg>
      </pc:sldChg>
      <pc:sldChg chg="addSp delSp modSp mod">
        <pc:chgData name="Berencsi Bence" userId="0d6bc2cf-8112-42d3-a525-7658f104eaf7" providerId="ADAL" clId="{36581C35-FBB6-45C1-AC03-1BBC123F8131}" dt="2023-02-13T15:03:52.817" v="512" actId="207"/>
        <pc:sldMkLst>
          <pc:docMk/>
          <pc:sldMk cId="3427775622" sldId="4504"/>
        </pc:sldMkLst>
        <pc:spChg chg="add mod">
          <ac:chgData name="Berencsi Bence" userId="0d6bc2cf-8112-42d3-a525-7658f104eaf7" providerId="ADAL" clId="{36581C35-FBB6-45C1-AC03-1BBC123F8131}" dt="2023-02-13T14:38:12.529" v="316"/>
          <ac:spMkLst>
            <pc:docMk/>
            <pc:sldMk cId="3427775622" sldId="4504"/>
            <ac:spMk id="5" creationId="{B4233F09-998D-7291-8451-6D9571D5E043}"/>
          </ac:spMkLst>
        </pc:spChg>
        <pc:spChg chg="add mod">
          <ac:chgData name="Berencsi Bence" userId="0d6bc2cf-8112-42d3-a525-7658f104eaf7" providerId="ADAL" clId="{36581C35-FBB6-45C1-AC03-1BBC123F8131}" dt="2023-02-13T15:03:52.817" v="512" actId="207"/>
          <ac:spMkLst>
            <pc:docMk/>
            <pc:sldMk cId="3427775622" sldId="4504"/>
            <ac:spMk id="7" creationId="{10CA36E2-E3C6-7A73-E889-3528B74FA2FC}"/>
          </ac:spMkLst>
        </pc:spChg>
        <pc:spChg chg="mod">
          <ac:chgData name="Berencsi Bence" userId="0d6bc2cf-8112-42d3-a525-7658f104eaf7" providerId="ADAL" clId="{36581C35-FBB6-45C1-AC03-1BBC123F8131}" dt="2023-02-13T14:40:16.920" v="339" actId="1076"/>
          <ac:spMkLst>
            <pc:docMk/>
            <pc:sldMk cId="3427775622" sldId="4504"/>
            <ac:spMk id="9" creationId="{08EB826D-D601-D8EE-92CF-0F2C15CF4C2D}"/>
          </ac:spMkLst>
        </pc:spChg>
        <pc:spChg chg="del mod">
          <ac:chgData name="Berencsi Bence" userId="0d6bc2cf-8112-42d3-a525-7658f104eaf7" providerId="ADAL" clId="{36581C35-FBB6-45C1-AC03-1BBC123F8131}" dt="2023-02-13T14:38:24.775" v="321" actId="478"/>
          <ac:spMkLst>
            <pc:docMk/>
            <pc:sldMk cId="3427775622" sldId="4504"/>
            <ac:spMk id="10" creationId="{E64EB9A3-9BFD-A821-8BCD-35BFE414147A}"/>
          </ac:spMkLst>
        </pc:spChg>
      </pc:sldChg>
      <pc:sldChg chg="addSp delSp modSp mod">
        <pc:chgData name="Berencsi Bence" userId="0d6bc2cf-8112-42d3-a525-7658f104eaf7" providerId="ADAL" clId="{36581C35-FBB6-45C1-AC03-1BBC123F8131}" dt="2023-02-13T15:03:45.916" v="511" actId="207"/>
        <pc:sldMkLst>
          <pc:docMk/>
          <pc:sldMk cId="2821032157" sldId="4505"/>
        </pc:sldMkLst>
        <pc:spChg chg="del mod">
          <ac:chgData name="Berencsi Bence" userId="0d6bc2cf-8112-42d3-a525-7658f104eaf7" providerId="ADAL" clId="{36581C35-FBB6-45C1-AC03-1BBC123F8131}" dt="2023-02-13T14:41:16.665" v="368" actId="478"/>
          <ac:spMkLst>
            <pc:docMk/>
            <pc:sldMk cId="2821032157" sldId="4505"/>
            <ac:spMk id="6" creationId="{5B1FD47E-D9DD-3D81-ECE8-CF5E7E18FDF1}"/>
          </ac:spMkLst>
        </pc:spChg>
        <pc:spChg chg="mod">
          <ac:chgData name="Berencsi Bence" userId="0d6bc2cf-8112-42d3-a525-7658f104eaf7" providerId="ADAL" clId="{36581C35-FBB6-45C1-AC03-1BBC123F8131}" dt="2023-02-13T14:41:38.433" v="369" actId="1076"/>
          <ac:spMkLst>
            <pc:docMk/>
            <pc:sldMk cId="2821032157" sldId="4505"/>
            <ac:spMk id="9" creationId="{EF141C21-8ADB-66AB-E28C-03EAAFB74F7A}"/>
          </ac:spMkLst>
        </pc:spChg>
        <pc:spChg chg="mod">
          <ac:chgData name="Berencsi Bence" userId="0d6bc2cf-8112-42d3-a525-7658f104eaf7" providerId="ADAL" clId="{36581C35-FBB6-45C1-AC03-1BBC123F8131}" dt="2023-02-13T14:41:38.433" v="369" actId="1076"/>
          <ac:spMkLst>
            <pc:docMk/>
            <pc:sldMk cId="2821032157" sldId="4505"/>
            <ac:spMk id="10" creationId="{42BC1EFE-E244-8F7F-E898-A6281C51DE2C}"/>
          </ac:spMkLst>
        </pc:spChg>
        <pc:spChg chg="mod">
          <ac:chgData name="Berencsi Bence" userId="0d6bc2cf-8112-42d3-a525-7658f104eaf7" providerId="ADAL" clId="{36581C35-FBB6-45C1-AC03-1BBC123F8131}" dt="2023-02-13T14:41:38.433" v="369" actId="1076"/>
          <ac:spMkLst>
            <pc:docMk/>
            <pc:sldMk cId="2821032157" sldId="4505"/>
            <ac:spMk id="11" creationId="{C6158425-264D-8117-D82F-1527010755CD}"/>
          </ac:spMkLst>
        </pc:spChg>
        <pc:spChg chg="mod">
          <ac:chgData name="Berencsi Bence" userId="0d6bc2cf-8112-42d3-a525-7658f104eaf7" providerId="ADAL" clId="{36581C35-FBB6-45C1-AC03-1BBC123F8131}" dt="2023-02-13T14:41:38.433" v="369" actId="1076"/>
          <ac:spMkLst>
            <pc:docMk/>
            <pc:sldMk cId="2821032157" sldId="4505"/>
            <ac:spMk id="12" creationId="{4E257F1D-799F-292D-FD99-A1504C881C1A}"/>
          </ac:spMkLst>
        </pc:spChg>
        <pc:spChg chg="mod">
          <ac:chgData name="Berencsi Bence" userId="0d6bc2cf-8112-42d3-a525-7658f104eaf7" providerId="ADAL" clId="{36581C35-FBB6-45C1-AC03-1BBC123F8131}" dt="2023-02-13T14:41:38.433" v="369" actId="1076"/>
          <ac:spMkLst>
            <pc:docMk/>
            <pc:sldMk cId="2821032157" sldId="4505"/>
            <ac:spMk id="13" creationId="{853704DD-1AA9-64D5-B693-A30471FE0996}"/>
          </ac:spMkLst>
        </pc:spChg>
        <pc:spChg chg="mod">
          <ac:chgData name="Berencsi Bence" userId="0d6bc2cf-8112-42d3-a525-7658f104eaf7" providerId="ADAL" clId="{36581C35-FBB6-45C1-AC03-1BBC123F8131}" dt="2023-02-13T14:41:38.433" v="369" actId="1076"/>
          <ac:spMkLst>
            <pc:docMk/>
            <pc:sldMk cId="2821032157" sldId="4505"/>
            <ac:spMk id="15" creationId="{D29C8C13-04B7-8C67-F575-182F9DFFA32A}"/>
          </ac:spMkLst>
        </pc:spChg>
        <pc:spChg chg="mod ord">
          <ac:chgData name="Berencsi Bence" userId="0d6bc2cf-8112-42d3-a525-7658f104eaf7" providerId="ADAL" clId="{36581C35-FBB6-45C1-AC03-1BBC123F8131}" dt="2023-02-13T14:42:06.174" v="372" actId="166"/>
          <ac:spMkLst>
            <pc:docMk/>
            <pc:sldMk cId="2821032157" sldId="4505"/>
            <ac:spMk id="16" creationId="{F62A5C32-DBF5-0233-286B-CBA5A48081BE}"/>
          </ac:spMkLst>
        </pc:spChg>
        <pc:spChg chg="mod ord">
          <ac:chgData name="Berencsi Bence" userId="0d6bc2cf-8112-42d3-a525-7658f104eaf7" providerId="ADAL" clId="{36581C35-FBB6-45C1-AC03-1BBC123F8131}" dt="2023-02-13T14:42:10.053" v="373" actId="166"/>
          <ac:spMkLst>
            <pc:docMk/>
            <pc:sldMk cId="2821032157" sldId="4505"/>
            <ac:spMk id="17" creationId="{ECFB6A09-5EBA-6E37-36C3-1B4B6C1C3F0F}"/>
          </ac:spMkLst>
        </pc:spChg>
        <pc:spChg chg="mod">
          <ac:chgData name="Berencsi Bence" userId="0d6bc2cf-8112-42d3-a525-7658f104eaf7" providerId="ADAL" clId="{36581C35-FBB6-45C1-AC03-1BBC123F8131}" dt="2023-02-13T14:41:38.433" v="369" actId="1076"/>
          <ac:spMkLst>
            <pc:docMk/>
            <pc:sldMk cId="2821032157" sldId="4505"/>
            <ac:spMk id="19" creationId="{699561E3-A750-3F13-94F8-13482E552BD2}"/>
          </ac:spMkLst>
        </pc:spChg>
        <pc:spChg chg="mod">
          <ac:chgData name="Berencsi Bence" userId="0d6bc2cf-8112-42d3-a525-7658f104eaf7" providerId="ADAL" clId="{36581C35-FBB6-45C1-AC03-1BBC123F8131}" dt="2023-02-13T14:41:38.433" v="369" actId="1076"/>
          <ac:spMkLst>
            <pc:docMk/>
            <pc:sldMk cId="2821032157" sldId="4505"/>
            <ac:spMk id="21" creationId="{C5364AC5-1E36-DD16-9778-A4D2C88B8742}"/>
          </ac:spMkLst>
        </pc:spChg>
        <pc:spChg chg="add mod">
          <ac:chgData name="Berencsi Bence" userId="0d6bc2cf-8112-42d3-a525-7658f104eaf7" providerId="ADAL" clId="{36581C35-FBB6-45C1-AC03-1BBC123F8131}" dt="2023-02-13T14:41:02.959" v="349"/>
          <ac:spMkLst>
            <pc:docMk/>
            <pc:sldMk cId="2821032157" sldId="4505"/>
            <ac:spMk id="22" creationId="{6CB81334-B400-3EE7-B0C5-F4A9702BED90}"/>
          </ac:spMkLst>
        </pc:spChg>
        <pc:spChg chg="add mod">
          <ac:chgData name="Berencsi Bence" userId="0d6bc2cf-8112-42d3-a525-7658f104eaf7" providerId="ADAL" clId="{36581C35-FBB6-45C1-AC03-1BBC123F8131}" dt="2023-02-13T15:03:45.916" v="511" actId="207"/>
          <ac:spMkLst>
            <pc:docMk/>
            <pc:sldMk cId="2821032157" sldId="4505"/>
            <ac:spMk id="23" creationId="{4752D0BB-46EE-AF63-AEDF-8629222EF5CB}"/>
          </ac:spMkLst>
        </pc:spChg>
        <pc:picChg chg="mod">
          <ac:chgData name="Berencsi Bence" userId="0d6bc2cf-8112-42d3-a525-7658f104eaf7" providerId="ADAL" clId="{36581C35-FBB6-45C1-AC03-1BBC123F8131}" dt="2023-02-13T14:41:38.433" v="369" actId="1076"/>
          <ac:picMkLst>
            <pc:docMk/>
            <pc:sldMk cId="2821032157" sldId="4505"/>
            <ac:picMk id="8" creationId="{BC0E9E72-2E4C-F178-6DFA-85EDA8B49B61}"/>
          </ac:picMkLst>
        </pc:picChg>
        <pc:picChg chg="mod">
          <ac:chgData name="Berencsi Bence" userId="0d6bc2cf-8112-42d3-a525-7658f104eaf7" providerId="ADAL" clId="{36581C35-FBB6-45C1-AC03-1BBC123F8131}" dt="2023-02-13T14:41:38.433" v="369" actId="1076"/>
          <ac:picMkLst>
            <pc:docMk/>
            <pc:sldMk cId="2821032157" sldId="4505"/>
            <ac:picMk id="14" creationId="{9F03F807-EFEF-5590-F3C1-D9AA75CA2E8F}"/>
          </ac:picMkLst>
        </pc:picChg>
        <pc:picChg chg="mod">
          <ac:chgData name="Berencsi Bence" userId="0d6bc2cf-8112-42d3-a525-7658f104eaf7" providerId="ADAL" clId="{36581C35-FBB6-45C1-AC03-1BBC123F8131}" dt="2023-02-13T14:41:38.433" v="369" actId="1076"/>
          <ac:picMkLst>
            <pc:docMk/>
            <pc:sldMk cId="2821032157" sldId="4505"/>
            <ac:picMk id="18" creationId="{8C8F07C4-A4C5-3D43-AD80-426D03AC6173}"/>
          </ac:picMkLst>
        </pc:picChg>
        <pc:picChg chg="mod">
          <ac:chgData name="Berencsi Bence" userId="0d6bc2cf-8112-42d3-a525-7658f104eaf7" providerId="ADAL" clId="{36581C35-FBB6-45C1-AC03-1BBC123F8131}" dt="2023-02-13T14:41:38.433" v="369" actId="1076"/>
          <ac:picMkLst>
            <pc:docMk/>
            <pc:sldMk cId="2821032157" sldId="4505"/>
            <ac:picMk id="20" creationId="{A7371C6D-B614-9575-6064-F05510BF1167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13T15:03:30.105" v="508" actId="207"/>
        <pc:sldMkLst>
          <pc:docMk/>
          <pc:sldMk cId="3813093841" sldId="4506"/>
        </pc:sldMkLst>
        <pc:spChg chg="del mod">
          <ac:chgData name="Berencsi Bence" userId="0d6bc2cf-8112-42d3-a525-7658f104eaf7" providerId="ADAL" clId="{36581C35-FBB6-45C1-AC03-1BBC123F8131}" dt="2023-02-13T15:01:24.401" v="421" actId="478"/>
          <ac:spMkLst>
            <pc:docMk/>
            <pc:sldMk cId="3813093841" sldId="4506"/>
            <ac:spMk id="6" creationId="{D7E81866-9026-8803-B82C-4324964DE00A}"/>
          </ac:spMkLst>
        </pc:spChg>
        <pc:spChg chg="mod ord">
          <ac:chgData name="Berencsi Bence" userId="0d6bc2cf-8112-42d3-a525-7658f104eaf7" providerId="ADAL" clId="{36581C35-FBB6-45C1-AC03-1BBC123F8131}" dt="2023-02-13T15:01:42.937" v="455" actId="166"/>
          <ac:spMkLst>
            <pc:docMk/>
            <pc:sldMk cId="3813093841" sldId="4506"/>
            <ac:spMk id="7" creationId="{126E31F4-2A36-6409-23EB-C0CA34B77263}"/>
          </ac:spMkLst>
        </pc:spChg>
        <pc:spChg chg="mod">
          <ac:chgData name="Berencsi Bence" userId="0d6bc2cf-8112-42d3-a525-7658f104eaf7" providerId="ADAL" clId="{36581C35-FBB6-45C1-AC03-1BBC123F8131}" dt="2023-02-13T15:01:34.624" v="445" actId="1036"/>
          <ac:spMkLst>
            <pc:docMk/>
            <pc:sldMk cId="3813093841" sldId="4506"/>
            <ac:spMk id="10" creationId="{27B2AACD-1885-7E80-2ECD-326CD937AB4D}"/>
          </ac:spMkLst>
        </pc:spChg>
        <pc:spChg chg="add mod">
          <ac:chgData name="Berencsi Bence" userId="0d6bc2cf-8112-42d3-a525-7658f104eaf7" providerId="ADAL" clId="{36581C35-FBB6-45C1-AC03-1BBC123F8131}" dt="2023-02-13T15:00:47.103" v="398"/>
          <ac:spMkLst>
            <pc:docMk/>
            <pc:sldMk cId="3813093841" sldId="4506"/>
            <ac:spMk id="12" creationId="{84E43898-5815-C41C-54C9-A04F9E2AFED5}"/>
          </ac:spMkLst>
        </pc:spChg>
        <pc:spChg chg="add mod">
          <ac:chgData name="Berencsi Bence" userId="0d6bc2cf-8112-42d3-a525-7658f104eaf7" providerId="ADAL" clId="{36581C35-FBB6-45C1-AC03-1BBC123F8131}" dt="2023-02-13T15:03:30.105" v="508" actId="207"/>
          <ac:spMkLst>
            <pc:docMk/>
            <pc:sldMk cId="3813093841" sldId="4506"/>
            <ac:spMk id="13" creationId="{F776259F-5018-B67C-B4C0-3C2E90C1B918}"/>
          </ac:spMkLst>
        </pc:spChg>
      </pc:sldChg>
      <pc:sldChg chg="addSp delSp modSp mod">
        <pc:chgData name="Berencsi Bence" userId="0d6bc2cf-8112-42d3-a525-7658f104eaf7" providerId="ADAL" clId="{36581C35-FBB6-45C1-AC03-1BBC123F8131}" dt="2023-02-13T15:03:25.299" v="507" actId="207"/>
        <pc:sldMkLst>
          <pc:docMk/>
          <pc:sldMk cId="1327283094" sldId="4507"/>
        </pc:sldMkLst>
        <pc:spChg chg="del mod">
          <ac:chgData name="Berencsi Bence" userId="0d6bc2cf-8112-42d3-a525-7658f104eaf7" providerId="ADAL" clId="{36581C35-FBB6-45C1-AC03-1BBC123F8131}" dt="2023-02-13T15:03:14.529" v="506" actId="478"/>
          <ac:spMkLst>
            <pc:docMk/>
            <pc:sldMk cId="1327283094" sldId="4507"/>
            <ac:spMk id="6" creationId="{D7E81866-9026-8803-B82C-4324964DE00A}"/>
          </ac:spMkLst>
        </pc:spChg>
        <pc:spChg chg="mod">
          <ac:chgData name="Berencsi Bence" userId="0d6bc2cf-8112-42d3-a525-7658f104eaf7" providerId="ADAL" clId="{36581C35-FBB6-45C1-AC03-1BBC123F8131}" dt="2023-02-13T15:02:50.717" v="499" actId="1076"/>
          <ac:spMkLst>
            <pc:docMk/>
            <pc:sldMk cId="1327283094" sldId="4507"/>
            <ac:spMk id="7" creationId="{BBBE3EB2-A776-0FEE-0108-2A16AC801141}"/>
          </ac:spMkLst>
        </pc:spChg>
        <pc:spChg chg="mod">
          <ac:chgData name="Berencsi Bence" userId="0d6bc2cf-8112-42d3-a525-7658f104eaf7" providerId="ADAL" clId="{36581C35-FBB6-45C1-AC03-1BBC123F8131}" dt="2023-02-13T15:02:57.183" v="504" actId="1036"/>
          <ac:spMkLst>
            <pc:docMk/>
            <pc:sldMk cId="1327283094" sldId="4507"/>
            <ac:spMk id="8" creationId="{7750D528-1167-AD5D-C37E-A66CC137B720}"/>
          </ac:spMkLst>
        </pc:spChg>
        <pc:spChg chg="mod">
          <ac:chgData name="Berencsi Bence" userId="0d6bc2cf-8112-42d3-a525-7658f104eaf7" providerId="ADAL" clId="{36581C35-FBB6-45C1-AC03-1BBC123F8131}" dt="2023-02-13T15:02:55.414" v="501" actId="1036"/>
          <ac:spMkLst>
            <pc:docMk/>
            <pc:sldMk cId="1327283094" sldId="4507"/>
            <ac:spMk id="11" creationId="{5D57CCF5-3FF9-3B7C-30F2-70FDBAD29236}"/>
          </ac:spMkLst>
        </pc:spChg>
        <pc:spChg chg="mod">
          <ac:chgData name="Berencsi Bence" userId="0d6bc2cf-8112-42d3-a525-7658f104eaf7" providerId="ADAL" clId="{36581C35-FBB6-45C1-AC03-1BBC123F8131}" dt="2023-02-13T15:03:03.531" v="505" actId="14100"/>
          <ac:spMkLst>
            <pc:docMk/>
            <pc:sldMk cId="1327283094" sldId="4507"/>
            <ac:spMk id="12" creationId="{9E20850F-7655-D817-7F29-21093D4CCD93}"/>
          </ac:spMkLst>
        </pc:spChg>
        <pc:spChg chg="mod">
          <ac:chgData name="Berencsi Bence" userId="0d6bc2cf-8112-42d3-a525-7658f104eaf7" providerId="ADAL" clId="{36581C35-FBB6-45C1-AC03-1BBC123F8131}" dt="2023-02-13T15:02:46.462" v="498" actId="1076"/>
          <ac:spMkLst>
            <pc:docMk/>
            <pc:sldMk cId="1327283094" sldId="4507"/>
            <ac:spMk id="13" creationId="{E5AAF7F5-AA01-E2EF-7D1D-F0EEF09B159A}"/>
          </ac:spMkLst>
        </pc:spChg>
        <pc:spChg chg="add del mod">
          <ac:chgData name="Berencsi Bence" userId="0d6bc2cf-8112-42d3-a525-7658f104eaf7" providerId="ADAL" clId="{36581C35-FBB6-45C1-AC03-1BBC123F8131}" dt="2023-02-13T15:02:09.106" v="460" actId="22"/>
          <ac:spMkLst>
            <pc:docMk/>
            <pc:sldMk cId="1327283094" sldId="4507"/>
            <ac:spMk id="14" creationId="{DE72F3D3-2D83-8020-9FF3-D0D7437EFEA6}"/>
          </ac:spMkLst>
        </pc:spChg>
        <pc:spChg chg="add mod">
          <ac:chgData name="Berencsi Bence" userId="0d6bc2cf-8112-42d3-a525-7658f104eaf7" providerId="ADAL" clId="{36581C35-FBB6-45C1-AC03-1BBC123F8131}" dt="2023-02-13T15:02:17.077" v="461"/>
          <ac:spMkLst>
            <pc:docMk/>
            <pc:sldMk cId="1327283094" sldId="4507"/>
            <ac:spMk id="15" creationId="{BB1A2589-1D1A-C5FD-D6B4-ADD7171250D5}"/>
          </ac:spMkLst>
        </pc:spChg>
        <pc:spChg chg="add mod">
          <ac:chgData name="Berencsi Bence" userId="0d6bc2cf-8112-42d3-a525-7658f104eaf7" providerId="ADAL" clId="{36581C35-FBB6-45C1-AC03-1BBC123F8131}" dt="2023-02-13T15:03:25.299" v="507" actId="207"/>
          <ac:spMkLst>
            <pc:docMk/>
            <pc:sldMk cId="1327283094" sldId="4507"/>
            <ac:spMk id="16" creationId="{31485CE1-C331-FD46-090A-8B4748CD0E24}"/>
          </ac:spMkLst>
        </pc:spChg>
      </pc:sldChg>
      <pc:sldChg chg="addSp delSp modSp mod">
        <pc:chgData name="Berencsi Bence" userId="0d6bc2cf-8112-42d3-a525-7658f104eaf7" providerId="ADAL" clId="{36581C35-FBB6-45C1-AC03-1BBC123F8131}" dt="2023-02-21T10:49:53.713" v="3535" actId="1076"/>
        <pc:sldMkLst>
          <pc:docMk/>
          <pc:sldMk cId="3881605441" sldId="4511"/>
        </pc:sldMkLst>
        <pc:spChg chg="mod">
          <ac:chgData name="Berencsi Bence" userId="0d6bc2cf-8112-42d3-a525-7658f104eaf7" providerId="ADAL" clId="{36581C35-FBB6-45C1-AC03-1BBC123F8131}" dt="2023-02-21T10:03:12.870" v="2974"/>
          <ac:spMkLst>
            <pc:docMk/>
            <pc:sldMk cId="3881605441" sldId="4511"/>
            <ac:spMk id="5" creationId="{F0D3BFAE-9A77-0427-A957-83BAEACC6687}"/>
          </ac:spMkLst>
        </pc:spChg>
        <pc:spChg chg="del mod">
          <ac:chgData name="Berencsi Bence" userId="0d6bc2cf-8112-42d3-a525-7658f104eaf7" providerId="ADAL" clId="{36581C35-FBB6-45C1-AC03-1BBC123F8131}" dt="2023-02-21T10:49:31.360" v="3529" actId="478"/>
          <ac:spMkLst>
            <pc:docMk/>
            <pc:sldMk cId="3881605441" sldId="4511"/>
            <ac:spMk id="6" creationId="{414923FA-8D97-499A-BC4C-994FDF4AF572}"/>
          </ac:spMkLst>
        </pc:spChg>
        <pc:spChg chg="mod">
          <ac:chgData name="Berencsi Bence" userId="0d6bc2cf-8112-42d3-a525-7658f104eaf7" providerId="ADAL" clId="{36581C35-FBB6-45C1-AC03-1BBC123F8131}" dt="2023-02-21T10:03:12.870" v="2974"/>
          <ac:spMkLst>
            <pc:docMk/>
            <pc:sldMk cId="3881605441" sldId="4511"/>
            <ac:spMk id="7" creationId="{C1E3B98B-B5A3-9664-633F-8B0B5501170A}"/>
          </ac:spMkLst>
        </pc:spChg>
        <pc:spChg chg="add mod">
          <ac:chgData name="Berencsi Bence" userId="0d6bc2cf-8112-42d3-a525-7658f104eaf7" providerId="ADAL" clId="{36581C35-FBB6-45C1-AC03-1BBC123F8131}" dt="2023-02-21T10:03:12.870" v="2974"/>
          <ac:spMkLst>
            <pc:docMk/>
            <pc:sldMk cId="3881605441" sldId="4511"/>
            <ac:spMk id="9" creationId="{7D8F8C2D-7CF1-8EF7-E9C7-51F2FF32D7B2}"/>
          </ac:spMkLst>
        </pc:spChg>
        <pc:spChg chg="add mod">
          <ac:chgData name="Berencsi Bence" userId="0d6bc2cf-8112-42d3-a525-7658f104eaf7" providerId="ADAL" clId="{36581C35-FBB6-45C1-AC03-1BBC123F8131}" dt="2023-02-21T10:49:31.608" v="3530"/>
          <ac:spMkLst>
            <pc:docMk/>
            <pc:sldMk cId="3881605441" sldId="4511"/>
            <ac:spMk id="11" creationId="{09767995-FFC6-2901-7D41-8941B0B8AB4D}"/>
          </ac:spMkLst>
        </pc:spChg>
        <pc:spChg chg="add mod">
          <ac:chgData name="Berencsi Bence" userId="0d6bc2cf-8112-42d3-a525-7658f104eaf7" providerId="ADAL" clId="{36581C35-FBB6-45C1-AC03-1BBC123F8131}" dt="2023-02-21T10:49:31.608" v="3530"/>
          <ac:spMkLst>
            <pc:docMk/>
            <pc:sldMk cId="3881605441" sldId="4511"/>
            <ac:spMk id="12" creationId="{BBD3467D-D22F-C341-47BC-4FE4F9E288F0}"/>
          </ac:spMkLst>
        </pc:spChg>
        <pc:grpChg chg="add mod">
          <ac:chgData name="Berencsi Bence" userId="0d6bc2cf-8112-42d3-a525-7658f104eaf7" providerId="ADAL" clId="{36581C35-FBB6-45C1-AC03-1BBC123F8131}" dt="2023-02-21T10:03:12.870" v="2974"/>
          <ac:grpSpMkLst>
            <pc:docMk/>
            <pc:sldMk cId="3881605441" sldId="4511"/>
            <ac:grpSpMk id="3" creationId="{F6BCB24C-25A2-19DF-62FA-4D447A26D86D}"/>
          </ac:grpSpMkLst>
        </pc:grpChg>
        <pc:picChg chg="mod">
          <ac:chgData name="Berencsi Bence" userId="0d6bc2cf-8112-42d3-a525-7658f104eaf7" providerId="ADAL" clId="{36581C35-FBB6-45C1-AC03-1BBC123F8131}" dt="2023-02-21T10:49:51.556" v="3534" actId="1076"/>
          <ac:picMkLst>
            <pc:docMk/>
            <pc:sldMk cId="3881605441" sldId="4511"/>
            <ac:picMk id="8" creationId="{7568C9E4-EBA1-E0B4-287F-D1D49548DFEC}"/>
          </ac:picMkLst>
        </pc:picChg>
        <pc:picChg chg="mod">
          <ac:chgData name="Berencsi Bence" userId="0d6bc2cf-8112-42d3-a525-7658f104eaf7" providerId="ADAL" clId="{36581C35-FBB6-45C1-AC03-1BBC123F8131}" dt="2023-02-21T10:49:53.713" v="3535" actId="1076"/>
          <ac:picMkLst>
            <pc:docMk/>
            <pc:sldMk cId="3881605441" sldId="4511"/>
            <ac:picMk id="10" creationId="{734E1E82-677D-7DD9-BAA9-4670FDB957FF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8:09:40.566" v="8156" actId="20577"/>
        <pc:sldMkLst>
          <pc:docMk/>
          <pc:sldMk cId="2701315522" sldId="4517"/>
        </pc:sldMkLst>
        <pc:spChg chg="del">
          <ac:chgData name="Berencsi Bence" userId="0d6bc2cf-8112-42d3-a525-7658f104eaf7" providerId="ADAL" clId="{36581C35-FBB6-45C1-AC03-1BBC123F8131}" dt="2023-02-21T18:09:21.130" v="8136" actId="478"/>
          <ac:spMkLst>
            <pc:docMk/>
            <pc:sldMk cId="2701315522" sldId="4517"/>
            <ac:spMk id="5" creationId="{CD6F0FF1-2D06-3FDD-726A-817D73FB83BF}"/>
          </ac:spMkLst>
        </pc:spChg>
        <pc:spChg chg="del">
          <ac:chgData name="Berencsi Bence" userId="0d6bc2cf-8112-42d3-a525-7658f104eaf7" providerId="ADAL" clId="{36581C35-FBB6-45C1-AC03-1BBC123F8131}" dt="2023-02-21T18:09:34.075" v="8138" actId="478"/>
          <ac:spMkLst>
            <pc:docMk/>
            <pc:sldMk cId="2701315522" sldId="4517"/>
            <ac:spMk id="6" creationId="{D7E81866-9026-8803-B82C-4324964DE00A}"/>
          </ac:spMkLst>
        </pc:spChg>
        <pc:spChg chg="add mod">
          <ac:chgData name="Berencsi Bence" userId="0d6bc2cf-8112-42d3-a525-7658f104eaf7" providerId="ADAL" clId="{36581C35-FBB6-45C1-AC03-1BBC123F8131}" dt="2023-02-21T18:09:40.566" v="8156" actId="20577"/>
          <ac:spMkLst>
            <pc:docMk/>
            <pc:sldMk cId="2701315522" sldId="4517"/>
            <ac:spMk id="7" creationId="{028447EE-D3F3-F53F-8D93-A2087D3B8E50}"/>
          </ac:spMkLst>
        </pc:spChg>
        <pc:grpChg chg="del">
          <ac:chgData name="Berencsi Bence" userId="0d6bc2cf-8112-42d3-a525-7658f104eaf7" providerId="ADAL" clId="{36581C35-FBB6-45C1-AC03-1BBC123F8131}" dt="2023-02-21T18:09:21.130" v="8136" actId="478"/>
          <ac:grpSpMkLst>
            <pc:docMk/>
            <pc:sldMk cId="2701315522" sldId="4517"/>
            <ac:grpSpMk id="2" creationId="{86E85490-839C-E945-7517-00970C9467E4}"/>
          </ac:grpSpMkLst>
        </pc:grpChg>
      </pc:sldChg>
      <pc:sldChg chg="addSp delSp modSp mod ord">
        <pc:chgData name="Berencsi Bence" userId="0d6bc2cf-8112-42d3-a525-7658f104eaf7" providerId="ADAL" clId="{36581C35-FBB6-45C1-AC03-1BBC123F8131}" dt="2023-02-21T18:11:00.536" v="8166"/>
        <pc:sldMkLst>
          <pc:docMk/>
          <pc:sldMk cId="3285773770" sldId="4518"/>
        </pc:sldMkLst>
        <pc:spChg chg="del">
          <ac:chgData name="Berencsi Bence" userId="0d6bc2cf-8112-42d3-a525-7658f104eaf7" providerId="ADAL" clId="{36581C35-FBB6-45C1-AC03-1BBC123F8131}" dt="2023-02-21T18:09:56.640" v="8158" actId="478"/>
          <ac:spMkLst>
            <pc:docMk/>
            <pc:sldMk cId="3285773770" sldId="4518"/>
            <ac:spMk id="5" creationId="{CD6F0FF1-2D06-3FDD-726A-817D73FB83BF}"/>
          </ac:spMkLst>
        </pc:spChg>
        <pc:spChg chg="del">
          <ac:chgData name="Berencsi Bence" userId="0d6bc2cf-8112-42d3-a525-7658f104eaf7" providerId="ADAL" clId="{36581C35-FBB6-45C1-AC03-1BBC123F8131}" dt="2023-02-21T18:09:53.521" v="8157" actId="478"/>
          <ac:spMkLst>
            <pc:docMk/>
            <pc:sldMk cId="3285773770" sldId="4518"/>
            <ac:spMk id="6" creationId="{D7E81866-9026-8803-B82C-4324964DE00A}"/>
          </ac:spMkLst>
        </pc:spChg>
        <pc:spChg chg="add mod">
          <ac:chgData name="Berencsi Bence" userId="0d6bc2cf-8112-42d3-a525-7658f104eaf7" providerId="ADAL" clId="{36581C35-FBB6-45C1-AC03-1BBC123F8131}" dt="2023-02-21T18:09:57.720" v="8159"/>
          <ac:spMkLst>
            <pc:docMk/>
            <pc:sldMk cId="3285773770" sldId="4518"/>
            <ac:spMk id="7" creationId="{1E0542A4-9006-F479-BF91-5B1570323627}"/>
          </ac:spMkLst>
        </pc:spChg>
        <pc:spChg chg="mod">
          <ac:chgData name="Berencsi Bence" userId="0d6bc2cf-8112-42d3-a525-7658f104eaf7" providerId="ADAL" clId="{36581C35-FBB6-45C1-AC03-1BBC123F8131}" dt="2023-02-21T18:10:22.579" v="8162" actId="14100"/>
          <ac:spMkLst>
            <pc:docMk/>
            <pc:sldMk cId="3285773770" sldId="4518"/>
            <ac:spMk id="8" creationId="{AE025976-55AB-53F4-768B-D816E67AA677}"/>
          </ac:spMkLst>
        </pc:spChg>
        <pc:spChg chg="mod">
          <ac:chgData name="Berencsi Bence" userId="0d6bc2cf-8112-42d3-a525-7658f104eaf7" providerId="ADAL" clId="{36581C35-FBB6-45C1-AC03-1BBC123F8131}" dt="2023-02-21T18:10:22.579" v="8162" actId="14100"/>
          <ac:spMkLst>
            <pc:docMk/>
            <pc:sldMk cId="3285773770" sldId="4518"/>
            <ac:spMk id="10" creationId="{E8CEC290-B69E-A021-9D3F-0BC91BBBF37E}"/>
          </ac:spMkLst>
        </pc:spChg>
        <pc:spChg chg="mod">
          <ac:chgData name="Berencsi Bence" userId="0d6bc2cf-8112-42d3-a525-7658f104eaf7" providerId="ADAL" clId="{36581C35-FBB6-45C1-AC03-1BBC123F8131}" dt="2023-02-21T18:10:22.579" v="8162" actId="14100"/>
          <ac:spMkLst>
            <pc:docMk/>
            <pc:sldMk cId="3285773770" sldId="4518"/>
            <ac:spMk id="11" creationId="{6E03D5CC-BAEB-6D6C-B620-B3EAAD9DF662}"/>
          </ac:spMkLst>
        </pc:spChg>
        <pc:spChg chg="mod">
          <ac:chgData name="Berencsi Bence" userId="0d6bc2cf-8112-42d3-a525-7658f104eaf7" providerId="ADAL" clId="{36581C35-FBB6-45C1-AC03-1BBC123F8131}" dt="2023-02-21T18:10:49.208" v="8164" actId="207"/>
          <ac:spMkLst>
            <pc:docMk/>
            <pc:sldMk cId="3285773770" sldId="4518"/>
            <ac:spMk id="50" creationId="{98A5D142-FD72-7484-684C-8982FD146A24}"/>
          </ac:spMkLst>
        </pc:spChg>
        <pc:spChg chg="mod">
          <ac:chgData name="Berencsi Bence" userId="0d6bc2cf-8112-42d3-a525-7658f104eaf7" providerId="ADAL" clId="{36581C35-FBB6-45C1-AC03-1BBC123F8131}" dt="2023-02-21T18:10:49.208" v="8164" actId="207"/>
          <ac:spMkLst>
            <pc:docMk/>
            <pc:sldMk cId="3285773770" sldId="4518"/>
            <ac:spMk id="51" creationId="{99DD2D3B-72DA-E419-55CD-BF27B166A5F4}"/>
          </ac:spMkLst>
        </pc:spChg>
        <pc:grpChg chg="del">
          <ac:chgData name="Berencsi Bence" userId="0d6bc2cf-8112-42d3-a525-7658f104eaf7" providerId="ADAL" clId="{36581C35-FBB6-45C1-AC03-1BBC123F8131}" dt="2023-02-21T18:09:56.640" v="8158" actId="478"/>
          <ac:grpSpMkLst>
            <pc:docMk/>
            <pc:sldMk cId="3285773770" sldId="4518"/>
            <ac:grpSpMk id="2" creationId="{86E85490-839C-E945-7517-00970C9467E4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15T16:14:45.630" v="2187" actId="1076"/>
        <pc:sldMkLst>
          <pc:docMk/>
          <pc:sldMk cId="1812805827" sldId="4523"/>
        </pc:sldMkLst>
        <pc:spChg chg="add mod">
          <ac:chgData name="Berencsi Bence" userId="0d6bc2cf-8112-42d3-a525-7658f104eaf7" providerId="ADAL" clId="{36581C35-FBB6-45C1-AC03-1BBC123F8131}" dt="2023-02-15T16:12:32.311" v="2088"/>
          <ac:spMkLst>
            <pc:docMk/>
            <pc:sldMk cId="1812805827" sldId="4523"/>
            <ac:spMk id="2" creationId="{9461D9FD-3EF7-E0EC-F711-4075D65DC03F}"/>
          </ac:spMkLst>
        </pc:spChg>
        <pc:spChg chg="mod">
          <ac:chgData name="Berencsi Bence" userId="0d6bc2cf-8112-42d3-a525-7658f104eaf7" providerId="ADAL" clId="{36581C35-FBB6-45C1-AC03-1BBC123F8131}" dt="2023-02-15T16:14:10.980" v="2179" actId="14100"/>
          <ac:spMkLst>
            <pc:docMk/>
            <pc:sldMk cId="1812805827" sldId="4523"/>
            <ac:spMk id="3" creationId="{EAD56676-E978-F357-0127-5EEBD4B7118C}"/>
          </ac:spMkLst>
        </pc:spChg>
        <pc:spChg chg="add mod">
          <ac:chgData name="Berencsi Bence" userId="0d6bc2cf-8112-42d3-a525-7658f104eaf7" providerId="ADAL" clId="{36581C35-FBB6-45C1-AC03-1BBC123F8131}" dt="2023-02-15T16:12:59.752" v="2118" actId="20577"/>
          <ac:spMkLst>
            <pc:docMk/>
            <pc:sldMk cId="1812805827" sldId="4523"/>
            <ac:spMk id="4" creationId="{177E214F-BDBC-751B-8AA6-DB5CEBB01B52}"/>
          </ac:spMkLst>
        </pc:spChg>
        <pc:spChg chg="del">
          <ac:chgData name="Berencsi Bence" userId="0d6bc2cf-8112-42d3-a525-7658f104eaf7" providerId="ADAL" clId="{36581C35-FBB6-45C1-AC03-1BBC123F8131}" dt="2023-02-15T16:12:28.330" v="2086" actId="478"/>
          <ac:spMkLst>
            <pc:docMk/>
            <pc:sldMk cId="1812805827" sldId="4523"/>
            <ac:spMk id="11" creationId="{D560DA9C-1B1C-E7CF-4439-972E78EF6274}"/>
          </ac:spMkLst>
        </pc:spChg>
        <pc:spChg chg="mod">
          <ac:chgData name="Berencsi Bence" userId="0d6bc2cf-8112-42d3-a525-7658f104eaf7" providerId="ADAL" clId="{36581C35-FBB6-45C1-AC03-1BBC123F8131}" dt="2023-02-15T16:14:45.630" v="2187" actId="1076"/>
          <ac:spMkLst>
            <pc:docMk/>
            <pc:sldMk cId="1812805827" sldId="4523"/>
            <ac:spMk id="12" creationId="{24A56C4F-4F80-5746-A973-7BB4967A20F9}"/>
          </ac:spMkLst>
        </pc:spChg>
        <pc:spChg chg="del">
          <ac:chgData name="Berencsi Bence" userId="0d6bc2cf-8112-42d3-a525-7658f104eaf7" providerId="ADAL" clId="{36581C35-FBB6-45C1-AC03-1BBC123F8131}" dt="2023-02-15T16:12:30.064" v="2087" actId="478"/>
          <ac:spMkLst>
            <pc:docMk/>
            <pc:sldMk cId="1812805827" sldId="4523"/>
            <ac:spMk id="13" creationId="{2409DFE3-7036-F5D1-AC76-1C014B14F224}"/>
          </ac:spMkLst>
        </pc:spChg>
        <pc:spChg chg="mod">
          <ac:chgData name="Berencsi Bence" userId="0d6bc2cf-8112-42d3-a525-7658f104eaf7" providerId="ADAL" clId="{36581C35-FBB6-45C1-AC03-1BBC123F8131}" dt="2023-02-15T16:13:33.520" v="2173" actId="1036"/>
          <ac:spMkLst>
            <pc:docMk/>
            <pc:sldMk cId="1812805827" sldId="4523"/>
            <ac:spMk id="19" creationId="{4F8BFD5E-26CE-BE13-2008-8FBA2D9849CA}"/>
          </ac:spMkLst>
        </pc:spChg>
        <pc:spChg chg="mod">
          <ac:chgData name="Berencsi Bence" userId="0d6bc2cf-8112-42d3-a525-7658f104eaf7" providerId="ADAL" clId="{36581C35-FBB6-45C1-AC03-1BBC123F8131}" dt="2023-02-15T16:14:39.207" v="2185" actId="1076"/>
          <ac:spMkLst>
            <pc:docMk/>
            <pc:sldMk cId="1812805827" sldId="4523"/>
            <ac:spMk id="20" creationId="{A8CA3A23-1C4A-B38A-169F-4FDD62E49236}"/>
          </ac:spMkLst>
        </pc:spChg>
        <pc:picChg chg="mod">
          <ac:chgData name="Berencsi Bence" userId="0d6bc2cf-8112-42d3-a525-7658f104eaf7" providerId="ADAL" clId="{36581C35-FBB6-45C1-AC03-1BBC123F8131}" dt="2023-02-15T16:13:33.520" v="2173" actId="1036"/>
          <ac:picMkLst>
            <pc:docMk/>
            <pc:sldMk cId="1812805827" sldId="4523"/>
            <ac:picMk id="2052" creationId="{F37410AA-B2FE-500D-63B3-7C2CB6C17DA9}"/>
          </ac:picMkLst>
        </pc:picChg>
        <pc:picChg chg="mod">
          <ac:chgData name="Berencsi Bence" userId="0d6bc2cf-8112-42d3-a525-7658f104eaf7" providerId="ADAL" clId="{36581C35-FBB6-45C1-AC03-1BBC123F8131}" dt="2023-02-15T16:14:15.874" v="2180" actId="1076"/>
          <ac:picMkLst>
            <pc:docMk/>
            <pc:sldMk cId="1812805827" sldId="4523"/>
            <ac:picMk id="2074" creationId="{4F72EE14-60FA-F4E5-B85C-2359CE922F5D}"/>
          </ac:picMkLst>
        </pc:picChg>
      </pc:sldChg>
      <pc:sldChg chg="addSp delSp modSp mod">
        <pc:chgData name="Berencsi Bence" userId="0d6bc2cf-8112-42d3-a525-7658f104eaf7" providerId="ADAL" clId="{36581C35-FBB6-45C1-AC03-1BBC123F8131}" dt="2023-02-21T12:40:04.852" v="3584" actId="6549"/>
        <pc:sldMkLst>
          <pc:docMk/>
          <pc:sldMk cId="1121816395" sldId="4524"/>
        </pc:sldMkLst>
        <pc:spChg chg="del mod">
          <ac:chgData name="Berencsi Bence" userId="0d6bc2cf-8112-42d3-a525-7658f104eaf7" providerId="ADAL" clId="{36581C35-FBB6-45C1-AC03-1BBC123F8131}" dt="2023-02-21T12:39:57.442" v="3567" actId="478"/>
          <ac:spMkLst>
            <pc:docMk/>
            <pc:sldMk cId="1121816395" sldId="4524"/>
            <ac:spMk id="2" creationId="{021F709D-E752-0A1A-2238-94B28759994D}"/>
          </ac:spMkLst>
        </pc:spChg>
        <pc:spChg chg="add mod">
          <ac:chgData name="Berencsi Bence" userId="0d6bc2cf-8112-42d3-a525-7658f104eaf7" providerId="ADAL" clId="{36581C35-FBB6-45C1-AC03-1BBC123F8131}" dt="2023-02-21T12:39:53.882" v="3566" actId="20577"/>
          <ac:spMkLst>
            <pc:docMk/>
            <pc:sldMk cId="1121816395" sldId="4524"/>
            <ac:spMk id="7" creationId="{8780D46A-CA68-5C60-D48C-674F90895CD1}"/>
          </ac:spMkLst>
        </pc:spChg>
        <pc:spChg chg="mod">
          <ac:chgData name="Berencsi Bence" userId="0d6bc2cf-8112-42d3-a525-7658f104eaf7" providerId="ADAL" clId="{36581C35-FBB6-45C1-AC03-1BBC123F8131}" dt="2023-02-21T12:40:04.852" v="3584" actId="6549"/>
          <ac:spMkLst>
            <pc:docMk/>
            <pc:sldMk cId="1121816395" sldId="4524"/>
            <ac:spMk id="68" creationId="{E644B48A-121B-48EB-BA9D-0F1DE4459B5E}"/>
          </ac:spMkLst>
        </pc:spChg>
      </pc:sldChg>
      <pc:sldChg chg="addSp delSp modSp mod">
        <pc:chgData name="Berencsi Bence" userId="0d6bc2cf-8112-42d3-a525-7658f104eaf7" providerId="ADAL" clId="{36581C35-FBB6-45C1-AC03-1BBC123F8131}" dt="2023-02-21T12:44:16.161" v="3723" actId="14100"/>
        <pc:sldMkLst>
          <pc:docMk/>
          <pc:sldMk cId="279646621" sldId="4525"/>
        </pc:sldMkLst>
        <pc:spChg chg="add mod">
          <ac:chgData name="Berencsi Bence" userId="0d6bc2cf-8112-42d3-a525-7658f104eaf7" providerId="ADAL" clId="{36581C35-FBB6-45C1-AC03-1BBC123F8131}" dt="2023-02-21T12:40:21.019" v="3587"/>
          <ac:spMkLst>
            <pc:docMk/>
            <pc:sldMk cId="279646621" sldId="4525"/>
            <ac:spMk id="2" creationId="{D1BCBD97-E04C-E9CA-0D76-2EF9C9776A89}"/>
          </ac:spMkLst>
        </pc:spChg>
        <pc:spChg chg="mod">
          <ac:chgData name="Berencsi Bence" userId="0d6bc2cf-8112-42d3-a525-7658f104eaf7" providerId="ADAL" clId="{36581C35-FBB6-45C1-AC03-1BBC123F8131}" dt="2023-02-21T12:41:28.790" v="3611" actId="207"/>
          <ac:spMkLst>
            <pc:docMk/>
            <pc:sldMk cId="279646621" sldId="4525"/>
            <ac:spMk id="4" creationId="{8B1E7D39-855A-44B9-8ABD-8FFCAD757555}"/>
          </ac:spMkLst>
        </pc:spChg>
        <pc:spChg chg="mod">
          <ac:chgData name="Berencsi Bence" userId="0d6bc2cf-8112-42d3-a525-7658f104eaf7" providerId="ADAL" clId="{36581C35-FBB6-45C1-AC03-1BBC123F8131}" dt="2023-02-21T12:41:31.517" v="3612" actId="207"/>
          <ac:spMkLst>
            <pc:docMk/>
            <pc:sldMk cId="279646621" sldId="4525"/>
            <ac:spMk id="5" creationId="{20174385-FF56-446C-8247-FC38A5AD4EB5}"/>
          </ac:spMkLst>
        </pc:spChg>
        <pc:spChg chg="mod">
          <ac:chgData name="Berencsi Bence" userId="0d6bc2cf-8112-42d3-a525-7658f104eaf7" providerId="ADAL" clId="{36581C35-FBB6-45C1-AC03-1BBC123F8131}" dt="2023-02-21T12:40:28.705" v="3588"/>
          <ac:spMkLst>
            <pc:docMk/>
            <pc:sldMk cId="279646621" sldId="4525"/>
            <ac:spMk id="8" creationId="{935065A3-42A3-7F56-01F4-4359A31646E4}"/>
          </ac:spMkLst>
        </pc:spChg>
        <pc:spChg chg="mod">
          <ac:chgData name="Berencsi Bence" userId="0d6bc2cf-8112-42d3-a525-7658f104eaf7" providerId="ADAL" clId="{36581C35-FBB6-45C1-AC03-1BBC123F8131}" dt="2023-02-21T12:40:28.705" v="3588"/>
          <ac:spMkLst>
            <pc:docMk/>
            <pc:sldMk cId="279646621" sldId="4525"/>
            <ac:spMk id="9" creationId="{3FFAB9C3-B830-0A28-F579-A7FD5F294E62}"/>
          </ac:spMkLst>
        </pc:spChg>
        <pc:spChg chg="add mod">
          <ac:chgData name="Berencsi Bence" userId="0d6bc2cf-8112-42d3-a525-7658f104eaf7" providerId="ADAL" clId="{36581C35-FBB6-45C1-AC03-1BBC123F8131}" dt="2023-02-21T12:40:28.705" v="3588"/>
          <ac:spMkLst>
            <pc:docMk/>
            <pc:sldMk cId="279646621" sldId="4525"/>
            <ac:spMk id="10" creationId="{AB5A62D8-4859-5272-20C1-F688B17640F3}"/>
          </ac:spMkLst>
        </pc:spChg>
        <pc:spChg chg="del mod">
          <ac:chgData name="Berencsi Bence" userId="0d6bc2cf-8112-42d3-a525-7658f104eaf7" providerId="ADAL" clId="{36581C35-FBB6-45C1-AC03-1BBC123F8131}" dt="2023-02-21T12:43:59.163" v="3714" actId="478"/>
          <ac:spMkLst>
            <pc:docMk/>
            <pc:sldMk cId="279646621" sldId="4525"/>
            <ac:spMk id="39" creationId="{12113393-BB51-4E32-A3BF-FA0F74FF48FE}"/>
          </ac:spMkLst>
        </pc:spChg>
        <pc:spChg chg="mod">
          <ac:chgData name="Berencsi Bence" userId="0d6bc2cf-8112-42d3-a525-7658f104eaf7" providerId="ADAL" clId="{36581C35-FBB6-45C1-AC03-1BBC123F8131}" dt="2023-02-21T12:44:04.190" v="3721" actId="1035"/>
          <ac:spMkLst>
            <pc:docMk/>
            <pc:sldMk cId="279646621" sldId="4525"/>
            <ac:spMk id="40" creationId="{7E95EB42-DA36-400A-9847-9546002C8E37}"/>
          </ac:spMkLst>
        </pc:spChg>
        <pc:spChg chg="mod">
          <ac:chgData name="Berencsi Bence" userId="0d6bc2cf-8112-42d3-a525-7658f104eaf7" providerId="ADAL" clId="{36581C35-FBB6-45C1-AC03-1BBC123F8131}" dt="2023-02-21T12:41:49.471" v="3614" actId="207"/>
          <ac:spMkLst>
            <pc:docMk/>
            <pc:sldMk cId="279646621" sldId="4525"/>
            <ac:spMk id="47" creationId="{58CB823D-AF00-4C50-BBAC-DED7F7E3F578}"/>
          </ac:spMkLst>
        </pc:spChg>
        <pc:spChg chg="mod">
          <ac:chgData name="Berencsi Bence" userId="0d6bc2cf-8112-42d3-a525-7658f104eaf7" providerId="ADAL" clId="{36581C35-FBB6-45C1-AC03-1BBC123F8131}" dt="2023-02-21T12:41:49.471" v="3614" actId="207"/>
          <ac:spMkLst>
            <pc:docMk/>
            <pc:sldMk cId="279646621" sldId="4525"/>
            <ac:spMk id="58" creationId="{28CCC444-E868-4EC1-9A5E-CEB176BD1E0D}"/>
          </ac:spMkLst>
        </pc:spChg>
        <pc:spChg chg="mod">
          <ac:chgData name="Berencsi Bence" userId="0d6bc2cf-8112-42d3-a525-7658f104eaf7" providerId="ADAL" clId="{36581C35-FBB6-45C1-AC03-1BBC123F8131}" dt="2023-02-21T12:41:35.118" v="3613" actId="207"/>
          <ac:spMkLst>
            <pc:docMk/>
            <pc:sldMk cId="279646621" sldId="4525"/>
            <ac:spMk id="67" creationId="{12476E76-0CAC-457D-A9FD-6D443AA723FF}"/>
          </ac:spMkLst>
        </pc:spChg>
        <pc:spChg chg="mod">
          <ac:chgData name="Berencsi Bence" userId="0d6bc2cf-8112-42d3-a525-7658f104eaf7" providerId="ADAL" clId="{36581C35-FBB6-45C1-AC03-1BBC123F8131}" dt="2023-02-21T12:41:35.118" v="3613" actId="207"/>
          <ac:spMkLst>
            <pc:docMk/>
            <pc:sldMk cId="279646621" sldId="4525"/>
            <ac:spMk id="68" creationId="{8745E759-839A-4397-9C56-1019CDE2BFDD}"/>
          </ac:spMkLst>
        </pc:spChg>
        <pc:grpChg chg="add mod">
          <ac:chgData name="Berencsi Bence" userId="0d6bc2cf-8112-42d3-a525-7658f104eaf7" providerId="ADAL" clId="{36581C35-FBB6-45C1-AC03-1BBC123F8131}" dt="2023-02-21T12:40:28.705" v="3588"/>
          <ac:grpSpMkLst>
            <pc:docMk/>
            <pc:sldMk cId="279646621" sldId="4525"/>
            <ac:grpSpMk id="6" creationId="{EB8FDB89-BE01-1A28-6920-2157BDF28B80}"/>
          </ac:grpSpMkLst>
        </pc:grpChg>
        <pc:grpChg chg="mod">
          <ac:chgData name="Berencsi Bence" userId="0d6bc2cf-8112-42d3-a525-7658f104eaf7" providerId="ADAL" clId="{36581C35-FBB6-45C1-AC03-1BBC123F8131}" dt="2023-02-21T12:44:16.161" v="3723" actId="14100"/>
          <ac:grpSpMkLst>
            <pc:docMk/>
            <pc:sldMk cId="279646621" sldId="4525"/>
            <ac:grpSpMk id="7" creationId="{9B29600B-C6F5-412C-8751-DD4BD7ACF21D}"/>
          </ac:grpSpMkLst>
        </pc:grpChg>
        <pc:grpChg chg="mod">
          <ac:chgData name="Berencsi Bence" userId="0d6bc2cf-8112-42d3-a525-7658f104eaf7" providerId="ADAL" clId="{36581C35-FBB6-45C1-AC03-1BBC123F8131}" dt="2023-02-21T12:41:12.996" v="3605" actId="1036"/>
          <ac:grpSpMkLst>
            <pc:docMk/>
            <pc:sldMk cId="279646621" sldId="4525"/>
            <ac:grpSpMk id="80" creationId="{909695E1-16EF-4BA4-BD05-5499657A113A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21T12:51:38.832" v="3813" actId="207"/>
        <pc:sldMkLst>
          <pc:docMk/>
          <pc:sldMk cId="4083109221" sldId="4531"/>
        </pc:sldMkLst>
        <pc:spChg chg="mod">
          <ac:chgData name="Berencsi Bence" userId="0d6bc2cf-8112-42d3-a525-7658f104eaf7" providerId="ADAL" clId="{36581C35-FBB6-45C1-AC03-1BBC123F8131}" dt="2023-02-21T12:51:27.483" v="3812"/>
          <ac:spMkLst>
            <pc:docMk/>
            <pc:sldMk cId="4083109221" sldId="4531"/>
            <ac:spMk id="5" creationId="{9AAC4EC0-7C40-B8AC-2E51-D686685B85AC}"/>
          </ac:spMkLst>
        </pc:spChg>
        <pc:spChg chg="mod">
          <ac:chgData name="Berencsi Bence" userId="0d6bc2cf-8112-42d3-a525-7658f104eaf7" providerId="ADAL" clId="{36581C35-FBB6-45C1-AC03-1BBC123F8131}" dt="2023-02-21T12:51:27.483" v="3812"/>
          <ac:spMkLst>
            <pc:docMk/>
            <pc:sldMk cId="4083109221" sldId="4531"/>
            <ac:spMk id="6" creationId="{E31F7A8F-C9F3-36A8-37C6-582F44647A76}"/>
          </ac:spMkLst>
        </pc:spChg>
        <pc:spChg chg="add mod">
          <ac:chgData name="Berencsi Bence" userId="0d6bc2cf-8112-42d3-a525-7658f104eaf7" providerId="ADAL" clId="{36581C35-FBB6-45C1-AC03-1BBC123F8131}" dt="2023-02-21T12:51:27.483" v="3812"/>
          <ac:spMkLst>
            <pc:docMk/>
            <pc:sldMk cId="4083109221" sldId="4531"/>
            <ac:spMk id="7" creationId="{19234FDD-4438-26AD-4CD3-B9D7177C55C5}"/>
          </ac:spMkLst>
        </pc:spChg>
        <pc:spChg chg="add mod">
          <ac:chgData name="Berencsi Bence" userId="0d6bc2cf-8112-42d3-a525-7658f104eaf7" providerId="ADAL" clId="{36581C35-FBB6-45C1-AC03-1BBC123F8131}" dt="2023-02-21T12:51:27.483" v="3812"/>
          <ac:spMkLst>
            <pc:docMk/>
            <pc:sldMk cId="4083109221" sldId="4531"/>
            <ac:spMk id="8" creationId="{B558A8AE-010D-EDE5-713C-F99ABC03D7F9}"/>
          </ac:spMkLst>
        </pc:spChg>
        <pc:spChg chg="mod">
          <ac:chgData name="Berencsi Bence" userId="0d6bc2cf-8112-42d3-a525-7658f104eaf7" providerId="ADAL" clId="{36581C35-FBB6-45C1-AC03-1BBC123F8131}" dt="2023-02-21T12:51:38.832" v="3813" actId="207"/>
          <ac:spMkLst>
            <pc:docMk/>
            <pc:sldMk cId="4083109221" sldId="4531"/>
            <ac:spMk id="37" creationId="{82445F75-CB67-40A8-A4E6-BA31073645DD}"/>
          </ac:spMkLst>
        </pc:spChg>
        <pc:spChg chg="del mod">
          <ac:chgData name="Berencsi Bence" userId="0d6bc2cf-8112-42d3-a525-7658f104eaf7" providerId="ADAL" clId="{36581C35-FBB6-45C1-AC03-1BBC123F8131}" dt="2023-02-21T12:51:15.868" v="3811" actId="478"/>
          <ac:spMkLst>
            <pc:docMk/>
            <pc:sldMk cId="4083109221" sldId="4531"/>
            <ac:spMk id="52" creationId="{87CE3008-4061-4600-8C87-09244E384C74}"/>
          </ac:spMkLst>
        </pc:spChg>
        <pc:spChg chg="mod">
          <ac:chgData name="Berencsi Bence" userId="0d6bc2cf-8112-42d3-a525-7658f104eaf7" providerId="ADAL" clId="{36581C35-FBB6-45C1-AC03-1BBC123F8131}" dt="2023-02-21T12:51:04.657" v="3808" actId="1076"/>
          <ac:spMkLst>
            <pc:docMk/>
            <pc:sldMk cId="4083109221" sldId="4531"/>
            <ac:spMk id="53" creationId="{E0D1E164-0615-44AB-AFD6-4FD6634BC201}"/>
          </ac:spMkLst>
        </pc:spChg>
        <pc:grpChg chg="add mod">
          <ac:chgData name="Berencsi Bence" userId="0d6bc2cf-8112-42d3-a525-7658f104eaf7" providerId="ADAL" clId="{36581C35-FBB6-45C1-AC03-1BBC123F8131}" dt="2023-02-21T12:51:27.483" v="3812"/>
          <ac:grpSpMkLst>
            <pc:docMk/>
            <pc:sldMk cId="4083109221" sldId="4531"/>
            <ac:grpSpMk id="4" creationId="{3FAC162D-399C-C305-1C86-9C42C26875A8}"/>
          </ac:grpSpMkLst>
        </pc:grpChg>
      </pc:sldChg>
      <pc:sldChg chg="addSp delSp modSp mod">
        <pc:chgData name="Berencsi Bence" userId="0d6bc2cf-8112-42d3-a525-7658f104eaf7" providerId="ADAL" clId="{36581C35-FBB6-45C1-AC03-1BBC123F8131}" dt="2023-02-21T12:48:43.499" v="3750" actId="478"/>
        <pc:sldMkLst>
          <pc:docMk/>
          <pc:sldMk cId="2881895338" sldId="4552"/>
        </pc:sldMkLst>
        <pc:spChg chg="mod">
          <ac:chgData name="Berencsi Bence" userId="0d6bc2cf-8112-42d3-a525-7658f104eaf7" providerId="ADAL" clId="{36581C35-FBB6-45C1-AC03-1BBC123F8131}" dt="2023-02-21T12:47:08.421" v="3744" actId="207"/>
          <ac:spMkLst>
            <pc:docMk/>
            <pc:sldMk cId="2881895338" sldId="4552"/>
            <ac:spMk id="2" creationId="{44A4E323-02DC-4BBD-AE87-C6328DE65EF5}"/>
          </ac:spMkLst>
        </pc:spChg>
        <pc:spChg chg="mod">
          <ac:chgData name="Berencsi Bence" userId="0d6bc2cf-8112-42d3-a525-7658f104eaf7" providerId="ADAL" clId="{36581C35-FBB6-45C1-AC03-1BBC123F8131}" dt="2023-02-21T12:45:56.818" v="3738" actId="14100"/>
          <ac:spMkLst>
            <pc:docMk/>
            <pc:sldMk cId="2881895338" sldId="4552"/>
            <ac:spMk id="4" creationId="{929CEADC-7D55-47A0-838A-251AB53464BA}"/>
          </ac:spMkLst>
        </pc:spChg>
        <pc:spChg chg="mod">
          <ac:chgData name="Berencsi Bence" userId="0d6bc2cf-8112-42d3-a525-7658f104eaf7" providerId="ADAL" clId="{36581C35-FBB6-45C1-AC03-1BBC123F8131}" dt="2023-02-21T12:45:40.786" v="3736" actId="2711"/>
          <ac:spMkLst>
            <pc:docMk/>
            <pc:sldMk cId="2881895338" sldId="4552"/>
            <ac:spMk id="5" creationId="{09F2A9FB-FC9B-4748-B4BF-727FB8AAA59C}"/>
          </ac:spMkLst>
        </pc:spChg>
        <pc:spChg chg="del mod">
          <ac:chgData name="Berencsi Bence" userId="0d6bc2cf-8112-42d3-a525-7658f104eaf7" providerId="ADAL" clId="{36581C35-FBB6-45C1-AC03-1BBC123F8131}" dt="2023-02-21T12:48:43.499" v="3750" actId="478"/>
          <ac:spMkLst>
            <pc:docMk/>
            <pc:sldMk cId="2881895338" sldId="4552"/>
            <ac:spMk id="6" creationId="{17DD5D72-B780-7D29-38FB-AF6C0983D39A}"/>
          </ac:spMkLst>
        </pc:spChg>
        <pc:spChg chg="add mod">
          <ac:chgData name="Berencsi Bence" userId="0d6bc2cf-8112-42d3-a525-7658f104eaf7" providerId="ADAL" clId="{36581C35-FBB6-45C1-AC03-1BBC123F8131}" dt="2023-02-21T12:44:37.248" v="3726"/>
          <ac:spMkLst>
            <pc:docMk/>
            <pc:sldMk cId="2881895338" sldId="4552"/>
            <ac:spMk id="8" creationId="{5DA7A042-E9F0-B173-BA22-62CDA39A859F}"/>
          </ac:spMkLst>
        </pc:spChg>
        <pc:spChg chg="mod">
          <ac:chgData name="Berencsi Bence" userId="0d6bc2cf-8112-42d3-a525-7658f104eaf7" providerId="ADAL" clId="{36581C35-FBB6-45C1-AC03-1BBC123F8131}" dt="2023-02-21T12:45:01.599" v="3733" actId="1076"/>
          <ac:spMkLst>
            <pc:docMk/>
            <pc:sldMk cId="2881895338" sldId="4552"/>
            <ac:spMk id="9" creationId="{CCF66996-B5E7-4811-8A51-83238638F9F4}"/>
          </ac:spMkLst>
        </pc:spChg>
        <pc:spChg chg="mod">
          <ac:chgData name="Berencsi Bence" userId="0d6bc2cf-8112-42d3-a525-7658f104eaf7" providerId="ADAL" clId="{36581C35-FBB6-45C1-AC03-1BBC123F8131}" dt="2023-02-21T12:47:08.421" v="3744" actId="207"/>
          <ac:spMkLst>
            <pc:docMk/>
            <pc:sldMk cId="2881895338" sldId="4552"/>
            <ac:spMk id="121" creationId="{3D5F5E12-A5DE-4EFB-8E7E-798BB02CD3BC}"/>
          </ac:spMkLst>
        </pc:spChg>
        <pc:spChg chg="mod">
          <ac:chgData name="Berencsi Bence" userId="0d6bc2cf-8112-42d3-a525-7658f104eaf7" providerId="ADAL" clId="{36581C35-FBB6-45C1-AC03-1BBC123F8131}" dt="2023-02-21T12:47:08.421" v="3744" actId="207"/>
          <ac:spMkLst>
            <pc:docMk/>
            <pc:sldMk cId="2881895338" sldId="4552"/>
            <ac:spMk id="122" creationId="{BE8A9215-0229-4252-A083-02A2A4FB209B}"/>
          </ac:spMkLst>
        </pc:spChg>
        <pc:spChg chg="mod">
          <ac:chgData name="Berencsi Bence" userId="0d6bc2cf-8112-42d3-a525-7658f104eaf7" providerId="ADAL" clId="{36581C35-FBB6-45C1-AC03-1BBC123F8131}" dt="2023-02-21T12:46:26.044" v="3741" actId="207"/>
          <ac:spMkLst>
            <pc:docMk/>
            <pc:sldMk cId="2881895338" sldId="4552"/>
            <ac:spMk id="123" creationId="{CCD5D87C-F089-43F6-ACF0-2EFCF8E26F67}"/>
          </ac:spMkLst>
        </pc:spChg>
        <pc:spChg chg="mod">
          <ac:chgData name="Berencsi Bence" userId="0d6bc2cf-8112-42d3-a525-7658f104eaf7" providerId="ADAL" clId="{36581C35-FBB6-45C1-AC03-1BBC123F8131}" dt="2023-02-21T12:45:40.786" v="3736" actId="2711"/>
          <ac:spMkLst>
            <pc:docMk/>
            <pc:sldMk cId="2881895338" sldId="4552"/>
            <ac:spMk id="124" creationId="{CEB6E046-6145-4A9C-A7A8-A30A567D978C}"/>
          </ac:spMkLst>
        </pc:spChg>
        <pc:spChg chg="mod">
          <ac:chgData name="Berencsi Bence" userId="0d6bc2cf-8112-42d3-a525-7658f104eaf7" providerId="ADAL" clId="{36581C35-FBB6-45C1-AC03-1BBC123F8131}" dt="2023-02-21T12:45:47.562" v="3737" actId="207"/>
          <ac:spMkLst>
            <pc:docMk/>
            <pc:sldMk cId="2881895338" sldId="4552"/>
            <ac:spMk id="125" creationId="{2787131D-8B6B-4FF8-8E35-CD9F2F419996}"/>
          </ac:spMkLst>
        </pc:spChg>
        <pc:spChg chg="mod">
          <ac:chgData name="Berencsi Bence" userId="0d6bc2cf-8112-42d3-a525-7658f104eaf7" providerId="ADAL" clId="{36581C35-FBB6-45C1-AC03-1BBC123F8131}" dt="2023-02-21T12:47:31.105" v="3746" actId="14100"/>
          <ac:spMkLst>
            <pc:docMk/>
            <pc:sldMk cId="2881895338" sldId="4552"/>
            <ac:spMk id="126" creationId="{92055DB5-CB2D-4B1E-BC50-C4BD85906CFB}"/>
          </ac:spMkLst>
        </pc:spChg>
        <pc:spChg chg="mod">
          <ac:chgData name="Berencsi Bence" userId="0d6bc2cf-8112-42d3-a525-7658f104eaf7" providerId="ADAL" clId="{36581C35-FBB6-45C1-AC03-1BBC123F8131}" dt="2023-02-21T12:48:17.489" v="3749" actId="207"/>
          <ac:spMkLst>
            <pc:docMk/>
            <pc:sldMk cId="2881895338" sldId="4552"/>
            <ac:spMk id="190" creationId="{9E7FB305-4656-43AE-9ED9-03CCA5BEB1C3}"/>
          </ac:spMkLst>
        </pc:spChg>
        <pc:grpChg chg="mod">
          <ac:chgData name="Berencsi Bence" userId="0d6bc2cf-8112-42d3-a525-7658f104eaf7" providerId="ADAL" clId="{36581C35-FBB6-45C1-AC03-1BBC123F8131}" dt="2023-02-21T12:46:26.044" v="3741" actId="207"/>
          <ac:grpSpMkLst>
            <pc:docMk/>
            <pc:sldMk cId="2881895338" sldId="4552"/>
            <ac:grpSpMk id="3" creationId="{C19A1424-287A-4CD9-8001-B616ABFE25AC}"/>
          </ac:grpSpMkLst>
        </pc:grpChg>
        <pc:grpChg chg="mod">
          <ac:chgData name="Berencsi Bence" userId="0d6bc2cf-8112-42d3-a525-7658f104eaf7" providerId="ADAL" clId="{36581C35-FBB6-45C1-AC03-1BBC123F8131}" dt="2023-02-21T12:45:40.786" v="3736" actId="2711"/>
          <ac:grpSpMkLst>
            <pc:docMk/>
            <pc:sldMk cId="2881895338" sldId="4552"/>
            <ac:grpSpMk id="163" creationId="{EBFC3806-214D-4430-AF0F-329053AD3884}"/>
          </ac:grpSpMkLst>
        </pc:grpChg>
        <pc:grpChg chg="mod">
          <ac:chgData name="Berencsi Bence" userId="0d6bc2cf-8112-42d3-a525-7658f104eaf7" providerId="ADAL" clId="{36581C35-FBB6-45C1-AC03-1BBC123F8131}" dt="2023-02-21T12:45:40.786" v="3736" actId="2711"/>
          <ac:grpSpMkLst>
            <pc:docMk/>
            <pc:sldMk cId="2881895338" sldId="4552"/>
            <ac:grpSpMk id="185" creationId="{9EA07B35-7D7B-4B78-936F-2EB3FB34614F}"/>
          </ac:grpSpMkLst>
        </pc:grpChg>
        <pc:grpChg chg="mod">
          <ac:chgData name="Berencsi Bence" userId="0d6bc2cf-8112-42d3-a525-7658f104eaf7" providerId="ADAL" clId="{36581C35-FBB6-45C1-AC03-1BBC123F8131}" dt="2023-02-21T12:45:40.786" v="3736" actId="2711"/>
          <ac:grpSpMkLst>
            <pc:docMk/>
            <pc:sldMk cId="2881895338" sldId="4552"/>
            <ac:grpSpMk id="206" creationId="{D582A758-2B53-47BA-9E15-DAECAF41AE88}"/>
          </ac:grpSpMkLst>
        </pc:grpChg>
        <pc:picChg chg="mod">
          <ac:chgData name="Berencsi Bence" userId="0d6bc2cf-8112-42d3-a525-7658f104eaf7" providerId="ADAL" clId="{36581C35-FBB6-45C1-AC03-1BBC123F8131}" dt="2023-02-21T12:45:26.370" v="3735" actId="14100"/>
          <ac:picMkLst>
            <pc:docMk/>
            <pc:sldMk cId="2881895338" sldId="4552"/>
            <ac:picMk id="25" creationId="{96770B0C-9768-4665-BDCB-96280FF0FB4E}"/>
          </ac:picMkLst>
        </pc:picChg>
      </pc:sldChg>
      <pc:sldChg chg="del">
        <pc:chgData name="Berencsi Bence" userId="0d6bc2cf-8112-42d3-a525-7658f104eaf7" providerId="ADAL" clId="{36581C35-FBB6-45C1-AC03-1BBC123F8131}" dt="2023-02-21T16:47:49.048" v="7486" actId="47"/>
        <pc:sldMkLst>
          <pc:docMk/>
          <pc:sldMk cId="3083893234" sldId="4553"/>
        </pc:sldMkLst>
      </pc:sldChg>
      <pc:sldChg chg="addSp delSp modSp add del mod">
        <pc:chgData name="Berencsi Bence" userId="0d6bc2cf-8112-42d3-a525-7658f104eaf7" providerId="ADAL" clId="{36581C35-FBB6-45C1-AC03-1BBC123F8131}" dt="2023-02-14T16:15:23.174" v="1015" actId="47"/>
        <pc:sldMkLst>
          <pc:docMk/>
          <pc:sldMk cId="2530381838" sldId="4554"/>
        </pc:sldMkLst>
        <pc:spChg chg="mod">
          <ac:chgData name="Berencsi Bence" userId="0d6bc2cf-8112-42d3-a525-7658f104eaf7" providerId="ADAL" clId="{36581C35-FBB6-45C1-AC03-1BBC123F8131}" dt="2023-02-14T15:52:15.496" v="584" actId="20577"/>
          <ac:spMkLst>
            <pc:docMk/>
            <pc:sldMk cId="2530381838" sldId="4554"/>
            <ac:spMk id="4" creationId="{5D2D96F0-043E-F5E9-2CBE-06E3060E47C0}"/>
          </ac:spMkLst>
        </pc:spChg>
        <pc:spChg chg="del mod topLvl">
          <ac:chgData name="Berencsi Bence" userId="0d6bc2cf-8112-42d3-a525-7658f104eaf7" providerId="ADAL" clId="{36581C35-FBB6-45C1-AC03-1BBC123F8131}" dt="2023-02-14T15:54:30.681" v="751" actId="478"/>
          <ac:spMkLst>
            <pc:docMk/>
            <pc:sldMk cId="2530381838" sldId="4554"/>
            <ac:spMk id="14" creationId="{AB08F341-FC98-CE2A-07CE-606BBB8A14E6}"/>
          </ac:spMkLst>
        </pc:spChg>
        <pc:spChg chg="del mod topLvl">
          <ac:chgData name="Berencsi Bence" userId="0d6bc2cf-8112-42d3-a525-7658f104eaf7" providerId="ADAL" clId="{36581C35-FBB6-45C1-AC03-1BBC123F8131}" dt="2023-02-14T16:04:13.231" v="853" actId="478"/>
          <ac:spMkLst>
            <pc:docMk/>
            <pc:sldMk cId="2530381838" sldId="4554"/>
            <ac:spMk id="21" creationId="{B9EDCBC2-382F-4A3E-BCA0-6612D49636D9}"/>
          </ac:spMkLst>
        </pc:spChg>
        <pc:spChg chg="add del mod">
          <ac:chgData name="Berencsi Bence" userId="0d6bc2cf-8112-42d3-a525-7658f104eaf7" providerId="ADAL" clId="{36581C35-FBB6-45C1-AC03-1BBC123F8131}" dt="2023-02-14T16:00:01.186" v="775"/>
          <ac:spMkLst>
            <pc:docMk/>
            <pc:sldMk cId="2530381838" sldId="4554"/>
            <ac:spMk id="22" creationId="{7D49EFAE-8FBA-BED2-03D0-E1EC55AAC014}"/>
          </ac:spMkLst>
        </pc:spChg>
        <pc:spChg chg="add del mod">
          <ac:chgData name="Berencsi Bence" userId="0d6bc2cf-8112-42d3-a525-7658f104eaf7" providerId="ADAL" clId="{36581C35-FBB6-45C1-AC03-1BBC123F8131}" dt="2023-02-14T16:00:01.186" v="775"/>
          <ac:spMkLst>
            <pc:docMk/>
            <pc:sldMk cId="2530381838" sldId="4554"/>
            <ac:spMk id="23" creationId="{15FBAF1F-67E5-251D-5C4E-3C3AF9621A4A}"/>
          </ac:spMkLst>
        </pc:spChg>
        <pc:spChg chg="add del mod">
          <ac:chgData name="Berencsi Bence" userId="0d6bc2cf-8112-42d3-a525-7658f104eaf7" providerId="ADAL" clId="{36581C35-FBB6-45C1-AC03-1BBC123F8131}" dt="2023-02-14T16:00:01.186" v="775"/>
          <ac:spMkLst>
            <pc:docMk/>
            <pc:sldMk cId="2530381838" sldId="4554"/>
            <ac:spMk id="24" creationId="{89DFD7E6-5172-0DBB-04FA-217345A32E81}"/>
          </ac:spMkLst>
        </pc:spChg>
        <pc:spChg chg="add del mod">
          <ac:chgData name="Berencsi Bence" userId="0d6bc2cf-8112-42d3-a525-7658f104eaf7" providerId="ADAL" clId="{36581C35-FBB6-45C1-AC03-1BBC123F8131}" dt="2023-02-14T16:00:01.186" v="775"/>
          <ac:spMkLst>
            <pc:docMk/>
            <pc:sldMk cId="2530381838" sldId="4554"/>
            <ac:spMk id="25" creationId="{48EADA23-EFCF-415B-B489-FDAD361775D6}"/>
          </ac:spMkLst>
        </pc:spChg>
        <pc:spChg chg="add del mod">
          <ac:chgData name="Berencsi Bence" userId="0d6bc2cf-8112-42d3-a525-7658f104eaf7" providerId="ADAL" clId="{36581C35-FBB6-45C1-AC03-1BBC123F8131}" dt="2023-02-14T16:00:01.186" v="775"/>
          <ac:spMkLst>
            <pc:docMk/>
            <pc:sldMk cId="2530381838" sldId="4554"/>
            <ac:spMk id="26" creationId="{82CFA26C-5E23-1609-A37E-7AB2413E3E42}"/>
          </ac:spMkLst>
        </pc:spChg>
        <pc:spChg chg="add del mod">
          <ac:chgData name="Berencsi Bence" userId="0d6bc2cf-8112-42d3-a525-7658f104eaf7" providerId="ADAL" clId="{36581C35-FBB6-45C1-AC03-1BBC123F8131}" dt="2023-02-14T16:00:01.186" v="775"/>
          <ac:spMkLst>
            <pc:docMk/>
            <pc:sldMk cId="2530381838" sldId="4554"/>
            <ac:spMk id="27" creationId="{83FFBE1D-B358-2424-AE3B-B3F5BD77D6CD}"/>
          </ac:spMkLst>
        </pc:spChg>
        <pc:spChg chg="add del mod">
          <ac:chgData name="Berencsi Bence" userId="0d6bc2cf-8112-42d3-a525-7658f104eaf7" providerId="ADAL" clId="{36581C35-FBB6-45C1-AC03-1BBC123F8131}" dt="2023-02-14T16:00:01.186" v="775"/>
          <ac:spMkLst>
            <pc:docMk/>
            <pc:sldMk cId="2530381838" sldId="4554"/>
            <ac:spMk id="28" creationId="{AC79B43C-E6D7-2BC3-CDB0-81036E3FED84}"/>
          </ac:spMkLst>
        </pc:spChg>
        <pc:spChg chg="add del mod">
          <ac:chgData name="Berencsi Bence" userId="0d6bc2cf-8112-42d3-a525-7658f104eaf7" providerId="ADAL" clId="{36581C35-FBB6-45C1-AC03-1BBC123F8131}" dt="2023-02-14T16:00:01.186" v="775"/>
          <ac:spMkLst>
            <pc:docMk/>
            <pc:sldMk cId="2530381838" sldId="4554"/>
            <ac:spMk id="29" creationId="{EE80A515-57DE-5FD8-880A-CC34CCC5A4E8}"/>
          </ac:spMkLst>
        </pc:spChg>
        <pc:spChg chg="add del mod">
          <ac:chgData name="Berencsi Bence" userId="0d6bc2cf-8112-42d3-a525-7658f104eaf7" providerId="ADAL" clId="{36581C35-FBB6-45C1-AC03-1BBC123F8131}" dt="2023-02-14T16:00:01.186" v="775"/>
          <ac:spMkLst>
            <pc:docMk/>
            <pc:sldMk cId="2530381838" sldId="4554"/>
            <ac:spMk id="30" creationId="{27BF405A-EFBF-2A11-E531-AEC80555DDC2}"/>
          </ac:spMkLst>
        </pc:spChg>
        <pc:spChg chg="add del mod">
          <ac:chgData name="Berencsi Bence" userId="0d6bc2cf-8112-42d3-a525-7658f104eaf7" providerId="ADAL" clId="{36581C35-FBB6-45C1-AC03-1BBC123F8131}" dt="2023-02-14T16:00:01.186" v="775"/>
          <ac:spMkLst>
            <pc:docMk/>
            <pc:sldMk cId="2530381838" sldId="4554"/>
            <ac:spMk id="31" creationId="{F8A8AD46-DC95-BE76-5FC7-7CCD1D3CE271}"/>
          </ac:spMkLst>
        </pc:spChg>
        <pc:spChg chg="add del mod">
          <ac:chgData name="Berencsi Bence" userId="0d6bc2cf-8112-42d3-a525-7658f104eaf7" providerId="ADAL" clId="{36581C35-FBB6-45C1-AC03-1BBC123F8131}" dt="2023-02-14T16:00:01.186" v="775"/>
          <ac:spMkLst>
            <pc:docMk/>
            <pc:sldMk cId="2530381838" sldId="4554"/>
            <ac:spMk id="32" creationId="{A8333655-22CF-05C0-1370-398D0F717D1B}"/>
          </ac:spMkLst>
        </pc:spChg>
        <pc:spChg chg="add del mod">
          <ac:chgData name="Berencsi Bence" userId="0d6bc2cf-8112-42d3-a525-7658f104eaf7" providerId="ADAL" clId="{36581C35-FBB6-45C1-AC03-1BBC123F8131}" dt="2023-02-14T16:00:01.186" v="775"/>
          <ac:spMkLst>
            <pc:docMk/>
            <pc:sldMk cId="2530381838" sldId="4554"/>
            <ac:spMk id="33" creationId="{5CF32BC3-1E3F-213C-CA81-71E632E6D9D1}"/>
          </ac:spMkLst>
        </pc:spChg>
        <pc:spChg chg="add del mod">
          <ac:chgData name="Berencsi Bence" userId="0d6bc2cf-8112-42d3-a525-7658f104eaf7" providerId="ADAL" clId="{36581C35-FBB6-45C1-AC03-1BBC123F8131}" dt="2023-02-14T16:00:01.186" v="775"/>
          <ac:spMkLst>
            <pc:docMk/>
            <pc:sldMk cId="2530381838" sldId="4554"/>
            <ac:spMk id="34" creationId="{FAE58BC2-49A9-F906-0EC1-97A76BEC679A}"/>
          </ac:spMkLst>
        </pc:spChg>
        <pc:spChg chg="add del mod">
          <ac:chgData name="Berencsi Bence" userId="0d6bc2cf-8112-42d3-a525-7658f104eaf7" providerId="ADAL" clId="{36581C35-FBB6-45C1-AC03-1BBC123F8131}" dt="2023-02-14T16:00:01.186" v="775"/>
          <ac:spMkLst>
            <pc:docMk/>
            <pc:sldMk cId="2530381838" sldId="4554"/>
            <ac:spMk id="35" creationId="{77B8D1C0-CCAF-20B5-95DA-324F83FC8EDF}"/>
          </ac:spMkLst>
        </pc:spChg>
        <pc:spChg chg="add del mod">
          <ac:chgData name="Berencsi Bence" userId="0d6bc2cf-8112-42d3-a525-7658f104eaf7" providerId="ADAL" clId="{36581C35-FBB6-45C1-AC03-1BBC123F8131}" dt="2023-02-14T16:00:01.186" v="775"/>
          <ac:spMkLst>
            <pc:docMk/>
            <pc:sldMk cId="2530381838" sldId="4554"/>
            <ac:spMk id="36" creationId="{2A287120-CAE6-E6CF-5325-A0A0EC5E008E}"/>
          </ac:spMkLst>
        </pc:spChg>
        <pc:spChg chg="add del mod">
          <ac:chgData name="Berencsi Bence" userId="0d6bc2cf-8112-42d3-a525-7658f104eaf7" providerId="ADAL" clId="{36581C35-FBB6-45C1-AC03-1BBC123F8131}" dt="2023-02-14T16:00:01.186" v="775"/>
          <ac:spMkLst>
            <pc:docMk/>
            <pc:sldMk cId="2530381838" sldId="4554"/>
            <ac:spMk id="37" creationId="{29B1DCA1-E1C9-951E-727A-34389A0B3500}"/>
          </ac:spMkLst>
        </pc:spChg>
        <pc:spChg chg="add del mod">
          <ac:chgData name="Berencsi Bence" userId="0d6bc2cf-8112-42d3-a525-7658f104eaf7" providerId="ADAL" clId="{36581C35-FBB6-45C1-AC03-1BBC123F8131}" dt="2023-02-14T16:00:01.186" v="775"/>
          <ac:spMkLst>
            <pc:docMk/>
            <pc:sldMk cId="2530381838" sldId="4554"/>
            <ac:spMk id="38" creationId="{46E8BEC1-D7D5-70C4-D513-179BB109D076}"/>
          </ac:spMkLst>
        </pc:spChg>
        <pc:spChg chg="add del mod topLvl">
          <ac:chgData name="Berencsi Bence" userId="0d6bc2cf-8112-42d3-a525-7658f104eaf7" providerId="ADAL" clId="{36581C35-FBB6-45C1-AC03-1BBC123F8131}" dt="2023-02-14T16:14:04.728" v="1002" actId="478"/>
          <ac:spMkLst>
            <pc:docMk/>
            <pc:sldMk cId="2530381838" sldId="4554"/>
            <ac:spMk id="39" creationId="{3864C16E-8301-2D64-E2D3-2A60FFAFCC0D}"/>
          </ac:spMkLst>
        </pc:spChg>
        <pc:spChg chg="add del mod topLvl">
          <ac:chgData name="Berencsi Bence" userId="0d6bc2cf-8112-42d3-a525-7658f104eaf7" providerId="ADAL" clId="{36581C35-FBB6-45C1-AC03-1BBC123F8131}" dt="2023-02-14T16:14:04.728" v="1002" actId="478"/>
          <ac:spMkLst>
            <pc:docMk/>
            <pc:sldMk cId="2530381838" sldId="4554"/>
            <ac:spMk id="40" creationId="{13B54B7F-37F2-E3DB-E776-0E0066A5C540}"/>
          </ac:spMkLst>
        </pc:spChg>
        <pc:spChg chg="add del mod topLvl">
          <ac:chgData name="Berencsi Bence" userId="0d6bc2cf-8112-42d3-a525-7658f104eaf7" providerId="ADAL" clId="{36581C35-FBB6-45C1-AC03-1BBC123F8131}" dt="2023-02-14T16:14:02.464" v="1001" actId="478"/>
          <ac:spMkLst>
            <pc:docMk/>
            <pc:sldMk cId="2530381838" sldId="4554"/>
            <ac:spMk id="41" creationId="{66A9AEFB-DFB6-3904-4100-B3260405A6FD}"/>
          </ac:spMkLst>
        </pc:spChg>
        <pc:spChg chg="add del mod topLvl">
          <ac:chgData name="Berencsi Bence" userId="0d6bc2cf-8112-42d3-a525-7658f104eaf7" providerId="ADAL" clId="{36581C35-FBB6-45C1-AC03-1BBC123F8131}" dt="2023-02-14T16:14:04.728" v="1002" actId="478"/>
          <ac:spMkLst>
            <pc:docMk/>
            <pc:sldMk cId="2530381838" sldId="4554"/>
            <ac:spMk id="42" creationId="{EF1E5EA8-10B6-567A-694D-0F0F9D87F1CF}"/>
          </ac:spMkLst>
        </pc:spChg>
        <pc:spChg chg="add del mod topLvl">
          <ac:chgData name="Berencsi Bence" userId="0d6bc2cf-8112-42d3-a525-7658f104eaf7" providerId="ADAL" clId="{36581C35-FBB6-45C1-AC03-1BBC123F8131}" dt="2023-02-14T16:14:04.728" v="1002" actId="478"/>
          <ac:spMkLst>
            <pc:docMk/>
            <pc:sldMk cId="2530381838" sldId="4554"/>
            <ac:spMk id="43" creationId="{4274940A-E2F5-00B4-7BF7-2667FB16948E}"/>
          </ac:spMkLst>
        </pc:spChg>
        <pc:spChg chg="add del mod topLvl">
          <ac:chgData name="Berencsi Bence" userId="0d6bc2cf-8112-42d3-a525-7658f104eaf7" providerId="ADAL" clId="{36581C35-FBB6-45C1-AC03-1BBC123F8131}" dt="2023-02-14T16:14:04.728" v="1002" actId="478"/>
          <ac:spMkLst>
            <pc:docMk/>
            <pc:sldMk cId="2530381838" sldId="4554"/>
            <ac:spMk id="44" creationId="{ACA1FADA-D317-C467-6090-12E195D0C5C0}"/>
          </ac:spMkLst>
        </pc:spChg>
        <pc:spChg chg="add del mod topLvl">
          <ac:chgData name="Berencsi Bence" userId="0d6bc2cf-8112-42d3-a525-7658f104eaf7" providerId="ADAL" clId="{36581C35-FBB6-45C1-AC03-1BBC123F8131}" dt="2023-02-14T16:14:04.728" v="1002" actId="478"/>
          <ac:spMkLst>
            <pc:docMk/>
            <pc:sldMk cId="2530381838" sldId="4554"/>
            <ac:spMk id="45" creationId="{CDDC7020-9048-F926-359B-E4D4344A163D}"/>
          </ac:spMkLst>
        </pc:spChg>
        <pc:spChg chg="add del mod topLvl">
          <ac:chgData name="Berencsi Bence" userId="0d6bc2cf-8112-42d3-a525-7658f104eaf7" providerId="ADAL" clId="{36581C35-FBB6-45C1-AC03-1BBC123F8131}" dt="2023-02-14T16:14:04.728" v="1002" actId="478"/>
          <ac:spMkLst>
            <pc:docMk/>
            <pc:sldMk cId="2530381838" sldId="4554"/>
            <ac:spMk id="46" creationId="{F41E5DD0-45F3-DCF4-A225-D8E222CBC349}"/>
          </ac:spMkLst>
        </pc:spChg>
        <pc:spChg chg="add del mod">
          <ac:chgData name="Berencsi Bence" userId="0d6bc2cf-8112-42d3-a525-7658f104eaf7" providerId="ADAL" clId="{36581C35-FBB6-45C1-AC03-1BBC123F8131}" dt="2023-02-14T16:04:10.769" v="852" actId="478"/>
          <ac:spMkLst>
            <pc:docMk/>
            <pc:sldMk cId="2530381838" sldId="4554"/>
            <ac:spMk id="47" creationId="{A72051D1-F004-1C8E-339E-D0B84E359163}"/>
          </ac:spMkLst>
        </pc:spChg>
        <pc:spChg chg="add mod topLvl">
          <ac:chgData name="Berencsi Bence" userId="0d6bc2cf-8112-42d3-a525-7658f104eaf7" providerId="ADAL" clId="{36581C35-FBB6-45C1-AC03-1BBC123F8131}" dt="2023-02-14T16:11:28.293" v="960" actId="165"/>
          <ac:spMkLst>
            <pc:docMk/>
            <pc:sldMk cId="2530381838" sldId="4554"/>
            <ac:spMk id="48" creationId="{30C5C3AE-C6B0-B868-D556-7224338900EE}"/>
          </ac:spMkLst>
        </pc:spChg>
        <pc:spChg chg="add mod topLvl">
          <ac:chgData name="Berencsi Bence" userId="0d6bc2cf-8112-42d3-a525-7658f104eaf7" providerId="ADAL" clId="{36581C35-FBB6-45C1-AC03-1BBC123F8131}" dt="2023-02-14T16:11:28.293" v="960" actId="165"/>
          <ac:spMkLst>
            <pc:docMk/>
            <pc:sldMk cId="2530381838" sldId="4554"/>
            <ac:spMk id="49" creationId="{6E633BB2-7A69-DC63-6A45-B3C6A8A30722}"/>
          </ac:spMkLst>
        </pc:spChg>
        <pc:spChg chg="add mod topLvl">
          <ac:chgData name="Berencsi Bence" userId="0d6bc2cf-8112-42d3-a525-7658f104eaf7" providerId="ADAL" clId="{36581C35-FBB6-45C1-AC03-1BBC123F8131}" dt="2023-02-14T16:11:28.293" v="960" actId="165"/>
          <ac:spMkLst>
            <pc:docMk/>
            <pc:sldMk cId="2530381838" sldId="4554"/>
            <ac:spMk id="50" creationId="{0D096345-F9FB-D67E-39B8-CF9406CAD2DB}"/>
          </ac:spMkLst>
        </pc:spChg>
        <pc:spChg chg="add mod topLvl">
          <ac:chgData name="Berencsi Bence" userId="0d6bc2cf-8112-42d3-a525-7658f104eaf7" providerId="ADAL" clId="{36581C35-FBB6-45C1-AC03-1BBC123F8131}" dt="2023-02-14T16:11:28.293" v="960" actId="165"/>
          <ac:spMkLst>
            <pc:docMk/>
            <pc:sldMk cId="2530381838" sldId="4554"/>
            <ac:spMk id="51" creationId="{42F8C3FE-8024-A045-FC65-9A8597B4AFAB}"/>
          </ac:spMkLst>
        </pc:spChg>
        <pc:spChg chg="add mod topLvl">
          <ac:chgData name="Berencsi Bence" userId="0d6bc2cf-8112-42d3-a525-7658f104eaf7" providerId="ADAL" clId="{36581C35-FBB6-45C1-AC03-1BBC123F8131}" dt="2023-02-14T16:11:28.293" v="960" actId="165"/>
          <ac:spMkLst>
            <pc:docMk/>
            <pc:sldMk cId="2530381838" sldId="4554"/>
            <ac:spMk id="52" creationId="{061C8709-D664-C812-F53C-44AF774F7A00}"/>
          </ac:spMkLst>
        </pc:spChg>
        <pc:spChg chg="add mod topLvl">
          <ac:chgData name="Berencsi Bence" userId="0d6bc2cf-8112-42d3-a525-7658f104eaf7" providerId="ADAL" clId="{36581C35-FBB6-45C1-AC03-1BBC123F8131}" dt="2023-02-14T16:11:28.293" v="960" actId="165"/>
          <ac:spMkLst>
            <pc:docMk/>
            <pc:sldMk cId="2530381838" sldId="4554"/>
            <ac:spMk id="53" creationId="{10207737-218C-8488-5909-0DD064B7EB94}"/>
          </ac:spMkLst>
        </pc:spChg>
        <pc:spChg chg="add mod topLvl">
          <ac:chgData name="Berencsi Bence" userId="0d6bc2cf-8112-42d3-a525-7658f104eaf7" providerId="ADAL" clId="{36581C35-FBB6-45C1-AC03-1BBC123F8131}" dt="2023-02-14T16:11:28.293" v="960" actId="165"/>
          <ac:spMkLst>
            <pc:docMk/>
            <pc:sldMk cId="2530381838" sldId="4554"/>
            <ac:spMk id="54" creationId="{BDF7E123-D752-0286-F963-B8C433C8869F}"/>
          </ac:spMkLst>
        </pc:spChg>
        <pc:spChg chg="add del mod">
          <ac:chgData name="Berencsi Bence" userId="0d6bc2cf-8112-42d3-a525-7658f104eaf7" providerId="ADAL" clId="{36581C35-FBB6-45C1-AC03-1BBC123F8131}" dt="2023-02-14T16:03:38.969" v="844" actId="478"/>
          <ac:spMkLst>
            <pc:docMk/>
            <pc:sldMk cId="2530381838" sldId="4554"/>
            <ac:spMk id="55" creationId="{706BAB1D-C2BF-1B95-E2E1-E9A67EBBD11F}"/>
          </ac:spMkLst>
        </pc:spChg>
        <pc:spChg chg="add del">
          <ac:chgData name="Berencsi Bence" userId="0d6bc2cf-8112-42d3-a525-7658f104eaf7" providerId="ADAL" clId="{36581C35-FBB6-45C1-AC03-1BBC123F8131}" dt="2023-02-14T16:03:41.521" v="846" actId="22"/>
          <ac:spMkLst>
            <pc:docMk/>
            <pc:sldMk cId="2530381838" sldId="4554"/>
            <ac:spMk id="58" creationId="{66944CED-2900-6869-B215-901685B432E3}"/>
          </ac:spMkLst>
        </pc:spChg>
        <pc:spChg chg="add mod">
          <ac:chgData name="Berencsi Bence" userId="0d6bc2cf-8112-42d3-a525-7658f104eaf7" providerId="ADAL" clId="{36581C35-FBB6-45C1-AC03-1BBC123F8131}" dt="2023-02-14T16:14:17.767" v="1004" actId="1076"/>
          <ac:spMkLst>
            <pc:docMk/>
            <pc:sldMk cId="2530381838" sldId="4554"/>
            <ac:spMk id="60" creationId="{737578A2-6C21-937A-C9F7-1987CD4BD69D}"/>
          </ac:spMkLst>
        </pc:spChg>
        <pc:spChg chg="add mod">
          <ac:chgData name="Berencsi Bence" userId="0d6bc2cf-8112-42d3-a525-7658f104eaf7" providerId="ADAL" clId="{36581C35-FBB6-45C1-AC03-1BBC123F8131}" dt="2023-02-14T16:14:17.767" v="1004" actId="1076"/>
          <ac:spMkLst>
            <pc:docMk/>
            <pc:sldMk cId="2530381838" sldId="4554"/>
            <ac:spMk id="61" creationId="{17EE5F70-1C02-7219-E798-5EA5EFB2ED33}"/>
          </ac:spMkLst>
        </pc:spChg>
        <pc:spChg chg="add mod">
          <ac:chgData name="Berencsi Bence" userId="0d6bc2cf-8112-42d3-a525-7658f104eaf7" providerId="ADAL" clId="{36581C35-FBB6-45C1-AC03-1BBC123F8131}" dt="2023-02-14T16:14:17.767" v="1004" actId="1076"/>
          <ac:spMkLst>
            <pc:docMk/>
            <pc:sldMk cId="2530381838" sldId="4554"/>
            <ac:spMk id="62" creationId="{2891B2AC-1F02-E981-587B-59E5E1E598C0}"/>
          </ac:spMkLst>
        </pc:spChg>
        <pc:spChg chg="add mod">
          <ac:chgData name="Berencsi Bence" userId="0d6bc2cf-8112-42d3-a525-7658f104eaf7" providerId="ADAL" clId="{36581C35-FBB6-45C1-AC03-1BBC123F8131}" dt="2023-02-14T16:14:17.767" v="1004" actId="1076"/>
          <ac:spMkLst>
            <pc:docMk/>
            <pc:sldMk cId="2530381838" sldId="4554"/>
            <ac:spMk id="63" creationId="{03C53DAE-750D-FB78-5E06-7B1584E36241}"/>
          </ac:spMkLst>
        </pc:spChg>
        <pc:spChg chg="add mod">
          <ac:chgData name="Berencsi Bence" userId="0d6bc2cf-8112-42d3-a525-7658f104eaf7" providerId="ADAL" clId="{36581C35-FBB6-45C1-AC03-1BBC123F8131}" dt="2023-02-14T16:14:17.767" v="1004" actId="1076"/>
          <ac:spMkLst>
            <pc:docMk/>
            <pc:sldMk cId="2530381838" sldId="4554"/>
            <ac:spMk id="64" creationId="{4EB2F475-DFE6-1EAE-25E2-B6BF185AC2A3}"/>
          </ac:spMkLst>
        </pc:spChg>
        <pc:spChg chg="add mod">
          <ac:chgData name="Berencsi Bence" userId="0d6bc2cf-8112-42d3-a525-7658f104eaf7" providerId="ADAL" clId="{36581C35-FBB6-45C1-AC03-1BBC123F8131}" dt="2023-02-14T16:14:17.767" v="1004" actId="1076"/>
          <ac:spMkLst>
            <pc:docMk/>
            <pc:sldMk cId="2530381838" sldId="4554"/>
            <ac:spMk id="65" creationId="{433F9048-7C0B-2A71-263F-EAA98DB639C2}"/>
          </ac:spMkLst>
        </pc:spChg>
        <pc:spChg chg="add mod">
          <ac:chgData name="Berencsi Bence" userId="0d6bc2cf-8112-42d3-a525-7658f104eaf7" providerId="ADAL" clId="{36581C35-FBB6-45C1-AC03-1BBC123F8131}" dt="2023-02-14T16:14:17.767" v="1004" actId="1076"/>
          <ac:spMkLst>
            <pc:docMk/>
            <pc:sldMk cId="2530381838" sldId="4554"/>
            <ac:spMk id="66" creationId="{939F29EA-6014-14BC-9E71-BD61481BC475}"/>
          </ac:spMkLst>
        </pc:spChg>
        <pc:spChg chg="add mod">
          <ac:chgData name="Berencsi Bence" userId="0d6bc2cf-8112-42d3-a525-7658f104eaf7" providerId="ADAL" clId="{36581C35-FBB6-45C1-AC03-1BBC123F8131}" dt="2023-02-14T16:14:17.767" v="1004" actId="1076"/>
          <ac:spMkLst>
            <pc:docMk/>
            <pc:sldMk cId="2530381838" sldId="4554"/>
            <ac:spMk id="67" creationId="{DC34A3D9-9E23-D050-E04D-D94CC9050ED9}"/>
          </ac:spMkLst>
        </pc:spChg>
        <pc:grpChg chg="add del mod">
          <ac:chgData name="Berencsi Bence" userId="0d6bc2cf-8112-42d3-a525-7658f104eaf7" providerId="ADAL" clId="{36581C35-FBB6-45C1-AC03-1BBC123F8131}" dt="2023-02-14T15:54:30.681" v="751" actId="478"/>
          <ac:grpSpMkLst>
            <pc:docMk/>
            <pc:sldMk cId="2530381838" sldId="4554"/>
            <ac:grpSpMk id="8" creationId="{0CEBB6A3-860E-EB1B-36DF-9B8AD26BFB5D}"/>
          </ac:grpSpMkLst>
        </pc:grpChg>
        <pc:grpChg chg="del">
          <ac:chgData name="Berencsi Bence" userId="0d6bc2cf-8112-42d3-a525-7658f104eaf7" providerId="ADAL" clId="{36581C35-FBB6-45C1-AC03-1BBC123F8131}" dt="2023-02-14T15:52:24.584" v="587" actId="478"/>
          <ac:grpSpMkLst>
            <pc:docMk/>
            <pc:sldMk cId="2530381838" sldId="4554"/>
            <ac:grpSpMk id="20" creationId="{71931C1A-B55D-E610-3121-D1E729793504}"/>
          </ac:grpSpMkLst>
        </pc:grpChg>
        <pc:grpChg chg="add del mod">
          <ac:chgData name="Berencsi Bence" userId="0d6bc2cf-8112-42d3-a525-7658f104eaf7" providerId="ADAL" clId="{36581C35-FBB6-45C1-AC03-1BBC123F8131}" dt="2023-02-14T16:11:28.293" v="960" actId="165"/>
          <ac:grpSpMkLst>
            <pc:docMk/>
            <pc:sldMk cId="2530381838" sldId="4554"/>
            <ac:grpSpMk id="56" creationId="{20C2BCA3-94BE-3890-BD8A-CAC01EAF2E7E}"/>
          </ac:grpSpMkLst>
        </pc:grpChg>
        <pc:grpChg chg="del">
          <ac:chgData name="Berencsi Bence" userId="0d6bc2cf-8112-42d3-a525-7658f104eaf7" providerId="ADAL" clId="{36581C35-FBB6-45C1-AC03-1BBC123F8131}" dt="2023-02-14T15:52:22.779" v="586" actId="478"/>
          <ac:grpSpMkLst>
            <pc:docMk/>
            <pc:sldMk cId="2530381838" sldId="4554"/>
            <ac:grpSpMk id="106" creationId="{CF5CF437-3E5C-15FA-EB4F-F6D663BA607C}"/>
          </ac:grpSpMkLst>
        </pc:grpChg>
        <pc:grpChg chg="del">
          <ac:chgData name="Berencsi Bence" userId="0d6bc2cf-8112-42d3-a525-7658f104eaf7" providerId="ADAL" clId="{36581C35-FBB6-45C1-AC03-1BBC123F8131}" dt="2023-02-14T15:52:22.779" v="586" actId="478"/>
          <ac:grpSpMkLst>
            <pc:docMk/>
            <pc:sldMk cId="2530381838" sldId="4554"/>
            <ac:grpSpMk id="107" creationId="{896A5D88-6EF0-A587-30E0-7B222B10E6EC}"/>
          </ac:grpSpMkLst>
        </pc:grpChg>
        <pc:grpChg chg="del">
          <ac:chgData name="Berencsi Bence" userId="0d6bc2cf-8112-42d3-a525-7658f104eaf7" providerId="ADAL" clId="{36581C35-FBB6-45C1-AC03-1BBC123F8131}" dt="2023-02-14T15:52:22.779" v="586" actId="478"/>
          <ac:grpSpMkLst>
            <pc:docMk/>
            <pc:sldMk cId="2530381838" sldId="4554"/>
            <ac:grpSpMk id="108" creationId="{2072128F-44FC-EFC8-2A4B-0147F973FB39}"/>
          </ac:grpSpMkLst>
        </pc:grpChg>
        <pc:grpChg chg="del">
          <ac:chgData name="Berencsi Bence" userId="0d6bc2cf-8112-42d3-a525-7658f104eaf7" providerId="ADAL" clId="{36581C35-FBB6-45C1-AC03-1BBC123F8131}" dt="2023-02-14T15:52:22.779" v="586" actId="478"/>
          <ac:grpSpMkLst>
            <pc:docMk/>
            <pc:sldMk cId="2530381838" sldId="4554"/>
            <ac:grpSpMk id="109" creationId="{DA8816B8-5F8B-A11E-9B6E-35259D8DC415}"/>
          </ac:grpSpMkLst>
        </pc:grpChg>
        <pc:grpChg chg="del">
          <ac:chgData name="Berencsi Bence" userId="0d6bc2cf-8112-42d3-a525-7658f104eaf7" providerId="ADAL" clId="{36581C35-FBB6-45C1-AC03-1BBC123F8131}" dt="2023-02-14T15:52:22.779" v="586" actId="478"/>
          <ac:grpSpMkLst>
            <pc:docMk/>
            <pc:sldMk cId="2530381838" sldId="4554"/>
            <ac:grpSpMk id="110" creationId="{BEF41992-0FB0-2236-12A5-DDFEFD2784B1}"/>
          </ac:grpSpMkLst>
        </pc:grpChg>
        <pc:grpChg chg="del">
          <ac:chgData name="Berencsi Bence" userId="0d6bc2cf-8112-42d3-a525-7658f104eaf7" providerId="ADAL" clId="{36581C35-FBB6-45C1-AC03-1BBC123F8131}" dt="2023-02-14T15:52:22.779" v="586" actId="478"/>
          <ac:grpSpMkLst>
            <pc:docMk/>
            <pc:sldMk cId="2530381838" sldId="4554"/>
            <ac:grpSpMk id="112" creationId="{DC3A42C2-BB58-7014-1D67-AC7D55778BDD}"/>
          </ac:grpSpMkLst>
        </pc:grpChg>
        <pc:picChg chg="del">
          <ac:chgData name="Berencsi Bence" userId="0d6bc2cf-8112-42d3-a525-7658f104eaf7" providerId="ADAL" clId="{36581C35-FBB6-45C1-AC03-1BBC123F8131}" dt="2023-02-14T15:52:18.293" v="585" actId="478"/>
          <ac:picMkLst>
            <pc:docMk/>
            <pc:sldMk cId="2530381838" sldId="4554"/>
            <ac:picMk id="146" creationId="{7429C6D1-1773-0D9C-E35F-2C3E37D4F401}"/>
          </ac:picMkLst>
        </pc:picChg>
        <pc:cxnChg chg="del mod">
          <ac:chgData name="Berencsi Bence" userId="0d6bc2cf-8112-42d3-a525-7658f104eaf7" providerId="ADAL" clId="{36581C35-FBB6-45C1-AC03-1BBC123F8131}" dt="2023-02-14T15:52:30.761" v="591" actId="478"/>
          <ac:cxnSpMkLst>
            <pc:docMk/>
            <pc:sldMk cId="2530381838" sldId="4554"/>
            <ac:cxnSpMk id="117" creationId="{A9006059-1353-2A79-0817-757B31A49001}"/>
          </ac:cxnSpMkLst>
        </pc:cxnChg>
        <pc:cxnChg chg="del mod">
          <ac:chgData name="Berencsi Bence" userId="0d6bc2cf-8112-42d3-a525-7658f104eaf7" providerId="ADAL" clId="{36581C35-FBB6-45C1-AC03-1BBC123F8131}" dt="2023-02-14T15:52:30.761" v="591" actId="478"/>
          <ac:cxnSpMkLst>
            <pc:docMk/>
            <pc:sldMk cId="2530381838" sldId="4554"/>
            <ac:cxnSpMk id="118" creationId="{1FDF1E27-8842-EA7F-649C-EC544A8BAA68}"/>
          </ac:cxnSpMkLst>
        </pc:cxnChg>
        <pc:cxnChg chg="del mod">
          <ac:chgData name="Berencsi Bence" userId="0d6bc2cf-8112-42d3-a525-7658f104eaf7" providerId="ADAL" clId="{36581C35-FBB6-45C1-AC03-1BBC123F8131}" dt="2023-02-14T15:52:30.761" v="591" actId="478"/>
          <ac:cxnSpMkLst>
            <pc:docMk/>
            <pc:sldMk cId="2530381838" sldId="4554"/>
            <ac:cxnSpMk id="121" creationId="{420282C7-4461-51EA-FF0D-49A665211AC6}"/>
          </ac:cxnSpMkLst>
        </pc:cxnChg>
        <pc:cxnChg chg="del mod">
          <ac:chgData name="Berencsi Bence" userId="0d6bc2cf-8112-42d3-a525-7658f104eaf7" providerId="ADAL" clId="{36581C35-FBB6-45C1-AC03-1BBC123F8131}" dt="2023-02-14T15:52:29.688" v="590" actId="478"/>
          <ac:cxnSpMkLst>
            <pc:docMk/>
            <pc:sldMk cId="2530381838" sldId="4554"/>
            <ac:cxnSpMk id="124" creationId="{B14F5A2C-683A-F431-9D68-61BF2E28931A}"/>
          </ac:cxnSpMkLst>
        </pc:cxnChg>
        <pc:cxnChg chg="del mod">
          <ac:chgData name="Berencsi Bence" userId="0d6bc2cf-8112-42d3-a525-7658f104eaf7" providerId="ADAL" clId="{36581C35-FBB6-45C1-AC03-1BBC123F8131}" dt="2023-02-14T15:52:28.694" v="589" actId="478"/>
          <ac:cxnSpMkLst>
            <pc:docMk/>
            <pc:sldMk cId="2530381838" sldId="4554"/>
            <ac:cxnSpMk id="127" creationId="{CDE38EFB-29BD-DD48-0A05-B3ADF295CEA4}"/>
          </ac:cxnSpMkLst>
        </pc:cxnChg>
        <pc:cxnChg chg="del mod">
          <ac:chgData name="Berencsi Bence" userId="0d6bc2cf-8112-42d3-a525-7658f104eaf7" providerId="ADAL" clId="{36581C35-FBB6-45C1-AC03-1BBC123F8131}" dt="2023-02-14T15:52:28.104" v="588" actId="478"/>
          <ac:cxnSpMkLst>
            <pc:docMk/>
            <pc:sldMk cId="2530381838" sldId="4554"/>
            <ac:cxnSpMk id="130" creationId="{505E04EF-9976-DAC1-9911-F6467378CFB5}"/>
          </ac:cxnSpMkLst>
        </pc:cxnChg>
      </pc:sldChg>
      <pc:sldChg chg="add del">
        <pc:chgData name="Berencsi Bence" userId="0d6bc2cf-8112-42d3-a525-7658f104eaf7" providerId="ADAL" clId="{36581C35-FBB6-45C1-AC03-1BBC123F8131}" dt="2023-02-14T15:51:57.536" v="562"/>
        <pc:sldMkLst>
          <pc:docMk/>
          <pc:sldMk cId="2563481987" sldId="4554"/>
        </pc:sldMkLst>
      </pc:sldChg>
      <pc:sldChg chg="addSp delSp modSp new mod">
        <pc:chgData name="Berencsi Bence" userId="0d6bc2cf-8112-42d3-a525-7658f104eaf7" providerId="ADAL" clId="{36581C35-FBB6-45C1-AC03-1BBC123F8131}" dt="2023-02-14T16:25:49.803" v="1287" actId="1035"/>
        <pc:sldMkLst>
          <pc:docMk/>
          <pc:sldMk cId="989317288" sldId="4555"/>
        </pc:sldMkLst>
        <pc:spChg chg="del">
          <ac:chgData name="Berencsi Bence" userId="0d6bc2cf-8112-42d3-a525-7658f104eaf7" providerId="ADAL" clId="{36581C35-FBB6-45C1-AC03-1BBC123F8131}" dt="2023-02-14T16:05:17.522" v="855" actId="478"/>
          <ac:spMkLst>
            <pc:docMk/>
            <pc:sldMk cId="989317288" sldId="4555"/>
            <ac:spMk id="2" creationId="{BB055897-5F9E-3959-C804-E2010D06133D}"/>
          </ac:spMkLst>
        </pc:spChg>
        <pc:spChg chg="del">
          <ac:chgData name="Berencsi Bence" userId="0d6bc2cf-8112-42d3-a525-7658f104eaf7" providerId="ADAL" clId="{36581C35-FBB6-45C1-AC03-1BBC123F8131}" dt="2023-02-14T16:05:18.879" v="856" actId="478"/>
          <ac:spMkLst>
            <pc:docMk/>
            <pc:sldMk cId="989317288" sldId="4555"/>
            <ac:spMk id="3" creationId="{8879C845-898A-EB8C-F932-53F402ACEC8B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4" creationId="{E8014586-FB79-C4F9-5EB4-3DA432BA4899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5" creationId="{1F79841B-805D-364C-8DE4-1CD2A723954D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6" creationId="{11B4BD9A-2A53-AB20-5C56-66EB0EC85044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7" creationId="{C71E3CFD-205C-C415-FCC4-C976B541FA19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8" creationId="{287D000C-8B3E-E80E-918B-C212FD62C2DE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9" creationId="{FBC8CEB0-42AD-B628-C328-476BF083B5DC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10" creationId="{F4AD76C7-0B7F-C032-2901-4ACF6E1BA2DD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11" creationId="{A5C955AB-3AC5-C326-7542-249C693DA808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12" creationId="{C98EB3E3-C2D3-602E-0019-9BF5C23A221C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13" creationId="{E38CE623-7DA7-7FB3-E426-5BC477299553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14" creationId="{73904706-3829-F75F-A52B-0099162CD94B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15" creationId="{13D83C87-8DE5-6D72-4FB8-32B8A68C6C70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16" creationId="{09973C7B-2B55-BF37-78D0-F214277B0339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17" creationId="{3EB69AB3-95FE-CB7A-A053-66AC18657438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18" creationId="{ECCA5677-27B4-3BDF-CD46-C829F48A343A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19" creationId="{B79775EC-ECA5-B284-B88D-E2A0C060296B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20" creationId="{456BA5EF-8884-A267-4047-809E9AD2EFEC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21" creationId="{BA72D5F7-68BD-861D-1073-30433460CCCD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22" creationId="{B975F42A-06F8-4980-AC29-D8A55973F1E9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23" creationId="{10D58D7D-E8EA-E501-A02E-DCB2B1B16463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24" creationId="{7D0541A7-B8A1-BC48-5EB0-F9A742D09371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25" creationId="{DB6EE925-1DAC-99F9-2278-81A6D0A5D159}"/>
          </ac:spMkLst>
        </pc:spChg>
        <pc:spChg chg="add del mod">
          <ac:chgData name="Berencsi Bence" userId="0d6bc2cf-8112-42d3-a525-7658f104eaf7" providerId="ADAL" clId="{36581C35-FBB6-45C1-AC03-1BBC123F8131}" dt="2023-02-14T16:05:27.610" v="862"/>
          <ac:spMkLst>
            <pc:docMk/>
            <pc:sldMk cId="989317288" sldId="4555"/>
            <ac:spMk id="26" creationId="{57FEEF0B-ACDC-AE85-4ED0-17A1594343EE}"/>
          </ac:spMkLst>
        </pc:spChg>
        <pc:spChg chg="add mod topLvl">
          <ac:chgData name="Berencsi Bence" userId="0d6bc2cf-8112-42d3-a525-7658f104eaf7" providerId="ADAL" clId="{36581C35-FBB6-45C1-AC03-1BBC123F8131}" dt="2023-02-14T16:10:02.082" v="950" actId="207"/>
          <ac:spMkLst>
            <pc:docMk/>
            <pc:sldMk cId="989317288" sldId="4555"/>
            <ac:spMk id="27" creationId="{C249883B-1EE2-F066-9BD3-DDD6AB74D309}"/>
          </ac:spMkLst>
        </pc:spChg>
        <pc:spChg chg="add mod topLvl">
          <ac:chgData name="Berencsi Bence" userId="0d6bc2cf-8112-42d3-a525-7658f104eaf7" providerId="ADAL" clId="{36581C35-FBB6-45C1-AC03-1BBC123F8131}" dt="2023-02-14T16:08:39.042" v="940" actId="207"/>
          <ac:spMkLst>
            <pc:docMk/>
            <pc:sldMk cId="989317288" sldId="4555"/>
            <ac:spMk id="28" creationId="{C649395F-62E8-B429-284A-1D7F0FA76B05}"/>
          </ac:spMkLst>
        </pc:spChg>
        <pc:spChg chg="add mod topLvl">
          <ac:chgData name="Berencsi Bence" userId="0d6bc2cf-8112-42d3-a525-7658f104eaf7" providerId="ADAL" clId="{36581C35-FBB6-45C1-AC03-1BBC123F8131}" dt="2023-02-14T16:13:03.601" v="997" actId="207"/>
          <ac:spMkLst>
            <pc:docMk/>
            <pc:sldMk cId="989317288" sldId="4555"/>
            <ac:spMk id="29" creationId="{AD2EEE19-EDC4-0E66-2036-C60B31519503}"/>
          </ac:spMkLst>
        </pc:spChg>
        <pc:spChg chg="add mod topLvl">
          <ac:chgData name="Berencsi Bence" userId="0d6bc2cf-8112-42d3-a525-7658f104eaf7" providerId="ADAL" clId="{36581C35-FBB6-45C1-AC03-1BBC123F8131}" dt="2023-02-14T16:13:23.622" v="999" actId="207"/>
          <ac:spMkLst>
            <pc:docMk/>
            <pc:sldMk cId="989317288" sldId="4555"/>
            <ac:spMk id="30" creationId="{F135CEB9-3802-5CB7-4AD9-2E81BF6BAE45}"/>
          </ac:spMkLst>
        </pc:spChg>
        <pc:spChg chg="add del mod topLvl">
          <ac:chgData name="Berencsi Bence" userId="0d6bc2cf-8112-42d3-a525-7658f104eaf7" providerId="ADAL" clId="{36581C35-FBB6-45C1-AC03-1BBC123F8131}" dt="2023-02-14T16:06:40.242" v="895" actId="478"/>
          <ac:spMkLst>
            <pc:docMk/>
            <pc:sldMk cId="989317288" sldId="4555"/>
            <ac:spMk id="31" creationId="{805C4783-C5FB-CAA4-2CC2-205668C0A931}"/>
          </ac:spMkLst>
        </pc:spChg>
        <pc:spChg chg="add del mod topLvl">
          <ac:chgData name="Berencsi Bence" userId="0d6bc2cf-8112-42d3-a525-7658f104eaf7" providerId="ADAL" clId="{36581C35-FBB6-45C1-AC03-1BBC123F8131}" dt="2023-02-14T16:06:40.242" v="895" actId="478"/>
          <ac:spMkLst>
            <pc:docMk/>
            <pc:sldMk cId="989317288" sldId="4555"/>
            <ac:spMk id="32" creationId="{1D23DF7C-7C35-82FE-8B02-21840608DEF4}"/>
          </ac:spMkLst>
        </pc:spChg>
        <pc:spChg chg="add del mod topLvl">
          <ac:chgData name="Berencsi Bence" userId="0d6bc2cf-8112-42d3-a525-7658f104eaf7" providerId="ADAL" clId="{36581C35-FBB6-45C1-AC03-1BBC123F8131}" dt="2023-02-14T16:06:40.242" v="895" actId="478"/>
          <ac:spMkLst>
            <pc:docMk/>
            <pc:sldMk cId="989317288" sldId="4555"/>
            <ac:spMk id="33" creationId="{6D66680D-078A-DADC-864E-4305E2331736}"/>
          </ac:spMkLst>
        </pc:spChg>
        <pc:spChg chg="add del mod topLvl">
          <ac:chgData name="Berencsi Bence" userId="0d6bc2cf-8112-42d3-a525-7658f104eaf7" providerId="ADAL" clId="{36581C35-FBB6-45C1-AC03-1BBC123F8131}" dt="2023-02-14T16:06:40.242" v="895" actId="478"/>
          <ac:spMkLst>
            <pc:docMk/>
            <pc:sldMk cId="989317288" sldId="4555"/>
            <ac:spMk id="34" creationId="{6EDC88A4-AD68-87FB-283A-2998BBCC3E96}"/>
          </ac:spMkLst>
        </pc:spChg>
        <pc:spChg chg="add del mod topLvl">
          <ac:chgData name="Berencsi Bence" userId="0d6bc2cf-8112-42d3-a525-7658f104eaf7" providerId="ADAL" clId="{36581C35-FBB6-45C1-AC03-1BBC123F8131}" dt="2023-02-14T16:06:40.242" v="895" actId="478"/>
          <ac:spMkLst>
            <pc:docMk/>
            <pc:sldMk cId="989317288" sldId="4555"/>
            <ac:spMk id="35" creationId="{57B50EDC-8839-B667-9145-D9DD1C6DD5E9}"/>
          </ac:spMkLst>
        </pc:spChg>
        <pc:spChg chg="add mod topLvl">
          <ac:chgData name="Berencsi Bence" userId="0d6bc2cf-8112-42d3-a525-7658f104eaf7" providerId="ADAL" clId="{36581C35-FBB6-45C1-AC03-1BBC123F8131}" dt="2023-02-14T16:13:13.087" v="998" actId="207"/>
          <ac:spMkLst>
            <pc:docMk/>
            <pc:sldMk cId="989317288" sldId="4555"/>
            <ac:spMk id="36" creationId="{06129A5C-37FD-AD69-825E-0F8CD568BB69}"/>
          </ac:spMkLst>
        </pc:spChg>
        <pc:spChg chg="add mod topLvl">
          <ac:chgData name="Berencsi Bence" userId="0d6bc2cf-8112-42d3-a525-7658f104eaf7" providerId="ADAL" clId="{36581C35-FBB6-45C1-AC03-1BBC123F8131}" dt="2023-02-14T16:13:36.135" v="1000" actId="207"/>
          <ac:spMkLst>
            <pc:docMk/>
            <pc:sldMk cId="989317288" sldId="4555"/>
            <ac:spMk id="37" creationId="{555705FD-2242-BC96-225A-D0FCAC2CBAA0}"/>
          </ac:spMkLst>
        </pc:spChg>
        <pc:spChg chg="add mod topLvl">
          <ac:chgData name="Berencsi Bence" userId="0d6bc2cf-8112-42d3-a525-7658f104eaf7" providerId="ADAL" clId="{36581C35-FBB6-45C1-AC03-1BBC123F8131}" dt="2023-02-14T16:10:14.832" v="951" actId="207"/>
          <ac:spMkLst>
            <pc:docMk/>
            <pc:sldMk cId="989317288" sldId="4555"/>
            <ac:spMk id="38" creationId="{B358D840-2329-A447-8686-2EFE2D45E052}"/>
          </ac:spMkLst>
        </pc:spChg>
        <pc:spChg chg="add mod topLvl">
          <ac:chgData name="Berencsi Bence" userId="0d6bc2cf-8112-42d3-a525-7658f104eaf7" providerId="ADAL" clId="{36581C35-FBB6-45C1-AC03-1BBC123F8131}" dt="2023-02-14T16:09:13.328" v="945" actId="207"/>
          <ac:spMkLst>
            <pc:docMk/>
            <pc:sldMk cId="989317288" sldId="4555"/>
            <ac:spMk id="39" creationId="{CC86E4BF-9BB0-41FA-4FE0-B03450D63B46}"/>
          </ac:spMkLst>
        </pc:spChg>
        <pc:spChg chg="add mod topLvl">
          <ac:chgData name="Berencsi Bence" userId="0d6bc2cf-8112-42d3-a525-7658f104eaf7" providerId="ADAL" clId="{36581C35-FBB6-45C1-AC03-1BBC123F8131}" dt="2023-02-14T16:06:58.975" v="928" actId="1038"/>
          <ac:spMkLst>
            <pc:docMk/>
            <pc:sldMk cId="989317288" sldId="4555"/>
            <ac:spMk id="40" creationId="{F13205A8-4DE7-08ED-37E3-17321C1161C2}"/>
          </ac:spMkLst>
        </pc:spChg>
        <pc:spChg chg="add del mod topLvl">
          <ac:chgData name="Berencsi Bence" userId="0d6bc2cf-8112-42d3-a525-7658f104eaf7" providerId="ADAL" clId="{36581C35-FBB6-45C1-AC03-1BBC123F8131}" dt="2023-02-14T16:06:20.777" v="893" actId="478"/>
          <ac:spMkLst>
            <pc:docMk/>
            <pc:sldMk cId="989317288" sldId="4555"/>
            <ac:spMk id="41" creationId="{0C6F9236-1E9C-3EB4-91CD-F659C355C0F3}"/>
          </ac:spMkLst>
        </pc:spChg>
        <pc:spChg chg="add del mod topLvl">
          <ac:chgData name="Berencsi Bence" userId="0d6bc2cf-8112-42d3-a525-7658f104eaf7" providerId="ADAL" clId="{36581C35-FBB6-45C1-AC03-1BBC123F8131}" dt="2023-02-14T16:06:40.242" v="895" actId="478"/>
          <ac:spMkLst>
            <pc:docMk/>
            <pc:sldMk cId="989317288" sldId="4555"/>
            <ac:spMk id="42" creationId="{061E911F-75AD-B769-8E7F-2A12753B0CA1}"/>
          </ac:spMkLst>
        </pc:spChg>
        <pc:spChg chg="add del mod topLvl">
          <ac:chgData name="Berencsi Bence" userId="0d6bc2cf-8112-42d3-a525-7658f104eaf7" providerId="ADAL" clId="{36581C35-FBB6-45C1-AC03-1BBC123F8131}" dt="2023-02-14T16:06:18.872" v="892" actId="478"/>
          <ac:spMkLst>
            <pc:docMk/>
            <pc:sldMk cId="989317288" sldId="4555"/>
            <ac:spMk id="43" creationId="{56443954-3154-78B0-41B8-F5317FE2EADC}"/>
          </ac:spMkLst>
        </pc:spChg>
        <pc:spChg chg="add del mod topLvl">
          <ac:chgData name="Berencsi Bence" userId="0d6bc2cf-8112-42d3-a525-7658f104eaf7" providerId="ADAL" clId="{36581C35-FBB6-45C1-AC03-1BBC123F8131}" dt="2023-02-14T16:06:40.242" v="895" actId="478"/>
          <ac:spMkLst>
            <pc:docMk/>
            <pc:sldMk cId="989317288" sldId="4555"/>
            <ac:spMk id="44" creationId="{AAC45160-4BEC-9FE5-B639-BA0D9849855A}"/>
          </ac:spMkLst>
        </pc:spChg>
        <pc:spChg chg="add del mod topLvl">
          <ac:chgData name="Berencsi Bence" userId="0d6bc2cf-8112-42d3-a525-7658f104eaf7" providerId="ADAL" clId="{36581C35-FBB6-45C1-AC03-1BBC123F8131}" dt="2023-02-14T16:06:23.079" v="894" actId="478"/>
          <ac:spMkLst>
            <pc:docMk/>
            <pc:sldMk cId="989317288" sldId="4555"/>
            <ac:spMk id="45" creationId="{383B32C3-0E55-A502-8E50-36D7C18A84F8}"/>
          </ac:spMkLst>
        </pc:spChg>
        <pc:spChg chg="add del mod topLvl">
          <ac:chgData name="Berencsi Bence" userId="0d6bc2cf-8112-42d3-a525-7658f104eaf7" providerId="ADAL" clId="{36581C35-FBB6-45C1-AC03-1BBC123F8131}" dt="2023-02-14T16:06:40.242" v="895" actId="478"/>
          <ac:spMkLst>
            <pc:docMk/>
            <pc:sldMk cId="989317288" sldId="4555"/>
            <ac:spMk id="46" creationId="{5313A279-B5FD-6F7E-332E-8E6DD26EB3EE}"/>
          </ac:spMkLst>
        </pc:spChg>
        <pc:spChg chg="add del mod topLvl">
          <ac:chgData name="Berencsi Bence" userId="0d6bc2cf-8112-42d3-a525-7658f104eaf7" providerId="ADAL" clId="{36581C35-FBB6-45C1-AC03-1BBC123F8131}" dt="2023-02-14T16:11:43.649" v="964" actId="478"/>
          <ac:spMkLst>
            <pc:docMk/>
            <pc:sldMk cId="989317288" sldId="4555"/>
            <ac:spMk id="47" creationId="{F9851DD3-4D3D-63E1-470B-14D685F23DFF}"/>
          </ac:spMkLst>
        </pc:spChg>
        <pc:spChg chg="add del mod topLvl">
          <ac:chgData name="Berencsi Bence" userId="0d6bc2cf-8112-42d3-a525-7658f104eaf7" providerId="ADAL" clId="{36581C35-FBB6-45C1-AC03-1BBC123F8131}" dt="2023-02-14T16:12:03.911" v="968" actId="478"/>
          <ac:spMkLst>
            <pc:docMk/>
            <pc:sldMk cId="989317288" sldId="4555"/>
            <ac:spMk id="48" creationId="{244426EC-5D7D-CA37-DB52-7A3085767269}"/>
          </ac:spMkLst>
        </pc:spChg>
        <pc:spChg chg="add del mod topLvl">
          <ac:chgData name="Berencsi Bence" userId="0d6bc2cf-8112-42d3-a525-7658f104eaf7" providerId="ADAL" clId="{36581C35-FBB6-45C1-AC03-1BBC123F8131}" dt="2023-02-14T16:12:32.864" v="987" actId="478"/>
          <ac:spMkLst>
            <pc:docMk/>
            <pc:sldMk cId="989317288" sldId="4555"/>
            <ac:spMk id="49" creationId="{F2EF232C-5CE8-D663-2AEE-10E503EF1A52}"/>
          </ac:spMkLst>
        </pc:spChg>
        <pc:spChg chg="add del mod">
          <ac:chgData name="Berencsi Bence" userId="0d6bc2cf-8112-42d3-a525-7658f104eaf7" providerId="ADAL" clId="{36581C35-FBB6-45C1-AC03-1BBC123F8131}" dt="2023-02-14T16:08:41.849" v="941" actId="478"/>
          <ac:spMkLst>
            <pc:docMk/>
            <pc:sldMk cId="989317288" sldId="4555"/>
            <ac:spMk id="51" creationId="{23DF930C-B184-1437-DA79-FEA5AD879BD6}"/>
          </ac:spMkLst>
        </pc:spChg>
        <pc:spChg chg="add mod">
          <ac:chgData name="Berencsi Bence" userId="0d6bc2cf-8112-42d3-a525-7658f104eaf7" providerId="ADAL" clId="{36581C35-FBB6-45C1-AC03-1BBC123F8131}" dt="2023-02-14T16:11:50.256" v="967" actId="1076"/>
          <ac:spMkLst>
            <pc:docMk/>
            <pc:sldMk cId="989317288" sldId="4555"/>
            <ac:spMk id="52" creationId="{A702E2A1-4552-DE81-5E45-D8C325E3D070}"/>
          </ac:spMkLst>
        </pc:spChg>
        <pc:spChg chg="add mod">
          <ac:chgData name="Berencsi Bence" userId="0d6bc2cf-8112-42d3-a525-7658f104eaf7" providerId="ADAL" clId="{36581C35-FBB6-45C1-AC03-1BBC123F8131}" dt="2023-02-14T16:12:14.417" v="986" actId="1038"/>
          <ac:spMkLst>
            <pc:docMk/>
            <pc:sldMk cId="989317288" sldId="4555"/>
            <ac:spMk id="53" creationId="{2B3B66F7-E263-CC9B-DB26-E31075312592}"/>
          </ac:spMkLst>
        </pc:spChg>
        <pc:spChg chg="add mod">
          <ac:chgData name="Berencsi Bence" userId="0d6bc2cf-8112-42d3-a525-7658f104eaf7" providerId="ADAL" clId="{36581C35-FBB6-45C1-AC03-1BBC123F8131}" dt="2023-02-14T16:12:41.681" v="996" actId="1037"/>
          <ac:spMkLst>
            <pc:docMk/>
            <pc:sldMk cId="989317288" sldId="4555"/>
            <ac:spMk id="54" creationId="{5B17B047-6187-F69F-D41E-E606E93B197D}"/>
          </ac:spMkLst>
        </pc:spChg>
        <pc:spChg chg="add mod">
          <ac:chgData name="Berencsi Bence" userId="0d6bc2cf-8112-42d3-a525-7658f104eaf7" providerId="ADAL" clId="{36581C35-FBB6-45C1-AC03-1BBC123F8131}" dt="2023-02-14T16:25:44.747" v="1273" actId="1036"/>
          <ac:spMkLst>
            <pc:docMk/>
            <pc:sldMk cId="989317288" sldId="4555"/>
            <ac:spMk id="55" creationId="{4E648965-47E8-9CB1-FEE9-B7A5F60B8562}"/>
          </ac:spMkLst>
        </pc:spChg>
        <pc:spChg chg="add mod">
          <ac:chgData name="Berencsi Bence" userId="0d6bc2cf-8112-42d3-a525-7658f104eaf7" providerId="ADAL" clId="{36581C35-FBB6-45C1-AC03-1BBC123F8131}" dt="2023-02-14T16:18:53.332" v="1119" actId="1076"/>
          <ac:spMkLst>
            <pc:docMk/>
            <pc:sldMk cId="989317288" sldId="4555"/>
            <ac:spMk id="56" creationId="{35A534F6-B3D3-316B-6B0D-DA4F1C096636}"/>
          </ac:spMkLst>
        </pc:spChg>
        <pc:spChg chg="add mod">
          <ac:chgData name="Berencsi Bence" userId="0d6bc2cf-8112-42d3-a525-7658f104eaf7" providerId="ADAL" clId="{36581C35-FBB6-45C1-AC03-1BBC123F8131}" dt="2023-02-14T16:18:53.332" v="1119" actId="1076"/>
          <ac:spMkLst>
            <pc:docMk/>
            <pc:sldMk cId="989317288" sldId="4555"/>
            <ac:spMk id="57" creationId="{1E431F5C-EC76-E039-1D2C-EC60E3A0C1B3}"/>
          </ac:spMkLst>
        </pc:spChg>
        <pc:spChg chg="add mod">
          <ac:chgData name="Berencsi Bence" userId="0d6bc2cf-8112-42d3-a525-7658f104eaf7" providerId="ADAL" clId="{36581C35-FBB6-45C1-AC03-1BBC123F8131}" dt="2023-02-14T16:25:37.968" v="1251" actId="1035"/>
          <ac:spMkLst>
            <pc:docMk/>
            <pc:sldMk cId="989317288" sldId="4555"/>
            <ac:spMk id="58" creationId="{6A7D1D29-84A1-DBB1-3103-56FE3E072234}"/>
          </ac:spMkLst>
        </pc:spChg>
        <pc:spChg chg="add mod">
          <ac:chgData name="Berencsi Bence" userId="0d6bc2cf-8112-42d3-a525-7658f104eaf7" providerId="ADAL" clId="{36581C35-FBB6-45C1-AC03-1BBC123F8131}" dt="2023-02-14T16:25:37.968" v="1251" actId="1035"/>
          <ac:spMkLst>
            <pc:docMk/>
            <pc:sldMk cId="989317288" sldId="4555"/>
            <ac:spMk id="59" creationId="{20BCF452-00A6-A5C6-A4B6-5ED3AC64652F}"/>
          </ac:spMkLst>
        </pc:spChg>
        <pc:spChg chg="add mod">
          <ac:chgData name="Berencsi Bence" userId="0d6bc2cf-8112-42d3-a525-7658f104eaf7" providerId="ADAL" clId="{36581C35-FBB6-45C1-AC03-1BBC123F8131}" dt="2023-02-14T16:25:49.803" v="1287" actId="1035"/>
          <ac:spMkLst>
            <pc:docMk/>
            <pc:sldMk cId="989317288" sldId="4555"/>
            <ac:spMk id="60" creationId="{B91A5501-96C4-B2E2-A8BD-C622B228B729}"/>
          </ac:spMkLst>
        </pc:spChg>
        <pc:spChg chg="add mod">
          <ac:chgData name="Berencsi Bence" userId="0d6bc2cf-8112-42d3-a525-7658f104eaf7" providerId="ADAL" clId="{36581C35-FBB6-45C1-AC03-1BBC123F8131}" dt="2023-02-14T16:25:49.803" v="1287" actId="1035"/>
          <ac:spMkLst>
            <pc:docMk/>
            <pc:sldMk cId="989317288" sldId="4555"/>
            <ac:spMk id="61" creationId="{EEF769C0-2546-5EBF-A98A-007CE08B9AC6}"/>
          </ac:spMkLst>
        </pc:spChg>
        <pc:spChg chg="add mod">
          <ac:chgData name="Berencsi Bence" userId="0d6bc2cf-8112-42d3-a525-7658f104eaf7" providerId="ADAL" clId="{36581C35-FBB6-45C1-AC03-1BBC123F8131}" dt="2023-02-14T16:25:44.747" v="1273" actId="1036"/>
          <ac:spMkLst>
            <pc:docMk/>
            <pc:sldMk cId="989317288" sldId="4555"/>
            <ac:spMk id="62" creationId="{FD77D7ED-1204-93F4-7E9C-C94D963B1A13}"/>
          </ac:spMkLst>
        </pc:spChg>
        <pc:spChg chg="add mod">
          <ac:chgData name="Berencsi Bence" userId="0d6bc2cf-8112-42d3-a525-7658f104eaf7" providerId="ADAL" clId="{36581C35-FBB6-45C1-AC03-1BBC123F8131}" dt="2023-02-14T16:15:19.919" v="1014"/>
          <ac:spMkLst>
            <pc:docMk/>
            <pc:sldMk cId="989317288" sldId="4555"/>
            <ac:spMk id="63" creationId="{429B7A92-AE72-51AD-16C7-AB6A8F6D1EC3}"/>
          </ac:spMkLst>
        </pc:spChg>
        <pc:spChg chg="add mod">
          <ac:chgData name="Berencsi Bence" userId="0d6bc2cf-8112-42d3-a525-7658f104eaf7" providerId="ADAL" clId="{36581C35-FBB6-45C1-AC03-1BBC123F8131}" dt="2023-02-14T16:25:49.803" v="1287" actId="1035"/>
          <ac:spMkLst>
            <pc:docMk/>
            <pc:sldMk cId="989317288" sldId="4555"/>
            <ac:spMk id="64" creationId="{C104B2F0-D1FD-5A65-A040-4C5690751ED5}"/>
          </ac:spMkLst>
        </pc:spChg>
        <pc:spChg chg="add mod">
          <ac:chgData name="Berencsi Bence" userId="0d6bc2cf-8112-42d3-a525-7658f104eaf7" providerId="ADAL" clId="{36581C35-FBB6-45C1-AC03-1BBC123F8131}" dt="2023-02-14T16:25:44.747" v="1273" actId="1036"/>
          <ac:spMkLst>
            <pc:docMk/>
            <pc:sldMk cId="989317288" sldId="4555"/>
            <ac:spMk id="65" creationId="{E9EBD6EC-4E8B-676D-4055-6847F9507ABF}"/>
          </ac:spMkLst>
        </pc:spChg>
        <pc:spChg chg="add mod">
          <ac:chgData name="Berencsi Bence" userId="0d6bc2cf-8112-42d3-a525-7658f104eaf7" providerId="ADAL" clId="{36581C35-FBB6-45C1-AC03-1BBC123F8131}" dt="2023-02-14T16:25:37.968" v="1251" actId="1035"/>
          <ac:spMkLst>
            <pc:docMk/>
            <pc:sldMk cId="989317288" sldId="4555"/>
            <ac:spMk id="66" creationId="{35CFBA0F-EFC1-423A-1E49-D2E0DDBDDB4D}"/>
          </ac:spMkLst>
        </pc:spChg>
        <pc:spChg chg="add mod">
          <ac:chgData name="Berencsi Bence" userId="0d6bc2cf-8112-42d3-a525-7658f104eaf7" providerId="ADAL" clId="{36581C35-FBB6-45C1-AC03-1BBC123F8131}" dt="2023-02-14T16:21:57.623" v="1186" actId="207"/>
          <ac:spMkLst>
            <pc:docMk/>
            <pc:sldMk cId="989317288" sldId="4555"/>
            <ac:spMk id="67" creationId="{B774FBF9-AE73-A0F9-32A4-EB13563DEC4F}"/>
          </ac:spMkLst>
        </pc:spChg>
        <pc:spChg chg="add del">
          <ac:chgData name="Berencsi Bence" userId="0d6bc2cf-8112-42d3-a525-7658f104eaf7" providerId="ADAL" clId="{36581C35-FBB6-45C1-AC03-1BBC123F8131}" dt="2023-02-14T16:22:50.743" v="1195" actId="478"/>
          <ac:spMkLst>
            <pc:docMk/>
            <pc:sldMk cId="989317288" sldId="4555"/>
            <ac:spMk id="74" creationId="{59DE7FFF-642C-FDCF-5DB0-58B6A8148B00}"/>
          </ac:spMkLst>
        </pc:spChg>
        <pc:grpChg chg="add del mod">
          <ac:chgData name="Berencsi Bence" userId="0d6bc2cf-8112-42d3-a525-7658f104eaf7" providerId="ADAL" clId="{36581C35-FBB6-45C1-AC03-1BBC123F8131}" dt="2023-02-14T16:06:11.845" v="889" actId="165"/>
          <ac:grpSpMkLst>
            <pc:docMk/>
            <pc:sldMk cId="989317288" sldId="4555"/>
            <ac:grpSpMk id="50" creationId="{7770507D-623C-53D7-C71F-A39236C8376B}"/>
          </ac:grpSpMkLst>
        </pc:grpChg>
        <pc:cxnChg chg="add del mod">
          <ac:chgData name="Berencsi Bence" userId="0d6bc2cf-8112-42d3-a525-7658f104eaf7" providerId="ADAL" clId="{36581C35-FBB6-45C1-AC03-1BBC123F8131}" dt="2023-02-14T16:22:40.151" v="1193" actId="478"/>
          <ac:cxnSpMkLst>
            <pc:docMk/>
            <pc:sldMk cId="989317288" sldId="4555"/>
            <ac:cxnSpMk id="69" creationId="{AE821D36-BF56-A6CD-F289-1F35FF752C34}"/>
          </ac:cxnSpMkLst>
        </pc:cxnChg>
        <pc:cxnChg chg="add del mod">
          <ac:chgData name="Berencsi Bence" userId="0d6bc2cf-8112-42d3-a525-7658f104eaf7" providerId="ADAL" clId="{36581C35-FBB6-45C1-AC03-1BBC123F8131}" dt="2023-02-14T16:22:38.977" v="1192" actId="478"/>
          <ac:cxnSpMkLst>
            <pc:docMk/>
            <pc:sldMk cId="989317288" sldId="4555"/>
            <ac:cxnSpMk id="72" creationId="{0B2BEB8A-43B7-72CD-81F0-9565E31EE026}"/>
          </ac:cxnSpMkLst>
        </pc:cxnChg>
        <pc:cxnChg chg="add del mod">
          <ac:chgData name="Berencsi Bence" userId="0d6bc2cf-8112-42d3-a525-7658f104eaf7" providerId="ADAL" clId="{36581C35-FBB6-45C1-AC03-1BBC123F8131}" dt="2023-02-14T16:25:11.384" v="1233" actId="478"/>
          <ac:cxnSpMkLst>
            <pc:docMk/>
            <pc:sldMk cId="989317288" sldId="4555"/>
            <ac:cxnSpMk id="76" creationId="{8B2D5C28-CFBC-F278-C4FC-2C692FE33D9F}"/>
          </ac:cxnSpMkLst>
        </pc:cxnChg>
        <pc:cxnChg chg="add del mod">
          <ac:chgData name="Berencsi Bence" userId="0d6bc2cf-8112-42d3-a525-7658f104eaf7" providerId="ADAL" clId="{36581C35-FBB6-45C1-AC03-1BBC123F8131}" dt="2023-02-14T16:25:09.736" v="1231" actId="478"/>
          <ac:cxnSpMkLst>
            <pc:docMk/>
            <pc:sldMk cId="989317288" sldId="4555"/>
            <ac:cxnSpMk id="78" creationId="{46E5E2D5-2DF6-C4EC-C44F-9D6A6330BE3D}"/>
          </ac:cxnSpMkLst>
        </pc:cxnChg>
        <pc:cxnChg chg="add del mod">
          <ac:chgData name="Berencsi Bence" userId="0d6bc2cf-8112-42d3-a525-7658f104eaf7" providerId="ADAL" clId="{36581C35-FBB6-45C1-AC03-1BBC123F8131}" dt="2023-02-14T16:25:12.631" v="1234" actId="478"/>
          <ac:cxnSpMkLst>
            <pc:docMk/>
            <pc:sldMk cId="989317288" sldId="4555"/>
            <ac:cxnSpMk id="79" creationId="{56471BFE-7D99-7B00-0753-ACD13B01091F}"/>
          </ac:cxnSpMkLst>
        </pc:cxnChg>
        <pc:cxnChg chg="add del mod">
          <ac:chgData name="Berencsi Bence" userId="0d6bc2cf-8112-42d3-a525-7658f104eaf7" providerId="ADAL" clId="{36581C35-FBB6-45C1-AC03-1BBC123F8131}" dt="2023-02-14T16:25:13.622" v="1235" actId="478"/>
          <ac:cxnSpMkLst>
            <pc:docMk/>
            <pc:sldMk cId="989317288" sldId="4555"/>
            <ac:cxnSpMk id="80" creationId="{085D8848-BF39-561C-5E02-5907A6314583}"/>
          </ac:cxnSpMkLst>
        </pc:cxnChg>
        <pc:cxnChg chg="add del mod">
          <ac:chgData name="Berencsi Bence" userId="0d6bc2cf-8112-42d3-a525-7658f104eaf7" providerId="ADAL" clId="{36581C35-FBB6-45C1-AC03-1BBC123F8131}" dt="2023-02-14T16:25:10.552" v="1232" actId="478"/>
          <ac:cxnSpMkLst>
            <pc:docMk/>
            <pc:sldMk cId="989317288" sldId="4555"/>
            <ac:cxnSpMk id="87" creationId="{76B89C99-E489-B9C4-FB40-CE0463CC6F04}"/>
          </ac:cxnSpMkLst>
        </pc:cxnChg>
        <pc:cxnChg chg="add del mod">
          <ac:chgData name="Berencsi Bence" userId="0d6bc2cf-8112-42d3-a525-7658f104eaf7" providerId="ADAL" clId="{36581C35-FBB6-45C1-AC03-1BBC123F8131}" dt="2023-02-14T16:25:08.864" v="1230" actId="478"/>
          <ac:cxnSpMkLst>
            <pc:docMk/>
            <pc:sldMk cId="989317288" sldId="4555"/>
            <ac:cxnSpMk id="91" creationId="{9F2FBE85-E60B-37E2-8DE7-062AB3625C46}"/>
          </ac:cxnSpMkLst>
        </pc:cxnChg>
        <pc:cxnChg chg="add del mod">
          <ac:chgData name="Berencsi Bence" userId="0d6bc2cf-8112-42d3-a525-7658f104eaf7" providerId="ADAL" clId="{36581C35-FBB6-45C1-AC03-1BBC123F8131}" dt="2023-02-14T16:25:07.969" v="1229" actId="478"/>
          <ac:cxnSpMkLst>
            <pc:docMk/>
            <pc:sldMk cId="989317288" sldId="4555"/>
            <ac:cxnSpMk id="95" creationId="{DE2698E1-0CE8-59D5-1437-736CD007C1F9}"/>
          </ac:cxnSpMkLst>
        </pc:cxnChg>
      </pc:sldChg>
      <pc:sldChg chg="addSp delSp modSp add mod modAnim">
        <pc:chgData name="Berencsi Bence" userId="0d6bc2cf-8112-42d3-a525-7658f104eaf7" providerId="ADAL" clId="{36581C35-FBB6-45C1-AC03-1BBC123F8131}" dt="2023-02-21T09:48:15.246" v="2739" actId="1035"/>
        <pc:sldMkLst>
          <pc:docMk/>
          <pc:sldMk cId="2380102153" sldId="4556"/>
        </pc:sldMkLst>
        <pc:spChg chg="del mod">
          <ac:chgData name="Berencsi Bence" userId="0d6bc2cf-8112-42d3-a525-7658f104eaf7" providerId="ADAL" clId="{36581C35-FBB6-45C1-AC03-1BBC123F8131}" dt="2023-02-21T09:46:44.554" v="2708" actId="478"/>
          <ac:spMkLst>
            <pc:docMk/>
            <pc:sldMk cId="2380102153" sldId="4556"/>
            <ac:spMk id="56" creationId="{A893046A-79FD-4207-8BB6-0EA31E8B6C19}"/>
          </ac:spMkLst>
        </pc:spChg>
        <pc:spChg chg="mod">
          <ac:chgData name="Berencsi Bence" userId="0d6bc2cf-8112-42d3-a525-7658f104eaf7" providerId="ADAL" clId="{36581C35-FBB6-45C1-AC03-1BBC123F8131}" dt="2023-02-21T09:48:15.246" v="2739" actId="1035"/>
          <ac:spMkLst>
            <pc:docMk/>
            <pc:sldMk cId="2380102153" sldId="4556"/>
            <ac:spMk id="62" creationId="{C4FA5961-8D76-4BCA-8B02-0FFE010A5AAA}"/>
          </ac:spMkLst>
        </pc:spChg>
        <pc:spChg chg="mod">
          <ac:chgData name="Berencsi Bence" userId="0d6bc2cf-8112-42d3-a525-7658f104eaf7" providerId="ADAL" clId="{36581C35-FBB6-45C1-AC03-1BBC123F8131}" dt="2023-02-21T09:45:41.583" v="2704" actId="207"/>
          <ac:spMkLst>
            <pc:docMk/>
            <pc:sldMk cId="2380102153" sldId="4556"/>
            <ac:spMk id="106" creationId="{98F288F5-AE78-2E62-5B75-BA617F3D62B5}"/>
          </ac:spMkLst>
        </pc:spChg>
        <pc:spChg chg="mod">
          <ac:chgData name="Berencsi Bence" userId="0d6bc2cf-8112-42d3-a525-7658f104eaf7" providerId="ADAL" clId="{36581C35-FBB6-45C1-AC03-1BBC123F8131}" dt="2023-02-21T09:45:41.583" v="2704" actId="207"/>
          <ac:spMkLst>
            <pc:docMk/>
            <pc:sldMk cId="2380102153" sldId="4556"/>
            <ac:spMk id="108" creationId="{F95F3876-4740-44CF-EA92-70DC8B69AEE7}"/>
          </ac:spMkLst>
        </pc:spChg>
        <pc:spChg chg="mod">
          <ac:chgData name="Berencsi Bence" userId="0d6bc2cf-8112-42d3-a525-7658f104eaf7" providerId="ADAL" clId="{36581C35-FBB6-45C1-AC03-1BBC123F8131}" dt="2023-02-21T09:45:41.583" v="2704" actId="207"/>
          <ac:spMkLst>
            <pc:docMk/>
            <pc:sldMk cId="2380102153" sldId="4556"/>
            <ac:spMk id="109" creationId="{47D65964-CBB3-DEE0-7A07-AACC7C17A77C}"/>
          </ac:spMkLst>
        </pc:spChg>
        <pc:spChg chg="mod">
          <ac:chgData name="Berencsi Bence" userId="0d6bc2cf-8112-42d3-a525-7658f104eaf7" providerId="ADAL" clId="{36581C35-FBB6-45C1-AC03-1BBC123F8131}" dt="2023-02-21T09:48:08.827" v="2732" actId="1036"/>
          <ac:spMkLst>
            <pc:docMk/>
            <pc:sldMk cId="2380102153" sldId="4556"/>
            <ac:spMk id="111" creationId="{9985FAFD-48FC-D6B1-586E-5B669D709F7A}"/>
          </ac:spMkLst>
        </pc:spChg>
        <pc:spChg chg="mod">
          <ac:chgData name="Berencsi Bence" userId="0d6bc2cf-8112-42d3-a525-7658f104eaf7" providerId="ADAL" clId="{36581C35-FBB6-45C1-AC03-1BBC123F8131}" dt="2023-02-21T09:45:49.902" v="2705" actId="207"/>
          <ac:spMkLst>
            <pc:docMk/>
            <pc:sldMk cId="2380102153" sldId="4556"/>
            <ac:spMk id="112" creationId="{3A6F2D21-7281-2FEF-1A2A-00E59506821A}"/>
          </ac:spMkLst>
        </pc:spChg>
        <pc:spChg chg="mod">
          <ac:chgData name="Berencsi Bence" userId="0d6bc2cf-8112-42d3-a525-7658f104eaf7" providerId="ADAL" clId="{36581C35-FBB6-45C1-AC03-1BBC123F8131}" dt="2023-02-21T09:45:41.583" v="2704" actId="207"/>
          <ac:spMkLst>
            <pc:docMk/>
            <pc:sldMk cId="2380102153" sldId="4556"/>
            <ac:spMk id="114" creationId="{E9131469-2D34-E42B-C4F7-4A9CEBEE1158}"/>
          </ac:spMkLst>
        </pc:spChg>
        <pc:spChg chg="mod">
          <ac:chgData name="Berencsi Bence" userId="0d6bc2cf-8112-42d3-a525-7658f104eaf7" providerId="ADAL" clId="{36581C35-FBB6-45C1-AC03-1BBC123F8131}" dt="2023-02-21T09:45:41.583" v="2704" actId="207"/>
          <ac:spMkLst>
            <pc:docMk/>
            <pc:sldMk cId="2380102153" sldId="4556"/>
            <ac:spMk id="116" creationId="{D9CDB75E-E0C0-4916-63A9-D672726FBB79}"/>
          </ac:spMkLst>
        </pc:spChg>
        <pc:spChg chg="mod">
          <ac:chgData name="Berencsi Bence" userId="0d6bc2cf-8112-42d3-a525-7658f104eaf7" providerId="ADAL" clId="{36581C35-FBB6-45C1-AC03-1BBC123F8131}" dt="2023-02-21T09:45:41.583" v="2704" actId="207"/>
          <ac:spMkLst>
            <pc:docMk/>
            <pc:sldMk cId="2380102153" sldId="4556"/>
            <ac:spMk id="119" creationId="{949F72A8-E6EA-BA01-FACE-8A30E1C1C800}"/>
          </ac:spMkLst>
        </pc:spChg>
        <pc:spChg chg="mod">
          <ac:chgData name="Berencsi Bence" userId="0d6bc2cf-8112-42d3-a525-7658f104eaf7" providerId="ADAL" clId="{36581C35-FBB6-45C1-AC03-1BBC123F8131}" dt="2023-02-21T09:45:41.583" v="2704" actId="207"/>
          <ac:spMkLst>
            <pc:docMk/>
            <pc:sldMk cId="2380102153" sldId="4556"/>
            <ac:spMk id="120" creationId="{C5C8A492-2000-742D-0831-434BECC5921D}"/>
          </ac:spMkLst>
        </pc:spChg>
        <pc:grpChg chg="add mod">
          <ac:chgData name="Berencsi Bence" userId="0d6bc2cf-8112-42d3-a525-7658f104eaf7" providerId="ADAL" clId="{36581C35-FBB6-45C1-AC03-1BBC123F8131}" dt="2023-02-21T09:44:24.478" v="2686"/>
          <ac:grpSpMkLst>
            <pc:docMk/>
            <pc:sldMk cId="2380102153" sldId="4556"/>
            <ac:grpSpMk id="13" creationId="{CC8C0C9F-CDF0-2553-3ED0-98326B0A52B6}"/>
          </ac:grpSpMkLst>
        </pc:grpChg>
        <pc:grpChg chg="add mod">
          <ac:chgData name="Berencsi Bence" userId="0d6bc2cf-8112-42d3-a525-7658f104eaf7" providerId="ADAL" clId="{36581C35-FBB6-45C1-AC03-1BBC123F8131}" dt="2023-02-21T09:44:24.478" v="2686"/>
          <ac:grpSpMkLst>
            <pc:docMk/>
            <pc:sldMk cId="2380102153" sldId="4556"/>
            <ac:grpSpMk id="110" creationId="{816FE5C4-6EEE-561B-A116-B00948DB43B3}"/>
          </ac:grpSpMkLst>
        </pc:grpChg>
        <pc:grpChg chg="add mod">
          <ac:chgData name="Berencsi Bence" userId="0d6bc2cf-8112-42d3-a525-7658f104eaf7" providerId="ADAL" clId="{36581C35-FBB6-45C1-AC03-1BBC123F8131}" dt="2023-02-21T09:44:24.478" v="2686"/>
          <ac:grpSpMkLst>
            <pc:docMk/>
            <pc:sldMk cId="2380102153" sldId="4556"/>
            <ac:grpSpMk id="115" creationId="{030A0BD2-3A15-4556-F445-CB38213AEBAE}"/>
          </ac:grpSpMkLst>
        </pc:grpChg>
        <pc:cxnChg chg="mod">
          <ac:chgData name="Berencsi Bence" userId="0d6bc2cf-8112-42d3-a525-7658f104eaf7" providerId="ADAL" clId="{36581C35-FBB6-45C1-AC03-1BBC123F8131}" dt="2023-02-21T09:45:09.259" v="2692" actId="208"/>
          <ac:cxnSpMkLst>
            <pc:docMk/>
            <pc:sldMk cId="2380102153" sldId="4556"/>
            <ac:cxnSpMk id="107" creationId="{B93EEA09-E7A6-83D3-B711-24C5E30E23B1}"/>
          </ac:cxnSpMkLst>
        </pc:cxnChg>
        <pc:cxnChg chg="mod">
          <ac:chgData name="Berencsi Bence" userId="0d6bc2cf-8112-42d3-a525-7658f104eaf7" providerId="ADAL" clId="{36581C35-FBB6-45C1-AC03-1BBC123F8131}" dt="2023-02-21T09:45:58.479" v="2706" actId="208"/>
          <ac:cxnSpMkLst>
            <pc:docMk/>
            <pc:sldMk cId="2380102153" sldId="4556"/>
            <ac:cxnSpMk id="113" creationId="{11F1F30B-BE54-192E-2759-B50E12ADD4FE}"/>
          </ac:cxnSpMkLst>
        </pc:cxnChg>
        <pc:cxnChg chg="mod">
          <ac:chgData name="Berencsi Bence" userId="0d6bc2cf-8112-42d3-a525-7658f104eaf7" providerId="ADAL" clId="{36581C35-FBB6-45C1-AC03-1BBC123F8131}" dt="2023-02-21T09:45:04.911" v="2691" actId="208"/>
          <ac:cxnSpMkLst>
            <pc:docMk/>
            <pc:sldMk cId="2380102153" sldId="4556"/>
            <ac:cxnSpMk id="117" creationId="{4883F5ED-0E3A-B0E0-5376-712849CA3236}"/>
          </ac:cxnSpMkLst>
        </pc:cxnChg>
        <pc:cxnChg chg="mod">
          <ac:chgData name="Berencsi Bence" userId="0d6bc2cf-8112-42d3-a525-7658f104eaf7" providerId="ADAL" clId="{36581C35-FBB6-45C1-AC03-1BBC123F8131}" dt="2023-02-21T09:45:04.911" v="2691" actId="208"/>
          <ac:cxnSpMkLst>
            <pc:docMk/>
            <pc:sldMk cId="2380102153" sldId="4556"/>
            <ac:cxnSpMk id="118" creationId="{3DA53A63-6F0D-ED32-B4F5-F319C516C4C3}"/>
          </ac:cxnSpMkLst>
        </pc:cxnChg>
      </pc:sldChg>
      <pc:sldChg chg="addSp delSp modSp add mod modAnim">
        <pc:chgData name="Berencsi Bence" userId="0d6bc2cf-8112-42d3-a525-7658f104eaf7" providerId="ADAL" clId="{36581C35-FBB6-45C1-AC03-1BBC123F8131}" dt="2023-02-21T13:18:25.519" v="4091" actId="1076"/>
        <pc:sldMkLst>
          <pc:docMk/>
          <pc:sldMk cId="988954111" sldId="4557"/>
        </pc:sldMkLst>
        <pc:spChg chg="mod">
          <ac:chgData name="Berencsi Bence" userId="0d6bc2cf-8112-42d3-a525-7658f104eaf7" providerId="ADAL" clId="{36581C35-FBB6-45C1-AC03-1BBC123F8131}" dt="2023-02-21T13:14:21.063" v="4032" actId="1076"/>
          <ac:spMkLst>
            <pc:docMk/>
            <pc:sldMk cId="988954111" sldId="4557"/>
            <ac:spMk id="5" creationId="{B59B5AAE-B558-92B4-BAEA-3B98BAF0BD47}"/>
          </ac:spMkLst>
        </pc:spChg>
        <pc:spChg chg="del">
          <ac:chgData name="Berencsi Bence" userId="0d6bc2cf-8112-42d3-a525-7658f104eaf7" providerId="ADAL" clId="{36581C35-FBB6-45C1-AC03-1BBC123F8131}" dt="2023-02-21T13:10:15.065" v="4002" actId="478"/>
          <ac:spMkLst>
            <pc:docMk/>
            <pc:sldMk cId="988954111" sldId="4557"/>
            <ac:spMk id="15" creationId="{00000000-0000-0000-0000-000000000000}"/>
          </ac:spMkLst>
        </pc:spChg>
        <pc:spChg chg="del">
          <ac:chgData name="Berencsi Bence" userId="0d6bc2cf-8112-42d3-a525-7658f104eaf7" providerId="ADAL" clId="{36581C35-FBB6-45C1-AC03-1BBC123F8131}" dt="2023-02-21T13:10:16.146" v="4003" actId="478"/>
          <ac:spMkLst>
            <pc:docMk/>
            <pc:sldMk cId="988954111" sldId="4557"/>
            <ac:spMk id="16" creationId="{00000000-0000-0000-0000-000000000000}"/>
          </ac:spMkLst>
        </pc:spChg>
        <pc:spChg chg="add mod">
          <ac:chgData name="Berencsi Bence" userId="0d6bc2cf-8112-42d3-a525-7658f104eaf7" providerId="ADAL" clId="{36581C35-FBB6-45C1-AC03-1BBC123F8131}" dt="2023-02-21T13:17:58.512" v="4081" actId="403"/>
          <ac:spMkLst>
            <pc:docMk/>
            <pc:sldMk cId="988954111" sldId="4557"/>
            <ac:spMk id="31" creationId="{08DBA98B-9968-8203-83E6-5538FB683817}"/>
          </ac:spMkLst>
        </pc:spChg>
        <pc:spChg chg="add mod">
          <ac:chgData name="Berencsi Bence" userId="0d6bc2cf-8112-42d3-a525-7658f104eaf7" providerId="ADAL" clId="{36581C35-FBB6-45C1-AC03-1BBC123F8131}" dt="2023-02-21T13:17:48.870" v="4080" actId="1076"/>
          <ac:spMkLst>
            <pc:docMk/>
            <pc:sldMk cId="988954111" sldId="4557"/>
            <ac:spMk id="32" creationId="{13CECF89-0537-DBC4-F3A7-78FD789364F7}"/>
          </ac:spMkLst>
        </pc:spChg>
        <pc:spChg chg="add mod">
          <ac:chgData name="Berencsi Bence" userId="0d6bc2cf-8112-42d3-a525-7658f104eaf7" providerId="ADAL" clId="{36581C35-FBB6-45C1-AC03-1BBC123F8131}" dt="2023-02-21T13:18:20.433" v="4089" actId="1076"/>
          <ac:spMkLst>
            <pc:docMk/>
            <pc:sldMk cId="988954111" sldId="4557"/>
            <ac:spMk id="33" creationId="{1F62D95F-8E38-CBBF-0E11-F6ABB3A64ED3}"/>
          </ac:spMkLst>
        </pc:spChg>
        <pc:spChg chg="add mod">
          <ac:chgData name="Berencsi Bence" userId="0d6bc2cf-8112-42d3-a525-7658f104eaf7" providerId="ADAL" clId="{36581C35-FBB6-45C1-AC03-1BBC123F8131}" dt="2023-02-21T13:18:25.519" v="4091" actId="1076"/>
          <ac:spMkLst>
            <pc:docMk/>
            <pc:sldMk cId="988954111" sldId="4557"/>
            <ac:spMk id="34" creationId="{6C34EC79-2EDD-E573-7E3A-01C700E12375}"/>
          </ac:spMkLst>
        </pc:spChg>
        <pc:grpChg chg="del">
          <ac:chgData name="Berencsi Bence" userId="0d6bc2cf-8112-42d3-a525-7658f104eaf7" providerId="ADAL" clId="{36581C35-FBB6-45C1-AC03-1BBC123F8131}" dt="2023-02-21T13:10:13.866" v="4001" actId="478"/>
          <ac:grpSpMkLst>
            <pc:docMk/>
            <pc:sldMk cId="988954111" sldId="4557"/>
            <ac:grpSpMk id="7" creationId="{00000000-0000-0000-0000-000000000000}"/>
          </ac:grpSpMkLst>
        </pc:grpChg>
        <pc:grpChg chg="del">
          <ac:chgData name="Berencsi Bence" userId="0d6bc2cf-8112-42d3-a525-7658f104eaf7" providerId="ADAL" clId="{36581C35-FBB6-45C1-AC03-1BBC123F8131}" dt="2023-02-21T13:10:12.329" v="4000" actId="478"/>
          <ac:grpSpMkLst>
            <pc:docMk/>
            <pc:sldMk cId="988954111" sldId="4557"/>
            <ac:grpSpMk id="14" creationId="{00000000-0000-0000-0000-000000000000}"/>
          </ac:grpSpMkLst>
        </pc:grpChg>
        <pc:grpChg chg="add mod">
          <ac:chgData name="Berencsi Bence" userId="0d6bc2cf-8112-42d3-a525-7658f104eaf7" providerId="ADAL" clId="{36581C35-FBB6-45C1-AC03-1BBC123F8131}" dt="2023-02-21T13:16:47.670" v="4064" actId="1076"/>
          <ac:grpSpMkLst>
            <pc:docMk/>
            <pc:sldMk cId="988954111" sldId="4557"/>
            <ac:grpSpMk id="30" creationId="{2F572283-8A93-3096-C29B-9DA49985B429}"/>
          </ac:grpSpMkLst>
        </pc:grpChg>
        <pc:picChg chg="add mod">
          <ac:chgData name="Berencsi Bence" userId="0d6bc2cf-8112-42d3-a525-7658f104eaf7" providerId="ADAL" clId="{36581C35-FBB6-45C1-AC03-1BBC123F8131}" dt="2023-02-21T13:16:52.750" v="4066" actId="1076"/>
          <ac:picMkLst>
            <pc:docMk/>
            <pc:sldMk cId="988954111" sldId="4557"/>
            <ac:picMk id="3" creationId="{7ACEA065-BFFA-38E1-F09C-B0C26135DD1C}"/>
          </ac:picMkLst>
        </pc:picChg>
        <pc:picChg chg="add mod ord">
          <ac:chgData name="Berencsi Bence" userId="0d6bc2cf-8112-42d3-a525-7658f104eaf7" providerId="ADAL" clId="{36581C35-FBB6-45C1-AC03-1BBC123F8131}" dt="2023-02-21T13:16:35.355" v="4062" actId="164"/>
          <ac:picMkLst>
            <pc:docMk/>
            <pc:sldMk cId="988954111" sldId="4557"/>
            <ac:picMk id="10" creationId="{5744DF32-4D4F-2057-02F5-02875CECB7F4}"/>
          </ac:picMkLst>
        </pc:picChg>
        <pc:picChg chg="add mod ord">
          <ac:chgData name="Berencsi Bence" userId="0d6bc2cf-8112-42d3-a525-7658f104eaf7" providerId="ADAL" clId="{36581C35-FBB6-45C1-AC03-1BBC123F8131}" dt="2023-02-21T13:17:05.193" v="4070" actId="1076"/>
          <ac:picMkLst>
            <pc:docMk/>
            <pc:sldMk cId="988954111" sldId="4557"/>
            <ac:picMk id="17" creationId="{1A66FB9E-0F45-EBB2-4431-ED3D7CEDDF46}"/>
          </ac:picMkLst>
        </pc:picChg>
        <pc:picChg chg="del">
          <ac:chgData name="Berencsi Bence" userId="0d6bc2cf-8112-42d3-a525-7658f104eaf7" providerId="ADAL" clId="{36581C35-FBB6-45C1-AC03-1BBC123F8131}" dt="2023-02-21T13:10:08.915" v="3999" actId="478"/>
          <ac:picMkLst>
            <pc:docMk/>
            <pc:sldMk cId="988954111" sldId="4557"/>
            <ac:picMk id="453635" creationId="{00000000-0000-0000-0000-000000000000}"/>
          </ac:picMkLst>
        </pc:picChg>
        <pc:cxnChg chg="add mod">
          <ac:chgData name="Berencsi Bence" userId="0d6bc2cf-8112-42d3-a525-7658f104eaf7" providerId="ADAL" clId="{36581C35-FBB6-45C1-AC03-1BBC123F8131}" dt="2023-02-21T13:16:35.355" v="4062" actId="164"/>
          <ac:cxnSpMkLst>
            <pc:docMk/>
            <pc:sldMk cId="988954111" sldId="4557"/>
            <ac:cxnSpMk id="19" creationId="{21D341D9-5B24-49F9-9D2A-CC78A5C64DC9}"/>
          </ac:cxnSpMkLst>
        </pc:cxnChg>
        <pc:cxnChg chg="add mod">
          <ac:chgData name="Berencsi Bence" userId="0d6bc2cf-8112-42d3-a525-7658f104eaf7" providerId="ADAL" clId="{36581C35-FBB6-45C1-AC03-1BBC123F8131}" dt="2023-02-21T13:16:35.355" v="4062" actId="164"/>
          <ac:cxnSpMkLst>
            <pc:docMk/>
            <pc:sldMk cId="988954111" sldId="4557"/>
            <ac:cxnSpMk id="27" creationId="{B3053C72-9AF1-03B3-88BB-56583B999193}"/>
          </ac:cxnSpMkLst>
        </pc:cxnChg>
        <pc:cxnChg chg="add mod">
          <ac:chgData name="Berencsi Bence" userId="0d6bc2cf-8112-42d3-a525-7658f104eaf7" providerId="ADAL" clId="{36581C35-FBB6-45C1-AC03-1BBC123F8131}" dt="2023-02-21T13:16:35.355" v="4062" actId="164"/>
          <ac:cxnSpMkLst>
            <pc:docMk/>
            <pc:sldMk cId="988954111" sldId="4557"/>
            <ac:cxnSpMk id="29" creationId="{38475E52-13B5-9387-E6E5-2A229A2A660E}"/>
          </ac:cxnSpMkLst>
        </pc:cxnChg>
      </pc:sldChg>
      <pc:sldChg chg="addSp delSp modSp add mod">
        <pc:chgData name="Berencsi Bence" userId="0d6bc2cf-8112-42d3-a525-7658f104eaf7" providerId="ADAL" clId="{36581C35-FBB6-45C1-AC03-1BBC123F8131}" dt="2023-02-21T13:28:40.735" v="4269" actId="113"/>
        <pc:sldMkLst>
          <pc:docMk/>
          <pc:sldMk cId="477311247" sldId="4558"/>
        </pc:sldMkLst>
        <pc:spChg chg="add mod">
          <ac:chgData name="Berencsi Bence" userId="0d6bc2cf-8112-42d3-a525-7658f104eaf7" providerId="ADAL" clId="{36581C35-FBB6-45C1-AC03-1BBC123F8131}" dt="2023-02-21T13:25:22.889" v="4138" actId="208"/>
          <ac:spMkLst>
            <pc:docMk/>
            <pc:sldMk cId="477311247" sldId="4558"/>
            <ac:spMk id="14" creationId="{92C770AD-2B2E-FAB4-CEAC-A43E69A13076}"/>
          </ac:spMkLst>
        </pc:spChg>
        <pc:spChg chg="add mod">
          <ac:chgData name="Berencsi Bence" userId="0d6bc2cf-8112-42d3-a525-7658f104eaf7" providerId="ADAL" clId="{36581C35-FBB6-45C1-AC03-1BBC123F8131}" dt="2023-02-21T13:28:40.735" v="4269" actId="113"/>
          <ac:spMkLst>
            <pc:docMk/>
            <pc:sldMk cId="477311247" sldId="4558"/>
            <ac:spMk id="15" creationId="{5EC8A8F0-A244-733E-B790-96CFB351F6B0}"/>
          </ac:spMkLst>
        </pc:spChg>
        <pc:spChg chg="add del mod">
          <ac:chgData name="Berencsi Bence" userId="0d6bc2cf-8112-42d3-a525-7658f104eaf7" providerId="ADAL" clId="{36581C35-FBB6-45C1-AC03-1BBC123F8131}" dt="2023-02-21T13:28:25.507" v="4266" actId="478"/>
          <ac:spMkLst>
            <pc:docMk/>
            <pc:sldMk cId="477311247" sldId="4558"/>
            <ac:spMk id="16" creationId="{666E12A8-44A9-6003-62B8-95724D527D31}"/>
          </ac:spMkLst>
        </pc:spChg>
        <pc:spChg chg="add mod">
          <ac:chgData name="Berencsi Bence" userId="0d6bc2cf-8112-42d3-a525-7658f104eaf7" providerId="ADAL" clId="{36581C35-FBB6-45C1-AC03-1BBC123F8131}" dt="2023-02-21T13:28:28.605" v="4267" actId="1076"/>
          <ac:spMkLst>
            <pc:docMk/>
            <pc:sldMk cId="477311247" sldId="4558"/>
            <ac:spMk id="18" creationId="{4E02F6D2-021D-40E1-D5CA-96DC65C81EBA}"/>
          </ac:spMkLst>
        </pc:spChg>
        <pc:spChg chg="mod ord">
          <ac:chgData name="Berencsi Bence" userId="0d6bc2cf-8112-42d3-a525-7658f104eaf7" providerId="ADAL" clId="{36581C35-FBB6-45C1-AC03-1BBC123F8131}" dt="2023-02-21T13:24:58.055" v="4132" actId="166"/>
          <ac:spMkLst>
            <pc:docMk/>
            <pc:sldMk cId="477311247" sldId="4558"/>
            <ac:spMk id="31" creationId="{08DBA98B-9968-8203-83E6-5538FB683817}"/>
          </ac:spMkLst>
        </pc:spChg>
        <pc:spChg chg="del">
          <ac:chgData name="Berencsi Bence" userId="0d6bc2cf-8112-42d3-a525-7658f104eaf7" providerId="ADAL" clId="{36581C35-FBB6-45C1-AC03-1BBC123F8131}" dt="2023-02-21T13:25:09.899" v="4137" actId="478"/>
          <ac:spMkLst>
            <pc:docMk/>
            <pc:sldMk cId="477311247" sldId="4558"/>
            <ac:spMk id="32" creationId="{13CECF89-0537-DBC4-F3A7-78FD789364F7}"/>
          </ac:spMkLst>
        </pc:spChg>
        <pc:spChg chg="del">
          <ac:chgData name="Berencsi Bence" userId="0d6bc2cf-8112-42d3-a525-7658f104eaf7" providerId="ADAL" clId="{36581C35-FBB6-45C1-AC03-1BBC123F8131}" dt="2023-02-21T13:19:00.122" v="4096" actId="478"/>
          <ac:spMkLst>
            <pc:docMk/>
            <pc:sldMk cId="477311247" sldId="4558"/>
            <ac:spMk id="33" creationId="{1F62D95F-8E38-CBBF-0E11-F6ABB3A64ED3}"/>
          </ac:spMkLst>
        </pc:spChg>
        <pc:spChg chg="del">
          <ac:chgData name="Berencsi Bence" userId="0d6bc2cf-8112-42d3-a525-7658f104eaf7" providerId="ADAL" clId="{36581C35-FBB6-45C1-AC03-1BBC123F8131}" dt="2023-02-21T13:19:02.172" v="4097" actId="478"/>
          <ac:spMkLst>
            <pc:docMk/>
            <pc:sldMk cId="477311247" sldId="4558"/>
            <ac:spMk id="34" creationId="{6C34EC79-2EDD-E573-7E3A-01C700E12375}"/>
          </ac:spMkLst>
        </pc:spChg>
        <pc:grpChg chg="del">
          <ac:chgData name="Berencsi Bence" userId="0d6bc2cf-8112-42d3-a525-7658f104eaf7" providerId="ADAL" clId="{36581C35-FBB6-45C1-AC03-1BBC123F8131}" dt="2023-02-21T13:18:50.332" v="4094" actId="478"/>
          <ac:grpSpMkLst>
            <pc:docMk/>
            <pc:sldMk cId="477311247" sldId="4558"/>
            <ac:grpSpMk id="30" creationId="{2F572283-8A93-3096-C29B-9DA49985B429}"/>
          </ac:grpSpMkLst>
        </pc:grpChg>
        <pc:picChg chg="del">
          <ac:chgData name="Berencsi Bence" userId="0d6bc2cf-8112-42d3-a525-7658f104eaf7" providerId="ADAL" clId="{36581C35-FBB6-45C1-AC03-1BBC123F8131}" dt="2023-02-21T13:18:48.428" v="4093" actId="478"/>
          <ac:picMkLst>
            <pc:docMk/>
            <pc:sldMk cId="477311247" sldId="4558"/>
            <ac:picMk id="3" creationId="{7ACEA065-BFFA-38E1-F09C-B0C26135DD1C}"/>
          </ac:picMkLst>
        </pc:picChg>
        <pc:picChg chg="add mod">
          <ac:chgData name="Berencsi Bence" userId="0d6bc2cf-8112-42d3-a525-7658f104eaf7" providerId="ADAL" clId="{36581C35-FBB6-45C1-AC03-1BBC123F8131}" dt="2023-02-21T13:24:32.052" v="4128" actId="1076"/>
          <ac:picMkLst>
            <pc:docMk/>
            <pc:sldMk cId="477311247" sldId="4558"/>
            <ac:picMk id="6" creationId="{15DA32FE-74A3-57E1-B941-3E8CCD1D361C}"/>
          </ac:picMkLst>
        </pc:picChg>
        <pc:picChg chg="add mod">
          <ac:chgData name="Berencsi Bence" userId="0d6bc2cf-8112-42d3-a525-7658f104eaf7" providerId="ADAL" clId="{36581C35-FBB6-45C1-AC03-1BBC123F8131}" dt="2023-02-21T13:25:05.729" v="4135" actId="1076"/>
          <ac:picMkLst>
            <pc:docMk/>
            <pc:sldMk cId="477311247" sldId="4558"/>
            <ac:picMk id="8" creationId="{C575F0D2-82AA-166C-8E0A-73DF94EC5C89}"/>
          </ac:picMkLst>
        </pc:picChg>
        <pc:picChg chg="add mod">
          <ac:chgData name="Berencsi Bence" userId="0d6bc2cf-8112-42d3-a525-7658f104eaf7" providerId="ADAL" clId="{36581C35-FBB6-45C1-AC03-1BBC123F8131}" dt="2023-02-21T13:25:07.392" v="4136" actId="1076"/>
          <ac:picMkLst>
            <pc:docMk/>
            <pc:sldMk cId="477311247" sldId="4558"/>
            <ac:picMk id="11" creationId="{6747C373-1E82-FFBC-3EEE-382A4567D4CA}"/>
          </ac:picMkLst>
        </pc:picChg>
        <pc:picChg chg="add mod">
          <ac:chgData name="Berencsi Bence" userId="0d6bc2cf-8112-42d3-a525-7658f104eaf7" providerId="ADAL" clId="{36581C35-FBB6-45C1-AC03-1BBC123F8131}" dt="2023-02-21T13:24:34.262" v="4129" actId="1076"/>
          <ac:picMkLst>
            <pc:docMk/>
            <pc:sldMk cId="477311247" sldId="4558"/>
            <ac:picMk id="13" creationId="{3845360F-D2BD-266E-7747-7775B58FC9C1}"/>
          </ac:picMkLst>
        </pc:picChg>
        <pc:picChg chg="del">
          <ac:chgData name="Berencsi Bence" userId="0d6bc2cf-8112-42d3-a525-7658f104eaf7" providerId="ADAL" clId="{36581C35-FBB6-45C1-AC03-1BBC123F8131}" dt="2023-02-21T13:18:53.003" v="4095" actId="478"/>
          <ac:picMkLst>
            <pc:docMk/>
            <pc:sldMk cId="477311247" sldId="4558"/>
            <ac:picMk id="17" creationId="{1A66FB9E-0F45-EBB2-4431-ED3D7CEDDF46}"/>
          </ac:picMkLst>
        </pc:picChg>
        <pc:cxnChg chg="add mod">
          <ac:chgData name="Berencsi Bence" userId="0d6bc2cf-8112-42d3-a525-7658f104eaf7" providerId="ADAL" clId="{36581C35-FBB6-45C1-AC03-1BBC123F8131}" dt="2023-02-21T13:28:28.605" v="4267" actId="1076"/>
          <ac:cxnSpMkLst>
            <pc:docMk/>
            <pc:sldMk cId="477311247" sldId="4558"/>
            <ac:cxnSpMk id="25" creationId="{780CAB1E-8972-9EF5-394E-ECA38CF870F2}"/>
          </ac:cxnSpMkLst>
        </pc:cxnChg>
        <pc:cxnChg chg="add mod">
          <ac:chgData name="Berencsi Bence" userId="0d6bc2cf-8112-42d3-a525-7658f104eaf7" providerId="ADAL" clId="{36581C35-FBB6-45C1-AC03-1BBC123F8131}" dt="2023-02-21T13:28:28.605" v="4267" actId="1076"/>
          <ac:cxnSpMkLst>
            <pc:docMk/>
            <pc:sldMk cId="477311247" sldId="4558"/>
            <ac:cxnSpMk id="26" creationId="{3B84C04C-1F47-4A18-4B0C-2E2D41992853}"/>
          </ac:cxnSpMkLst>
        </pc:cxnChg>
      </pc:sldChg>
      <pc:sldChg chg="addSp delSp modSp add mod">
        <pc:chgData name="Berencsi Bence" userId="0d6bc2cf-8112-42d3-a525-7658f104eaf7" providerId="ADAL" clId="{36581C35-FBB6-45C1-AC03-1BBC123F8131}" dt="2023-02-21T16:18:30.617" v="6512"/>
        <pc:sldMkLst>
          <pc:docMk/>
          <pc:sldMk cId="3215316239" sldId="4559"/>
        </pc:sldMkLst>
        <pc:spChg chg="mod">
          <ac:chgData name="Berencsi Bence" userId="0d6bc2cf-8112-42d3-a525-7658f104eaf7" providerId="ADAL" clId="{36581C35-FBB6-45C1-AC03-1BBC123F8131}" dt="2023-02-21T16:18:30.617" v="6512"/>
          <ac:spMkLst>
            <pc:docMk/>
            <pc:sldMk cId="3215316239" sldId="4559"/>
            <ac:spMk id="5" creationId="{A3B0E835-6A69-5732-E5F6-44C45932F2FF}"/>
          </ac:spMkLst>
        </pc:spChg>
        <pc:spChg chg="add mod">
          <ac:chgData name="Berencsi Bence" userId="0d6bc2cf-8112-42d3-a525-7658f104eaf7" providerId="ADAL" clId="{36581C35-FBB6-45C1-AC03-1BBC123F8131}" dt="2023-02-21T14:45:26.834" v="6261" actId="1036"/>
          <ac:spMkLst>
            <pc:docMk/>
            <pc:sldMk cId="3215316239" sldId="4559"/>
            <ac:spMk id="6" creationId="{596AD854-ED4B-C7C3-A6CD-14632BCAFA1E}"/>
          </ac:spMkLst>
        </pc:spChg>
        <pc:spChg chg="mod">
          <ac:chgData name="Berencsi Bence" userId="0d6bc2cf-8112-42d3-a525-7658f104eaf7" providerId="ADAL" clId="{36581C35-FBB6-45C1-AC03-1BBC123F8131}" dt="2023-02-21T14:45:16.328" v="6248" actId="1076"/>
          <ac:spMkLst>
            <pc:docMk/>
            <pc:sldMk cId="3215316239" sldId="4559"/>
            <ac:spMk id="24" creationId="{B8B78448-02C7-4843-8432-8FF7BCE97C34}"/>
          </ac:spMkLst>
        </pc:spChg>
        <pc:spChg chg="mod">
          <ac:chgData name="Berencsi Bence" userId="0d6bc2cf-8112-42d3-a525-7658f104eaf7" providerId="ADAL" clId="{36581C35-FBB6-45C1-AC03-1BBC123F8131}" dt="2023-02-21T14:45:12.818" v="6247" actId="1076"/>
          <ac:spMkLst>
            <pc:docMk/>
            <pc:sldMk cId="3215316239" sldId="4559"/>
            <ac:spMk id="25" creationId="{3962A63E-D38D-4601-978A-331E0EE91B29}"/>
          </ac:spMkLst>
        </pc:spChg>
        <pc:spChg chg="del">
          <ac:chgData name="Berencsi Bence" userId="0d6bc2cf-8112-42d3-a525-7658f104eaf7" providerId="ADAL" clId="{36581C35-FBB6-45C1-AC03-1BBC123F8131}" dt="2023-02-21T14:45:42.826" v="6263" actId="478"/>
          <ac:spMkLst>
            <pc:docMk/>
            <pc:sldMk cId="3215316239" sldId="4559"/>
            <ac:spMk id="45" creationId="{3EC875E7-BC63-458F-BC5C-AD9784278C6A}"/>
          </ac:spMkLst>
        </pc:spChg>
        <pc:spChg chg="mod">
          <ac:chgData name="Berencsi Bence" userId="0d6bc2cf-8112-42d3-a525-7658f104eaf7" providerId="ADAL" clId="{36581C35-FBB6-45C1-AC03-1BBC123F8131}" dt="2023-02-21T14:45:22.613" v="6259" actId="1037"/>
          <ac:spMkLst>
            <pc:docMk/>
            <pc:sldMk cId="3215316239" sldId="4559"/>
            <ac:spMk id="46" creationId="{4A5D7116-B4F1-47B6-BD38-EF916CDA2AE1}"/>
          </ac:spMkLst>
        </pc:spChg>
        <pc:spChg chg="mod">
          <ac:chgData name="Berencsi Bence" userId="0d6bc2cf-8112-42d3-a525-7658f104eaf7" providerId="ADAL" clId="{36581C35-FBB6-45C1-AC03-1BBC123F8131}" dt="2023-02-21T14:45:22.613" v="6259" actId="1037"/>
          <ac:spMkLst>
            <pc:docMk/>
            <pc:sldMk cId="3215316239" sldId="4559"/>
            <ac:spMk id="47" creationId="{C5C02BC9-9BF7-4833-B16C-A48BCD56EC77}"/>
          </ac:spMkLst>
        </pc:spChg>
        <pc:spChg chg="mod">
          <ac:chgData name="Berencsi Bence" userId="0d6bc2cf-8112-42d3-a525-7658f104eaf7" providerId="ADAL" clId="{36581C35-FBB6-45C1-AC03-1BBC123F8131}" dt="2023-02-21T14:45:22.613" v="6259" actId="1037"/>
          <ac:spMkLst>
            <pc:docMk/>
            <pc:sldMk cId="3215316239" sldId="4559"/>
            <ac:spMk id="48" creationId="{8395EDBF-7D23-44FB-9F78-B7C7D2D39655}"/>
          </ac:spMkLst>
        </pc:spChg>
        <pc:spChg chg="mod">
          <ac:chgData name="Berencsi Bence" userId="0d6bc2cf-8112-42d3-a525-7658f104eaf7" providerId="ADAL" clId="{36581C35-FBB6-45C1-AC03-1BBC123F8131}" dt="2023-02-21T14:45:22.613" v="6259" actId="1037"/>
          <ac:spMkLst>
            <pc:docMk/>
            <pc:sldMk cId="3215316239" sldId="4559"/>
            <ac:spMk id="49" creationId="{E7314ABF-C6E6-4608-AD15-A3CF15776576}"/>
          </ac:spMkLst>
        </pc:spChg>
        <pc:spChg chg="mod">
          <ac:chgData name="Berencsi Bence" userId="0d6bc2cf-8112-42d3-a525-7658f104eaf7" providerId="ADAL" clId="{36581C35-FBB6-45C1-AC03-1BBC123F8131}" dt="2023-02-21T14:45:22.613" v="6259" actId="1037"/>
          <ac:spMkLst>
            <pc:docMk/>
            <pc:sldMk cId="3215316239" sldId="4559"/>
            <ac:spMk id="50" creationId="{C91BF8B9-DB24-4CD3-BCDA-0D2227922763}"/>
          </ac:spMkLst>
        </pc:spChg>
        <pc:spChg chg="mod">
          <ac:chgData name="Berencsi Bence" userId="0d6bc2cf-8112-42d3-a525-7658f104eaf7" providerId="ADAL" clId="{36581C35-FBB6-45C1-AC03-1BBC123F8131}" dt="2023-02-21T14:45:22.613" v="6259" actId="1037"/>
          <ac:spMkLst>
            <pc:docMk/>
            <pc:sldMk cId="3215316239" sldId="4559"/>
            <ac:spMk id="51" creationId="{EBA51D5E-77E1-411E-978E-71E956B2400E}"/>
          </ac:spMkLst>
        </pc:spChg>
        <pc:spChg chg="mod">
          <ac:chgData name="Berencsi Bence" userId="0d6bc2cf-8112-42d3-a525-7658f104eaf7" providerId="ADAL" clId="{36581C35-FBB6-45C1-AC03-1BBC123F8131}" dt="2023-02-21T14:45:22.613" v="6259" actId="1037"/>
          <ac:spMkLst>
            <pc:docMk/>
            <pc:sldMk cId="3215316239" sldId="4559"/>
            <ac:spMk id="52" creationId="{12D239B1-BF3F-4A04-9592-8AE2502D628F}"/>
          </ac:spMkLst>
        </pc:spChg>
        <pc:spChg chg="mod">
          <ac:chgData name="Berencsi Bence" userId="0d6bc2cf-8112-42d3-a525-7658f104eaf7" providerId="ADAL" clId="{36581C35-FBB6-45C1-AC03-1BBC123F8131}" dt="2023-02-21T14:45:22.613" v="6259" actId="1037"/>
          <ac:spMkLst>
            <pc:docMk/>
            <pc:sldMk cId="3215316239" sldId="4559"/>
            <ac:spMk id="53" creationId="{2CBC2D97-6836-4151-9324-6F45780CD888}"/>
          </ac:spMkLst>
        </pc:spChg>
        <pc:spChg chg="mod">
          <ac:chgData name="Berencsi Bence" userId="0d6bc2cf-8112-42d3-a525-7658f104eaf7" providerId="ADAL" clId="{36581C35-FBB6-45C1-AC03-1BBC123F8131}" dt="2023-02-21T14:45:22.613" v="6259" actId="1037"/>
          <ac:spMkLst>
            <pc:docMk/>
            <pc:sldMk cId="3215316239" sldId="4559"/>
            <ac:spMk id="54" creationId="{5E37E868-435D-48E3-B5F7-8E04B1299972}"/>
          </ac:spMkLst>
        </pc:spChg>
        <pc:spChg chg="mod">
          <ac:chgData name="Berencsi Bence" userId="0d6bc2cf-8112-42d3-a525-7658f104eaf7" providerId="ADAL" clId="{36581C35-FBB6-45C1-AC03-1BBC123F8131}" dt="2023-02-21T14:45:22.613" v="6259" actId="1037"/>
          <ac:spMkLst>
            <pc:docMk/>
            <pc:sldMk cId="3215316239" sldId="4559"/>
            <ac:spMk id="55" creationId="{3B75F68A-BDBB-43BB-BB10-2199716C9C7C}"/>
          </ac:spMkLst>
        </pc:spChg>
        <pc:spChg chg="mod">
          <ac:chgData name="Berencsi Bence" userId="0d6bc2cf-8112-42d3-a525-7658f104eaf7" providerId="ADAL" clId="{36581C35-FBB6-45C1-AC03-1BBC123F8131}" dt="2023-02-21T14:45:22.613" v="6259" actId="1037"/>
          <ac:spMkLst>
            <pc:docMk/>
            <pc:sldMk cId="3215316239" sldId="4559"/>
            <ac:spMk id="56" creationId="{5797D1E6-AD3F-4C08-B40F-5E2C22D30443}"/>
          </ac:spMkLst>
        </pc:spChg>
        <pc:spChg chg="mod">
          <ac:chgData name="Berencsi Bence" userId="0d6bc2cf-8112-42d3-a525-7658f104eaf7" providerId="ADAL" clId="{36581C35-FBB6-45C1-AC03-1BBC123F8131}" dt="2023-02-21T14:45:22.613" v="6259" actId="1037"/>
          <ac:spMkLst>
            <pc:docMk/>
            <pc:sldMk cId="3215316239" sldId="4559"/>
            <ac:spMk id="57" creationId="{A0D5EA1F-2615-4953-B7C0-F3404C2CBF88}"/>
          </ac:spMkLst>
        </pc:spChg>
        <pc:spChg chg="mod">
          <ac:chgData name="Berencsi Bence" userId="0d6bc2cf-8112-42d3-a525-7658f104eaf7" providerId="ADAL" clId="{36581C35-FBB6-45C1-AC03-1BBC123F8131}" dt="2023-02-21T14:45:22.613" v="6259" actId="1037"/>
          <ac:spMkLst>
            <pc:docMk/>
            <pc:sldMk cId="3215316239" sldId="4559"/>
            <ac:spMk id="58" creationId="{4FE1A041-8F2F-4D5C-99C5-DCFED4EAA853}"/>
          </ac:spMkLst>
        </pc:spChg>
        <pc:spChg chg="mod">
          <ac:chgData name="Berencsi Bence" userId="0d6bc2cf-8112-42d3-a525-7658f104eaf7" providerId="ADAL" clId="{36581C35-FBB6-45C1-AC03-1BBC123F8131}" dt="2023-02-21T14:45:22.613" v="6259" actId="1037"/>
          <ac:spMkLst>
            <pc:docMk/>
            <pc:sldMk cId="3215316239" sldId="4559"/>
            <ac:spMk id="59" creationId="{F8BD98C4-93F5-4321-95D3-A6FB53B4F70C}"/>
          </ac:spMkLst>
        </pc:spChg>
        <pc:spChg chg="mod">
          <ac:chgData name="Berencsi Bence" userId="0d6bc2cf-8112-42d3-a525-7658f104eaf7" providerId="ADAL" clId="{36581C35-FBB6-45C1-AC03-1BBC123F8131}" dt="2023-02-21T14:45:22.613" v="6259" actId="1037"/>
          <ac:spMkLst>
            <pc:docMk/>
            <pc:sldMk cId="3215316239" sldId="4559"/>
            <ac:spMk id="66" creationId="{18D1DCEE-6CE6-4667-92C3-CEA1D8350CB0}"/>
          </ac:spMkLst>
        </pc:spChg>
        <pc:grpChg chg="mod">
          <ac:chgData name="Berencsi Bence" userId="0d6bc2cf-8112-42d3-a525-7658f104eaf7" providerId="ADAL" clId="{36581C35-FBB6-45C1-AC03-1BBC123F8131}" dt="2023-02-21T14:45:22.613" v="6259" actId="1037"/>
          <ac:grpSpMkLst>
            <pc:docMk/>
            <pc:sldMk cId="3215316239" sldId="4559"/>
            <ac:grpSpMk id="2" creationId="{7DD41EC6-3786-4225-948E-CA5F38C0D5AB}"/>
          </ac:grpSpMkLst>
        </pc:grpChg>
        <pc:picChg chg="del">
          <ac:chgData name="Berencsi Bence" userId="0d6bc2cf-8112-42d3-a525-7658f104eaf7" providerId="ADAL" clId="{36581C35-FBB6-45C1-AC03-1BBC123F8131}" dt="2023-02-21T14:44:32.827" v="6238" actId="478"/>
          <ac:picMkLst>
            <pc:docMk/>
            <pc:sldMk cId="3215316239" sldId="4559"/>
            <ac:picMk id="3" creationId="{0AF54405-A78E-480F-914C-0E46257EF14D}"/>
          </ac:picMkLst>
        </pc:picChg>
      </pc:sldChg>
      <pc:sldChg chg="addSp delSp modSp add mod">
        <pc:chgData name="Berencsi Bence" userId="0d6bc2cf-8112-42d3-a525-7658f104eaf7" providerId="ADAL" clId="{36581C35-FBB6-45C1-AC03-1BBC123F8131}" dt="2023-02-21T17:41:01.933" v="7938" actId="14100"/>
        <pc:sldMkLst>
          <pc:docMk/>
          <pc:sldMk cId="1514839558" sldId="4560"/>
        </pc:sldMkLst>
        <pc:spChg chg="mod">
          <ac:chgData name="Berencsi Bence" userId="0d6bc2cf-8112-42d3-a525-7658f104eaf7" providerId="ADAL" clId="{36581C35-FBB6-45C1-AC03-1BBC123F8131}" dt="2023-02-21T17:40:18.676" v="7911" actId="1076"/>
          <ac:spMkLst>
            <pc:docMk/>
            <pc:sldMk cId="1514839558" sldId="4560"/>
            <ac:spMk id="2" creationId="{A12A5AE7-9DDE-9122-4D18-2B2D5375E564}"/>
          </ac:spMkLst>
        </pc:spChg>
        <pc:spChg chg="del">
          <ac:chgData name="Berencsi Bence" userId="0d6bc2cf-8112-42d3-a525-7658f104eaf7" providerId="ADAL" clId="{36581C35-FBB6-45C1-AC03-1BBC123F8131}" dt="2023-02-21T17:38:44.040" v="7892" actId="478"/>
          <ac:spMkLst>
            <pc:docMk/>
            <pc:sldMk cId="1514839558" sldId="4560"/>
            <ac:spMk id="4" creationId="{5D2D96F0-043E-F5E9-2CBE-06E3060E47C0}"/>
          </ac:spMkLst>
        </pc:spChg>
        <pc:spChg chg="mod">
          <ac:chgData name="Berencsi Bence" userId="0d6bc2cf-8112-42d3-a525-7658f104eaf7" providerId="ADAL" clId="{36581C35-FBB6-45C1-AC03-1BBC123F8131}" dt="2023-02-21T17:38:44.311" v="7893"/>
          <ac:spMkLst>
            <pc:docMk/>
            <pc:sldMk cId="1514839558" sldId="4560"/>
            <ac:spMk id="6" creationId="{251EB007-CE1D-F110-FB20-B21BC6D2AF97}"/>
          </ac:spMkLst>
        </pc:spChg>
        <pc:spChg chg="mod">
          <ac:chgData name="Berencsi Bence" userId="0d6bc2cf-8112-42d3-a525-7658f104eaf7" providerId="ADAL" clId="{36581C35-FBB6-45C1-AC03-1BBC123F8131}" dt="2023-02-21T17:38:44.311" v="7893"/>
          <ac:spMkLst>
            <pc:docMk/>
            <pc:sldMk cId="1514839558" sldId="4560"/>
            <ac:spMk id="7" creationId="{8EF4DE40-DF26-3636-3C2C-CD976F3C4C21}"/>
          </ac:spMkLst>
        </pc:spChg>
        <pc:spChg chg="add mod">
          <ac:chgData name="Berencsi Bence" userId="0d6bc2cf-8112-42d3-a525-7658f104eaf7" providerId="ADAL" clId="{36581C35-FBB6-45C1-AC03-1BBC123F8131}" dt="2023-02-21T17:39:08.936" v="7901" actId="1076"/>
          <ac:spMkLst>
            <pc:docMk/>
            <pc:sldMk cId="1514839558" sldId="4560"/>
            <ac:spMk id="9" creationId="{401A29B3-E902-0D62-6C4C-9EA03456664C}"/>
          </ac:spMkLst>
        </pc:spChg>
        <pc:spChg chg="add mod">
          <ac:chgData name="Berencsi Bence" userId="0d6bc2cf-8112-42d3-a525-7658f104eaf7" providerId="ADAL" clId="{36581C35-FBB6-45C1-AC03-1BBC123F8131}" dt="2023-02-21T17:39:15.788" v="7902"/>
          <ac:spMkLst>
            <pc:docMk/>
            <pc:sldMk cId="1514839558" sldId="4560"/>
            <ac:spMk id="10" creationId="{32C1D03C-4410-7A69-647A-EF2AF1E1A9AE}"/>
          </ac:spMkLst>
        </pc:spChg>
        <pc:spChg chg="mod">
          <ac:chgData name="Berencsi Bence" userId="0d6bc2cf-8112-42d3-a525-7658f104eaf7" providerId="ADAL" clId="{36581C35-FBB6-45C1-AC03-1BBC123F8131}" dt="2023-02-21T17:40:03.905" v="7909" actId="14100"/>
          <ac:spMkLst>
            <pc:docMk/>
            <pc:sldMk cId="1514839558" sldId="4560"/>
            <ac:spMk id="12" creationId="{18105A40-0BA1-44F3-D50F-B7B9DACB6B37}"/>
          </ac:spMkLst>
        </pc:spChg>
        <pc:spChg chg="mod">
          <ac:chgData name="Berencsi Bence" userId="0d6bc2cf-8112-42d3-a525-7658f104eaf7" providerId="ADAL" clId="{36581C35-FBB6-45C1-AC03-1BBC123F8131}" dt="2023-02-21T17:40:03.905" v="7909" actId="14100"/>
          <ac:spMkLst>
            <pc:docMk/>
            <pc:sldMk cId="1514839558" sldId="4560"/>
            <ac:spMk id="13" creationId="{487BF9ED-7FEC-AAF1-3EB4-26CE4ED528FF}"/>
          </ac:spMkLst>
        </pc:spChg>
        <pc:spChg chg="mod">
          <ac:chgData name="Berencsi Bence" userId="0d6bc2cf-8112-42d3-a525-7658f104eaf7" providerId="ADAL" clId="{36581C35-FBB6-45C1-AC03-1BBC123F8131}" dt="2023-02-21T17:40:03.905" v="7909" actId="14100"/>
          <ac:spMkLst>
            <pc:docMk/>
            <pc:sldMk cId="1514839558" sldId="4560"/>
            <ac:spMk id="14" creationId="{289CE969-C779-5EE4-15FE-D965DC0B542D}"/>
          </ac:spMkLst>
        </pc:spChg>
        <pc:spChg chg="mod">
          <ac:chgData name="Berencsi Bence" userId="0d6bc2cf-8112-42d3-a525-7658f104eaf7" providerId="ADAL" clId="{36581C35-FBB6-45C1-AC03-1BBC123F8131}" dt="2023-02-21T17:40:03.905" v="7909" actId="14100"/>
          <ac:spMkLst>
            <pc:docMk/>
            <pc:sldMk cId="1514839558" sldId="4560"/>
            <ac:spMk id="15" creationId="{78BC4150-87DC-E37B-7B95-E391113BC67C}"/>
          </ac:spMkLst>
        </pc:spChg>
        <pc:spChg chg="mod">
          <ac:chgData name="Berencsi Bence" userId="0d6bc2cf-8112-42d3-a525-7658f104eaf7" providerId="ADAL" clId="{36581C35-FBB6-45C1-AC03-1BBC123F8131}" dt="2023-02-21T17:40:03.905" v="7909" actId="14100"/>
          <ac:spMkLst>
            <pc:docMk/>
            <pc:sldMk cId="1514839558" sldId="4560"/>
            <ac:spMk id="16" creationId="{3CCD7B8A-0EEA-2B28-5AD0-97F3D802C11A}"/>
          </ac:spMkLst>
        </pc:spChg>
        <pc:spChg chg="mod">
          <ac:chgData name="Berencsi Bence" userId="0d6bc2cf-8112-42d3-a525-7658f104eaf7" providerId="ADAL" clId="{36581C35-FBB6-45C1-AC03-1BBC123F8131}" dt="2023-02-21T17:40:03.905" v="7909" actId="14100"/>
          <ac:spMkLst>
            <pc:docMk/>
            <pc:sldMk cId="1514839558" sldId="4560"/>
            <ac:spMk id="17" creationId="{675F61E8-A5C2-2143-16DF-998F2ABE8FC5}"/>
          </ac:spMkLst>
        </pc:spChg>
        <pc:spChg chg="mod">
          <ac:chgData name="Berencsi Bence" userId="0d6bc2cf-8112-42d3-a525-7658f104eaf7" providerId="ADAL" clId="{36581C35-FBB6-45C1-AC03-1BBC123F8131}" dt="2023-02-21T17:40:03.905" v="7909" actId="14100"/>
          <ac:spMkLst>
            <pc:docMk/>
            <pc:sldMk cId="1514839558" sldId="4560"/>
            <ac:spMk id="18" creationId="{35E07CED-3987-6218-C5A9-6E700E4034E1}"/>
          </ac:spMkLst>
        </pc:spChg>
        <pc:spChg chg="mod">
          <ac:chgData name="Berencsi Bence" userId="0d6bc2cf-8112-42d3-a525-7658f104eaf7" providerId="ADAL" clId="{36581C35-FBB6-45C1-AC03-1BBC123F8131}" dt="2023-02-21T17:40:03.905" v="7909" actId="14100"/>
          <ac:spMkLst>
            <pc:docMk/>
            <pc:sldMk cId="1514839558" sldId="4560"/>
            <ac:spMk id="19" creationId="{D2E13A4A-416B-190A-F23A-17A54D36760B}"/>
          </ac:spMkLst>
        </pc:spChg>
        <pc:spChg chg="mod">
          <ac:chgData name="Berencsi Bence" userId="0d6bc2cf-8112-42d3-a525-7658f104eaf7" providerId="ADAL" clId="{36581C35-FBB6-45C1-AC03-1BBC123F8131}" dt="2023-02-21T17:40:03.905" v="7909" actId="14100"/>
          <ac:spMkLst>
            <pc:docMk/>
            <pc:sldMk cId="1514839558" sldId="4560"/>
            <ac:spMk id="20" creationId="{D6D251C5-08F8-BE3C-EA1D-0BE41C3692A1}"/>
          </ac:spMkLst>
        </pc:spChg>
        <pc:spChg chg="mod">
          <ac:chgData name="Berencsi Bence" userId="0d6bc2cf-8112-42d3-a525-7658f104eaf7" providerId="ADAL" clId="{36581C35-FBB6-45C1-AC03-1BBC123F8131}" dt="2023-02-21T17:40:03.905" v="7909" actId="14100"/>
          <ac:spMkLst>
            <pc:docMk/>
            <pc:sldMk cId="1514839558" sldId="4560"/>
            <ac:spMk id="21" creationId="{CFDC1BFB-F753-74E6-C36B-ECBA99708D5E}"/>
          </ac:spMkLst>
        </pc:spChg>
        <pc:spChg chg="mod">
          <ac:chgData name="Berencsi Bence" userId="0d6bc2cf-8112-42d3-a525-7658f104eaf7" providerId="ADAL" clId="{36581C35-FBB6-45C1-AC03-1BBC123F8131}" dt="2023-02-21T17:40:13.273" v="7910" actId="207"/>
          <ac:spMkLst>
            <pc:docMk/>
            <pc:sldMk cId="1514839558" sldId="4560"/>
            <ac:spMk id="22" creationId="{5A02D1D3-3F3F-00F0-1F4A-8DD4C0A747D6}"/>
          </ac:spMkLst>
        </pc:spChg>
        <pc:spChg chg="mod">
          <ac:chgData name="Berencsi Bence" userId="0d6bc2cf-8112-42d3-a525-7658f104eaf7" providerId="ADAL" clId="{36581C35-FBB6-45C1-AC03-1BBC123F8131}" dt="2023-02-21T17:40:03.905" v="7909" actId="14100"/>
          <ac:spMkLst>
            <pc:docMk/>
            <pc:sldMk cId="1514839558" sldId="4560"/>
            <ac:spMk id="23" creationId="{339DE866-DF12-A2DC-DD78-4DCDDBBB9843}"/>
          </ac:spMkLst>
        </pc:spChg>
        <pc:spChg chg="mod">
          <ac:chgData name="Berencsi Bence" userId="0d6bc2cf-8112-42d3-a525-7658f104eaf7" providerId="ADAL" clId="{36581C35-FBB6-45C1-AC03-1BBC123F8131}" dt="2023-02-21T17:40:03.905" v="7909" actId="14100"/>
          <ac:spMkLst>
            <pc:docMk/>
            <pc:sldMk cId="1514839558" sldId="4560"/>
            <ac:spMk id="24" creationId="{AD0047D3-359B-8AA8-61A9-EAEE5B6DEA7E}"/>
          </ac:spMkLst>
        </pc:spChg>
        <pc:spChg chg="mod">
          <ac:chgData name="Berencsi Bence" userId="0d6bc2cf-8112-42d3-a525-7658f104eaf7" providerId="ADAL" clId="{36581C35-FBB6-45C1-AC03-1BBC123F8131}" dt="2023-02-21T17:40:03.905" v="7909" actId="14100"/>
          <ac:spMkLst>
            <pc:docMk/>
            <pc:sldMk cId="1514839558" sldId="4560"/>
            <ac:spMk id="25" creationId="{988EFF25-FE58-8545-1E96-FE336F1651CB}"/>
          </ac:spMkLst>
        </pc:spChg>
        <pc:spChg chg="mod">
          <ac:chgData name="Berencsi Bence" userId="0d6bc2cf-8112-42d3-a525-7658f104eaf7" providerId="ADAL" clId="{36581C35-FBB6-45C1-AC03-1BBC123F8131}" dt="2023-02-21T17:40:03.905" v="7909" actId="14100"/>
          <ac:spMkLst>
            <pc:docMk/>
            <pc:sldMk cId="1514839558" sldId="4560"/>
            <ac:spMk id="26" creationId="{EF889C32-7C61-ADDC-0499-A32F65905974}"/>
          </ac:spMkLst>
        </pc:spChg>
        <pc:spChg chg="add mod">
          <ac:chgData name="Berencsi Bence" userId="0d6bc2cf-8112-42d3-a525-7658f104eaf7" providerId="ADAL" clId="{36581C35-FBB6-45C1-AC03-1BBC123F8131}" dt="2023-02-21T17:41:01.933" v="7938" actId="14100"/>
          <ac:spMkLst>
            <pc:docMk/>
            <pc:sldMk cId="1514839558" sldId="4560"/>
            <ac:spMk id="27" creationId="{EAEAA0D0-F626-C148-8733-56391907FCA5}"/>
          </ac:spMkLst>
        </pc:spChg>
        <pc:grpChg chg="add mod">
          <ac:chgData name="Berencsi Bence" userId="0d6bc2cf-8112-42d3-a525-7658f104eaf7" providerId="ADAL" clId="{36581C35-FBB6-45C1-AC03-1BBC123F8131}" dt="2023-02-21T17:38:44.311" v="7893"/>
          <ac:grpSpMkLst>
            <pc:docMk/>
            <pc:sldMk cId="1514839558" sldId="4560"/>
            <ac:grpSpMk id="5" creationId="{0DE46C76-82BE-FB53-57B6-CC5D509394FB}"/>
          </ac:grpSpMkLst>
        </pc:grpChg>
        <pc:grpChg chg="add mod">
          <ac:chgData name="Berencsi Bence" userId="0d6bc2cf-8112-42d3-a525-7658f104eaf7" providerId="ADAL" clId="{36581C35-FBB6-45C1-AC03-1BBC123F8131}" dt="2023-02-21T17:40:03.905" v="7909" actId="14100"/>
          <ac:grpSpMkLst>
            <pc:docMk/>
            <pc:sldMk cId="1514839558" sldId="4560"/>
            <ac:grpSpMk id="11" creationId="{7E3DBC57-24E6-8F10-CCEB-018EA5E3E779}"/>
          </ac:grpSpMkLst>
        </pc:grpChg>
        <pc:picChg chg="mod">
          <ac:chgData name="Berencsi Bence" userId="0d6bc2cf-8112-42d3-a525-7658f104eaf7" providerId="ADAL" clId="{36581C35-FBB6-45C1-AC03-1BBC123F8131}" dt="2023-02-21T17:39:22.429" v="7903" actId="1076"/>
          <ac:picMkLst>
            <pc:docMk/>
            <pc:sldMk cId="1514839558" sldId="4560"/>
            <ac:picMk id="3" creationId="{1CAB0F9B-297C-075F-DFF5-CCA9258AEE2E}"/>
          </ac:picMkLst>
        </pc:picChg>
        <pc:picChg chg="del">
          <ac:chgData name="Berencsi Bence" userId="0d6bc2cf-8112-42d3-a525-7658f104eaf7" providerId="ADAL" clId="{36581C35-FBB6-45C1-AC03-1BBC123F8131}" dt="2023-02-21T17:39:05.167" v="7900" actId="478"/>
          <ac:picMkLst>
            <pc:docMk/>
            <pc:sldMk cId="1514839558" sldId="4560"/>
            <ac:picMk id="8" creationId="{30C6D0F2-0F7D-8717-314F-F86882C6B42B}"/>
          </ac:picMkLst>
        </pc:picChg>
      </pc:sldChg>
      <pc:sldChg chg="addSp delSp modSp add mod">
        <pc:chgData name="Berencsi Bence" userId="0d6bc2cf-8112-42d3-a525-7658f104eaf7" providerId="ADAL" clId="{36581C35-FBB6-45C1-AC03-1BBC123F8131}" dt="2023-02-21T17:56:32.928" v="8126" actId="207"/>
        <pc:sldMkLst>
          <pc:docMk/>
          <pc:sldMk cId="2093660553" sldId="4561"/>
        </pc:sldMkLst>
        <pc:spChg chg="add mod">
          <ac:chgData name="Berencsi Bence" userId="0d6bc2cf-8112-42d3-a525-7658f104eaf7" providerId="ADAL" clId="{36581C35-FBB6-45C1-AC03-1BBC123F8131}" dt="2023-02-21T17:53:16.133" v="8010" actId="207"/>
          <ac:spMkLst>
            <pc:docMk/>
            <pc:sldMk cId="2093660553" sldId="4561"/>
            <ac:spMk id="3" creationId="{C29DF2F0-B689-6AA1-D7B3-A461137C2918}"/>
          </ac:spMkLst>
        </pc:spChg>
        <pc:spChg chg="mod">
          <ac:chgData name="Berencsi Bence" userId="0d6bc2cf-8112-42d3-a525-7658f104eaf7" providerId="ADAL" clId="{36581C35-FBB6-45C1-AC03-1BBC123F8131}" dt="2023-02-21T17:56:32.928" v="8126" actId="207"/>
          <ac:spMkLst>
            <pc:docMk/>
            <pc:sldMk cId="2093660553" sldId="4561"/>
            <ac:spMk id="4" creationId="{5D2D96F0-043E-F5E9-2CBE-06E3060E47C0}"/>
          </ac:spMkLst>
        </pc:spChg>
        <pc:spChg chg="del mod">
          <ac:chgData name="Berencsi Bence" userId="0d6bc2cf-8112-42d3-a525-7658f104eaf7" providerId="ADAL" clId="{36581C35-FBB6-45C1-AC03-1BBC123F8131}" dt="2023-02-21T17:47:33.505" v="7985" actId="478"/>
          <ac:spMkLst>
            <pc:docMk/>
            <pc:sldMk cId="2093660553" sldId="4561"/>
            <ac:spMk id="5" creationId="{1B3A8752-6CFC-7FFC-A0F9-C5AE6B8BCB16}"/>
          </ac:spMkLst>
        </pc:spChg>
        <pc:picChg chg="add del mod">
          <ac:chgData name="Berencsi Bence" userId="0d6bc2cf-8112-42d3-a525-7658f104eaf7" providerId="ADAL" clId="{36581C35-FBB6-45C1-AC03-1BBC123F8131}" dt="2023-02-21T17:48:08.373" v="7989" actId="478"/>
          <ac:picMkLst>
            <pc:docMk/>
            <pc:sldMk cId="2093660553" sldId="4561"/>
            <ac:picMk id="2" creationId="{523C22BA-8360-44DD-7FFD-AD587AF2E8DB}"/>
          </ac:picMkLst>
        </pc:picChg>
        <pc:picChg chg="del">
          <ac:chgData name="Berencsi Bence" userId="0d6bc2cf-8112-42d3-a525-7658f104eaf7" providerId="ADAL" clId="{36581C35-FBB6-45C1-AC03-1BBC123F8131}" dt="2023-02-21T17:47:34.465" v="7986" actId="478"/>
          <ac:picMkLst>
            <pc:docMk/>
            <pc:sldMk cId="2093660553" sldId="4561"/>
            <ac:picMk id="31746" creationId="{F6DC51F0-5B66-76B8-D96C-E2A357F50DEF}"/>
          </ac:picMkLst>
        </pc:picChg>
        <pc:picChg chg="add mod">
          <ac:chgData name="Berencsi Bence" userId="0d6bc2cf-8112-42d3-a525-7658f104eaf7" providerId="ADAL" clId="{36581C35-FBB6-45C1-AC03-1BBC123F8131}" dt="2023-02-21T17:53:19.345" v="8011" actId="166"/>
          <ac:picMkLst>
            <pc:docMk/>
            <pc:sldMk cId="2093660553" sldId="4561"/>
            <ac:picMk id="33794" creationId="{44B6403E-5086-4218-A4FD-E100A30F0776}"/>
          </ac:picMkLst>
        </pc:picChg>
      </pc:sldChg>
      <pc:sldChg chg="delSp modSp add del mod">
        <pc:chgData name="Berencsi Bence" userId="0d6bc2cf-8112-42d3-a525-7658f104eaf7" providerId="ADAL" clId="{36581C35-FBB6-45C1-AC03-1BBC123F8131}" dt="2023-02-22T13:26:29.977" v="10031" actId="47"/>
        <pc:sldMkLst>
          <pc:docMk/>
          <pc:sldMk cId="2261885200" sldId="4562"/>
        </pc:sldMkLst>
        <pc:spChg chg="mod">
          <ac:chgData name="Berencsi Bence" userId="0d6bc2cf-8112-42d3-a525-7658f104eaf7" providerId="ADAL" clId="{36581C35-FBB6-45C1-AC03-1BBC123F8131}" dt="2023-02-21T18:20:26.153" v="8267"/>
          <ac:spMkLst>
            <pc:docMk/>
            <pc:sldMk cId="2261885200" sldId="4562"/>
            <ac:spMk id="8" creationId="{FD482874-2C0F-8AE3-F0EA-79CBF661DE10}"/>
          </ac:spMkLst>
        </pc:spChg>
        <pc:spChg chg="del">
          <ac:chgData name="Berencsi Bence" userId="0d6bc2cf-8112-42d3-a525-7658f104eaf7" providerId="ADAL" clId="{36581C35-FBB6-45C1-AC03-1BBC123F8131}" dt="2023-02-21T18:20:29.890" v="8268" actId="478"/>
          <ac:spMkLst>
            <pc:docMk/>
            <pc:sldMk cId="2261885200" sldId="4562"/>
            <ac:spMk id="12" creationId="{00000000-0000-0000-0000-000000000000}"/>
          </ac:spMkLst>
        </pc:spChg>
        <pc:grpChg chg="del">
          <ac:chgData name="Berencsi Bence" userId="0d6bc2cf-8112-42d3-a525-7658f104eaf7" providerId="ADAL" clId="{36581C35-FBB6-45C1-AC03-1BBC123F8131}" dt="2023-02-21T18:20:34.553" v="8271" actId="478"/>
          <ac:grpSpMkLst>
            <pc:docMk/>
            <pc:sldMk cId="2261885200" sldId="4562"/>
            <ac:grpSpMk id="11" creationId="{16D9F7C1-C880-3488-CE33-D39F89C755F6}"/>
          </ac:grpSpMkLst>
        </pc:grpChg>
        <pc:grpChg chg="del">
          <ac:chgData name="Berencsi Bence" userId="0d6bc2cf-8112-42d3-a525-7658f104eaf7" providerId="ADAL" clId="{36581C35-FBB6-45C1-AC03-1BBC123F8131}" dt="2023-02-21T18:20:31.473" v="8269" actId="478"/>
          <ac:grpSpMkLst>
            <pc:docMk/>
            <pc:sldMk cId="2261885200" sldId="4562"/>
            <ac:grpSpMk id="17" creationId="{6A492BBA-262D-AE9B-A7B4-97D08D63A589}"/>
          </ac:grpSpMkLst>
        </pc:grpChg>
        <pc:picChg chg="del">
          <ac:chgData name="Berencsi Bence" userId="0d6bc2cf-8112-42d3-a525-7658f104eaf7" providerId="ADAL" clId="{36581C35-FBB6-45C1-AC03-1BBC123F8131}" dt="2023-02-21T18:20:33.536" v="8270" actId="478"/>
          <ac:picMkLst>
            <pc:docMk/>
            <pc:sldMk cId="2261885200" sldId="4562"/>
            <ac:picMk id="34818" creationId="{DF033AB1-E5DF-D0E4-A51D-29F7631BBCD4}"/>
          </ac:picMkLst>
        </pc:picChg>
      </pc:sldChg>
      <pc:sldChg chg="addSp delSp modSp new del mod">
        <pc:chgData name="Berencsi Bence" userId="0d6bc2cf-8112-42d3-a525-7658f104eaf7" providerId="ADAL" clId="{36581C35-FBB6-45C1-AC03-1BBC123F8131}" dt="2023-02-21T18:15:02.685" v="8209" actId="47"/>
        <pc:sldMkLst>
          <pc:docMk/>
          <pc:sldMk cId="4099976926" sldId="4562"/>
        </pc:sldMkLst>
        <pc:spChg chg="del">
          <ac:chgData name="Berencsi Bence" userId="0d6bc2cf-8112-42d3-a525-7658f104eaf7" providerId="ADAL" clId="{36581C35-FBB6-45C1-AC03-1BBC123F8131}" dt="2023-02-21T18:13:41.536" v="8192" actId="478"/>
          <ac:spMkLst>
            <pc:docMk/>
            <pc:sldMk cId="4099976926" sldId="4562"/>
            <ac:spMk id="2" creationId="{3C00783C-0277-51C6-ECB7-49DF06075DEA}"/>
          </ac:spMkLst>
        </pc:spChg>
        <pc:spChg chg="del">
          <ac:chgData name="Berencsi Bence" userId="0d6bc2cf-8112-42d3-a525-7658f104eaf7" providerId="ADAL" clId="{36581C35-FBB6-45C1-AC03-1BBC123F8131}" dt="2023-02-21T18:13:40.448" v="8191" actId="478"/>
          <ac:spMkLst>
            <pc:docMk/>
            <pc:sldMk cId="4099976926" sldId="4562"/>
            <ac:spMk id="3" creationId="{EA57559D-61AF-813D-3DF7-2CA5661FEB15}"/>
          </ac:spMkLst>
        </pc:spChg>
        <pc:spChg chg="add del mod">
          <ac:chgData name="Berencsi Bence" userId="0d6bc2cf-8112-42d3-a525-7658f104eaf7" providerId="ADAL" clId="{36581C35-FBB6-45C1-AC03-1BBC123F8131}" dt="2023-02-21T18:13:51.237" v="8196" actId="478"/>
          <ac:spMkLst>
            <pc:docMk/>
            <pc:sldMk cId="4099976926" sldId="4562"/>
            <ac:spMk id="4" creationId="{35F62A12-14B0-2B52-4796-DA145388F3A7}"/>
          </ac:spMkLst>
        </pc:spChg>
        <pc:spChg chg="add del mod">
          <ac:chgData name="Berencsi Bence" userId="0d6bc2cf-8112-42d3-a525-7658f104eaf7" providerId="ADAL" clId="{36581C35-FBB6-45C1-AC03-1BBC123F8131}" dt="2023-02-21T18:13:51.237" v="8196" actId="478"/>
          <ac:spMkLst>
            <pc:docMk/>
            <pc:sldMk cId="4099976926" sldId="4562"/>
            <ac:spMk id="5" creationId="{BC91CE50-31CC-6AAD-4D6E-37633B966739}"/>
          </ac:spMkLst>
        </pc:spChg>
        <pc:spChg chg="add del mod">
          <ac:chgData name="Berencsi Bence" userId="0d6bc2cf-8112-42d3-a525-7658f104eaf7" providerId="ADAL" clId="{36581C35-FBB6-45C1-AC03-1BBC123F8131}" dt="2023-02-21T18:13:51.237" v="8196" actId="478"/>
          <ac:spMkLst>
            <pc:docMk/>
            <pc:sldMk cId="4099976926" sldId="4562"/>
            <ac:spMk id="6" creationId="{DD0FB5CA-D020-AD21-F2D4-57204B9768BB}"/>
          </ac:spMkLst>
        </pc:spChg>
        <pc:spChg chg="add del mod">
          <ac:chgData name="Berencsi Bence" userId="0d6bc2cf-8112-42d3-a525-7658f104eaf7" providerId="ADAL" clId="{36581C35-FBB6-45C1-AC03-1BBC123F8131}" dt="2023-02-21T18:13:57.306" v="8199" actId="478"/>
          <ac:spMkLst>
            <pc:docMk/>
            <pc:sldMk cId="4099976926" sldId="4562"/>
            <ac:spMk id="7" creationId="{3CA69E5D-A3EE-C7D3-9D18-969C02C1E93A}"/>
          </ac:spMkLst>
        </pc:spChg>
        <pc:spChg chg="add del mod">
          <ac:chgData name="Berencsi Bence" userId="0d6bc2cf-8112-42d3-a525-7658f104eaf7" providerId="ADAL" clId="{36581C35-FBB6-45C1-AC03-1BBC123F8131}" dt="2023-02-21T18:13:57.306" v="8199" actId="478"/>
          <ac:spMkLst>
            <pc:docMk/>
            <pc:sldMk cId="4099976926" sldId="4562"/>
            <ac:spMk id="8" creationId="{7240C45C-D382-A0D0-0281-E89BC5B1DF7E}"/>
          </ac:spMkLst>
        </pc:spChg>
        <pc:spChg chg="add mod">
          <ac:chgData name="Berencsi Bence" userId="0d6bc2cf-8112-42d3-a525-7658f104eaf7" providerId="ADAL" clId="{36581C35-FBB6-45C1-AC03-1BBC123F8131}" dt="2023-02-21T18:14:04.409" v="8200" actId="164"/>
          <ac:spMkLst>
            <pc:docMk/>
            <pc:sldMk cId="4099976926" sldId="4562"/>
            <ac:spMk id="9" creationId="{331B3ED8-6446-9002-40FF-787AE14AA638}"/>
          </ac:spMkLst>
        </pc:spChg>
        <pc:spChg chg="add mod">
          <ac:chgData name="Berencsi Bence" userId="0d6bc2cf-8112-42d3-a525-7658f104eaf7" providerId="ADAL" clId="{36581C35-FBB6-45C1-AC03-1BBC123F8131}" dt="2023-02-21T18:14:04.409" v="8200" actId="164"/>
          <ac:spMkLst>
            <pc:docMk/>
            <pc:sldMk cId="4099976926" sldId="4562"/>
            <ac:spMk id="10" creationId="{689EE96B-15A4-F1C8-3CD0-F215FA283A49}"/>
          </ac:spMkLst>
        </pc:spChg>
        <pc:spChg chg="add mod">
          <ac:chgData name="Berencsi Bence" userId="0d6bc2cf-8112-42d3-a525-7658f104eaf7" providerId="ADAL" clId="{36581C35-FBB6-45C1-AC03-1BBC123F8131}" dt="2023-02-21T18:14:04.409" v="8200" actId="164"/>
          <ac:spMkLst>
            <pc:docMk/>
            <pc:sldMk cId="4099976926" sldId="4562"/>
            <ac:spMk id="11" creationId="{0BE639ED-5630-0A1E-5009-965085129554}"/>
          </ac:spMkLst>
        </pc:spChg>
        <pc:spChg chg="add del mod">
          <ac:chgData name="Berencsi Bence" userId="0d6bc2cf-8112-42d3-a525-7658f104eaf7" providerId="ADAL" clId="{36581C35-FBB6-45C1-AC03-1BBC123F8131}" dt="2023-02-21T18:13:53.524" v="8197" actId="478"/>
          <ac:spMkLst>
            <pc:docMk/>
            <pc:sldMk cId="4099976926" sldId="4562"/>
            <ac:spMk id="12" creationId="{87D1F3CF-AAE9-DB55-A742-7ECA73A154E6}"/>
          </ac:spMkLst>
        </pc:spChg>
        <pc:spChg chg="add del mod">
          <ac:chgData name="Berencsi Bence" userId="0d6bc2cf-8112-42d3-a525-7658f104eaf7" providerId="ADAL" clId="{36581C35-FBB6-45C1-AC03-1BBC123F8131}" dt="2023-02-21T18:13:51.237" v="8196" actId="478"/>
          <ac:spMkLst>
            <pc:docMk/>
            <pc:sldMk cId="4099976926" sldId="4562"/>
            <ac:spMk id="13" creationId="{DE9BF9DF-B586-0264-8D7D-A67B63E8F4CF}"/>
          </ac:spMkLst>
        </pc:spChg>
        <pc:spChg chg="add del mod">
          <ac:chgData name="Berencsi Bence" userId="0d6bc2cf-8112-42d3-a525-7658f104eaf7" providerId="ADAL" clId="{36581C35-FBB6-45C1-AC03-1BBC123F8131}" dt="2023-02-21T18:13:51.237" v="8196" actId="478"/>
          <ac:spMkLst>
            <pc:docMk/>
            <pc:sldMk cId="4099976926" sldId="4562"/>
            <ac:spMk id="14" creationId="{D7F59798-5BF7-F181-C70D-3A2608FA8896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17" creationId="{B6F46A19-248C-8BEE-13A9-DB0427AEEE73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18" creationId="{30576A78-C11D-98A8-B3E2-2051DADE0EBD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19" creationId="{79851017-0E99-DA12-0002-9A147B6074DB}"/>
          </ac:spMkLst>
        </pc:spChg>
        <pc:spChg chg="add del mod">
          <ac:chgData name="Berencsi Bence" userId="0d6bc2cf-8112-42d3-a525-7658f104eaf7" providerId="ADAL" clId="{36581C35-FBB6-45C1-AC03-1BBC123F8131}" dt="2023-02-21T18:13:51.237" v="8196" actId="478"/>
          <ac:spMkLst>
            <pc:docMk/>
            <pc:sldMk cId="4099976926" sldId="4562"/>
            <ac:spMk id="21" creationId="{1AA1C390-AF90-95ED-F60F-7391BD785B8F}"/>
          </ac:spMkLst>
        </pc:spChg>
        <pc:spChg chg="add del mod">
          <ac:chgData name="Berencsi Bence" userId="0d6bc2cf-8112-42d3-a525-7658f104eaf7" providerId="ADAL" clId="{36581C35-FBB6-45C1-AC03-1BBC123F8131}" dt="2023-02-21T18:13:53.524" v="8197" actId="478"/>
          <ac:spMkLst>
            <pc:docMk/>
            <pc:sldMk cId="4099976926" sldId="4562"/>
            <ac:spMk id="22" creationId="{9DE914F7-07AC-3CD3-06EB-71A79436E2AF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24" creationId="{B2D140EC-004A-9A8E-673D-52DC2C278F8E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25" creationId="{D39F1BD5-2870-00EF-42DD-1772C1CF9585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27" creationId="{A7B6AB30-3987-3B68-EEA7-39D237A8B758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28" creationId="{4FED2750-E1DB-722E-F383-C99FE1AC82BE}"/>
          </ac:spMkLst>
        </pc:spChg>
        <pc:spChg chg="add del mod">
          <ac:chgData name="Berencsi Bence" userId="0d6bc2cf-8112-42d3-a525-7658f104eaf7" providerId="ADAL" clId="{36581C35-FBB6-45C1-AC03-1BBC123F8131}" dt="2023-02-21T18:13:53.524" v="8197" actId="478"/>
          <ac:spMkLst>
            <pc:docMk/>
            <pc:sldMk cId="4099976926" sldId="4562"/>
            <ac:spMk id="29" creationId="{1F1FB980-7CC0-6AF9-64D5-9605A309CAAE}"/>
          </ac:spMkLst>
        </pc:spChg>
        <pc:spChg chg="add del mod">
          <ac:chgData name="Berencsi Bence" userId="0d6bc2cf-8112-42d3-a525-7658f104eaf7" providerId="ADAL" clId="{36581C35-FBB6-45C1-AC03-1BBC123F8131}" dt="2023-02-21T18:13:53.524" v="8197" actId="478"/>
          <ac:spMkLst>
            <pc:docMk/>
            <pc:sldMk cId="4099976926" sldId="4562"/>
            <ac:spMk id="30" creationId="{E8421830-1C8B-BBDF-DFD8-581B5C8685D1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32" creationId="{74B29F35-540F-0E2D-7C5B-08DD2CCCBC33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33" creationId="{3A5790C8-6838-30AB-7F51-17AA18765F16}"/>
          </ac:spMkLst>
        </pc:spChg>
        <pc:spChg chg="add del mod">
          <ac:chgData name="Berencsi Bence" userId="0d6bc2cf-8112-42d3-a525-7658f104eaf7" providerId="ADAL" clId="{36581C35-FBB6-45C1-AC03-1BBC123F8131}" dt="2023-02-21T18:13:51.237" v="8196" actId="478"/>
          <ac:spMkLst>
            <pc:docMk/>
            <pc:sldMk cId="4099976926" sldId="4562"/>
            <ac:spMk id="34" creationId="{D99DB8EA-AE3B-4DEC-83B5-AA8E0B11356A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36" creationId="{FD5B9AC1-2482-C6D7-AE63-C8FBAF145446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37" creationId="{D4607FD2-A4C3-D4E1-56A8-36E32119869B}"/>
          </ac:spMkLst>
        </pc:spChg>
        <pc:spChg chg="add del mod">
          <ac:chgData name="Berencsi Bence" userId="0d6bc2cf-8112-42d3-a525-7658f104eaf7" providerId="ADAL" clId="{36581C35-FBB6-45C1-AC03-1BBC123F8131}" dt="2023-02-21T18:13:51.237" v="8196" actId="478"/>
          <ac:spMkLst>
            <pc:docMk/>
            <pc:sldMk cId="4099976926" sldId="4562"/>
            <ac:spMk id="38" creationId="{440651AE-D8BB-7D3C-A36D-D52EE316ED0F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40" creationId="{48EF8378-D911-144A-9EF5-5280970B7E91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41" creationId="{59EC34F7-06E4-6B9F-C20D-9C6FAEB59539}"/>
          </ac:spMkLst>
        </pc:spChg>
        <pc:spChg chg="add del mod">
          <ac:chgData name="Berencsi Bence" userId="0d6bc2cf-8112-42d3-a525-7658f104eaf7" providerId="ADAL" clId="{36581C35-FBB6-45C1-AC03-1BBC123F8131}" dt="2023-02-21T18:13:51.237" v="8196" actId="478"/>
          <ac:spMkLst>
            <pc:docMk/>
            <pc:sldMk cId="4099976926" sldId="4562"/>
            <ac:spMk id="42" creationId="{1FF66AA3-35E1-5ED8-C1D6-F7A5970730A9}"/>
          </ac:spMkLst>
        </pc:spChg>
        <pc:spChg chg="mod">
          <ac:chgData name="Berencsi Bence" userId="0d6bc2cf-8112-42d3-a525-7658f104eaf7" providerId="ADAL" clId="{36581C35-FBB6-45C1-AC03-1BBC123F8131}" dt="2023-02-21T18:13:56.212" v="8198" actId="1035"/>
          <ac:spMkLst>
            <pc:docMk/>
            <pc:sldMk cId="4099976926" sldId="4562"/>
            <ac:spMk id="44" creationId="{9A410404-6624-C508-4A60-AFEF80988B8A}"/>
          </ac:spMkLst>
        </pc:spChg>
        <pc:spChg chg="mod">
          <ac:chgData name="Berencsi Bence" userId="0d6bc2cf-8112-42d3-a525-7658f104eaf7" providerId="ADAL" clId="{36581C35-FBB6-45C1-AC03-1BBC123F8131}" dt="2023-02-21T18:13:56.212" v="8198" actId="1035"/>
          <ac:spMkLst>
            <pc:docMk/>
            <pc:sldMk cId="4099976926" sldId="4562"/>
            <ac:spMk id="45" creationId="{5A173766-68FD-BF6B-4E9D-B3444E88617F}"/>
          </ac:spMkLst>
        </pc:spChg>
        <pc:spChg chg="add del mod">
          <ac:chgData name="Berencsi Bence" userId="0d6bc2cf-8112-42d3-a525-7658f104eaf7" providerId="ADAL" clId="{36581C35-FBB6-45C1-AC03-1BBC123F8131}" dt="2023-02-21T18:13:57.306" v="8199" actId="478"/>
          <ac:spMkLst>
            <pc:docMk/>
            <pc:sldMk cId="4099976926" sldId="4562"/>
            <ac:spMk id="46" creationId="{22424ED0-93D2-BF8E-1FAC-CA583819B74B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48" creationId="{322E96E4-6D88-1EB4-41C0-8DD0ACB89AE3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49" creationId="{D29FF83E-59D3-B260-DB50-97593D3B7529}"/>
          </ac:spMkLst>
        </pc:spChg>
        <pc:spChg chg="add del mod">
          <ac:chgData name="Berencsi Bence" userId="0d6bc2cf-8112-42d3-a525-7658f104eaf7" providerId="ADAL" clId="{36581C35-FBB6-45C1-AC03-1BBC123F8131}" dt="2023-02-21T18:13:51.237" v="8196" actId="478"/>
          <ac:spMkLst>
            <pc:docMk/>
            <pc:sldMk cId="4099976926" sldId="4562"/>
            <ac:spMk id="50" creationId="{1FC40BB7-E79F-DA1A-733E-FFAEDC31A239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52" creationId="{B923C9B6-766B-5B54-2649-FEC369BE7624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53" creationId="{6EFB71D3-DD1B-2A98-0139-6FE53B0884D2}"/>
          </ac:spMkLst>
        </pc:spChg>
        <pc:spChg chg="add del mod">
          <ac:chgData name="Berencsi Bence" userId="0d6bc2cf-8112-42d3-a525-7658f104eaf7" providerId="ADAL" clId="{36581C35-FBB6-45C1-AC03-1BBC123F8131}" dt="2023-02-21T18:13:53.524" v="8197" actId="478"/>
          <ac:spMkLst>
            <pc:docMk/>
            <pc:sldMk cId="4099976926" sldId="4562"/>
            <ac:spMk id="54" creationId="{0F4C805D-89C2-2BF8-3A8A-07BD0F1805DD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56" creationId="{5AEEA707-CBF1-77F4-9D5E-0A26C73CEB84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57" creationId="{D2385422-2063-5C0C-3182-10883C19710A}"/>
          </ac:spMkLst>
        </pc:spChg>
        <pc:spChg chg="add del mod">
          <ac:chgData name="Berencsi Bence" userId="0d6bc2cf-8112-42d3-a525-7658f104eaf7" providerId="ADAL" clId="{36581C35-FBB6-45C1-AC03-1BBC123F8131}" dt="2023-02-21T18:13:51.237" v="8196" actId="478"/>
          <ac:spMkLst>
            <pc:docMk/>
            <pc:sldMk cId="4099976926" sldId="4562"/>
            <ac:spMk id="58" creationId="{5BCDA34D-C567-AB65-5A94-7848EFEB5926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60" creationId="{55F613FF-7029-5855-97CD-35E82175B907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61" creationId="{BB46E851-F71C-DE29-FC98-04C9A0F268C5}"/>
          </ac:spMkLst>
        </pc:spChg>
        <pc:spChg chg="add del mod">
          <ac:chgData name="Berencsi Bence" userId="0d6bc2cf-8112-42d3-a525-7658f104eaf7" providerId="ADAL" clId="{36581C35-FBB6-45C1-AC03-1BBC123F8131}" dt="2023-02-21T18:13:51.237" v="8196" actId="478"/>
          <ac:spMkLst>
            <pc:docMk/>
            <pc:sldMk cId="4099976926" sldId="4562"/>
            <ac:spMk id="62" creationId="{F8AB4B58-F211-A96C-F075-E680CF7C5E5C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64" creationId="{98C567C1-FCD7-3466-A648-C064FE70EBD7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65" creationId="{562F2D44-D163-E4A9-C3E0-FCC84B7808F7}"/>
          </ac:spMkLst>
        </pc:spChg>
        <pc:spChg chg="add del mod">
          <ac:chgData name="Berencsi Bence" userId="0d6bc2cf-8112-42d3-a525-7658f104eaf7" providerId="ADAL" clId="{36581C35-FBB6-45C1-AC03-1BBC123F8131}" dt="2023-02-21T18:13:51.237" v="8196" actId="478"/>
          <ac:spMkLst>
            <pc:docMk/>
            <pc:sldMk cId="4099976926" sldId="4562"/>
            <ac:spMk id="66" creationId="{3A71C69D-6ECE-586A-0435-D70AFB7BF891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68" creationId="{1EA7EC12-3A91-4301-0B88-AA9010EC98E0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69" creationId="{83B87B92-BDA8-5008-D3E8-CF60A3A919E2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70" creationId="{AFFE90C0-A84E-C51C-B392-D13D43DD5A21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71" creationId="{0CF7014C-D03D-552C-5E74-5652ADFC3E24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72" creationId="{14BBACF7-E009-C0E8-5109-3E2B9E282EEF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73" creationId="{3BECA7A1-9F60-026E-F31F-3325C247E34E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74" creationId="{15F18D43-293E-5B1E-30CB-0AEF10CB6B10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75" creationId="{05E3093E-E86C-B5DA-D43A-EBD8A9A370ED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76" creationId="{F97EE620-8473-45C4-E0A7-0EA9918963FC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77" creationId="{BFF5FD0B-9A95-A990-FE90-4857AC02893E}"/>
          </ac:spMkLst>
        </pc:spChg>
        <pc:spChg chg="mod">
          <ac:chgData name="Berencsi Bence" userId="0d6bc2cf-8112-42d3-a525-7658f104eaf7" providerId="ADAL" clId="{36581C35-FBB6-45C1-AC03-1BBC123F8131}" dt="2023-02-21T18:13:42.481" v="8193"/>
          <ac:spMkLst>
            <pc:docMk/>
            <pc:sldMk cId="4099976926" sldId="4562"/>
            <ac:spMk id="78" creationId="{28D9C280-38EB-48F0-A8BA-85B136146C86}"/>
          </ac:spMkLst>
        </pc:spChg>
        <pc:spChg chg="add del mod">
          <ac:chgData name="Berencsi Bence" userId="0d6bc2cf-8112-42d3-a525-7658f104eaf7" providerId="ADAL" clId="{36581C35-FBB6-45C1-AC03-1BBC123F8131}" dt="2023-02-21T18:13:57.306" v="8199" actId="478"/>
          <ac:spMkLst>
            <pc:docMk/>
            <pc:sldMk cId="4099976926" sldId="4562"/>
            <ac:spMk id="79" creationId="{1304DCB7-A3BD-DCC8-98F5-E2B804D48EED}"/>
          </ac:spMkLst>
        </pc:spChg>
        <pc:spChg chg="add del mod">
          <ac:chgData name="Berencsi Bence" userId="0d6bc2cf-8112-42d3-a525-7658f104eaf7" providerId="ADAL" clId="{36581C35-FBB6-45C1-AC03-1BBC123F8131}" dt="2023-02-21T18:13:53.524" v="8197" actId="478"/>
          <ac:spMkLst>
            <pc:docMk/>
            <pc:sldMk cId="4099976926" sldId="4562"/>
            <ac:spMk id="80" creationId="{E9015C8C-4802-2C1D-32CE-DAE6F658EC94}"/>
          </ac:spMkLst>
        </pc:spChg>
        <pc:grpChg chg="add del mod">
          <ac:chgData name="Berencsi Bence" userId="0d6bc2cf-8112-42d3-a525-7658f104eaf7" providerId="ADAL" clId="{36581C35-FBB6-45C1-AC03-1BBC123F8131}" dt="2023-02-21T18:13:45.993" v="8195" actId="478"/>
          <ac:grpSpMkLst>
            <pc:docMk/>
            <pc:sldMk cId="4099976926" sldId="4562"/>
            <ac:grpSpMk id="16" creationId="{955F0A0D-5F01-1746-A79E-1EF0D3197544}"/>
          </ac:grpSpMkLst>
        </pc:grpChg>
        <pc:grpChg chg="add del mod">
          <ac:chgData name="Berencsi Bence" userId="0d6bc2cf-8112-42d3-a525-7658f104eaf7" providerId="ADAL" clId="{36581C35-FBB6-45C1-AC03-1BBC123F8131}" dt="2023-02-21T18:13:53.524" v="8197" actId="478"/>
          <ac:grpSpMkLst>
            <pc:docMk/>
            <pc:sldMk cId="4099976926" sldId="4562"/>
            <ac:grpSpMk id="23" creationId="{96DA3212-A097-B309-4072-50670F519298}"/>
          </ac:grpSpMkLst>
        </pc:grpChg>
        <pc:grpChg chg="add del mod">
          <ac:chgData name="Berencsi Bence" userId="0d6bc2cf-8112-42d3-a525-7658f104eaf7" providerId="ADAL" clId="{36581C35-FBB6-45C1-AC03-1BBC123F8131}" dt="2023-02-21T18:13:53.524" v="8197" actId="478"/>
          <ac:grpSpMkLst>
            <pc:docMk/>
            <pc:sldMk cId="4099976926" sldId="4562"/>
            <ac:grpSpMk id="26" creationId="{7CE640B1-E619-2FB2-3637-60783266E59B}"/>
          </ac:grpSpMkLst>
        </pc:grpChg>
        <pc:grpChg chg="add del mod">
          <ac:chgData name="Berencsi Bence" userId="0d6bc2cf-8112-42d3-a525-7658f104eaf7" providerId="ADAL" clId="{36581C35-FBB6-45C1-AC03-1BBC123F8131}" dt="2023-02-21T18:13:51.237" v="8196" actId="478"/>
          <ac:grpSpMkLst>
            <pc:docMk/>
            <pc:sldMk cId="4099976926" sldId="4562"/>
            <ac:grpSpMk id="31" creationId="{F2B29AB6-2B95-432E-96E0-E299A4C19C89}"/>
          </ac:grpSpMkLst>
        </pc:grpChg>
        <pc:grpChg chg="add del mod">
          <ac:chgData name="Berencsi Bence" userId="0d6bc2cf-8112-42d3-a525-7658f104eaf7" providerId="ADAL" clId="{36581C35-FBB6-45C1-AC03-1BBC123F8131}" dt="2023-02-21T18:13:51.237" v="8196" actId="478"/>
          <ac:grpSpMkLst>
            <pc:docMk/>
            <pc:sldMk cId="4099976926" sldId="4562"/>
            <ac:grpSpMk id="35" creationId="{B40620E8-1F94-725A-7A02-55EE41FE154C}"/>
          </ac:grpSpMkLst>
        </pc:grpChg>
        <pc:grpChg chg="add del mod">
          <ac:chgData name="Berencsi Bence" userId="0d6bc2cf-8112-42d3-a525-7658f104eaf7" providerId="ADAL" clId="{36581C35-FBB6-45C1-AC03-1BBC123F8131}" dt="2023-02-21T18:13:51.237" v="8196" actId="478"/>
          <ac:grpSpMkLst>
            <pc:docMk/>
            <pc:sldMk cId="4099976926" sldId="4562"/>
            <ac:grpSpMk id="39" creationId="{F876DDC0-0E66-981F-AD77-45090639F364}"/>
          </ac:grpSpMkLst>
        </pc:grpChg>
        <pc:grpChg chg="add del mod">
          <ac:chgData name="Berencsi Bence" userId="0d6bc2cf-8112-42d3-a525-7658f104eaf7" providerId="ADAL" clId="{36581C35-FBB6-45C1-AC03-1BBC123F8131}" dt="2023-02-21T18:13:57.306" v="8199" actId="478"/>
          <ac:grpSpMkLst>
            <pc:docMk/>
            <pc:sldMk cId="4099976926" sldId="4562"/>
            <ac:grpSpMk id="43" creationId="{C25259E5-3E36-40AF-1283-1D5D2CB71032}"/>
          </ac:grpSpMkLst>
        </pc:grpChg>
        <pc:grpChg chg="add del mod">
          <ac:chgData name="Berencsi Bence" userId="0d6bc2cf-8112-42d3-a525-7658f104eaf7" providerId="ADAL" clId="{36581C35-FBB6-45C1-AC03-1BBC123F8131}" dt="2023-02-21T18:13:51.237" v="8196" actId="478"/>
          <ac:grpSpMkLst>
            <pc:docMk/>
            <pc:sldMk cId="4099976926" sldId="4562"/>
            <ac:grpSpMk id="47" creationId="{B42BBBD6-0756-5761-63AC-003389A204C0}"/>
          </ac:grpSpMkLst>
        </pc:grpChg>
        <pc:grpChg chg="add del mod">
          <ac:chgData name="Berencsi Bence" userId="0d6bc2cf-8112-42d3-a525-7658f104eaf7" providerId="ADAL" clId="{36581C35-FBB6-45C1-AC03-1BBC123F8131}" dt="2023-02-21T18:13:53.524" v="8197" actId="478"/>
          <ac:grpSpMkLst>
            <pc:docMk/>
            <pc:sldMk cId="4099976926" sldId="4562"/>
            <ac:grpSpMk id="51" creationId="{BAACDF68-43EB-EA85-0C77-4E90C9FA90F3}"/>
          </ac:grpSpMkLst>
        </pc:grpChg>
        <pc:grpChg chg="add del mod">
          <ac:chgData name="Berencsi Bence" userId="0d6bc2cf-8112-42d3-a525-7658f104eaf7" providerId="ADAL" clId="{36581C35-FBB6-45C1-AC03-1BBC123F8131}" dt="2023-02-21T18:13:51.237" v="8196" actId="478"/>
          <ac:grpSpMkLst>
            <pc:docMk/>
            <pc:sldMk cId="4099976926" sldId="4562"/>
            <ac:grpSpMk id="55" creationId="{2524DCEB-D6CA-FC2D-B198-421CFA510CFF}"/>
          </ac:grpSpMkLst>
        </pc:grpChg>
        <pc:grpChg chg="add del mod">
          <ac:chgData name="Berencsi Bence" userId="0d6bc2cf-8112-42d3-a525-7658f104eaf7" providerId="ADAL" clId="{36581C35-FBB6-45C1-AC03-1BBC123F8131}" dt="2023-02-21T18:13:53.524" v="8197" actId="478"/>
          <ac:grpSpMkLst>
            <pc:docMk/>
            <pc:sldMk cId="4099976926" sldId="4562"/>
            <ac:grpSpMk id="59" creationId="{2B92EF17-567D-3370-06B2-FC27DB3B8628}"/>
          </ac:grpSpMkLst>
        </pc:grpChg>
        <pc:grpChg chg="add del mod">
          <ac:chgData name="Berencsi Bence" userId="0d6bc2cf-8112-42d3-a525-7658f104eaf7" providerId="ADAL" clId="{36581C35-FBB6-45C1-AC03-1BBC123F8131}" dt="2023-02-21T18:13:51.237" v="8196" actId="478"/>
          <ac:grpSpMkLst>
            <pc:docMk/>
            <pc:sldMk cId="4099976926" sldId="4562"/>
            <ac:grpSpMk id="63" creationId="{82E07B85-21A7-B097-EC4D-F5A60FBB2792}"/>
          </ac:grpSpMkLst>
        </pc:grpChg>
        <pc:grpChg chg="add del mod">
          <ac:chgData name="Berencsi Bence" userId="0d6bc2cf-8112-42d3-a525-7658f104eaf7" providerId="ADAL" clId="{36581C35-FBB6-45C1-AC03-1BBC123F8131}" dt="2023-02-21T18:13:45.208" v="8194" actId="478"/>
          <ac:grpSpMkLst>
            <pc:docMk/>
            <pc:sldMk cId="4099976926" sldId="4562"/>
            <ac:grpSpMk id="67" creationId="{BC36187D-9FD4-09D2-98DC-873ECBD442A0}"/>
          </ac:grpSpMkLst>
        </pc:grpChg>
        <pc:grpChg chg="add mod">
          <ac:chgData name="Berencsi Bence" userId="0d6bc2cf-8112-42d3-a525-7658f104eaf7" providerId="ADAL" clId="{36581C35-FBB6-45C1-AC03-1BBC123F8131}" dt="2023-02-21T18:14:04.409" v="8200" actId="164"/>
          <ac:grpSpMkLst>
            <pc:docMk/>
            <pc:sldMk cId="4099976926" sldId="4562"/>
            <ac:grpSpMk id="81" creationId="{4460F959-9A17-AB57-DAAC-6926C13CFCB0}"/>
          </ac:grpSpMkLst>
        </pc:grpChg>
        <pc:picChg chg="add del mod">
          <ac:chgData name="Berencsi Bence" userId="0d6bc2cf-8112-42d3-a525-7658f104eaf7" providerId="ADAL" clId="{36581C35-FBB6-45C1-AC03-1BBC123F8131}" dt="2023-02-21T18:13:57.306" v="8199" actId="478"/>
          <ac:picMkLst>
            <pc:docMk/>
            <pc:sldMk cId="4099976926" sldId="4562"/>
            <ac:picMk id="15" creationId="{C5622F9A-B25A-4E65-3F08-776D91CDCC5E}"/>
          </ac:picMkLst>
        </pc:picChg>
        <pc:picChg chg="mod">
          <ac:chgData name="Berencsi Bence" userId="0d6bc2cf-8112-42d3-a525-7658f104eaf7" providerId="ADAL" clId="{36581C35-FBB6-45C1-AC03-1BBC123F8131}" dt="2023-02-21T18:13:42.481" v="8193"/>
          <ac:picMkLst>
            <pc:docMk/>
            <pc:sldMk cId="4099976926" sldId="4562"/>
            <ac:picMk id="20" creationId="{1B238BAE-44A1-2995-4762-6796B1F458CA}"/>
          </ac:picMkLst>
        </pc:picChg>
      </pc:sldChg>
      <pc:sldChg chg="addSp delSp modSp add mod delAnim modAnim">
        <pc:chgData name="Berencsi Bence" userId="0d6bc2cf-8112-42d3-a525-7658f104eaf7" providerId="ADAL" clId="{36581C35-FBB6-45C1-AC03-1BBC123F8131}" dt="2023-02-22T12:15:17.702" v="9333" actId="1076"/>
        <pc:sldMkLst>
          <pc:docMk/>
          <pc:sldMk cId="3154913391" sldId="4563"/>
        </pc:sldMkLst>
        <pc:spChg chg="add mod">
          <ac:chgData name="Berencsi Bence" userId="0d6bc2cf-8112-42d3-a525-7658f104eaf7" providerId="ADAL" clId="{36581C35-FBB6-45C1-AC03-1BBC123F8131}" dt="2023-02-22T12:14:07.593" v="9322" actId="120"/>
          <ac:spMkLst>
            <pc:docMk/>
            <pc:sldMk cId="3154913391" sldId="4563"/>
            <ac:spMk id="2" creationId="{49AE1BDD-68EB-9DEC-148A-2695A94FA451}"/>
          </ac:spMkLst>
        </pc:spChg>
        <pc:spChg chg="add del mod">
          <ac:chgData name="Berencsi Bence" userId="0d6bc2cf-8112-42d3-a525-7658f104eaf7" providerId="ADAL" clId="{36581C35-FBB6-45C1-AC03-1BBC123F8131}" dt="2023-02-22T12:09:57.668" v="9231" actId="478"/>
          <ac:spMkLst>
            <pc:docMk/>
            <pc:sldMk cId="3154913391" sldId="4563"/>
            <ac:spMk id="3" creationId="{E71B3BF6-C351-7D0F-5D4D-E52CA1E9A9D2}"/>
          </ac:spMkLst>
        </pc:spChg>
        <pc:spChg chg="add mod">
          <ac:chgData name="Berencsi Bence" userId="0d6bc2cf-8112-42d3-a525-7658f104eaf7" providerId="ADAL" clId="{36581C35-FBB6-45C1-AC03-1BBC123F8131}" dt="2023-02-22T12:12:34.326" v="9313" actId="120"/>
          <ac:spMkLst>
            <pc:docMk/>
            <pc:sldMk cId="3154913391" sldId="4563"/>
            <ac:spMk id="5" creationId="{C9FFAD66-BA41-9D5E-D479-330847D250F5}"/>
          </ac:spMkLst>
        </pc:spChg>
        <pc:spChg chg="del">
          <ac:chgData name="Berencsi Bence" userId="0d6bc2cf-8112-42d3-a525-7658f104eaf7" providerId="ADAL" clId="{36581C35-FBB6-45C1-AC03-1BBC123F8131}" dt="2023-02-21T18:32:44.018" v="8593" actId="478"/>
          <ac:spMkLst>
            <pc:docMk/>
            <pc:sldMk cId="3154913391" sldId="4563"/>
            <ac:spMk id="27" creationId="{A2BCF8F7-EFC0-1C8C-43E0-511369BA4C06}"/>
          </ac:spMkLst>
        </pc:spChg>
        <pc:spChg chg="del">
          <ac:chgData name="Berencsi Bence" userId="0d6bc2cf-8112-42d3-a525-7658f104eaf7" providerId="ADAL" clId="{36581C35-FBB6-45C1-AC03-1BBC123F8131}" dt="2023-02-21T18:32:41.489" v="8592" actId="478"/>
          <ac:spMkLst>
            <pc:docMk/>
            <pc:sldMk cId="3154913391" sldId="4563"/>
            <ac:spMk id="28" creationId="{ECBCC9EC-61DB-9CC6-5010-FFDAF0540AFE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29" creationId="{E42B5924-D52B-5534-EC1A-C613646893E3}"/>
          </ac:spMkLst>
        </pc:spChg>
        <pc:spChg chg="del">
          <ac:chgData name="Berencsi Bence" userId="0d6bc2cf-8112-42d3-a525-7658f104eaf7" providerId="ADAL" clId="{36581C35-FBB6-45C1-AC03-1BBC123F8131}" dt="2023-02-21T18:32:45.025" v="8594" actId="478"/>
          <ac:spMkLst>
            <pc:docMk/>
            <pc:sldMk cId="3154913391" sldId="4563"/>
            <ac:spMk id="30" creationId="{5F226AFE-2AF8-9246-35D9-F10786634218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31" creationId="{438A065C-5CA7-C9BB-6848-73FA711075E1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32" creationId="{C5A4DE52-2D82-1AED-A6C6-9C541FC54329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34" creationId="{EA451C91-7E43-BA6E-0070-9DBFC0F82A30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36" creationId="{223863F2-1A16-7693-D7F5-056C44D49AE0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37" creationId="{025F4D3E-EACF-6D18-1952-16BFAF4BB951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38" creationId="{87281066-791D-AD80-3064-ED61927C155D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39" creationId="{E5AA7995-BF1A-BA03-63D2-0EB87818FCDD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40" creationId="{51EF2C0B-58F9-AFDF-7112-5B3EFB1D3778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74" creationId="{D58B7A2A-6C77-F4A1-04C7-88AE80C3FAF4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75" creationId="{DA32124E-1433-B466-F9B1-52429ACE55E1}"/>
          </ac:spMkLst>
        </pc:spChg>
        <pc:spChg chg="del">
          <ac:chgData name="Berencsi Bence" userId="0d6bc2cf-8112-42d3-a525-7658f104eaf7" providerId="ADAL" clId="{36581C35-FBB6-45C1-AC03-1BBC123F8131}" dt="2023-02-21T18:32:29.712" v="8590" actId="478"/>
          <ac:spMkLst>
            <pc:docMk/>
            <pc:sldMk cId="3154913391" sldId="4563"/>
            <ac:spMk id="77" creationId="{6D06262E-9C13-DEC5-9977-FA72B36905FE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78" creationId="{DE427201-A50E-5372-150F-E9AF382573D6}"/>
          </ac:spMkLst>
        </pc:spChg>
        <pc:spChg chg="del">
          <ac:chgData name="Berencsi Bence" userId="0d6bc2cf-8112-42d3-a525-7658f104eaf7" providerId="ADAL" clId="{36581C35-FBB6-45C1-AC03-1BBC123F8131}" dt="2023-02-21T18:32:28.184" v="8588" actId="478"/>
          <ac:spMkLst>
            <pc:docMk/>
            <pc:sldMk cId="3154913391" sldId="4563"/>
            <ac:spMk id="84" creationId="{04812238-5C54-935C-9B60-2D3EAA66FBF7}"/>
          </ac:spMkLst>
        </pc:spChg>
        <pc:spChg chg="del">
          <ac:chgData name="Berencsi Bence" userId="0d6bc2cf-8112-42d3-a525-7658f104eaf7" providerId="ADAL" clId="{36581C35-FBB6-45C1-AC03-1BBC123F8131}" dt="2023-02-21T18:32:57.185" v="8596" actId="478"/>
          <ac:spMkLst>
            <pc:docMk/>
            <pc:sldMk cId="3154913391" sldId="4563"/>
            <ac:spMk id="85" creationId="{67A5E3FB-D59C-871B-625D-B506F8923FFD}"/>
          </ac:spMkLst>
        </pc:spChg>
        <pc:spChg chg="del">
          <ac:chgData name="Berencsi Bence" userId="0d6bc2cf-8112-42d3-a525-7658f104eaf7" providerId="ADAL" clId="{36581C35-FBB6-45C1-AC03-1BBC123F8131}" dt="2023-02-21T18:32:39.607" v="8591" actId="478"/>
          <ac:spMkLst>
            <pc:docMk/>
            <pc:sldMk cId="3154913391" sldId="4563"/>
            <ac:spMk id="86" creationId="{370B9102-0D1B-85EF-D26B-B1AEFDE630BD}"/>
          </ac:spMkLst>
        </pc:spChg>
        <pc:spChg chg="del">
          <ac:chgData name="Berencsi Bence" userId="0d6bc2cf-8112-42d3-a525-7658f104eaf7" providerId="ADAL" clId="{36581C35-FBB6-45C1-AC03-1BBC123F8131}" dt="2023-02-21T18:29:15.453" v="8586" actId="478"/>
          <ac:spMkLst>
            <pc:docMk/>
            <pc:sldMk cId="3154913391" sldId="4563"/>
            <ac:spMk id="95" creationId="{5658E3D6-02DE-0B4B-82A2-27916FDDFE61}"/>
          </ac:spMkLst>
        </pc:spChg>
        <pc:spChg chg="del">
          <ac:chgData name="Berencsi Bence" userId="0d6bc2cf-8112-42d3-a525-7658f104eaf7" providerId="ADAL" clId="{36581C35-FBB6-45C1-AC03-1BBC123F8131}" dt="2023-02-21T18:32:29.002" v="8589" actId="478"/>
          <ac:spMkLst>
            <pc:docMk/>
            <pc:sldMk cId="3154913391" sldId="4563"/>
            <ac:spMk id="98" creationId="{B15D75C1-1C24-0687-B1D4-7E26ACD3639D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99" creationId="{6FE7CDD8-5AE0-B451-2477-A4FF860B7A38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00" creationId="{546237B5-D1DF-CA7C-994F-E5C28C5EEE65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01" creationId="{6400F076-C3AB-BC5D-E58D-5C037FBE6AE2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02" creationId="{66874BBC-F36A-91ED-8CF2-7C342645BA85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03" creationId="{55F2F328-1F07-8686-ADD8-4B09B8E9271B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05" creationId="{A44A9C25-7717-CD1B-3ECA-1182E63441AE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06" creationId="{51F72916-705F-EFFF-9968-CBACC3850AFF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07" creationId="{134B3248-FD2C-084E-E4F3-4608E6483F75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08" creationId="{5CF3549E-03C3-3864-F9DB-0BCA7B8E4449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09" creationId="{18D35F53-4636-14B3-F6FA-08CBCE040993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10" creationId="{892EBA3F-77B8-5E6D-CCCA-09380FC79AE2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11" creationId="{B6C92530-8EB7-FE49-9D30-E8DA8BC68929}"/>
          </ac:spMkLst>
        </pc:spChg>
        <pc:spChg chg="mod">
          <ac:chgData name="Berencsi Bence" userId="0d6bc2cf-8112-42d3-a525-7658f104eaf7" providerId="ADAL" clId="{36581C35-FBB6-45C1-AC03-1BBC123F8131}" dt="2023-02-22T12:10:19.253" v="9270" actId="14100"/>
          <ac:spMkLst>
            <pc:docMk/>
            <pc:sldMk cId="3154913391" sldId="4563"/>
            <ac:spMk id="145" creationId="{7A4C8009-77B0-42B8-4800-C3469E240C62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47" creationId="{303904D6-8B6B-6BBF-943F-180B76056171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48" creationId="{39A1B7A8-BF4E-7D35-5052-7112F3BB1714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49" creationId="{DFF044D6-7658-0BF5-524F-CAE8268E4632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50" creationId="{E7B3F20A-2761-C05B-808C-7EEE090392D0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51" creationId="{F4177183-D93D-6B84-56B9-110F95E5A0E3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52" creationId="{ABD07465-5E91-AC28-D29F-A6D6055D58EC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53" creationId="{19245478-5B8E-4B2F-3451-BE6CA7554E52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54" creationId="{0E22688E-3FF0-0981-2E23-739CC466B49A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55" creationId="{63F32BCC-2872-653B-CCE7-F309F1E57C53}"/>
          </ac:spMkLst>
        </pc:spChg>
        <pc:spChg chg="mod">
          <ac:chgData name="Berencsi Bence" userId="0d6bc2cf-8112-42d3-a525-7658f104eaf7" providerId="ADAL" clId="{36581C35-FBB6-45C1-AC03-1BBC123F8131}" dt="2023-02-22T12:10:04.386" v="9266" actId="1036"/>
          <ac:spMkLst>
            <pc:docMk/>
            <pc:sldMk cId="3154913391" sldId="4563"/>
            <ac:spMk id="156" creationId="{AEB055A9-2363-CFE2-7C0D-2C73DE223420}"/>
          </ac:spMkLst>
        </pc:spChg>
        <pc:grpChg chg="mod">
          <ac:chgData name="Berencsi Bence" userId="0d6bc2cf-8112-42d3-a525-7658f104eaf7" providerId="ADAL" clId="{36581C35-FBB6-45C1-AC03-1BBC123F8131}" dt="2023-02-22T12:10:04.386" v="9266" actId="1036"/>
          <ac:grpSpMkLst>
            <pc:docMk/>
            <pc:sldMk cId="3154913391" sldId="4563"/>
            <ac:grpSpMk id="33" creationId="{248886F0-F5E6-E1F0-6E5D-17C8BDD12F75}"/>
          </ac:grpSpMkLst>
        </pc:grpChg>
        <pc:grpChg chg="mod">
          <ac:chgData name="Berencsi Bence" userId="0d6bc2cf-8112-42d3-a525-7658f104eaf7" providerId="ADAL" clId="{36581C35-FBB6-45C1-AC03-1BBC123F8131}" dt="2023-02-22T12:10:04.386" v="9266" actId="1036"/>
          <ac:grpSpMkLst>
            <pc:docMk/>
            <pc:sldMk cId="3154913391" sldId="4563"/>
            <ac:grpSpMk id="104" creationId="{20DA3695-F1CB-8512-7C40-03B6EFBACF36}"/>
          </ac:grpSpMkLst>
        </pc:grpChg>
        <pc:grpChg chg="mod">
          <ac:chgData name="Berencsi Bence" userId="0d6bc2cf-8112-42d3-a525-7658f104eaf7" providerId="ADAL" clId="{36581C35-FBB6-45C1-AC03-1BBC123F8131}" dt="2023-02-22T12:10:12.789" v="9268" actId="14100"/>
          <ac:grpSpMkLst>
            <pc:docMk/>
            <pc:sldMk cId="3154913391" sldId="4563"/>
            <ac:grpSpMk id="146" creationId="{DCF7BAE5-5196-7B20-ACF9-F91BA56DEC76}"/>
          </ac:grpSpMkLst>
        </pc:grpChg>
        <pc:picChg chg="add mod">
          <ac:chgData name="Berencsi Bence" userId="0d6bc2cf-8112-42d3-a525-7658f104eaf7" providerId="ADAL" clId="{36581C35-FBB6-45C1-AC03-1BBC123F8131}" dt="2023-02-22T12:14:56.064" v="9331" actId="1076"/>
          <ac:picMkLst>
            <pc:docMk/>
            <pc:sldMk cId="3154913391" sldId="4563"/>
            <ac:picMk id="6" creationId="{83168646-C15F-9CA6-DA3B-2DFC433F7E3A}"/>
          </ac:picMkLst>
        </pc:picChg>
        <pc:picChg chg="mod">
          <ac:chgData name="Berencsi Bence" userId="0d6bc2cf-8112-42d3-a525-7658f104eaf7" providerId="ADAL" clId="{36581C35-FBB6-45C1-AC03-1BBC123F8131}" dt="2023-02-22T12:10:27.703" v="9272" actId="1076"/>
          <ac:picMkLst>
            <pc:docMk/>
            <pc:sldMk cId="3154913391" sldId="4563"/>
            <ac:picMk id="71" creationId="{FC05FB1F-5E68-5E23-F8A8-B7CB19E0A44C}"/>
          </ac:picMkLst>
        </pc:picChg>
        <pc:picChg chg="add mod">
          <ac:chgData name="Berencsi Bence" userId="0d6bc2cf-8112-42d3-a525-7658f104eaf7" providerId="ADAL" clId="{36581C35-FBB6-45C1-AC03-1BBC123F8131}" dt="2023-02-22T12:15:17.702" v="9333" actId="1076"/>
          <ac:picMkLst>
            <pc:docMk/>
            <pc:sldMk cId="3154913391" sldId="4563"/>
            <ac:picMk id="1026" creationId="{B5D67526-E037-A219-5D6B-D6254CBBA84C}"/>
          </ac:picMkLst>
        </pc:picChg>
        <pc:picChg chg="add del mod">
          <ac:chgData name="Berencsi Bence" userId="0d6bc2cf-8112-42d3-a525-7658f104eaf7" providerId="ADAL" clId="{36581C35-FBB6-45C1-AC03-1BBC123F8131}" dt="2023-02-22T12:14:52.596" v="9330" actId="478"/>
          <ac:picMkLst>
            <pc:docMk/>
            <pc:sldMk cId="3154913391" sldId="4563"/>
            <ac:picMk id="1028" creationId="{BACAABF7-E607-7978-08FD-517319DA9C6C}"/>
          </ac:picMkLst>
        </pc:picChg>
        <pc:picChg chg="del">
          <ac:chgData name="Berencsi Bence" userId="0d6bc2cf-8112-42d3-a525-7658f104eaf7" providerId="ADAL" clId="{36581C35-FBB6-45C1-AC03-1BBC123F8131}" dt="2023-02-21T18:29:17.463" v="8587" actId="478"/>
          <ac:picMkLst>
            <pc:docMk/>
            <pc:sldMk cId="3154913391" sldId="4563"/>
            <ac:picMk id="3078" creationId="{FFAA967B-5EFB-A065-5EDE-BA598F273C3A}"/>
          </ac:picMkLst>
        </pc:picChg>
      </pc:sldChg>
      <pc:sldChg chg="addSp modSp add mod">
        <pc:chgData name="Berencsi Bence" userId="0d6bc2cf-8112-42d3-a525-7658f104eaf7" providerId="ADAL" clId="{36581C35-FBB6-45C1-AC03-1BBC123F8131}" dt="2023-02-22T08:36:16.567" v="8718" actId="20577"/>
        <pc:sldMkLst>
          <pc:docMk/>
          <pc:sldMk cId="442223401" sldId="4564"/>
        </pc:sldMkLst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2" creationId="{07661D3B-8246-F84D-80E3-EAB06B14A74D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4" creationId="{30051177-BEAE-167D-2FDE-A1B2C21BE70C}"/>
          </ac:spMkLst>
        </pc:spChg>
        <pc:spChg chg="mod">
          <ac:chgData name="Berencsi Bence" userId="0d6bc2cf-8112-42d3-a525-7658f104eaf7" providerId="ADAL" clId="{36581C35-FBB6-45C1-AC03-1BBC123F8131}" dt="2023-02-22T08:35:23.304" v="8702" actId="207"/>
          <ac:spMkLst>
            <pc:docMk/>
            <pc:sldMk cId="442223401" sldId="4564"/>
            <ac:spMk id="5" creationId="{940B5493-6514-2FF2-204F-1D34F7A2AD84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6" creationId="{27146AC3-0046-7FE2-02CB-0328B6C58612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7" creationId="{67FC08F5-12C5-0427-264A-9A06D30B82CE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8" creationId="{B853C935-6A9F-C28C-C959-5DD2543C96FA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9" creationId="{63A51F00-9D80-B5B4-A8B4-0E32F66C5504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10" creationId="{5E10E750-CE1C-08B1-97C5-AE754ADAF5D2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11" creationId="{A3C8E84A-3830-AA5B-B716-F0C3127BEE35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12" creationId="{CBECDDD1-B826-B6F4-B2AC-E195D372D6FF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13" creationId="{049C3273-AAAB-B0CF-D087-A3C0A103D7B9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14" creationId="{2719F2B2-E59B-9545-B9A6-F4B061B424EF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15" creationId="{4ACB1D49-7D4F-576E-881D-A3BF981E38C4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16" creationId="{1DC2614F-2CF5-8D11-EBBC-5181FBE7271E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17" creationId="{4275820B-C726-DE60-A498-63E3E80FBD17}"/>
          </ac:spMkLst>
        </pc:spChg>
        <pc:spChg chg="mod">
          <ac:chgData name="Berencsi Bence" userId="0d6bc2cf-8112-42d3-a525-7658f104eaf7" providerId="ADAL" clId="{36581C35-FBB6-45C1-AC03-1BBC123F8131}" dt="2023-02-22T08:35:09.690" v="8701" actId="207"/>
          <ac:spMkLst>
            <pc:docMk/>
            <pc:sldMk cId="442223401" sldId="4564"/>
            <ac:spMk id="18" creationId="{9B75E63B-45EC-3D66-9DB3-7287ADE71C37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19" creationId="{E493E9F3-B782-4E73-CC34-AD92FDC1E18D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20" creationId="{8B4EFDE5-113D-534D-CAB7-3C2CD5E5A4C8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21" creationId="{E5E87537-DBE0-0FA1-6C1A-904673A40A65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22" creationId="{8B417A65-E541-E5C0-CBDA-F8B2805340CB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23" creationId="{2FEC070F-33ED-88B6-EA04-1C881AECB3B8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24" creationId="{FF4DF574-04D5-DBBA-073F-E5D010A490E4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25" creationId="{0D1A3C11-AA65-E460-67AD-8D732DCB9677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26" creationId="{B1A834E6-DDE4-7870-1EE9-3C45E621C144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27" creationId="{C8B66956-AA0B-DB91-FD2F-9259A452DDF0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28" creationId="{BCB9702A-F201-CA97-E763-8A28D0DED222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29" creationId="{8B44AE48-5A9C-970F-3A3D-67986932F036}"/>
          </ac:spMkLst>
        </pc:spChg>
        <pc:spChg chg="mod">
          <ac:chgData name="Berencsi Bence" userId="0d6bc2cf-8112-42d3-a525-7658f104eaf7" providerId="ADAL" clId="{36581C35-FBB6-45C1-AC03-1BBC123F8131}" dt="2023-02-22T08:35:09.690" v="8701" actId="207"/>
          <ac:spMkLst>
            <pc:docMk/>
            <pc:sldMk cId="442223401" sldId="4564"/>
            <ac:spMk id="30" creationId="{1A969F62-4685-973A-EC22-E7D29A5CD3AE}"/>
          </ac:spMkLst>
        </pc:spChg>
        <pc:spChg chg="mod">
          <ac:chgData name="Berencsi Bence" userId="0d6bc2cf-8112-42d3-a525-7658f104eaf7" providerId="ADAL" clId="{36581C35-FBB6-45C1-AC03-1BBC123F8131}" dt="2023-02-22T08:35:09.690" v="8701" actId="207"/>
          <ac:spMkLst>
            <pc:docMk/>
            <pc:sldMk cId="442223401" sldId="4564"/>
            <ac:spMk id="31" creationId="{5CF026BB-60BA-1D1F-8CBA-CD72B23407F2}"/>
          </ac:spMkLst>
        </pc:spChg>
        <pc:spChg chg="mod">
          <ac:chgData name="Berencsi Bence" userId="0d6bc2cf-8112-42d3-a525-7658f104eaf7" providerId="ADAL" clId="{36581C35-FBB6-45C1-AC03-1BBC123F8131}" dt="2023-02-22T08:35:09.690" v="8701" actId="207"/>
          <ac:spMkLst>
            <pc:docMk/>
            <pc:sldMk cId="442223401" sldId="4564"/>
            <ac:spMk id="32" creationId="{8E4ACA4E-7C09-657D-0364-7543336CA560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33" creationId="{EA68C38C-2144-00D4-48BF-68535D04C92A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34" creationId="{F305903F-8626-E70B-D14C-C1612AEACBE2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35" creationId="{5DB21D5C-A01B-3D2A-2861-62063CC0572B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36" creationId="{DE99E3D5-8D8B-A328-E61F-7155305607FC}"/>
          </ac:spMkLst>
        </pc:spChg>
        <pc:spChg chg="mod">
          <ac:chgData name="Berencsi Bence" userId="0d6bc2cf-8112-42d3-a525-7658f104eaf7" providerId="ADAL" clId="{36581C35-FBB6-45C1-AC03-1BBC123F8131}" dt="2023-02-22T08:35:09.690" v="8701" actId="207"/>
          <ac:spMkLst>
            <pc:docMk/>
            <pc:sldMk cId="442223401" sldId="4564"/>
            <ac:spMk id="37" creationId="{58B12C19-CA8C-5741-CA01-3FAD8F926232}"/>
          </ac:spMkLst>
        </pc:spChg>
        <pc:spChg chg="mod">
          <ac:chgData name="Berencsi Bence" userId="0d6bc2cf-8112-42d3-a525-7658f104eaf7" providerId="ADAL" clId="{36581C35-FBB6-45C1-AC03-1BBC123F8131}" dt="2023-02-22T08:35:09.690" v="8701" actId="207"/>
          <ac:spMkLst>
            <pc:docMk/>
            <pc:sldMk cId="442223401" sldId="4564"/>
            <ac:spMk id="38" creationId="{29498930-0ECC-F719-66E4-CB5DBA7186B8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39" creationId="{9BCF1AFD-0660-21ED-8DC4-3FD10C105152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40" creationId="{FE8664B8-7F17-9C57-FE82-9E8A9D1CBAA3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41" creationId="{7F634F99-EAF9-BA83-3BFF-993BB1B61E38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42" creationId="{DEC9F26F-8FBA-02E7-4CF5-F1EC7C128A98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43" creationId="{353C4E0D-C0A0-9BD3-D17B-CF05A9EA2842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44" creationId="{97E9189D-6250-A2E1-8E47-635830156AC7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45" creationId="{909BC560-8E57-C270-3021-04BD3923157A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46" creationId="{82178286-E520-F44C-4993-3A2B2A4DBCAD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47" creationId="{8FA1BD01-05B5-23DB-D593-A128858EBA38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48" creationId="{05C58E63-BF86-B1DF-1EAB-BEED3D0B0A86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49" creationId="{29FAFE5D-20E4-D5BB-6042-D29ED1B8496A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50" creationId="{912F39D6-6573-355B-A60F-A0ED949CA6F1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51" creationId="{2CB090F6-EA40-30C8-61FD-A1F30C7D373D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52" creationId="{37DE01D0-A054-B0AC-B0BF-F986A86DFD9C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53" creationId="{52D0CA5B-DB30-1AEC-3EB8-6A631DDA8809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54" creationId="{67940C06-FDE9-B49B-34C8-E94A5CBA16F2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55" creationId="{F715407E-B2E7-2558-6457-6A2923715EE5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56" creationId="{8330FD21-C9CF-31D8-35A3-F17668AA05B9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57" creationId="{FDCEEAB3-E446-E438-63AF-94331D9E3CEF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58" creationId="{9B5A701B-CB4C-C98E-DA41-B51AD6B91CCF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59" creationId="{995203FA-A8D6-D939-4BD4-19E49352DA05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60" creationId="{5D2146BF-E105-2F3F-4976-29F027B9A334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61" creationId="{F61A3497-027E-FA81-C97D-EF32BBA6251A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62" creationId="{FE631A30-51BF-4FF5-870F-97B3D8D231D3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63" creationId="{D500CF9A-8FF9-1279-8798-A8898370E11C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64" creationId="{F2E2A702-5110-332A-D64B-F722FDEC74EB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65" creationId="{30A03174-F689-8D30-311E-0B2FE494999D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66" creationId="{67EDFE36-D648-EACB-4546-9565020C0FE6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67" creationId="{2E46BA9B-5AC8-4D4A-0403-207FFE4DE895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68" creationId="{B233DB04-CB80-FA9D-2A42-402E509E6546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69" creationId="{F19EA419-6847-4082-0CB3-825031DA0BD1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70" creationId="{8A3ECC03-7FAF-6893-B4BC-3D637447AD74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71" creationId="{6B966589-8EDD-2BBD-0535-4E40A23A1474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72" creationId="{77FDF400-A256-205E-0D93-2B2AC444380E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73" creationId="{DBE3A99B-B9B5-FE17-6EE0-132C9FF3ED4A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74" creationId="{4F89DB36-9C5F-8749-B067-22D18DC05219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75" creationId="{2B08ABB3-92D3-085E-7D79-2B57D27C5350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77" creationId="{794F282B-0B75-ED3B-F5B2-7D1561A5D494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78" creationId="{97F95C17-3F1D-536E-C4EB-0254D57F5829}"/>
          </ac:spMkLst>
        </pc:spChg>
        <pc:spChg chg="mod">
          <ac:chgData name="Berencsi Bence" userId="0d6bc2cf-8112-42d3-a525-7658f104eaf7" providerId="ADAL" clId="{36581C35-FBB6-45C1-AC03-1BBC123F8131}" dt="2023-02-22T08:35:46.601" v="8706" actId="1076"/>
          <ac:spMkLst>
            <pc:docMk/>
            <pc:sldMk cId="442223401" sldId="4564"/>
            <ac:spMk id="79" creationId="{89185AF5-241A-96EC-7501-4F965B55D5F9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80" creationId="{01488F6F-D65A-6A4A-1AF6-C6F732A89B94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81" creationId="{5CAAB7D5-3640-634A-C096-F27CE85A0ACD}"/>
          </ac:spMkLst>
        </pc:spChg>
        <pc:spChg chg="mod">
          <ac:chgData name="Berencsi Bence" userId="0d6bc2cf-8112-42d3-a525-7658f104eaf7" providerId="ADAL" clId="{36581C35-FBB6-45C1-AC03-1BBC123F8131}" dt="2023-02-22T08:36:16.567" v="8718" actId="20577"/>
          <ac:spMkLst>
            <pc:docMk/>
            <pc:sldMk cId="442223401" sldId="4564"/>
            <ac:spMk id="82" creationId="{F97F0A18-86B0-FEDA-E16C-EDA2FD04BA80}"/>
          </ac:spMkLst>
        </pc:spChg>
        <pc:spChg chg="mod">
          <ac:chgData name="Berencsi Bence" userId="0d6bc2cf-8112-42d3-a525-7658f104eaf7" providerId="ADAL" clId="{36581C35-FBB6-45C1-AC03-1BBC123F8131}" dt="2023-02-22T08:33:55.525" v="8675" actId="1035"/>
          <ac:spMkLst>
            <pc:docMk/>
            <pc:sldMk cId="442223401" sldId="4564"/>
            <ac:spMk id="83" creationId="{48751806-8F8B-5813-CCD6-0DE41932D23C}"/>
          </ac:spMkLst>
        </pc:spChg>
        <pc:spChg chg="mod">
          <ac:chgData name="Berencsi Bence" userId="0d6bc2cf-8112-42d3-a525-7658f104eaf7" providerId="ADAL" clId="{36581C35-FBB6-45C1-AC03-1BBC123F8131}" dt="2023-02-22T08:34:35.442" v="8699" actId="2711"/>
          <ac:spMkLst>
            <pc:docMk/>
            <pc:sldMk cId="442223401" sldId="4564"/>
            <ac:spMk id="84" creationId="{50A7C505-0297-78FD-9509-8DB7B026B813}"/>
          </ac:spMkLst>
        </pc:spChg>
        <pc:spChg chg="mod">
          <ac:chgData name="Berencsi Bence" userId="0d6bc2cf-8112-42d3-a525-7658f104eaf7" providerId="ADAL" clId="{36581C35-FBB6-45C1-AC03-1BBC123F8131}" dt="2023-02-22T08:33:34.618" v="8659"/>
          <ac:spMkLst>
            <pc:docMk/>
            <pc:sldMk cId="442223401" sldId="4564"/>
            <ac:spMk id="85" creationId="{3CE27B1B-5390-4CA3-23C4-B0B3614943B3}"/>
          </ac:spMkLst>
        </pc:spChg>
        <pc:spChg chg="mod">
          <ac:chgData name="Berencsi Bence" userId="0d6bc2cf-8112-42d3-a525-7658f104eaf7" providerId="ADAL" clId="{36581C35-FBB6-45C1-AC03-1BBC123F8131}" dt="2023-02-22T08:33:34.618" v="8659"/>
          <ac:spMkLst>
            <pc:docMk/>
            <pc:sldMk cId="442223401" sldId="4564"/>
            <ac:spMk id="86" creationId="{4F61ACC4-7D15-B571-5C0A-E6B27BCB887F}"/>
          </ac:spMkLst>
        </pc:spChg>
        <pc:spChg chg="add mod">
          <ac:chgData name="Berencsi Bence" userId="0d6bc2cf-8112-42d3-a525-7658f104eaf7" providerId="ADAL" clId="{36581C35-FBB6-45C1-AC03-1BBC123F8131}" dt="2023-02-22T08:33:34.618" v="8659"/>
          <ac:spMkLst>
            <pc:docMk/>
            <pc:sldMk cId="442223401" sldId="4564"/>
            <ac:spMk id="87" creationId="{C060CBD9-4056-4981-E045-D7100C6B7661}"/>
          </ac:spMkLst>
        </pc:spChg>
        <pc:spChg chg="mod">
          <ac:chgData name="Berencsi Bence" userId="0d6bc2cf-8112-42d3-a525-7658f104eaf7" providerId="ADAL" clId="{36581C35-FBB6-45C1-AC03-1BBC123F8131}" dt="2023-02-22T08:33:34.618" v="8659"/>
          <ac:spMkLst>
            <pc:docMk/>
            <pc:sldMk cId="442223401" sldId="4564"/>
            <ac:spMk id="89" creationId="{024CD112-4965-7517-1746-C186FB72DFF3}"/>
          </ac:spMkLst>
        </pc:spChg>
        <pc:spChg chg="mod">
          <ac:chgData name="Berencsi Bence" userId="0d6bc2cf-8112-42d3-a525-7658f104eaf7" providerId="ADAL" clId="{36581C35-FBB6-45C1-AC03-1BBC123F8131}" dt="2023-02-22T08:33:34.618" v="8659"/>
          <ac:spMkLst>
            <pc:docMk/>
            <pc:sldMk cId="442223401" sldId="4564"/>
            <ac:spMk id="90" creationId="{C3C3105C-E5F5-7FF7-D453-DC01A96B9C84}"/>
          </ac:spMkLst>
        </pc:spChg>
        <pc:spChg chg="add mod">
          <ac:chgData name="Berencsi Bence" userId="0d6bc2cf-8112-42d3-a525-7658f104eaf7" providerId="ADAL" clId="{36581C35-FBB6-45C1-AC03-1BBC123F8131}" dt="2023-02-22T08:33:34.618" v="8659"/>
          <ac:spMkLst>
            <pc:docMk/>
            <pc:sldMk cId="442223401" sldId="4564"/>
            <ac:spMk id="91" creationId="{21498645-0700-E6BD-4FAD-8074752265F4}"/>
          </ac:spMkLst>
        </pc:spChg>
        <pc:spChg chg="add mod">
          <ac:chgData name="Berencsi Bence" userId="0d6bc2cf-8112-42d3-a525-7658f104eaf7" providerId="ADAL" clId="{36581C35-FBB6-45C1-AC03-1BBC123F8131}" dt="2023-02-22T08:33:34.618" v="8659"/>
          <ac:spMkLst>
            <pc:docMk/>
            <pc:sldMk cId="442223401" sldId="4564"/>
            <ac:spMk id="92" creationId="{F2725AB1-217F-6E49-9272-7CFBBF3079C0}"/>
          </ac:spMkLst>
        </pc:spChg>
        <pc:grpChg chg="mod">
          <ac:chgData name="Berencsi Bence" userId="0d6bc2cf-8112-42d3-a525-7658f104eaf7" providerId="ADAL" clId="{36581C35-FBB6-45C1-AC03-1BBC123F8131}" dt="2023-02-22T08:34:29.453" v="8697" actId="1036"/>
          <ac:grpSpMkLst>
            <pc:docMk/>
            <pc:sldMk cId="442223401" sldId="4564"/>
            <ac:grpSpMk id="3" creationId="{A3453870-BCE6-5276-132F-38F227FE50C2}"/>
          </ac:grpSpMkLst>
        </pc:grpChg>
        <pc:grpChg chg="add mod">
          <ac:chgData name="Berencsi Bence" userId="0d6bc2cf-8112-42d3-a525-7658f104eaf7" providerId="ADAL" clId="{36581C35-FBB6-45C1-AC03-1BBC123F8131}" dt="2023-02-22T08:33:34.618" v="8659"/>
          <ac:grpSpMkLst>
            <pc:docMk/>
            <pc:sldMk cId="442223401" sldId="4564"/>
            <ac:grpSpMk id="76" creationId="{6B71D821-AC24-326A-CE3F-5B661404557F}"/>
          </ac:grpSpMkLst>
        </pc:grpChg>
        <pc:grpChg chg="add mod">
          <ac:chgData name="Berencsi Bence" userId="0d6bc2cf-8112-42d3-a525-7658f104eaf7" providerId="ADAL" clId="{36581C35-FBB6-45C1-AC03-1BBC123F8131}" dt="2023-02-22T08:33:34.618" v="8659"/>
          <ac:grpSpMkLst>
            <pc:docMk/>
            <pc:sldMk cId="442223401" sldId="4564"/>
            <ac:grpSpMk id="88" creationId="{0A8CF5F4-CB00-F897-2C0A-461D6D20CD2D}"/>
          </ac:grpSpMkLst>
        </pc:grpChg>
      </pc:sldChg>
      <pc:sldChg chg="addSp delSp modSp add del mod ord">
        <pc:chgData name="Berencsi Bence" userId="0d6bc2cf-8112-42d3-a525-7658f104eaf7" providerId="ADAL" clId="{36581C35-FBB6-45C1-AC03-1BBC123F8131}" dt="2023-02-22T08:49:28.746" v="8977" actId="47"/>
        <pc:sldMkLst>
          <pc:docMk/>
          <pc:sldMk cId="134235531" sldId="4565"/>
        </pc:sldMkLst>
        <pc:spChg chg="add mod">
          <ac:chgData name="Berencsi Bence" userId="0d6bc2cf-8112-42d3-a525-7658f104eaf7" providerId="ADAL" clId="{36581C35-FBB6-45C1-AC03-1BBC123F8131}" dt="2023-02-22T08:42:48.306" v="8859" actId="6549"/>
          <ac:spMkLst>
            <pc:docMk/>
            <pc:sldMk cId="134235531" sldId="4565"/>
            <ac:spMk id="2" creationId="{213238F4-76BD-F248-2D0E-DEF0BC4F2397}"/>
          </ac:spMkLst>
        </pc:spChg>
        <pc:spChg chg="mod">
          <ac:chgData name="Berencsi Bence" userId="0d6bc2cf-8112-42d3-a525-7658f104eaf7" providerId="ADAL" clId="{36581C35-FBB6-45C1-AC03-1BBC123F8131}" dt="2023-02-22T08:42:34.289" v="8835"/>
          <ac:spMkLst>
            <pc:docMk/>
            <pc:sldMk cId="134235531" sldId="4565"/>
            <ac:spMk id="5" creationId="{3D135EAE-46E8-E964-6DDF-69CDEFF56D64}"/>
          </ac:spMkLst>
        </pc:spChg>
        <pc:spChg chg="mod">
          <ac:chgData name="Berencsi Bence" userId="0d6bc2cf-8112-42d3-a525-7658f104eaf7" providerId="ADAL" clId="{36581C35-FBB6-45C1-AC03-1BBC123F8131}" dt="2023-02-22T08:42:34.289" v="8835"/>
          <ac:spMkLst>
            <pc:docMk/>
            <pc:sldMk cId="134235531" sldId="4565"/>
            <ac:spMk id="6" creationId="{CB7B6047-7D3C-D596-D20D-AFB95488EBED}"/>
          </ac:spMkLst>
        </pc:spChg>
        <pc:spChg chg="del mod">
          <ac:chgData name="Berencsi Bence" userId="0d6bc2cf-8112-42d3-a525-7658f104eaf7" providerId="ADAL" clId="{36581C35-FBB6-45C1-AC03-1BBC123F8131}" dt="2023-02-22T08:42:52.631" v="8860" actId="478"/>
          <ac:spMkLst>
            <pc:docMk/>
            <pc:sldMk cId="134235531" sldId="4565"/>
            <ac:spMk id="7" creationId="{71A20B43-B9AD-45FE-A98A-BE68177A9062}"/>
          </ac:spMkLst>
        </pc:spChg>
        <pc:spChg chg="add mod">
          <ac:chgData name="Berencsi Bence" userId="0d6bc2cf-8112-42d3-a525-7658f104eaf7" providerId="ADAL" clId="{36581C35-FBB6-45C1-AC03-1BBC123F8131}" dt="2023-02-22T08:42:34.289" v="8835"/>
          <ac:spMkLst>
            <pc:docMk/>
            <pc:sldMk cId="134235531" sldId="4565"/>
            <ac:spMk id="8" creationId="{097B0E94-D390-8658-17B7-77326B0B9EE8}"/>
          </ac:spMkLst>
        </pc:spChg>
        <pc:spChg chg="mod">
          <ac:chgData name="Berencsi Bence" userId="0d6bc2cf-8112-42d3-a525-7658f104eaf7" providerId="ADAL" clId="{36581C35-FBB6-45C1-AC03-1BBC123F8131}" dt="2023-02-22T08:42:34.289" v="8835"/>
          <ac:spMkLst>
            <pc:docMk/>
            <pc:sldMk cId="134235531" sldId="4565"/>
            <ac:spMk id="10" creationId="{6FB812F0-F399-2AFD-6AB7-50717D717E38}"/>
          </ac:spMkLst>
        </pc:spChg>
        <pc:spChg chg="mod">
          <ac:chgData name="Berencsi Bence" userId="0d6bc2cf-8112-42d3-a525-7658f104eaf7" providerId="ADAL" clId="{36581C35-FBB6-45C1-AC03-1BBC123F8131}" dt="2023-02-22T08:42:34.289" v="8835"/>
          <ac:spMkLst>
            <pc:docMk/>
            <pc:sldMk cId="134235531" sldId="4565"/>
            <ac:spMk id="12" creationId="{AA6E82FD-B6E9-D4B0-5028-D22B972F8A18}"/>
          </ac:spMkLst>
        </pc:spChg>
        <pc:spChg chg="add mod">
          <ac:chgData name="Berencsi Bence" userId="0d6bc2cf-8112-42d3-a525-7658f104eaf7" providerId="ADAL" clId="{36581C35-FBB6-45C1-AC03-1BBC123F8131}" dt="2023-02-22T08:42:34.289" v="8835"/>
          <ac:spMkLst>
            <pc:docMk/>
            <pc:sldMk cId="134235531" sldId="4565"/>
            <ac:spMk id="13" creationId="{D29C4058-222D-886D-F586-51D86D6265F2}"/>
          </ac:spMkLst>
        </pc:spChg>
        <pc:spChg chg="add mod">
          <ac:chgData name="Berencsi Bence" userId="0d6bc2cf-8112-42d3-a525-7658f104eaf7" providerId="ADAL" clId="{36581C35-FBB6-45C1-AC03-1BBC123F8131}" dt="2023-02-22T08:42:34.289" v="8835"/>
          <ac:spMkLst>
            <pc:docMk/>
            <pc:sldMk cId="134235531" sldId="4565"/>
            <ac:spMk id="14" creationId="{E57B0951-3E28-3F56-B025-8565C74723E0}"/>
          </ac:spMkLst>
        </pc:spChg>
        <pc:spChg chg="mod">
          <ac:chgData name="Berencsi Bence" userId="0d6bc2cf-8112-42d3-a525-7658f104eaf7" providerId="ADAL" clId="{36581C35-FBB6-45C1-AC03-1BBC123F8131}" dt="2023-02-22T08:43:07.541" v="8869" actId="1076"/>
          <ac:spMkLst>
            <pc:docMk/>
            <pc:sldMk cId="134235531" sldId="4565"/>
            <ac:spMk id="16" creationId="{EC33BF68-B316-4881-A621-F429D16C6665}"/>
          </ac:spMkLst>
        </pc:spChg>
        <pc:grpChg chg="add mod">
          <ac:chgData name="Berencsi Bence" userId="0d6bc2cf-8112-42d3-a525-7658f104eaf7" providerId="ADAL" clId="{36581C35-FBB6-45C1-AC03-1BBC123F8131}" dt="2023-02-22T08:42:34.289" v="8835"/>
          <ac:grpSpMkLst>
            <pc:docMk/>
            <pc:sldMk cId="134235531" sldId="4565"/>
            <ac:grpSpMk id="4" creationId="{B530F23E-2FBD-B2D9-72FA-6CF3F14D9B0E}"/>
          </ac:grpSpMkLst>
        </pc:grpChg>
        <pc:grpChg chg="add mod">
          <ac:chgData name="Berencsi Bence" userId="0d6bc2cf-8112-42d3-a525-7658f104eaf7" providerId="ADAL" clId="{36581C35-FBB6-45C1-AC03-1BBC123F8131}" dt="2023-02-22T08:42:34.289" v="8835"/>
          <ac:grpSpMkLst>
            <pc:docMk/>
            <pc:sldMk cId="134235531" sldId="4565"/>
            <ac:grpSpMk id="9" creationId="{AB0812EE-9A19-3759-E9A8-3086791177D9}"/>
          </ac:grpSpMkLst>
        </pc:grpChg>
        <pc:picChg chg="mod">
          <ac:chgData name="Berencsi Bence" userId="0d6bc2cf-8112-42d3-a525-7658f104eaf7" providerId="ADAL" clId="{36581C35-FBB6-45C1-AC03-1BBC123F8131}" dt="2023-02-22T08:43:20.337" v="8873" actId="1076"/>
          <ac:picMkLst>
            <pc:docMk/>
            <pc:sldMk cId="134235531" sldId="4565"/>
            <ac:picMk id="3" creationId="{61ABDE01-3F4E-2AC5-146C-B194A4F0DB28}"/>
          </ac:picMkLst>
        </pc:picChg>
        <pc:picChg chg="mod">
          <ac:chgData name="Berencsi Bence" userId="0d6bc2cf-8112-42d3-a525-7658f104eaf7" providerId="ADAL" clId="{36581C35-FBB6-45C1-AC03-1BBC123F8131}" dt="2023-02-22T08:43:18.097" v="8872" actId="1076"/>
          <ac:picMkLst>
            <pc:docMk/>
            <pc:sldMk cId="134235531" sldId="4565"/>
            <ac:picMk id="17" creationId="{C656E7B6-3D48-4046-9BAC-87147754DD8D}"/>
          </ac:picMkLst>
        </pc:picChg>
      </pc:sldChg>
      <pc:sldChg chg="addSp delSp modSp add mod ord">
        <pc:chgData name="Berencsi Bence" userId="0d6bc2cf-8112-42d3-a525-7658f104eaf7" providerId="ADAL" clId="{36581C35-FBB6-45C1-AC03-1BBC123F8131}" dt="2023-02-22T08:46:37.735" v="8895" actId="403"/>
        <pc:sldMkLst>
          <pc:docMk/>
          <pc:sldMk cId="1546928735" sldId="4566"/>
        </pc:sldMkLst>
        <pc:spChg chg="mod">
          <ac:chgData name="Berencsi Bence" userId="0d6bc2cf-8112-42d3-a525-7658f104eaf7" providerId="ADAL" clId="{36581C35-FBB6-45C1-AC03-1BBC123F8131}" dt="2023-02-22T08:46:15.783" v="8891"/>
          <ac:spMkLst>
            <pc:docMk/>
            <pc:sldMk cId="1546928735" sldId="4566"/>
            <ac:spMk id="3" creationId="{856E550A-5A83-5CB0-BB29-1B78C3964B75}"/>
          </ac:spMkLst>
        </pc:spChg>
        <pc:spChg chg="mod">
          <ac:chgData name="Berencsi Bence" userId="0d6bc2cf-8112-42d3-a525-7658f104eaf7" providerId="ADAL" clId="{36581C35-FBB6-45C1-AC03-1BBC123F8131}" dt="2023-02-22T08:46:15.783" v="8891"/>
          <ac:spMkLst>
            <pc:docMk/>
            <pc:sldMk cId="1546928735" sldId="4566"/>
            <ac:spMk id="4" creationId="{2B4C0B64-2B31-8006-5652-191404FCF3F6}"/>
          </ac:spMkLst>
        </pc:spChg>
        <pc:spChg chg="add mod">
          <ac:chgData name="Berencsi Bence" userId="0d6bc2cf-8112-42d3-a525-7658f104eaf7" providerId="ADAL" clId="{36581C35-FBB6-45C1-AC03-1BBC123F8131}" dt="2023-02-22T08:46:15.783" v="8891"/>
          <ac:spMkLst>
            <pc:docMk/>
            <pc:sldMk cId="1546928735" sldId="4566"/>
            <ac:spMk id="5" creationId="{7407DA7A-30B7-FB19-81A8-8C31635DD718}"/>
          </ac:spMkLst>
        </pc:spChg>
        <pc:spChg chg="del mod">
          <ac:chgData name="Berencsi Bence" userId="0d6bc2cf-8112-42d3-a525-7658f104eaf7" providerId="ADAL" clId="{36581C35-FBB6-45C1-AC03-1BBC123F8131}" dt="2023-02-22T08:46:14.767" v="8890" actId="478"/>
          <ac:spMkLst>
            <pc:docMk/>
            <pc:sldMk cId="1546928735" sldId="4566"/>
            <ac:spMk id="7" creationId="{71A20B43-B9AD-45FE-A98A-BE68177A9062}"/>
          </ac:spMkLst>
        </pc:spChg>
        <pc:spChg chg="mod">
          <ac:chgData name="Berencsi Bence" userId="0d6bc2cf-8112-42d3-a525-7658f104eaf7" providerId="ADAL" clId="{36581C35-FBB6-45C1-AC03-1BBC123F8131}" dt="2023-02-22T08:46:15.783" v="8891"/>
          <ac:spMkLst>
            <pc:docMk/>
            <pc:sldMk cId="1546928735" sldId="4566"/>
            <ac:spMk id="8" creationId="{712AAB0C-9567-CE59-F09C-1A908D55A0C4}"/>
          </ac:spMkLst>
        </pc:spChg>
        <pc:spChg chg="mod">
          <ac:chgData name="Berencsi Bence" userId="0d6bc2cf-8112-42d3-a525-7658f104eaf7" providerId="ADAL" clId="{36581C35-FBB6-45C1-AC03-1BBC123F8131}" dt="2023-02-22T08:46:37.735" v="8895" actId="403"/>
          <ac:spMkLst>
            <pc:docMk/>
            <pc:sldMk cId="1546928735" sldId="4566"/>
            <ac:spMk id="9" creationId="{9C3A18C3-AA0B-47F5-958B-20DC36097C9A}"/>
          </ac:spMkLst>
        </pc:spChg>
        <pc:spChg chg="mod">
          <ac:chgData name="Berencsi Bence" userId="0d6bc2cf-8112-42d3-a525-7658f104eaf7" providerId="ADAL" clId="{36581C35-FBB6-45C1-AC03-1BBC123F8131}" dt="2023-02-22T08:46:25.218" v="8892" actId="207"/>
          <ac:spMkLst>
            <pc:docMk/>
            <pc:sldMk cId="1546928735" sldId="4566"/>
            <ac:spMk id="10" creationId="{C443AB02-19A0-4C80-9D5C-3784C29616AB}"/>
          </ac:spMkLst>
        </pc:spChg>
        <pc:spChg chg="mod">
          <ac:chgData name="Berencsi Bence" userId="0d6bc2cf-8112-42d3-a525-7658f104eaf7" providerId="ADAL" clId="{36581C35-FBB6-45C1-AC03-1BBC123F8131}" dt="2023-02-22T08:46:15.783" v="8891"/>
          <ac:spMkLst>
            <pc:docMk/>
            <pc:sldMk cId="1546928735" sldId="4566"/>
            <ac:spMk id="11" creationId="{9ED97F96-0815-E800-5122-328819A6D612}"/>
          </ac:spMkLst>
        </pc:spChg>
        <pc:spChg chg="mod">
          <ac:chgData name="Berencsi Bence" userId="0d6bc2cf-8112-42d3-a525-7658f104eaf7" providerId="ADAL" clId="{36581C35-FBB6-45C1-AC03-1BBC123F8131}" dt="2023-02-22T08:46:29.273" v="8893" actId="207"/>
          <ac:spMkLst>
            <pc:docMk/>
            <pc:sldMk cId="1546928735" sldId="4566"/>
            <ac:spMk id="12" creationId="{D638699F-E6C1-4F3A-B97A-651D9B1C396C}"/>
          </ac:spMkLst>
        </pc:spChg>
        <pc:spChg chg="add mod">
          <ac:chgData name="Berencsi Bence" userId="0d6bc2cf-8112-42d3-a525-7658f104eaf7" providerId="ADAL" clId="{36581C35-FBB6-45C1-AC03-1BBC123F8131}" dt="2023-02-22T08:46:15.783" v="8891"/>
          <ac:spMkLst>
            <pc:docMk/>
            <pc:sldMk cId="1546928735" sldId="4566"/>
            <ac:spMk id="13" creationId="{3E81912C-BDC8-F74A-4B7C-CFD057CA3AD3}"/>
          </ac:spMkLst>
        </pc:spChg>
        <pc:spChg chg="add mod">
          <ac:chgData name="Berencsi Bence" userId="0d6bc2cf-8112-42d3-a525-7658f104eaf7" providerId="ADAL" clId="{36581C35-FBB6-45C1-AC03-1BBC123F8131}" dt="2023-02-22T08:46:15.783" v="8891"/>
          <ac:spMkLst>
            <pc:docMk/>
            <pc:sldMk cId="1546928735" sldId="4566"/>
            <ac:spMk id="14" creationId="{AC22D1EC-5798-0D7C-8331-16D0C05BDD69}"/>
          </ac:spMkLst>
        </pc:spChg>
        <pc:spChg chg="mod">
          <ac:chgData name="Berencsi Bence" userId="0d6bc2cf-8112-42d3-a525-7658f104eaf7" providerId="ADAL" clId="{36581C35-FBB6-45C1-AC03-1BBC123F8131}" dt="2023-02-22T08:46:37.735" v="8895" actId="403"/>
          <ac:spMkLst>
            <pc:docMk/>
            <pc:sldMk cId="1546928735" sldId="4566"/>
            <ac:spMk id="26" creationId="{8FFA3B99-AE14-4386-94A6-C4ED5060354F}"/>
          </ac:spMkLst>
        </pc:spChg>
        <pc:grpChg chg="add mod">
          <ac:chgData name="Berencsi Bence" userId="0d6bc2cf-8112-42d3-a525-7658f104eaf7" providerId="ADAL" clId="{36581C35-FBB6-45C1-AC03-1BBC123F8131}" dt="2023-02-22T08:46:15.783" v="8891"/>
          <ac:grpSpMkLst>
            <pc:docMk/>
            <pc:sldMk cId="1546928735" sldId="4566"/>
            <ac:grpSpMk id="2" creationId="{E062D55D-3FF6-12EA-AF15-83A0E3CBD04B}"/>
          </ac:grpSpMkLst>
        </pc:grpChg>
        <pc:grpChg chg="add mod">
          <ac:chgData name="Berencsi Bence" userId="0d6bc2cf-8112-42d3-a525-7658f104eaf7" providerId="ADAL" clId="{36581C35-FBB6-45C1-AC03-1BBC123F8131}" dt="2023-02-22T08:46:15.783" v="8891"/>
          <ac:grpSpMkLst>
            <pc:docMk/>
            <pc:sldMk cId="1546928735" sldId="4566"/>
            <ac:grpSpMk id="6" creationId="{4ABA2194-269E-49C0-678F-647F1EC6368D}"/>
          </ac:grpSpMkLst>
        </pc:grpChg>
      </pc:sldChg>
      <pc:sldChg chg="addSp delSp modSp add mod ord delAnim modAnim">
        <pc:chgData name="Berencsi Bence" userId="0d6bc2cf-8112-42d3-a525-7658f104eaf7" providerId="ADAL" clId="{36581C35-FBB6-45C1-AC03-1BBC123F8131}" dt="2023-02-22T08:57:55.264" v="9210" actId="404"/>
        <pc:sldMkLst>
          <pc:docMk/>
          <pc:sldMk cId="3376516563" sldId="4567"/>
        </pc:sldMkLst>
        <pc:spChg chg="add mod">
          <ac:chgData name="Berencsi Bence" userId="0d6bc2cf-8112-42d3-a525-7658f104eaf7" providerId="ADAL" clId="{36581C35-FBB6-45C1-AC03-1BBC123F8131}" dt="2023-02-22T08:53:53.321" v="9061" actId="207"/>
          <ac:spMkLst>
            <pc:docMk/>
            <pc:sldMk cId="3376516563" sldId="4567"/>
            <ac:spMk id="7" creationId="{BDF8602C-DCC1-65E8-31A7-EA17CA5540C8}"/>
          </ac:spMkLst>
        </pc:spChg>
        <pc:spChg chg="add mod">
          <ac:chgData name="Berencsi Bence" userId="0d6bc2cf-8112-42d3-a525-7658f104eaf7" providerId="ADAL" clId="{36581C35-FBB6-45C1-AC03-1BBC123F8131}" dt="2023-02-22T08:52:34.939" v="9016" actId="1035"/>
          <ac:spMkLst>
            <pc:docMk/>
            <pc:sldMk cId="3376516563" sldId="4567"/>
            <ac:spMk id="15" creationId="{A8BD3032-A6C6-1B19-044D-ED196C3BD2CA}"/>
          </ac:spMkLst>
        </pc:spChg>
        <pc:spChg chg="mod">
          <ac:chgData name="Berencsi Bence" userId="0d6bc2cf-8112-42d3-a525-7658f104eaf7" providerId="ADAL" clId="{36581C35-FBB6-45C1-AC03-1BBC123F8131}" dt="2023-02-22T08:57:55.264" v="9210" actId="404"/>
          <ac:spMkLst>
            <pc:docMk/>
            <pc:sldMk cId="3376516563" sldId="4567"/>
            <ac:spMk id="16" creationId="{EC33BF68-B316-4881-A621-F429D16C6665}"/>
          </ac:spMkLst>
        </pc:spChg>
        <pc:spChg chg="add mod">
          <ac:chgData name="Berencsi Bence" userId="0d6bc2cf-8112-42d3-a525-7658f104eaf7" providerId="ADAL" clId="{36581C35-FBB6-45C1-AC03-1BBC123F8131}" dt="2023-02-22T08:55:17.228" v="9147" actId="207"/>
          <ac:spMkLst>
            <pc:docMk/>
            <pc:sldMk cId="3376516563" sldId="4567"/>
            <ac:spMk id="18" creationId="{E7D6957D-33AA-BBD1-96DD-94F6465B16F2}"/>
          </ac:spMkLst>
        </pc:spChg>
        <pc:spChg chg="add mod">
          <ac:chgData name="Berencsi Bence" userId="0d6bc2cf-8112-42d3-a525-7658f104eaf7" providerId="ADAL" clId="{36581C35-FBB6-45C1-AC03-1BBC123F8131}" dt="2023-02-22T08:56:15.219" v="9188" actId="207"/>
          <ac:spMkLst>
            <pc:docMk/>
            <pc:sldMk cId="3376516563" sldId="4567"/>
            <ac:spMk id="19" creationId="{BFA80CB2-B699-8DC6-CFCA-9112FBD03853}"/>
          </ac:spMkLst>
        </pc:spChg>
        <pc:spChg chg="add mod">
          <ac:chgData name="Berencsi Bence" userId="0d6bc2cf-8112-42d3-a525-7658f104eaf7" providerId="ADAL" clId="{36581C35-FBB6-45C1-AC03-1BBC123F8131}" dt="2023-02-22T08:56:43.611" v="9196" actId="207"/>
          <ac:spMkLst>
            <pc:docMk/>
            <pc:sldMk cId="3376516563" sldId="4567"/>
            <ac:spMk id="20" creationId="{D8190857-7230-89E5-46E6-15033CA5DBC2}"/>
          </ac:spMkLst>
        </pc:spChg>
        <pc:spChg chg="add mod">
          <ac:chgData name="Berencsi Bence" userId="0d6bc2cf-8112-42d3-a525-7658f104eaf7" providerId="ADAL" clId="{36581C35-FBB6-45C1-AC03-1BBC123F8131}" dt="2023-02-22T08:57:09.345" v="9204" actId="14100"/>
          <ac:spMkLst>
            <pc:docMk/>
            <pc:sldMk cId="3376516563" sldId="4567"/>
            <ac:spMk id="21" creationId="{BE1370CC-454A-BE7E-4B9F-52F2555B111F}"/>
          </ac:spMkLst>
        </pc:spChg>
        <pc:spChg chg="add mod">
          <ac:chgData name="Berencsi Bence" userId="0d6bc2cf-8112-42d3-a525-7658f104eaf7" providerId="ADAL" clId="{36581C35-FBB6-45C1-AC03-1BBC123F8131}" dt="2023-02-22T08:56:56.214" v="9199" actId="14100"/>
          <ac:spMkLst>
            <pc:docMk/>
            <pc:sldMk cId="3376516563" sldId="4567"/>
            <ac:spMk id="22" creationId="{2B035058-97BD-21CD-FD10-6373BE1FF325}"/>
          </ac:spMkLst>
        </pc:spChg>
        <pc:spChg chg="add mod">
          <ac:chgData name="Berencsi Bence" userId="0d6bc2cf-8112-42d3-a525-7658f104eaf7" providerId="ADAL" clId="{36581C35-FBB6-45C1-AC03-1BBC123F8131}" dt="2023-02-22T08:55:17.228" v="9147" actId="207"/>
          <ac:spMkLst>
            <pc:docMk/>
            <pc:sldMk cId="3376516563" sldId="4567"/>
            <ac:spMk id="23" creationId="{1CA29465-442E-A55C-6B57-6F36F4A4D219}"/>
          </ac:spMkLst>
        </pc:spChg>
        <pc:spChg chg="add mod">
          <ac:chgData name="Berencsi Bence" userId="0d6bc2cf-8112-42d3-a525-7658f104eaf7" providerId="ADAL" clId="{36581C35-FBB6-45C1-AC03-1BBC123F8131}" dt="2023-02-22T08:56:20.536" v="9189" actId="1076"/>
          <ac:spMkLst>
            <pc:docMk/>
            <pc:sldMk cId="3376516563" sldId="4567"/>
            <ac:spMk id="24" creationId="{106D6DB9-1A60-3B56-84B1-08932EE815F9}"/>
          </ac:spMkLst>
        </pc:spChg>
        <pc:spChg chg="mod">
          <ac:chgData name="Berencsi Bence" userId="0d6bc2cf-8112-42d3-a525-7658f104eaf7" providerId="ADAL" clId="{36581C35-FBB6-45C1-AC03-1BBC123F8131}" dt="2023-02-22T08:56:03.059" v="9184"/>
          <ac:spMkLst>
            <pc:docMk/>
            <pc:sldMk cId="3376516563" sldId="4567"/>
            <ac:spMk id="28" creationId="{A148B46D-8D50-82D9-76D5-1162E7486ABC}"/>
          </ac:spMkLst>
        </pc:spChg>
        <pc:spChg chg="add mod">
          <ac:chgData name="Berencsi Bence" userId="0d6bc2cf-8112-42d3-a525-7658f104eaf7" providerId="ADAL" clId="{36581C35-FBB6-45C1-AC03-1BBC123F8131}" dt="2023-02-22T08:56:43.611" v="9196" actId="207"/>
          <ac:spMkLst>
            <pc:docMk/>
            <pc:sldMk cId="3376516563" sldId="4567"/>
            <ac:spMk id="30" creationId="{110749E6-D837-E90F-910F-318F65F8DC8A}"/>
          </ac:spMkLst>
        </pc:spChg>
        <pc:spChg chg="add del mod">
          <ac:chgData name="Berencsi Bence" userId="0d6bc2cf-8112-42d3-a525-7658f104eaf7" providerId="ADAL" clId="{36581C35-FBB6-45C1-AC03-1BBC123F8131}" dt="2023-02-22T08:57:50.080" v="9208" actId="478"/>
          <ac:spMkLst>
            <pc:docMk/>
            <pc:sldMk cId="3376516563" sldId="4567"/>
            <ac:spMk id="31" creationId="{964C66A0-7DB1-4A59-C729-D796488DE3B3}"/>
          </ac:spMkLst>
        </pc:spChg>
        <pc:grpChg chg="add del mod">
          <ac:chgData name="Berencsi Bence" userId="0d6bc2cf-8112-42d3-a525-7658f104eaf7" providerId="ADAL" clId="{36581C35-FBB6-45C1-AC03-1BBC123F8131}" dt="2023-02-22T08:56:10.320" v="9187" actId="478"/>
          <ac:grpSpMkLst>
            <pc:docMk/>
            <pc:sldMk cId="3376516563" sldId="4567"/>
            <ac:grpSpMk id="25" creationId="{C05815AA-D075-5DCC-73DF-FD966266F265}"/>
          </ac:grpSpMkLst>
        </pc:grpChg>
        <pc:picChg chg="mod modCrop">
          <ac:chgData name="Berencsi Bence" userId="0d6bc2cf-8112-42d3-a525-7658f104eaf7" providerId="ADAL" clId="{36581C35-FBB6-45C1-AC03-1BBC123F8131}" dt="2023-02-22T08:50:01.723" v="8985" actId="1076"/>
          <ac:picMkLst>
            <pc:docMk/>
            <pc:sldMk cId="3376516563" sldId="4567"/>
            <ac:picMk id="3" creationId="{61ABDE01-3F4E-2AC5-146C-B194A4F0DB28}"/>
          </ac:picMkLst>
        </pc:picChg>
        <pc:picChg chg="del">
          <ac:chgData name="Berencsi Bence" userId="0d6bc2cf-8112-42d3-a525-7658f104eaf7" providerId="ADAL" clId="{36581C35-FBB6-45C1-AC03-1BBC123F8131}" dt="2023-02-22T08:43:46.115" v="8875" actId="478"/>
          <ac:picMkLst>
            <pc:docMk/>
            <pc:sldMk cId="3376516563" sldId="4567"/>
            <ac:picMk id="11" creationId="{CB8A5745-6FA3-42BE-AE43-0DE157689D5A}"/>
          </ac:picMkLst>
        </pc:picChg>
        <pc:picChg chg="del">
          <ac:chgData name="Berencsi Bence" userId="0d6bc2cf-8112-42d3-a525-7658f104eaf7" providerId="ADAL" clId="{36581C35-FBB6-45C1-AC03-1BBC123F8131}" dt="2023-02-22T08:43:47.036" v="8876" actId="478"/>
          <ac:picMkLst>
            <pc:docMk/>
            <pc:sldMk cId="3376516563" sldId="4567"/>
            <ac:picMk id="17" creationId="{C656E7B6-3D48-4046-9BAC-87147754DD8D}"/>
          </ac:picMkLst>
        </pc:picChg>
        <pc:picChg chg="mod">
          <ac:chgData name="Berencsi Bence" userId="0d6bc2cf-8112-42d3-a525-7658f104eaf7" providerId="ADAL" clId="{36581C35-FBB6-45C1-AC03-1BBC123F8131}" dt="2023-02-22T08:56:03.059" v="9184"/>
          <ac:picMkLst>
            <pc:docMk/>
            <pc:sldMk cId="3376516563" sldId="4567"/>
            <ac:picMk id="26" creationId="{90DC2996-B691-373B-370A-5FE260D12B6E}"/>
          </ac:picMkLst>
        </pc:picChg>
        <pc:picChg chg="mod">
          <ac:chgData name="Berencsi Bence" userId="0d6bc2cf-8112-42d3-a525-7658f104eaf7" providerId="ADAL" clId="{36581C35-FBB6-45C1-AC03-1BBC123F8131}" dt="2023-02-22T08:56:03.059" v="9184"/>
          <ac:picMkLst>
            <pc:docMk/>
            <pc:sldMk cId="3376516563" sldId="4567"/>
            <ac:picMk id="27" creationId="{F291A7ED-68E1-556F-ED4B-7C35BE73DFA1}"/>
          </ac:picMkLst>
        </pc:picChg>
        <pc:picChg chg="mod">
          <ac:chgData name="Berencsi Bence" userId="0d6bc2cf-8112-42d3-a525-7658f104eaf7" providerId="ADAL" clId="{36581C35-FBB6-45C1-AC03-1BBC123F8131}" dt="2023-02-22T08:56:03.059" v="9184"/>
          <ac:picMkLst>
            <pc:docMk/>
            <pc:sldMk cId="3376516563" sldId="4567"/>
            <ac:picMk id="29" creationId="{A3736F85-619D-9350-F234-BA95CC4375AA}"/>
          </ac:picMkLst>
        </pc:picChg>
      </pc:sldChg>
      <pc:sldChg chg="add del">
        <pc:chgData name="Berencsi Bence" userId="0d6bc2cf-8112-42d3-a525-7658f104eaf7" providerId="ADAL" clId="{36581C35-FBB6-45C1-AC03-1BBC123F8131}" dt="2023-02-22T12:35:57.182" v="9665" actId="47"/>
        <pc:sldMkLst>
          <pc:docMk/>
          <pc:sldMk cId="982710056" sldId="4568"/>
        </pc:sldMkLst>
      </pc:sldChg>
      <pc:sldChg chg="addSp delSp modSp add mod">
        <pc:chgData name="Berencsi Bence" userId="0d6bc2cf-8112-42d3-a525-7658f104eaf7" providerId="ADAL" clId="{36581C35-FBB6-45C1-AC03-1BBC123F8131}" dt="2023-02-22T12:46:26.507" v="9728" actId="478"/>
        <pc:sldMkLst>
          <pc:docMk/>
          <pc:sldMk cId="3229650060" sldId="4568"/>
        </pc:sldMkLst>
        <pc:spChg chg="add mod">
          <ac:chgData name="Berencsi Bence" userId="0d6bc2cf-8112-42d3-a525-7658f104eaf7" providerId="ADAL" clId="{36581C35-FBB6-45C1-AC03-1BBC123F8131}" dt="2023-02-22T12:45:05.853" v="9685"/>
          <ac:spMkLst>
            <pc:docMk/>
            <pc:sldMk cId="3229650060" sldId="4568"/>
            <ac:spMk id="2" creationId="{D332D723-B0D7-7135-9346-F0ED208F623E}"/>
          </ac:spMkLst>
        </pc:spChg>
        <pc:spChg chg="mod">
          <ac:chgData name="Berencsi Bence" userId="0d6bc2cf-8112-42d3-a525-7658f104eaf7" providerId="ADAL" clId="{36581C35-FBB6-45C1-AC03-1BBC123F8131}" dt="2023-02-22T12:45:29.747" v="9705" actId="207"/>
          <ac:spMkLst>
            <pc:docMk/>
            <pc:sldMk cId="3229650060" sldId="4568"/>
            <ac:spMk id="9" creationId="{DFB96759-F947-6980-450E-AA1F0DA80924}"/>
          </ac:spMkLst>
        </pc:spChg>
        <pc:spChg chg="del mod">
          <ac:chgData name="Berencsi Bence" userId="0d6bc2cf-8112-42d3-a525-7658f104eaf7" providerId="ADAL" clId="{36581C35-FBB6-45C1-AC03-1BBC123F8131}" dt="2023-02-22T12:46:24.965" v="9727" actId="478"/>
          <ac:spMkLst>
            <pc:docMk/>
            <pc:sldMk cId="3229650060" sldId="4568"/>
            <ac:spMk id="10" creationId="{199E3A14-E0A7-4F6A-D31F-756E0E65F9D5}"/>
          </ac:spMkLst>
        </pc:spChg>
        <pc:spChg chg="del mod">
          <ac:chgData name="Berencsi Bence" userId="0d6bc2cf-8112-42d3-a525-7658f104eaf7" providerId="ADAL" clId="{36581C35-FBB6-45C1-AC03-1BBC123F8131}" dt="2023-02-22T12:46:26.507" v="9728" actId="478"/>
          <ac:spMkLst>
            <pc:docMk/>
            <pc:sldMk cId="3229650060" sldId="4568"/>
            <ac:spMk id="12" creationId="{A448A307-C089-C472-88A1-2DDFFE1BB921}"/>
          </ac:spMkLst>
        </pc:spChg>
        <pc:spChg chg="mod">
          <ac:chgData name="Berencsi Bence" userId="0d6bc2cf-8112-42d3-a525-7658f104eaf7" providerId="ADAL" clId="{36581C35-FBB6-45C1-AC03-1BBC123F8131}" dt="2023-02-22T12:45:36.008" v="9706" actId="1076"/>
          <ac:spMkLst>
            <pc:docMk/>
            <pc:sldMk cId="3229650060" sldId="4568"/>
            <ac:spMk id="14" creationId="{41BB5A29-CD62-3ADF-7A8C-12610759F7A3}"/>
          </ac:spMkLst>
        </pc:spChg>
        <pc:spChg chg="mod">
          <ac:chgData name="Berencsi Bence" userId="0d6bc2cf-8112-42d3-a525-7658f104eaf7" providerId="ADAL" clId="{36581C35-FBB6-45C1-AC03-1BBC123F8131}" dt="2023-02-22T12:45:41.644" v="9723" actId="1036"/>
          <ac:spMkLst>
            <pc:docMk/>
            <pc:sldMk cId="3229650060" sldId="4568"/>
            <ac:spMk id="18" creationId="{E51D631C-78D1-6B4D-402F-6041A84F9108}"/>
          </ac:spMkLst>
        </pc:spChg>
        <pc:spChg chg="mod">
          <ac:chgData name="Berencsi Bence" userId="0d6bc2cf-8112-42d3-a525-7658f104eaf7" providerId="ADAL" clId="{36581C35-FBB6-45C1-AC03-1BBC123F8131}" dt="2023-02-22T12:45:29.747" v="9705" actId="207"/>
          <ac:spMkLst>
            <pc:docMk/>
            <pc:sldMk cId="3229650060" sldId="4568"/>
            <ac:spMk id="19" creationId="{7B555924-8582-B93D-9240-CD569DE3B149}"/>
          </ac:spMkLst>
        </pc:spChg>
        <pc:spChg chg="mod">
          <ac:chgData name="Berencsi Bence" userId="0d6bc2cf-8112-42d3-a525-7658f104eaf7" providerId="ADAL" clId="{36581C35-FBB6-45C1-AC03-1BBC123F8131}" dt="2023-02-22T12:45:29.747" v="9705" actId="207"/>
          <ac:spMkLst>
            <pc:docMk/>
            <pc:sldMk cId="3229650060" sldId="4568"/>
            <ac:spMk id="20" creationId="{6EA6E4FA-6FB6-8E7C-D7A0-44E49B983E6C}"/>
          </ac:spMkLst>
        </pc:spChg>
        <pc:grpChg chg="mod">
          <ac:chgData name="Berencsi Bence" userId="0d6bc2cf-8112-42d3-a525-7658f104eaf7" providerId="ADAL" clId="{36581C35-FBB6-45C1-AC03-1BBC123F8131}" dt="2023-02-22T12:45:57.986" v="9724" actId="14100"/>
          <ac:grpSpMkLst>
            <pc:docMk/>
            <pc:sldMk cId="3229650060" sldId="4568"/>
            <ac:grpSpMk id="23" creationId="{0D72A690-A0E5-B6EB-1BC4-D16802A14CAD}"/>
          </ac:grpSpMkLst>
        </pc:grpChg>
        <pc:picChg chg="mod">
          <ac:chgData name="Berencsi Bence" userId="0d6bc2cf-8112-42d3-a525-7658f104eaf7" providerId="ADAL" clId="{36581C35-FBB6-45C1-AC03-1BBC123F8131}" dt="2023-02-22T12:46:00.717" v="9725" actId="1076"/>
          <ac:picMkLst>
            <pc:docMk/>
            <pc:sldMk cId="3229650060" sldId="4568"/>
            <ac:picMk id="1026" creationId="{48C1F2C7-1CBB-F887-5276-523F95104AA9}"/>
          </ac:picMkLst>
        </pc:picChg>
        <pc:picChg chg="mod">
          <ac:chgData name="Berencsi Bence" userId="0d6bc2cf-8112-42d3-a525-7658f104eaf7" providerId="ADAL" clId="{36581C35-FBB6-45C1-AC03-1BBC123F8131}" dt="2023-02-22T12:46:03.405" v="9726" actId="1076"/>
          <ac:picMkLst>
            <pc:docMk/>
            <pc:sldMk cId="3229650060" sldId="4568"/>
            <ac:picMk id="11266" creationId="{619E405E-4C9F-FB97-17A9-DDCFD4251A72}"/>
          </ac:picMkLst>
        </pc:picChg>
      </pc:sldChg>
      <pc:sldChg chg="addSp delSp modSp add mod">
        <pc:chgData name="Berencsi Bence" userId="0d6bc2cf-8112-42d3-a525-7658f104eaf7" providerId="ADAL" clId="{36581C35-FBB6-45C1-AC03-1BBC123F8131}" dt="2023-02-22T13:25:41.867" v="10030" actId="207"/>
        <pc:sldMkLst>
          <pc:docMk/>
          <pc:sldMk cId="3204074127" sldId="4569"/>
        </pc:sldMkLst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3" creationId="{D27FB0D3-CC88-ED8C-AC5D-09A8841CACB4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4" creationId="{37BAEF02-1849-644F-569A-5A518E8BFAD8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5" creationId="{0FCC5A35-48F0-97A0-BDD4-FFE5F1358527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6" creationId="{D897412B-61AB-FC9F-CAF2-A3A87247FBD3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8" creationId="{47533774-7F58-F162-CEC5-27775D809420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9" creationId="{21A62F86-C7F4-11CB-D036-62D0FED19C8B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10" creationId="{D7349654-2B47-563F-9A13-8127C20FD2DD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11" creationId="{7A3966C4-70C2-278D-3D88-FE7435BA2CFC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12" creationId="{83AD1E5B-19D8-1BBE-6DDB-5E0394828A8F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13" creationId="{0F96DD19-B331-3ABC-3AD4-646906C6330C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14" creationId="{05138574-43E3-12F4-C388-CC994BE94F27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15" creationId="{0D7C2856-8F2A-3845-5B63-5931520C2262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16" creationId="{581C7039-430C-E62A-E783-196AFF611419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17" creationId="{698477EB-2965-F4D2-BF5C-4A1FE36B9FF0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18" creationId="{7CF890A1-3A7B-C91A-3F70-8FE6053ABC91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19" creationId="{E0F3BB25-73A9-B260-6485-C8954CE335E1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20" creationId="{EBC1B687-6B09-8FF2-C347-4E180CF9903B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21" creationId="{B7664BEE-61DB-EB51-D7F4-5BE5C58F04ED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22" creationId="{44326170-96E3-FC8E-A7B9-5C2132CA7913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23" creationId="{381F5490-3567-1FDF-F182-4DD9E51466C0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24" creationId="{1A8768B0-B6C2-8AA6-3BF4-7931F66F6BB6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25" creationId="{5E3942C8-44FF-47DA-6C69-920FBC92469D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26" creationId="{0918F636-AA21-8B9E-F588-258E313BB2A3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27" creationId="{FCD9F264-5104-B700-9587-6505C36B9ED6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28" creationId="{9B1633B1-6683-B449-BC86-30CDDF513526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29" creationId="{F8ECCB43-D1A2-C4A4-FBD3-31C06FF7D694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30" creationId="{5F774825-5ED9-8CFE-E666-76816A1C8D92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31" creationId="{AFC1676D-D304-A238-35A3-62F0DF53C6BF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32" creationId="{5046BADE-9669-34CA-A0F3-F90E3854FDC6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33" creationId="{46A5D8A8-78C5-AE6A-5D85-A694432B3E51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34" creationId="{F63C1B64-46CC-41B2-5022-D5956D17F8B1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35" creationId="{9A9D9D51-E7FA-09DE-7C2B-38348879EF98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36" creationId="{EC802340-DB2A-9319-6907-D4401FBCBFC2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37" creationId="{BD6D1D2D-0B69-FC53-B5FA-04BCD7EC6173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38" creationId="{D64EEE7D-F047-07F2-D6B9-689F7D777FEE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39" creationId="{143932FE-3A78-82AE-5A15-93D84169AA40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40" creationId="{45A8D7E6-3654-4D51-EE3D-61E30F5A5A7E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41" creationId="{4DEF5BB1-6F77-3631-AB2C-46096FE88A64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42" creationId="{DFB82E52-14CE-E474-656B-F4DBEB66F9DC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43" creationId="{D5E014F3-80D1-DC66-075C-9410EDA9E8F5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44" creationId="{A262FA1D-2D69-0A29-5B28-F91E8FF2DF28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45" creationId="{1ECF83DC-B14A-1737-B0BD-0D0F6CC6FDDF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46" creationId="{1F491DA6-DE09-4A63-1D63-110FD1BFC483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47" creationId="{27BC9934-6605-4261-C435-378314465F38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48" creationId="{5961812F-0140-0FF2-8707-8B00D711E51D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49" creationId="{597E55C0-D28A-A7EC-7E30-B67B84CFE23A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50" creationId="{71E456B9-EDFC-DDA7-B3B4-E77E74765C13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51" creationId="{EBDEC2E8-3BDC-AA3E-DCE7-65513DD5E214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52" creationId="{96C52AE7-1F54-8934-86C3-28B19B7B1855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53" creationId="{734A04E0-5877-38EE-B9EF-1CE21C1929E3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54" creationId="{18F0459F-7D1B-E3D0-1966-C2DA7C0B3058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55" creationId="{790241D4-C61C-0BC7-0D04-E61CA72E4998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56" creationId="{3BEBE975-EC2C-36CE-C229-743BB3170B1C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57" creationId="{B990A73E-078A-DE1E-C5DD-D69C89EB8AC2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58" creationId="{FFF435C9-AD19-D5D2-8330-3439FB81CEBE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59" creationId="{CE305545-6E1B-9B26-F063-D17C6F3F120B}"/>
          </ac:spMkLst>
        </pc:spChg>
        <pc:spChg chg="del">
          <ac:chgData name="Berencsi Bence" userId="0d6bc2cf-8112-42d3-a525-7658f104eaf7" providerId="ADAL" clId="{36581C35-FBB6-45C1-AC03-1BBC123F8131}" dt="2023-02-22T13:13:21.236" v="9922" actId="478"/>
          <ac:spMkLst>
            <pc:docMk/>
            <pc:sldMk cId="3204074127" sldId="4569"/>
            <ac:spMk id="60" creationId="{5D91CD6A-41C1-ACA4-953F-8D63B03DC0CE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61" creationId="{91994817-E52A-7874-468B-FB626B6EEE8D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62" creationId="{F9F82712-605E-4646-3E63-D630322631C7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63" creationId="{CA48A308-D9B3-A451-573B-C90439FBA3E6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64" creationId="{2241B1D4-B3A0-034E-EE3B-F893B5536DCC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65" creationId="{D622E8B8-FA16-197B-324E-7133FD0A5BBD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66" creationId="{E3B03417-217A-4B1F-2886-6E66DCE04A1F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67" creationId="{A056AECC-D878-4B91-0103-87DEF91DF7E6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68" creationId="{AC1A6EF4-5DAF-4FBE-D6AD-3AAB7C65D83B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69" creationId="{A587E111-64B4-3A22-7835-CEE27A12405F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70" creationId="{398D7ACA-9AF2-06BA-00C6-BC1397433FC1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71" creationId="{060147E1-D242-D014-2B4E-E9B46FF47FD6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72" creationId="{187BC3FB-3055-7700-2E51-E75CC47079BE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73" creationId="{0564DE8D-7BA7-E2BF-BBE7-C6DF55ED574E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74" creationId="{18DB764F-A13D-3B39-796B-B3209DB2F28D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76" creationId="{5965E77A-F1B8-3272-A219-4CB08CE08BCF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77" creationId="{4E79180A-45D2-4C16-BAF1-9780191D94CA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78" creationId="{BD0B48E6-CE02-359A-34A3-01D8C783E878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79" creationId="{BAD770FE-57BA-8E6B-CF51-8CD499F88BEE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80" creationId="{BD7E0050-042C-12B8-C56E-406FD7AE0EAB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81" creationId="{71145A20-CC3A-8DB5-95E6-0ED9EEB2D3FE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82" creationId="{A0550BC2-4C82-05E2-540B-8EA6522CAE00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83" creationId="{C428C9E7-5C43-59C8-B451-F66B2796B5DA}"/>
          </ac:spMkLst>
        </pc:spChg>
        <pc:spChg chg="add del mod">
          <ac:chgData name="Berencsi Bence" userId="0d6bc2cf-8112-42d3-a525-7658f104eaf7" providerId="ADAL" clId="{36581C35-FBB6-45C1-AC03-1BBC123F8131}" dt="2023-02-22T13:13:11.419" v="9917"/>
          <ac:spMkLst>
            <pc:docMk/>
            <pc:sldMk cId="3204074127" sldId="4569"/>
            <ac:spMk id="84" creationId="{54C6F2E1-D0D4-5EDC-8D1A-7E6725314F06}"/>
          </ac:spMkLst>
        </pc:spChg>
        <pc:spChg chg="add mod topLvl">
          <ac:chgData name="Berencsi Bence" userId="0d6bc2cf-8112-42d3-a525-7658f104eaf7" providerId="ADAL" clId="{36581C35-FBB6-45C1-AC03-1BBC123F8131}" dt="2023-02-22T13:25:12.552" v="10027" actId="164"/>
          <ac:spMkLst>
            <pc:docMk/>
            <pc:sldMk cId="3204074127" sldId="4569"/>
            <ac:spMk id="88" creationId="{AE2299AC-8B4F-AC29-C88F-B38EE220E698}"/>
          </ac:spMkLst>
        </pc:spChg>
        <pc:spChg chg="add mod">
          <ac:chgData name="Berencsi Bence" userId="0d6bc2cf-8112-42d3-a525-7658f104eaf7" providerId="ADAL" clId="{36581C35-FBB6-45C1-AC03-1BBC123F8131}" dt="2023-02-22T13:25:41.867" v="10030" actId="207"/>
          <ac:spMkLst>
            <pc:docMk/>
            <pc:sldMk cId="3204074127" sldId="4569"/>
            <ac:spMk id="89" creationId="{6A75BC13-CD02-790E-98AE-E37E48AF2A73}"/>
          </ac:spMkLst>
        </pc:spChg>
        <pc:grpChg chg="add del mod">
          <ac:chgData name="Berencsi Bence" userId="0d6bc2cf-8112-42d3-a525-7658f104eaf7" providerId="ADAL" clId="{36581C35-FBB6-45C1-AC03-1BBC123F8131}" dt="2023-02-22T13:24:36.802" v="10013" actId="165"/>
          <ac:grpSpMkLst>
            <pc:docMk/>
            <pc:sldMk cId="3204074127" sldId="4569"/>
            <ac:grpSpMk id="90" creationId="{433644D5-36CC-AD40-572F-5D3E27E736C7}"/>
          </ac:grpSpMkLst>
        </pc:grpChg>
        <pc:grpChg chg="add mod">
          <ac:chgData name="Berencsi Bence" userId="0d6bc2cf-8112-42d3-a525-7658f104eaf7" providerId="ADAL" clId="{36581C35-FBB6-45C1-AC03-1BBC123F8131}" dt="2023-02-22T13:25:12.552" v="10027" actId="164"/>
          <ac:grpSpMkLst>
            <pc:docMk/>
            <pc:sldMk cId="3204074127" sldId="4569"/>
            <ac:grpSpMk id="93" creationId="{83EDBB1A-A895-AECA-C286-D69AAE7E4F98}"/>
          </ac:grpSpMkLst>
        </pc:grpChg>
        <pc:picChg chg="add mod">
          <ac:chgData name="Berencsi Bence" userId="0d6bc2cf-8112-42d3-a525-7658f104eaf7" providerId="ADAL" clId="{36581C35-FBB6-45C1-AC03-1BBC123F8131}" dt="2023-02-22T13:21:02.011" v="9992" actId="1076"/>
          <ac:picMkLst>
            <pc:docMk/>
            <pc:sldMk cId="3204074127" sldId="4569"/>
            <ac:picMk id="85" creationId="{E2AA172B-5C57-C5CE-BEA3-3919080CB3C5}"/>
          </ac:picMkLst>
        </pc:picChg>
        <pc:picChg chg="add del mod topLvl">
          <ac:chgData name="Berencsi Bence" userId="0d6bc2cf-8112-42d3-a525-7658f104eaf7" providerId="ADAL" clId="{36581C35-FBB6-45C1-AC03-1BBC123F8131}" dt="2023-02-22T13:24:40.285" v="10014" actId="478"/>
          <ac:picMkLst>
            <pc:docMk/>
            <pc:sldMk cId="3204074127" sldId="4569"/>
            <ac:picMk id="87" creationId="{2B29D3D3-0CB0-2BC8-0E45-DE173D6B7E44}"/>
          </ac:picMkLst>
        </pc:picChg>
        <pc:picChg chg="add mod ord">
          <ac:chgData name="Berencsi Bence" userId="0d6bc2cf-8112-42d3-a525-7658f104eaf7" providerId="ADAL" clId="{36581C35-FBB6-45C1-AC03-1BBC123F8131}" dt="2023-02-22T13:25:12.552" v="10027" actId="164"/>
          <ac:picMkLst>
            <pc:docMk/>
            <pc:sldMk cId="3204074127" sldId="4569"/>
            <ac:picMk id="92" creationId="{98768CF8-910E-0521-50CA-9EB6AAFF7752}"/>
          </ac:picMkLst>
        </pc:picChg>
        <pc:picChg chg="add mod">
          <ac:chgData name="Berencsi Bence" userId="0d6bc2cf-8112-42d3-a525-7658f104eaf7" providerId="ADAL" clId="{36581C35-FBB6-45C1-AC03-1BBC123F8131}" dt="2023-02-22T13:23:50.517" v="10012" actId="1076"/>
          <ac:picMkLst>
            <pc:docMk/>
            <pc:sldMk cId="3204074127" sldId="4569"/>
            <ac:picMk id="9218" creationId="{3990C746-830F-9F87-803C-7837E3821BA8}"/>
          </ac:picMkLst>
        </pc:picChg>
        <pc:cxnChg chg="del">
          <ac:chgData name="Berencsi Bence" userId="0d6bc2cf-8112-42d3-a525-7658f104eaf7" providerId="ADAL" clId="{36581C35-FBB6-45C1-AC03-1BBC123F8131}" dt="2023-02-22T13:13:21.236" v="9922" actId="478"/>
          <ac:cxnSpMkLst>
            <pc:docMk/>
            <pc:sldMk cId="3204074127" sldId="4569"/>
            <ac:cxnSpMk id="7" creationId="{F8E3F4D6-B00D-BE00-8654-396E90D43864}"/>
          </ac:cxnSpMkLst>
        </pc:cxnChg>
        <pc:cxnChg chg="add del mod">
          <ac:chgData name="Berencsi Bence" userId="0d6bc2cf-8112-42d3-a525-7658f104eaf7" providerId="ADAL" clId="{36581C35-FBB6-45C1-AC03-1BBC123F8131}" dt="2023-02-22T13:13:11.419" v="9917"/>
          <ac:cxnSpMkLst>
            <pc:docMk/>
            <pc:sldMk cId="3204074127" sldId="4569"/>
            <ac:cxnSpMk id="75" creationId="{70A70C68-655C-C88F-55C2-C2834257430C}"/>
          </ac:cxnSpMkLst>
        </pc:cxnChg>
      </pc:sldChg>
      <pc:sldChg chg="add del">
        <pc:chgData name="Berencsi Bence" userId="0d6bc2cf-8112-42d3-a525-7658f104eaf7" providerId="ADAL" clId="{36581C35-FBB6-45C1-AC03-1BBC123F8131}" dt="2023-02-22T12:35:47.940" v="9664" actId="47"/>
        <pc:sldMkLst>
          <pc:docMk/>
          <pc:sldMk cId="3663044421" sldId="4569"/>
        </pc:sldMkLst>
      </pc:sldChg>
      <pc:sldChg chg="addSp delSp modSp add mod">
        <pc:chgData name="Berencsi Bence" userId="0d6bc2cf-8112-42d3-a525-7658f104eaf7" providerId="ADAL" clId="{36581C35-FBB6-45C1-AC03-1BBC123F8131}" dt="2023-02-23T15:58:52.480" v="10740" actId="1037"/>
        <pc:sldMkLst>
          <pc:docMk/>
          <pc:sldMk cId="2760261344" sldId="4570"/>
        </pc:sldMkLst>
        <pc:spChg chg="mod">
          <ac:chgData name="Berencsi Bence" userId="0d6bc2cf-8112-42d3-a525-7658f104eaf7" providerId="ADAL" clId="{36581C35-FBB6-45C1-AC03-1BBC123F8131}" dt="2023-02-23T12:09:08.262" v="10084" actId="6549"/>
          <ac:spMkLst>
            <pc:docMk/>
            <pc:sldMk cId="2760261344" sldId="4570"/>
            <ac:spMk id="4" creationId="{B2B053C9-4D42-1DA6-09DC-9A1007E8EDDB}"/>
          </ac:spMkLst>
        </pc:spChg>
        <pc:spChg chg="add del mod">
          <ac:chgData name="Berencsi Bence" userId="0d6bc2cf-8112-42d3-a525-7658f104eaf7" providerId="ADAL" clId="{36581C35-FBB6-45C1-AC03-1BBC123F8131}" dt="2023-02-23T12:17:14.095" v="10340" actId="478"/>
          <ac:spMkLst>
            <pc:docMk/>
            <pc:sldMk cId="2760261344" sldId="4570"/>
            <ac:spMk id="6" creationId="{EC75A56D-4600-98AF-C68E-5B775CD0DEDD}"/>
          </ac:spMkLst>
        </pc:spChg>
        <pc:spChg chg="add del mod">
          <ac:chgData name="Berencsi Bence" userId="0d6bc2cf-8112-42d3-a525-7658f104eaf7" providerId="ADAL" clId="{36581C35-FBB6-45C1-AC03-1BBC123F8131}" dt="2023-02-23T12:17:20.877" v="10342" actId="478"/>
          <ac:spMkLst>
            <pc:docMk/>
            <pc:sldMk cId="2760261344" sldId="4570"/>
            <ac:spMk id="8" creationId="{D20D8CB3-FDA0-1000-DEDA-D8395A24AA7F}"/>
          </ac:spMkLst>
        </pc:spChg>
        <pc:spChg chg="add mod">
          <ac:chgData name="Berencsi Bence" userId="0d6bc2cf-8112-42d3-a525-7658f104eaf7" providerId="ADAL" clId="{36581C35-FBB6-45C1-AC03-1BBC123F8131}" dt="2023-02-23T15:58:32.033" v="10725" actId="1035"/>
          <ac:spMkLst>
            <pc:docMk/>
            <pc:sldMk cId="2760261344" sldId="4570"/>
            <ac:spMk id="9" creationId="{ED2434DF-4D84-1D03-A970-3CF0FBE19CEC}"/>
          </ac:spMkLst>
        </pc:spChg>
        <pc:spChg chg="add mod">
          <ac:chgData name="Berencsi Bence" userId="0d6bc2cf-8112-42d3-a525-7658f104eaf7" providerId="ADAL" clId="{36581C35-FBB6-45C1-AC03-1BBC123F8131}" dt="2023-02-23T15:58:32.033" v="10725" actId="1035"/>
          <ac:spMkLst>
            <pc:docMk/>
            <pc:sldMk cId="2760261344" sldId="4570"/>
            <ac:spMk id="11" creationId="{30A18102-2241-2B60-0F5E-A9ABE9112D0B}"/>
          </ac:spMkLst>
        </pc:spChg>
        <pc:spChg chg="add mod">
          <ac:chgData name="Berencsi Bence" userId="0d6bc2cf-8112-42d3-a525-7658f104eaf7" providerId="ADAL" clId="{36581C35-FBB6-45C1-AC03-1BBC123F8131}" dt="2023-02-23T15:58:32.033" v="10725" actId="1035"/>
          <ac:spMkLst>
            <pc:docMk/>
            <pc:sldMk cId="2760261344" sldId="4570"/>
            <ac:spMk id="12" creationId="{58B0BFAC-3A2E-F9D7-0222-BCF9792782A5}"/>
          </ac:spMkLst>
        </pc:spChg>
        <pc:spChg chg="add mod">
          <ac:chgData name="Berencsi Bence" userId="0d6bc2cf-8112-42d3-a525-7658f104eaf7" providerId="ADAL" clId="{36581C35-FBB6-45C1-AC03-1BBC123F8131}" dt="2023-02-23T15:58:32.033" v="10725" actId="1035"/>
          <ac:spMkLst>
            <pc:docMk/>
            <pc:sldMk cId="2760261344" sldId="4570"/>
            <ac:spMk id="13" creationId="{80113CAE-AD84-0C08-B460-9A5174FA4E51}"/>
          </ac:spMkLst>
        </pc:spChg>
        <pc:spChg chg="add mod">
          <ac:chgData name="Berencsi Bence" userId="0d6bc2cf-8112-42d3-a525-7658f104eaf7" providerId="ADAL" clId="{36581C35-FBB6-45C1-AC03-1BBC123F8131}" dt="2023-02-23T15:58:32.033" v="10725" actId="1035"/>
          <ac:spMkLst>
            <pc:docMk/>
            <pc:sldMk cId="2760261344" sldId="4570"/>
            <ac:spMk id="14" creationId="{E037043F-9514-8F93-E50D-0FB570D6013B}"/>
          </ac:spMkLst>
        </pc:spChg>
        <pc:spChg chg="add mod">
          <ac:chgData name="Berencsi Bence" userId="0d6bc2cf-8112-42d3-a525-7658f104eaf7" providerId="ADAL" clId="{36581C35-FBB6-45C1-AC03-1BBC123F8131}" dt="2023-02-23T15:58:32.033" v="10725" actId="1035"/>
          <ac:spMkLst>
            <pc:docMk/>
            <pc:sldMk cId="2760261344" sldId="4570"/>
            <ac:spMk id="15" creationId="{21DCA2FA-105D-B417-C9B0-EB0A7DA02D62}"/>
          </ac:spMkLst>
        </pc:spChg>
        <pc:spChg chg="add mod">
          <ac:chgData name="Berencsi Bence" userId="0d6bc2cf-8112-42d3-a525-7658f104eaf7" providerId="ADAL" clId="{36581C35-FBB6-45C1-AC03-1BBC123F8131}" dt="2023-02-23T15:58:32.033" v="10725" actId="1035"/>
          <ac:spMkLst>
            <pc:docMk/>
            <pc:sldMk cId="2760261344" sldId="4570"/>
            <ac:spMk id="16" creationId="{743F6A84-9EEA-7A79-0304-2F6C315CBC7B}"/>
          </ac:spMkLst>
        </pc:spChg>
        <pc:spChg chg="add mod">
          <ac:chgData name="Berencsi Bence" userId="0d6bc2cf-8112-42d3-a525-7658f104eaf7" providerId="ADAL" clId="{36581C35-FBB6-45C1-AC03-1BBC123F8131}" dt="2023-02-23T15:58:32.033" v="10725" actId="1035"/>
          <ac:spMkLst>
            <pc:docMk/>
            <pc:sldMk cId="2760261344" sldId="4570"/>
            <ac:spMk id="18" creationId="{9A0B2FFD-ED8D-0AE4-92FE-1B4401A00C61}"/>
          </ac:spMkLst>
        </pc:spChg>
        <pc:spChg chg="add mod">
          <ac:chgData name="Berencsi Bence" userId="0d6bc2cf-8112-42d3-a525-7658f104eaf7" providerId="ADAL" clId="{36581C35-FBB6-45C1-AC03-1BBC123F8131}" dt="2023-02-23T15:58:32.033" v="10725" actId="1035"/>
          <ac:spMkLst>
            <pc:docMk/>
            <pc:sldMk cId="2760261344" sldId="4570"/>
            <ac:spMk id="24" creationId="{08BCBE4E-E54A-936B-61ED-8E8DD01EACE8}"/>
          </ac:spMkLst>
        </pc:spChg>
        <pc:spChg chg="add mod">
          <ac:chgData name="Berencsi Bence" userId="0d6bc2cf-8112-42d3-a525-7658f104eaf7" providerId="ADAL" clId="{36581C35-FBB6-45C1-AC03-1BBC123F8131}" dt="2023-02-23T15:58:32.033" v="10725" actId="1035"/>
          <ac:spMkLst>
            <pc:docMk/>
            <pc:sldMk cId="2760261344" sldId="4570"/>
            <ac:spMk id="25" creationId="{4871BBB1-AD2F-C783-8712-9BD0C2D191B7}"/>
          </ac:spMkLst>
        </pc:spChg>
        <pc:spChg chg="add mod">
          <ac:chgData name="Berencsi Bence" userId="0d6bc2cf-8112-42d3-a525-7658f104eaf7" providerId="ADAL" clId="{36581C35-FBB6-45C1-AC03-1BBC123F8131}" dt="2023-02-23T15:58:32.033" v="10725" actId="1035"/>
          <ac:spMkLst>
            <pc:docMk/>
            <pc:sldMk cId="2760261344" sldId="4570"/>
            <ac:spMk id="26" creationId="{F01C1E5E-BC39-1903-EE80-8B3669DAA036}"/>
          </ac:spMkLst>
        </pc:spChg>
        <pc:spChg chg="add mod">
          <ac:chgData name="Berencsi Bence" userId="0d6bc2cf-8112-42d3-a525-7658f104eaf7" providerId="ADAL" clId="{36581C35-FBB6-45C1-AC03-1BBC123F8131}" dt="2023-02-23T15:58:32.033" v="10725" actId="1035"/>
          <ac:spMkLst>
            <pc:docMk/>
            <pc:sldMk cId="2760261344" sldId="4570"/>
            <ac:spMk id="28" creationId="{AEA6BEAB-7CB3-4260-3EF4-96444E294E6F}"/>
          </ac:spMkLst>
        </pc:spChg>
        <pc:spChg chg="del">
          <ac:chgData name="Berencsi Bence" userId="0d6bc2cf-8112-42d3-a525-7658f104eaf7" providerId="ADAL" clId="{36581C35-FBB6-45C1-AC03-1BBC123F8131}" dt="2023-02-23T12:08:52.245" v="10057" actId="478"/>
          <ac:spMkLst>
            <pc:docMk/>
            <pc:sldMk cId="2760261344" sldId="4570"/>
            <ac:spMk id="31" creationId="{08DBA98B-9968-8203-83E6-5538FB683817}"/>
          </ac:spMkLst>
        </pc:spChg>
        <pc:spChg chg="del">
          <ac:chgData name="Berencsi Bence" userId="0d6bc2cf-8112-42d3-a525-7658f104eaf7" providerId="ADAL" clId="{36581C35-FBB6-45C1-AC03-1BBC123F8131}" dt="2023-02-23T12:08:53.512" v="10058" actId="478"/>
          <ac:spMkLst>
            <pc:docMk/>
            <pc:sldMk cId="2760261344" sldId="4570"/>
            <ac:spMk id="32" creationId="{13CECF89-0537-DBC4-F3A7-78FD789364F7}"/>
          </ac:spMkLst>
        </pc:spChg>
        <pc:spChg chg="del">
          <ac:chgData name="Berencsi Bence" userId="0d6bc2cf-8112-42d3-a525-7658f104eaf7" providerId="ADAL" clId="{36581C35-FBB6-45C1-AC03-1BBC123F8131}" dt="2023-02-23T12:08:51.637" v="10056" actId="478"/>
          <ac:spMkLst>
            <pc:docMk/>
            <pc:sldMk cId="2760261344" sldId="4570"/>
            <ac:spMk id="33" creationId="{1F62D95F-8E38-CBBF-0E11-F6ABB3A64ED3}"/>
          </ac:spMkLst>
        </pc:spChg>
        <pc:spChg chg="del">
          <ac:chgData name="Berencsi Bence" userId="0d6bc2cf-8112-42d3-a525-7658f104eaf7" providerId="ADAL" clId="{36581C35-FBB6-45C1-AC03-1BBC123F8131}" dt="2023-02-23T12:08:53.512" v="10058" actId="478"/>
          <ac:spMkLst>
            <pc:docMk/>
            <pc:sldMk cId="2760261344" sldId="4570"/>
            <ac:spMk id="34" creationId="{6C34EC79-2EDD-E573-7E3A-01C700E12375}"/>
          </ac:spMkLst>
        </pc:spChg>
        <pc:spChg chg="add mod">
          <ac:chgData name="Berencsi Bence" userId="0d6bc2cf-8112-42d3-a525-7658f104eaf7" providerId="ADAL" clId="{36581C35-FBB6-45C1-AC03-1BBC123F8131}" dt="2023-02-23T15:58:32.033" v="10725" actId="1035"/>
          <ac:spMkLst>
            <pc:docMk/>
            <pc:sldMk cId="2760261344" sldId="4570"/>
            <ac:spMk id="35" creationId="{8C001F3C-0866-091A-33C9-F80AFAD18787}"/>
          </ac:spMkLst>
        </pc:spChg>
        <pc:spChg chg="add mod">
          <ac:chgData name="Berencsi Bence" userId="0d6bc2cf-8112-42d3-a525-7658f104eaf7" providerId="ADAL" clId="{36581C35-FBB6-45C1-AC03-1BBC123F8131}" dt="2023-02-23T15:58:32.033" v="10725" actId="1035"/>
          <ac:spMkLst>
            <pc:docMk/>
            <pc:sldMk cId="2760261344" sldId="4570"/>
            <ac:spMk id="36" creationId="{2BA36BF9-6031-1BBB-6DFF-ABD76E9692CB}"/>
          </ac:spMkLst>
        </pc:spChg>
        <pc:spChg chg="add mod">
          <ac:chgData name="Berencsi Bence" userId="0d6bc2cf-8112-42d3-a525-7658f104eaf7" providerId="ADAL" clId="{36581C35-FBB6-45C1-AC03-1BBC123F8131}" dt="2023-02-23T15:58:32.033" v="10725" actId="1035"/>
          <ac:spMkLst>
            <pc:docMk/>
            <pc:sldMk cId="2760261344" sldId="4570"/>
            <ac:spMk id="37" creationId="{0EA47B0D-0F76-DACE-B632-CED5DABB9E03}"/>
          </ac:spMkLst>
        </pc:spChg>
        <pc:spChg chg="add mod">
          <ac:chgData name="Berencsi Bence" userId="0d6bc2cf-8112-42d3-a525-7658f104eaf7" providerId="ADAL" clId="{36581C35-FBB6-45C1-AC03-1BBC123F8131}" dt="2023-02-23T15:58:32.033" v="10725" actId="1035"/>
          <ac:spMkLst>
            <pc:docMk/>
            <pc:sldMk cId="2760261344" sldId="4570"/>
            <ac:spMk id="38" creationId="{902210A0-4097-4B69-A6A2-122538F77571}"/>
          </ac:spMkLst>
        </pc:spChg>
        <pc:spChg chg="add mod">
          <ac:chgData name="Berencsi Bence" userId="0d6bc2cf-8112-42d3-a525-7658f104eaf7" providerId="ADAL" clId="{36581C35-FBB6-45C1-AC03-1BBC123F8131}" dt="2023-02-23T12:22:01.098" v="10551" actId="1076"/>
          <ac:spMkLst>
            <pc:docMk/>
            <pc:sldMk cId="2760261344" sldId="4570"/>
            <ac:spMk id="40" creationId="{BD098F4B-4F51-70B6-A4A1-2FF3527889DA}"/>
          </ac:spMkLst>
        </pc:spChg>
        <pc:spChg chg="add del">
          <ac:chgData name="Berencsi Bence" userId="0d6bc2cf-8112-42d3-a525-7658f104eaf7" providerId="ADAL" clId="{36581C35-FBB6-45C1-AC03-1BBC123F8131}" dt="2023-02-23T15:56:02.183" v="10635"/>
          <ac:spMkLst>
            <pc:docMk/>
            <pc:sldMk cId="2760261344" sldId="4570"/>
            <ac:spMk id="41" creationId="{3429F4CF-7365-5BFA-398E-718973F0F0E8}"/>
          </ac:spMkLst>
        </pc:spChg>
        <pc:grpChg chg="del">
          <ac:chgData name="Berencsi Bence" userId="0d6bc2cf-8112-42d3-a525-7658f104eaf7" providerId="ADAL" clId="{36581C35-FBB6-45C1-AC03-1BBC123F8131}" dt="2023-02-23T12:08:48.124" v="10054" actId="478"/>
          <ac:grpSpMkLst>
            <pc:docMk/>
            <pc:sldMk cId="2760261344" sldId="4570"/>
            <ac:grpSpMk id="30" creationId="{2F572283-8A93-3096-C29B-9DA49985B429}"/>
          </ac:grpSpMkLst>
        </pc:grpChg>
        <pc:picChg chg="del">
          <ac:chgData name="Berencsi Bence" userId="0d6bc2cf-8112-42d3-a525-7658f104eaf7" providerId="ADAL" clId="{36581C35-FBB6-45C1-AC03-1BBC123F8131}" dt="2023-02-23T12:08:47.103" v="10053" actId="478"/>
          <ac:picMkLst>
            <pc:docMk/>
            <pc:sldMk cId="2760261344" sldId="4570"/>
            <ac:picMk id="3" creationId="{7ACEA065-BFFA-38E1-F09C-B0C26135DD1C}"/>
          </ac:picMkLst>
        </pc:picChg>
        <pc:picChg chg="del">
          <ac:chgData name="Berencsi Bence" userId="0d6bc2cf-8112-42d3-a525-7658f104eaf7" providerId="ADAL" clId="{36581C35-FBB6-45C1-AC03-1BBC123F8131}" dt="2023-02-23T12:08:49.869" v="10055" actId="478"/>
          <ac:picMkLst>
            <pc:docMk/>
            <pc:sldMk cId="2760261344" sldId="4570"/>
            <ac:picMk id="17" creationId="{1A66FB9E-0F45-EBB2-4431-ED3D7CEDDF46}"/>
          </ac:picMkLst>
        </pc:picChg>
        <pc:picChg chg="add mod">
          <ac:chgData name="Berencsi Bence" userId="0d6bc2cf-8112-42d3-a525-7658f104eaf7" providerId="ADAL" clId="{36581C35-FBB6-45C1-AC03-1BBC123F8131}" dt="2023-02-23T15:58:52.480" v="10740" actId="1037"/>
          <ac:picMkLst>
            <pc:docMk/>
            <pc:sldMk cId="2760261344" sldId="4570"/>
            <ac:picMk id="42" creationId="{852ADEA4-76C4-177D-C37B-5EE7120C1963}"/>
          </ac:picMkLst>
        </pc:picChg>
        <pc:picChg chg="add del mod">
          <ac:chgData name="Berencsi Bence" userId="0d6bc2cf-8112-42d3-a525-7658f104eaf7" providerId="ADAL" clId="{36581C35-FBB6-45C1-AC03-1BBC123F8131}" dt="2023-02-23T12:20:19.236" v="10538" actId="478"/>
          <ac:picMkLst>
            <pc:docMk/>
            <pc:sldMk cId="2760261344" sldId="4570"/>
            <ac:picMk id="1026" creationId="{7DC8A55F-0853-D811-25B1-72EECB06D0F5}"/>
          </ac:picMkLst>
        </pc:picChg>
        <pc:picChg chg="add mod">
          <ac:chgData name="Berencsi Bence" userId="0d6bc2cf-8112-42d3-a525-7658f104eaf7" providerId="ADAL" clId="{36581C35-FBB6-45C1-AC03-1BBC123F8131}" dt="2023-02-23T15:58:32.033" v="10725" actId="1035"/>
          <ac:picMkLst>
            <pc:docMk/>
            <pc:sldMk cId="2760261344" sldId="4570"/>
            <ac:picMk id="1028" creationId="{72C33E26-AEC9-F801-1F0E-48ECCDBC863A}"/>
          </ac:picMkLst>
        </pc:picChg>
        <pc:picChg chg="add mod">
          <ac:chgData name="Berencsi Bence" userId="0d6bc2cf-8112-42d3-a525-7658f104eaf7" providerId="ADAL" clId="{36581C35-FBB6-45C1-AC03-1BBC123F8131}" dt="2023-02-23T15:58:32.033" v="10725" actId="1035"/>
          <ac:picMkLst>
            <pc:docMk/>
            <pc:sldMk cId="2760261344" sldId="4570"/>
            <ac:picMk id="1030" creationId="{960ECBF4-0AF0-6EA1-780F-14F3634527E9}"/>
          </ac:picMkLst>
        </pc:picChg>
        <pc:picChg chg="add mod">
          <ac:chgData name="Berencsi Bence" userId="0d6bc2cf-8112-42d3-a525-7658f104eaf7" providerId="ADAL" clId="{36581C35-FBB6-45C1-AC03-1BBC123F8131}" dt="2023-02-23T15:58:42.641" v="10732" actId="1037"/>
          <ac:picMkLst>
            <pc:docMk/>
            <pc:sldMk cId="2760261344" sldId="4570"/>
            <ac:picMk id="1032" creationId="{208FDC61-8DE4-A1D6-6BED-BFF02E4079FD}"/>
          </ac:picMkLst>
        </pc:picChg>
      </pc:sldChg>
    </pc:docChg>
  </pc:docChgLst>
  <pc:docChgLst>
    <pc:chgData name="Berencsi Bence" userId="0d6bc2cf-8112-42d3-a525-7658f104eaf7" providerId="ADAL" clId="{B73D7D11-241B-4747-A2AF-EEB423187072}"/>
    <pc:docChg chg="undo custSel addSld delSld modSld sldOrd">
      <pc:chgData name="Berencsi Bence" userId="0d6bc2cf-8112-42d3-a525-7658f104eaf7" providerId="ADAL" clId="{B73D7D11-241B-4747-A2AF-EEB423187072}" dt="2023-02-10T16:37:41.041" v="1491" actId="47"/>
      <pc:docMkLst>
        <pc:docMk/>
      </pc:docMkLst>
      <pc:sldChg chg="add">
        <pc:chgData name="Berencsi Bence" userId="0d6bc2cf-8112-42d3-a525-7658f104eaf7" providerId="ADAL" clId="{B73D7D11-241B-4747-A2AF-EEB423187072}" dt="2023-02-10T16:34:34.161" v="1483"/>
        <pc:sldMkLst>
          <pc:docMk/>
          <pc:sldMk cId="3780213603" sldId="259"/>
        </pc:sldMkLst>
      </pc:sldChg>
      <pc:sldChg chg="ord">
        <pc:chgData name="Berencsi Bence" userId="0d6bc2cf-8112-42d3-a525-7658f104eaf7" providerId="ADAL" clId="{B73D7D11-241B-4747-A2AF-EEB423187072}" dt="2023-02-10T15:07:24.019" v="590"/>
        <pc:sldMkLst>
          <pc:docMk/>
          <pc:sldMk cId="2670036032" sldId="263"/>
        </pc:sldMkLst>
      </pc:sldChg>
      <pc:sldChg chg="del">
        <pc:chgData name="Berencsi Bence" userId="0d6bc2cf-8112-42d3-a525-7658f104eaf7" providerId="ADAL" clId="{B73D7D11-241B-4747-A2AF-EEB423187072}" dt="2023-02-10T15:07:11.549" v="588" actId="47"/>
        <pc:sldMkLst>
          <pc:docMk/>
          <pc:sldMk cId="3156452322" sldId="264"/>
        </pc:sldMkLst>
      </pc:sldChg>
      <pc:sldChg chg="add modNotes">
        <pc:chgData name="Berencsi Bence" userId="0d6bc2cf-8112-42d3-a525-7658f104eaf7" providerId="ADAL" clId="{B73D7D11-241B-4747-A2AF-EEB423187072}" dt="2023-02-10T16:30:56.356" v="1477" actId="27636"/>
        <pc:sldMkLst>
          <pc:docMk/>
          <pc:sldMk cId="3800189733" sldId="342"/>
        </pc:sldMkLst>
      </pc:sldChg>
      <pc:sldChg chg="addSp delSp modSp add del mod">
        <pc:chgData name="Berencsi Bence" userId="0d6bc2cf-8112-42d3-a525-7658f104eaf7" providerId="ADAL" clId="{B73D7D11-241B-4747-A2AF-EEB423187072}" dt="2023-02-10T15:33:24.912" v="817" actId="1076"/>
        <pc:sldMkLst>
          <pc:docMk/>
          <pc:sldMk cId="2030783647" sldId="729"/>
        </pc:sldMkLst>
        <pc:spChg chg="mod">
          <ac:chgData name="Berencsi Bence" userId="0d6bc2cf-8112-42d3-a525-7658f104eaf7" providerId="ADAL" clId="{B73D7D11-241B-4747-A2AF-EEB423187072}" dt="2023-02-10T15:33:24.912" v="817" actId="1076"/>
          <ac:spMkLst>
            <pc:docMk/>
            <pc:sldMk cId="2030783647" sldId="729"/>
            <ac:spMk id="3" creationId="{528F4662-BE72-40E6-874B-4DA320B0F9AC}"/>
          </ac:spMkLst>
        </pc:spChg>
        <pc:spChg chg="del">
          <ac:chgData name="Berencsi Bence" userId="0d6bc2cf-8112-42d3-a525-7658f104eaf7" providerId="ADAL" clId="{B73D7D11-241B-4747-A2AF-EEB423187072}" dt="2023-02-10T15:32:30.330" v="756" actId="478"/>
          <ac:spMkLst>
            <pc:docMk/>
            <pc:sldMk cId="2030783647" sldId="729"/>
            <ac:spMk id="5" creationId="{00000000-0000-0000-0000-000000000000}"/>
          </ac:spMkLst>
        </pc:spChg>
        <pc:spChg chg="add mod">
          <ac:chgData name="Berencsi Bence" userId="0d6bc2cf-8112-42d3-a525-7658f104eaf7" providerId="ADAL" clId="{B73D7D11-241B-4747-A2AF-EEB423187072}" dt="2023-02-10T15:32:43.178" v="808" actId="20577"/>
          <ac:spMkLst>
            <pc:docMk/>
            <pc:sldMk cId="2030783647" sldId="729"/>
            <ac:spMk id="9" creationId="{3F64908D-5118-3ED2-5315-989EE320AD6F}"/>
          </ac:spMkLst>
        </pc:spChg>
        <pc:spChg chg="add del mod">
          <ac:chgData name="Berencsi Bence" userId="0d6bc2cf-8112-42d3-a525-7658f104eaf7" providerId="ADAL" clId="{B73D7D11-241B-4747-A2AF-EEB423187072}" dt="2023-02-10T15:33:11.588" v="812"/>
          <ac:spMkLst>
            <pc:docMk/>
            <pc:sldMk cId="2030783647" sldId="729"/>
            <ac:spMk id="10" creationId="{0EDF6226-6451-FE86-9327-721FE7200ED8}"/>
          </ac:spMkLst>
        </pc:spChg>
        <pc:spChg chg="add del mod">
          <ac:chgData name="Berencsi Bence" userId="0d6bc2cf-8112-42d3-a525-7658f104eaf7" providerId="ADAL" clId="{B73D7D11-241B-4747-A2AF-EEB423187072}" dt="2023-02-10T15:33:11.588" v="812"/>
          <ac:spMkLst>
            <pc:docMk/>
            <pc:sldMk cId="2030783647" sldId="729"/>
            <ac:spMk id="11" creationId="{277F8F2D-ADEA-64A7-047D-7886C144FDAD}"/>
          </ac:spMkLst>
        </pc:spChg>
        <pc:spChg chg="add del mod">
          <ac:chgData name="Berencsi Bence" userId="0d6bc2cf-8112-42d3-a525-7658f104eaf7" providerId="ADAL" clId="{B73D7D11-241B-4747-A2AF-EEB423187072}" dt="2023-02-10T15:33:11.588" v="812"/>
          <ac:spMkLst>
            <pc:docMk/>
            <pc:sldMk cId="2030783647" sldId="729"/>
            <ac:spMk id="12" creationId="{BB69B259-3C5C-61B1-C58A-49EDB7502084}"/>
          </ac:spMkLst>
        </pc:spChg>
        <pc:spChg chg="add del mod">
          <ac:chgData name="Berencsi Bence" userId="0d6bc2cf-8112-42d3-a525-7658f104eaf7" providerId="ADAL" clId="{B73D7D11-241B-4747-A2AF-EEB423187072}" dt="2023-02-10T15:33:11.588" v="812"/>
          <ac:spMkLst>
            <pc:docMk/>
            <pc:sldMk cId="2030783647" sldId="729"/>
            <ac:spMk id="13" creationId="{079CAF85-1675-C327-77E1-16A49BDCC920}"/>
          </ac:spMkLst>
        </pc:spChg>
        <pc:spChg chg="add del mod">
          <ac:chgData name="Berencsi Bence" userId="0d6bc2cf-8112-42d3-a525-7658f104eaf7" providerId="ADAL" clId="{B73D7D11-241B-4747-A2AF-EEB423187072}" dt="2023-02-10T15:33:11.588" v="812"/>
          <ac:spMkLst>
            <pc:docMk/>
            <pc:sldMk cId="2030783647" sldId="729"/>
            <ac:spMk id="14" creationId="{02B7D053-B7CB-6154-12ED-8705BCDBE2F9}"/>
          </ac:spMkLst>
        </pc:spChg>
        <pc:spChg chg="add del mod">
          <ac:chgData name="Berencsi Bence" userId="0d6bc2cf-8112-42d3-a525-7658f104eaf7" providerId="ADAL" clId="{B73D7D11-241B-4747-A2AF-EEB423187072}" dt="2023-02-10T15:33:11.588" v="812"/>
          <ac:spMkLst>
            <pc:docMk/>
            <pc:sldMk cId="2030783647" sldId="729"/>
            <ac:spMk id="15" creationId="{55046BEB-753D-CE9B-E0DA-AAAC73C6C41F}"/>
          </ac:spMkLst>
        </pc:spChg>
        <pc:spChg chg="add del mod">
          <ac:chgData name="Berencsi Bence" userId="0d6bc2cf-8112-42d3-a525-7658f104eaf7" providerId="ADAL" clId="{B73D7D11-241B-4747-A2AF-EEB423187072}" dt="2023-02-10T15:33:11.588" v="812"/>
          <ac:spMkLst>
            <pc:docMk/>
            <pc:sldMk cId="2030783647" sldId="729"/>
            <ac:spMk id="16" creationId="{698AF213-C54D-5088-5576-F89AA1ABD805}"/>
          </ac:spMkLst>
        </pc:spChg>
        <pc:spChg chg="add del mod">
          <ac:chgData name="Berencsi Bence" userId="0d6bc2cf-8112-42d3-a525-7658f104eaf7" providerId="ADAL" clId="{B73D7D11-241B-4747-A2AF-EEB423187072}" dt="2023-02-10T15:33:11.588" v="812"/>
          <ac:spMkLst>
            <pc:docMk/>
            <pc:sldMk cId="2030783647" sldId="729"/>
            <ac:spMk id="17" creationId="{248A835D-707C-D08D-1690-B8C1D0A42BA9}"/>
          </ac:spMkLst>
        </pc:spChg>
        <pc:spChg chg="add del mod">
          <ac:chgData name="Berencsi Bence" userId="0d6bc2cf-8112-42d3-a525-7658f104eaf7" providerId="ADAL" clId="{B73D7D11-241B-4747-A2AF-EEB423187072}" dt="2023-02-10T15:33:11.588" v="812"/>
          <ac:spMkLst>
            <pc:docMk/>
            <pc:sldMk cId="2030783647" sldId="729"/>
            <ac:spMk id="18" creationId="{DDDE1D90-15C8-F29A-FFCD-26AAE33BC857}"/>
          </ac:spMkLst>
        </pc:spChg>
        <pc:spChg chg="add del mod">
          <ac:chgData name="Berencsi Bence" userId="0d6bc2cf-8112-42d3-a525-7658f104eaf7" providerId="ADAL" clId="{B73D7D11-241B-4747-A2AF-EEB423187072}" dt="2023-02-10T15:33:11.588" v="812"/>
          <ac:spMkLst>
            <pc:docMk/>
            <pc:sldMk cId="2030783647" sldId="729"/>
            <ac:spMk id="19" creationId="{EB541707-A30B-ACDA-2174-A4BD74BC3B30}"/>
          </ac:spMkLst>
        </pc:spChg>
        <pc:spChg chg="add del mod">
          <ac:chgData name="Berencsi Bence" userId="0d6bc2cf-8112-42d3-a525-7658f104eaf7" providerId="ADAL" clId="{B73D7D11-241B-4747-A2AF-EEB423187072}" dt="2023-02-10T15:33:11.588" v="812"/>
          <ac:spMkLst>
            <pc:docMk/>
            <pc:sldMk cId="2030783647" sldId="729"/>
            <ac:spMk id="20" creationId="{1E63184E-F4A7-DAEA-53E2-112AC3EE0631}"/>
          </ac:spMkLst>
        </pc:spChg>
        <pc:grpChg chg="del mod">
          <ac:chgData name="Berencsi Bence" userId="0d6bc2cf-8112-42d3-a525-7658f104eaf7" providerId="ADAL" clId="{B73D7D11-241B-4747-A2AF-EEB423187072}" dt="2023-02-10T15:33:04.354" v="810" actId="478"/>
          <ac:grpSpMkLst>
            <pc:docMk/>
            <pc:sldMk cId="2030783647" sldId="729"/>
            <ac:grpSpMk id="47" creationId="{C7FAB5E1-5E51-4B44-9576-E9F08025799E}"/>
          </ac:grpSpMkLst>
        </pc:grpChg>
        <pc:picChg chg="add mod ord">
          <ac:chgData name="Berencsi Bence" userId="0d6bc2cf-8112-42d3-a525-7658f104eaf7" providerId="ADAL" clId="{B73D7D11-241B-4747-A2AF-EEB423187072}" dt="2023-02-10T15:33:21.950" v="816" actId="167"/>
          <ac:picMkLst>
            <pc:docMk/>
            <pc:sldMk cId="2030783647" sldId="729"/>
            <ac:picMk id="21" creationId="{E1F4D56C-E077-B0C9-C2F6-9E2E87C25633}"/>
          </ac:picMkLst>
        </pc:picChg>
      </pc:sldChg>
      <pc:sldChg chg="add">
        <pc:chgData name="Berencsi Bence" userId="0d6bc2cf-8112-42d3-a525-7658f104eaf7" providerId="ADAL" clId="{B73D7D11-241B-4747-A2AF-EEB423187072}" dt="2023-02-10T15:45:56.959" v="1453"/>
        <pc:sldMkLst>
          <pc:docMk/>
          <pc:sldMk cId="2278752413" sldId="757"/>
        </pc:sldMkLst>
      </pc:sldChg>
      <pc:sldChg chg="add">
        <pc:chgData name="Berencsi Bence" userId="0d6bc2cf-8112-42d3-a525-7658f104eaf7" providerId="ADAL" clId="{B73D7D11-241B-4747-A2AF-EEB423187072}" dt="2023-02-10T15:45:56.959" v="1453"/>
        <pc:sldMkLst>
          <pc:docMk/>
          <pc:sldMk cId="1101957621" sldId="762"/>
        </pc:sldMkLst>
      </pc:sldChg>
      <pc:sldChg chg="add">
        <pc:chgData name="Berencsi Bence" userId="0d6bc2cf-8112-42d3-a525-7658f104eaf7" providerId="ADAL" clId="{B73D7D11-241B-4747-A2AF-EEB423187072}" dt="2023-02-10T15:45:56.959" v="1453"/>
        <pc:sldMkLst>
          <pc:docMk/>
          <pc:sldMk cId="4200049887" sldId="763"/>
        </pc:sldMkLst>
      </pc:sldChg>
      <pc:sldChg chg="add">
        <pc:chgData name="Berencsi Bence" userId="0d6bc2cf-8112-42d3-a525-7658f104eaf7" providerId="ADAL" clId="{B73D7D11-241B-4747-A2AF-EEB423187072}" dt="2023-02-10T15:45:56.959" v="1453"/>
        <pc:sldMkLst>
          <pc:docMk/>
          <pc:sldMk cId="3017921288" sldId="781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744217538" sldId="783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1061881190" sldId="784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180198762" sldId="785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3997967426" sldId="786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1137534883" sldId="792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3277852110" sldId="793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93405949" sldId="795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2191515352" sldId="796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1372617886" sldId="797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679996986" sldId="798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3363252641" sldId="800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3956463059" sldId="801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1032449080" sldId="802"/>
        </pc:sldMkLst>
      </pc:sldChg>
      <pc:sldChg chg="add del">
        <pc:chgData name="Berencsi Bence" userId="0d6bc2cf-8112-42d3-a525-7658f104eaf7" providerId="ADAL" clId="{B73D7D11-241B-4747-A2AF-EEB423187072}" dt="2023-02-10T16:33:58.076" v="1482" actId="47"/>
        <pc:sldMkLst>
          <pc:docMk/>
          <pc:sldMk cId="4220540871" sldId="810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3702032872" sldId="816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3906977176" sldId="817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2127071769" sldId="818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3546540890" sldId="819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2857599320" sldId="820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603024255" sldId="821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147972417" sldId="882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1747207293" sldId="884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4047252541" sldId="886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1781619207" sldId="888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1184083781" sldId="891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1218613646" sldId="893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2296977990" sldId="901"/>
        </pc:sldMkLst>
      </pc:sldChg>
      <pc:sldChg chg="add">
        <pc:chgData name="Berencsi Bence" userId="0d6bc2cf-8112-42d3-a525-7658f104eaf7" providerId="ADAL" clId="{B73D7D11-241B-4747-A2AF-EEB423187072}" dt="2023-02-10T16:30:56.230" v="1473"/>
        <pc:sldMkLst>
          <pc:docMk/>
          <pc:sldMk cId="909089375" sldId="921"/>
        </pc:sldMkLst>
      </pc:sldChg>
      <pc:sldChg chg="modSp add mod">
        <pc:chgData name="Berencsi Bence" userId="0d6bc2cf-8112-42d3-a525-7658f104eaf7" providerId="ADAL" clId="{B73D7D11-241B-4747-A2AF-EEB423187072}" dt="2023-02-10T16:30:56.338" v="1476" actId="27636"/>
        <pc:sldMkLst>
          <pc:docMk/>
          <pc:sldMk cId="1623185003" sldId="923"/>
        </pc:sldMkLst>
        <pc:spChg chg="mod">
          <ac:chgData name="Berencsi Bence" userId="0d6bc2cf-8112-42d3-a525-7658f104eaf7" providerId="ADAL" clId="{B73D7D11-241B-4747-A2AF-EEB423187072}" dt="2023-02-10T16:30:56.338" v="1476" actId="27636"/>
          <ac:spMkLst>
            <pc:docMk/>
            <pc:sldMk cId="1623185003" sldId="923"/>
            <ac:spMk id="22" creationId="{00000000-0000-0000-0000-000000000000}"/>
          </ac:spMkLst>
        </pc:spChg>
      </pc:sldChg>
      <pc:sldChg chg="add">
        <pc:chgData name="Berencsi Bence" userId="0d6bc2cf-8112-42d3-a525-7658f104eaf7" providerId="ADAL" clId="{B73D7D11-241B-4747-A2AF-EEB423187072}" dt="2023-02-10T16:30:56.230" v="1473"/>
        <pc:sldMkLst>
          <pc:docMk/>
          <pc:sldMk cId="163541354" sldId="924"/>
        </pc:sldMkLst>
      </pc:sldChg>
      <pc:sldChg chg="modSp add mod">
        <pc:chgData name="Berencsi Bence" userId="0d6bc2cf-8112-42d3-a525-7658f104eaf7" providerId="ADAL" clId="{B73D7D11-241B-4747-A2AF-EEB423187072}" dt="2023-02-10T16:30:56.332" v="1474" actId="27636"/>
        <pc:sldMkLst>
          <pc:docMk/>
          <pc:sldMk cId="1750606154" sldId="928"/>
        </pc:sldMkLst>
        <pc:spChg chg="mod">
          <ac:chgData name="Berencsi Bence" userId="0d6bc2cf-8112-42d3-a525-7658f104eaf7" providerId="ADAL" clId="{B73D7D11-241B-4747-A2AF-EEB423187072}" dt="2023-02-10T16:30:56.332" v="1474" actId="27636"/>
          <ac:spMkLst>
            <pc:docMk/>
            <pc:sldMk cId="1750606154" sldId="928"/>
            <ac:spMk id="14" creationId="{F35A2545-5B9F-446A-8BD9-9004F0E056DA}"/>
          </ac:spMkLst>
        </pc:spChg>
      </pc:sldChg>
      <pc:sldChg chg="modSp add mod">
        <pc:chgData name="Berencsi Bence" userId="0d6bc2cf-8112-42d3-a525-7658f104eaf7" providerId="ADAL" clId="{B73D7D11-241B-4747-A2AF-EEB423187072}" dt="2023-02-10T16:30:56.335" v="1475" actId="27636"/>
        <pc:sldMkLst>
          <pc:docMk/>
          <pc:sldMk cId="3971340305" sldId="929"/>
        </pc:sldMkLst>
        <pc:spChg chg="mod">
          <ac:chgData name="Berencsi Bence" userId="0d6bc2cf-8112-42d3-a525-7658f104eaf7" providerId="ADAL" clId="{B73D7D11-241B-4747-A2AF-EEB423187072}" dt="2023-02-10T16:30:56.335" v="1475" actId="27636"/>
          <ac:spMkLst>
            <pc:docMk/>
            <pc:sldMk cId="3971340305" sldId="929"/>
            <ac:spMk id="18" creationId="{6A9F9769-2407-43FE-8B04-2055547EA02A}"/>
          </ac:spMkLst>
        </pc:spChg>
      </pc:sldChg>
      <pc:sldChg chg="add">
        <pc:chgData name="Berencsi Bence" userId="0d6bc2cf-8112-42d3-a525-7658f104eaf7" providerId="ADAL" clId="{B73D7D11-241B-4747-A2AF-EEB423187072}" dt="2023-02-10T16:31:41.395" v="1478"/>
        <pc:sldMkLst>
          <pc:docMk/>
          <pc:sldMk cId="2473925567" sldId="943"/>
        </pc:sldMkLst>
      </pc:sldChg>
      <pc:sldChg chg="add">
        <pc:chgData name="Berencsi Bence" userId="0d6bc2cf-8112-42d3-a525-7658f104eaf7" providerId="ADAL" clId="{B73D7D11-241B-4747-A2AF-EEB423187072}" dt="2023-02-10T16:31:41.395" v="1478"/>
        <pc:sldMkLst>
          <pc:docMk/>
          <pc:sldMk cId="2625611404" sldId="944"/>
        </pc:sldMkLst>
      </pc:sldChg>
      <pc:sldChg chg="add">
        <pc:chgData name="Berencsi Bence" userId="0d6bc2cf-8112-42d3-a525-7658f104eaf7" providerId="ADAL" clId="{B73D7D11-241B-4747-A2AF-EEB423187072}" dt="2023-02-10T16:31:41.395" v="1478"/>
        <pc:sldMkLst>
          <pc:docMk/>
          <pc:sldMk cId="2269066803" sldId="949"/>
        </pc:sldMkLst>
      </pc:sldChg>
      <pc:sldChg chg="add">
        <pc:chgData name="Berencsi Bence" userId="0d6bc2cf-8112-42d3-a525-7658f104eaf7" providerId="ADAL" clId="{B73D7D11-241B-4747-A2AF-EEB423187072}" dt="2023-02-10T16:34:34.161" v="1483"/>
        <pc:sldMkLst>
          <pc:docMk/>
          <pc:sldMk cId="2192651448" sldId="969"/>
        </pc:sldMkLst>
      </pc:sldChg>
      <pc:sldChg chg="add">
        <pc:chgData name="Berencsi Bence" userId="0d6bc2cf-8112-42d3-a525-7658f104eaf7" providerId="ADAL" clId="{B73D7D11-241B-4747-A2AF-EEB423187072}" dt="2023-02-10T16:36:52.582" v="1488"/>
        <pc:sldMkLst>
          <pc:docMk/>
          <pc:sldMk cId="1248806815" sldId="994"/>
        </pc:sldMkLst>
      </pc:sldChg>
      <pc:sldChg chg="add del">
        <pc:chgData name="Berencsi Bence" userId="0d6bc2cf-8112-42d3-a525-7658f104eaf7" providerId="ADAL" clId="{B73D7D11-241B-4747-A2AF-EEB423187072}" dt="2023-02-10T16:37:01.431" v="1489" actId="2696"/>
        <pc:sldMkLst>
          <pc:docMk/>
          <pc:sldMk cId="2165485126" sldId="995"/>
        </pc:sldMkLst>
      </pc:sldChg>
      <pc:sldChg chg="add">
        <pc:chgData name="Berencsi Bence" userId="0d6bc2cf-8112-42d3-a525-7658f104eaf7" providerId="ADAL" clId="{B73D7D11-241B-4747-A2AF-EEB423187072}" dt="2023-02-10T16:37:09.017" v="1490"/>
        <pc:sldMkLst>
          <pc:docMk/>
          <pc:sldMk cId="2691539870" sldId="995"/>
        </pc:sldMkLst>
      </pc:sldChg>
      <pc:sldChg chg="add del">
        <pc:chgData name="Berencsi Bence" userId="0d6bc2cf-8112-42d3-a525-7658f104eaf7" providerId="ADAL" clId="{B73D7D11-241B-4747-A2AF-EEB423187072}" dt="2023-02-10T16:37:01.431" v="1489" actId="2696"/>
        <pc:sldMkLst>
          <pc:docMk/>
          <pc:sldMk cId="3366276059" sldId="996"/>
        </pc:sldMkLst>
      </pc:sldChg>
      <pc:sldChg chg="add">
        <pc:chgData name="Berencsi Bence" userId="0d6bc2cf-8112-42d3-a525-7658f104eaf7" providerId="ADAL" clId="{B73D7D11-241B-4747-A2AF-EEB423187072}" dt="2023-02-10T16:37:09.017" v="1490"/>
        <pc:sldMkLst>
          <pc:docMk/>
          <pc:sldMk cId="3656507508" sldId="996"/>
        </pc:sldMkLst>
      </pc:sldChg>
      <pc:sldChg chg="add">
        <pc:chgData name="Berencsi Bence" userId="0d6bc2cf-8112-42d3-a525-7658f104eaf7" providerId="ADAL" clId="{B73D7D11-241B-4747-A2AF-EEB423187072}" dt="2023-02-10T15:52:57.888" v="1469"/>
        <pc:sldMkLst>
          <pc:docMk/>
          <pc:sldMk cId="2637447833" sldId="1005"/>
        </pc:sldMkLst>
      </pc:sldChg>
      <pc:sldChg chg="add">
        <pc:chgData name="Berencsi Bence" userId="0d6bc2cf-8112-42d3-a525-7658f104eaf7" providerId="ADAL" clId="{B73D7D11-241B-4747-A2AF-EEB423187072}" dt="2023-02-10T16:32:41.230" v="1481"/>
        <pc:sldMkLst>
          <pc:docMk/>
          <pc:sldMk cId="722166068" sldId="1042"/>
        </pc:sldMkLst>
      </pc:sldChg>
      <pc:sldChg chg="add">
        <pc:chgData name="Berencsi Bence" userId="0d6bc2cf-8112-42d3-a525-7658f104eaf7" providerId="ADAL" clId="{B73D7D11-241B-4747-A2AF-EEB423187072}" dt="2023-02-10T16:32:41.230" v="1481"/>
        <pc:sldMkLst>
          <pc:docMk/>
          <pc:sldMk cId="556531857" sldId="1043"/>
        </pc:sldMkLst>
      </pc:sldChg>
      <pc:sldChg chg="add">
        <pc:chgData name="Berencsi Bence" userId="0d6bc2cf-8112-42d3-a525-7658f104eaf7" providerId="ADAL" clId="{B73D7D11-241B-4747-A2AF-EEB423187072}" dt="2023-02-10T16:32:41.230" v="1481"/>
        <pc:sldMkLst>
          <pc:docMk/>
          <pc:sldMk cId="3562108368" sldId="1045"/>
        </pc:sldMkLst>
      </pc:sldChg>
      <pc:sldChg chg="add">
        <pc:chgData name="Berencsi Bence" userId="0d6bc2cf-8112-42d3-a525-7658f104eaf7" providerId="ADAL" clId="{B73D7D11-241B-4747-A2AF-EEB423187072}" dt="2023-02-10T16:32:41.230" v="1481"/>
        <pc:sldMkLst>
          <pc:docMk/>
          <pc:sldMk cId="2471406472" sldId="1046"/>
        </pc:sldMkLst>
      </pc:sldChg>
      <pc:sldChg chg="add">
        <pc:chgData name="Berencsi Bence" userId="0d6bc2cf-8112-42d3-a525-7658f104eaf7" providerId="ADAL" clId="{B73D7D11-241B-4747-A2AF-EEB423187072}" dt="2023-02-10T16:32:41.230" v="1481"/>
        <pc:sldMkLst>
          <pc:docMk/>
          <pc:sldMk cId="639654754" sldId="1052"/>
        </pc:sldMkLst>
      </pc:sldChg>
      <pc:sldChg chg="add">
        <pc:chgData name="Berencsi Bence" userId="0d6bc2cf-8112-42d3-a525-7658f104eaf7" providerId="ADAL" clId="{B73D7D11-241B-4747-A2AF-EEB423187072}" dt="2023-02-10T16:32:41.230" v="1481"/>
        <pc:sldMkLst>
          <pc:docMk/>
          <pc:sldMk cId="2654172908" sldId="1053"/>
        </pc:sldMkLst>
      </pc:sldChg>
      <pc:sldChg chg="add">
        <pc:chgData name="Berencsi Bence" userId="0d6bc2cf-8112-42d3-a525-7658f104eaf7" providerId="ADAL" clId="{B73D7D11-241B-4747-A2AF-EEB423187072}" dt="2023-02-10T16:32:41.230" v="1481"/>
        <pc:sldMkLst>
          <pc:docMk/>
          <pc:sldMk cId="3985733380" sldId="1055"/>
        </pc:sldMkLst>
      </pc:sldChg>
      <pc:sldChg chg="add">
        <pc:chgData name="Berencsi Bence" userId="0d6bc2cf-8112-42d3-a525-7658f104eaf7" providerId="ADAL" clId="{B73D7D11-241B-4747-A2AF-EEB423187072}" dt="2023-02-10T16:31:41.395" v="1478"/>
        <pc:sldMkLst>
          <pc:docMk/>
          <pc:sldMk cId="2027462690" sldId="1425"/>
        </pc:sldMkLst>
      </pc:sldChg>
      <pc:sldChg chg="add del">
        <pc:chgData name="Berencsi Bence" userId="0d6bc2cf-8112-42d3-a525-7658f104eaf7" providerId="ADAL" clId="{B73D7D11-241B-4747-A2AF-EEB423187072}" dt="2023-02-10T16:29:25.556" v="1470" actId="47"/>
        <pc:sldMkLst>
          <pc:docMk/>
          <pc:sldMk cId="2402526001" sldId="1450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3836727439" sldId="1463"/>
        </pc:sldMkLst>
      </pc:sldChg>
      <pc:sldChg chg="add">
        <pc:chgData name="Berencsi Bence" userId="0d6bc2cf-8112-42d3-a525-7658f104eaf7" providerId="ADAL" clId="{B73D7D11-241B-4747-A2AF-EEB423187072}" dt="2023-02-10T16:32:41.230" v="1481"/>
        <pc:sldMkLst>
          <pc:docMk/>
          <pc:sldMk cId="1703080507" sldId="1514"/>
        </pc:sldMkLst>
      </pc:sldChg>
      <pc:sldChg chg="add del">
        <pc:chgData name="Berencsi Bence" userId="0d6bc2cf-8112-42d3-a525-7658f104eaf7" providerId="ADAL" clId="{B73D7D11-241B-4747-A2AF-EEB423187072}" dt="2023-02-10T16:33:58.076" v="1482" actId="47"/>
        <pc:sldMkLst>
          <pc:docMk/>
          <pc:sldMk cId="877169817" sldId="1552"/>
        </pc:sldMkLst>
      </pc:sldChg>
      <pc:sldChg chg="add del">
        <pc:chgData name="Berencsi Bence" userId="0d6bc2cf-8112-42d3-a525-7658f104eaf7" providerId="ADAL" clId="{B73D7D11-241B-4747-A2AF-EEB423187072}" dt="2023-02-10T16:33:58.076" v="1482" actId="47"/>
        <pc:sldMkLst>
          <pc:docMk/>
          <pc:sldMk cId="2964607726" sldId="1553"/>
        </pc:sldMkLst>
      </pc:sldChg>
      <pc:sldChg chg="add del">
        <pc:chgData name="Berencsi Bence" userId="0d6bc2cf-8112-42d3-a525-7658f104eaf7" providerId="ADAL" clId="{B73D7D11-241B-4747-A2AF-EEB423187072}" dt="2023-02-10T16:33:58.076" v="1482" actId="47"/>
        <pc:sldMkLst>
          <pc:docMk/>
          <pc:sldMk cId="2701851654" sldId="1554"/>
        </pc:sldMkLst>
      </pc:sldChg>
      <pc:sldChg chg="add del">
        <pc:chgData name="Berencsi Bence" userId="0d6bc2cf-8112-42d3-a525-7658f104eaf7" providerId="ADAL" clId="{B73D7D11-241B-4747-A2AF-EEB423187072}" dt="2023-02-10T16:33:58.076" v="1482" actId="47"/>
        <pc:sldMkLst>
          <pc:docMk/>
          <pc:sldMk cId="3302207613" sldId="1555"/>
        </pc:sldMkLst>
      </pc:sldChg>
      <pc:sldChg chg="add del">
        <pc:chgData name="Berencsi Bence" userId="0d6bc2cf-8112-42d3-a525-7658f104eaf7" providerId="ADAL" clId="{B73D7D11-241B-4747-A2AF-EEB423187072}" dt="2023-02-10T16:33:58.076" v="1482" actId="47"/>
        <pc:sldMkLst>
          <pc:docMk/>
          <pc:sldMk cId="1474192102" sldId="1556"/>
        </pc:sldMkLst>
      </pc:sldChg>
      <pc:sldChg chg="add del">
        <pc:chgData name="Berencsi Bence" userId="0d6bc2cf-8112-42d3-a525-7658f104eaf7" providerId="ADAL" clId="{B73D7D11-241B-4747-A2AF-EEB423187072}" dt="2023-02-10T16:33:58.076" v="1482" actId="47"/>
        <pc:sldMkLst>
          <pc:docMk/>
          <pc:sldMk cId="2744291742" sldId="1558"/>
        </pc:sldMkLst>
      </pc:sldChg>
      <pc:sldChg chg="add del">
        <pc:chgData name="Berencsi Bence" userId="0d6bc2cf-8112-42d3-a525-7658f104eaf7" providerId="ADAL" clId="{B73D7D11-241B-4747-A2AF-EEB423187072}" dt="2023-02-10T16:33:58.076" v="1482" actId="47"/>
        <pc:sldMkLst>
          <pc:docMk/>
          <pc:sldMk cId="300165384" sldId="1559"/>
        </pc:sldMkLst>
      </pc:sldChg>
      <pc:sldChg chg="add del">
        <pc:chgData name="Berencsi Bence" userId="0d6bc2cf-8112-42d3-a525-7658f104eaf7" providerId="ADAL" clId="{B73D7D11-241B-4747-A2AF-EEB423187072}" dt="2023-02-10T16:33:58.076" v="1482" actId="47"/>
        <pc:sldMkLst>
          <pc:docMk/>
          <pc:sldMk cId="506623075" sldId="1560"/>
        </pc:sldMkLst>
      </pc:sldChg>
      <pc:sldChg chg="add del">
        <pc:chgData name="Berencsi Bence" userId="0d6bc2cf-8112-42d3-a525-7658f104eaf7" providerId="ADAL" clId="{B73D7D11-241B-4747-A2AF-EEB423187072}" dt="2023-02-10T16:33:58.076" v="1482" actId="47"/>
        <pc:sldMkLst>
          <pc:docMk/>
          <pc:sldMk cId="3839852359" sldId="1561"/>
        </pc:sldMkLst>
      </pc:sldChg>
      <pc:sldChg chg="add del">
        <pc:chgData name="Berencsi Bence" userId="0d6bc2cf-8112-42d3-a525-7658f104eaf7" providerId="ADAL" clId="{B73D7D11-241B-4747-A2AF-EEB423187072}" dt="2023-02-10T16:33:58.076" v="1482" actId="47"/>
        <pc:sldMkLst>
          <pc:docMk/>
          <pc:sldMk cId="4108165165" sldId="1562"/>
        </pc:sldMkLst>
      </pc:sldChg>
      <pc:sldChg chg="add del">
        <pc:chgData name="Berencsi Bence" userId="0d6bc2cf-8112-42d3-a525-7658f104eaf7" providerId="ADAL" clId="{B73D7D11-241B-4747-A2AF-EEB423187072}" dt="2023-02-10T16:33:58.076" v="1482" actId="47"/>
        <pc:sldMkLst>
          <pc:docMk/>
          <pc:sldMk cId="3985311419" sldId="1572"/>
        </pc:sldMkLst>
      </pc:sldChg>
      <pc:sldChg chg="add del">
        <pc:chgData name="Berencsi Bence" userId="0d6bc2cf-8112-42d3-a525-7658f104eaf7" providerId="ADAL" clId="{B73D7D11-241B-4747-A2AF-EEB423187072}" dt="2023-02-10T16:33:58.076" v="1482" actId="47"/>
        <pc:sldMkLst>
          <pc:docMk/>
          <pc:sldMk cId="506978732" sldId="1573"/>
        </pc:sldMkLst>
      </pc:sldChg>
      <pc:sldChg chg="add">
        <pc:chgData name="Berencsi Bence" userId="0d6bc2cf-8112-42d3-a525-7658f104eaf7" providerId="ADAL" clId="{B73D7D11-241B-4747-A2AF-EEB423187072}" dt="2023-02-10T16:31:41.395" v="1478"/>
        <pc:sldMkLst>
          <pc:docMk/>
          <pc:sldMk cId="1232852152" sldId="3322"/>
        </pc:sldMkLst>
      </pc:sldChg>
      <pc:sldChg chg="add">
        <pc:chgData name="Berencsi Bence" userId="0d6bc2cf-8112-42d3-a525-7658f104eaf7" providerId="ADAL" clId="{B73D7D11-241B-4747-A2AF-EEB423187072}" dt="2023-02-10T16:34:34.161" v="1483"/>
        <pc:sldMkLst>
          <pc:docMk/>
          <pc:sldMk cId="105765484" sldId="3377"/>
        </pc:sldMkLst>
      </pc:sldChg>
      <pc:sldChg chg="add">
        <pc:chgData name="Berencsi Bence" userId="0d6bc2cf-8112-42d3-a525-7658f104eaf7" providerId="ADAL" clId="{B73D7D11-241B-4747-A2AF-EEB423187072}" dt="2023-02-10T15:45:56.959" v="1453"/>
        <pc:sldMkLst>
          <pc:docMk/>
          <pc:sldMk cId="4284718307" sldId="3459"/>
        </pc:sldMkLst>
      </pc:sldChg>
      <pc:sldChg chg="addSp delSp modSp mod">
        <pc:chgData name="Berencsi Bence" userId="0d6bc2cf-8112-42d3-a525-7658f104eaf7" providerId="ADAL" clId="{B73D7D11-241B-4747-A2AF-EEB423187072}" dt="2023-02-10T14:54:16.447" v="495" actId="1076"/>
        <pc:sldMkLst>
          <pc:docMk/>
          <pc:sldMk cId="295658725" sldId="3508"/>
        </pc:sldMkLst>
        <pc:spChg chg="add mod">
          <ac:chgData name="Berencsi Bence" userId="0d6bc2cf-8112-42d3-a525-7658f104eaf7" providerId="ADAL" clId="{B73D7D11-241B-4747-A2AF-EEB423187072}" dt="2023-02-10T14:39:53.457" v="12" actId="6549"/>
          <ac:spMkLst>
            <pc:docMk/>
            <pc:sldMk cId="295658725" sldId="3508"/>
            <ac:spMk id="5" creationId="{85ECD4E8-E64C-9B4A-7C7D-80DBDC2996C6}"/>
          </ac:spMkLst>
        </pc:spChg>
        <pc:spChg chg="add del mod">
          <ac:chgData name="Berencsi Bence" userId="0d6bc2cf-8112-42d3-a525-7658f104eaf7" providerId="ADAL" clId="{B73D7D11-241B-4747-A2AF-EEB423187072}" dt="2023-02-10T14:40:36.053" v="14"/>
          <ac:spMkLst>
            <pc:docMk/>
            <pc:sldMk cId="295658725" sldId="3508"/>
            <ac:spMk id="6" creationId="{646ACB69-CFFE-5539-05D7-1060A3CD25AC}"/>
          </ac:spMkLst>
        </pc:spChg>
        <pc:spChg chg="add del mod">
          <ac:chgData name="Berencsi Bence" userId="0d6bc2cf-8112-42d3-a525-7658f104eaf7" providerId="ADAL" clId="{B73D7D11-241B-4747-A2AF-EEB423187072}" dt="2023-02-10T14:40:36.053" v="14"/>
          <ac:spMkLst>
            <pc:docMk/>
            <pc:sldMk cId="295658725" sldId="3508"/>
            <ac:spMk id="9" creationId="{E32E1737-B31A-8E5A-EBA0-49DB4CF5A480}"/>
          </ac:spMkLst>
        </pc:spChg>
        <pc:spChg chg="add del mod">
          <ac:chgData name="Berencsi Bence" userId="0d6bc2cf-8112-42d3-a525-7658f104eaf7" providerId="ADAL" clId="{B73D7D11-241B-4747-A2AF-EEB423187072}" dt="2023-02-10T14:40:36.053" v="14"/>
          <ac:spMkLst>
            <pc:docMk/>
            <pc:sldMk cId="295658725" sldId="3508"/>
            <ac:spMk id="10" creationId="{C88C1F79-FA24-823A-17AC-05B0DA1B473E}"/>
          </ac:spMkLst>
        </pc:spChg>
        <pc:spChg chg="mod">
          <ac:chgData name="Berencsi Bence" userId="0d6bc2cf-8112-42d3-a525-7658f104eaf7" providerId="ADAL" clId="{B73D7D11-241B-4747-A2AF-EEB423187072}" dt="2023-02-10T14:40:28.783" v="13"/>
          <ac:spMkLst>
            <pc:docMk/>
            <pc:sldMk cId="295658725" sldId="3508"/>
            <ac:spMk id="12" creationId="{79924118-231F-BF02-4847-F68CFEEB556A}"/>
          </ac:spMkLst>
        </pc:spChg>
        <pc:spChg chg="mod">
          <ac:chgData name="Berencsi Bence" userId="0d6bc2cf-8112-42d3-a525-7658f104eaf7" providerId="ADAL" clId="{B73D7D11-241B-4747-A2AF-EEB423187072}" dt="2023-02-10T14:40:28.783" v="13"/>
          <ac:spMkLst>
            <pc:docMk/>
            <pc:sldMk cId="295658725" sldId="3508"/>
            <ac:spMk id="13" creationId="{C389F8AC-061E-2DD9-9EF3-23882FBD7885}"/>
          </ac:spMkLst>
        </pc:spChg>
        <pc:spChg chg="mod">
          <ac:chgData name="Berencsi Bence" userId="0d6bc2cf-8112-42d3-a525-7658f104eaf7" providerId="ADAL" clId="{B73D7D11-241B-4747-A2AF-EEB423187072}" dt="2023-02-10T14:40:28.783" v="13"/>
          <ac:spMkLst>
            <pc:docMk/>
            <pc:sldMk cId="295658725" sldId="3508"/>
            <ac:spMk id="14" creationId="{07DFEC92-BC53-E51D-F61E-7C93C2009054}"/>
          </ac:spMkLst>
        </pc:spChg>
        <pc:spChg chg="mod">
          <ac:chgData name="Berencsi Bence" userId="0d6bc2cf-8112-42d3-a525-7658f104eaf7" providerId="ADAL" clId="{B73D7D11-241B-4747-A2AF-EEB423187072}" dt="2023-02-10T14:40:28.783" v="13"/>
          <ac:spMkLst>
            <pc:docMk/>
            <pc:sldMk cId="295658725" sldId="3508"/>
            <ac:spMk id="15" creationId="{2A99C2D5-8095-0EAF-B250-07519A09DA9A}"/>
          </ac:spMkLst>
        </pc:spChg>
        <pc:spChg chg="mod">
          <ac:chgData name="Berencsi Bence" userId="0d6bc2cf-8112-42d3-a525-7658f104eaf7" providerId="ADAL" clId="{B73D7D11-241B-4747-A2AF-EEB423187072}" dt="2023-02-10T14:40:28.783" v="13"/>
          <ac:spMkLst>
            <pc:docMk/>
            <pc:sldMk cId="295658725" sldId="3508"/>
            <ac:spMk id="16" creationId="{DEB04AA9-3DE5-1029-E87E-7EC464155F07}"/>
          </ac:spMkLst>
        </pc:spChg>
        <pc:spChg chg="mod">
          <ac:chgData name="Berencsi Bence" userId="0d6bc2cf-8112-42d3-a525-7658f104eaf7" providerId="ADAL" clId="{B73D7D11-241B-4747-A2AF-EEB423187072}" dt="2023-02-10T14:40:28.783" v="13"/>
          <ac:spMkLst>
            <pc:docMk/>
            <pc:sldMk cId="295658725" sldId="3508"/>
            <ac:spMk id="17" creationId="{34BFE0F7-3AF9-1777-06B2-EF3DD41564BC}"/>
          </ac:spMkLst>
        </pc:spChg>
        <pc:spChg chg="mod">
          <ac:chgData name="Berencsi Bence" userId="0d6bc2cf-8112-42d3-a525-7658f104eaf7" providerId="ADAL" clId="{B73D7D11-241B-4747-A2AF-EEB423187072}" dt="2023-02-10T14:40:28.783" v="13"/>
          <ac:spMkLst>
            <pc:docMk/>
            <pc:sldMk cId="295658725" sldId="3508"/>
            <ac:spMk id="19" creationId="{6C3C8F31-5DDC-6D95-1324-51DC08B3F2BB}"/>
          </ac:spMkLst>
        </pc:spChg>
        <pc:spChg chg="mod">
          <ac:chgData name="Berencsi Bence" userId="0d6bc2cf-8112-42d3-a525-7658f104eaf7" providerId="ADAL" clId="{B73D7D11-241B-4747-A2AF-EEB423187072}" dt="2023-02-10T14:40:28.783" v="13"/>
          <ac:spMkLst>
            <pc:docMk/>
            <pc:sldMk cId="295658725" sldId="3508"/>
            <ac:spMk id="21" creationId="{9E7CCA7B-87A7-F55B-D71E-8955CE3FFECD}"/>
          </ac:spMkLst>
        </pc:spChg>
        <pc:spChg chg="mod">
          <ac:chgData name="Berencsi Bence" userId="0d6bc2cf-8112-42d3-a525-7658f104eaf7" providerId="ADAL" clId="{B73D7D11-241B-4747-A2AF-EEB423187072}" dt="2023-02-10T14:40:28.783" v="13"/>
          <ac:spMkLst>
            <pc:docMk/>
            <pc:sldMk cId="295658725" sldId="3508"/>
            <ac:spMk id="24" creationId="{ED1098D0-237F-DB41-299B-441269A505B5}"/>
          </ac:spMkLst>
        </pc:spChg>
        <pc:spChg chg="mod">
          <ac:chgData name="Berencsi Bence" userId="0d6bc2cf-8112-42d3-a525-7658f104eaf7" providerId="ADAL" clId="{B73D7D11-241B-4747-A2AF-EEB423187072}" dt="2023-02-10T14:40:28.783" v="13"/>
          <ac:spMkLst>
            <pc:docMk/>
            <pc:sldMk cId="295658725" sldId="3508"/>
            <ac:spMk id="25" creationId="{98B0064E-B493-2D8D-C20F-76D613692097}"/>
          </ac:spMkLst>
        </pc:spChg>
        <pc:spChg chg="mod">
          <ac:chgData name="Berencsi Bence" userId="0d6bc2cf-8112-42d3-a525-7658f104eaf7" providerId="ADAL" clId="{B73D7D11-241B-4747-A2AF-EEB423187072}" dt="2023-02-10T14:40:28.783" v="13"/>
          <ac:spMkLst>
            <pc:docMk/>
            <pc:sldMk cId="295658725" sldId="3508"/>
            <ac:spMk id="26" creationId="{885068C1-88E0-CCDF-E3D0-F664E20C6EB0}"/>
          </ac:spMkLst>
        </pc:spChg>
        <pc:spChg chg="mod">
          <ac:chgData name="Berencsi Bence" userId="0d6bc2cf-8112-42d3-a525-7658f104eaf7" providerId="ADAL" clId="{B73D7D11-241B-4747-A2AF-EEB423187072}" dt="2023-02-10T14:40:28.783" v="13"/>
          <ac:spMkLst>
            <pc:docMk/>
            <pc:sldMk cId="295658725" sldId="3508"/>
            <ac:spMk id="27" creationId="{2B903D56-2DD3-1C9F-F6DA-46975F98FFA8}"/>
          </ac:spMkLst>
        </pc:spChg>
        <pc:spChg chg="mod">
          <ac:chgData name="Berencsi Bence" userId="0d6bc2cf-8112-42d3-a525-7658f104eaf7" providerId="ADAL" clId="{B73D7D11-241B-4747-A2AF-EEB423187072}" dt="2023-02-10T14:40:28.783" v="13"/>
          <ac:spMkLst>
            <pc:docMk/>
            <pc:sldMk cId="295658725" sldId="3508"/>
            <ac:spMk id="29" creationId="{B2145073-9432-1BCC-FAF4-3451845F65A0}"/>
          </ac:spMkLst>
        </pc:spChg>
        <pc:spChg chg="mod">
          <ac:chgData name="Berencsi Bence" userId="0d6bc2cf-8112-42d3-a525-7658f104eaf7" providerId="ADAL" clId="{B73D7D11-241B-4747-A2AF-EEB423187072}" dt="2023-02-10T14:40:28.783" v="13"/>
          <ac:spMkLst>
            <pc:docMk/>
            <pc:sldMk cId="295658725" sldId="3508"/>
            <ac:spMk id="30" creationId="{27FD7D7B-06CC-0F12-FBF9-462836C28EBE}"/>
          </ac:spMkLst>
        </pc:spChg>
        <pc:spChg chg="mod">
          <ac:chgData name="Berencsi Bence" userId="0d6bc2cf-8112-42d3-a525-7658f104eaf7" providerId="ADAL" clId="{B73D7D11-241B-4747-A2AF-EEB423187072}" dt="2023-02-10T14:40:28.783" v="13"/>
          <ac:spMkLst>
            <pc:docMk/>
            <pc:sldMk cId="295658725" sldId="3508"/>
            <ac:spMk id="32" creationId="{2A3B9ADE-087E-50D2-717D-F9DFF171D38C}"/>
          </ac:spMkLst>
        </pc:spChg>
        <pc:spChg chg="mod">
          <ac:chgData name="Berencsi Bence" userId="0d6bc2cf-8112-42d3-a525-7658f104eaf7" providerId="ADAL" clId="{B73D7D11-241B-4747-A2AF-EEB423187072}" dt="2023-02-10T14:40:28.783" v="13"/>
          <ac:spMkLst>
            <pc:docMk/>
            <pc:sldMk cId="295658725" sldId="3508"/>
            <ac:spMk id="34" creationId="{83519031-E0B8-EE06-C8A5-AAAD8E5C8BB6}"/>
          </ac:spMkLst>
        </pc:spChg>
        <pc:spChg chg="add del mod">
          <ac:chgData name="Berencsi Bence" userId="0d6bc2cf-8112-42d3-a525-7658f104eaf7" providerId="ADAL" clId="{B73D7D11-241B-4747-A2AF-EEB423187072}" dt="2023-02-10T14:42:11.244" v="43" actId="478"/>
          <ac:spMkLst>
            <pc:docMk/>
            <pc:sldMk cId="295658725" sldId="3508"/>
            <ac:spMk id="36" creationId="{57A58EDC-795B-ECC6-97C9-BE3D4ECCF246}"/>
          </ac:spMkLst>
        </pc:spChg>
        <pc:spChg chg="add mod topLvl">
          <ac:chgData name="Berencsi Bence" userId="0d6bc2cf-8112-42d3-a525-7658f104eaf7" providerId="ADAL" clId="{B73D7D11-241B-4747-A2AF-EEB423187072}" dt="2023-02-10T14:53:23.374" v="485" actId="1076"/>
          <ac:spMkLst>
            <pc:docMk/>
            <pc:sldMk cId="295658725" sldId="3508"/>
            <ac:spMk id="39" creationId="{D90DA1C5-9C05-AF5C-1980-772F5F511672}"/>
          </ac:spMkLst>
        </pc:spChg>
        <pc:spChg chg="add mod topLvl">
          <ac:chgData name="Berencsi Bence" userId="0d6bc2cf-8112-42d3-a525-7658f104eaf7" providerId="ADAL" clId="{B73D7D11-241B-4747-A2AF-EEB423187072}" dt="2023-02-10T14:53:18.619" v="484" actId="1076"/>
          <ac:spMkLst>
            <pc:docMk/>
            <pc:sldMk cId="295658725" sldId="3508"/>
            <ac:spMk id="40" creationId="{11AEE0BF-7054-2654-B77C-BB34E2EA57BB}"/>
          </ac:spMkLst>
        </pc:spChg>
        <pc:spChg chg="mod">
          <ac:chgData name="Berencsi Bence" userId="0d6bc2cf-8112-42d3-a525-7658f104eaf7" providerId="ADAL" clId="{B73D7D11-241B-4747-A2AF-EEB423187072}" dt="2023-02-10T14:50:37.498" v="429" actId="1036"/>
          <ac:spMkLst>
            <pc:docMk/>
            <pc:sldMk cId="295658725" sldId="3508"/>
            <ac:spMk id="42" creationId="{DB1B5FFE-984A-A3FD-7054-1554CFBC0A5D}"/>
          </ac:spMkLst>
        </pc:spChg>
        <pc:spChg chg="mod">
          <ac:chgData name="Berencsi Bence" userId="0d6bc2cf-8112-42d3-a525-7658f104eaf7" providerId="ADAL" clId="{B73D7D11-241B-4747-A2AF-EEB423187072}" dt="2023-02-10T14:50:37.498" v="429" actId="1036"/>
          <ac:spMkLst>
            <pc:docMk/>
            <pc:sldMk cId="295658725" sldId="3508"/>
            <ac:spMk id="43" creationId="{2DCD5D18-8999-A29A-AE2E-575FB6A01013}"/>
          </ac:spMkLst>
        </pc:spChg>
        <pc:spChg chg="mod">
          <ac:chgData name="Berencsi Bence" userId="0d6bc2cf-8112-42d3-a525-7658f104eaf7" providerId="ADAL" clId="{B73D7D11-241B-4747-A2AF-EEB423187072}" dt="2023-02-10T14:50:37.498" v="429" actId="1036"/>
          <ac:spMkLst>
            <pc:docMk/>
            <pc:sldMk cId="295658725" sldId="3508"/>
            <ac:spMk id="44" creationId="{0D465B79-AEA5-7699-230D-2B2D7888A63E}"/>
          </ac:spMkLst>
        </pc:spChg>
        <pc:spChg chg="mod">
          <ac:chgData name="Berencsi Bence" userId="0d6bc2cf-8112-42d3-a525-7658f104eaf7" providerId="ADAL" clId="{B73D7D11-241B-4747-A2AF-EEB423187072}" dt="2023-02-10T14:50:37.498" v="429" actId="1036"/>
          <ac:spMkLst>
            <pc:docMk/>
            <pc:sldMk cId="295658725" sldId="3508"/>
            <ac:spMk id="45" creationId="{31CB6EF0-8A33-F8E8-D1B0-9BD3B8B0BB97}"/>
          </ac:spMkLst>
        </pc:spChg>
        <pc:spChg chg="mod">
          <ac:chgData name="Berencsi Bence" userId="0d6bc2cf-8112-42d3-a525-7658f104eaf7" providerId="ADAL" clId="{B73D7D11-241B-4747-A2AF-EEB423187072}" dt="2023-02-10T14:50:37.498" v="429" actId="1036"/>
          <ac:spMkLst>
            <pc:docMk/>
            <pc:sldMk cId="295658725" sldId="3508"/>
            <ac:spMk id="46" creationId="{8650F79D-FCC7-F0DA-D00E-660CE745A3F4}"/>
          </ac:spMkLst>
        </pc:spChg>
        <pc:spChg chg="mod">
          <ac:chgData name="Berencsi Bence" userId="0d6bc2cf-8112-42d3-a525-7658f104eaf7" providerId="ADAL" clId="{B73D7D11-241B-4747-A2AF-EEB423187072}" dt="2023-02-10T14:50:37.498" v="429" actId="1036"/>
          <ac:spMkLst>
            <pc:docMk/>
            <pc:sldMk cId="295658725" sldId="3508"/>
            <ac:spMk id="47" creationId="{80FEED24-1C2D-DE44-30FD-CADC4F9080B1}"/>
          </ac:spMkLst>
        </pc:spChg>
        <pc:spChg chg="mod topLvl">
          <ac:chgData name="Berencsi Bence" userId="0d6bc2cf-8112-42d3-a525-7658f104eaf7" providerId="ADAL" clId="{B73D7D11-241B-4747-A2AF-EEB423187072}" dt="2023-02-10T14:46:00.733" v="168" actId="1038"/>
          <ac:spMkLst>
            <pc:docMk/>
            <pc:sldMk cId="295658725" sldId="3508"/>
            <ac:spMk id="49" creationId="{F9C4D80F-5D04-8419-9A5F-1CC853FD52BA}"/>
          </ac:spMkLst>
        </pc:spChg>
        <pc:spChg chg="mod topLvl">
          <ac:chgData name="Berencsi Bence" userId="0d6bc2cf-8112-42d3-a525-7658f104eaf7" providerId="ADAL" clId="{B73D7D11-241B-4747-A2AF-EEB423187072}" dt="2023-02-10T14:46:00.733" v="168" actId="1038"/>
          <ac:spMkLst>
            <pc:docMk/>
            <pc:sldMk cId="295658725" sldId="3508"/>
            <ac:spMk id="51" creationId="{FA946DE9-38CE-F2FA-F3CE-C17B14885CD8}"/>
          </ac:spMkLst>
        </pc:spChg>
        <pc:spChg chg="mod topLvl">
          <ac:chgData name="Berencsi Bence" userId="0d6bc2cf-8112-42d3-a525-7658f104eaf7" providerId="ADAL" clId="{B73D7D11-241B-4747-A2AF-EEB423187072}" dt="2023-02-10T14:46:12.272" v="184" actId="1038"/>
          <ac:spMkLst>
            <pc:docMk/>
            <pc:sldMk cId="295658725" sldId="3508"/>
            <ac:spMk id="54" creationId="{072D6899-2C51-F5C4-FEF1-7A2E1A3D0FDF}"/>
          </ac:spMkLst>
        </pc:spChg>
        <pc:spChg chg="mod topLvl">
          <ac:chgData name="Berencsi Bence" userId="0d6bc2cf-8112-42d3-a525-7658f104eaf7" providerId="ADAL" clId="{B73D7D11-241B-4747-A2AF-EEB423187072}" dt="2023-02-10T14:46:57.002" v="254" actId="1035"/>
          <ac:spMkLst>
            <pc:docMk/>
            <pc:sldMk cId="295658725" sldId="3508"/>
            <ac:spMk id="55" creationId="{3EA5A330-3862-099B-75BA-C4DD57B1A9E7}"/>
          </ac:spMkLst>
        </pc:spChg>
        <pc:spChg chg="mod topLvl">
          <ac:chgData name="Berencsi Bence" userId="0d6bc2cf-8112-42d3-a525-7658f104eaf7" providerId="ADAL" clId="{B73D7D11-241B-4747-A2AF-EEB423187072}" dt="2023-02-10T14:46:38.714" v="227" actId="1035"/>
          <ac:spMkLst>
            <pc:docMk/>
            <pc:sldMk cId="295658725" sldId="3508"/>
            <ac:spMk id="56" creationId="{9FB50230-43A6-E4AF-BB41-18CC3410BE70}"/>
          </ac:spMkLst>
        </pc:spChg>
        <pc:spChg chg="mod topLvl">
          <ac:chgData name="Berencsi Bence" userId="0d6bc2cf-8112-42d3-a525-7658f104eaf7" providerId="ADAL" clId="{B73D7D11-241B-4747-A2AF-EEB423187072}" dt="2023-02-10T14:46:49.042" v="234" actId="1037"/>
          <ac:spMkLst>
            <pc:docMk/>
            <pc:sldMk cId="295658725" sldId="3508"/>
            <ac:spMk id="57" creationId="{0A412CFD-79D1-9814-26C1-383AE0D36223}"/>
          </ac:spMkLst>
        </pc:spChg>
        <pc:spChg chg="mod">
          <ac:chgData name="Berencsi Bence" userId="0d6bc2cf-8112-42d3-a525-7658f104eaf7" providerId="ADAL" clId="{B73D7D11-241B-4747-A2AF-EEB423187072}" dt="2023-02-10T14:45:41.449" v="140" actId="165"/>
          <ac:spMkLst>
            <pc:docMk/>
            <pc:sldMk cId="295658725" sldId="3508"/>
            <ac:spMk id="59" creationId="{B058AAFB-B408-7DC7-B7E1-FAEF27E72F5C}"/>
          </ac:spMkLst>
        </pc:spChg>
        <pc:spChg chg="mod">
          <ac:chgData name="Berencsi Bence" userId="0d6bc2cf-8112-42d3-a525-7658f104eaf7" providerId="ADAL" clId="{B73D7D11-241B-4747-A2AF-EEB423187072}" dt="2023-02-10T14:45:41.449" v="140" actId="165"/>
          <ac:spMkLst>
            <pc:docMk/>
            <pc:sldMk cId="295658725" sldId="3508"/>
            <ac:spMk id="60" creationId="{382BADB1-0560-A375-CDCD-50083F2F75D1}"/>
          </ac:spMkLst>
        </pc:spChg>
        <pc:spChg chg="mod">
          <ac:chgData name="Berencsi Bence" userId="0d6bc2cf-8112-42d3-a525-7658f104eaf7" providerId="ADAL" clId="{B73D7D11-241B-4747-A2AF-EEB423187072}" dt="2023-02-10T14:45:34.041" v="139" actId="165"/>
          <ac:spMkLst>
            <pc:docMk/>
            <pc:sldMk cId="295658725" sldId="3508"/>
            <ac:spMk id="62" creationId="{A3B95464-2869-A7D3-DD07-C58FF88656B1}"/>
          </ac:spMkLst>
        </pc:spChg>
        <pc:spChg chg="mod">
          <ac:chgData name="Berencsi Bence" userId="0d6bc2cf-8112-42d3-a525-7658f104eaf7" providerId="ADAL" clId="{B73D7D11-241B-4747-A2AF-EEB423187072}" dt="2023-02-10T14:45:34.041" v="139" actId="165"/>
          <ac:spMkLst>
            <pc:docMk/>
            <pc:sldMk cId="295658725" sldId="3508"/>
            <ac:spMk id="64" creationId="{2933BE2C-DB0F-C15A-544E-CA61374F23FA}"/>
          </ac:spMkLst>
        </pc:spChg>
        <pc:spChg chg="mod">
          <ac:chgData name="Berencsi Bence" userId="0d6bc2cf-8112-42d3-a525-7658f104eaf7" providerId="ADAL" clId="{B73D7D11-241B-4747-A2AF-EEB423187072}" dt="2023-02-10T14:53:50.837" v="494" actId="1037"/>
          <ac:spMkLst>
            <pc:docMk/>
            <pc:sldMk cId="295658725" sldId="3508"/>
            <ac:spMk id="82" creationId="{B082F2A0-9F3F-4C41-AC8A-BD12398F7E5A}"/>
          </ac:spMkLst>
        </pc:spChg>
        <pc:spChg chg="mod">
          <ac:chgData name="Berencsi Bence" userId="0d6bc2cf-8112-42d3-a525-7658f104eaf7" providerId="ADAL" clId="{B73D7D11-241B-4747-A2AF-EEB423187072}" dt="2023-02-10T14:53:50.837" v="494" actId="1037"/>
          <ac:spMkLst>
            <pc:docMk/>
            <pc:sldMk cId="295658725" sldId="3508"/>
            <ac:spMk id="83" creationId="{D5201DEA-3EC5-4801-A9AF-5CC7149EFFDD}"/>
          </ac:spMkLst>
        </pc:spChg>
        <pc:spChg chg="mod">
          <ac:chgData name="Berencsi Bence" userId="0d6bc2cf-8112-42d3-a525-7658f104eaf7" providerId="ADAL" clId="{B73D7D11-241B-4747-A2AF-EEB423187072}" dt="2023-02-10T14:53:50.837" v="494" actId="1037"/>
          <ac:spMkLst>
            <pc:docMk/>
            <pc:sldMk cId="295658725" sldId="3508"/>
            <ac:spMk id="84" creationId="{77A543EE-646A-47CE-ADE1-BAEA0B647E66}"/>
          </ac:spMkLst>
        </pc:spChg>
        <pc:spChg chg="mod">
          <ac:chgData name="Berencsi Bence" userId="0d6bc2cf-8112-42d3-a525-7658f104eaf7" providerId="ADAL" clId="{B73D7D11-241B-4747-A2AF-EEB423187072}" dt="2023-02-10T14:54:16.447" v="495" actId="1076"/>
          <ac:spMkLst>
            <pc:docMk/>
            <pc:sldMk cId="295658725" sldId="3508"/>
            <ac:spMk id="87" creationId="{D0E30C14-7BA3-4080-9F9A-AF9BD8508738}"/>
          </ac:spMkLst>
        </pc:spChg>
        <pc:spChg chg="mod">
          <ac:chgData name="Berencsi Bence" userId="0d6bc2cf-8112-42d3-a525-7658f104eaf7" providerId="ADAL" clId="{B73D7D11-241B-4747-A2AF-EEB423187072}" dt="2023-02-10T14:54:16.447" v="495" actId="1076"/>
          <ac:spMkLst>
            <pc:docMk/>
            <pc:sldMk cId="295658725" sldId="3508"/>
            <ac:spMk id="88" creationId="{CE79AB8C-73F4-4659-A320-E3EF503B51D0}"/>
          </ac:spMkLst>
        </pc:spChg>
        <pc:spChg chg="mod">
          <ac:chgData name="Berencsi Bence" userId="0d6bc2cf-8112-42d3-a525-7658f104eaf7" providerId="ADAL" clId="{B73D7D11-241B-4747-A2AF-EEB423187072}" dt="2023-02-10T14:54:16.447" v="495" actId="1076"/>
          <ac:spMkLst>
            <pc:docMk/>
            <pc:sldMk cId="295658725" sldId="3508"/>
            <ac:spMk id="89" creationId="{A4F38CED-5EB0-4AF9-9DB6-730A1E4ACF4D}"/>
          </ac:spMkLst>
        </pc:spChg>
        <pc:spChg chg="mod">
          <ac:chgData name="Berencsi Bence" userId="0d6bc2cf-8112-42d3-a525-7658f104eaf7" providerId="ADAL" clId="{B73D7D11-241B-4747-A2AF-EEB423187072}" dt="2023-02-10T14:54:16.447" v="495" actId="1076"/>
          <ac:spMkLst>
            <pc:docMk/>
            <pc:sldMk cId="295658725" sldId="3508"/>
            <ac:spMk id="90" creationId="{CDEBCE61-00C1-4890-B8D5-0554916A54EF}"/>
          </ac:spMkLst>
        </pc:spChg>
        <pc:spChg chg="mod">
          <ac:chgData name="Berencsi Bence" userId="0d6bc2cf-8112-42d3-a525-7658f104eaf7" providerId="ADAL" clId="{B73D7D11-241B-4747-A2AF-EEB423187072}" dt="2023-02-10T14:54:16.447" v="495" actId="1076"/>
          <ac:spMkLst>
            <pc:docMk/>
            <pc:sldMk cId="295658725" sldId="3508"/>
            <ac:spMk id="91" creationId="{C328273F-AFA7-4552-A1BB-263FD8C14DE4}"/>
          </ac:spMkLst>
        </pc:spChg>
        <pc:spChg chg="mod">
          <ac:chgData name="Berencsi Bence" userId="0d6bc2cf-8112-42d3-a525-7658f104eaf7" providerId="ADAL" clId="{B73D7D11-241B-4747-A2AF-EEB423187072}" dt="2023-02-10T14:54:16.447" v="495" actId="1076"/>
          <ac:spMkLst>
            <pc:docMk/>
            <pc:sldMk cId="295658725" sldId="3508"/>
            <ac:spMk id="92" creationId="{9EEB55FE-0EFF-46AA-A058-EC3C523CA04B}"/>
          </ac:spMkLst>
        </pc:spChg>
        <pc:spChg chg="mod">
          <ac:chgData name="Berencsi Bence" userId="0d6bc2cf-8112-42d3-a525-7658f104eaf7" providerId="ADAL" clId="{B73D7D11-241B-4747-A2AF-EEB423187072}" dt="2023-02-10T14:54:16.447" v="495" actId="1076"/>
          <ac:spMkLst>
            <pc:docMk/>
            <pc:sldMk cId="295658725" sldId="3508"/>
            <ac:spMk id="93" creationId="{44F3CE4C-209E-48DD-AD85-0284695273EE}"/>
          </ac:spMkLst>
        </pc:spChg>
        <pc:spChg chg="mod">
          <ac:chgData name="Berencsi Bence" userId="0d6bc2cf-8112-42d3-a525-7658f104eaf7" providerId="ADAL" clId="{B73D7D11-241B-4747-A2AF-EEB423187072}" dt="2023-02-10T14:54:16.447" v="495" actId="1076"/>
          <ac:spMkLst>
            <pc:docMk/>
            <pc:sldMk cId="295658725" sldId="3508"/>
            <ac:spMk id="94" creationId="{066FC9F0-D950-4BBA-8B6A-87930374FA26}"/>
          </ac:spMkLst>
        </pc:spChg>
        <pc:spChg chg="mod">
          <ac:chgData name="Berencsi Bence" userId="0d6bc2cf-8112-42d3-a525-7658f104eaf7" providerId="ADAL" clId="{B73D7D11-241B-4747-A2AF-EEB423187072}" dt="2023-02-10T14:54:16.447" v="495" actId="1076"/>
          <ac:spMkLst>
            <pc:docMk/>
            <pc:sldMk cId="295658725" sldId="3508"/>
            <ac:spMk id="95" creationId="{B267E4E6-94EB-4C91-89BF-06D26A7A3208}"/>
          </ac:spMkLst>
        </pc:spChg>
        <pc:spChg chg="mod">
          <ac:chgData name="Berencsi Bence" userId="0d6bc2cf-8112-42d3-a525-7658f104eaf7" providerId="ADAL" clId="{B73D7D11-241B-4747-A2AF-EEB423187072}" dt="2023-02-10T14:54:16.447" v="495" actId="1076"/>
          <ac:spMkLst>
            <pc:docMk/>
            <pc:sldMk cId="295658725" sldId="3508"/>
            <ac:spMk id="96" creationId="{CF394AFB-DC04-4B2A-A34C-5AD5EEB0361D}"/>
          </ac:spMkLst>
        </pc:spChg>
        <pc:spChg chg="mod">
          <ac:chgData name="Berencsi Bence" userId="0d6bc2cf-8112-42d3-a525-7658f104eaf7" providerId="ADAL" clId="{B73D7D11-241B-4747-A2AF-EEB423187072}" dt="2023-02-10T14:54:16.447" v="495" actId="1076"/>
          <ac:spMkLst>
            <pc:docMk/>
            <pc:sldMk cId="295658725" sldId="3508"/>
            <ac:spMk id="105" creationId="{04108682-A6A8-4C9F-8EF2-022CC3144B20}"/>
          </ac:spMkLst>
        </pc:spChg>
        <pc:spChg chg="mod">
          <ac:chgData name="Berencsi Bence" userId="0d6bc2cf-8112-42d3-a525-7658f104eaf7" providerId="ADAL" clId="{B73D7D11-241B-4747-A2AF-EEB423187072}" dt="2023-02-10T14:54:16.447" v="495" actId="1076"/>
          <ac:spMkLst>
            <pc:docMk/>
            <pc:sldMk cId="295658725" sldId="3508"/>
            <ac:spMk id="107" creationId="{3F72F060-9995-4B35-A70C-FF8D4EC0BF5D}"/>
          </ac:spMkLst>
        </pc:spChg>
        <pc:spChg chg="mod">
          <ac:chgData name="Berencsi Bence" userId="0d6bc2cf-8112-42d3-a525-7658f104eaf7" providerId="ADAL" clId="{B73D7D11-241B-4747-A2AF-EEB423187072}" dt="2023-02-10T14:54:16.447" v="495" actId="1076"/>
          <ac:spMkLst>
            <pc:docMk/>
            <pc:sldMk cId="295658725" sldId="3508"/>
            <ac:spMk id="109" creationId="{479E9671-1C82-4E35-B346-5DD65CDEF82F}"/>
          </ac:spMkLst>
        </pc:spChg>
        <pc:spChg chg="mod">
          <ac:chgData name="Berencsi Bence" userId="0d6bc2cf-8112-42d3-a525-7658f104eaf7" providerId="ADAL" clId="{B73D7D11-241B-4747-A2AF-EEB423187072}" dt="2023-02-10T14:54:16.447" v="495" actId="1076"/>
          <ac:spMkLst>
            <pc:docMk/>
            <pc:sldMk cId="295658725" sldId="3508"/>
            <ac:spMk id="111" creationId="{053193A6-2074-45F5-BD6E-6E18F097AF9C}"/>
          </ac:spMkLst>
        </pc:spChg>
        <pc:spChg chg="mod">
          <ac:chgData name="Berencsi Bence" userId="0d6bc2cf-8112-42d3-a525-7658f104eaf7" providerId="ADAL" clId="{B73D7D11-241B-4747-A2AF-EEB423187072}" dt="2023-02-10T14:54:16.447" v="495" actId="1076"/>
          <ac:spMkLst>
            <pc:docMk/>
            <pc:sldMk cId="295658725" sldId="3508"/>
            <ac:spMk id="112" creationId="{74EEEEE2-E625-42A7-AD60-296EFAF6C77F}"/>
          </ac:spMkLst>
        </pc:spChg>
        <pc:spChg chg="mod">
          <ac:chgData name="Berencsi Bence" userId="0d6bc2cf-8112-42d3-a525-7658f104eaf7" providerId="ADAL" clId="{B73D7D11-241B-4747-A2AF-EEB423187072}" dt="2023-02-10T14:54:16.447" v="495" actId="1076"/>
          <ac:spMkLst>
            <pc:docMk/>
            <pc:sldMk cId="295658725" sldId="3508"/>
            <ac:spMk id="113" creationId="{5EBC6297-D213-4024-9266-F1711C86FBC6}"/>
          </ac:spMkLst>
        </pc:spChg>
        <pc:spChg chg="mod">
          <ac:chgData name="Berencsi Bence" userId="0d6bc2cf-8112-42d3-a525-7658f104eaf7" providerId="ADAL" clId="{B73D7D11-241B-4747-A2AF-EEB423187072}" dt="2023-02-10T14:54:16.447" v="495" actId="1076"/>
          <ac:spMkLst>
            <pc:docMk/>
            <pc:sldMk cId="295658725" sldId="3508"/>
            <ac:spMk id="119" creationId="{601F1EC6-7120-402B-BB9A-D74E0E68771D}"/>
          </ac:spMkLst>
        </pc:spChg>
        <pc:spChg chg="mod">
          <ac:chgData name="Berencsi Bence" userId="0d6bc2cf-8112-42d3-a525-7658f104eaf7" providerId="ADAL" clId="{B73D7D11-241B-4747-A2AF-EEB423187072}" dt="2023-02-10T14:54:16.447" v="495" actId="1076"/>
          <ac:spMkLst>
            <pc:docMk/>
            <pc:sldMk cId="295658725" sldId="3508"/>
            <ac:spMk id="136" creationId="{FEA7768E-C804-4118-9183-476517E9222B}"/>
          </ac:spMkLst>
        </pc:spChg>
        <pc:spChg chg="mod">
          <ac:chgData name="Berencsi Bence" userId="0d6bc2cf-8112-42d3-a525-7658f104eaf7" providerId="ADAL" clId="{B73D7D11-241B-4747-A2AF-EEB423187072}" dt="2023-02-10T14:54:16.447" v="495" actId="1076"/>
          <ac:spMkLst>
            <pc:docMk/>
            <pc:sldMk cId="295658725" sldId="3508"/>
            <ac:spMk id="137" creationId="{1161DF0D-BB64-4C92-A95E-C674FE4D4C36}"/>
          </ac:spMkLst>
        </pc:spChg>
        <pc:spChg chg="mod">
          <ac:chgData name="Berencsi Bence" userId="0d6bc2cf-8112-42d3-a525-7658f104eaf7" providerId="ADAL" clId="{B73D7D11-241B-4747-A2AF-EEB423187072}" dt="2023-02-10T14:54:16.447" v="495" actId="1076"/>
          <ac:spMkLst>
            <pc:docMk/>
            <pc:sldMk cId="295658725" sldId="3508"/>
            <ac:spMk id="138" creationId="{069D8B00-E5E2-494F-AE05-9FF0D572AEF5}"/>
          </ac:spMkLst>
        </pc:spChg>
        <pc:grpChg chg="add del mod">
          <ac:chgData name="Berencsi Bence" userId="0d6bc2cf-8112-42d3-a525-7658f104eaf7" providerId="ADAL" clId="{B73D7D11-241B-4747-A2AF-EEB423187072}" dt="2023-02-10T14:40:36.053" v="14"/>
          <ac:grpSpMkLst>
            <pc:docMk/>
            <pc:sldMk cId="295658725" sldId="3508"/>
            <ac:grpSpMk id="11" creationId="{91ED33BF-5FD8-4A84-3CD9-5593E0CC14CB}"/>
          </ac:grpSpMkLst>
        </pc:grpChg>
        <pc:grpChg chg="add del mod">
          <ac:chgData name="Berencsi Bence" userId="0d6bc2cf-8112-42d3-a525-7658f104eaf7" providerId="ADAL" clId="{B73D7D11-241B-4747-A2AF-EEB423187072}" dt="2023-02-10T14:40:36.053" v="14"/>
          <ac:grpSpMkLst>
            <pc:docMk/>
            <pc:sldMk cId="295658725" sldId="3508"/>
            <ac:grpSpMk id="18" creationId="{E87011CF-CE59-00CA-D2E7-807A89212DE6}"/>
          </ac:grpSpMkLst>
        </pc:grpChg>
        <pc:grpChg chg="mod">
          <ac:chgData name="Berencsi Bence" userId="0d6bc2cf-8112-42d3-a525-7658f104eaf7" providerId="ADAL" clId="{B73D7D11-241B-4747-A2AF-EEB423187072}" dt="2023-02-10T14:40:28.783" v="13"/>
          <ac:grpSpMkLst>
            <pc:docMk/>
            <pc:sldMk cId="295658725" sldId="3508"/>
            <ac:grpSpMk id="23" creationId="{F918D302-EA12-286C-CA59-26B89917E741}"/>
          </ac:grpSpMkLst>
        </pc:grpChg>
        <pc:grpChg chg="add del mod">
          <ac:chgData name="Berencsi Bence" userId="0d6bc2cf-8112-42d3-a525-7658f104eaf7" providerId="ADAL" clId="{B73D7D11-241B-4747-A2AF-EEB423187072}" dt="2023-02-10T14:40:36.053" v="14"/>
          <ac:grpSpMkLst>
            <pc:docMk/>
            <pc:sldMk cId="295658725" sldId="3508"/>
            <ac:grpSpMk id="31" creationId="{DB4C6B40-AD74-E1C8-1D85-6C92438CB8D8}"/>
          </ac:grpSpMkLst>
        </pc:grpChg>
        <pc:grpChg chg="add mod topLvl">
          <ac:chgData name="Berencsi Bence" userId="0d6bc2cf-8112-42d3-a525-7658f104eaf7" providerId="ADAL" clId="{B73D7D11-241B-4747-A2AF-EEB423187072}" dt="2023-02-10T14:50:37.498" v="429" actId="1036"/>
          <ac:grpSpMkLst>
            <pc:docMk/>
            <pc:sldMk cId="295658725" sldId="3508"/>
            <ac:grpSpMk id="41" creationId="{1082AF5E-17EA-B8ED-5EFC-F97617B06F62}"/>
          </ac:grpSpMkLst>
        </pc:grpChg>
        <pc:grpChg chg="add del mod topLvl">
          <ac:chgData name="Berencsi Bence" userId="0d6bc2cf-8112-42d3-a525-7658f104eaf7" providerId="ADAL" clId="{B73D7D11-241B-4747-A2AF-EEB423187072}" dt="2023-02-10T14:45:41.449" v="140" actId="165"/>
          <ac:grpSpMkLst>
            <pc:docMk/>
            <pc:sldMk cId="295658725" sldId="3508"/>
            <ac:grpSpMk id="48" creationId="{6E6ED815-7ABB-3A4B-6AC4-DE7BD163B9DF}"/>
          </ac:grpSpMkLst>
        </pc:grpChg>
        <pc:grpChg chg="mod topLvl">
          <ac:chgData name="Berencsi Bence" userId="0d6bc2cf-8112-42d3-a525-7658f104eaf7" providerId="ADAL" clId="{B73D7D11-241B-4747-A2AF-EEB423187072}" dt="2023-02-10T14:45:41.449" v="140" actId="165"/>
          <ac:grpSpMkLst>
            <pc:docMk/>
            <pc:sldMk cId="295658725" sldId="3508"/>
            <ac:grpSpMk id="53" creationId="{91D0F4FE-31F1-25F0-D71A-F6E3B726007E}"/>
          </ac:grpSpMkLst>
        </pc:grpChg>
        <pc:grpChg chg="add mod topLvl">
          <ac:chgData name="Berencsi Bence" userId="0d6bc2cf-8112-42d3-a525-7658f104eaf7" providerId="ADAL" clId="{B73D7D11-241B-4747-A2AF-EEB423187072}" dt="2023-02-10T14:45:34.041" v="139" actId="165"/>
          <ac:grpSpMkLst>
            <pc:docMk/>
            <pc:sldMk cId="295658725" sldId="3508"/>
            <ac:grpSpMk id="61" creationId="{96DC2A41-7F87-18F8-A79F-CFE2B4BF84D3}"/>
          </ac:grpSpMkLst>
        </pc:grpChg>
        <pc:grpChg chg="add del mod">
          <ac:chgData name="Berencsi Bence" userId="0d6bc2cf-8112-42d3-a525-7658f104eaf7" providerId="ADAL" clId="{B73D7D11-241B-4747-A2AF-EEB423187072}" dt="2023-02-10T14:45:34.041" v="139" actId="165"/>
          <ac:grpSpMkLst>
            <pc:docMk/>
            <pc:sldMk cId="295658725" sldId="3508"/>
            <ac:grpSpMk id="66" creationId="{14BB92AA-21BC-3382-549C-AC002B7629B2}"/>
          </ac:grpSpMkLst>
        </pc:grpChg>
        <pc:grpChg chg="mod">
          <ac:chgData name="Berencsi Bence" userId="0d6bc2cf-8112-42d3-a525-7658f104eaf7" providerId="ADAL" clId="{B73D7D11-241B-4747-A2AF-EEB423187072}" dt="2023-02-10T14:53:50.837" v="494" actId="1037"/>
          <ac:grpSpMkLst>
            <pc:docMk/>
            <pc:sldMk cId="295658725" sldId="3508"/>
            <ac:grpSpMk id="80" creationId="{0EF845A1-E980-47D9-A8F3-3A7C58D6A1A9}"/>
          </ac:grpSpMkLst>
        </pc:grpChg>
        <pc:grpChg chg="mod">
          <ac:chgData name="Berencsi Bence" userId="0d6bc2cf-8112-42d3-a525-7658f104eaf7" providerId="ADAL" clId="{B73D7D11-241B-4747-A2AF-EEB423187072}" dt="2023-02-10T14:54:16.447" v="495" actId="1076"/>
          <ac:grpSpMkLst>
            <pc:docMk/>
            <pc:sldMk cId="295658725" sldId="3508"/>
            <ac:grpSpMk id="86" creationId="{766B7D41-C8EE-4D90-9C98-446A0D4056C6}"/>
          </ac:grpSpMkLst>
        </pc:grpChg>
        <pc:picChg chg="add del mod">
          <ac:chgData name="Berencsi Bence" userId="0d6bc2cf-8112-42d3-a525-7658f104eaf7" providerId="ADAL" clId="{B73D7D11-241B-4747-A2AF-EEB423187072}" dt="2023-02-10T14:40:36.053" v="14"/>
          <ac:picMkLst>
            <pc:docMk/>
            <pc:sldMk cId="295658725" sldId="3508"/>
            <ac:picMk id="7" creationId="{CF742092-D989-3A92-12EB-39C4C17A1A9C}"/>
          </ac:picMkLst>
        </pc:picChg>
        <pc:picChg chg="add del mod">
          <ac:chgData name="Berencsi Bence" userId="0d6bc2cf-8112-42d3-a525-7658f104eaf7" providerId="ADAL" clId="{B73D7D11-241B-4747-A2AF-EEB423187072}" dt="2023-02-10T14:40:36.053" v="14"/>
          <ac:picMkLst>
            <pc:docMk/>
            <pc:sldMk cId="295658725" sldId="3508"/>
            <ac:picMk id="8" creationId="{0C2507D9-7772-7E20-FAAF-00CF0606F24D}"/>
          </ac:picMkLst>
        </pc:picChg>
        <pc:picChg chg="mod">
          <ac:chgData name="Berencsi Bence" userId="0d6bc2cf-8112-42d3-a525-7658f104eaf7" providerId="ADAL" clId="{B73D7D11-241B-4747-A2AF-EEB423187072}" dt="2023-02-10T14:40:28.783" v="13"/>
          <ac:picMkLst>
            <pc:docMk/>
            <pc:sldMk cId="295658725" sldId="3508"/>
            <ac:picMk id="20" creationId="{1477C8AD-1193-F4EE-709C-F2F944BC9C87}"/>
          </ac:picMkLst>
        </pc:picChg>
        <pc:picChg chg="mod">
          <ac:chgData name="Berencsi Bence" userId="0d6bc2cf-8112-42d3-a525-7658f104eaf7" providerId="ADAL" clId="{B73D7D11-241B-4747-A2AF-EEB423187072}" dt="2023-02-10T14:40:28.783" v="13"/>
          <ac:picMkLst>
            <pc:docMk/>
            <pc:sldMk cId="295658725" sldId="3508"/>
            <ac:picMk id="22" creationId="{9BFF8355-86DF-B261-07D0-662ABEE3D46A}"/>
          </ac:picMkLst>
        </pc:picChg>
        <pc:picChg chg="mod">
          <ac:chgData name="Berencsi Bence" userId="0d6bc2cf-8112-42d3-a525-7658f104eaf7" providerId="ADAL" clId="{B73D7D11-241B-4747-A2AF-EEB423187072}" dt="2023-02-10T14:40:28.783" v="13"/>
          <ac:picMkLst>
            <pc:docMk/>
            <pc:sldMk cId="295658725" sldId="3508"/>
            <ac:picMk id="28" creationId="{126905B0-D46C-5CAD-CA14-0B91080FC54A}"/>
          </ac:picMkLst>
        </pc:picChg>
        <pc:picChg chg="mod">
          <ac:chgData name="Berencsi Bence" userId="0d6bc2cf-8112-42d3-a525-7658f104eaf7" providerId="ADAL" clId="{B73D7D11-241B-4747-A2AF-EEB423187072}" dt="2023-02-10T14:40:28.783" v="13"/>
          <ac:picMkLst>
            <pc:docMk/>
            <pc:sldMk cId="295658725" sldId="3508"/>
            <ac:picMk id="33" creationId="{CB57323C-5B56-2572-2F89-CC04E74A417F}"/>
          </ac:picMkLst>
        </pc:picChg>
        <pc:picChg chg="mod">
          <ac:chgData name="Berencsi Bence" userId="0d6bc2cf-8112-42d3-a525-7658f104eaf7" providerId="ADAL" clId="{B73D7D11-241B-4747-A2AF-EEB423187072}" dt="2023-02-10T14:40:28.783" v="13"/>
          <ac:picMkLst>
            <pc:docMk/>
            <pc:sldMk cId="295658725" sldId="3508"/>
            <ac:picMk id="35" creationId="{8A731B6A-9C04-4812-863E-B359181A5141}"/>
          </ac:picMkLst>
        </pc:picChg>
        <pc:picChg chg="add mod topLvl">
          <ac:chgData name="Berencsi Bence" userId="0d6bc2cf-8112-42d3-a525-7658f104eaf7" providerId="ADAL" clId="{B73D7D11-241B-4747-A2AF-EEB423187072}" dt="2023-02-10T14:53:23.374" v="485" actId="1076"/>
          <ac:picMkLst>
            <pc:docMk/>
            <pc:sldMk cId="295658725" sldId="3508"/>
            <ac:picMk id="37" creationId="{F996D3E6-94D4-0250-8494-AEB500A088D9}"/>
          </ac:picMkLst>
        </pc:picChg>
        <pc:picChg chg="add mod topLvl">
          <ac:chgData name="Berencsi Bence" userId="0d6bc2cf-8112-42d3-a525-7658f104eaf7" providerId="ADAL" clId="{B73D7D11-241B-4747-A2AF-EEB423187072}" dt="2023-02-10T14:53:18.619" v="484" actId="1076"/>
          <ac:picMkLst>
            <pc:docMk/>
            <pc:sldMk cId="295658725" sldId="3508"/>
            <ac:picMk id="38" creationId="{937C5B8A-C0EC-08AF-4C90-9BCDD9821DF8}"/>
          </ac:picMkLst>
        </pc:picChg>
        <pc:picChg chg="mod topLvl">
          <ac:chgData name="Berencsi Bence" userId="0d6bc2cf-8112-42d3-a525-7658f104eaf7" providerId="ADAL" clId="{B73D7D11-241B-4747-A2AF-EEB423187072}" dt="2023-02-10T14:46:38.714" v="227" actId="1035"/>
          <ac:picMkLst>
            <pc:docMk/>
            <pc:sldMk cId="295658725" sldId="3508"/>
            <ac:picMk id="50" creationId="{786CCD5F-2267-8FF4-24C5-D04A68EB1843}"/>
          </ac:picMkLst>
        </pc:picChg>
        <pc:picChg chg="mod topLvl">
          <ac:chgData name="Berencsi Bence" userId="0d6bc2cf-8112-42d3-a525-7658f104eaf7" providerId="ADAL" clId="{B73D7D11-241B-4747-A2AF-EEB423187072}" dt="2023-02-10T14:46:12.272" v="184" actId="1038"/>
          <ac:picMkLst>
            <pc:docMk/>
            <pc:sldMk cId="295658725" sldId="3508"/>
            <ac:picMk id="52" creationId="{279DEA50-A96A-BCCA-4C2C-4B6E9DAFD7D2}"/>
          </ac:picMkLst>
        </pc:picChg>
        <pc:picChg chg="mod topLvl">
          <ac:chgData name="Berencsi Bence" userId="0d6bc2cf-8112-42d3-a525-7658f104eaf7" providerId="ADAL" clId="{B73D7D11-241B-4747-A2AF-EEB423187072}" dt="2023-02-10T14:46:28.421" v="209" actId="1037"/>
          <ac:picMkLst>
            <pc:docMk/>
            <pc:sldMk cId="295658725" sldId="3508"/>
            <ac:picMk id="58" creationId="{9BD5A1E3-8212-7753-AD18-7928FD8EA848}"/>
          </ac:picMkLst>
        </pc:picChg>
        <pc:picChg chg="mod">
          <ac:chgData name="Berencsi Bence" userId="0d6bc2cf-8112-42d3-a525-7658f104eaf7" providerId="ADAL" clId="{B73D7D11-241B-4747-A2AF-EEB423187072}" dt="2023-02-10T14:45:34.041" v="139" actId="165"/>
          <ac:picMkLst>
            <pc:docMk/>
            <pc:sldMk cId="295658725" sldId="3508"/>
            <ac:picMk id="63" creationId="{1DC86CC5-EC0A-597B-37F9-4E6DE67EB385}"/>
          </ac:picMkLst>
        </pc:picChg>
        <pc:picChg chg="mod">
          <ac:chgData name="Berencsi Bence" userId="0d6bc2cf-8112-42d3-a525-7658f104eaf7" providerId="ADAL" clId="{B73D7D11-241B-4747-A2AF-EEB423187072}" dt="2023-02-10T14:45:34.041" v="139" actId="165"/>
          <ac:picMkLst>
            <pc:docMk/>
            <pc:sldMk cId="295658725" sldId="3508"/>
            <ac:picMk id="65" creationId="{A00F8511-2924-51E8-DC57-830DDFF7E109}"/>
          </ac:picMkLst>
        </pc:picChg>
      </pc:sldChg>
      <pc:sldChg chg="del">
        <pc:chgData name="Berencsi Bence" userId="0d6bc2cf-8112-42d3-a525-7658f104eaf7" providerId="ADAL" clId="{B73D7D11-241B-4747-A2AF-EEB423187072}" dt="2023-02-10T15:06:50.468" v="587" actId="47"/>
        <pc:sldMkLst>
          <pc:docMk/>
          <pc:sldMk cId="3562446295" sldId="3509"/>
        </pc:sldMkLst>
      </pc:sldChg>
      <pc:sldChg chg="add">
        <pc:chgData name="Berencsi Bence" userId="0d6bc2cf-8112-42d3-a525-7658f104eaf7" providerId="ADAL" clId="{B73D7D11-241B-4747-A2AF-EEB423187072}" dt="2023-02-10T15:45:56.959" v="1453"/>
        <pc:sldMkLst>
          <pc:docMk/>
          <pc:sldMk cId="3237849525" sldId="3540"/>
        </pc:sldMkLst>
      </pc:sldChg>
      <pc:sldChg chg="add">
        <pc:chgData name="Berencsi Bence" userId="0d6bc2cf-8112-42d3-a525-7658f104eaf7" providerId="ADAL" clId="{B73D7D11-241B-4747-A2AF-EEB423187072}" dt="2023-02-10T15:45:56.959" v="1453"/>
        <pc:sldMkLst>
          <pc:docMk/>
          <pc:sldMk cId="2044779264" sldId="3541"/>
        </pc:sldMkLst>
      </pc:sldChg>
      <pc:sldChg chg="add">
        <pc:chgData name="Berencsi Bence" userId="0d6bc2cf-8112-42d3-a525-7658f104eaf7" providerId="ADAL" clId="{B73D7D11-241B-4747-A2AF-EEB423187072}" dt="2023-02-10T15:45:56.959" v="1453"/>
        <pc:sldMkLst>
          <pc:docMk/>
          <pc:sldMk cId="284094625" sldId="3542"/>
        </pc:sldMkLst>
      </pc:sldChg>
      <pc:sldChg chg="add">
        <pc:chgData name="Berencsi Bence" userId="0d6bc2cf-8112-42d3-a525-7658f104eaf7" providerId="ADAL" clId="{B73D7D11-241B-4747-A2AF-EEB423187072}" dt="2023-02-10T15:45:56.959" v="1453"/>
        <pc:sldMkLst>
          <pc:docMk/>
          <pc:sldMk cId="3985496635" sldId="3543"/>
        </pc:sldMkLst>
      </pc:sldChg>
      <pc:sldChg chg="add">
        <pc:chgData name="Berencsi Bence" userId="0d6bc2cf-8112-42d3-a525-7658f104eaf7" providerId="ADAL" clId="{B73D7D11-241B-4747-A2AF-EEB423187072}" dt="2023-02-10T15:45:56.959" v="1453"/>
        <pc:sldMkLst>
          <pc:docMk/>
          <pc:sldMk cId="3249275201" sldId="3544"/>
        </pc:sldMkLst>
      </pc:sldChg>
      <pc:sldChg chg="add">
        <pc:chgData name="Berencsi Bence" userId="0d6bc2cf-8112-42d3-a525-7658f104eaf7" providerId="ADAL" clId="{B73D7D11-241B-4747-A2AF-EEB423187072}" dt="2023-02-10T15:45:56.959" v="1453"/>
        <pc:sldMkLst>
          <pc:docMk/>
          <pc:sldMk cId="2269910532" sldId="3549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472371606" sldId="3551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500969624" sldId="3552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4138028067" sldId="3553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1059271877" sldId="3554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44962652" sldId="3555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1635828932" sldId="3556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3528420467" sldId="3557"/>
        </pc:sldMkLst>
      </pc:sldChg>
      <pc:sldChg chg="add del">
        <pc:chgData name="Berencsi Bence" userId="0d6bc2cf-8112-42d3-a525-7658f104eaf7" providerId="ADAL" clId="{B73D7D11-241B-4747-A2AF-EEB423187072}" dt="2023-02-10T15:48:49.509" v="1461" actId="2696"/>
        <pc:sldMkLst>
          <pc:docMk/>
          <pc:sldMk cId="938782135" sldId="3558"/>
        </pc:sldMkLst>
      </pc:sldChg>
      <pc:sldChg chg="add">
        <pc:chgData name="Berencsi Bence" userId="0d6bc2cf-8112-42d3-a525-7658f104eaf7" providerId="ADAL" clId="{B73D7D11-241B-4747-A2AF-EEB423187072}" dt="2023-02-10T15:49:02.433" v="1462"/>
        <pc:sldMkLst>
          <pc:docMk/>
          <pc:sldMk cId="2696440580" sldId="3558"/>
        </pc:sldMkLst>
      </pc:sldChg>
      <pc:sldChg chg="add del">
        <pc:chgData name="Berencsi Bence" userId="0d6bc2cf-8112-42d3-a525-7658f104eaf7" providerId="ADAL" clId="{B73D7D11-241B-4747-A2AF-EEB423187072}" dt="2023-02-10T15:48:49.509" v="1461" actId="2696"/>
        <pc:sldMkLst>
          <pc:docMk/>
          <pc:sldMk cId="1004797980" sldId="3559"/>
        </pc:sldMkLst>
      </pc:sldChg>
      <pc:sldChg chg="add">
        <pc:chgData name="Berencsi Bence" userId="0d6bc2cf-8112-42d3-a525-7658f104eaf7" providerId="ADAL" clId="{B73D7D11-241B-4747-A2AF-EEB423187072}" dt="2023-02-10T15:49:02.433" v="1462"/>
        <pc:sldMkLst>
          <pc:docMk/>
          <pc:sldMk cId="3109230699" sldId="3559"/>
        </pc:sldMkLst>
      </pc:sldChg>
      <pc:sldChg chg="add">
        <pc:chgData name="Berencsi Bence" userId="0d6bc2cf-8112-42d3-a525-7658f104eaf7" providerId="ADAL" clId="{B73D7D11-241B-4747-A2AF-EEB423187072}" dt="2023-02-10T15:49:02.433" v="1462"/>
        <pc:sldMkLst>
          <pc:docMk/>
          <pc:sldMk cId="770582123" sldId="3560"/>
        </pc:sldMkLst>
      </pc:sldChg>
      <pc:sldChg chg="add del">
        <pc:chgData name="Berencsi Bence" userId="0d6bc2cf-8112-42d3-a525-7658f104eaf7" providerId="ADAL" clId="{B73D7D11-241B-4747-A2AF-EEB423187072}" dt="2023-02-10T15:48:49.509" v="1461" actId="2696"/>
        <pc:sldMkLst>
          <pc:docMk/>
          <pc:sldMk cId="4045220778" sldId="3560"/>
        </pc:sldMkLst>
      </pc:sldChg>
      <pc:sldChg chg="add del">
        <pc:chgData name="Berencsi Bence" userId="0d6bc2cf-8112-42d3-a525-7658f104eaf7" providerId="ADAL" clId="{B73D7D11-241B-4747-A2AF-EEB423187072}" dt="2023-02-10T15:48:49.509" v="1461" actId="2696"/>
        <pc:sldMkLst>
          <pc:docMk/>
          <pc:sldMk cId="1666678857" sldId="3561"/>
        </pc:sldMkLst>
      </pc:sldChg>
      <pc:sldChg chg="add">
        <pc:chgData name="Berencsi Bence" userId="0d6bc2cf-8112-42d3-a525-7658f104eaf7" providerId="ADAL" clId="{B73D7D11-241B-4747-A2AF-EEB423187072}" dt="2023-02-10T15:49:02.433" v="1462"/>
        <pc:sldMkLst>
          <pc:docMk/>
          <pc:sldMk cId="3255259453" sldId="3561"/>
        </pc:sldMkLst>
      </pc:sldChg>
      <pc:sldChg chg="add del">
        <pc:chgData name="Berencsi Bence" userId="0d6bc2cf-8112-42d3-a525-7658f104eaf7" providerId="ADAL" clId="{B73D7D11-241B-4747-A2AF-EEB423187072}" dt="2023-02-10T15:48:49.509" v="1461" actId="2696"/>
        <pc:sldMkLst>
          <pc:docMk/>
          <pc:sldMk cId="482238427" sldId="3562"/>
        </pc:sldMkLst>
      </pc:sldChg>
      <pc:sldChg chg="add">
        <pc:chgData name="Berencsi Bence" userId="0d6bc2cf-8112-42d3-a525-7658f104eaf7" providerId="ADAL" clId="{B73D7D11-241B-4747-A2AF-EEB423187072}" dt="2023-02-10T15:49:02.433" v="1462"/>
        <pc:sldMkLst>
          <pc:docMk/>
          <pc:sldMk cId="2083768755" sldId="3562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3083588226" sldId="3563"/>
        </pc:sldMkLst>
      </pc:sldChg>
      <pc:sldChg chg="add ord">
        <pc:chgData name="Berencsi Bence" userId="0d6bc2cf-8112-42d3-a525-7658f104eaf7" providerId="ADAL" clId="{B73D7D11-241B-4747-A2AF-EEB423187072}" dt="2023-02-10T16:35:32.276" v="1486"/>
        <pc:sldMkLst>
          <pc:docMk/>
          <pc:sldMk cId="4290975672" sldId="3564"/>
        </pc:sldMkLst>
      </pc:sldChg>
      <pc:sldChg chg="add ord">
        <pc:chgData name="Berencsi Bence" userId="0d6bc2cf-8112-42d3-a525-7658f104eaf7" providerId="ADAL" clId="{B73D7D11-241B-4747-A2AF-EEB423187072}" dt="2023-02-10T16:35:32.276" v="1486"/>
        <pc:sldMkLst>
          <pc:docMk/>
          <pc:sldMk cId="1559087843" sldId="3565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2885027463" sldId="3567"/>
        </pc:sldMkLst>
      </pc:sldChg>
      <pc:sldChg chg="add">
        <pc:chgData name="Berencsi Bence" userId="0d6bc2cf-8112-42d3-a525-7658f104eaf7" providerId="ADAL" clId="{B73D7D11-241B-4747-A2AF-EEB423187072}" dt="2023-02-10T15:52:57.888" v="1469"/>
        <pc:sldMkLst>
          <pc:docMk/>
          <pc:sldMk cId="2758015150" sldId="3568"/>
        </pc:sldMkLst>
      </pc:sldChg>
      <pc:sldChg chg="add">
        <pc:chgData name="Berencsi Bence" userId="0d6bc2cf-8112-42d3-a525-7658f104eaf7" providerId="ADAL" clId="{B73D7D11-241B-4747-A2AF-EEB423187072}" dt="2023-02-10T16:30:56.230" v="1473"/>
        <pc:sldMkLst>
          <pc:docMk/>
          <pc:sldMk cId="2582804099" sldId="3569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3757991936" sldId="3570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1327340463" sldId="3571"/>
        </pc:sldMkLst>
      </pc:sldChg>
      <pc:sldChg chg="add del">
        <pc:chgData name="Berencsi Bence" userId="0d6bc2cf-8112-42d3-a525-7658f104eaf7" providerId="ADAL" clId="{B73D7D11-241B-4747-A2AF-EEB423187072}" dt="2023-02-10T16:31:50.720" v="1479" actId="2696"/>
        <pc:sldMkLst>
          <pc:docMk/>
          <pc:sldMk cId="3251670299" sldId="3573"/>
        </pc:sldMkLst>
      </pc:sldChg>
      <pc:sldChg chg="add">
        <pc:chgData name="Berencsi Bence" userId="0d6bc2cf-8112-42d3-a525-7658f104eaf7" providerId="ADAL" clId="{B73D7D11-241B-4747-A2AF-EEB423187072}" dt="2023-02-10T16:31:57.116" v="1480"/>
        <pc:sldMkLst>
          <pc:docMk/>
          <pc:sldMk cId="4253288951" sldId="3573"/>
        </pc:sldMkLst>
      </pc:sldChg>
      <pc:sldChg chg="add">
        <pc:chgData name="Berencsi Bence" userId="0d6bc2cf-8112-42d3-a525-7658f104eaf7" providerId="ADAL" clId="{B73D7D11-241B-4747-A2AF-EEB423187072}" dt="2023-02-10T16:36:00.509" v="1487"/>
        <pc:sldMkLst>
          <pc:docMk/>
          <pc:sldMk cId="2879205889" sldId="3574"/>
        </pc:sldMkLst>
      </pc:sldChg>
      <pc:sldChg chg="add">
        <pc:chgData name="Berencsi Bence" userId="0d6bc2cf-8112-42d3-a525-7658f104eaf7" providerId="ADAL" clId="{B73D7D11-241B-4747-A2AF-EEB423187072}" dt="2023-02-10T16:36:00.509" v="1487"/>
        <pc:sldMkLst>
          <pc:docMk/>
          <pc:sldMk cId="2549162573" sldId="3575"/>
        </pc:sldMkLst>
      </pc:sldChg>
      <pc:sldChg chg="add">
        <pc:chgData name="Berencsi Bence" userId="0d6bc2cf-8112-42d3-a525-7658f104eaf7" providerId="ADAL" clId="{B73D7D11-241B-4747-A2AF-EEB423187072}" dt="2023-02-10T16:36:00.509" v="1487"/>
        <pc:sldMkLst>
          <pc:docMk/>
          <pc:sldMk cId="3752896279" sldId="3576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830093109" sldId="3577"/>
        </pc:sldMkLst>
      </pc:sldChg>
      <pc:sldChg chg="addSp delSp modSp mod">
        <pc:chgData name="Berencsi Bence" userId="0d6bc2cf-8112-42d3-a525-7658f104eaf7" providerId="ADAL" clId="{B73D7D11-241B-4747-A2AF-EEB423187072}" dt="2023-02-10T15:05:01.163" v="586" actId="164"/>
        <pc:sldMkLst>
          <pc:docMk/>
          <pc:sldMk cId="3482318995" sldId="3578"/>
        </pc:sldMkLst>
        <pc:spChg chg="add mod">
          <ac:chgData name="Berencsi Bence" userId="0d6bc2cf-8112-42d3-a525-7658f104eaf7" providerId="ADAL" clId="{B73D7D11-241B-4747-A2AF-EEB423187072}" dt="2023-02-10T14:59:41.767" v="512" actId="164"/>
          <ac:spMkLst>
            <pc:docMk/>
            <pc:sldMk cId="3482318995" sldId="3578"/>
            <ac:spMk id="2" creationId="{12A52E41-6A30-B146-E6DA-A8D0EA4E8B65}"/>
          </ac:spMkLst>
        </pc:spChg>
        <pc:spChg chg="add mod">
          <ac:chgData name="Berencsi Bence" userId="0d6bc2cf-8112-42d3-a525-7658f104eaf7" providerId="ADAL" clId="{B73D7D11-241B-4747-A2AF-EEB423187072}" dt="2023-02-10T14:59:41.767" v="512" actId="164"/>
          <ac:spMkLst>
            <pc:docMk/>
            <pc:sldMk cId="3482318995" sldId="3578"/>
            <ac:spMk id="3" creationId="{F4FC3885-DE7A-CF81-0E78-2F17CC4E3911}"/>
          </ac:spMkLst>
        </pc:spChg>
        <pc:spChg chg="add del mod">
          <ac:chgData name="Berencsi Bence" userId="0d6bc2cf-8112-42d3-a525-7658f104eaf7" providerId="ADAL" clId="{B73D7D11-241B-4747-A2AF-EEB423187072}" dt="2023-02-10T15:03:14.208" v="551" actId="478"/>
          <ac:spMkLst>
            <pc:docMk/>
            <pc:sldMk cId="3482318995" sldId="3578"/>
            <ac:spMk id="5" creationId="{51663EBB-AD54-B895-789E-942BB11E8493}"/>
          </ac:spMkLst>
        </pc:spChg>
        <pc:spChg chg="add mod">
          <ac:chgData name="Berencsi Bence" userId="0d6bc2cf-8112-42d3-a525-7658f104eaf7" providerId="ADAL" clId="{B73D7D11-241B-4747-A2AF-EEB423187072}" dt="2023-02-10T15:05:01.163" v="586" actId="164"/>
          <ac:spMkLst>
            <pc:docMk/>
            <pc:sldMk cId="3482318995" sldId="3578"/>
            <ac:spMk id="6" creationId="{53296EF4-165C-7FE5-F007-D9EBC2A2A2C4}"/>
          </ac:spMkLst>
        </pc:spChg>
        <pc:spChg chg="add mod">
          <ac:chgData name="Berencsi Bence" userId="0d6bc2cf-8112-42d3-a525-7658f104eaf7" providerId="ADAL" clId="{B73D7D11-241B-4747-A2AF-EEB423187072}" dt="2023-02-10T15:05:01.163" v="586" actId="164"/>
          <ac:spMkLst>
            <pc:docMk/>
            <pc:sldMk cId="3482318995" sldId="3578"/>
            <ac:spMk id="8" creationId="{A4DB3C82-C600-ABF2-0FD6-AB5C6E4ED630}"/>
          </ac:spMkLst>
        </pc:spChg>
        <pc:spChg chg="del mod">
          <ac:chgData name="Berencsi Bence" userId="0d6bc2cf-8112-42d3-a525-7658f104eaf7" providerId="ADAL" clId="{B73D7D11-241B-4747-A2AF-EEB423187072}" dt="2023-02-10T15:03:38.033" v="559" actId="478"/>
          <ac:spMkLst>
            <pc:docMk/>
            <pc:sldMk cId="3482318995" sldId="3578"/>
            <ac:spMk id="334" creationId="{59C2F280-F859-4343-BD63-E10A61A496D1}"/>
          </ac:spMkLst>
        </pc:spChg>
        <pc:grpChg chg="add mod">
          <ac:chgData name="Berencsi Bence" userId="0d6bc2cf-8112-42d3-a525-7658f104eaf7" providerId="ADAL" clId="{B73D7D11-241B-4747-A2AF-EEB423187072}" dt="2023-02-10T15:03:48.716" v="560" actId="1076"/>
          <ac:grpSpMkLst>
            <pc:docMk/>
            <pc:sldMk cId="3482318995" sldId="3578"/>
            <ac:grpSpMk id="4" creationId="{15905913-651E-D044-6D3E-3F1E62538371}"/>
          </ac:grpSpMkLst>
        </pc:grpChg>
        <pc:grpChg chg="add mod">
          <ac:chgData name="Berencsi Bence" userId="0d6bc2cf-8112-42d3-a525-7658f104eaf7" providerId="ADAL" clId="{B73D7D11-241B-4747-A2AF-EEB423187072}" dt="2023-02-10T15:05:01.163" v="586" actId="164"/>
          <ac:grpSpMkLst>
            <pc:docMk/>
            <pc:sldMk cId="3482318995" sldId="3578"/>
            <ac:grpSpMk id="10" creationId="{02D41CEC-153B-2E74-A6FA-0816C42D0756}"/>
          </ac:grpSpMkLst>
        </pc:grpChg>
        <pc:picChg chg="mod modCrop">
          <ac:chgData name="Berencsi Bence" userId="0d6bc2cf-8112-42d3-a525-7658f104eaf7" providerId="ADAL" clId="{B73D7D11-241B-4747-A2AF-EEB423187072}" dt="2023-02-10T15:04:27.081" v="578" actId="1035"/>
          <ac:picMkLst>
            <pc:docMk/>
            <pc:sldMk cId="3482318995" sldId="3578"/>
            <ac:picMk id="9" creationId="{6FEE2F68-D4ED-F8DD-F49D-8D3F02D457CD}"/>
          </ac:picMkLst>
        </pc:picChg>
        <pc:picChg chg="add del mod">
          <ac:chgData name="Berencsi Bence" userId="0d6bc2cf-8112-42d3-a525-7658f104eaf7" providerId="ADAL" clId="{B73D7D11-241B-4747-A2AF-EEB423187072}" dt="2023-02-10T15:03:14.881" v="552" actId="478"/>
          <ac:picMkLst>
            <pc:docMk/>
            <pc:sldMk cId="3482318995" sldId="3578"/>
            <ac:picMk id="1026" creationId="{E2E948EF-0497-56B2-9A7D-14A58A58A4C8}"/>
          </ac:picMkLst>
        </pc:picChg>
        <pc:picChg chg="add mod">
          <ac:chgData name="Berencsi Bence" userId="0d6bc2cf-8112-42d3-a525-7658f104eaf7" providerId="ADAL" clId="{B73D7D11-241B-4747-A2AF-EEB423187072}" dt="2023-02-10T15:05:01.163" v="586" actId="164"/>
          <ac:picMkLst>
            <pc:docMk/>
            <pc:sldMk cId="3482318995" sldId="3578"/>
            <ac:picMk id="1028" creationId="{031FBD8C-C473-8827-8546-93D87969DC6A}"/>
          </ac:picMkLst>
        </pc:picChg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2534797034" sldId="3579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417061796" sldId="3580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1348376495" sldId="3581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1194282264" sldId="3582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2423732697" sldId="3585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68347415" sldId="3586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76734866" sldId="3588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3355848565" sldId="3589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2153851438" sldId="3590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3104646344" sldId="3592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3135643986" sldId="3593"/>
        </pc:sldMkLst>
      </pc:sldChg>
      <pc:sldChg chg="add">
        <pc:chgData name="Berencsi Bence" userId="0d6bc2cf-8112-42d3-a525-7658f104eaf7" providerId="ADAL" clId="{B73D7D11-241B-4747-A2AF-EEB423187072}" dt="2023-02-10T16:30:56.230" v="1473"/>
        <pc:sldMkLst>
          <pc:docMk/>
          <pc:sldMk cId="3837040336" sldId="3596"/>
        </pc:sldMkLst>
      </pc:sldChg>
      <pc:sldChg chg="add">
        <pc:chgData name="Berencsi Bence" userId="0d6bc2cf-8112-42d3-a525-7658f104eaf7" providerId="ADAL" clId="{B73D7D11-241B-4747-A2AF-EEB423187072}" dt="2023-02-10T16:30:56.230" v="1473"/>
        <pc:sldMkLst>
          <pc:docMk/>
          <pc:sldMk cId="3878203231" sldId="3597"/>
        </pc:sldMkLst>
      </pc:sldChg>
      <pc:sldChg chg="add">
        <pc:chgData name="Berencsi Bence" userId="0d6bc2cf-8112-42d3-a525-7658f104eaf7" providerId="ADAL" clId="{B73D7D11-241B-4747-A2AF-EEB423187072}" dt="2023-02-10T16:30:56.230" v="1473"/>
        <pc:sldMkLst>
          <pc:docMk/>
          <pc:sldMk cId="2525027611" sldId="3598"/>
        </pc:sldMkLst>
      </pc:sldChg>
      <pc:sldChg chg="add">
        <pc:chgData name="Berencsi Bence" userId="0d6bc2cf-8112-42d3-a525-7658f104eaf7" providerId="ADAL" clId="{B73D7D11-241B-4747-A2AF-EEB423187072}" dt="2023-02-10T16:32:41.230" v="1481"/>
        <pc:sldMkLst>
          <pc:docMk/>
          <pc:sldMk cId="4149771927" sldId="3599"/>
        </pc:sldMkLst>
      </pc:sldChg>
      <pc:sldChg chg="add">
        <pc:chgData name="Berencsi Bence" userId="0d6bc2cf-8112-42d3-a525-7658f104eaf7" providerId="ADAL" clId="{B73D7D11-241B-4747-A2AF-EEB423187072}" dt="2023-02-10T16:32:41.230" v="1481"/>
        <pc:sldMkLst>
          <pc:docMk/>
          <pc:sldMk cId="3409948866" sldId="3602"/>
        </pc:sldMkLst>
      </pc:sldChg>
      <pc:sldChg chg="add">
        <pc:chgData name="Berencsi Bence" userId="0d6bc2cf-8112-42d3-a525-7658f104eaf7" providerId="ADAL" clId="{B73D7D11-241B-4747-A2AF-EEB423187072}" dt="2023-02-10T16:32:41.230" v="1481"/>
        <pc:sldMkLst>
          <pc:docMk/>
          <pc:sldMk cId="4246108955" sldId="3603"/>
        </pc:sldMkLst>
      </pc:sldChg>
      <pc:sldChg chg="add">
        <pc:chgData name="Berencsi Bence" userId="0d6bc2cf-8112-42d3-a525-7658f104eaf7" providerId="ADAL" clId="{B73D7D11-241B-4747-A2AF-EEB423187072}" dt="2023-02-10T16:32:41.230" v="1481"/>
        <pc:sldMkLst>
          <pc:docMk/>
          <pc:sldMk cId="996770692" sldId="3607"/>
        </pc:sldMkLst>
      </pc:sldChg>
      <pc:sldChg chg="add del">
        <pc:chgData name="Berencsi Bence" userId="0d6bc2cf-8112-42d3-a525-7658f104eaf7" providerId="ADAL" clId="{B73D7D11-241B-4747-A2AF-EEB423187072}" dt="2023-02-10T16:37:41.041" v="1491" actId="47"/>
        <pc:sldMkLst>
          <pc:docMk/>
          <pc:sldMk cId="2443465425" sldId="3608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3900954889" sldId="3611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1273662515" sldId="3612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1904586918" sldId="3621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1298940205" sldId="3629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1335832948" sldId="3642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2485384920" sldId="3643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326841305" sldId="3644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814110912" sldId="3645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2338481368" sldId="4121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1960568051" sldId="4126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1137434414" sldId="4127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1084466927" sldId="4128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2752385801" sldId="4130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4259521913" sldId="4199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1823085921" sldId="4200"/>
        </pc:sldMkLst>
      </pc:sldChg>
      <pc:sldChg chg="add">
        <pc:chgData name="Berencsi Bence" userId="0d6bc2cf-8112-42d3-a525-7658f104eaf7" providerId="ADAL" clId="{B73D7D11-241B-4747-A2AF-EEB423187072}" dt="2023-02-10T15:45:56.959" v="1453"/>
        <pc:sldMkLst>
          <pc:docMk/>
          <pc:sldMk cId="3250543150" sldId="4204"/>
        </pc:sldMkLst>
      </pc:sldChg>
      <pc:sldChg chg="add">
        <pc:chgData name="Berencsi Bence" userId="0d6bc2cf-8112-42d3-a525-7658f104eaf7" providerId="ADAL" clId="{B73D7D11-241B-4747-A2AF-EEB423187072}" dt="2023-02-10T15:45:56.959" v="1453"/>
        <pc:sldMkLst>
          <pc:docMk/>
          <pc:sldMk cId="2886995130" sldId="4205"/>
        </pc:sldMkLst>
      </pc:sldChg>
      <pc:sldChg chg="add">
        <pc:chgData name="Berencsi Bence" userId="0d6bc2cf-8112-42d3-a525-7658f104eaf7" providerId="ADAL" clId="{B73D7D11-241B-4747-A2AF-EEB423187072}" dt="2023-02-10T15:45:56.959" v="1453"/>
        <pc:sldMkLst>
          <pc:docMk/>
          <pc:sldMk cId="2779979831" sldId="4206"/>
        </pc:sldMkLst>
      </pc:sldChg>
      <pc:sldChg chg="add">
        <pc:chgData name="Berencsi Bence" userId="0d6bc2cf-8112-42d3-a525-7658f104eaf7" providerId="ADAL" clId="{B73D7D11-241B-4747-A2AF-EEB423187072}" dt="2023-02-10T15:45:56.959" v="1453"/>
        <pc:sldMkLst>
          <pc:docMk/>
          <pc:sldMk cId="3749771513" sldId="4207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2022053170" sldId="4208"/>
        </pc:sldMkLst>
      </pc:sldChg>
      <pc:sldChg chg="add">
        <pc:chgData name="Berencsi Bence" userId="0d6bc2cf-8112-42d3-a525-7658f104eaf7" providerId="ADAL" clId="{B73D7D11-241B-4747-A2AF-EEB423187072}" dt="2023-02-10T16:34:34.161" v="1483"/>
        <pc:sldMkLst>
          <pc:docMk/>
          <pc:sldMk cId="2042245398" sldId="4209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2988066931" sldId="4210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2651093633" sldId="4211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498950332" sldId="4212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2265557616" sldId="4219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989776181" sldId="4220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1392869623" sldId="4221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664605951" sldId="4222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424314926" sldId="4247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124090238" sldId="4248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3185084656" sldId="4251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3896773487" sldId="4252"/>
        </pc:sldMkLst>
      </pc:sldChg>
      <pc:sldChg chg="add ord">
        <pc:chgData name="Berencsi Bence" userId="0d6bc2cf-8112-42d3-a525-7658f104eaf7" providerId="ADAL" clId="{B73D7D11-241B-4747-A2AF-EEB423187072}" dt="2023-02-10T16:35:32.276" v="1486"/>
        <pc:sldMkLst>
          <pc:docMk/>
          <pc:sldMk cId="2344785680" sldId="4267"/>
        </pc:sldMkLst>
      </pc:sldChg>
      <pc:sldChg chg="add">
        <pc:chgData name="Berencsi Bence" userId="0d6bc2cf-8112-42d3-a525-7658f104eaf7" providerId="ADAL" clId="{B73D7D11-241B-4747-A2AF-EEB423187072}" dt="2023-02-10T15:50:21.936" v="1466"/>
        <pc:sldMkLst>
          <pc:docMk/>
          <pc:sldMk cId="2965277829" sldId="4299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3046170308" sldId="4314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1095437007" sldId="4316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2354809187" sldId="4317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3911905596" sldId="4318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3305693348" sldId="4320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4179262122" sldId="4321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3597606208" sldId="4322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1255999644" sldId="4324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2462669362" sldId="4325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1402644606" sldId="4327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253373542" sldId="4329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3729776279" sldId="4330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48725818" sldId="4331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3299194365" sldId="4333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359300995" sldId="4334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965546013" sldId="4335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2773207184" sldId="4336"/>
        </pc:sldMkLst>
      </pc:sldChg>
      <pc:sldChg chg="add del">
        <pc:chgData name="Berencsi Bence" userId="0d6bc2cf-8112-42d3-a525-7658f104eaf7" providerId="ADAL" clId="{B73D7D11-241B-4747-A2AF-EEB423187072}" dt="2023-02-10T16:33:58.076" v="1482" actId="47"/>
        <pc:sldMkLst>
          <pc:docMk/>
          <pc:sldMk cId="3886833727" sldId="4406"/>
        </pc:sldMkLst>
      </pc:sldChg>
      <pc:sldChg chg="add del">
        <pc:chgData name="Berencsi Bence" userId="0d6bc2cf-8112-42d3-a525-7658f104eaf7" providerId="ADAL" clId="{B73D7D11-241B-4747-A2AF-EEB423187072}" dt="2023-02-10T16:33:58.076" v="1482" actId="47"/>
        <pc:sldMkLst>
          <pc:docMk/>
          <pc:sldMk cId="3605859960" sldId="4407"/>
        </pc:sldMkLst>
      </pc:sldChg>
      <pc:sldChg chg="add del">
        <pc:chgData name="Berencsi Bence" userId="0d6bc2cf-8112-42d3-a525-7658f104eaf7" providerId="ADAL" clId="{B73D7D11-241B-4747-A2AF-EEB423187072}" dt="2023-02-10T14:49:40.888" v="367" actId="47"/>
        <pc:sldMkLst>
          <pc:docMk/>
          <pc:sldMk cId="3091299874" sldId="4411"/>
        </pc:sldMkLst>
      </pc:sldChg>
      <pc:sldChg chg="add del">
        <pc:chgData name="Berencsi Bence" userId="0d6bc2cf-8112-42d3-a525-7658f104eaf7" providerId="ADAL" clId="{B73D7D11-241B-4747-A2AF-EEB423187072}" dt="2023-02-10T16:33:58.076" v="1482" actId="47"/>
        <pc:sldMkLst>
          <pc:docMk/>
          <pc:sldMk cId="837955200" sldId="4428"/>
        </pc:sldMkLst>
      </pc:sldChg>
      <pc:sldChg chg="add del">
        <pc:chgData name="Berencsi Bence" userId="0d6bc2cf-8112-42d3-a525-7658f104eaf7" providerId="ADAL" clId="{B73D7D11-241B-4747-A2AF-EEB423187072}" dt="2023-02-10T16:33:58.076" v="1482" actId="47"/>
        <pc:sldMkLst>
          <pc:docMk/>
          <pc:sldMk cId="460699965" sldId="4429"/>
        </pc:sldMkLst>
      </pc:sldChg>
      <pc:sldChg chg="add del">
        <pc:chgData name="Berencsi Bence" userId="0d6bc2cf-8112-42d3-a525-7658f104eaf7" providerId="ADAL" clId="{B73D7D11-241B-4747-A2AF-EEB423187072}" dt="2023-02-10T16:33:58.076" v="1482" actId="47"/>
        <pc:sldMkLst>
          <pc:docMk/>
          <pc:sldMk cId="1674216283" sldId="4431"/>
        </pc:sldMkLst>
      </pc:sldChg>
      <pc:sldChg chg="addSp delSp modSp add del mod">
        <pc:chgData name="Berencsi Bence" userId="0d6bc2cf-8112-42d3-a525-7658f104eaf7" providerId="ADAL" clId="{B73D7D11-241B-4747-A2AF-EEB423187072}" dt="2023-02-10T15:32:09.307" v="755" actId="6549"/>
        <pc:sldMkLst>
          <pc:docMk/>
          <pc:sldMk cId="3085409052" sldId="4488"/>
        </pc:sldMkLst>
        <pc:spChg chg="mod">
          <ac:chgData name="Berencsi Bence" userId="0d6bc2cf-8112-42d3-a525-7658f104eaf7" providerId="ADAL" clId="{B73D7D11-241B-4747-A2AF-EEB423187072}" dt="2023-02-10T15:28:23.554" v="693" actId="1076"/>
          <ac:spMkLst>
            <pc:docMk/>
            <pc:sldMk cId="3085409052" sldId="4488"/>
            <ac:spMk id="2" creationId="{DC37B3F6-F34B-42C4-884D-A72165BBFBF3}"/>
          </ac:spMkLst>
        </pc:spChg>
        <pc:spChg chg="add mod">
          <ac:chgData name="Berencsi Bence" userId="0d6bc2cf-8112-42d3-a525-7658f104eaf7" providerId="ADAL" clId="{B73D7D11-241B-4747-A2AF-EEB423187072}" dt="2023-02-10T15:32:09.307" v="755" actId="6549"/>
          <ac:spMkLst>
            <pc:docMk/>
            <pc:sldMk cId="3085409052" sldId="4488"/>
            <ac:spMk id="8" creationId="{A3B9AA20-4DAD-83ED-8C1E-56EF4BB6D629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25" creationId="{82347A7D-412B-4104-857C-FE2C801A9C6F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26" creationId="{C8E0A9C9-EA00-4717-8AA6-F137291EE4B6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28" creationId="{6B79EBD4-9E91-4677-9CF1-6FC9CDD62C40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29" creationId="{B3AF4408-D151-408C-8F24-B5D572E40299}"/>
          </ac:spMkLst>
        </pc:spChg>
        <pc:spChg chg="mod topLvl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30" creationId="{E6628FFE-BD9C-46F8-882E-6CAC26181F10}"/>
          </ac:spMkLst>
        </pc:spChg>
        <pc:spChg chg="mod topLvl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31" creationId="{AC56D933-9A8A-49C4-9E61-27FB85A02608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33" creationId="{CE306F7B-9BF7-4FF1-9F82-DEF014212B80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34" creationId="{CF78CA17-4F80-42DC-B74E-FFCA0A18CCC6}"/>
          </ac:spMkLst>
        </pc:spChg>
        <pc:spChg chg="mod topLvl">
          <ac:chgData name="Berencsi Bence" userId="0d6bc2cf-8112-42d3-a525-7658f104eaf7" providerId="ADAL" clId="{B73D7D11-241B-4747-A2AF-EEB423187072}" dt="2023-02-10T15:28:32.552" v="694" actId="1076"/>
          <ac:spMkLst>
            <pc:docMk/>
            <pc:sldMk cId="3085409052" sldId="4488"/>
            <ac:spMk id="138" creationId="{378957F6-A4FA-4AB4-AB7C-7AE76BBAF136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44" creationId="{6F588457-3D4E-4A81-A392-56E40B90DE1B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45" creationId="{7C021D9D-CC29-4EAA-B055-9D9DF8B49FD1}"/>
          </ac:spMkLst>
        </pc:spChg>
        <pc:spChg chg="mod topLvl">
          <ac:chgData name="Berencsi Bence" userId="0d6bc2cf-8112-42d3-a525-7658f104eaf7" providerId="ADAL" clId="{B73D7D11-241B-4747-A2AF-EEB423187072}" dt="2023-02-10T15:29:23.167" v="719" actId="1076"/>
          <ac:spMkLst>
            <pc:docMk/>
            <pc:sldMk cId="3085409052" sldId="4488"/>
            <ac:spMk id="147" creationId="{046BDB91-5E43-42D6-A40C-6536D8FB26CB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49" creationId="{93E2F26C-5BD3-49B7-9768-C78927FF60ED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50" creationId="{23D8E7B2-F370-4F85-990E-6173583C77E9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52" creationId="{3AE738A8-1340-4930-A1AB-10D696D49C89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53" creationId="{4A6CC7DD-2031-46CE-A92D-3FA7BCE14EEF}"/>
          </ac:spMkLst>
        </pc:spChg>
        <pc:spChg chg="mod topLvl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54" creationId="{24196AB4-8DAB-492B-A106-83FEA96E8E60}"/>
          </ac:spMkLst>
        </pc:spChg>
        <pc:spChg chg="mod topLvl">
          <ac:chgData name="Berencsi Bence" userId="0d6bc2cf-8112-42d3-a525-7658f104eaf7" providerId="ADAL" clId="{B73D7D11-241B-4747-A2AF-EEB423187072}" dt="2023-02-10T15:27:56.024" v="683" actId="1037"/>
          <ac:spMkLst>
            <pc:docMk/>
            <pc:sldMk cId="3085409052" sldId="4488"/>
            <ac:spMk id="155" creationId="{C863FA9E-B2D1-4769-8051-696ABAF48C6A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57" creationId="{F8280DF5-2080-4262-AF50-F135AC2AC7DD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58" creationId="{3456279B-D206-4379-953D-E669C5B69F38}"/>
          </ac:spMkLst>
        </pc:spChg>
        <pc:spChg chg="mod topLvl">
          <ac:chgData name="Berencsi Bence" userId="0d6bc2cf-8112-42d3-a525-7658f104eaf7" providerId="ADAL" clId="{B73D7D11-241B-4747-A2AF-EEB423187072}" dt="2023-02-10T15:31:01.116" v="738" actId="1076"/>
          <ac:spMkLst>
            <pc:docMk/>
            <pc:sldMk cId="3085409052" sldId="4488"/>
            <ac:spMk id="162" creationId="{A092668E-0EA0-41CC-84CB-D82DBE14F10B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68" creationId="{86553BF9-7D50-4228-96F9-B8B099303914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69" creationId="{98DAEA19-6DF2-421D-81C3-8E4F344B02AB}"/>
          </ac:spMkLst>
        </pc:spChg>
        <pc:spChg chg="mod topLvl">
          <ac:chgData name="Berencsi Bence" userId="0d6bc2cf-8112-42d3-a525-7658f104eaf7" providerId="ADAL" clId="{B73D7D11-241B-4747-A2AF-EEB423187072}" dt="2023-02-10T15:30:51.566" v="736" actId="1076"/>
          <ac:spMkLst>
            <pc:docMk/>
            <pc:sldMk cId="3085409052" sldId="4488"/>
            <ac:spMk id="171" creationId="{D931DF58-4DD9-4C6D-9D83-7C93934C6CAA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73" creationId="{52A4A5DE-7A56-49EE-98A8-B0F60EE7454C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74" creationId="{BC0D8C4C-05C1-412C-B73E-884CDC76D2EA}"/>
          </ac:spMkLst>
        </pc:spChg>
        <pc:spChg chg="mod topLvl">
          <ac:chgData name="Berencsi Bence" userId="0d6bc2cf-8112-42d3-a525-7658f104eaf7" providerId="ADAL" clId="{B73D7D11-241B-4747-A2AF-EEB423187072}" dt="2023-02-10T15:27:47.819" v="659" actId="1037"/>
          <ac:spMkLst>
            <pc:docMk/>
            <pc:sldMk cId="3085409052" sldId="4488"/>
            <ac:spMk id="178" creationId="{F17046DC-CBD5-4D8E-8E3E-50B3E9E8C78E}"/>
          </ac:spMkLst>
        </pc:spChg>
        <pc:spChg chg="mod">
          <ac:chgData name="Berencsi Bence" userId="0d6bc2cf-8112-42d3-a525-7658f104eaf7" providerId="ADAL" clId="{B73D7D11-241B-4747-A2AF-EEB423187072}" dt="2023-02-10T15:27:50.400" v="660" actId="1076"/>
          <ac:spMkLst>
            <pc:docMk/>
            <pc:sldMk cId="3085409052" sldId="4488"/>
            <ac:spMk id="180" creationId="{415BA725-9A01-4C1D-A91B-FEF0F3F61E55}"/>
          </ac:spMkLst>
        </pc:spChg>
        <pc:spChg chg="mod">
          <ac:chgData name="Berencsi Bence" userId="0d6bc2cf-8112-42d3-a525-7658f104eaf7" providerId="ADAL" clId="{B73D7D11-241B-4747-A2AF-EEB423187072}" dt="2023-02-10T15:28:14.847" v="691" actId="14100"/>
          <ac:spMkLst>
            <pc:docMk/>
            <pc:sldMk cId="3085409052" sldId="4488"/>
            <ac:spMk id="182" creationId="{01B8F7C9-10C9-486F-B9F4-FFC443F02780}"/>
          </ac:spMkLst>
        </pc:spChg>
        <pc:spChg chg="mod ord">
          <ac:chgData name="Berencsi Bence" userId="0d6bc2cf-8112-42d3-a525-7658f104eaf7" providerId="ADAL" clId="{B73D7D11-241B-4747-A2AF-EEB423187072}" dt="2023-02-10T15:28:51.398" v="714" actId="1076"/>
          <ac:spMkLst>
            <pc:docMk/>
            <pc:sldMk cId="3085409052" sldId="4488"/>
            <ac:spMk id="183" creationId="{3D2774E4-8512-4D9A-82E7-528E47D81172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86" creationId="{AD6968AB-A6F7-4C40-A9E3-DEFE43BECA93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87" creationId="{B2A2640D-17BD-41D4-9306-2056C4053CFE}"/>
          </ac:spMkLst>
        </pc:spChg>
        <pc:spChg chg="mod topLvl">
          <ac:chgData name="Berencsi Bence" userId="0d6bc2cf-8112-42d3-a525-7658f104eaf7" providerId="ADAL" clId="{B73D7D11-241B-4747-A2AF-EEB423187072}" dt="2023-02-10T15:29:02.592" v="715" actId="1076"/>
          <ac:spMkLst>
            <pc:docMk/>
            <pc:sldMk cId="3085409052" sldId="4488"/>
            <ac:spMk id="188" creationId="{2A3BECAE-226C-4953-A0C9-45FFECED11E3}"/>
          </ac:spMkLst>
        </pc:spChg>
        <pc:spChg chg="mod">
          <ac:chgData name="Berencsi Bence" userId="0d6bc2cf-8112-42d3-a525-7658f104eaf7" providerId="ADAL" clId="{B73D7D11-241B-4747-A2AF-EEB423187072}" dt="2023-02-10T15:29:11.914" v="718" actId="1076"/>
          <ac:spMkLst>
            <pc:docMk/>
            <pc:sldMk cId="3085409052" sldId="4488"/>
            <ac:spMk id="189" creationId="{57256041-FDC0-4B0C-8FBB-9E9AE13A6419}"/>
          </ac:spMkLst>
        </pc:spChg>
        <pc:spChg chg="mod">
          <ac:chgData name="Berencsi Bence" userId="0d6bc2cf-8112-42d3-a525-7658f104eaf7" providerId="ADAL" clId="{B73D7D11-241B-4747-A2AF-EEB423187072}" dt="2023-02-10T15:29:34.476" v="721" actId="1076"/>
          <ac:spMkLst>
            <pc:docMk/>
            <pc:sldMk cId="3085409052" sldId="4488"/>
            <ac:spMk id="190" creationId="{F9FE74DC-7A6A-4A35-A48F-4066412D3E7A}"/>
          </ac:spMkLst>
        </pc:spChg>
        <pc:spChg chg="mod">
          <ac:chgData name="Berencsi Bence" userId="0d6bc2cf-8112-42d3-a525-7658f104eaf7" providerId="ADAL" clId="{B73D7D11-241B-4747-A2AF-EEB423187072}" dt="2023-02-10T15:29:47.683" v="726" actId="1076"/>
          <ac:spMkLst>
            <pc:docMk/>
            <pc:sldMk cId="3085409052" sldId="4488"/>
            <ac:spMk id="191" creationId="{CBCE9E15-518D-40E0-915F-001D263B0619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94" creationId="{016EF828-4A34-451C-8254-0E340E2C2819}"/>
          </ac:spMkLst>
        </pc:spChg>
        <pc:spChg chg="mod">
          <ac:chgData name="Berencsi Bence" userId="0d6bc2cf-8112-42d3-a525-7658f104eaf7" providerId="ADAL" clId="{B73D7D11-241B-4747-A2AF-EEB423187072}" dt="2023-02-10T15:27:10.430" v="625" actId="165"/>
          <ac:spMkLst>
            <pc:docMk/>
            <pc:sldMk cId="3085409052" sldId="4488"/>
            <ac:spMk id="195" creationId="{347E9421-970C-48F2-88E4-72FBC672D078}"/>
          </ac:spMkLst>
        </pc:spChg>
        <pc:spChg chg="mod topLvl">
          <ac:chgData name="Berencsi Bence" userId="0d6bc2cf-8112-42d3-a525-7658f104eaf7" providerId="ADAL" clId="{B73D7D11-241B-4747-A2AF-EEB423187072}" dt="2023-02-10T15:29:58.935" v="728" actId="1076"/>
          <ac:spMkLst>
            <pc:docMk/>
            <pc:sldMk cId="3085409052" sldId="4488"/>
            <ac:spMk id="196" creationId="{600BA4AE-06A8-4FE4-85C7-85BC19D0205C}"/>
          </ac:spMkLst>
        </pc:spChg>
        <pc:spChg chg="mod">
          <ac:chgData name="Berencsi Bence" userId="0d6bc2cf-8112-42d3-a525-7658f104eaf7" providerId="ADAL" clId="{B73D7D11-241B-4747-A2AF-EEB423187072}" dt="2023-02-10T15:31:15.306" v="740" actId="1076"/>
          <ac:spMkLst>
            <pc:docMk/>
            <pc:sldMk cId="3085409052" sldId="4488"/>
            <ac:spMk id="198" creationId="{2189E8AC-DE65-40F6-8C42-B9D784E01EF5}"/>
          </ac:spMkLst>
        </pc:spChg>
        <pc:spChg chg="mod">
          <ac:chgData name="Berencsi Bence" userId="0d6bc2cf-8112-42d3-a525-7658f104eaf7" providerId="ADAL" clId="{B73D7D11-241B-4747-A2AF-EEB423187072}" dt="2023-02-10T15:31:15.306" v="740" actId="1076"/>
          <ac:spMkLst>
            <pc:docMk/>
            <pc:sldMk cId="3085409052" sldId="4488"/>
            <ac:spMk id="199" creationId="{0F3A578C-600C-4697-A998-6A02DA0C28BC}"/>
          </ac:spMkLst>
        </pc:spChg>
        <pc:spChg chg="mod ord">
          <ac:chgData name="Berencsi Bence" userId="0d6bc2cf-8112-42d3-a525-7658f104eaf7" providerId="ADAL" clId="{B73D7D11-241B-4747-A2AF-EEB423187072}" dt="2023-02-10T15:31:22.436" v="741" actId="1076"/>
          <ac:spMkLst>
            <pc:docMk/>
            <pc:sldMk cId="3085409052" sldId="4488"/>
            <ac:spMk id="201" creationId="{7ADC3FA3-E65A-403A-882E-D9F0633A01DE}"/>
          </ac:spMkLst>
        </pc:spChg>
        <pc:spChg chg="mod">
          <ac:chgData name="Berencsi Bence" userId="0d6bc2cf-8112-42d3-a525-7658f104eaf7" providerId="ADAL" clId="{B73D7D11-241B-4747-A2AF-EEB423187072}" dt="2023-02-10T15:31:05.136" v="739" actId="1076"/>
          <ac:spMkLst>
            <pc:docMk/>
            <pc:sldMk cId="3085409052" sldId="4488"/>
            <ac:spMk id="202" creationId="{8BF11393-B6EC-4D5F-9C79-CE678FCFB0DE}"/>
          </ac:spMkLst>
        </pc:spChg>
        <pc:spChg chg="mod">
          <ac:chgData name="Berencsi Bence" userId="0d6bc2cf-8112-42d3-a525-7658f104eaf7" providerId="ADAL" clId="{B73D7D11-241B-4747-A2AF-EEB423187072}" dt="2023-02-10T15:30:55.448" v="737" actId="1076"/>
          <ac:spMkLst>
            <pc:docMk/>
            <pc:sldMk cId="3085409052" sldId="4488"/>
            <ac:spMk id="203" creationId="{A7BDD65B-7F29-49D9-A8F3-045469D80D85}"/>
          </ac:spMkLst>
        </pc:spChg>
        <pc:spChg chg="mod">
          <ac:chgData name="Berencsi Bence" userId="0d6bc2cf-8112-42d3-a525-7658f104eaf7" providerId="ADAL" clId="{B73D7D11-241B-4747-A2AF-EEB423187072}" dt="2023-02-10T15:30:10.748" v="730" actId="14100"/>
          <ac:spMkLst>
            <pc:docMk/>
            <pc:sldMk cId="3085409052" sldId="4488"/>
            <ac:spMk id="204" creationId="{7D494182-DEE4-499D-A16A-A4275A6801DE}"/>
          </ac:spMkLst>
        </pc:spChg>
        <pc:spChg chg="del">
          <ac:chgData name="Berencsi Bence" userId="0d6bc2cf-8112-42d3-a525-7658f104eaf7" providerId="ADAL" clId="{B73D7D11-241B-4747-A2AF-EEB423187072}" dt="2023-02-10T15:31:46.603" v="742" actId="478"/>
          <ac:spMkLst>
            <pc:docMk/>
            <pc:sldMk cId="3085409052" sldId="4488"/>
            <ac:spMk id="222" creationId="{13328628-00CF-49ED-AD48-BD21CE1F7680}"/>
          </ac:spMkLst>
        </pc:spChg>
        <pc:grpChg chg="del mod">
          <ac:chgData name="Berencsi Bence" userId="0d6bc2cf-8112-42d3-a525-7658f104eaf7" providerId="ADAL" clId="{B73D7D11-241B-4747-A2AF-EEB423187072}" dt="2023-02-10T15:27:10.430" v="625" actId="165"/>
          <ac:grpSpMkLst>
            <pc:docMk/>
            <pc:sldMk cId="3085409052" sldId="4488"/>
            <ac:grpSpMk id="10" creationId="{94B29E0B-965D-4285-88B8-24235BE8B29F}"/>
          </ac:grpSpMkLst>
        </pc:grpChg>
        <pc:grpChg chg="mod topLvl">
          <ac:chgData name="Berencsi Bence" userId="0d6bc2cf-8112-42d3-a525-7658f104eaf7" providerId="ADAL" clId="{B73D7D11-241B-4747-A2AF-EEB423187072}" dt="2023-02-10T15:27:10.430" v="625" actId="165"/>
          <ac:grpSpMkLst>
            <pc:docMk/>
            <pc:sldMk cId="3085409052" sldId="4488"/>
            <ac:grpSpMk id="124" creationId="{A0C657DA-D80A-42C8-9FA2-74D0957EAA44}"/>
          </ac:grpSpMkLst>
        </pc:grpChg>
        <pc:grpChg chg="mod topLvl">
          <ac:chgData name="Berencsi Bence" userId="0d6bc2cf-8112-42d3-a525-7658f104eaf7" providerId="ADAL" clId="{B73D7D11-241B-4747-A2AF-EEB423187072}" dt="2023-02-10T15:27:10.430" v="625" actId="165"/>
          <ac:grpSpMkLst>
            <pc:docMk/>
            <pc:sldMk cId="3085409052" sldId="4488"/>
            <ac:grpSpMk id="127" creationId="{738A5F00-C620-40FB-AD0B-338A6747BB31}"/>
          </ac:grpSpMkLst>
        </pc:grpChg>
        <pc:grpChg chg="mod topLvl">
          <ac:chgData name="Berencsi Bence" userId="0d6bc2cf-8112-42d3-a525-7658f104eaf7" providerId="ADAL" clId="{B73D7D11-241B-4747-A2AF-EEB423187072}" dt="2023-02-10T15:28:32.552" v="694" actId="1076"/>
          <ac:grpSpMkLst>
            <pc:docMk/>
            <pc:sldMk cId="3085409052" sldId="4488"/>
            <ac:grpSpMk id="132" creationId="{88D59C2B-6542-4BFF-9E36-BF6779891F18}"/>
          </ac:grpSpMkLst>
        </pc:grpChg>
        <pc:grpChg chg="mod topLvl">
          <ac:chgData name="Berencsi Bence" userId="0d6bc2cf-8112-42d3-a525-7658f104eaf7" providerId="ADAL" clId="{B73D7D11-241B-4747-A2AF-EEB423187072}" dt="2023-02-10T15:29:23.167" v="719" actId="1076"/>
          <ac:grpSpMkLst>
            <pc:docMk/>
            <pc:sldMk cId="3085409052" sldId="4488"/>
            <ac:grpSpMk id="143" creationId="{26BB8308-5BEF-48A9-9AC0-2C3C0338E1E7}"/>
          </ac:grpSpMkLst>
        </pc:grpChg>
        <pc:grpChg chg="mod topLvl">
          <ac:chgData name="Berencsi Bence" userId="0d6bc2cf-8112-42d3-a525-7658f104eaf7" providerId="ADAL" clId="{B73D7D11-241B-4747-A2AF-EEB423187072}" dt="2023-02-10T15:27:10.430" v="625" actId="165"/>
          <ac:grpSpMkLst>
            <pc:docMk/>
            <pc:sldMk cId="3085409052" sldId="4488"/>
            <ac:grpSpMk id="148" creationId="{9EFE4BDA-1569-4402-BD11-121773F12437}"/>
          </ac:grpSpMkLst>
        </pc:grpChg>
        <pc:grpChg chg="mod topLvl">
          <ac:chgData name="Berencsi Bence" userId="0d6bc2cf-8112-42d3-a525-7658f104eaf7" providerId="ADAL" clId="{B73D7D11-241B-4747-A2AF-EEB423187072}" dt="2023-02-10T15:27:56.024" v="683" actId="1037"/>
          <ac:grpSpMkLst>
            <pc:docMk/>
            <pc:sldMk cId="3085409052" sldId="4488"/>
            <ac:grpSpMk id="151" creationId="{DE71F4AC-E1B9-4DAB-AABD-834F30A5BA68}"/>
          </ac:grpSpMkLst>
        </pc:grpChg>
        <pc:grpChg chg="mod topLvl">
          <ac:chgData name="Berencsi Bence" userId="0d6bc2cf-8112-42d3-a525-7658f104eaf7" providerId="ADAL" clId="{B73D7D11-241B-4747-A2AF-EEB423187072}" dt="2023-02-10T15:31:01.116" v="738" actId="1076"/>
          <ac:grpSpMkLst>
            <pc:docMk/>
            <pc:sldMk cId="3085409052" sldId="4488"/>
            <ac:grpSpMk id="156" creationId="{E70D072E-F766-4119-9AB5-E2EB0D045FD5}"/>
          </ac:grpSpMkLst>
        </pc:grpChg>
        <pc:grpChg chg="mod topLvl">
          <ac:chgData name="Berencsi Bence" userId="0d6bc2cf-8112-42d3-a525-7658f104eaf7" providerId="ADAL" clId="{B73D7D11-241B-4747-A2AF-EEB423187072}" dt="2023-02-10T15:30:51.566" v="736" actId="1076"/>
          <ac:grpSpMkLst>
            <pc:docMk/>
            <pc:sldMk cId="3085409052" sldId="4488"/>
            <ac:grpSpMk id="167" creationId="{9F702708-4B4D-4C0B-90E1-4A4190193BAC}"/>
          </ac:grpSpMkLst>
        </pc:grpChg>
        <pc:grpChg chg="mod topLvl">
          <ac:chgData name="Berencsi Bence" userId="0d6bc2cf-8112-42d3-a525-7658f104eaf7" providerId="ADAL" clId="{B73D7D11-241B-4747-A2AF-EEB423187072}" dt="2023-02-10T15:27:47.819" v="659" actId="1037"/>
          <ac:grpSpMkLst>
            <pc:docMk/>
            <pc:sldMk cId="3085409052" sldId="4488"/>
            <ac:grpSpMk id="172" creationId="{18EE60E1-82A3-4107-B01A-EBC730DCF5E4}"/>
          </ac:grpSpMkLst>
        </pc:grpChg>
        <pc:grpChg chg="mod topLvl">
          <ac:chgData name="Berencsi Bence" userId="0d6bc2cf-8112-42d3-a525-7658f104eaf7" providerId="ADAL" clId="{B73D7D11-241B-4747-A2AF-EEB423187072}" dt="2023-02-10T15:29:02.592" v="715" actId="1076"/>
          <ac:grpSpMkLst>
            <pc:docMk/>
            <pc:sldMk cId="3085409052" sldId="4488"/>
            <ac:grpSpMk id="185" creationId="{DA675FE2-E9AC-4595-A8CF-F03FAA83F903}"/>
          </ac:grpSpMkLst>
        </pc:grpChg>
        <pc:grpChg chg="mod topLvl">
          <ac:chgData name="Berencsi Bence" userId="0d6bc2cf-8112-42d3-a525-7658f104eaf7" providerId="ADAL" clId="{B73D7D11-241B-4747-A2AF-EEB423187072}" dt="2023-02-10T15:29:58.935" v="728" actId="1076"/>
          <ac:grpSpMkLst>
            <pc:docMk/>
            <pc:sldMk cId="3085409052" sldId="4488"/>
            <ac:grpSpMk id="193" creationId="{018D0FBB-CE49-4563-95DF-5BE465E4FA5D}"/>
          </ac:grpSpMkLst>
        </pc:grpChg>
        <pc:grpChg chg="mod">
          <ac:chgData name="Berencsi Bence" userId="0d6bc2cf-8112-42d3-a525-7658f104eaf7" providerId="ADAL" clId="{B73D7D11-241B-4747-A2AF-EEB423187072}" dt="2023-02-10T15:31:15.306" v="740" actId="1076"/>
          <ac:grpSpMkLst>
            <pc:docMk/>
            <pc:sldMk cId="3085409052" sldId="4488"/>
            <ac:grpSpMk id="197" creationId="{7AC9EAF9-E134-4442-9076-744CCC90696B}"/>
          </ac:grpSpMkLst>
        </pc:grpChg>
        <pc:picChg chg="add mod">
          <ac:chgData name="Berencsi Bence" userId="0d6bc2cf-8112-42d3-a525-7658f104eaf7" providerId="ADAL" clId="{B73D7D11-241B-4747-A2AF-EEB423187072}" dt="2023-02-10T15:32:04.389" v="746" actId="1076"/>
          <ac:picMkLst>
            <pc:docMk/>
            <pc:sldMk cId="3085409052" sldId="4488"/>
            <ac:picMk id="9" creationId="{214A275A-DDB2-F3C4-89C0-7EE124EB42BB}"/>
          </ac:picMkLst>
        </pc:picChg>
        <pc:picChg chg="mod">
          <ac:chgData name="Berencsi Bence" userId="0d6bc2cf-8112-42d3-a525-7658f104eaf7" providerId="ADAL" clId="{B73D7D11-241B-4747-A2AF-EEB423187072}" dt="2023-02-10T15:31:15.306" v="740" actId="1076"/>
          <ac:picMkLst>
            <pc:docMk/>
            <pc:sldMk cId="3085409052" sldId="4488"/>
            <ac:picMk id="200" creationId="{B40F4D29-B0B3-47FF-9701-8CC3EE5E6340}"/>
          </ac:picMkLst>
        </pc:picChg>
        <pc:picChg chg="del mod">
          <ac:chgData name="Berencsi Bence" userId="0d6bc2cf-8112-42d3-a525-7658f104eaf7" providerId="ADAL" clId="{B73D7D11-241B-4747-A2AF-EEB423187072}" dt="2023-02-10T15:26:38.729" v="622" actId="478"/>
          <ac:picMkLst>
            <pc:docMk/>
            <pc:sldMk cId="3085409052" sldId="4488"/>
            <ac:picMk id="219" creationId="{EE9DBB72-A99E-4E46-BDED-7F79328CEE71}"/>
          </ac:picMkLst>
        </pc:picChg>
      </pc:sldChg>
      <pc:sldChg chg="addSp delSp modSp add mod">
        <pc:chgData name="Berencsi Bence" userId="0d6bc2cf-8112-42d3-a525-7658f104eaf7" providerId="ADAL" clId="{B73D7D11-241B-4747-A2AF-EEB423187072}" dt="2023-02-10T15:40:48.069" v="968"/>
        <pc:sldMkLst>
          <pc:docMk/>
          <pc:sldMk cId="394110434" sldId="4489"/>
        </pc:sldMkLst>
        <pc:spChg chg="del">
          <ac:chgData name="Berencsi Bence" userId="0d6bc2cf-8112-42d3-a525-7658f104eaf7" providerId="ADAL" clId="{B73D7D11-241B-4747-A2AF-EEB423187072}" dt="2023-02-10T15:37:18.018" v="851" actId="478"/>
          <ac:spMkLst>
            <pc:docMk/>
            <pc:sldMk cId="394110434" sldId="4489"/>
            <ac:spMk id="7" creationId="{9BCA7AB6-8048-6970-8161-96B795603206}"/>
          </ac:spMkLst>
        </pc:spChg>
        <pc:spChg chg="add del mod">
          <ac:chgData name="Berencsi Bence" userId="0d6bc2cf-8112-42d3-a525-7658f104eaf7" providerId="ADAL" clId="{B73D7D11-241B-4747-A2AF-EEB423187072}" dt="2023-02-10T15:36:07.454" v="832"/>
          <ac:spMkLst>
            <pc:docMk/>
            <pc:sldMk cId="394110434" sldId="4489"/>
            <ac:spMk id="9" creationId="{BCD459F1-2EAE-A6C2-CC43-A084B7AD55BE}"/>
          </ac:spMkLst>
        </pc:spChg>
        <pc:spChg chg="add del mod">
          <ac:chgData name="Berencsi Bence" userId="0d6bc2cf-8112-42d3-a525-7658f104eaf7" providerId="ADAL" clId="{B73D7D11-241B-4747-A2AF-EEB423187072}" dt="2023-02-10T15:36:07.454" v="832"/>
          <ac:spMkLst>
            <pc:docMk/>
            <pc:sldMk cId="394110434" sldId="4489"/>
            <ac:spMk id="10" creationId="{90460EE1-EFB0-0355-4F24-4D9787336358}"/>
          </ac:spMkLst>
        </pc:spChg>
        <pc:spChg chg="add del mod">
          <ac:chgData name="Berencsi Bence" userId="0d6bc2cf-8112-42d3-a525-7658f104eaf7" providerId="ADAL" clId="{B73D7D11-241B-4747-A2AF-EEB423187072}" dt="2023-02-10T15:36:07.454" v="832"/>
          <ac:spMkLst>
            <pc:docMk/>
            <pc:sldMk cId="394110434" sldId="4489"/>
            <ac:spMk id="11" creationId="{85855FEE-B455-95DC-FE8B-613233C161A4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13" creationId="{ED8F1CE6-E2AB-0D1F-133B-67F649E6673A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14" creationId="{996FD396-9E9A-4B8F-6787-F494CA7B2C3B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17" creationId="{7DC55B83-68B9-7051-9D62-985C2977CA44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18" creationId="{ADAB904B-C1AA-0119-BC7E-BBEE585791FA}"/>
          </ac:spMkLst>
        </pc:spChg>
        <pc:spChg chg="mod">
          <ac:chgData name="Berencsi Bence" userId="0d6bc2cf-8112-42d3-a525-7658f104eaf7" providerId="ADAL" clId="{B73D7D11-241B-4747-A2AF-EEB423187072}" dt="2023-02-10T15:40:48.069" v="968"/>
          <ac:spMkLst>
            <pc:docMk/>
            <pc:sldMk cId="394110434" sldId="4489"/>
            <ac:spMk id="19" creationId="{0D37A676-9AB1-76A6-0790-BDFC521880E8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21" creationId="{50E12C97-E754-7EBA-3101-29EC223982FE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22" creationId="{9AA33442-3CBC-130D-2603-851B2C70D1B7}"/>
          </ac:spMkLst>
        </pc:spChg>
        <pc:spChg chg="add del mod">
          <ac:chgData name="Berencsi Bence" userId="0d6bc2cf-8112-42d3-a525-7658f104eaf7" providerId="ADAL" clId="{B73D7D11-241B-4747-A2AF-EEB423187072}" dt="2023-02-10T15:36:07.454" v="832"/>
          <ac:spMkLst>
            <pc:docMk/>
            <pc:sldMk cId="394110434" sldId="4489"/>
            <ac:spMk id="23" creationId="{CFF8C585-0FA6-EC3E-B23D-E8A0FC797075}"/>
          </ac:spMkLst>
        </pc:spChg>
        <pc:spChg chg="add del mod">
          <ac:chgData name="Berencsi Bence" userId="0d6bc2cf-8112-42d3-a525-7658f104eaf7" providerId="ADAL" clId="{B73D7D11-241B-4747-A2AF-EEB423187072}" dt="2023-02-10T15:36:07.454" v="832"/>
          <ac:spMkLst>
            <pc:docMk/>
            <pc:sldMk cId="394110434" sldId="4489"/>
            <ac:spMk id="24" creationId="{7C04A3FB-7888-0C47-8B30-A1F65473BA42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26" creationId="{A5BD3A4F-0A4D-57A0-51CA-C1FD8BC215A1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27" creationId="{1CD71A42-B9F8-A7FD-1190-A86A7BBB6D8B}"/>
          </ac:spMkLst>
        </pc:spChg>
        <pc:spChg chg="add del mod">
          <ac:chgData name="Berencsi Bence" userId="0d6bc2cf-8112-42d3-a525-7658f104eaf7" providerId="ADAL" clId="{B73D7D11-241B-4747-A2AF-EEB423187072}" dt="2023-02-10T15:36:07.454" v="832"/>
          <ac:spMkLst>
            <pc:docMk/>
            <pc:sldMk cId="394110434" sldId="4489"/>
            <ac:spMk id="28" creationId="{B773A78C-0118-50F0-B053-DDDE1E592C03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30" creationId="{139532DF-95AF-4C91-FBD2-7113E9286A5F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31" creationId="{C760C771-2BC0-727D-00D5-DC884C62065B}"/>
          </ac:spMkLst>
        </pc:spChg>
        <pc:spChg chg="add del mod">
          <ac:chgData name="Berencsi Bence" userId="0d6bc2cf-8112-42d3-a525-7658f104eaf7" providerId="ADAL" clId="{B73D7D11-241B-4747-A2AF-EEB423187072}" dt="2023-02-10T15:36:07.454" v="832"/>
          <ac:spMkLst>
            <pc:docMk/>
            <pc:sldMk cId="394110434" sldId="4489"/>
            <ac:spMk id="32" creationId="{C30C14B5-2EBC-61D7-E8F7-17840F6C8965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34" creationId="{34F83DE9-77F7-8D57-EA4E-D9496C779DED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35" creationId="{4F67A064-3ABC-B02D-F97C-D041CC143618}"/>
          </ac:spMkLst>
        </pc:spChg>
        <pc:spChg chg="add del mod">
          <ac:chgData name="Berencsi Bence" userId="0d6bc2cf-8112-42d3-a525-7658f104eaf7" providerId="ADAL" clId="{B73D7D11-241B-4747-A2AF-EEB423187072}" dt="2023-02-10T15:36:07.454" v="832"/>
          <ac:spMkLst>
            <pc:docMk/>
            <pc:sldMk cId="394110434" sldId="4489"/>
            <ac:spMk id="36" creationId="{998FCD07-6515-279E-ACB0-6B39123A8019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38" creationId="{D55E98A2-0A8C-6568-8733-055FA93F8CA6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39" creationId="{AC3122DF-265B-8BD5-FF25-9C6CFAEFCBD9}"/>
          </ac:spMkLst>
        </pc:spChg>
        <pc:spChg chg="add del mod">
          <ac:chgData name="Berencsi Bence" userId="0d6bc2cf-8112-42d3-a525-7658f104eaf7" providerId="ADAL" clId="{B73D7D11-241B-4747-A2AF-EEB423187072}" dt="2023-02-10T15:36:07.454" v="832"/>
          <ac:spMkLst>
            <pc:docMk/>
            <pc:sldMk cId="394110434" sldId="4489"/>
            <ac:spMk id="40" creationId="{30218301-5D51-07EC-A4A3-69F5C74C8E05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42" creationId="{9BA2EF1B-A432-A8CD-F91F-2B73B2FC6611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43" creationId="{956E6634-2F31-ED38-196C-0D84E644C9AD}"/>
          </ac:spMkLst>
        </pc:spChg>
        <pc:spChg chg="add del mod">
          <ac:chgData name="Berencsi Bence" userId="0d6bc2cf-8112-42d3-a525-7658f104eaf7" providerId="ADAL" clId="{B73D7D11-241B-4747-A2AF-EEB423187072}" dt="2023-02-10T15:36:07.454" v="832"/>
          <ac:spMkLst>
            <pc:docMk/>
            <pc:sldMk cId="394110434" sldId="4489"/>
            <ac:spMk id="44" creationId="{5DE42706-5794-B62E-E3A2-F38A51D87D02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46" creationId="{29532C91-ED8E-612B-8CF1-8BC7BC1D03C9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47" creationId="{73F21619-8065-95C7-2292-B78343FED2FE}"/>
          </ac:spMkLst>
        </pc:spChg>
        <pc:spChg chg="add del mod">
          <ac:chgData name="Berencsi Bence" userId="0d6bc2cf-8112-42d3-a525-7658f104eaf7" providerId="ADAL" clId="{B73D7D11-241B-4747-A2AF-EEB423187072}" dt="2023-02-10T15:36:07.454" v="832"/>
          <ac:spMkLst>
            <pc:docMk/>
            <pc:sldMk cId="394110434" sldId="4489"/>
            <ac:spMk id="48" creationId="{9B26455C-9CF8-A4AC-0573-1A7E5C7E3AE3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50" creationId="{9BBD7CF3-FF59-0175-E13C-FC81D30CB01A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51" creationId="{AE821BAF-ED77-731E-4C11-3E7F5FE58135}"/>
          </ac:spMkLst>
        </pc:spChg>
        <pc:spChg chg="add del mod">
          <ac:chgData name="Berencsi Bence" userId="0d6bc2cf-8112-42d3-a525-7658f104eaf7" providerId="ADAL" clId="{B73D7D11-241B-4747-A2AF-EEB423187072}" dt="2023-02-10T15:36:07.454" v="832"/>
          <ac:spMkLst>
            <pc:docMk/>
            <pc:sldMk cId="394110434" sldId="4489"/>
            <ac:spMk id="52" creationId="{F1FD95D6-6C67-4923-2826-BAC4D072A2C2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54" creationId="{AA27C7CE-B078-ABAB-DE23-7E8F50449563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55" creationId="{BF4C7758-7642-54FC-CDA0-2C32E3B836E8}"/>
          </ac:spMkLst>
        </pc:spChg>
        <pc:spChg chg="add del mod">
          <ac:chgData name="Berencsi Bence" userId="0d6bc2cf-8112-42d3-a525-7658f104eaf7" providerId="ADAL" clId="{B73D7D11-241B-4747-A2AF-EEB423187072}" dt="2023-02-10T15:36:07.454" v="832"/>
          <ac:spMkLst>
            <pc:docMk/>
            <pc:sldMk cId="394110434" sldId="4489"/>
            <ac:spMk id="56" creationId="{C97CED59-9E4D-8AAD-1B72-664F3F362EE8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58" creationId="{B4CE1D14-ACC9-EB8E-06C6-61810E5C5F38}"/>
          </ac:spMkLst>
        </pc:spChg>
        <pc:spChg chg="mod">
          <ac:chgData name="Berencsi Bence" userId="0d6bc2cf-8112-42d3-a525-7658f104eaf7" providerId="ADAL" clId="{B73D7D11-241B-4747-A2AF-EEB423187072}" dt="2023-02-10T15:35:59.078" v="831"/>
          <ac:spMkLst>
            <pc:docMk/>
            <pc:sldMk cId="394110434" sldId="4489"/>
            <ac:spMk id="59" creationId="{F8370DB1-F58D-97F8-BE33-1A3F432F7FE2}"/>
          </ac:spMkLst>
        </pc:spChg>
        <pc:spChg chg="add del mod">
          <ac:chgData name="Berencsi Bence" userId="0d6bc2cf-8112-42d3-a525-7658f104eaf7" providerId="ADAL" clId="{B73D7D11-241B-4747-A2AF-EEB423187072}" dt="2023-02-10T15:36:07.454" v="832"/>
          <ac:spMkLst>
            <pc:docMk/>
            <pc:sldMk cId="394110434" sldId="4489"/>
            <ac:spMk id="60" creationId="{FABCCCF3-39E5-CEFC-AF2D-A74967A92430}"/>
          </ac:spMkLst>
        </pc:spChg>
        <pc:spChg chg="add del mod">
          <ac:chgData name="Berencsi Bence" userId="0d6bc2cf-8112-42d3-a525-7658f104eaf7" providerId="ADAL" clId="{B73D7D11-241B-4747-A2AF-EEB423187072}" dt="2023-02-10T15:36:11.087" v="836"/>
          <ac:spMkLst>
            <pc:docMk/>
            <pc:sldMk cId="394110434" sldId="4489"/>
            <ac:spMk id="61" creationId="{AA4DCE1A-C9B4-20DE-091C-40EB20F3BA19}"/>
          </ac:spMkLst>
        </pc:spChg>
        <pc:spChg chg="add del mod">
          <ac:chgData name="Berencsi Bence" userId="0d6bc2cf-8112-42d3-a525-7658f104eaf7" providerId="ADAL" clId="{B73D7D11-241B-4747-A2AF-EEB423187072}" dt="2023-02-10T15:36:11.087" v="836"/>
          <ac:spMkLst>
            <pc:docMk/>
            <pc:sldMk cId="394110434" sldId="4489"/>
            <ac:spMk id="62" creationId="{14A33A3A-DDC9-4EA5-BB57-8A04FE598EE8}"/>
          </ac:spMkLst>
        </pc:spChg>
        <pc:spChg chg="add del mod">
          <ac:chgData name="Berencsi Bence" userId="0d6bc2cf-8112-42d3-a525-7658f104eaf7" providerId="ADAL" clId="{B73D7D11-241B-4747-A2AF-EEB423187072}" dt="2023-02-10T15:36:11.087" v="836"/>
          <ac:spMkLst>
            <pc:docMk/>
            <pc:sldMk cId="394110434" sldId="4489"/>
            <ac:spMk id="63" creationId="{A830BE24-DB9E-0494-1A01-287A2C1D7197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65" creationId="{DAB16A55-74E0-A01C-AD41-FE44C4BF507E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66" creationId="{42B98E88-3D34-8AB8-4919-E1CCEF14997C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69" creationId="{3E89C6CD-E14E-9E8A-B8CD-849FEE0F13E5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70" creationId="{26456142-702F-B8F8-7105-29D18B069FF5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72" creationId="{886B3773-AD51-36BB-93D5-248E779B35C0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73" creationId="{852F822E-A864-BEB7-E6C2-BDE5ACEDFF3E}"/>
          </ac:spMkLst>
        </pc:spChg>
        <pc:spChg chg="add del mod">
          <ac:chgData name="Berencsi Bence" userId="0d6bc2cf-8112-42d3-a525-7658f104eaf7" providerId="ADAL" clId="{B73D7D11-241B-4747-A2AF-EEB423187072}" dt="2023-02-10T15:36:11.087" v="836"/>
          <ac:spMkLst>
            <pc:docMk/>
            <pc:sldMk cId="394110434" sldId="4489"/>
            <ac:spMk id="74" creationId="{E4206C25-FC43-3090-3759-D216278FB3B6}"/>
          </ac:spMkLst>
        </pc:spChg>
        <pc:spChg chg="add del mod">
          <ac:chgData name="Berencsi Bence" userId="0d6bc2cf-8112-42d3-a525-7658f104eaf7" providerId="ADAL" clId="{B73D7D11-241B-4747-A2AF-EEB423187072}" dt="2023-02-10T15:36:11.087" v="836"/>
          <ac:spMkLst>
            <pc:docMk/>
            <pc:sldMk cId="394110434" sldId="4489"/>
            <ac:spMk id="75" creationId="{39A66F52-C2A4-A025-5CBA-898D4CF8CA55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77" creationId="{340794F5-3A59-E157-D797-D9C195FCB100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78" creationId="{C5055095-0E3E-6DB1-6601-7024A5C48AA2}"/>
          </ac:spMkLst>
        </pc:spChg>
        <pc:spChg chg="add del mod">
          <ac:chgData name="Berencsi Bence" userId="0d6bc2cf-8112-42d3-a525-7658f104eaf7" providerId="ADAL" clId="{B73D7D11-241B-4747-A2AF-EEB423187072}" dt="2023-02-10T15:36:11.087" v="836"/>
          <ac:spMkLst>
            <pc:docMk/>
            <pc:sldMk cId="394110434" sldId="4489"/>
            <ac:spMk id="79" creationId="{69E5895A-671C-13A5-2499-7721361F59CF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81" creationId="{AAB9096D-702A-2721-B923-5FB3D5B84C83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82" creationId="{D939E0EC-9CD0-8237-4F41-A90A125B02B4}"/>
          </ac:spMkLst>
        </pc:spChg>
        <pc:spChg chg="add del mod">
          <ac:chgData name="Berencsi Bence" userId="0d6bc2cf-8112-42d3-a525-7658f104eaf7" providerId="ADAL" clId="{B73D7D11-241B-4747-A2AF-EEB423187072}" dt="2023-02-10T15:36:11.087" v="836"/>
          <ac:spMkLst>
            <pc:docMk/>
            <pc:sldMk cId="394110434" sldId="4489"/>
            <ac:spMk id="83" creationId="{D0FD6952-1798-C5B6-9A1B-438B95F1B3A2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85" creationId="{6571713F-B862-F220-0DED-5A96B536BC15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86" creationId="{81343149-A15F-5DC5-9894-3959407074B0}"/>
          </ac:spMkLst>
        </pc:spChg>
        <pc:spChg chg="add del mod">
          <ac:chgData name="Berencsi Bence" userId="0d6bc2cf-8112-42d3-a525-7658f104eaf7" providerId="ADAL" clId="{B73D7D11-241B-4747-A2AF-EEB423187072}" dt="2023-02-10T15:36:11.087" v="836"/>
          <ac:spMkLst>
            <pc:docMk/>
            <pc:sldMk cId="394110434" sldId="4489"/>
            <ac:spMk id="87" creationId="{17AAD7CE-F70B-80F7-70D0-96DAA5C92C0C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89" creationId="{E76C4574-001E-ED14-D7E5-BFB903E7AD58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90" creationId="{687742F0-79CF-38FA-9F68-8B90DAE5E686}"/>
          </ac:spMkLst>
        </pc:spChg>
        <pc:spChg chg="add del mod">
          <ac:chgData name="Berencsi Bence" userId="0d6bc2cf-8112-42d3-a525-7658f104eaf7" providerId="ADAL" clId="{B73D7D11-241B-4747-A2AF-EEB423187072}" dt="2023-02-10T15:36:11.087" v="836"/>
          <ac:spMkLst>
            <pc:docMk/>
            <pc:sldMk cId="394110434" sldId="4489"/>
            <ac:spMk id="91" creationId="{0F15B70B-25CF-E03F-2C76-F592AF050C65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93" creationId="{5777128D-2844-EF86-F283-0B96848B0B9D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94" creationId="{6BBCEEBA-AEEC-8517-8CD9-4C12E2B9B39C}"/>
          </ac:spMkLst>
        </pc:spChg>
        <pc:spChg chg="add del mod">
          <ac:chgData name="Berencsi Bence" userId="0d6bc2cf-8112-42d3-a525-7658f104eaf7" providerId="ADAL" clId="{B73D7D11-241B-4747-A2AF-EEB423187072}" dt="2023-02-10T15:36:11.087" v="836"/>
          <ac:spMkLst>
            <pc:docMk/>
            <pc:sldMk cId="394110434" sldId="4489"/>
            <ac:spMk id="95" creationId="{6EE52162-C19E-0EA1-6EC9-644AF698E27B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97" creationId="{ECB555C1-1FCF-1E94-B78D-7BBDA7CFAB56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98" creationId="{0991AC12-2B34-51C8-1757-6DD06782DD22}"/>
          </ac:spMkLst>
        </pc:spChg>
        <pc:spChg chg="add del mod">
          <ac:chgData name="Berencsi Bence" userId="0d6bc2cf-8112-42d3-a525-7658f104eaf7" providerId="ADAL" clId="{B73D7D11-241B-4747-A2AF-EEB423187072}" dt="2023-02-10T15:36:11.087" v="836"/>
          <ac:spMkLst>
            <pc:docMk/>
            <pc:sldMk cId="394110434" sldId="4489"/>
            <ac:spMk id="99" creationId="{96AD7CC7-15F4-14A4-46B4-35E51218B522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101" creationId="{F5AF9A44-90B0-0268-51C5-3C1756BCE93D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102" creationId="{A69FFC51-8CA0-96CF-DBAA-D92460E428E2}"/>
          </ac:spMkLst>
        </pc:spChg>
        <pc:spChg chg="add del mod">
          <ac:chgData name="Berencsi Bence" userId="0d6bc2cf-8112-42d3-a525-7658f104eaf7" providerId="ADAL" clId="{B73D7D11-241B-4747-A2AF-EEB423187072}" dt="2023-02-10T15:36:11.087" v="836"/>
          <ac:spMkLst>
            <pc:docMk/>
            <pc:sldMk cId="394110434" sldId="4489"/>
            <ac:spMk id="103" creationId="{8ADAE419-01D3-53CB-55D8-9894CD6CF32A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105" creationId="{126C2B66-7EDB-2711-EA0A-69A3FD5670C5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106" creationId="{80192A53-CD88-4C48-419F-646EBC6C491B}"/>
          </ac:spMkLst>
        </pc:spChg>
        <pc:spChg chg="add del mod">
          <ac:chgData name="Berencsi Bence" userId="0d6bc2cf-8112-42d3-a525-7658f104eaf7" providerId="ADAL" clId="{B73D7D11-241B-4747-A2AF-EEB423187072}" dt="2023-02-10T15:36:11.087" v="836"/>
          <ac:spMkLst>
            <pc:docMk/>
            <pc:sldMk cId="394110434" sldId="4489"/>
            <ac:spMk id="107" creationId="{AFC330FD-08DA-BFE0-C2BB-84CB0F23D039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109" creationId="{FD8FACF9-1263-BFCA-B5D2-5AB9A36561AB}"/>
          </ac:spMkLst>
        </pc:spChg>
        <pc:spChg chg="mod">
          <ac:chgData name="Berencsi Bence" userId="0d6bc2cf-8112-42d3-a525-7658f104eaf7" providerId="ADAL" clId="{B73D7D11-241B-4747-A2AF-EEB423187072}" dt="2023-02-10T15:36:08.445" v="833"/>
          <ac:spMkLst>
            <pc:docMk/>
            <pc:sldMk cId="394110434" sldId="4489"/>
            <ac:spMk id="110" creationId="{41A95135-3D93-5724-E2D6-E50B22B4D934}"/>
          </ac:spMkLst>
        </pc:spChg>
        <pc:spChg chg="add del mod">
          <ac:chgData name="Berencsi Bence" userId="0d6bc2cf-8112-42d3-a525-7658f104eaf7" providerId="ADAL" clId="{B73D7D11-241B-4747-A2AF-EEB423187072}" dt="2023-02-10T15:36:11.087" v="836"/>
          <ac:spMkLst>
            <pc:docMk/>
            <pc:sldMk cId="394110434" sldId="4489"/>
            <ac:spMk id="111" creationId="{C2475954-233D-FFC1-CB02-06758ABC203B}"/>
          </ac:spMkLst>
        </pc:spChg>
        <pc:spChg chg="add 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13" creationId="{665400D3-B303-C6D9-B1AF-1C49476EB5D2}"/>
          </ac:spMkLst>
        </pc:spChg>
        <pc:spChg chg="add 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14" creationId="{714F11C0-E866-5BBB-65C5-13511D3E7292}"/>
          </ac:spMkLst>
        </pc:spChg>
        <pc:spChg chg="add 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15" creationId="{A1B613F3-4B97-2C2D-4245-7A3FEE414DB6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17" creationId="{8B16ABE3-806B-556E-8A14-3D172DD16432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18" creationId="{00262B6E-0693-BB62-6B8E-625AB8E6C89D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21" creationId="{9B657ED4-FDE8-1162-A3B0-2C5E8D07779A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22" creationId="{64BE7F6A-2EF2-5706-00D6-80C444D5A8CA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24" creationId="{984AFC33-B28B-ACCA-7187-2F34021991E3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25" creationId="{139942FA-B5E6-0341-939D-7E565D5CB56E}"/>
          </ac:spMkLst>
        </pc:spChg>
        <pc:spChg chg="add 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26" creationId="{CDA722F5-BF35-4BD8-A010-9B061AA61524}"/>
          </ac:spMkLst>
        </pc:spChg>
        <pc:spChg chg="add 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27" creationId="{EB9476CD-D6E0-E63F-9F65-5BE986C078FB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29" creationId="{7D2C12FB-FF86-EFF0-61DA-2AA1FB4334AA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30" creationId="{590AECD6-86BC-7143-11F1-312B1031FEAE}"/>
          </ac:spMkLst>
        </pc:spChg>
        <pc:spChg chg="add 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31" creationId="{3C7BEE85-85E9-AC74-9E52-A31EC72CA3BD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33" creationId="{E9CEF3D8-114F-8DDA-50E0-E2852F6C7A06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34" creationId="{A2A936B5-5F83-23EF-6432-D6B5C06D6DE4}"/>
          </ac:spMkLst>
        </pc:spChg>
        <pc:spChg chg="add 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35" creationId="{14E9E78C-1AB0-85A9-438A-2BB4E9A93FC8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37" creationId="{2FCF5F33-3919-7BD3-F491-87D23B34B470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38" creationId="{18E854A8-1F39-DCD0-4FB2-FDB598D01DD2}"/>
          </ac:spMkLst>
        </pc:spChg>
        <pc:spChg chg="add 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39" creationId="{F91329B5-7A15-F7EE-8E61-8AA4CD1F228A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41" creationId="{BB3F7EB7-E0AE-136F-9838-34E843BA629B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42" creationId="{BEDA698F-FE04-0CEC-A2BB-FA24BE6C224E}"/>
          </ac:spMkLst>
        </pc:spChg>
        <pc:spChg chg="add 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43" creationId="{6A1CA6AC-165C-91D9-12D2-1A3C865B74A8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45" creationId="{2245C7CB-5952-8600-0C5E-CFA53487B621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46" creationId="{C0CC47EA-5F72-0C04-846A-B1D626574EAF}"/>
          </ac:spMkLst>
        </pc:spChg>
        <pc:spChg chg="add 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47" creationId="{FE0D81FF-0A51-418A-9E39-5F5E632A27AD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49" creationId="{0BAA35B7-773F-FFEB-64EF-B4B652ECC093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50" creationId="{5769F201-ECCA-BDB4-9208-2C8655DB0CDB}"/>
          </ac:spMkLst>
        </pc:spChg>
        <pc:spChg chg="add 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51" creationId="{C3758CE8-BEE3-FA62-4B97-852CD6146C2D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53" creationId="{A765D544-A8CC-ADAF-8565-BF7A0791420F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54" creationId="{15DB1B83-E5C3-3CD1-1023-451DAF747784}"/>
          </ac:spMkLst>
        </pc:spChg>
        <pc:spChg chg="add 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55" creationId="{9A7C5376-48CF-D0B4-7028-3634C116039A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57" creationId="{0BA8D540-82C1-710C-6ABA-9267C2D33E01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58" creationId="{965EE28D-9A9F-8996-790B-D0E741B3F740}"/>
          </ac:spMkLst>
        </pc:spChg>
        <pc:spChg chg="add 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59" creationId="{CFB68A0B-0294-2637-137E-886641F7BF36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61" creationId="{A76CE009-F9DC-EDFF-25FB-1337B7175694}"/>
          </ac:spMkLst>
        </pc:spChg>
        <pc:spChg chg="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62" creationId="{9047C36F-1F96-2C99-7A52-922755A39BAD}"/>
          </ac:spMkLst>
        </pc:spChg>
        <pc:spChg chg="add mod">
          <ac:chgData name="Berencsi Bence" userId="0d6bc2cf-8112-42d3-a525-7658f104eaf7" providerId="ADAL" clId="{B73D7D11-241B-4747-A2AF-EEB423187072}" dt="2023-02-10T15:36:53.915" v="849" actId="14100"/>
          <ac:spMkLst>
            <pc:docMk/>
            <pc:sldMk cId="394110434" sldId="4489"/>
            <ac:spMk id="163" creationId="{CE4AA297-41B3-4C2E-A51E-FBB0694A2BA5}"/>
          </ac:spMkLst>
        </pc:spChg>
        <pc:spChg chg="add mod">
          <ac:chgData name="Berencsi Bence" userId="0d6bc2cf-8112-42d3-a525-7658f104eaf7" providerId="ADAL" clId="{B73D7D11-241B-4747-A2AF-EEB423187072}" dt="2023-02-10T15:39:28.739" v="910"/>
          <ac:spMkLst>
            <pc:docMk/>
            <pc:sldMk cId="394110434" sldId="4489"/>
            <ac:spMk id="165" creationId="{3599D3A5-C6FC-0B24-76AE-D99050FAA055}"/>
          </ac:spMkLst>
        </pc:spChg>
        <pc:grpChg chg="del">
          <ac:chgData name="Berencsi Bence" userId="0d6bc2cf-8112-42d3-a525-7658f104eaf7" providerId="ADAL" clId="{B73D7D11-241B-4747-A2AF-EEB423187072}" dt="2023-02-10T15:34:55.770" v="826" actId="478"/>
          <ac:grpSpMkLst>
            <pc:docMk/>
            <pc:sldMk cId="394110434" sldId="4489"/>
            <ac:grpSpMk id="2" creationId="{A8CFF309-59ED-4693-8E7D-AACB717E448D}"/>
          </ac:grpSpMkLst>
        </pc:grpChg>
        <pc:grpChg chg="add del mod">
          <ac:chgData name="Berencsi Bence" userId="0d6bc2cf-8112-42d3-a525-7658f104eaf7" providerId="ADAL" clId="{B73D7D11-241B-4747-A2AF-EEB423187072}" dt="2023-02-10T15:36:07.454" v="832"/>
          <ac:grpSpMkLst>
            <pc:docMk/>
            <pc:sldMk cId="394110434" sldId="4489"/>
            <ac:grpSpMk id="12" creationId="{8D43E4C3-9C88-D892-2D38-1D623E87F9A4}"/>
          </ac:grpSpMkLst>
        </pc:grpChg>
        <pc:grpChg chg="add del mod">
          <ac:chgData name="Berencsi Bence" userId="0d6bc2cf-8112-42d3-a525-7658f104eaf7" providerId="ADAL" clId="{B73D7D11-241B-4747-A2AF-EEB423187072}" dt="2023-02-10T15:36:07.454" v="832"/>
          <ac:grpSpMkLst>
            <pc:docMk/>
            <pc:sldMk cId="394110434" sldId="4489"/>
            <ac:grpSpMk id="16" creationId="{E15BD42E-C8C0-FE2B-0C57-941415F8CFF3}"/>
          </ac:grpSpMkLst>
        </pc:grpChg>
        <pc:grpChg chg="add del mod">
          <ac:chgData name="Berencsi Bence" userId="0d6bc2cf-8112-42d3-a525-7658f104eaf7" providerId="ADAL" clId="{B73D7D11-241B-4747-A2AF-EEB423187072}" dt="2023-02-10T15:36:07.454" v="832"/>
          <ac:grpSpMkLst>
            <pc:docMk/>
            <pc:sldMk cId="394110434" sldId="4489"/>
            <ac:grpSpMk id="20" creationId="{A493DA49-CB36-F44C-15E1-38EA04CE8B13}"/>
          </ac:grpSpMkLst>
        </pc:grpChg>
        <pc:grpChg chg="add del mod">
          <ac:chgData name="Berencsi Bence" userId="0d6bc2cf-8112-42d3-a525-7658f104eaf7" providerId="ADAL" clId="{B73D7D11-241B-4747-A2AF-EEB423187072}" dt="2023-02-10T15:36:07.454" v="832"/>
          <ac:grpSpMkLst>
            <pc:docMk/>
            <pc:sldMk cId="394110434" sldId="4489"/>
            <ac:grpSpMk id="25" creationId="{71D46A7C-805C-5BCD-166F-C23129CDAD6A}"/>
          </ac:grpSpMkLst>
        </pc:grpChg>
        <pc:grpChg chg="add del mod">
          <ac:chgData name="Berencsi Bence" userId="0d6bc2cf-8112-42d3-a525-7658f104eaf7" providerId="ADAL" clId="{B73D7D11-241B-4747-A2AF-EEB423187072}" dt="2023-02-10T15:36:07.454" v="832"/>
          <ac:grpSpMkLst>
            <pc:docMk/>
            <pc:sldMk cId="394110434" sldId="4489"/>
            <ac:grpSpMk id="29" creationId="{C68CFB85-3656-4E2F-57D4-A90CE2C180E4}"/>
          </ac:grpSpMkLst>
        </pc:grpChg>
        <pc:grpChg chg="add del mod">
          <ac:chgData name="Berencsi Bence" userId="0d6bc2cf-8112-42d3-a525-7658f104eaf7" providerId="ADAL" clId="{B73D7D11-241B-4747-A2AF-EEB423187072}" dt="2023-02-10T15:36:07.454" v="832"/>
          <ac:grpSpMkLst>
            <pc:docMk/>
            <pc:sldMk cId="394110434" sldId="4489"/>
            <ac:grpSpMk id="33" creationId="{7F9EFC9C-7B1C-E837-6249-046A2C0CFDC4}"/>
          </ac:grpSpMkLst>
        </pc:grpChg>
        <pc:grpChg chg="add del mod">
          <ac:chgData name="Berencsi Bence" userId="0d6bc2cf-8112-42d3-a525-7658f104eaf7" providerId="ADAL" clId="{B73D7D11-241B-4747-A2AF-EEB423187072}" dt="2023-02-10T15:36:07.454" v="832"/>
          <ac:grpSpMkLst>
            <pc:docMk/>
            <pc:sldMk cId="394110434" sldId="4489"/>
            <ac:grpSpMk id="37" creationId="{DB210C84-614B-7A8D-882F-33D64352707E}"/>
          </ac:grpSpMkLst>
        </pc:grpChg>
        <pc:grpChg chg="add del mod">
          <ac:chgData name="Berencsi Bence" userId="0d6bc2cf-8112-42d3-a525-7658f104eaf7" providerId="ADAL" clId="{B73D7D11-241B-4747-A2AF-EEB423187072}" dt="2023-02-10T15:36:07.454" v="832"/>
          <ac:grpSpMkLst>
            <pc:docMk/>
            <pc:sldMk cId="394110434" sldId="4489"/>
            <ac:grpSpMk id="41" creationId="{B9CDAE3D-3769-B712-FF79-C8FBC7D8D0F4}"/>
          </ac:grpSpMkLst>
        </pc:grpChg>
        <pc:grpChg chg="add del mod">
          <ac:chgData name="Berencsi Bence" userId="0d6bc2cf-8112-42d3-a525-7658f104eaf7" providerId="ADAL" clId="{B73D7D11-241B-4747-A2AF-EEB423187072}" dt="2023-02-10T15:36:07.454" v="832"/>
          <ac:grpSpMkLst>
            <pc:docMk/>
            <pc:sldMk cId="394110434" sldId="4489"/>
            <ac:grpSpMk id="45" creationId="{501F540D-9BE7-C6FD-1E0E-55FF6F210CB0}"/>
          </ac:grpSpMkLst>
        </pc:grpChg>
        <pc:grpChg chg="add del mod">
          <ac:chgData name="Berencsi Bence" userId="0d6bc2cf-8112-42d3-a525-7658f104eaf7" providerId="ADAL" clId="{B73D7D11-241B-4747-A2AF-EEB423187072}" dt="2023-02-10T15:36:07.454" v="832"/>
          <ac:grpSpMkLst>
            <pc:docMk/>
            <pc:sldMk cId="394110434" sldId="4489"/>
            <ac:grpSpMk id="49" creationId="{61D55587-8BA2-F746-F747-8A5C38754031}"/>
          </ac:grpSpMkLst>
        </pc:grpChg>
        <pc:grpChg chg="add del mod">
          <ac:chgData name="Berencsi Bence" userId="0d6bc2cf-8112-42d3-a525-7658f104eaf7" providerId="ADAL" clId="{B73D7D11-241B-4747-A2AF-EEB423187072}" dt="2023-02-10T15:36:07.454" v="832"/>
          <ac:grpSpMkLst>
            <pc:docMk/>
            <pc:sldMk cId="394110434" sldId="4489"/>
            <ac:grpSpMk id="53" creationId="{61422FAB-F2CC-3245-ACFA-F0D996B4FA2D}"/>
          </ac:grpSpMkLst>
        </pc:grpChg>
        <pc:grpChg chg="add del mod">
          <ac:chgData name="Berencsi Bence" userId="0d6bc2cf-8112-42d3-a525-7658f104eaf7" providerId="ADAL" clId="{B73D7D11-241B-4747-A2AF-EEB423187072}" dt="2023-02-10T15:36:07.454" v="832"/>
          <ac:grpSpMkLst>
            <pc:docMk/>
            <pc:sldMk cId="394110434" sldId="4489"/>
            <ac:grpSpMk id="57" creationId="{B5C57E65-6988-C0A8-99C9-B74D9101C9C6}"/>
          </ac:grpSpMkLst>
        </pc:grpChg>
        <pc:grpChg chg="add del mod">
          <ac:chgData name="Berencsi Bence" userId="0d6bc2cf-8112-42d3-a525-7658f104eaf7" providerId="ADAL" clId="{B73D7D11-241B-4747-A2AF-EEB423187072}" dt="2023-02-10T15:36:11.087" v="836"/>
          <ac:grpSpMkLst>
            <pc:docMk/>
            <pc:sldMk cId="394110434" sldId="4489"/>
            <ac:grpSpMk id="64" creationId="{AF00C3DA-8833-8A13-B404-70A0AB2D300A}"/>
          </ac:grpSpMkLst>
        </pc:grpChg>
        <pc:grpChg chg="add del mod">
          <ac:chgData name="Berencsi Bence" userId="0d6bc2cf-8112-42d3-a525-7658f104eaf7" providerId="ADAL" clId="{B73D7D11-241B-4747-A2AF-EEB423187072}" dt="2023-02-10T15:36:11.087" v="836"/>
          <ac:grpSpMkLst>
            <pc:docMk/>
            <pc:sldMk cId="394110434" sldId="4489"/>
            <ac:grpSpMk id="68" creationId="{61FDA264-DBA9-2F79-9D23-0D16290B0470}"/>
          </ac:grpSpMkLst>
        </pc:grpChg>
        <pc:grpChg chg="add del mod">
          <ac:chgData name="Berencsi Bence" userId="0d6bc2cf-8112-42d3-a525-7658f104eaf7" providerId="ADAL" clId="{B73D7D11-241B-4747-A2AF-EEB423187072}" dt="2023-02-10T15:36:11.087" v="836"/>
          <ac:grpSpMkLst>
            <pc:docMk/>
            <pc:sldMk cId="394110434" sldId="4489"/>
            <ac:grpSpMk id="71" creationId="{D0031B93-BEFB-6188-A99C-831DF74474D9}"/>
          </ac:grpSpMkLst>
        </pc:grpChg>
        <pc:grpChg chg="add del mod">
          <ac:chgData name="Berencsi Bence" userId="0d6bc2cf-8112-42d3-a525-7658f104eaf7" providerId="ADAL" clId="{B73D7D11-241B-4747-A2AF-EEB423187072}" dt="2023-02-10T15:36:11.087" v="836"/>
          <ac:grpSpMkLst>
            <pc:docMk/>
            <pc:sldMk cId="394110434" sldId="4489"/>
            <ac:grpSpMk id="76" creationId="{A37FC001-01A8-8066-FED1-D5BE54FAA0D5}"/>
          </ac:grpSpMkLst>
        </pc:grpChg>
        <pc:grpChg chg="add del mod">
          <ac:chgData name="Berencsi Bence" userId="0d6bc2cf-8112-42d3-a525-7658f104eaf7" providerId="ADAL" clId="{B73D7D11-241B-4747-A2AF-EEB423187072}" dt="2023-02-10T15:36:11.087" v="836"/>
          <ac:grpSpMkLst>
            <pc:docMk/>
            <pc:sldMk cId="394110434" sldId="4489"/>
            <ac:grpSpMk id="80" creationId="{C1B67DFE-C4A9-5925-C5A1-4E893063C271}"/>
          </ac:grpSpMkLst>
        </pc:grpChg>
        <pc:grpChg chg="add del mod">
          <ac:chgData name="Berencsi Bence" userId="0d6bc2cf-8112-42d3-a525-7658f104eaf7" providerId="ADAL" clId="{B73D7D11-241B-4747-A2AF-EEB423187072}" dt="2023-02-10T15:36:11.087" v="836"/>
          <ac:grpSpMkLst>
            <pc:docMk/>
            <pc:sldMk cId="394110434" sldId="4489"/>
            <ac:grpSpMk id="84" creationId="{E39D8FC1-1850-9536-F93E-BD98581D9B6F}"/>
          </ac:grpSpMkLst>
        </pc:grpChg>
        <pc:grpChg chg="add del mod">
          <ac:chgData name="Berencsi Bence" userId="0d6bc2cf-8112-42d3-a525-7658f104eaf7" providerId="ADAL" clId="{B73D7D11-241B-4747-A2AF-EEB423187072}" dt="2023-02-10T15:36:11.087" v="836"/>
          <ac:grpSpMkLst>
            <pc:docMk/>
            <pc:sldMk cId="394110434" sldId="4489"/>
            <ac:grpSpMk id="88" creationId="{C579765C-075A-6CCF-34F1-A59DF944FC4C}"/>
          </ac:grpSpMkLst>
        </pc:grpChg>
        <pc:grpChg chg="add del mod">
          <ac:chgData name="Berencsi Bence" userId="0d6bc2cf-8112-42d3-a525-7658f104eaf7" providerId="ADAL" clId="{B73D7D11-241B-4747-A2AF-EEB423187072}" dt="2023-02-10T15:36:11.087" v="836"/>
          <ac:grpSpMkLst>
            <pc:docMk/>
            <pc:sldMk cId="394110434" sldId="4489"/>
            <ac:grpSpMk id="92" creationId="{D5AF6040-6482-EF9F-B983-D723FD2327C5}"/>
          </ac:grpSpMkLst>
        </pc:grpChg>
        <pc:grpChg chg="add del mod">
          <ac:chgData name="Berencsi Bence" userId="0d6bc2cf-8112-42d3-a525-7658f104eaf7" providerId="ADAL" clId="{B73D7D11-241B-4747-A2AF-EEB423187072}" dt="2023-02-10T15:36:11.087" v="836"/>
          <ac:grpSpMkLst>
            <pc:docMk/>
            <pc:sldMk cId="394110434" sldId="4489"/>
            <ac:grpSpMk id="96" creationId="{9DD04C91-7C21-65AE-1BE2-3E2C583C6201}"/>
          </ac:grpSpMkLst>
        </pc:grpChg>
        <pc:grpChg chg="add del mod">
          <ac:chgData name="Berencsi Bence" userId="0d6bc2cf-8112-42d3-a525-7658f104eaf7" providerId="ADAL" clId="{B73D7D11-241B-4747-A2AF-EEB423187072}" dt="2023-02-10T15:36:11.087" v="836"/>
          <ac:grpSpMkLst>
            <pc:docMk/>
            <pc:sldMk cId="394110434" sldId="4489"/>
            <ac:grpSpMk id="100" creationId="{BEDF6DE3-5789-9FB4-0CD2-1F7C59DC1A9A}"/>
          </ac:grpSpMkLst>
        </pc:grpChg>
        <pc:grpChg chg="add del mod">
          <ac:chgData name="Berencsi Bence" userId="0d6bc2cf-8112-42d3-a525-7658f104eaf7" providerId="ADAL" clId="{B73D7D11-241B-4747-A2AF-EEB423187072}" dt="2023-02-10T15:36:11.087" v="836"/>
          <ac:grpSpMkLst>
            <pc:docMk/>
            <pc:sldMk cId="394110434" sldId="4489"/>
            <ac:grpSpMk id="104" creationId="{EDC58EE1-F1EB-0D7B-C210-23F92DB8DC16}"/>
          </ac:grpSpMkLst>
        </pc:grpChg>
        <pc:grpChg chg="add del mod">
          <ac:chgData name="Berencsi Bence" userId="0d6bc2cf-8112-42d3-a525-7658f104eaf7" providerId="ADAL" clId="{B73D7D11-241B-4747-A2AF-EEB423187072}" dt="2023-02-10T15:36:11.087" v="836"/>
          <ac:grpSpMkLst>
            <pc:docMk/>
            <pc:sldMk cId="394110434" sldId="4489"/>
            <ac:grpSpMk id="108" creationId="{CAE3A40F-3833-7E0A-0514-D4D81D2EAAAD}"/>
          </ac:grpSpMkLst>
        </pc:grpChg>
        <pc:grpChg chg="add mod">
          <ac:chgData name="Berencsi Bence" userId="0d6bc2cf-8112-42d3-a525-7658f104eaf7" providerId="ADAL" clId="{B73D7D11-241B-4747-A2AF-EEB423187072}" dt="2023-02-10T15:36:53.915" v="849" actId="14100"/>
          <ac:grpSpMkLst>
            <pc:docMk/>
            <pc:sldMk cId="394110434" sldId="4489"/>
            <ac:grpSpMk id="116" creationId="{D325B533-AD53-9068-DADF-B6B5808366C4}"/>
          </ac:grpSpMkLst>
        </pc:grpChg>
        <pc:grpChg chg="add mod">
          <ac:chgData name="Berencsi Bence" userId="0d6bc2cf-8112-42d3-a525-7658f104eaf7" providerId="ADAL" clId="{B73D7D11-241B-4747-A2AF-EEB423187072}" dt="2023-02-10T15:36:53.915" v="849" actId="14100"/>
          <ac:grpSpMkLst>
            <pc:docMk/>
            <pc:sldMk cId="394110434" sldId="4489"/>
            <ac:grpSpMk id="120" creationId="{42CF318E-90F4-88C7-4B86-52818EC69757}"/>
          </ac:grpSpMkLst>
        </pc:grpChg>
        <pc:grpChg chg="add mod">
          <ac:chgData name="Berencsi Bence" userId="0d6bc2cf-8112-42d3-a525-7658f104eaf7" providerId="ADAL" clId="{B73D7D11-241B-4747-A2AF-EEB423187072}" dt="2023-02-10T15:36:53.915" v="849" actId="14100"/>
          <ac:grpSpMkLst>
            <pc:docMk/>
            <pc:sldMk cId="394110434" sldId="4489"/>
            <ac:grpSpMk id="123" creationId="{EEA40A05-FF58-656C-7B10-EBEBA6B1711E}"/>
          </ac:grpSpMkLst>
        </pc:grpChg>
        <pc:grpChg chg="add mod">
          <ac:chgData name="Berencsi Bence" userId="0d6bc2cf-8112-42d3-a525-7658f104eaf7" providerId="ADAL" clId="{B73D7D11-241B-4747-A2AF-EEB423187072}" dt="2023-02-10T15:36:53.915" v="849" actId="14100"/>
          <ac:grpSpMkLst>
            <pc:docMk/>
            <pc:sldMk cId="394110434" sldId="4489"/>
            <ac:grpSpMk id="128" creationId="{B888362E-43A2-2192-A1E4-0A7AAAED5825}"/>
          </ac:grpSpMkLst>
        </pc:grpChg>
        <pc:grpChg chg="add mod">
          <ac:chgData name="Berencsi Bence" userId="0d6bc2cf-8112-42d3-a525-7658f104eaf7" providerId="ADAL" clId="{B73D7D11-241B-4747-A2AF-EEB423187072}" dt="2023-02-10T15:36:53.915" v="849" actId="14100"/>
          <ac:grpSpMkLst>
            <pc:docMk/>
            <pc:sldMk cId="394110434" sldId="4489"/>
            <ac:grpSpMk id="132" creationId="{0CC218EA-3525-1479-32C9-36F305D9C429}"/>
          </ac:grpSpMkLst>
        </pc:grpChg>
        <pc:grpChg chg="add mod">
          <ac:chgData name="Berencsi Bence" userId="0d6bc2cf-8112-42d3-a525-7658f104eaf7" providerId="ADAL" clId="{B73D7D11-241B-4747-A2AF-EEB423187072}" dt="2023-02-10T15:36:53.915" v="849" actId="14100"/>
          <ac:grpSpMkLst>
            <pc:docMk/>
            <pc:sldMk cId="394110434" sldId="4489"/>
            <ac:grpSpMk id="136" creationId="{676335EB-55D0-01A4-3D41-706E66FB387E}"/>
          </ac:grpSpMkLst>
        </pc:grpChg>
        <pc:grpChg chg="add mod">
          <ac:chgData name="Berencsi Bence" userId="0d6bc2cf-8112-42d3-a525-7658f104eaf7" providerId="ADAL" clId="{B73D7D11-241B-4747-A2AF-EEB423187072}" dt="2023-02-10T15:36:53.915" v="849" actId="14100"/>
          <ac:grpSpMkLst>
            <pc:docMk/>
            <pc:sldMk cId="394110434" sldId="4489"/>
            <ac:grpSpMk id="140" creationId="{60E8785D-61E0-F34C-A35F-EFA3CEF0C138}"/>
          </ac:grpSpMkLst>
        </pc:grpChg>
        <pc:grpChg chg="add mod">
          <ac:chgData name="Berencsi Bence" userId="0d6bc2cf-8112-42d3-a525-7658f104eaf7" providerId="ADAL" clId="{B73D7D11-241B-4747-A2AF-EEB423187072}" dt="2023-02-10T15:36:53.915" v="849" actId="14100"/>
          <ac:grpSpMkLst>
            <pc:docMk/>
            <pc:sldMk cId="394110434" sldId="4489"/>
            <ac:grpSpMk id="144" creationId="{75B9EB02-B7FB-8272-0137-B28106B6E51E}"/>
          </ac:grpSpMkLst>
        </pc:grpChg>
        <pc:grpChg chg="add mod">
          <ac:chgData name="Berencsi Bence" userId="0d6bc2cf-8112-42d3-a525-7658f104eaf7" providerId="ADAL" clId="{B73D7D11-241B-4747-A2AF-EEB423187072}" dt="2023-02-10T15:36:53.915" v="849" actId="14100"/>
          <ac:grpSpMkLst>
            <pc:docMk/>
            <pc:sldMk cId="394110434" sldId="4489"/>
            <ac:grpSpMk id="148" creationId="{B616A25D-B143-3874-D222-4F0CD8114D07}"/>
          </ac:grpSpMkLst>
        </pc:grpChg>
        <pc:grpChg chg="add mod">
          <ac:chgData name="Berencsi Bence" userId="0d6bc2cf-8112-42d3-a525-7658f104eaf7" providerId="ADAL" clId="{B73D7D11-241B-4747-A2AF-EEB423187072}" dt="2023-02-10T15:36:53.915" v="849" actId="14100"/>
          <ac:grpSpMkLst>
            <pc:docMk/>
            <pc:sldMk cId="394110434" sldId="4489"/>
            <ac:grpSpMk id="152" creationId="{E72F5653-B933-0616-AEAD-87BBAC9215EB}"/>
          </ac:grpSpMkLst>
        </pc:grpChg>
        <pc:grpChg chg="add mod">
          <ac:chgData name="Berencsi Bence" userId="0d6bc2cf-8112-42d3-a525-7658f104eaf7" providerId="ADAL" clId="{B73D7D11-241B-4747-A2AF-EEB423187072}" dt="2023-02-10T15:36:53.915" v="849" actId="14100"/>
          <ac:grpSpMkLst>
            <pc:docMk/>
            <pc:sldMk cId="394110434" sldId="4489"/>
            <ac:grpSpMk id="156" creationId="{9C7B197A-9E77-EB87-6D7E-CAB21C7C3E2B}"/>
          </ac:grpSpMkLst>
        </pc:grpChg>
        <pc:grpChg chg="add mod">
          <ac:chgData name="Berencsi Bence" userId="0d6bc2cf-8112-42d3-a525-7658f104eaf7" providerId="ADAL" clId="{B73D7D11-241B-4747-A2AF-EEB423187072}" dt="2023-02-10T15:36:53.915" v="849" actId="14100"/>
          <ac:grpSpMkLst>
            <pc:docMk/>
            <pc:sldMk cId="394110434" sldId="4489"/>
            <ac:grpSpMk id="160" creationId="{86852367-DB08-C4E6-47AC-A720F6509DE8}"/>
          </ac:grpSpMkLst>
        </pc:grpChg>
        <pc:grpChg chg="add mod">
          <ac:chgData name="Berencsi Bence" userId="0d6bc2cf-8112-42d3-a525-7658f104eaf7" providerId="ADAL" clId="{B73D7D11-241B-4747-A2AF-EEB423187072}" dt="2023-02-10T15:36:53.915" v="849" actId="14100"/>
          <ac:grpSpMkLst>
            <pc:docMk/>
            <pc:sldMk cId="394110434" sldId="4489"/>
            <ac:grpSpMk id="164" creationId="{A4377F3C-2139-245F-AF55-6BABAE6B3CE0}"/>
          </ac:grpSpMkLst>
        </pc:grpChg>
        <pc:picChg chg="del">
          <ac:chgData name="Berencsi Bence" userId="0d6bc2cf-8112-42d3-a525-7658f104eaf7" providerId="ADAL" clId="{B73D7D11-241B-4747-A2AF-EEB423187072}" dt="2023-02-10T15:34:22.859" v="819" actId="478"/>
          <ac:picMkLst>
            <pc:docMk/>
            <pc:sldMk cId="394110434" sldId="4489"/>
            <ac:picMk id="8" creationId="{BBCE6004-ACD8-327D-4854-88CBC1CC035E}"/>
          </ac:picMkLst>
        </pc:picChg>
        <pc:picChg chg="add del mod">
          <ac:chgData name="Berencsi Bence" userId="0d6bc2cf-8112-42d3-a525-7658f104eaf7" providerId="ADAL" clId="{B73D7D11-241B-4747-A2AF-EEB423187072}" dt="2023-02-10T15:36:07.454" v="832"/>
          <ac:picMkLst>
            <pc:docMk/>
            <pc:sldMk cId="394110434" sldId="4489"/>
            <ac:picMk id="15" creationId="{A215EF45-180A-2DA1-0D26-AF121D758436}"/>
          </ac:picMkLst>
        </pc:picChg>
        <pc:picChg chg="add del mod">
          <ac:chgData name="Berencsi Bence" userId="0d6bc2cf-8112-42d3-a525-7658f104eaf7" providerId="ADAL" clId="{B73D7D11-241B-4747-A2AF-EEB423187072}" dt="2023-02-10T15:36:11.087" v="836"/>
          <ac:picMkLst>
            <pc:docMk/>
            <pc:sldMk cId="394110434" sldId="4489"/>
            <ac:picMk id="67" creationId="{05375EC9-B7AB-489A-BF63-B931BA56CFDB}"/>
          </ac:picMkLst>
        </pc:picChg>
        <pc:picChg chg="add del">
          <ac:chgData name="Berencsi Bence" userId="0d6bc2cf-8112-42d3-a525-7658f104eaf7" providerId="ADAL" clId="{B73D7D11-241B-4747-A2AF-EEB423187072}" dt="2023-02-10T15:36:15.093" v="838"/>
          <ac:picMkLst>
            <pc:docMk/>
            <pc:sldMk cId="394110434" sldId="4489"/>
            <ac:picMk id="112" creationId="{A745C247-72CC-0ED5-0BC8-B2E150DA5C34}"/>
          </ac:picMkLst>
        </pc:picChg>
        <pc:picChg chg="add mod">
          <ac:chgData name="Berencsi Bence" userId="0d6bc2cf-8112-42d3-a525-7658f104eaf7" providerId="ADAL" clId="{B73D7D11-241B-4747-A2AF-EEB423187072}" dt="2023-02-10T15:36:53.915" v="849" actId="14100"/>
          <ac:picMkLst>
            <pc:docMk/>
            <pc:sldMk cId="394110434" sldId="4489"/>
            <ac:picMk id="119" creationId="{FDB3136A-D281-6EB9-399E-9B4116E6228B}"/>
          </ac:picMkLst>
        </pc:picChg>
        <pc:picChg chg="add mod">
          <ac:chgData name="Berencsi Bence" userId="0d6bc2cf-8112-42d3-a525-7658f104eaf7" providerId="ADAL" clId="{B73D7D11-241B-4747-A2AF-EEB423187072}" dt="2023-02-10T15:39:28.739" v="910"/>
          <ac:picMkLst>
            <pc:docMk/>
            <pc:sldMk cId="394110434" sldId="4489"/>
            <ac:picMk id="166" creationId="{8F423468-82DE-ED1E-B2B0-FA1A09B397C8}"/>
          </ac:picMkLst>
        </pc:picChg>
      </pc:sldChg>
      <pc:sldChg chg="addSp delSp modSp add mod">
        <pc:chgData name="Berencsi Bence" userId="0d6bc2cf-8112-42d3-a525-7658f104eaf7" providerId="ADAL" clId="{B73D7D11-241B-4747-A2AF-EEB423187072}" dt="2023-02-10T15:43:37.195" v="1023" actId="207"/>
        <pc:sldMkLst>
          <pc:docMk/>
          <pc:sldMk cId="3547169862" sldId="4490"/>
        </pc:sldMkLst>
        <pc:spChg chg="add mod">
          <ac:chgData name="Berencsi Bence" userId="0d6bc2cf-8112-42d3-a525-7658f104eaf7" providerId="ADAL" clId="{B73D7D11-241B-4747-A2AF-EEB423187072}" dt="2023-02-10T15:43:37.195" v="1023" actId="207"/>
          <ac:spMkLst>
            <pc:docMk/>
            <pc:sldMk cId="3547169862" sldId="4490"/>
            <ac:spMk id="2" creationId="{82D02E30-97B1-83A7-FF08-FEE1D2A904D2}"/>
          </ac:spMkLst>
        </pc:spChg>
        <pc:spChg chg="add mod">
          <ac:chgData name="Berencsi Bence" userId="0d6bc2cf-8112-42d3-a525-7658f104eaf7" providerId="ADAL" clId="{B73D7D11-241B-4747-A2AF-EEB423187072}" dt="2023-02-10T15:39:30.365" v="911"/>
          <ac:spMkLst>
            <pc:docMk/>
            <pc:sldMk cId="3547169862" sldId="4490"/>
            <ac:spMk id="3" creationId="{F8E12A75-90D2-701F-6994-C52230651ECE}"/>
          </ac:spMkLst>
        </pc:spChg>
        <pc:spChg chg="mod">
          <ac:chgData name="Berencsi Bence" userId="0d6bc2cf-8112-42d3-a525-7658f104eaf7" providerId="ADAL" clId="{B73D7D11-241B-4747-A2AF-EEB423187072}" dt="2023-02-10T15:40:02.956" v="946" actId="1036"/>
          <ac:spMkLst>
            <pc:docMk/>
            <pc:sldMk cId="3547169862" sldId="4490"/>
            <ac:spMk id="7" creationId="{9BCA7AB6-8048-6970-8161-96B795603206}"/>
          </ac:spMkLst>
        </pc:spChg>
        <pc:spChg chg="del mod">
          <ac:chgData name="Berencsi Bence" userId="0d6bc2cf-8112-42d3-a525-7658f104eaf7" providerId="ADAL" clId="{B73D7D11-241B-4747-A2AF-EEB423187072}" dt="2023-02-10T15:38:25.162" v="891" actId="478"/>
          <ac:spMkLst>
            <pc:docMk/>
            <pc:sldMk cId="3547169862" sldId="4490"/>
            <ac:spMk id="19" creationId="{0D37A676-9AB1-76A6-0790-BDFC521880E8}"/>
          </ac:spMkLst>
        </pc:spChg>
        <pc:picChg chg="add mod">
          <ac:chgData name="Berencsi Bence" userId="0d6bc2cf-8112-42d3-a525-7658f104eaf7" providerId="ADAL" clId="{B73D7D11-241B-4747-A2AF-EEB423187072}" dt="2023-02-10T15:39:30.365" v="911"/>
          <ac:picMkLst>
            <pc:docMk/>
            <pc:sldMk cId="3547169862" sldId="4490"/>
            <ac:picMk id="4" creationId="{158F4FA5-AF1F-FDCA-C35A-55066C36DE97}"/>
          </ac:picMkLst>
        </pc:picChg>
      </pc:sldChg>
      <pc:sldChg chg="addSp modSp add mod">
        <pc:chgData name="Berencsi Bence" userId="0d6bc2cf-8112-42d3-a525-7658f104eaf7" providerId="ADAL" clId="{B73D7D11-241B-4747-A2AF-EEB423187072}" dt="2023-02-10T15:43:44.605" v="1048" actId="1035"/>
        <pc:sldMkLst>
          <pc:docMk/>
          <pc:sldMk cId="2674106103" sldId="4491"/>
        </pc:sldMkLst>
        <pc:spChg chg="mod">
          <ac:chgData name="Berencsi Bence" userId="0d6bc2cf-8112-42d3-a525-7658f104eaf7" providerId="ADAL" clId="{B73D7D11-241B-4747-A2AF-EEB423187072}" dt="2023-02-10T15:43:07.034" v="1003" actId="207"/>
          <ac:spMkLst>
            <pc:docMk/>
            <pc:sldMk cId="2674106103" sldId="4491"/>
            <ac:spMk id="2" creationId="{82D02E30-97B1-83A7-FF08-FEE1D2A904D2}"/>
          </ac:spMkLst>
        </pc:spChg>
        <pc:spChg chg="add mod">
          <ac:chgData name="Berencsi Bence" userId="0d6bc2cf-8112-42d3-a525-7658f104eaf7" providerId="ADAL" clId="{B73D7D11-241B-4747-A2AF-EEB423187072}" dt="2023-02-10T15:39:32.061" v="912"/>
          <ac:spMkLst>
            <pc:docMk/>
            <pc:sldMk cId="2674106103" sldId="4491"/>
            <ac:spMk id="3" creationId="{EC09DBDD-696A-4E4F-FF37-B50ACBC7C686}"/>
          </ac:spMkLst>
        </pc:spChg>
        <pc:spChg chg="mod">
          <ac:chgData name="Berencsi Bence" userId="0d6bc2cf-8112-42d3-a525-7658f104eaf7" providerId="ADAL" clId="{B73D7D11-241B-4747-A2AF-EEB423187072}" dt="2023-02-10T15:43:44.605" v="1048" actId="1035"/>
          <ac:spMkLst>
            <pc:docMk/>
            <pc:sldMk cId="2674106103" sldId="4491"/>
            <ac:spMk id="7" creationId="{9BCA7AB6-8048-6970-8161-96B795603206}"/>
          </ac:spMkLst>
        </pc:spChg>
        <pc:picChg chg="add mod">
          <ac:chgData name="Berencsi Bence" userId="0d6bc2cf-8112-42d3-a525-7658f104eaf7" providerId="ADAL" clId="{B73D7D11-241B-4747-A2AF-EEB423187072}" dt="2023-02-10T15:39:32.061" v="912"/>
          <ac:picMkLst>
            <pc:docMk/>
            <pc:sldMk cId="2674106103" sldId="4491"/>
            <ac:picMk id="4" creationId="{FF4BEABC-F08D-EDCF-CAFD-8CB48577B0C9}"/>
          </ac:picMkLst>
        </pc:picChg>
      </pc:sldChg>
      <pc:sldChg chg="addSp modSp add mod">
        <pc:chgData name="Berencsi Bence" userId="0d6bc2cf-8112-42d3-a525-7658f104eaf7" providerId="ADAL" clId="{B73D7D11-241B-4747-A2AF-EEB423187072}" dt="2023-02-10T15:43:50.324" v="1082" actId="1036"/>
        <pc:sldMkLst>
          <pc:docMk/>
          <pc:sldMk cId="2164765078" sldId="4492"/>
        </pc:sldMkLst>
        <pc:spChg chg="mod">
          <ac:chgData name="Berencsi Bence" userId="0d6bc2cf-8112-42d3-a525-7658f104eaf7" providerId="ADAL" clId="{B73D7D11-241B-4747-A2AF-EEB423187072}" dt="2023-02-10T15:43:04.466" v="1002" actId="207"/>
          <ac:spMkLst>
            <pc:docMk/>
            <pc:sldMk cId="2164765078" sldId="4492"/>
            <ac:spMk id="2" creationId="{82D02E30-97B1-83A7-FF08-FEE1D2A904D2}"/>
          </ac:spMkLst>
        </pc:spChg>
        <pc:spChg chg="add mod">
          <ac:chgData name="Berencsi Bence" userId="0d6bc2cf-8112-42d3-a525-7658f104eaf7" providerId="ADAL" clId="{B73D7D11-241B-4747-A2AF-EEB423187072}" dt="2023-02-10T15:39:32.943" v="913"/>
          <ac:spMkLst>
            <pc:docMk/>
            <pc:sldMk cId="2164765078" sldId="4492"/>
            <ac:spMk id="3" creationId="{EA59BEB5-5ABA-1D86-59DC-C727180C82A9}"/>
          </ac:spMkLst>
        </pc:spChg>
        <pc:spChg chg="mod">
          <ac:chgData name="Berencsi Bence" userId="0d6bc2cf-8112-42d3-a525-7658f104eaf7" providerId="ADAL" clId="{B73D7D11-241B-4747-A2AF-EEB423187072}" dt="2023-02-10T15:43:50.324" v="1082" actId="1036"/>
          <ac:spMkLst>
            <pc:docMk/>
            <pc:sldMk cId="2164765078" sldId="4492"/>
            <ac:spMk id="7" creationId="{9BCA7AB6-8048-6970-8161-96B795603206}"/>
          </ac:spMkLst>
        </pc:spChg>
        <pc:picChg chg="add mod">
          <ac:chgData name="Berencsi Bence" userId="0d6bc2cf-8112-42d3-a525-7658f104eaf7" providerId="ADAL" clId="{B73D7D11-241B-4747-A2AF-EEB423187072}" dt="2023-02-10T15:39:32.943" v="913"/>
          <ac:picMkLst>
            <pc:docMk/>
            <pc:sldMk cId="2164765078" sldId="4492"/>
            <ac:picMk id="4" creationId="{BD8F47CD-C4E2-458C-A915-195174510AF4}"/>
          </ac:picMkLst>
        </pc:picChg>
      </pc:sldChg>
      <pc:sldChg chg="addSp modSp add mod">
        <pc:chgData name="Berencsi Bence" userId="0d6bc2cf-8112-42d3-a525-7658f104eaf7" providerId="ADAL" clId="{B73D7D11-241B-4747-A2AF-EEB423187072}" dt="2023-02-10T15:43:55.133" v="1115" actId="1035"/>
        <pc:sldMkLst>
          <pc:docMk/>
          <pc:sldMk cId="3289624830" sldId="4493"/>
        </pc:sldMkLst>
        <pc:spChg chg="mod">
          <ac:chgData name="Berencsi Bence" userId="0d6bc2cf-8112-42d3-a525-7658f104eaf7" providerId="ADAL" clId="{B73D7D11-241B-4747-A2AF-EEB423187072}" dt="2023-02-10T15:43:01.018" v="1001" actId="207"/>
          <ac:spMkLst>
            <pc:docMk/>
            <pc:sldMk cId="3289624830" sldId="4493"/>
            <ac:spMk id="2" creationId="{82D02E30-97B1-83A7-FF08-FEE1D2A904D2}"/>
          </ac:spMkLst>
        </pc:spChg>
        <pc:spChg chg="add mod">
          <ac:chgData name="Berencsi Bence" userId="0d6bc2cf-8112-42d3-a525-7658f104eaf7" providerId="ADAL" clId="{B73D7D11-241B-4747-A2AF-EEB423187072}" dt="2023-02-10T15:39:34.521" v="914"/>
          <ac:spMkLst>
            <pc:docMk/>
            <pc:sldMk cId="3289624830" sldId="4493"/>
            <ac:spMk id="3" creationId="{F4CF64B7-E7AC-4043-7E1E-F1317289B7C4}"/>
          </ac:spMkLst>
        </pc:spChg>
        <pc:spChg chg="mod">
          <ac:chgData name="Berencsi Bence" userId="0d6bc2cf-8112-42d3-a525-7658f104eaf7" providerId="ADAL" clId="{B73D7D11-241B-4747-A2AF-EEB423187072}" dt="2023-02-10T15:43:55.133" v="1115" actId="1035"/>
          <ac:spMkLst>
            <pc:docMk/>
            <pc:sldMk cId="3289624830" sldId="4493"/>
            <ac:spMk id="7" creationId="{9BCA7AB6-8048-6970-8161-96B795603206}"/>
          </ac:spMkLst>
        </pc:spChg>
        <pc:picChg chg="add mod">
          <ac:chgData name="Berencsi Bence" userId="0d6bc2cf-8112-42d3-a525-7658f104eaf7" providerId="ADAL" clId="{B73D7D11-241B-4747-A2AF-EEB423187072}" dt="2023-02-10T15:39:34.521" v="914"/>
          <ac:picMkLst>
            <pc:docMk/>
            <pc:sldMk cId="3289624830" sldId="4493"/>
            <ac:picMk id="4" creationId="{7D67725C-5BE4-D507-BEA9-2435BBFBD517}"/>
          </ac:picMkLst>
        </pc:picChg>
      </pc:sldChg>
      <pc:sldChg chg="modSp add mod">
        <pc:chgData name="Berencsi Bence" userId="0d6bc2cf-8112-42d3-a525-7658f104eaf7" providerId="ADAL" clId="{B73D7D11-241B-4747-A2AF-EEB423187072}" dt="2023-02-10T15:44:00.164" v="1148" actId="1036"/>
        <pc:sldMkLst>
          <pc:docMk/>
          <pc:sldMk cId="577397035" sldId="4494"/>
        </pc:sldMkLst>
        <pc:spChg chg="mod">
          <ac:chgData name="Berencsi Bence" userId="0d6bc2cf-8112-42d3-a525-7658f104eaf7" providerId="ADAL" clId="{B73D7D11-241B-4747-A2AF-EEB423187072}" dt="2023-02-10T15:42:57.770" v="1000" actId="207"/>
          <ac:spMkLst>
            <pc:docMk/>
            <pc:sldMk cId="577397035" sldId="4494"/>
            <ac:spMk id="2" creationId="{82D02E30-97B1-83A7-FF08-FEE1D2A904D2}"/>
          </ac:spMkLst>
        </pc:spChg>
        <pc:spChg chg="mod">
          <ac:chgData name="Berencsi Bence" userId="0d6bc2cf-8112-42d3-a525-7658f104eaf7" providerId="ADAL" clId="{B73D7D11-241B-4747-A2AF-EEB423187072}" dt="2023-02-10T15:44:00.164" v="1148" actId="1036"/>
          <ac:spMkLst>
            <pc:docMk/>
            <pc:sldMk cId="577397035" sldId="4494"/>
            <ac:spMk id="7" creationId="{9BCA7AB6-8048-6970-8161-96B795603206}"/>
          </ac:spMkLst>
        </pc:spChg>
      </pc:sldChg>
      <pc:sldChg chg="add del">
        <pc:chgData name="Berencsi Bence" userId="0d6bc2cf-8112-42d3-a525-7658f104eaf7" providerId="ADAL" clId="{B73D7D11-241B-4747-A2AF-EEB423187072}" dt="2023-02-10T15:39:14.834" v="909"/>
        <pc:sldMkLst>
          <pc:docMk/>
          <pc:sldMk cId="700820475" sldId="4494"/>
        </pc:sldMkLst>
      </pc:sldChg>
      <pc:sldChg chg="add del">
        <pc:chgData name="Berencsi Bence" userId="0d6bc2cf-8112-42d3-a525-7658f104eaf7" providerId="ADAL" clId="{B73D7D11-241B-4747-A2AF-EEB423187072}" dt="2023-02-10T15:41:24.873" v="979" actId="47"/>
        <pc:sldMkLst>
          <pc:docMk/>
          <pc:sldMk cId="3764847019" sldId="4494"/>
        </pc:sldMkLst>
      </pc:sldChg>
      <pc:sldChg chg="add del">
        <pc:chgData name="Berencsi Bence" userId="0d6bc2cf-8112-42d3-a525-7658f104eaf7" providerId="ADAL" clId="{B73D7D11-241B-4747-A2AF-EEB423187072}" dt="2023-02-10T15:41:24.873" v="979" actId="47"/>
        <pc:sldMkLst>
          <pc:docMk/>
          <pc:sldMk cId="1673610627" sldId="4495"/>
        </pc:sldMkLst>
      </pc:sldChg>
      <pc:sldChg chg="modSp add mod">
        <pc:chgData name="Berencsi Bence" userId="0d6bc2cf-8112-42d3-a525-7658f104eaf7" providerId="ADAL" clId="{B73D7D11-241B-4747-A2AF-EEB423187072}" dt="2023-02-10T15:44:05.900" v="1185" actId="1035"/>
        <pc:sldMkLst>
          <pc:docMk/>
          <pc:sldMk cId="2139068200" sldId="4495"/>
        </pc:sldMkLst>
        <pc:spChg chg="mod">
          <ac:chgData name="Berencsi Bence" userId="0d6bc2cf-8112-42d3-a525-7658f104eaf7" providerId="ADAL" clId="{B73D7D11-241B-4747-A2AF-EEB423187072}" dt="2023-02-10T15:42:53.949" v="999" actId="207"/>
          <ac:spMkLst>
            <pc:docMk/>
            <pc:sldMk cId="2139068200" sldId="4495"/>
            <ac:spMk id="2" creationId="{82D02E30-97B1-83A7-FF08-FEE1D2A904D2}"/>
          </ac:spMkLst>
        </pc:spChg>
        <pc:spChg chg="mod">
          <ac:chgData name="Berencsi Bence" userId="0d6bc2cf-8112-42d3-a525-7658f104eaf7" providerId="ADAL" clId="{B73D7D11-241B-4747-A2AF-EEB423187072}" dt="2023-02-10T15:44:05.900" v="1185" actId="1035"/>
          <ac:spMkLst>
            <pc:docMk/>
            <pc:sldMk cId="2139068200" sldId="4495"/>
            <ac:spMk id="7" creationId="{9BCA7AB6-8048-6970-8161-96B795603206}"/>
          </ac:spMkLst>
        </pc:spChg>
      </pc:sldChg>
      <pc:sldChg chg="add del">
        <pc:chgData name="Berencsi Bence" userId="0d6bc2cf-8112-42d3-a525-7658f104eaf7" providerId="ADAL" clId="{B73D7D11-241B-4747-A2AF-EEB423187072}" dt="2023-02-10T15:39:14.640" v="908"/>
        <pc:sldMkLst>
          <pc:docMk/>
          <pc:sldMk cId="2826742982" sldId="4495"/>
        </pc:sldMkLst>
      </pc:sldChg>
      <pc:sldChg chg="add del">
        <pc:chgData name="Berencsi Bence" userId="0d6bc2cf-8112-42d3-a525-7658f104eaf7" providerId="ADAL" clId="{B73D7D11-241B-4747-A2AF-EEB423187072}" dt="2023-02-10T15:41:24.873" v="979" actId="47"/>
        <pc:sldMkLst>
          <pc:docMk/>
          <pc:sldMk cId="967478190" sldId="4496"/>
        </pc:sldMkLst>
      </pc:sldChg>
      <pc:sldChg chg="add del">
        <pc:chgData name="Berencsi Bence" userId="0d6bc2cf-8112-42d3-a525-7658f104eaf7" providerId="ADAL" clId="{B73D7D11-241B-4747-A2AF-EEB423187072}" dt="2023-02-10T15:39:14.447" v="907"/>
        <pc:sldMkLst>
          <pc:docMk/>
          <pc:sldMk cId="3327615346" sldId="4496"/>
        </pc:sldMkLst>
      </pc:sldChg>
      <pc:sldChg chg="modSp add mod">
        <pc:chgData name="Berencsi Bence" userId="0d6bc2cf-8112-42d3-a525-7658f104eaf7" providerId="ADAL" clId="{B73D7D11-241B-4747-A2AF-EEB423187072}" dt="2023-02-10T15:44:12.101" v="1237" actId="1036"/>
        <pc:sldMkLst>
          <pc:docMk/>
          <pc:sldMk cId="3964705382" sldId="4496"/>
        </pc:sldMkLst>
        <pc:spChg chg="mod">
          <ac:chgData name="Berencsi Bence" userId="0d6bc2cf-8112-42d3-a525-7658f104eaf7" providerId="ADAL" clId="{B73D7D11-241B-4747-A2AF-EEB423187072}" dt="2023-02-10T15:42:50.169" v="998" actId="207"/>
          <ac:spMkLst>
            <pc:docMk/>
            <pc:sldMk cId="3964705382" sldId="4496"/>
            <ac:spMk id="2" creationId="{82D02E30-97B1-83A7-FF08-FEE1D2A904D2}"/>
          </ac:spMkLst>
        </pc:spChg>
        <pc:spChg chg="mod">
          <ac:chgData name="Berencsi Bence" userId="0d6bc2cf-8112-42d3-a525-7658f104eaf7" providerId="ADAL" clId="{B73D7D11-241B-4747-A2AF-EEB423187072}" dt="2023-02-10T15:44:12.101" v="1237" actId="1036"/>
          <ac:spMkLst>
            <pc:docMk/>
            <pc:sldMk cId="3964705382" sldId="4496"/>
            <ac:spMk id="7" creationId="{9BCA7AB6-8048-6970-8161-96B795603206}"/>
          </ac:spMkLst>
        </pc:spChg>
      </pc:sldChg>
      <pc:sldChg chg="add del">
        <pc:chgData name="Berencsi Bence" userId="0d6bc2cf-8112-42d3-a525-7658f104eaf7" providerId="ADAL" clId="{B73D7D11-241B-4747-A2AF-EEB423187072}" dt="2023-02-10T15:41:24.873" v="979" actId="47"/>
        <pc:sldMkLst>
          <pc:docMk/>
          <pc:sldMk cId="1343805585" sldId="4497"/>
        </pc:sldMkLst>
      </pc:sldChg>
      <pc:sldChg chg="modSp add mod">
        <pc:chgData name="Berencsi Bence" userId="0d6bc2cf-8112-42d3-a525-7658f104eaf7" providerId="ADAL" clId="{B73D7D11-241B-4747-A2AF-EEB423187072}" dt="2023-02-10T15:44:17.837" v="1286" actId="1036"/>
        <pc:sldMkLst>
          <pc:docMk/>
          <pc:sldMk cId="1670389596" sldId="4497"/>
        </pc:sldMkLst>
        <pc:spChg chg="mod">
          <ac:chgData name="Berencsi Bence" userId="0d6bc2cf-8112-42d3-a525-7658f104eaf7" providerId="ADAL" clId="{B73D7D11-241B-4747-A2AF-EEB423187072}" dt="2023-02-10T15:42:45.934" v="997" actId="207"/>
          <ac:spMkLst>
            <pc:docMk/>
            <pc:sldMk cId="1670389596" sldId="4497"/>
            <ac:spMk id="2" creationId="{82D02E30-97B1-83A7-FF08-FEE1D2A904D2}"/>
          </ac:spMkLst>
        </pc:spChg>
        <pc:spChg chg="mod">
          <ac:chgData name="Berencsi Bence" userId="0d6bc2cf-8112-42d3-a525-7658f104eaf7" providerId="ADAL" clId="{B73D7D11-241B-4747-A2AF-EEB423187072}" dt="2023-02-10T15:44:17.837" v="1286" actId="1036"/>
          <ac:spMkLst>
            <pc:docMk/>
            <pc:sldMk cId="1670389596" sldId="4497"/>
            <ac:spMk id="7" creationId="{9BCA7AB6-8048-6970-8161-96B795603206}"/>
          </ac:spMkLst>
        </pc:spChg>
      </pc:sldChg>
      <pc:sldChg chg="modSp add mod">
        <pc:chgData name="Berencsi Bence" userId="0d6bc2cf-8112-42d3-a525-7658f104eaf7" providerId="ADAL" clId="{B73D7D11-241B-4747-A2AF-EEB423187072}" dt="2023-02-10T15:44:23.914" v="1339" actId="1036"/>
        <pc:sldMkLst>
          <pc:docMk/>
          <pc:sldMk cId="2222197690" sldId="4498"/>
        </pc:sldMkLst>
        <pc:spChg chg="mod">
          <ac:chgData name="Berencsi Bence" userId="0d6bc2cf-8112-42d3-a525-7658f104eaf7" providerId="ADAL" clId="{B73D7D11-241B-4747-A2AF-EEB423187072}" dt="2023-02-10T15:42:41.876" v="996" actId="207"/>
          <ac:spMkLst>
            <pc:docMk/>
            <pc:sldMk cId="2222197690" sldId="4498"/>
            <ac:spMk id="2" creationId="{82D02E30-97B1-83A7-FF08-FEE1D2A904D2}"/>
          </ac:spMkLst>
        </pc:spChg>
        <pc:spChg chg="mod">
          <ac:chgData name="Berencsi Bence" userId="0d6bc2cf-8112-42d3-a525-7658f104eaf7" providerId="ADAL" clId="{B73D7D11-241B-4747-A2AF-EEB423187072}" dt="2023-02-10T15:44:23.914" v="1339" actId="1036"/>
          <ac:spMkLst>
            <pc:docMk/>
            <pc:sldMk cId="2222197690" sldId="4498"/>
            <ac:spMk id="7" creationId="{9BCA7AB6-8048-6970-8161-96B795603206}"/>
          </ac:spMkLst>
        </pc:spChg>
      </pc:sldChg>
      <pc:sldChg chg="add del">
        <pc:chgData name="Berencsi Bence" userId="0d6bc2cf-8112-42d3-a525-7658f104eaf7" providerId="ADAL" clId="{B73D7D11-241B-4747-A2AF-EEB423187072}" dt="2023-02-10T15:41:24.873" v="979" actId="47"/>
        <pc:sldMkLst>
          <pc:docMk/>
          <pc:sldMk cId="3542018407" sldId="4498"/>
        </pc:sldMkLst>
      </pc:sldChg>
      <pc:sldChg chg="add del">
        <pc:chgData name="Berencsi Bence" userId="0d6bc2cf-8112-42d3-a525-7658f104eaf7" providerId="ADAL" clId="{B73D7D11-241B-4747-A2AF-EEB423187072}" dt="2023-02-10T15:41:24.873" v="979" actId="47"/>
        <pc:sldMkLst>
          <pc:docMk/>
          <pc:sldMk cId="830042654" sldId="4499"/>
        </pc:sldMkLst>
      </pc:sldChg>
      <pc:sldChg chg="modSp add mod">
        <pc:chgData name="Berencsi Bence" userId="0d6bc2cf-8112-42d3-a525-7658f104eaf7" providerId="ADAL" clId="{B73D7D11-241B-4747-A2AF-EEB423187072}" dt="2023-02-10T15:44:28.549" v="1385" actId="1036"/>
        <pc:sldMkLst>
          <pc:docMk/>
          <pc:sldMk cId="4070099526" sldId="4499"/>
        </pc:sldMkLst>
        <pc:spChg chg="mod">
          <ac:chgData name="Berencsi Bence" userId="0d6bc2cf-8112-42d3-a525-7658f104eaf7" providerId="ADAL" clId="{B73D7D11-241B-4747-A2AF-EEB423187072}" dt="2023-02-10T15:42:37.868" v="995" actId="207"/>
          <ac:spMkLst>
            <pc:docMk/>
            <pc:sldMk cId="4070099526" sldId="4499"/>
            <ac:spMk id="2" creationId="{82D02E30-97B1-83A7-FF08-FEE1D2A904D2}"/>
          </ac:spMkLst>
        </pc:spChg>
        <pc:spChg chg="mod">
          <ac:chgData name="Berencsi Bence" userId="0d6bc2cf-8112-42d3-a525-7658f104eaf7" providerId="ADAL" clId="{B73D7D11-241B-4747-A2AF-EEB423187072}" dt="2023-02-10T15:44:28.549" v="1385" actId="1036"/>
          <ac:spMkLst>
            <pc:docMk/>
            <pc:sldMk cId="4070099526" sldId="4499"/>
            <ac:spMk id="7" creationId="{9BCA7AB6-8048-6970-8161-96B795603206}"/>
          </ac:spMkLst>
        </pc:spChg>
      </pc:sldChg>
      <pc:sldChg chg="modSp add mod">
        <pc:chgData name="Berencsi Bence" userId="0d6bc2cf-8112-42d3-a525-7658f104eaf7" providerId="ADAL" clId="{B73D7D11-241B-4747-A2AF-EEB423187072}" dt="2023-02-10T15:44:36.213" v="1451" actId="1035"/>
        <pc:sldMkLst>
          <pc:docMk/>
          <pc:sldMk cId="3965320550" sldId="4500"/>
        </pc:sldMkLst>
        <pc:spChg chg="mod">
          <ac:chgData name="Berencsi Bence" userId="0d6bc2cf-8112-42d3-a525-7658f104eaf7" providerId="ADAL" clId="{B73D7D11-241B-4747-A2AF-EEB423187072}" dt="2023-02-10T15:42:25.698" v="994" actId="207"/>
          <ac:spMkLst>
            <pc:docMk/>
            <pc:sldMk cId="3965320550" sldId="4500"/>
            <ac:spMk id="2" creationId="{82D02E30-97B1-83A7-FF08-FEE1D2A904D2}"/>
          </ac:spMkLst>
        </pc:spChg>
        <pc:spChg chg="mod">
          <ac:chgData name="Berencsi Bence" userId="0d6bc2cf-8112-42d3-a525-7658f104eaf7" providerId="ADAL" clId="{B73D7D11-241B-4747-A2AF-EEB423187072}" dt="2023-02-10T15:44:36.213" v="1451" actId="1035"/>
          <ac:spMkLst>
            <pc:docMk/>
            <pc:sldMk cId="3965320550" sldId="4500"/>
            <ac:spMk id="7" creationId="{9BCA7AB6-8048-6970-8161-96B795603206}"/>
          </ac:spMkLst>
        </pc:spChg>
      </pc:sldChg>
      <pc:sldChg chg="modSp add mod">
        <pc:chgData name="Berencsi Bence" userId="0d6bc2cf-8112-42d3-a525-7658f104eaf7" providerId="ADAL" clId="{B73D7D11-241B-4747-A2AF-EEB423187072}" dt="2023-02-10T15:43:32.943" v="1022" actId="1035"/>
        <pc:sldMkLst>
          <pc:docMk/>
          <pc:sldMk cId="526123092" sldId="4501"/>
        </pc:sldMkLst>
        <pc:spChg chg="mod">
          <ac:chgData name="Berencsi Bence" userId="0d6bc2cf-8112-42d3-a525-7658f104eaf7" providerId="ADAL" clId="{B73D7D11-241B-4747-A2AF-EEB423187072}" dt="2023-02-10T15:43:29.481" v="1005" actId="207"/>
          <ac:spMkLst>
            <pc:docMk/>
            <pc:sldMk cId="526123092" sldId="4501"/>
            <ac:spMk id="2" creationId="{82D02E30-97B1-83A7-FF08-FEE1D2A904D2}"/>
          </ac:spMkLst>
        </pc:spChg>
        <pc:spChg chg="mod">
          <ac:chgData name="Berencsi Bence" userId="0d6bc2cf-8112-42d3-a525-7658f104eaf7" providerId="ADAL" clId="{B73D7D11-241B-4747-A2AF-EEB423187072}" dt="2023-02-10T15:43:32.943" v="1022" actId="1035"/>
          <ac:spMkLst>
            <pc:docMk/>
            <pc:sldMk cId="526123092" sldId="4501"/>
            <ac:spMk id="7" creationId="{9BCA7AB6-8048-6970-8161-96B795603206}"/>
          </ac:spMkLst>
        </pc:spChg>
      </pc:sldChg>
      <pc:sldChg chg="add">
        <pc:chgData name="Berencsi Bence" userId="0d6bc2cf-8112-42d3-a525-7658f104eaf7" providerId="ADAL" clId="{B73D7D11-241B-4747-A2AF-EEB423187072}" dt="2023-02-10T15:44:46.573" v="1452"/>
        <pc:sldMkLst>
          <pc:docMk/>
          <pc:sldMk cId="4051402170" sldId="4502"/>
        </pc:sldMkLst>
      </pc:sldChg>
      <pc:sldChg chg="add">
        <pc:chgData name="Berencsi Bence" userId="0d6bc2cf-8112-42d3-a525-7658f104eaf7" providerId="ADAL" clId="{B73D7D11-241B-4747-A2AF-EEB423187072}" dt="2023-02-10T15:45:56.959" v="1453"/>
        <pc:sldMkLst>
          <pc:docMk/>
          <pc:sldMk cId="2084977609" sldId="4503"/>
        </pc:sldMkLst>
      </pc:sldChg>
      <pc:sldChg chg="add">
        <pc:chgData name="Berencsi Bence" userId="0d6bc2cf-8112-42d3-a525-7658f104eaf7" providerId="ADAL" clId="{B73D7D11-241B-4747-A2AF-EEB423187072}" dt="2023-02-10T15:45:56.959" v="1453"/>
        <pc:sldMkLst>
          <pc:docMk/>
          <pc:sldMk cId="3427775622" sldId="4504"/>
        </pc:sldMkLst>
      </pc:sldChg>
      <pc:sldChg chg="add">
        <pc:chgData name="Berencsi Bence" userId="0d6bc2cf-8112-42d3-a525-7658f104eaf7" providerId="ADAL" clId="{B73D7D11-241B-4747-A2AF-EEB423187072}" dt="2023-02-10T15:45:56.959" v="1453"/>
        <pc:sldMkLst>
          <pc:docMk/>
          <pc:sldMk cId="2821032157" sldId="4505"/>
        </pc:sldMkLst>
      </pc:sldChg>
      <pc:sldChg chg="add">
        <pc:chgData name="Berencsi Bence" userId="0d6bc2cf-8112-42d3-a525-7658f104eaf7" providerId="ADAL" clId="{B73D7D11-241B-4747-A2AF-EEB423187072}" dt="2023-02-10T15:45:56.959" v="1453"/>
        <pc:sldMkLst>
          <pc:docMk/>
          <pc:sldMk cId="3813093841" sldId="4506"/>
        </pc:sldMkLst>
      </pc:sldChg>
      <pc:sldChg chg="add">
        <pc:chgData name="Berencsi Bence" userId="0d6bc2cf-8112-42d3-a525-7658f104eaf7" providerId="ADAL" clId="{B73D7D11-241B-4747-A2AF-EEB423187072}" dt="2023-02-10T15:45:56.959" v="1453"/>
        <pc:sldMkLst>
          <pc:docMk/>
          <pc:sldMk cId="1327283094" sldId="4507"/>
        </pc:sldMkLst>
      </pc:sldChg>
      <pc:sldChg chg="add">
        <pc:chgData name="Berencsi Bence" userId="0d6bc2cf-8112-42d3-a525-7658f104eaf7" providerId="ADAL" clId="{B73D7D11-241B-4747-A2AF-EEB423187072}" dt="2023-02-10T15:51:43.675" v="1468"/>
        <pc:sldMkLst>
          <pc:docMk/>
          <pc:sldMk cId="3881605441" sldId="4511"/>
        </pc:sldMkLst>
      </pc:sldChg>
      <pc:sldChg chg="add">
        <pc:chgData name="Berencsi Bence" userId="0d6bc2cf-8112-42d3-a525-7658f104eaf7" providerId="ADAL" clId="{B73D7D11-241B-4747-A2AF-EEB423187072}" dt="2023-02-10T15:46:40.917" v="1455"/>
        <pc:sldMkLst>
          <pc:docMk/>
          <pc:sldMk cId="2701315522" sldId="4517"/>
        </pc:sldMkLst>
      </pc:sldChg>
      <pc:sldChg chg="add del">
        <pc:chgData name="Berencsi Bence" userId="0d6bc2cf-8112-42d3-a525-7658f104eaf7" providerId="ADAL" clId="{B73D7D11-241B-4747-A2AF-EEB423187072}" dt="2023-02-10T15:46:34.411" v="1454" actId="2696"/>
        <pc:sldMkLst>
          <pc:docMk/>
          <pc:sldMk cId="3890020323" sldId="4517"/>
        </pc:sldMkLst>
      </pc:sldChg>
      <pc:sldChg chg="add del">
        <pc:chgData name="Berencsi Bence" userId="0d6bc2cf-8112-42d3-a525-7658f104eaf7" providerId="ADAL" clId="{B73D7D11-241B-4747-A2AF-EEB423187072}" dt="2023-02-10T15:46:34.411" v="1454" actId="2696"/>
        <pc:sldMkLst>
          <pc:docMk/>
          <pc:sldMk cId="2142782532" sldId="4518"/>
        </pc:sldMkLst>
      </pc:sldChg>
      <pc:sldChg chg="add">
        <pc:chgData name="Berencsi Bence" userId="0d6bc2cf-8112-42d3-a525-7658f104eaf7" providerId="ADAL" clId="{B73D7D11-241B-4747-A2AF-EEB423187072}" dt="2023-02-10T15:46:40.917" v="1455"/>
        <pc:sldMkLst>
          <pc:docMk/>
          <pc:sldMk cId="3285773770" sldId="4518"/>
        </pc:sldMkLst>
      </pc:sldChg>
      <pc:sldChg chg="add del">
        <pc:chgData name="Berencsi Bence" userId="0d6bc2cf-8112-42d3-a525-7658f104eaf7" providerId="ADAL" clId="{B73D7D11-241B-4747-A2AF-EEB423187072}" dt="2023-02-10T15:49:20.684" v="1465" actId="47"/>
        <pc:sldMkLst>
          <pc:docMk/>
          <pc:sldMk cId="3853936742" sldId="4519"/>
        </pc:sldMkLst>
      </pc:sldChg>
      <pc:sldChg chg="add del">
        <pc:chgData name="Berencsi Bence" userId="0d6bc2cf-8112-42d3-a525-7658f104eaf7" providerId="ADAL" clId="{B73D7D11-241B-4747-A2AF-EEB423187072}" dt="2023-02-10T15:49:15.385" v="1464" actId="47"/>
        <pc:sldMkLst>
          <pc:docMk/>
          <pc:sldMk cId="766348733" sldId="4520"/>
        </pc:sldMkLst>
      </pc:sldChg>
      <pc:sldChg chg="add del">
        <pc:chgData name="Berencsi Bence" userId="0d6bc2cf-8112-42d3-a525-7658f104eaf7" providerId="ADAL" clId="{B73D7D11-241B-4747-A2AF-EEB423187072}" dt="2023-02-10T15:49:12.933" v="1463" actId="47"/>
        <pc:sldMkLst>
          <pc:docMk/>
          <pc:sldMk cId="4054876379" sldId="4521"/>
        </pc:sldMkLst>
      </pc:sldChg>
      <pc:sldChg chg="add del">
        <pc:chgData name="Berencsi Bence" userId="0d6bc2cf-8112-42d3-a525-7658f104eaf7" providerId="ADAL" clId="{B73D7D11-241B-4747-A2AF-EEB423187072}" dt="2023-02-10T15:48:12.095" v="1457" actId="47"/>
        <pc:sldMkLst>
          <pc:docMk/>
          <pc:sldMk cId="4129797943" sldId="4522"/>
        </pc:sldMkLst>
      </pc:sldChg>
      <pc:sldChg chg="add">
        <pc:chgData name="Berencsi Bence" userId="0d6bc2cf-8112-42d3-a525-7658f104eaf7" providerId="ADAL" clId="{B73D7D11-241B-4747-A2AF-EEB423187072}" dt="2023-02-10T15:47:59.505" v="1456"/>
        <pc:sldMkLst>
          <pc:docMk/>
          <pc:sldMk cId="1812805827" sldId="4523"/>
        </pc:sldMkLst>
      </pc:sldChg>
      <pc:sldChg chg="add">
        <pc:chgData name="Berencsi Bence" userId="0d6bc2cf-8112-42d3-a525-7658f104eaf7" providerId="ADAL" clId="{B73D7D11-241B-4747-A2AF-EEB423187072}" dt="2023-02-10T15:52:57.888" v="1469"/>
        <pc:sldMkLst>
          <pc:docMk/>
          <pc:sldMk cId="1121816395" sldId="4524"/>
        </pc:sldMkLst>
      </pc:sldChg>
      <pc:sldChg chg="add del">
        <pc:chgData name="Berencsi Bence" userId="0d6bc2cf-8112-42d3-a525-7658f104eaf7" providerId="ADAL" clId="{B73D7D11-241B-4747-A2AF-EEB423187072}" dt="2023-02-10T15:48:15.081" v="1458" actId="47"/>
        <pc:sldMkLst>
          <pc:docMk/>
          <pc:sldMk cId="1375179105" sldId="4524"/>
        </pc:sldMkLst>
      </pc:sldChg>
      <pc:sldChg chg="add">
        <pc:chgData name="Berencsi Bence" userId="0d6bc2cf-8112-42d3-a525-7658f104eaf7" providerId="ADAL" clId="{B73D7D11-241B-4747-A2AF-EEB423187072}" dt="2023-02-10T15:52:57.888" v="1469"/>
        <pc:sldMkLst>
          <pc:docMk/>
          <pc:sldMk cId="279646621" sldId="4525"/>
        </pc:sldMkLst>
      </pc:sldChg>
      <pc:sldChg chg="add del">
        <pc:chgData name="Berencsi Bence" userId="0d6bc2cf-8112-42d3-a525-7658f104eaf7" providerId="ADAL" clId="{B73D7D11-241B-4747-A2AF-EEB423187072}" dt="2023-02-10T15:48:20.369" v="1459" actId="47"/>
        <pc:sldMkLst>
          <pc:docMk/>
          <pc:sldMk cId="633334184" sldId="4525"/>
        </pc:sldMkLst>
      </pc:sldChg>
      <pc:sldChg chg="add del">
        <pc:chgData name="Berencsi Bence" userId="0d6bc2cf-8112-42d3-a525-7658f104eaf7" providerId="ADAL" clId="{B73D7D11-241B-4747-A2AF-EEB423187072}" dt="2023-02-10T15:48:23.372" v="1460" actId="47"/>
        <pc:sldMkLst>
          <pc:docMk/>
          <pc:sldMk cId="247372999" sldId="4526"/>
        </pc:sldMkLst>
      </pc:sldChg>
      <pc:sldChg chg="add del">
        <pc:chgData name="Berencsi Bence" userId="0d6bc2cf-8112-42d3-a525-7658f104eaf7" providerId="ADAL" clId="{B73D7D11-241B-4747-A2AF-EEB423187072}" dt="2023-02-10T15:50:30.844" v="1467" actId="47"/>
        <pc:sldMkLst>
          <pc:docMk/>
          <pc:sldMk cId="1384652694" sldId="4526"/>
        </pc:sldMkLst>
      </pc:sldChg>
      <pc:sldChg chg="add">
        <pc:chgData name="Berencsi Bence" userId="0d6bc2cf-8112-42d3-a525-7658f104eaf7" providerId="ADAL" clId="{B73D7D11-241B-4747-A2AF-EEB423187072}" dt="2023-02-10T15:52:57.888" v="1469"/>
        <pc:sldMkLst>
          <pc:docMk/>
          <pc:sldMk cId="4083109221" sldId="4531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2009911158" sldId="4532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4076567442" sldId="4533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3074732858" sldId="4534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689394551" sldId="4535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4032664071" sldId="4536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3576349204" sldId="4537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3827201667" sldId="4538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562195262" sldId="4539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3458172284" sldId="4540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3111309034" sldId="4541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936559019" sldId="4542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1943222816" sldId="4543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1875445849" sldId="4544"/>
        </pc:sldMkLst>
      </pc:sldChg>
      <pc:sldChg chg="add del">
        <pc:chgData name="Berencsi Bence" userId="0d6bc2cf-8112-42d3-a525-7658f104eaf7" providerId="ADAL" clId="{B73D7D11-241B-4747-A2AF-EEB423187072}" dt="2023-02-10T16:29:59.792" v="1472" actId="47"/>
        <pc:sldMkLst>
          <pc:docMk/>
          <pc:sldMk cId="1395861637" sldId="4545"/>
        </pc:sldMkLst>
      </pc:sldChg>
      <pc:sldChg chg="add">
        <pc:chgData name="Berencsi Bence" userId="0d6bc2cf-8112-42d3-a525-7658f104eaf7" providerId="ADAL" clId="{B73D7D11-241B-4747-A2AF-EEB423187072}" dt="2023-02-10T15:52:57.888" v="1469"/>
        <pc:sldMkLst>
          <pc:docMk/>
          <pc:sldMk cId="2881895338" sldId="4552"/>
        </pc:sldMkLst>
      </pc:sldChg>
      <pc:sldChg chg="add del">
        <pc:chgData name="Berencsi Bence" userId="0d6bc2cf-8112-42d3-a525-7658f104eaf7" providerId="ADAL" clId="{B73D7D11-241B-4747-A2AF-EEB423187072}" dt="2023-02-10T16:29:31.818" v="1471" actId="47"/>
        <pc:sldMkLst>
          <pc:docMk/>
          <pc:sldMk cId="1062072057" sldId="4553"/>
        </pc:sldMkLst>
      </pc:sldChg>
      <pc:sldChg chg="add ord">
        <pc:chgData name="Berencsi Bence" userId="0d6bc2cf-8112-42d3-a525-7658f104eaf7" providerId="ADAL" clId="{B73D7D11-241B-4747-A2AF-EEB423187072}" dt="2023-02-10T16:35:32.276" v="1486"/>
        <pc:sldMkLst>
          <pc:docMk/>
          <pc:sldMk cId="3083893234" sldId="4553"/>
        </pc:sldMkLst>
      </pc:sldChg>
      <pc:sldChg chg="add del">
        <pc:chgData name="Berencsi Bence" userId="0d6bc2cf-8112-42d3-a525-7658f104eaf7" providerId="ADAL" clId="{B73D7D11-241B-4747-A2AF-EEB423187072}" dt="2023-02-10T16:33:58.076" v="1482" actId="47"/>
        <pc:sldMkLst>
          <pc:docMk/>
          <pc:sldMk cId="2357404365" sldId="4561"/>
        </pc:sldMkLst>
      </pc:sldChg>
      <pc:sldChg chg="add del">
        <pc:chgData name="Berencsi Bence" userId="0d6bc2cf-8112-42d3-a525-7658f104eaf7" providerId="ADAL" clId="{B73D7D11-241B-4747-A2AF-EEB423187072}" dt="2023-02-10T16:33:58.076" v="1482" actId="47"/>
        <pc:sldMkLst>
          <pc:docMk/>
          <pc:sldMk cId="2338679224" sldId="4562"/>
        </pc:sldMkLst>
      </pc:sldChg>
    </pc:docChg>
  </pc:docChgLst>
  <pc:docChgLst>
    <pc:chgData name="Berencsi Bence" userId="0d6bc2cf-8112-42d3-a525-7658f104eaf7" providerId="ADAL" clId="{01FF74A3-01C0-4FB1-992A-0E4D4FA6053A}"/>
    <pc:docChg chg="undo custSel addSld delSld modSld modMainMaster">
      <pc:chgData name="Berencsi Bence" userId="0d6bc2cf-8112-42d3-a525-7658f104eaf7" providerId="ADAL" clId="{01FF74A3-01C0-4FB1-992A-0E4D4FA6053A}" dt="2023-02-03T14:21:01.923" v="708" actId="20577"/>
      <pc:docMkLst>
        <pc:docMk/>
      </pc:docMkLst>
      <pc:sldChg chg="modSp add mod">
        <pc:chgData name="Berencsi Bence" userId="0d6bc2cf-8112-42d3-a525-7658f104eaf7" providerId="ADAL" clId="{01FF74A3-01C0-4FB1-992A-0E4D4FA6053A}" dt="2023-02-03T14:21:01.923" v="708" actId="20577"/>
        <pc:sldMkLst>
          <pc:docMk/>
          <pc:sldMk cId="1261664524" sldId="260"/>
        </pc:sldMkLst>
        <pc:spChg chg="mod">
          <ac:chgData name="Berencsi Bence" userId="0d6bc2cf-8112-42d3-a525-7658f104eaf7" providerId="ADAL" clId="{01FF74A3-01C0-4FB1-992A-0E4D4FA6053A}" dt="2023-02-03T14:21:01.923" v="708" actId="20577"/>
          <ac:spMkLst>
            <pc:docMk/>
            <pc:sldMk cId="1261664524" sldId="260"/>
            <ac:spMk id="2" creationId="{A253A158-101A-E6E8-A3B7-CEA9B443ED2F}"/>
          </ac:spMkLst>
        </pc:spChg>
      </pc:sldChg>
      <pc:sldChg chg="modSp del mod">
        <pc:chgData name="Berencsi Bence" userId="0d6bc2cf-8112-42d3-a525-7658f104eaf7" providerId="ADAL" clId="{01FF74A3-01C0-4FB1-992A-0E4D4FA6053A}" dt="2023-02-03T14:03:30.786" v="545" actId="2696"/>
        <pc:sldMkLst>
          <pc:docMk/>
          <pc:sldMk cId="2045502724" sldId="260"/>
        </pc:sldMkLst>
        <pc:spChg chg="mod">
          <ac:chgData name="Berencsi Bence" userId="0d6bc2cf-8112-42d3-a525-7658f104eaf7" providerId="ADAL" clId="{01FF74A3-01C0-4FB1-992A-0E4D4FA6053A}" dt="2023-02-03T13:59:35.145" v="512" actId="6549"/>
          <ac:spMkLst>
            <pc:docMk/>
            <pc:sldMk cId="2045502724" sldId="260"/>
            <ac:spMk id="2" creationId="{A253A158-101A-E6E8-A3B7-CEA9B443ED2F}"/>
          </ac:spMkLst>
        </pc:spChg>
      </pc:sldChg>
      <pc:sldChg chg="modSp mod">
        <pc:chgData name="Berencsi Bence" userId="0d6bc2cf-8112-42d3-a525-7658f104eaf7" providerId="ADAL" clId="{01FF74A3-01C0-4FB1-992A-0E4D4FA6053A}" dt="2023-02-03T13:36:21.591" v="7" actId="6549"/>
        <pc:sldMkLst>
          <pc:docMk/>
          <pc:sldMk cId="2028645587" sldId="262"/>
        </pc:sldMkLst>
        <pc:spChg chg="mod">
          <ac:chgData name="Berencsi Bence" userId="0d6bc2cf-8112-42d3-a525-7658f104eaf7" providerId="ADAL" clId="{01FF74A3-01C0-4FB1-992A-0E4D4FA6053A}" dt="2023-02-03T13:36:21.591" v="7" actId="6549"/>
          <ac:spMkLst>
            <pc:docMk/>
            <pc:sldMk cId="2028645587" sldId="262"/>
            <ac:spMk id="6" creationId="{01A442BB-EE17-B78C-D0BD-1BE25F78B465}"/>
          </ac:spMkLst>
        </pc:spChg>
      </pc:sldChg>
      <pc:sldChg chg="addSp delSp modSp mod">
        <pc:chgData name="Berencsi Bence" userId="0d6bc2cf-8112-42d3-a525-7658f104eaf7" providerId="ADAL" clId="{01FF74A3-01C0-4FB1-992A-0E4D4FA6053A}" dt="2023-02-03T14:07:07.423" v="555" actId="207"/>
        <pc:sldMkLst>
          <pc:docMk/>
          <pc:sldMk cId="275975376" sldId="4351"/>
        </pc:sldMkLst>
        <pc:spChg chg="add mod">
          <ac:chgData name="Berencsi Bence" userId="0d6bc2cf-8112-42d3-a525-7658f104eaf7" providerId="ADAL" clId="{01FF74A3-01C0-4FB1-992A-0E4D4FA6053A}" dt="2023-02-03T14:06:52.547" v="550" actId="207"/>
          <ac:spMkLst>
            <pc:docMk/>
            <pc:sldMk cId="275975376" sldId="4351"/>
            <ac:spMk id="2" creationId="{A90A1103-FB14-7DEA-7D27-F939A2F3D1FE}"/>
          </ac:spMkLst>
        </pc:spChg>
        <pc:spChg chg="mod">
          <ac:chgData name="Berencsi Bence" userId="0d6bc2cf-8112-42d3-a525-7658f104eaf7" providerId="ADAL" clId="{01FF74A3-01C0-4FB1-992A-0E4D4FA6053A}" dt="2023-02-03T13:52:39.917" v="253" actId="208"/>
          <ac:spMkLst>
            <pc:docMk/>
            <pc:sldMk cId="275975376" sldId="4351"/>
            <ac:spMk id="3" creationId="{DCC4166B-0F2E-67A3-CCDD-BCBE8C29C61F}"/>
          </ac:spMkLst>
        </pc:spChg>
        <pc:spChg chg="mod">
          <ac:chgData name="Berencsi Bence" userId="0d6bc2cf-8112-42d3-a525-7658f104eaf7" providerId="ADAL" clId="{01FF74A3-01C0-4FB1-992A-0E4D4FA6053A}" dt="2023-02-03T13:50:37.597" v="196" actId="20577"/>
          <ac:spMkLst>
            <pc:docMk/>
            <pc:sldMk cId="275975376" sldId="4351"/>
            <ac:spMk id="4" creationId="{5D2D96F0-043E-F5E9-2CBE-06E3060E47C0}"/>
          </ac:spMkLst>
        </pc:spChg>
        <pc:spChg chg="add mod">
          <ac:chgData name="Berencsi Bence" userId="0d6bc2cf-8112-42d3-a525-7658f104eaf7" providerId="ADAL" clId="{01FF74A3-01C0-4FB1-992A-0E4D4FA6053A}" dt="2023-02-03T13:45:22.638" v="121" actId="164"/>
          <ac:spMkLst>
            <pc:docMk/>
            <pc:sldMk cId="275975376" sldId="4351"/>
            <ac:spMk id="5" creationId="{1BAB50E7-C820-9F1A-068D-777381127C63}"/>
          </ac:spMkLst>
        </pc:spChg>
        <pc:spChg chg="mod">
          <ac:chgData name="Berencsi Bence" userId="0d6bc2cf-8112-42d3-a525-7658f104eaf7" providerId="ADAL" clId="{01FF74A3-01C0-4FB1-992A-0E4D4FA6053A}" dt="2023-02-03T13:52:35.530" v="252" actId="208"/>
          <ac:spMkLst>
            <pc:docMk/>
            <pc:sldMk cId="275975376" sldId="4351"/>
            <ac:spMk id="6" creationId="{77C49BD0-6226-869D-21B7-B23477E37D85}"/>
          </ac:spMkLst>
        </pc:spChg>
        <pc:spChg chg="mod">
          <ac:chgData name="Berencsi Bence" userId="0d6bc2cf-8112-42d3-a525-7658f104eaf7" providerId="ADAL" clId="{01FF74A3-01C0-4FB1-992A-0E4D4FA6053A}" dt="2023-02-03T14:06:59.695" v="551" actId="207"/>
          <ac:spMkLst>
            <pc:docMk/>
            <pc:sldMk cId="275975376" sldId="4351"/>
            <ac:spMk id="9" creationId="{58F920C0-DEFD-0CFD-6D3A-9F4AF1ACE38D}"/>
          </ac:spMkLst>
        </pc:spChg>
        <pc:spChg chg="mod">
          <ac:chgData name="Berencsi Bence" userId="0d6bc2cf-8112-42d3-a525-7658f104eaf7" providerId="ADAL" clId="{01FF74A3-01C0-4FB1-992A-0E4D4FA6053A}" dt="2023-02-03T14:07:02.559" v="552" actId="207"/>
          <ac:spMkLst>
            <pc:docMk/>
            <pc:sldMk cId="275975376" sldId="4351"/>
            <ac:spMk id="10" creationId="{E9C57D13-3A4D-3B3D-1341-61921D1F000F}"/>
          </ac:spMkLst>
        </pc:spChg>
        <pc:spChg chg="mod">
          <ac:chgData name="Berencsi Bence" userId="0d6bc2cf-8112-42d3-a525-7658f104eaf7" providerId="ADAL" clId="{01FF74A3-01C0-4FB1-992A-0E4D4FA6053A}" dt="2023-02-03T14:07:04.494" v="553" actId="207"/>
          <ac:spMkLst>
            <pc:docMk/>
            <pc:sldMk cId="275975376" sldId="4351"/>
            <ac:spMk id="11" creationId="{834C9EE4-6833-F2B5-1E69-7D7635C69F3D}"/>
          </ac:spMkLst>
        </pc:spChg>
        <pc:spChg chg="mod">
          <ac:chgData name="Berencsi Bence" userId="0d6bc2cf-8112-42d3-a525-7658f104eaf7" providerId="ADAL" clId="{01FF74A3-01C0-4FB1-992A-0E4D4FA6053A}" dt="2023-02-03T14:07:06.102" v="554" actId="207"/>
          <ac:spMkLst>
            <pc:docMk/>
            <pc:sldMk cId="275975376" sldId="4351"/>
            <ac:spMk id="12" creationId="{BAEC3760-99FC-EE07-3C49-3A48C49B8BC6}"/>
          </ac:spMkLst>
        </pc:spChg>
        <pc:spChg chg="mod">
          <ac:chgData name="Berencsi Bence" userId="0d6bc2cf-8112-42d3-a525-7658f104eaf7" providerId="ADAL" clId="{01FF74A3-01C0-4FB1-992A-0E4D4FA6053A}" dt="2023-02-03T14:07:07.423" v="555" actId="207"/>
          <ac:spMkLst>
            <pc:docMk/>
            <pc:sldMk cId="275975376" sldId="4351"/>
            <ac:spMk id="13" creationId="{F8ED85B3-493E-0BA1-5153-B5D1D76E475A}"/>
          </ac:spMkLst>
        </pc:spChg>
        <pc:spChg chg="mod">
          <ac:chgData name="Berencsi Bence" userId="0d6bc2cf-8112-42d3-a525-7658f104eaf7" providerId="ADAL" clId="{01FF74A3-01C0-4FB1-992A-0E4D4FA6053A}" dt="2023-02-03T13:45:28.708" v="122" actId="164"/>
          <ac:spMkLst>
            <pc:docMk/>
            <pc:sldMk cId="275975376" sldId="4351"/>
            <ac:spMk id="15" creationId="{72E38FAE-D566-A415-5E43-7D0338B13912}"/>
          </ac:spMkLst>
        </pc:spChg>
        <pc:spChg chg="mod">
          <ac:chgData name="Berencsi Bence" userId="0d6bc2cf-8112-42d3-a525-7658f104eaf7" providerId="ADAL" clId="{01FF74A3-01C0-4FB1-992A-0E4D4FA6053A}" dt="2023-02-03T13:45:35.537" v="123" actId="164"/>
          <ac:spMkLst>
            <pc:docMk/>
            <pc:sldMk cId="275975376" sldId="4351"/>
            <ac:spMk id="16" creationId="{107E243C-F71C-CEB3-205F-01924F22D559}"/>
          </ac:spMkLst>
        </pc:spChg>
        <pc:spChg chg="mod">
          <ac:chgData name="Berencsi Bence" userId="0d6bc2cf-8112-42d3-a525-7658f104eaf7" providerId="ADAL" clId="{01FF74A3-01C0-4FB1-992A-0E4D4FA6053A}" dt="2023-02-03T13:45:42.625" v="124" actId="164"/>
          <ac:spMkLst>
            <pc:docMk/>
            <pc:sldMk cId="275975376" sldId="4351"/>
            <ac:spMk id="17" creationId="{0175443F-0190-7B39-5DD1-EC8F7CF3C3FC}"/>
          </ac:spMkLst>
        </pc:spChg>
        <pc:spChg chg="mod">
          <ac:chgData name="Berencsi Bence" userId="0d6bc2cf-8112-42d3-a525-7658f104eaf7" providerId="ADAL" clId="{01FF74A3-01C0-4FB1-992A-0E4D4FA6053A}" dt="2023-02-03T13:45:49.570" v="125" actId="164"/>
          <ac:spMkLst>
            <pc:docMk/>
            <pc:sldMk cId="275975376" sldId="4351"/>
            <ac:spMk id="18" creationId="{3C9D804E-C649-69AC-7253-C5E6D0A4BB14}"/>
          </ac:spMkLst>
        </pc:spChg>
        <pc:spChg chg="mod">
          <ac:chgData name="Berencsi Bence" userId="0d6bc2cf-8112-42d3-a525-7658f104eaf7" providerId="ADAL" clId="{01FF74A3-01C0-4FB1-992A-0E4D4FA6053A}" dt="2023-02-03T13:46:03.543" v="127" actId="164"/>
          <ac:spMkLst>
            <pc:docMk/>
            <pc:sldMk cId="275975376" sldId="4351"/>
            <ac:spMk id="19" creationId="{84D08416-C6A0-61B6-C66C-603B0754FAD2}"/>
          </ac:spMkLst>
        </pc:spChg>
        <pc:spChg chg="del mod">
          <ac:chgData name="Berencsi Bence" userId="0d6bc2cf-8112-42d3-a525-7658f104eaf7" providerId="ADAL" clId="{01FF74A3-01C0-4FB1-992A-0E4D4FA6053A}" dt="2023-02-03T13:52:10.022" v="245" actId="478"/>
          <ac:spMkLst>
            <pc:docMk/>
            <pc:sldMk cId="275975376" sldId="4351"/>
            <ac:spMk id="29" creationId="{06680D8A-BDE2-75C5-1792-43AC4C9A6DB4}"/>
          </ac:spMkLst>
        </pc:spChg>
        <pc:spChg chg="add del mod">
          <ac:chgData name="Berencsi Bence" userId="0d6bc2cf-8112-42d3-a525-7658f104eaf7" providerId="ADAL" clId="{01FF74A3-01C0-4FB1-992A-0E4D4FA6053A}" dt="2023-02-03T13:44:18.958" v="112" actId="478"/>
          <ac:spMkLst>
            <pc:docMk/>
            <pc:sldMk cId="275975376" sldId="4351"/>
            <ac:spMk id="38" creationId="{6D213B0B-233C-3363-F41E-58323F4BB31E}"/>
          </ac:spMkLst>
        </pc:spChg>
        <pc:grpChg chg="mod">
          <ac:chgData name="Berencsi Bence" userId="0d6bc2cf-8112-42d3-a525-7658f104eaf7" providerId="ADAL" clId="{01FF74A3-01C0-4FB1-992A-0E4D4FA6053A}" dt="2023-02-03T13:51:19.367" v="239" actId="1035"/>
          <ac:grpSpMkLst>
            <pc:docMk/>
            <pc:sldMk cId="275975376" sldId="4351"/>
            <ac:grpSpMk id="20" creationId="{71931C1A-B55D-E610-3121-D1E729793504}"/>
          </ac:grpSpMkLst>
        </pc:grpChg>
        <pc:grpChg chg="add mod">
          <ac:chgData name="Berencsi Bence" userId="0d6bc2cf-8112-42d3-a525-7658f104eaf7" providerId="ADAL" clId="{01FF74A3-01C0-4FB1-992A-0E4D4FA6053A}" dt="2023-02-03T13:51:19.367" v="239" actId="1035"/>
          <ac:grpSpMkLst>
            <pc:docMk/>
            <pc:sldMk cId="275975376" sldId="4351"/>
            <ac:grpSpMk id="106" creationId="{CF5CF437-3E5C-15FA-EB4F-F6D663BA607C}"/>
          </ac:grpSpMkLst>
        </pc:grpChg>
        <pc:grpChg chg="add mod">
          <ac:chgData name="Berencsi Bence" userId="0d6bc2cf-8112-42d3-a525-7658f104eaf7" providerId="ADAL" clId="{01FF74A3-01C0-4FB1-992A-0E4D4FA6053A}" dt="2023-02-03T13:51:19.367" v="239" actId="1035"/>
          <ac:grpSpMkLst>
            <pc:docMk/>
            <pc:sldMk cId="275975376" sldId="4351"/>
            <ac:grpSpMk id="107" creationId="{896A5D88-6EF0-A587-30E0-7B222B10E6EC}"/>
          </ac:grpSpMkLst>
        </pc:grpChg>
        <pc:grpChg chg="add mod">
          <ac:chgData name="Berencsi Bence" userId="0d6bc2cf-8112-42d3-a525-7658f104eaf7" providerId="ADAL" clId="{01FF74A3-01C0-4FB1-992A-0E4D4FA6053A}" dt="2023-02-03T13:51:19.367" v="239" actId="1035"/>
          <ac:grpSpMkLst>
            <pc:docMk/>
            <pc:sldMk cId="275975376" sldId="4351"/>
            <ac:grpSpMk id="108" creationId="{2072128F-44FC-EFC8-2A4B-0147F973FB39}"/>
          </ac:grpSpMkLst>
        </pc:grpChg>
        <pc:grpChg chg="add mod">
          <ac:chgData name="Berencsi Bence" userId="0d6bc2cf-8112-42d3-a525-7658f104eaf7" providerId="ADAL" clId="{01FF74A3-01C0-4FB1-992A-0E4D4FA6053A}" dt="2023-02-03T13:51:19.367" v="239" actId="1035"/>
          <ac:grpSpMkLst>
            <pc:docMk/>
            <pc:sldMk cId="275975376" sldId="4351"/>
            <ac:grpSpMk id="109" creationId="{DA8816B8-5F8B-A11E-9B6E-35259D8DC415}"/>
          </ac:grpSpMkLst>
        </pc:grpChg>
        <pc:grpChg chg="add mod">
          <ac:chgData name="Berencsi Bence" userId="0d6bc2cf-8112-42d3-a525-7658f104eaf7" providerId="ADAL" clId="{01FF74A3-01C0-4FB1-992A-0E4D4FA6053A}" dt="2023-02-03T13:51:19.367" v="239" actId="1035"/>
          <ac:grpSpMkLst>
            <pc:docMk/>
            <pc:sldMk cId="275975376" sldId="4351"/>
            <ac:grpSpMk id="110" creationId="{BEF41992-0FB0-2236-12A5-DDFEFD2784B1}"/>
          </ac:grpSpMkLst>
        </pc:grpChg>
        <pc:grpChg chg="add mod">
          <ac:chgData name="Berencsi Bence" userId="0d6bc2cf-8112-42d3-a525-7658f104eaf7" providerId="ADAL" clId="{01FF74A3-01C0-4FB1-992A-0E4D4FA6053A}" dt="2023-02-03T13:51:19.367" v="239" actId="1035"/>
          <ac:grpSpMkLst>
            <pc:docMk/>
            <pc:sldMk cId="275975376" sldId="4351"/>
            <ac:grpSpMk id="112" creationId="{DC3A42C2-BB58-7014-1D67-AC7D55778BDD}"/>
          </ac:grpSpMkLst>
        </pc:grpChg>
        <pc:picChg chg="mod">
          <ac:chgData name="Berencsi Bence" userId="0d6bc2cf-8112-42d3-a525-7658f104eaf7" providerId="ADAL" clId="{01FF74A3-01C0-4FB1-992A-0E4D4FA6053A}" dt="2023-02-03T13:52:35.530" v="252" actId="208"/>
          <ac:picMkLst>
            <pc:docMk/>
            <pc:sldMk cId="275975376" sldId="4351"/>
            <ac:picMk id="7" creationId="{79E1A8B2-23D9-6FA2-1DBE-E77C72D7D999}"/>
          </ac:picMkLst>
        </pc:picChg>
        <pc:picChg chg="add mod ord">
          <ac:chgData name="Berencsi Bence" userId="0d6bc2cf-8112-42d3-a525-7658f104eaf7" providerId="ADAL" clId="{01FF74A3-01C0-4FB1-992A-0E4D4FA6053A}" dt="2023-02-03T14:06:07.882" v="549" actId="1076"/>
          <ac:picMkLst>
            <pc:docMk/>
            <pc:sldMk cId="275975376" sldId="4351"/>
            <ac:picMk id="146" creationId="{7429C6D1-1773-0D9C-E35F-2C3E37D4F401}"/>
          </ac:picMkLst>
        </pc:picChg>
        <pc:cxnChg chg="add del mod">
          <ac:chgData name="Berencsi Bence" userId="0d6bc2cf-8112-42d3-a525-7658f104eaf7" providerId="ADAL" clId="{01FF74A3-01C0-4FB1-992A-0E4D4FA6053A}" dt="2023-02-03T13:40:27.958" v="43" actId="478"/>
          <ac:cxnSpMkLst>
            <pc:docMk/>
            <pc:sldMk cId="275975376" sldId="4351"/>
            <ac:cxnSpMk id="8" creationId="{BE3EDB55-B50F-23BB-51E7-8A153600A125}"/>
          </ac:cxnSpMkLst>
        </pc:cxnChg>
        <pc:cxnChg chg="del mod">
          <ac:chgData name="Berencsi Bence" userId="0d6bc2cf-8112-42d3-a525-7658f104eaf7" providerId="ADAL" clId="{01FF74A3-01C0-4FB1-992A-0E4D4FA6053A}" dt="2023-02-03T13:44:17.165" v="111" actId="478"/>
          <ac:cxnSpMkLst>
            <pc:docMk/>
            <pc:sldMk cId="275975376" sldId="4351"/>
            <ac:cxnSpMk id="22" creationId="{06B100F2-0EB0-D1F6-262B-FDDA440150D1}"/>
          </ac:cxnSpMkLst>
        </pc:cxnChg>
        <pc:cxnChg chg="del mod">
          <ac:chgData name="Berencsi Bence" userId="0d6bc2cf-8112-42d3-a525-7658f104eaf7" providerId="ADAL" clId="{01FF74A3-01C0-4FB1-992A-0E4D4FA6053A}" dt="2023-02-03T13:40:35.845" v="45" actId="478"/>
          <ac:cxnSpMkLst>
            <pc:docMk/>
            <pc:sldMk cId="275975376" sldId="4351"/>
            <ac:cxnSpMk id="24" creationId="{5573720A-072D-E3EF-6708-0121FF3F0E61}"/>
          </ac:cxnSpMkLst>
        </pc:cxnChg>
        <pc:cxnChg chg="del mod">
          <ac:chgData name="Berencsi Bence" userId="0d6bc2cf-8112-42d3-a525-7658f104eaf7" providerId="ADAL" clId="{01FF74A3-01C0-4FB1-992A-0E4D4FA6053A}" dt="2023-02-03T13:40:33.134" v="44" actId="478"/>
          <ac:cxnSpMkLst>
            <pc:docMk/>
            <pc:sldMk cId="275975376" sldId="4351"/>
            <ac:cxnSpMk id="27" creationId="{22FB920B-B826-9616-3400-D0B307FDB1FD}"/>
          </ac:cxnSpMkLst>
        </pc:cxnChg>
        <pc:cxnChg chg="add del mod">
          <ac:chgData name="Berencsi Bence" userId="0d6bc2cf-8112-42d3-a525-7658f104eaf7" providerId="ADAL" clId="{01FF74A3-01C0-4FB1-992A-0E4D4FA6053A}" dt="2023-02-03T13:47:23.733" v="148" actId="478"/>
          <ac:cxnSpMkLst>
            <pc:docMk/>
            <pc:sldMk cId="275975376" sldId="4351"/>
            <ac:cxnSpMk id="44" creationId="{80CB9236-55FA-D117-3FE5-E02EFCAA30F4}"/>
          </ac:cxnSpMkLst>
        </pc:cxnChg>
        <pc:cxnChg chg="add del mod">
          <ac:chgData name="Berencsi Bence" userId="0d6bc2cf-8112-42d3-a525-7658f104eaf7" providerId="ADAL" clId="{01FF74A3-01C0-4FB1-992A-0E4D4FA6053A}" dt="2023-02-03T13:47:27.709" v="153" actId="478"/>
          <ac:cxnSpMkLst>
            <pc:docMk/>
            <pc:sldMk cId="275975376" sldId="4351"/>
            <ac:cxnSpMk id="45" creationId="{10729769-7DBF-085F-22CE-E4ACC112300F}"/>
          </ac:cxnSpMkLst>
        </pc:cxnChg>
        <pc:cxnChg chg="add del mod">
          <ac:chgData name="Berencsi Bence" userId="0d6bc2cf-8112-42d3-a525-7658f104eaf7" providerId="ADAL" clId="{01FF74A3-01C0-4FB1-992A-0E4D4FA6053A}" dt="2023-02-03T13:47:24.653" v="149" actId="478"/>
          <ac:cxnSpMkLst>
            <pc:docMk/>
            <pc:sldMk cId="275975376" sldId="4351"/>
            <ac:cxnSpMk id="49" creationId="{DD1BCF4F-5603-7E18-A474-54BFBBEE6133}"/>
          </ac:cxnSpMkLst>
        </pc:cxnChg>
        <pc:cxnChg chg="add del mod">
          <ac:chgData name="Berencsi Bence" userId="0d6bc2cf-8112-42d3-a525-7658f104eaf7" providerId="ADAL" clId="{01FF74A3-01C0-4FB1-992A-0E4D4FA6053A}" dt="2023-02-03T13:47:25.589" v="150" actId="478"/>
          <ac:cxnSpMkLst>
            <pc:docMk/>
            <pc:sldMk cId="275975376" sldId="4351"/>
            <ac:cxnSpMk id="52" creationId="{FAEA5B38-ECD4-BD39-B83D-388EDF60F488}"/>
          </ac:cxnSpMkLst>
        </pc:cxnChg>
        <pc:cxnChg chg="add del mod">
          <ac:chgData name="Berencsi Bence" userId="0d6bc2cf-8112-42d3-a525-7658f104eaf7" providerId="ADAL" clId="{01FF74A3-01C0-4FB1-992A-0E4D4FA6053A}" dt="2023-02-03T13:47:26.445" v="151" actId="478"/>
          <ac:cxnSpMkLst>
            <pc:docMk/>
            <pc:sldMk cId="275975376" sldId="4351"/>
            <ac:cxnSpMk id="55" creationId="{BE9882A2-D1F2-9ED1-13A7-4B5544A7FDC6}"/>
          </ac:cxnSpMkLst>
        </pc:cxnChg>
        <pc:cxnChg chg="add del mod">
          <ac:chgData name="Berencsi Bence" userId="0d6bc2cf-8112-42d3-a525-7658f104eaf7" providerId="ADAL" clId="{01FF74A3-01C0-4FB1-992A-0E4D4FA6053A}" dt="2023-02-03T13:47:27.181" v="152" actId="478"/>
          <ac:cxnSpMkLst>
            <pc:docMk/>
            <pc:sldMk cId="275975376" sldId="4351"/>
            <ac:cxnSpMk id="61" creationId="{48C11015-DD51-45F8-93FA-190A42220E0C}"/>
          </ac:cxnSpMkLst>
        </pc:cxnChg>
        <pc:cxnChg chg="add del mod">
          <ac:chgData name="Berencsi Bence" userId="0d6bc2cf-8112-42d3-a525-7658f104eaf7" providerId="ADAL" clId="{01FF74A3-01C0-4FB1-992A-0E4D4FA6053A}" dt="2023-02-03T13:48:01.613" v="157" actId="478"/>
          <ac:cxnSpMkLst>
            <pc:docMk/>
            <pc:sldMk cId="275975376" sldId="4351"/>
            <ac:cxnSpMk id="114" creationId="{D8409678-B6AA-2B35-6E78-8A63C44945FF}"/>
          </ac:cxnSpMkLst>
        </pc:cxnChg>
        <pc:cxnChg chg="add mod">
          <ac:chgData name="Berencsi Bence" userId="0d6bc2cf-8112-42d3-a525-7658f104eaf7" providerId="ADAL" clId="{01FF74A3-01C0-4FB1-992A-0E4D4FA6053A}" dt="2023-02-03T13:51:19.367" v="239" actId="1035"/>
          <ac:cxnSpMkLst>
            <pc:docMk/>
            <pc:sldMk cId="275975376" sldId="4351"/>
            <ac:cxnSpMk id="117" creationId="{A9006059-1353-2A79-0817-757B31A49001}"/>
          </ac:cxnSpMkLst>
        </pc:cxnChg>
        <pc:cxnChg chg="add mod">
          <ac:chgData name="Berencsi Bence" userId="0d6bc2cf-8112-42d3-a525-7658f104eaf7" providerId="ADAL" clId="{01FF74A3-01C0-4FB1-992A-0E4D4FA6053A}" dt="2023-02-03T13:51:19.367" v="239" actId="1035"/>
          <ac:cxnSpMkLst>
            <pc:docMk/>
            <pc:sldMk cId="275975376" sldId="4351"/>
            <ac:cxnSpMk id="118" creationId="{1FDF1E27-8842-EA7F-649C-EC544A8BAA68}"/>
          </ac:cxnSpMkLst>
        </pc:cxnChg>
        <pc:cxnChg chg="add mod">
          <ac:chgData name="Berencsi Bence" userId="0d6bc2cf-8112-42d3-a525-7658f104eaf7" providerId="ADAL" clId="{01FF74A3-01C0-4FB1-992A-0E4D4FA6053A}" dt="2023-02-03T13:51:19.367" v="239" actId="1035"/>
          <ac:cxnSpMkLst>
            <pc:docMk/>
            <pc:sldMk cId="275975376" sldId="4351"/>
            <ac:cxnSpMk id="121" creationId="{420282C7-4461-51EA-FF0D-49A665211AC6}"/>
          </ac:cxnSpMkLst>
        </pc:cxnChg>
        <pc:cxnChg chg="add mod">
          <ac:chgData name="Berencsi Bence" userId="0d6bc2cf-8112-42d3-a525-7658f104eaf7" providerId="ADAL" clId="{01FF74A3-01C0-4FB1-992A-0E4D4FA6053A}" dt="2023-02-03T13:51:19.367" v="239" actId="1035"/>
          <ac:cxnSpMkLst>
            <pc:docMk/>
            <pc:sldMk cId="275975376" sldId="4351"/>
            <ac:cxnSpMk id="124" creationId="{B14F5A2C-683A-F431-9D68-61BF2E28931A}"/>
          </ac:cxnSpMkLst>
        </pc:cxnChg>
        <pc:cxnChg chg="add mod">
          <ac:chgData name="Berencsi Bence" userId="0d6bc2cf-8112-42d3-a525-7658f104eaf7" providerId="ADAL" clId="{01FF74A3-01C0-4FB1-992A-0E4D4FA6053A}" dt="2023-02-03T13:51:19.367" v="239" actId="1035"/>
          <ac:cxnSpMkLst>
            <pc:docMk/>
            <pc:sldMk cId="275975376" sldId="4351"/>
            <ac:cxnSpMk id="127" creationId="{CDE38EFB-29BD-DD48-0A05-B3ADF295CEA4}"/>
          </ac:cxnSpMkLst>
        </pc:cxnChg>
        <pc:cxnChg chg="add mod">
          <ac:chgData name="Berencsi Bence" userId="0d6bc2cf-8112-42d3-a525-7658f104eaf7" providerId="ADAL" clId="{01FF74A3-01C0-4FB1-992A-0E4D4FA6053A}" dt="2023-02-03T13:51:19.367" v="239" actId="1035"/>
          <ac:cxnSpMkLst>
            <pc:docMk/>
            <pc:sldMk cId="275975376" sldId="4351"/>
            <ac:cxnSpMk id="130" creationId="{505E04EF-9976-DAC1-9911-F6467378CFB5}"/>
          </ac:cxnSpMkLst>
        </pc:cxnChg>
      </pc:sldChg>
      <pc:sldChg chg="delSp modSp add mod">
        <pc:chgData name="Berencsi Bence" userId="0d6bc2cf-8112-42d3-a525-7658f104eaf7" providerId="ADAL" clId="{01FF74A3-01C0-4FB1-992A-0E4D4FA6053A}" dt="2023-02-03T14:07:12.039" v="556" actId="207"/>
        <pc:sldMkLst>
          <pc:docMk/>
          <pc:sldMk cId="848046994" sldId="4352"/>
        </pc:sldMkLst>
        <pc:spChg chg="mod topLvl">
          <ac:chgData name="Berencsi Bence" userId="0d6bc2cf-8112-42d3-a525-7658f104eaf7" providerId="ADAL" clId="{01FF74A3-01C0-4FB1-992A-0E4D4FA6053A}" dt="2023-02-03T14:07:12.039" v="556" actId="207"/>
          <ac:spMkLst>
            <pc:docMk/>
            <pc:sldMk cId="848046994" sldId="4352"/>
            <ac:spMk id="2" creationId="{A90A1103-FB14-7DEA-7D27-F939A2F3D1FE}"/>
          </ac:spMkLst>
        </pc:spChg>
        <pc:spChg chg="mod topLvl">
          <ac:chgData name="Berencsi Bence" userId="0d6bc2cf-8112-42d3-a525-7658f104eaf7" providerId="ADAL" clId="{01FF74A3-01C0-4FB1-992A-0E4D4FA6053A}" dt="2023-02-03T14:00:29.629" v="513" actId="165"/>
          <ac:spMkLst>
            <pc:docMk/>
            <pc:sldMk cId="848046994" sldId="4352"/>
            <ac:spMk id="5" creationId="{1BAB50E7-C820-9F1A-068D-777381127C63}"/>
          </ac:spMkLst>
        </pc:spChg>
        <pc:spChg chg="mod topLvl">
          <ac:chgData name="Berencsi Bence" userId="0d6bc2cf-8112-42d3-a525-7658f104eaf7" providerId="ADAL" clId="{01FF74A3-01C0-4FB1-992A-0E4D4FA6053A}" dt="2023-02-03T14:01:01.103" v="515" actId="207"/>
          <ac:spMkLst>
            <pc:docMk/>
            <pc:sldMk cId="848046994" sldId="4352"/>
            <ac:spMk id="9" creationId="{58F920C0-DEFD-0CFD-6D3A-9F4AF1ACE38D}"/>
          </ac:spMkLst>
        </pc:spChg>
        <pc:spChg chg="mod topLvl">
          <ac:chgData name="Berencsi Bence" userId="0d6bc2cf-8112-42d3-a525-7658f104eaf7" providerId="ADAL" clId="{01FF74A3-01C0-4FB1-992A-0E4D4FA6053A}" dt="2023-02-03T14:01:01.103" v="515" actId="207"/>
          <ac:spMkLst>
            <pc:docMk/>
            <pc:sldMk cId="848046994" sldId="4352"/>
            <ac:spMk id="10" creationId="{E9C57D13-3A4D-3B3D-1341-61921D1F000F}"/>
          </ac:spMkLst>
        </pc:spChg>
        <pc:spChg chg="mod topLvl">
          <ac:chgData name="Berencsi Bence" userId="0d6bc2cf-8112-42d3-a525-7658f104eaf7" providerId="ADAL" clId="{01FF74A3-01C0-4FB1-992A-0E4D4FA6053A}" dt="2023-02-03T14:01:01.103" v="515" actId="207"/>
          <ac:spMkLst>
            <pc:docMk/>
            <pc:sldMk cId="848046994" sldId="4352"/>
            <ac:spMk id="11" creationId="{834C9EE4-6833-F2B5-1E69-7D7635C69F3D}"/>
          </ac:spMkLst>
        </pc:spChg>
        <pc:spChg chg="mod topLvl">
          <ac:chgData name="Berencsi Bence" userId="0d6bc2cf-8112-42d3-a525-7658f104eaf7" providerId="ADAL" clId="{01FF74A3-01C0-4FB1-992A-0E4D4FA6053A}" dt="2023-02-03T14:01:01.103" v="515" actId="207"/>
          <ac:spMkLst>
            <pc:docMk/>
            <pc:sldMk cId="848046994" sldId="4352"/>
            <ac:spMk id="12" creationId="{BAEC3760-99FC-EE07-3C49-3A48C49B8BC6}"/>
          </ac:spMkLst>
        </pc:spChg>
        <pc:spChg chg="mod topLvl">
          <ac:chgData name="Berencsi Bence" userId="0d6bc2cf-8112-42d3-a525-7658f104eaf7" providerId="ADAL" clId="{01FF74A3-01C0-4FB1-992A-0E4D4FA6053A}" dt="2023-02-03T14:01:01.103" v="515" actId="207"/>
          <ac:spMkLst>
            <pc:docMk/>
            <pc:sldMk cId="848046994" sldId="4352"/>
            <ac:spMk id="13" creationId="{F8ED85B3-493E-0BA1-5153-B5D1D76E475A}"/>
          </ac:spMkLst>
        </pc:spChg>
        <pc:spChg chg="mod topLvl">
          <ac:chgData name="Berencsi Bence" userId="0d6bc2cf-8112-42d3-a525-7658f104eaf7" providerId="ADAL" clId="{01FF74A3-01C0-4FB1-992A-0E4D4FA6053A}" dt="2023-02-03T14:01:01.103" v="515" actId="207"/>
          <ac:spMkLst>
            <pc:docMk/>
            <pc:sldMk cId="848046994" sldId="4352"/>
            <ac:spMk id="15" creationId="{72E38FAE-D566-A415-5E43-7D0338B13912}"/>
          </ac:spMkLst>
        </pc:spChg>
        <pc:spChg chg="mod topLvl">
          <ac:chgData name="Berencsi Bence" userId="0d6bc2cf-8112-42d3-a525-7658f104eaf7" providerId="ADAL" clId="{01FF74A3-01C0-4FB1-992A-0E4D4FA6053A}" dt="2023-02-03T14:01:01.103" v="515" actId="207"/>
          <ac:spMkLst>
            <pc:docMk/>
            <pc:sldMk cId="848046994" sldId="4352"/>
            <ac:spMk id="16" creationId="{107E243C-F71C-CEB3-205F-01924F22D559}"/>
          </ac:spMkLst>
        </pc:spChg>
        <pc:spChg chg="mod topLvl">
          <ac:chgData name="Berencsi Bence" userId="0d6bc2cf-8112-42d3-a525-7658f104eaf7" providerId="ADAL" clId="{01FF74A3-01C0-4FB1-992A-0E4D4FA6053A}" dt="2023-02-03T14:01:01.103" v="515" actId="207"/>
          <ac:spMkLst>
            <pc:docMk/>
            <pc:sldMk cId="848046994" sldId="4352"/>
            <ac:spMk id="17" creationId="{0175443F-0190-7B39-5DD1-EC8F7CF3C3FC}"/>
          </ac:spMkLst>
        </pc:spChg>
        <pc:spChg chg="mod topLvl">
          <ac:chgData name="Berencsi Bence" userId="0d6bc2cf-8112-42d3-a525-7658f104eaf7" providerId="ADAL" clId="{01FF74A3-01C0-4FB1-992A-0E4D4FA6053A}" dt="2023-02-03T14:01:01.103" v="515" actId="207"/>
          <ac:spMkLst>
            <pc:docMk/>
            <pc:sldMk cId="848046994" sldId="4352"/>
            <ac:spMk id="18" creationId="{3C9D804E-C649-69AC-7253-C5E6D0A4BB14}"/>
          </ac:spMkLst>
        </pc:spChg>
        <pc:spChg chg="mod topLvl">
          <ac:chgData name="Berencsi Bence" userId="0d6bc2cf-8112-42d3-a525-7658f104eaf7" providerId="ADAL" clId="{01FF74A3-01C0-4FB1-992A-0E4D4FA6053A}" dt="2023-02-03T14:01:01.103" v="515" actId="207"/>
          <ac:spMkLst>
            <pc:docMk/>
            <pc:sldMk cId="848046994" sldId="4352"/>
            <ac:spMk id="19" creationId="{84D08416-C6A0-61B6-C66C-603B0754FAD2}"/>
          </ac:spMkLst>
        </pc:spChg>
        <pc:spChg chg="del">
          <ac:chgData name="Berencsi Bence" userId="0d6bc2cf-8112-42d3-a525-7658f104eaf7" providerId="ADAL" clId="{01FF74A3-01C0-4FB1-992A-0E4D4FA6053A}" dt="2023-02-03T13:50:50.671" v="198" actId="478"/>
          <ac:spMkLst>
            <pc:docMk/>
            <pc:sldMk cId="848046994" sldId="4352"/>
            <ac:spMk id="29" creationId="{06680D8A-BDE2-75C5-1792-43AC4C9A6DB4}"/>
          </ac:spMkLst>
        </pc:spChg>
        <pc:grpChg chg="mod">
          <ac:chgData name="Berencsi Bence" userId="0d6bc2cf-8112-42d3-a525-7658f104eaf7" providerId="ADAL" clId="{01FF74A3-01C0-4FB1-992A-0E4D4FA6053A}" dt="2023-02-03T13:51:05.469" v="216" actId="1036"/>
          <ac:grpSpMkLst>
            <pc:docMk/>
            <pc:sldMk cId="848046994" sldId="4352"/>
            <ac:grpSpMk id="20" creationId="{71931C1A-B55D-E610-3121-D1E729793504}"/>
          </ac:grpSpMkLst>
        </pc:grpChg>
        <pc:grpChg chg="del mod">
          <ac:chgData name="Berencsi Bence" userId="0d6bc2cf-8112-42d3-a525-7658f104eaf7" providerId="ADAL" clId="{01FF74A3-01C0-4FB1-992A-0E4D4FA6053A}" dt="2023-02-03T14:00:29.629" v="513" actId="165"/>
          <ac:grpSpMkLst>
            <pc:docMk/>
            <pc:sldMk cId="848046994" sldId="4352"/>
            <ac:grpSpMk id="106" creationId="{CF5CF437-3E5C-15FA-EB4F-F6D663BA607C}"/>
          </ac:grpSpMkLst>
        </pc:grpChg>
        <pc:grpChg chg="del mod">
          <ac:chgData name="Berencsi Bence" userId="0d6bc2cf-8112-42d3-a525-7658f104eaf7" providerId="ADAL" clId="{01FF74A3-01C0-4FB1-992A-0E4D4FA6053A}" dt="2023-02-03T14:00:29.629" v="513" actId="165"/>
          <ac:grpSpMkLst>
            <pc:docMk/>
            <pc:sldMk cId="848046994" sldId="4352"/>
            <ac:grpSpMk id="107" creationId="{896A5D88-6EF0-A587-30E0-7B222B10E6EC}"/>
          </ac:grpSpMkLst>
        </pc:grpChg>
        <pc:grpChg chg="del mod">
          <ac:chgData name="Berencsi Bence" userId="0d6bc2cf-8112-42d3-a525-7658f104eaf7" providerId="ADAL" clId="{01FF74A3-01C0-4FB1-992A-0E4D4FA6053A}" dt="2023-02-03T14:00:29.629" v="513" actId="165"/>
          <ac:grpSpMkLst>
            <pc:docMk/>
            <pc:sldMk cId="848046994" sldId="4352"/>
            <ac:grpSpMk id="108" creationId="{2072128F-44FC-EFC8-2A4B-0147F973FB39}"/>
          </ac:grpSpMkLst>
        </pc:grpChg>
        <pc:grpChg chg="del mod">
          <ac:chgData name="Berencsi Bence" userId="0d6bc2cf-8112-42d3-a525-7658f104eaf7" providerId="ADAL" clId="{01FF74A3-01C0-4FB1-992A-0E4D4FA6053A}" dt="2023-02-03T14:00:29.629" v="513" actId="165"/>
          <ac:grpSpMkLst>
            <pc:docMk/>
            <pc:sldMk cId="848046994" sldId="4352"/>
            <ac:grpSpMk id="109" creationId="{DA8816B8-5F8B-A11E-9B6E-35259D8DC415}"/>
          </ac:grpSpMkLst>
        </pc:grpChg>
        <pc:grpChg chg="del mod">
          <ac:chgData name="Berencsi Bence" userId="0d6bc2cf-8112-42d3-a525-7658f104eaf7" providerId="ADAL" clId="{01FF74A3-01C0-4FB1-992A-0E4D4FA6053A}" dt="2023-02-03T14:00:29.629" v="513" actId="165"/>
          <ac:grpSpMkLst>
            <pc:docMk/>
            <pc:sldMk cId="848046994" sldId="4352"/>
            <ac:grpSpMk id="110" creationId="{BEF41992-0FB0-2236-12A5-DDFEFD2784B1}"/>
          </ac:grpSpMkLst>
        </pc:grpChg>
        <pc:grpChg chg="del mod">
          <ac:chgData name="Berencsi Bence" userId="0d6bc2cf-8112-42d3-a525-7658f104eaf7" providerId="ADAL" clId="{01FF74A3-01C0-4FB1-992A-0E4D4FA6053A}" dt="2023-02-03T14:00:29.629" v="513" actId="165"/>
          <ac:grpSpMkLst>
            <pc:docMk/>
            <pc:sldMk cId="848046994" sldId="4352"/>
            <ac:grpSpMk id="112" creationId="{DC3A42C2-BB58-7014-1D67-AC7D55778BDD}"/>
          </ac:grpSpMkLst>
        </pc:grpChg>
        <pc:cxnChg chg="mod">
          <ac:chgData name="Berencsi Bence" userId="0d6bc2cf-8112-42d3-a525-7658f104eaf7" providerId="ADAL" clId="{01FF74A3-01C0-4FB1-992A-0E4D4FA6053A}" dt="2023-02-03T13:51:05.469" v="216" actId="1036"/>
          <ac:cxnSpMkLst>
            <pc:docMk/>
            <pc:sldMk cId="848046994" sldId="4352"/>
            <ac:cxnSpMk id="117" creationId="{A9006059-1353-2A79-0817-757B31A49001}"/>
          </ac:cxnSpMkLst>
        </pc:cxnChg>
        <pc:cxnChg chg="mod">
          <ac:chgData name="Berencsi Bence" userId="0d6bc2cf-8112-42d3-a525-7658f104eaf7" providerId="ADAL" clId="{01FF74A3-01C0-4FB1-992A-0E4D4FA6053A}" dt="2023-02-03T13:51:05.469" v="216" actId="1036"/>
          <ac:cxnSpMkLst>
            <pc:docMk/>
            <pc:sldMk cId="848046994" sldId="4352"/>
            <ac:cxnSpMk id="118" creationId="{1FDF1E27-8842-EA7F-649C-EC544A8BAA68}"/>
          </ac:cxnSpMkLst>
        </pc:cxnChg>
        <pc:cxnChg chg="mod">
          <ac:chgData name="Berencsi Bence" userId="0d6bc2cf-8112-42d3-a525-7658f104eaf7" providerId="ADAL" clId="{01FF74A3-01C0-4FB1-992A-0E4D4FA6053A}" dt="2023-02-03T13:51:05.469" v="216" actId="1036"/>
          <ac:cxnSpMkLst>
            <pc:docMk/>
            <pc:sldMk cId="848046994" sldId="4352"/>
            <ac:cxnSpMk id="121" creationId="{420282C7-4461-51EA-FF0D-49A665211AC6}"/>
          </ac:cxnSpMkLst>
        </pc:cxnChg>
        <pc:cxnChg chg="mod">
          <ac:chgData name="Berencsi Bence" userId="0d6bc2cf-8112-42d3-a525-7658f104eaf7" providerId="ADAL" clId="{01FF74A3-01C0-4FB1-992A-0E4D4FA6053A}" dt="2023-02-03T13:51:05.469" v="216" actId="1036"/>
          <ac:cxnSpMkLst>
            <pc:docMk/>
            <pc:sldMk cId="848046994" sldId="4352"/>
            <ac:cxnSpMk id="124" creationId="{B14F5A2C-683A-F431-9D68-61BF2E28931A}"/>
          </ac:cxnSpMkLst>
        </pc:cxnChg>
        <pc:cxnChg chg="mod">
          <ac:chgData name="Berencsi Bence" userId="0d6bc2cf-8112-42d3-a525-7658f104eaf7" providerId="ADAL" clId="{01FF74A3-01C0-4FB1-992A-0E4D4FA6053A}" dt="2023-02-03T13:51:05.469" v="216" actId="1036"/>
          <ac:cxnSpMkLst>
            <pc:docMk/>
            <pc:sldMk cId="848046994" sldId="4352"/>
            <ac:cxnSpMk id="127" creationId="{CDE38EFB-29BD-DD48-0A05-B3ADF295CEA4}"/>
          </ac:cxnSpMkLst>
        </pc:cxnChg>
        <pc:cxnChg chg="mod">
          <ac:chgData name="Berencsi Bence" userId="0d6bc2cf-8112-42d3-a525-7658f104eaf7" providerId="ADAL" clId="{01FF74A3-01C0-4FB1-992A-0E4D4FA6053A}" dt="2023-02-03T13:51:05.469" v="216" actId="1036"/>
          <ac:cxnSpMkLst>
            <pc:docMk/>
            <pc:sldMk cId="848046994" sldId="4352"/>
            <ac:cxnSpMk id="130" creationId="{505E04EF-9976-DAC1-9911-F6467378CFB5}"/>
          </ac:cxnSpMkLst>
        </pc:cxnChg>
      </pc:sldChg>
      <pc:sldChg chg="modSp add mod">
        <pc:chgData name="Berencsi Bence" userId="0d6bc2cf-8112-42d3-a525-7658f104eaf7" providerId="ADAL" clId="{01FF74A3-01C0-4FB1-992A-0E4D4FA6053A}" dt="2023-02-03T14:07:15.343" v="557" actId="207"/>
        <pc:sldMkLst>
          <pc:docMk/>
          <pc:sldMk cId="1027987786" sldId="4353"/>
        </pc:sldMkLst>
        <pc:spChg chg="mod">
          <ac:chgData name="Berencsi Bence" userId="0d6bc2cf-8112-42d3-a525-7658f104eaf7" providerId="ADAL" clId="{01FF74A3-01C0-4FB1-992A-0E4D4FA6053A}" dt="2023-02-03T14:01:35.257" v="522" actId="108"/>
          <ac:spMkLst>
            <pc:docMk/>
            <pc:sldMk cId="1027987786" sldId="4353"/>
            <ac:spMk id="2" creationId="{A90A1103-FB14-7DEA-7D27-F939A2F3D1FE}"/>
          </ac:spMkLst>
        </pc:spChg>
        <pc:spChg chg="mod">
          <ac:chgData name="Berencsi Bence" userId="0d6bc2cf-8112-42d3-a525-7658f104eaf7" providerId="ADAL" clId="{01FF74A3-01C0-4FB1-992A-0E4D4FA6053A}" dt="2023-02-03T14:01:46.001" v="524" actId="207"/>
          <ac:spMkLst>
            <pc:docMk/>
            <pc:sldMk cId="1027987786" sldId="4353"/>
            <ac:spMk id="5" creationId="{1BAB50E7-C820-9F1A-068D-777381127C63}"/>
          </ac:spMkLst>
        </pc:spChg>
        <pc:spChg chg="mod">
          <ac:chgData name="Berencsi Bence" userId="0d6bc2cf-8112-42d3-a525-7658f104eaf7" providerId="ADAL" clId="{01FF74A3-01C0-4FB1-992A-0E4D4FA6053A}" dt="2023-02-03T14:07:15.343" v="557" actId="207"/>
          <ac:spMkLst>
            <pc:docMk/>
            <pc:sldMk cId="1027987786" sldId="4353"/>
            <ac:spMk id="9" creationId="{58F920C0-DEFD-0CFD-6D3A-9F4AF1ACE38D}"/>
          </ac:spMkLst>
        </pc:spChg>
        <pc:spChg chg="mod">
          <ac:chgData name="Berencsi Bence" userId="0d6bc2cf-8112-42d3-a525-7658f104eaf7" providerId="ADAL" clId="{01FF74A3-01C0-4FB1-992A-0E4D4FA6053A}" dt="2023-02-03T14:01:41.713" v="523" actId="207"/>
          <ac:spMkLst>
            <pc:docMk/>
            <pc:sldMk cId="1027987786" sldId="4353"/>
            <ac:spMk id="15" creationId="{72E38FAE-D566-A415-5E43-7D0338B13912}"/>
          </ac:spMkLst>
        </pc:spChg>
      </pc:sldChg>
      <pc:sldChg chg="modSp add mod">
        <pc:chgData name="Berencsi Bence" userId="0d6bc2cf-8112-42d3-a525-7658f104eaf7" providerId="ADAL" clId="{01FF74A3-01C0-4FB1-992A-0E4D4FA6053A}" dt="2023-02-03T14:07:28.071" v="559" actId="207"/>
        <pc:sldMkLst>
          <pc:docMk/>
          <pc:sldMk cId="4132068725" sldId="4354"/>
        </pc:sldMkLst>
        <pc:spChg chg="mod">
          <ac:chgData name="Berencsi Bence" userId="0d6bc2cf-8112-42d3-a525-7658f104eaf7" providerId="ADAL" clId="{01FF74A3-01C0-4FB1-992A-0E4D4FA6053A}" dt="2023-02-03T14:02:44.894" v="536" actId="108"/>
          <ac:spMkLst>
            <pc:docMk/>
            <pc:sldMk cId="4132068725" sldId="4354"/>
            <ac:spMk id="2" creationId="{A90A1103-FB14-7DEA-7D27-F939A2F3D1FE}"/>
          </ac:spMkLst>
        </pc:spChg>
        <pc:spChg chg="mod">
          <ac:chgData name="Berencsi Bence" userId="0d6bc2cf-8112-42d3-a525-7658f104eaf7" providerId="ADAL" clId="{01FF74A3-01C0-4FB1-992A-0E4D4FA6053A}" dt="2023-02-03T14:02:52.682" v="537" actId="207"/>
          <ac:spMkLst>
            <pc:docMk/>
            <pc:sldMk cId="4132068725" sldId="4354"/>
            <ac:spMk id="5" creationId="{1BAB50E7-C820-9F1A-068D-777381127C63}"/>
          </ac:spMkLst>
        </pc:spChg>
        <pc:spChg chg="mod">
          <ac:chgData name="Berencsi Bence" userId="0d6bc2cf-8112-42d3-a525-7658f104eaf7" providerId="ADAL" clId="{01FF74A3-01C0-4FB1-992A-0E4D4FA6053A}" dt="2023-02-03T14:07:28.071" v="559" actId="207"/>
          <ac:spMkLst>
            <pc:docMk/>
            <pc:sldMk cId="4132068725" sldId="4354"/>
            <ac:spMk id="10" creationId="{E9C57D13-3A4D-3B3D-1341-61921D1F000F}"/>
          </ac:spMkLst>
        </pc:spChg>
        <pc:spChg chg="mod">
          <ac:chgData name="Berencsi Bence" userId="0d6bc2cf-8112-42d3-a525-7658f104eaf7" providerId="ADAL" clId="{01FF74A3-01C0-4FB1-992A-0E4D4FA6053A}" dt="2023-02-03T14:03:20.074" v="544" actId="207"/>
          <ac:spMkLst>
            <pc:docMk/>
            <pc:sldMk cId="4132068725" sldId="4354"/>
            <ac:spMk id="16" creationId="{107E243C-F71C-CEB3-205F-01924F22D559}"/>
          </ac:spMkLst>
        </pc:spChg>
      </pc:sldChg>
      <pc:sldChg chg="modSp add mod">
        <pc:chgData name="Berencsi Bence" userId="0d6bc2cf-8112-42d3-a525-7658f104eaf7" providerId="ADAL" clId="{01FF74A3-01C0-4FB1-992A-0E4D4FA6053A}" dt="2023-02-03T14:07:19.295" v="558" actId="207"/>
        <pc:sldMkLst>
          <pc:docMk/>
          <pc:sldMk cId="21058265" sldId="4355"/>
        </pc:sldMkLst>
        <pc:spChg chg="mod">
          <ac:chgData name="Berencsi Bence" userId="0d6bc2cf-8112-42d3-a525-7658f104eaf7" providerId="ADAL" clId="{01FF74A3-01C0-4FB1-992A-0E4D4FA6053A}" dt="2023-02-03T14:02:41.378" v="535" actId="108"/>
          <ac:spMkLst>
            <pc:docMk/>
            <pc:sldMk cId="21058265" sldId="4355"/>
            <ac:spMk id="2" creationId="{A90A1103-FB14-7DEA-7D27-F939A2F3D1FE}"/>
          </ac:spMkLst>
        </pc:spChg>
        <pc:spChg chg="mod">
          <ac:chgData name="Berencsi Bence" userId="0d6bc2cf-8112-42d3-a525-7658f104eaf7" providerId="ADAL" clId="{01FF74A3-01C0-4FB1-992A-0E4D4FA6053A}" dt="2023-02-03T14:02:57.157" v="538" actId="207"/>
          <ac:spMkLst>
            <pc:docMk/>
            <pc:sldMk cId="21058265" sldId="4355"/>
            <ac:spMk id="5" creationId="{1BAB50E7-C820-9F1A-068D-777381127C63}"/>
          </ac:spMkLst>
        </pc:spChg>
        <pc:spChg chg="mod">
          <ac:chgData name="Berencsi Bence" userId="0d6bc2cf-8112-42d3-a525-7658f104eaf7" providerId="ADAL" clId="{01FF74A3-01C0-4FB1-992A-0E4D4FA6053A}" dt="2023-02-03T14:07:19.295" v="558" actId="207"/>
          <ac:spMkLst>
            <pc:docMk/>
            <pc:sldMk cId="21058265" sldId="4355"/>
            <ac:spMk id="11" creationId="{834C9EE4-6833-F2B5-1E69-7D7635C69F3D}"/>
          </ac:spMkLst>
        </pc:spChg>
        <pc:spChg chg="mod">
          <ac:chgData name="Berencsi Bence" userId="0d6bc2cf-8112-42d3-a525-7658f104eaf7" providerId="ADAL" clId="{01FF74A3-01C0-4FB1-992A-0E4D4FA6053A}" dt="2023-02-03T14:03:16.285" v="543" actId="207"/>
          <ac:spMkLst>
            <pc:docMk/>
            <pc:sldMk cId="21058265" sldId="4355"/>
            <ac:spMk id="17" creationId="{0175443F-0190-7B39-5DD1-EC8F7CF3C3FC}"/>
          </ac:spMkLst>
        </pc:spChg>
      </pc:sldChg>
      <pc:sldChg chg="modSp add mod">
        <pc:chgData name="Berencsi Bence" userId="0d6bc2cf-8112-42d3-a525-7658f104eaf7" providerId="ADAL" clId="{01FF74A3-01C0-4FB1-992A-0E4D4FA6053A}" dt="2023-02-03T14:07:36.133" v="561" actId="207"/>
        <pc:sldMkLst>
          <pc:docMk/>
          <pc:sldMk cId="2256545591" sldId="4356"/>
        </pc:sldMkLst>
        <pc:spChg chg="mod">
          <ac:chgData name="Berencsi Bence" userId="0d6bc2cf-8112-42d3-a525-7658f104eaf7" providerId="ADAL" clId="{01FF74A3-01C0-4FB1-992A-0E4D4FA6053A}" dt="2023-02-03T14:02:34.732" v="532" actId="108"/>
          <ac:spMkLst>
            <pc:docMk/>
            <pc:sldMk cId="2256545591" sldId="4356"/>
            <ac:spMk id="2" creationId="{A90A1103-FB14-7DEA-7D27-F939A2F3D1FE}"/>
          </ac:spMkLst>
        </pc:spChg>
        <pc:spChg chg="mod">
          <ac:chgData name="Berencsi Bence" userId="0d6bc2cf-8112-42d3-a525-7658f104eaf7" providerId="ADAL" clId="{01FF74A3-01C0-4FB1-992A-0E4D4FA6053A}" dt="2023-02-03T14:03:00.815" v="539" actId="207"/>
          <ac:spMkLst>
            <pc:docMk/>
            <pc:sldMk cId="2256545591" sldId="4356"/>
            <ac:spMk id="5" creationId="{1BAB50E7-C820-9F1A-068D-777381127C63}"/>
          </ac:spMkLst>
        </pc:spChg>
        <pc:spChg chg="mod">
          <ac:chgData name="Berencsi Bence" userId="0d6bc2cf-8112-42d3-a525-7658f104eaf7" providerId="ADAL" clId="{01FF74A3-01C0-4FB1-992A-0E4D4FA6053A}" dt="2023-02-03T14:07:36.133" v="561" actId="207"/>
          <ac:spMkLst>
            <pc:docMk/>
            <pc:sldMk cId="2256545591" sldId="4356"/>
            <ac:spMk id="12" creationId="{BAEC3760-99FC-EE07-3C49-3A48C49B8BC6}"/>
          </ac:spMkLst>
        </pc:spChg>
        <pc:spChg chg="mod">
          <ac:chgData name="Berencsi Bence" userId="0d6bc2cf-8112-42d3-a525-7658f104eaf7" providerId="ADAL" clId="{01FF74A3-01C0-4FB1-992A-0E4D4FA6053A}" dt="2023-02-03T14:03:12.722" v="542" actId="207"/>
          <ac:spMkLst>
            <pc:docMk/>
            <pc:sldMk cId="2256545591" sldId="4356"/>
            <ac:spMk id="18" creationId="{3C9D804E-C649-69AC-7253-C5E6D0A4BB14}"/>
          </ac:spMkLst>
        </pc:spChg>
      </pc:sldChg>
      <pc:sldChg chg="modSp add mod">
        <pc:chgData name="Berencsi Bence" userId="0d6bc2cf-8112-42d3-a525-7658f104eaf7" providerId="ADAL" clId="{01FF74A3-01C0-4FB1-992A-0E4D4FA6053A}" dt="2023-02-03T14:07:32.183" v="560" actId="207"/>
        <pc:sldMkLst>
          <pc:docMk/>
          <pc:sldMk cId="1048975066" sldId="4357"/>
        </pc:sldMkLst>
        <pc:spChg chg="mod">
          <ac:chgData name="Berencsi Bence" userId="0d6bc2cf-8112-42d3-a525-7658f104eaf7" providerId="ADAL" clId="{01FF74A3-01C0-4FB1-992A-0E4D4FA6053A}" dt="2023-02-03T14:02:31.716" v="531" actId="108"/>
          <ac:spMkLst>
            <pc:docMk/>
            <pc:sldMk cId="1048975066" sldId="4357"/>
            <ac:spMk id="2" creationId="{A90A1103-FB14-7DEA-7D27-F939A2F3D1FE}"/>
          </ac:spMkLst>
        </pc:spChg>
        <pc:spChg chg="mod">
          <ac:chgData name="Berencsi Bence" userId="0d6bc2cf-8112-42d3-a525-7658f104eaf7" providerId="ADAL" clId="{01FF74A3-01C0-4FB1-992A-0E4D4FA6053A}" dt="2023-02-03T14:03:03.770" v="540" actId="207"/>
          <ac:spMkLst>
            <pc:docMk/>
            <pc:sldMk cId="1048975066" sldId="4357"/>
            <ac:spMk id="5" creationId="{1BAB50E7-C820-9F1A-068D-777381127C63}"/>
          </ac:spMkLst>
        </pc:spChg>
        <pc:spChg chg="mod">
          <ac:chgData name="Berencsi Bence" userId="0d6bc2cf-8112-42d3-a525-7658f104eaf7" providerId="ADAL" clId="{01FF74A3-01C0-4FB1-992A-0E4D4FA6053A}" dt="2023-02-03T14:07:32.183" v="560" actId="207"/>
          <ac:spMkLst>
            <pc:docMk/>
            <pc:sldMk cId="1048975066" sldId="4357"/>
            <ac:spMk id="13" creationId="{F8ED85B3-493E-0BA1-5153-B5D1D76E475A}"/>
          </ac:spMkLst>
        </pc:spChg>
        <pc:spChg chg="mod">
          <ac:chgData name="Berencsi Bence" userId="0d6bc2cf-8112-42d3-a525-7658f104eaf7" providerId="ADAL" clId="{01FF74A3-01C0-4FB1-992A-0E4D4FA6053A}" dt="2023-02-03T14:03:09.334" v="541" actId="207"/>
          <ac:spMkLst>
            <pc:docMk/>
            <pc:sldMk cId="1048975066" sldId="4357"/>
            <ac:spMk id="19" creationId="{84D08416-C6A0-61B6-C66C-603B0754FAD2}"/>
          </ac:spMkLst>
        </pc:spChg>
      </pc:sldChg>
      <pc:sldChg chg="modSp add mod">
        <pc:chgData name="Berencsi Bence" userId="0d6bc2cf-8112-42d3-a525-7658f104eaf7" providerId="ADAL" clId="{01FF74A3-01C0-4FB1-992A-0E4D4FA6053A}" dt="2023-02-03T14:20:55.630" v="707" actId="179"/>
        <pc:sldMkLst>
          <pc:docMk/>
          <pc:sldMk cId="3772801852" sldId="4358"/>
        </pc:sldMkLst>
        <pc:spChg chg="mod">
          <ac:chgData name="Berencsi Bence" userId="0d6bc2cf-8112-42d3-a525-7658f104eaf7" providerId="ADAL" clId="{01FF74A3-01C0-4FB1-992A-0E4D4FA6053A}" dt="2023-02-03T14:20:55.630" v="707" actId="179"/>
          <ac:spMkLst>
            <pc:docMk/>
            <pc:sldMk cId="3772801852" sldId="4358"/>
            <ac:spMk id="2" creationId="{A253A158-101A-E6E8-A3B7-CEA9B443ED2F}"/>
          </ac:spMkLst>
        </pc:spChg>
      </pc:sldChg>
      <pc:sldChg chg="modSp add mod">
        <pc:chgData name="Berencsi Bence" userId="0d6bc2cf-8112-42d3-a525-7658f104eaf7" providerId="ADAL" clId="{01FF74A3-01C0-4FB1-992A-0E4D4FA6053A}" dt="2023-02-03T14:20:10.710" v="690" actId="179"/>
        <pc:sldMkLst>
          <pc:docMk/>
          <pc:sldMk cId="1727376874" sldId="4359"/>
        </pc:sldMkLst>
        <pc:spChg chg="mod">
          <ac:chgData name="Berencsi Bence" userId="0d6bc2cf-8112-42d3-a525-7658f104eaf7" providerId="ADAL" clId="{01FF74A3-01C0-4FB1-992A-0E4D4FA6053A}" dt="2023-02-03T14:20:10.710" v="690" actId="179"/>
          <ac:spMkLst>
            <pc:docMk/>
            <pc:sldMk cId="1727376874" sldId="4359"/>
            <ac:spMk id="2" creationId="{A253A158-101A-E6E8-A3B7-CEA9B443ED2F}"/>
          </ac:spMkLst>
        </pc:spChg>
      </pc:sldChg>
      <pc:sldChg chg="modSp add mod">
        <pc:chgData name="Berencsi Bence" userId="0d6bc2cf-8112-42d3-a525-7658f104eaf7" providerId="ADAL" clId="{01FF74A3-01C0-4FB1-992A-0E4D4FA6053A}" dt="2023-02-03T14:18:35.200" v="626" actId="6549"/>
        <pc:sldMkLst>
          <pc:docMk/>
          <pc:sldMk cId="2609734204" sldId="4360"/>
        </pc:sldMkLst>
        <pc:spChg chg="mod">
          <ac:chgData name="Berencsi Bence" userId="0d6bc2cf-8112-42d3-a525-7658f104eaf7" providerId="ADAL" clId="{01FF74A3-01C0-4FB1-992A-0E4D4FA6053A}" dt="2023-02-03T14:18:35.200" v="626" actId="6549"/>
          <ac:spMkLst>
            <pc:docMk/>
            <pc:sldMk cId="2609734204" sldId="4360"/>
            <ac:spMk id="2" creationId="{A253A158-101A-E6E8-A3B7-CEA9B443ED2F}"/>
          </ac:spMkLst>
        </pc:spChg>
      </pc:sldChg>
      <pc:sldMasterChg chg="modSp mod">
        <pc:chgData name="Berencsi Bence" userId="0d6bc2cf-8112-42d3-a525-7658f104eaf7" providerId="ADAL" clId="{01FF74A3-01C0-4FB1-992A-0E4D4FA6053A}" dt="2023-02-03T13:36:45.815" v="10" actId="20577"/>
        <pc:sldMasterMkLst>
          <pc:docMk/>
          <pc:sldMasterMk cId="3294375799" sldId="2147483661"/>
        </pc:sldMasterMkLst>
        <pc:spChg chg="mod">
          <ac:chgData name="Berencsi Bence" userId="0d6bc2cf-8112-42d3-a525-7658f104eaf7" providerId="ADAL" clId="{01FF74A3-01C0-4FB1-992A-0E4D4FA6053A}" dt="2023-02-03T13:36:45.815" v="10" actId="20577"/>
          <ac:spMkLst>
            <pc:docMk/>
            <pc:sldMasterMk cId="3294375799" sldId="2147483661"/>
            <ac:spMk id="7" creationId="{2A4C64E8-55FA-C92E-57AA-767743B7BAB2}"/>
          </ac:spMkLst>
        </pc:spChg>
      </pc:sldMasterChg>
    </pc:docChg>
  </pc:docChgLst>
  <pc:docChgLst>
    <pc:chgData name="Berencsi Bence" userId="0d6bc2cf-8112-42d3-a525-7658f104eaf7" providerId="ADAL" clId="{BA4AD00B-0161-421B-B9C9-0DB6F39A5137}"/>
    <pc:docChg chg="undo redo custSel addSld delSld modSld sldOrd">
      <pc:chgData name="Berencsi Bence" userId="0d6bc2cf-8112-42d3-a525-7658f104eaf7" providerId="ADAL" clId="{BA4AD00B-0161-421B-B9C9-0DB6F39A5137}" dt="2023-02-09T11:16:25.395" v="9032" actId="1076"/>
      <pc:docMkLst>
        <pc:docMk/>
      </pc:docMkLst>
      <pc:sldChg chg="addSp delSp modSp">
        <pc:chgData name="Berencsi Bence" userId="0d6bc2cf-8112-42d3-a525-7658f104eaf7" providerId="ADAL" clId="{BA4AD00B-0161-421B-B9C9-0DB6F39A5137}" dt="2023-02-07T09:38:06.401" v="551"/>
        <pc:sldMkLst>
          <pc:docMk/>
          <pc:sldMk cId="4281924829" sldId="258"/>
        </pc:sldMkLst>
        <pc:spChg chg="add del mod">
          <ac:chgData name="Berencsi Bence" userId="0d6bc2cf-8112-42d3-a525-7658f104eaf7" providerId="ADAL" clId="{BA4AD00B-0161-421B-B9C9-0DB6F39A5137}" dt="2023-02-07T09:38:06.401" v="551"/>
          <ac:spMkLst>
            <pc:docMk/>
            <pc:sldMk cId="4281924829" sldId="258"/>
            <ac:spMk id="11" creationId="{FED0CD66-E660-3AC7-79DF-CF809DE7A6F0}"/>
          </ac:spMkLst>
        </pc:spChg>
      </pc:sldChg>
      <pc:sldChg chg="addSp delSp modSp mod modAnim">
        <pc:chgData name="Berencsi Bence" userId="0d6bc2cf-8112-42d3-a525-7658f104eaf7" providerId="ADAL" clId="{BA4AD00B-0161-421B-B9C9-0DB6F39A5137}" dt="2023-02-07T15:53:59.924" v="4011" actId="1036"/>
        <pc:sldMkLst>
          <pc:docMk/>
          <pc:sldMk cId="1261664524" sldId="260"/>
        </pc:sldMkLst>
        <pc:spChg chg="mod">
          <ac:chgData name="Berencsi Bence" userId="0d6bc2cf-8112-42d3-a525-7658f104eaf7" providerId="ADAL" clId="{BA4AD00B-0161-421B-B9C9-0DB6F39A5137}" dt="2023-02-07T11:31:36.140" v="2296" actId="113"/>
          <ac:spMkLst>
            <pc:docMk/>
            <pc:sldMk cId="1261664524" sldId="260"/>
            <ac:spMk id="2" creationId="{A253A158-101A-E6E8-A3B7-CEA9B443ED2F}"/>
          </ac:spMkLst>
        </pc:spChg>
        <pc:spChg chg="add mod topLvl">
          <ac:chgData name="Berencsi Bence" userId="0d6bc2cf-8112-42d3-a525-7658f104eaf7" providerId="ADAL" clId="{BA4AD00B-0161-421B-B9C9-0DB6F39A5137}" dt="2023-02-07T15:50:46.241" v="3975" actId="688"/>
          <ac:spMkLst>
            <pc:docMk/>
            <pc:sldMk cId="1261664524" sldId="260"/>
            <ac:spMk id="5" creationId="{5391A2B1-3F24-8EC1-0D7C-DE8B25378882}"/>
          </ac:spMkLst>
        </pc:spChg>
        <pc:spChg chg="add del mod topLvl">
          <ac:chgData name="Berencsi Bence" userId="0d6bc2cf-8112-42d3-a525-7658f104eaf7" providerId="ADAL" clId="{BA4AD00B-0161-421B-B9C9-0DB6F39A5137}" dt="2023-02-07T15:50:46.241" v="3975" actId="688"/>
          <ac:spMkLst>
            <pc:docMk/>
            <pc:sldMk cId="1261664524" sldId="260"/>
            <ac:spMk id="6" creationId="{21ED9A7D-E3C7-F4C1-3E39-C78152F16A71}"/>
          </ac:spMkLst>
        </pc:spChg>
        <pc:spChg chg="add del mod">
          <ac:chgData name="Berencsi Bence" userId="0d6bc2cf-8112-42d3-a525-7658f104eaf7" providerId="ADAL" clId="{BA4AD00B-0161-421B-B9C9-0DB6F39A5137}" dt="2023-02-07T09:25:12.285" v="164" actId="478"/>
          <ac:spMkLst>
            <pc:docMk/>
            <pc:sldMk cId="1261664524" sldId="260"/>
            <ac:spMk id="7" creationId="{BECE7387-E493-319B-DB4B-D1151688D8ED}"/>
          </ac:spMkLst>
        </pc:spChg>
        <pc:spChg chg="add mod topLvl">
          <ac:chgData name="Berencsi Bence" userId="0d6bc2cf-8112-42d3-a525-7658f104eaf7" providerId="ADAL" clId="{BA4AD00B-0161-421B-B9C9-0DB6F39A5137}" dt="2023-02-07T15:50:46.241" v="3975" actId="688"/>
          <ac:spMkLst>
            <pc:docMk/>
            <pc:sldMk cId="1261664524" sldId="260"/>
            <ac:spMk id="8" creationId="{37136BB9-ED05-A4B7-C366-09BD2DC6DED0}"/>
          </ac:spMkLst>
        </pc:spChg>
        <pc:spChg chg="add mod topLvl">
          <ac:chgData name="Berencsi Bence" userId="0d6bc2cf-8112-42d3-a525-7658f104eaf7" providerId="ADAL" clId="{BA4AD00B-0161-421B-B9C9-0DB6F39A5137}" dt="2023-02-07T15:50:46.241" v="3975" actId="688"/>
          <ac:spMkLst>
            <pc:docMk/>
            <pc:sldMk cId="1261664524" sldId="260"/>
            <ac:spMk id="9" creationId="{927FA1D9-3EAD-5CF7-0702-83B64C653B5A}"/>
          </ac:spMkLst>
        </pc:spChg>
        <pc:spChg chg="add mod topLvl">
          <ac:chgData name="Berencsi Bence" userId="0d6bc2cf-8112-42d3-a525-7658f104eaf7" providerId="ADAL" clId="{BA4AD00B-0161-421B-B9C9-0DB6F39A5137}" dt="2023-02-07T15:50:46.241" v="3975" actId="688"/>
          <ac:spMkLst>
            <pc:docMk/>
            <pc:sldMk cId="1261664524" sldId="260"/>
            <ac:spMk id="10" creationId="{44A1AF69-43B0-AF8E-EBF9-7E792C863734}"/>
          </ac:spMkLst>
        </pc:spChg>
        <pc:spChg chg="add mod topLvl">
          <ac:chgData name="Berencsi Bence" userId="0d6bc2cf-8112-42d3-a525-7658f104eaf7" providerId="ADAL" clId="{BA4AD00B-0161-421B-B9C9-0DB6F39A5137}" dt="2023-02-07T15:50:46.241" v="3975" actId="688"/>
          <ac:spMkLst>
            <pc:docMk/>
            <pc:sldMk cId="1261664524" sldId="260"/>
            <ac:spMk id="11" creationId="{CB8C1D41-68E6-3D7E-EA5E-7A15DD1573C7}"/>
          </ac:spMkLst>
        </pc:spChg>
        <pc:spChg chg="add del mod">
          <ac:chgData name="Berencsi Bence" userId="0d6bc2cf-8112-42d3-a525-7658f104eaf7" providerId="ADAL" clId="{BA4AD00B-0161-421B-B9C9-0DB6F39A5137}" dt="2023-02-07T09:27:46.778" v="172" actId="478"/>
          <ac:spMkLst>
            <pc:docMk/>
            <pc:sldMk cId="1261664524" sldId="260"/>
            <ac:spMk id="12" creationId="{BCA72D53-8ABC-E159-EDC2-854D41D2133F}"/>
          </ac:spMkLst>
        </pc:spChg>
        <pc:spChg chg="mod">
          <ac:chgData name="Berencsi Bence" userId="0d6bc2cf-8112-42d3-a525-7658f104eaf7" providerId="ADAL" clId="{BA4AD00B-0161-421B-B9C9-0DB6F39A5137}" dt="2023-02-07T15:50:46.241" v="3975" actId="688"/>
          <ac:spMkLst>
            <pc:docMk/>
            <pc:sldMk cId="1261664524" sldId="260"/>
            <ac:spMk id="14" creationId="{C8C138BD-41BF-7FD6-3F46-94EF3D3E9676}"/>
          </ac:spMkLst>
        </pc:spChg>
        <pc:spChg chg="mod">
          <ac:chgData name="Berencsi Bence" userId="0d6bc2cf-8112-42d3-a525-7658f104eaf7" providerId="ADAL" clId="{BA4AD00B-0161-421B-B9C9-0DB6F39A5137}" dt="2023-02-07T15:50:46.241" v="3975" actId="688"/>
          <ac:spMkLst>
            <pc:docMk/>
            <pc:sldMk cId="1261664524" sldId="260"/>
            <ac:spMk id="15" creationId="{A86DD782-5111-6C1F-2B78-F7EC00B1A74A}"/>
          </ac:spMkLst>
        </pc:spChg>
        <pc:spChg chg="mod">
          <ac:chgData name="Berencsi Bence" userId="0d6bc2cf-8112-42d3-a525-7658f104eaf7" providerId="ADAL" clId="{BA4AD00B-0161-421B-B9C9-0DB6F39A5137}" dt="2023-02-07T15:50:46.241" v="3975" actId="688"/>
          <ac:spMkLst>
            <pc:docMk/>
            <pc:sldMk cId="1261664524" sldId="260"/>
            <ac:spMk id="16" creationId="{E5B4F51B-1815-355C-1C73-5E0CA18FF588}"/>
          </ac:spMkLst>
        </pc:spChg>
        <pc:spChg chg="mod">
          <ac:chgData name="Berencsi Bence" userId="0d6bc2cf-8112-42d3-a525-7658f104eaf7" providerId="ADAL" clId="{BA4AD00B-0161-421B-B9C9-0DB6F39A5137}" dt="2023-02-07T15:50:46.241" v="3975" actId="688"/>
          <ac:spMkLst>
            <pc:docMk/>
            <pc:sldMk cId="1261664524" sldId="260"/>
            <ac:spMk id="17" creationId="{DF7CACCD-3A2E-690D-274D-F93EF320DC58}"/>
          </ac:spMkLst>
        </pc:spChg>
        <pc:spChg chg="mod">
          <ac:chgData name="Berencsi Bence" userId="0d6bc2cf-8112-42d3-a525-7658f104eaf7" providerId="ADAL" clId="{BA4AD00B-0161-421B-B9C9-0DB6F39A5137}" dt="2023-02-07T15:50:46.241" v="3975" actId="688"/>
          <ac:spMkLst>
            <pc:docMk/>
            <pc:sldMk cId="1261664524" sldId="260"/>
            <ac:spMk id="18" creationId="{C6B6A13B-5B41-6164-70A6-7220BFC1A778}"/>
          </ac:spMkLst>
        </pc:spChg>
        <pc:spChg chg="add mod">
          <ac:chgData name="Berencsi Bence" userId="0d6bc2cf-8112-42d3-a525-7658f104eaf7" providerId="ADAL" clId="{BA4AD00B-0161-421B-B9C9-0DB6F39A5137}" dt="2023-02-07T15:50:46.241" v="3975" actId="688"/>
          <ac:spMkLst>
            <pc:docMk/>
            <pc:sldMk cId="1261664524" sldId="260"/>
            <ac:spMk id="20" creationId="{0D04D69F-BD73-D3DD-175B-CF510809D768}"/>
          </ac:spMkLst>
        </pc:spChg>
        <pc:spChg chg="add mod">
          <ac:chgData name="Berencsi Bence" userId="0d6bc2cf-8112-42d3-a525-7658f104eaf7" providerId="ADAL" clId="{BA4AD00B-0161-421B-B9C9-0DB6F39A5137}" dt="2023-02-07T15:50:46.241" v="3975" actId="688"/>
          <ac:spMkLst>
            <pc:docMk/>
            <pc:sldMk cId="1261664524" sldId="260"/>
            <ac:spMk id="21" creationId="{1C18D179-C0A9-AB39-A02A-FD7B132D90DC}"/>
          </ac:spMkLst>
        </pc:spChg>
        <pc:spChg chg="add mod">
          <ac:chgData name="Berencsi Bence" userId="0d6bc2cf-8112-42d3-a525-7658f104eaf7" providerId="ADAL" clId="{BA4AD00B-0161-421B-B9C9-0DB6F39A5137}" dt="2023-02-07T15:50:46.241" v="3975" actId="688"/>
          <ac:spMkLst>
            <pc:docMk/>
            <pc:sldMk cId="1261664524" sldId="260"/>
            <ac:spMk id="22" creationId="{D9B71D5C-1A0C-C98B-A002-F64E67626AC2}"/>
          </ac:spMkLst>
        </pc:spChg>
        <pc:spChg chg="add mod">
          <ac:chgData name="Berencsi Bence" userId="0d6bc2cf-8112-42d3-a525-7658f104eaf7" providerId="ADAL" clId="{BA4AD00B-0161-421B-B9C9-0DB6F39A5137}" dt="2023-02-07T15:50:46.241" v="3975" actId="688"/>
          <ac:spMkLst>
            <pc:docMk/>
            <pc:sldMk cId="1261664524" sldId="260"/>
            <ac:spMk id="23" creationId="{25233A1B-2234-9F4E-FABA-821CDD6ED95C}"/>
          </ac:spMkLst>
        </pc:spChg>
        <pc:spChg chg="add mod">
          <ac:chgData name="Berencsi Bence" userId="0d6bc2cf-8112-42d3-a525-7658f104eaf7" providerId="ADAL" clId="{BA4AD00B-0161-421B-B9C9-0DB6F39A5137}" dt="2023-02-07T15:50:46.241" v="3975" actId="688"/>
          <ac:spMkLst>
            <pc:docMk/>
            <pc:sldMk cId="1261664524" sldId="260"/>
            <ac:spMk id="24" creationId="{B4B13892-0464-219B-C8EB-7B1EE9270F9C}"/>
          </ac:spMkLst>
        </pc:spChg>
        <pc:spChg chg="add mod">
          <ac:chgData name="Berencsi Bence" userId="0d6bc2cf-8112-42d3-a525-7658f104eaf7" providerId="ADAL" clId="{BA4AD00B-0161-421B-B9C9-0DB6F39A5137}" dt="2023-02-07T15:50:46.241" v="3975" actId="688"/>
          <ac:spMkLst>
            <pc:docMk/>
            <pc:sldMk cId="1261664524" sldId="260"/>
            <ac:spMk id="25" creationId="{9AA13A89-8BE9-8860-43BC-FCB771083701}"/>
          </ac:spMkLst>
        </pc:spChg>
        <pc:spChg chg="add del mod">
          <ac:chgData name="Berencsi Bence" userId="0d6bc2cf-8112-42d3-a525-7658f104eaf7" providerId="ADAL" clId="{BA4AD00B-0161-421B-B9C9-0DB6F39A5137}" dt="2023-02-07T15:50:46.241" v="3975" actId="688"/>
          <ac:spMkLst>
            <pc:docMk/>
            <pc:sldMk cId="1261664524" sldId="260"/>
            <ac:spMk id="26" creationId="{C443AAFF-58F6-BD1D-BAEB-B631018D19C3}"/>
          </ac:spMkLst>
        </pc:spChg>
        <pc:spChg chg="add mod topLvl">
          <ac:chgData name="Berencsi Bence" userId="0d6bc2cf-8112-42d3-a525-7658f104eaf7" providerId="ADAL" clId="{BA4AD00B-0161-421B-B9C9-0DB6F39A5137}" dt="2023-02-07T15:50:46.241" v="3975" actId="688"/>
          <ac:spMkLst>
            <pc:docMk/>
            <pc:sldMk cId="1261664524" sldId="260"/>
            <ac:spMk id="27" creationId="{F6204F92-A170-94B8-C2E5-B540825D8DF7}"/>
          </ac:spMkLst>
        </pc:spChg>
        <pc:spChg chg="add del mod">
          <ac:chgData name="Berencsi Bence" userId="0d6bc2cf-8112-42d3-a525-7658f104eaf7" providerId="ADAL" clId="{BA4AD00B-0161-421B-B9C9-0DB6F39A5137}" dt="2023-02-07T09:35:01.626" v="533" actId="478"/>
          <ac:spMkLst>
            <pc:docMk/>
            <pc:sldMk cId="1261664524" sldId="260"/>
            <ac:spMk id="28" creationId="{E92565EC-5331-2057-C800-CAA14EA9CAE1}"/>
          </ac:spMkLst>
        </pc:spChg>
        <pc:spChg chg="add mod">
          <ac:chgData name="Berencsi Bence" userId="0d6bc2cf-8112-42d3-a525-7658f104eaf7" providerId="ADAL" clId="{BA4AD00B-0161-421B-B9C9-0DB6F39A5137}" dt="2023-02-07T15:50:46.241" v="3975" actId="688"/>
          <ac:spMkLst>
            <pc:docMk/>
            <pc:sldMk cId="1261664524" sldId="260"/>
            <ac:spMk id="29" creationId="{9BF3AC51-F7A2-818B-9927-A97A657C0BF5}"/>
          </ac:spMkLst>
        </pc:spChg>
        <pc:spChg chg="mod">
          <ac:chgData name="Berencsi Bence" userId="0d6bc2cf-8112-42d3-a525-7658f104eaf7" providerId="ADAL" clId="{BA4AD00B-0161-421B-B9C9-0DB6F39A5137}" dt="2023-02-07T10:17:06.235" v="1363" actId="165"/>
          <ac:spMkLst>
            <pc:docMk/>
            <pc:sldMk cId="1261664524" sldId="260"/>
            <ac:spMk id="38" creationId="{877854AF-B949-F9E2-BA73-8DC5B7501908}"/>
          </ac:spMkLst>
        </pc:spChg>
        <pc:spChg chg="mod">
          <ac:chgData name="Berencsi Bence" userId="0d6bc2cf-8112-42d3-a525-7658f104eaf7" providerId="ADAL" clId="{BA4AD00B-0161-421B-B9C9-0DB6F39A5137}" dt="2023-02-07T10:17:06.235" v="1363" actId="165"/>
          <ac:spMkLst>
            <pc:docMk/>
            <pc:sldMk cId="1261664524" sldId="260"/>
            <ac:spMk id="39" creationId="{AAB21213-0721-7927-431D-493EA43AF739}"/>
          </ac:spMkLst>
        </pc:spChg>
        <pc:spChg chg="mod">
          <ac:chgData name="Berencsi Bence" userId="0d6bc2cf-8112-42d3-a525-7658f104eaf7" providerId="ADAL" clId="{BA4AD00B-0161-421B-B9C9-0DB6F39A5137}" dt="2023-02-07T10:17:06.235" v="1363" actId="165"/>
          <ac:spMkLst>
            <pc:docMk/>
            <pc:sldMk cId="1261664524" sldId="260"/>
            <ac:spMk id="40" creationId="{CC0B61EF-B365-9649-50E9-C4601573A7A9}"/>
          </ac:spMkLst>
        </pc:spChg>
        <pc:spChg chg="mod">
          <ac:chgData name="Berencsi Bence" userId="0d6bc2cf-8112-42d3-a525-7658f104eaf7" providerId="ADAL" clId="{BA4AD00B-0161-421B-B9C9-0DB6F39A5137}" dt="2023-02-07T10:17:06.235" v="1363" actId="165"/>
          <ac:spMkLst>
            <pc:docMk/>
            <pc:sldMk cId="1261664524" sldId="260"/>
            <ac:spMk id="41" creationId="{CD064021-9EB7-45EF-53E0-B3AC63E87163}"/>
          </ac:spMkLst>
        </pc:spChg>
        <pc:spChg chg="mod">
          <ac:chgData name="Berencsi Bence" userId="0d6bc2cf-8112-42d3-a525-7658f104eaf7" providerId="ADAL" clId="{BA4AD00B-0161-421B-B9C9-0DB6F39A5137}" dt="2023-02-07T10:17:06.235" v="1363" actId="165"/>
          <ac:spMkLst>
            <pc:docMk/>
            <pc:sldMk cId="1261664524" sldId="260"/>
            <ac:spMk id="42" creationId="{BE36DA12-9FF6-0619-32E2-EF3140ED4209}"/>
          </ac:spMkLst>
        </pc:spChg>
        <pc:spChg chg="mod">
          <ac:chgData name="Berencsi Bence" userId="0d6bc2cf-8112-42d3-a525-7658f104eaf7" providerId="ADAL" clId="{BA4AD00B-0161-421B-B9C9-0DB6F39A5137}" dt="2023-02-07T10:17:06.235" v="1363" actId="165"/>
          <ac:spMkLst>
            <pc:docMk/>
            <pc:sldMk cId="1261664524" sldId="260"/>
            <ac:spMk id="43" creationId="{6C5433DC-AF0D-4108-E3F9-5A680FA7A7EF}"/>
          </ac:spMkLst>
        </pc:spChg>
        <pc:spChg chg="mod">
          <ac:chgData name="Berencsi Bence" userId="0d6bc2cf-8112-42d3-a525-7658f104eaf7" providerId="ADAL" clId="{BA4AD00B-0161-421B-B9C9-0DB6F39A5137}" dt="2023-02-07T10:17:06.235" v="1363" actId="165"/>
          <ac:spMkLst>
            <pc:docMk/>
            <pc:sldMk cId="1261664524" sldId="260"/>
            <ac:spMk id="45" creationId="{E32AE514-7599-3456-EE21-7AD2EA309750}"/>
          </ac:spMkLst>
        </pc:spChg>
        <pc:spChg chg="mod">
          <ac:chgData name="Berencsi Bence" userId="0d6bc2cf-8112-42d3-a525-7658f104eaf7" providerId="ADAL" clId="{BA4AD00B-0161-421B-B9C9-0DB6F39A5137}" dt="2023-02-07T10:17:06.235" v="1363" actId="165"/>
          <ac:spMkLst>
            <pc:docMk/>
            <pc:sldMk cId="1261664524" sldId="260"/>
            <ac:spMk id="46" creationId="{ABC56DEC-601C-36AA-28A7-B2182BBC4EBC}"/>
          </ac:spMkLst>
        </pc:spChg>
        <pc:spChg chg="mod">
          <ac:chgData name="Berencsi Bence" userId="0d6bc2cf-8112-42d3-a525-7658f104eaf7" providerId="ADAL" clId="{BA4AD00B-0161-421B-B9C9-0DB6F39A5137}" dt="2023-02-07T10:17:06.235" v="1363" actId="165"/>
          <ac:spMkLst>
            <pc:docMk/>
            <pc:sldMk cId="1261664524" sldId="260"/>
            <ac:spMk id="47" creationId="{12B39AF2-B9CF-1DC0-C0DF-5D6E516627A5}"/>
          </ac:spMkLst>
        </pc:spChg>
        <pc:spChg chg="mod">
          <ac:chgData name="Berencsi Bence" userId="0d6bc2cf-8112-42d3-a525-7658f104eaf7" providerId="ADAL" clId="{BA4AD00B-0161-421B-B9C9-0DB6F39A5137}" dt="2023-02-07T10:17:06.235" v="1363" actId="165"/>
          <ac:spMkLst>
            <pc:docMk/>
            <pc:sldMk cId="1261664524" sldId="260"/>
            <ac:spMk id="48" creationId="{8411100C-FD9A-752F-3CB2-DC04B13B9284}"/>
          </ac:spMkLst>
        </pc:spChg>
        <pc:spChg chg="mod">
          <ac:chgData name="Berencsi Bence" userId="0d6bc2cf-8112-42d3-a525-7658f104eaf7" providerId="ADAL" clId="{BA4AD00B-0161-421B-B9C9-0DB6F39A5137}" dt="2023-02-07T10:17:06.235" v="1363" actId="165"/>
          <ac:spMkLst>
            <pc:docMk/>
            <pc:sldMk cId="1261664524" sldId="260"/>
            <ac:spMk id="49" creationId="{E67F7C2F-2C60-FD5F-A3B0-6D4A4F742679}"/>
          </ac:spMkLst>
        </pc:spChg>
        <pc:spChg chg="mod">
          <ac:chgData name="Berencsi Bence" userId="0d6bc2cf-8112-42d3-a525-7658f104eaf7" providerId="ADAL" clId="{BA4AD00B-0161-421B-B9C9-0DB6F39A5137}" dt="2023-02-07T10:17:06.235" v="1363" actId="165"/>
          <ac:spMkLst>
            <pc:docMk/>
            <pc:sldMk cId="1261664524" sldId="260"/>
            <ac:spMk id="50" creationId="{04D961F0-8AC6-2391-8EDA-35A35F86A309}"/>
          </ac:spMkLst>
        </pc:spChg>
        <pc:spChg chg="mod">
          <ac:chgData name="Berencsi Bence" userId="0d6bc2cf-8112-42d3-a525-7658f104eaf7" providerId="ADAL" clId="{BA4AD00B-0161-421B-B9C9-0DB6F39A5137}" dt="2023-02-07T10:16:52.109" v="1360" actId="165"/>
          <ac:spMkLst>
            <pc:docMk/>
            <pc:sldMk cId="1261664524" sldId="260"/>
            <ac:spMk id="51" creationId="{A31AE587-4742-A2EC-FEA8-8D8FE8E29E31}"/>
          </ac:spMkLst>
        </pc:spChg>
        <pc:spChg chg="mod">
          <ac:chgData name="Berencsi Bence" userId="0d6bc2cf-8112-42d3-a525-7658f104eaf7" providerId="ADAL" clId="{BA4AD00B-0161-421B-B9C9-0DB6F39A5137}" dt="2023-02-07T10:16:52.109" v="1360" actId="165"/>
          <ac:spMkLst>
            <pc:docMk/>
            <pc:sldMk cId="1261664524" sldId="260"/>
            <ac:spMk id="52" creationId="{E07CB6FD-365B-03DE-4517-1FBB2B5A734D}"/>
          </ac:spMkLst>
        </pc:spChg>
        <pc:spChg chg="mod">
          <ac:chgData name="Berencsi Bence" userId="0d6bc2cf-8112-42d3-a525-7658f104eaf7" providerId="ADAL" clId="{BA4AD00B-0161-421B-B9C9-0DB6F39A5137}" dt="2023-02-07T10:16:52.109" v="1360" actId="165"/>
          <ac:spMkLst>
            <pc:docMk/>
            <pc:sldMk cId="1261664524" sldId="260"/>
            <ac:spMk id="53" creationId="{4AFC1BB9-46AC-3CBF-3C99-645303688792}"/>
          </ac:spMkLst>
        </pc:spChg>
        <pc:spChg chg="mod">
          <ac:chgData name="Berencsi Bence" userId="0d6bc2cf-8112-42d3-a525-7658f104eaf7" providerId="ADAL" clId="{BA4AD00B-0161-421B-B9C9-0DB6F39A5137}" dt="2023-02-07T10:16:52.109" v="1360" actId="165"/>
          <ac:spMkLst>
            <pc:docMk/>
            <pc:sldMk cId="1261664524" sldId="260"/>
            <ac:spMk id="54" creationId="{515B42EB-2155-AD89-5D45-84B58995CE60}"/>
          </ac:spMkLst>
        </pc:spChg>
        <pc:spChg chg="mod">
          <ac:chgData name="Berencsi Bence" userId="0d6bc2cf-8112-42d3-a525-7658f104eaf7" providerId="ADAL" clId="{BA4AD00B-0161-421B-B9C9-0DB6F39A5137}" dt="2023-02-07T10:16:52.109" v="1360" actId="165"/>
          <ac:spMkLst>
            <pc:docMk/>
            <pc:sldMk cId="1261664524" sldId="260"/>
            <ac:spMk id="55" creationId="{EA815B32-F220-9937-6431-0A8A1AE4F2EB}"/>
          </ac:spMkLst>
        </pc:spChg>
        <pc:spChg chg="mod">
          <ac:chgData name="Berencsi Bence" userId="0d6bc2cf-8112-42d3-a525-7658f104eaf7" providerId="ADAL" clId="{BA4AD00B-0161-421B-B9C9-0DB6F39A5137}" dt="2023-02-07T10:16:52.109" v="1360" actId="165"/>
          <ac:spMkLst>
            <pc:docMk/>
            <pc:sldMk cId="1261664524" sldId="260"/>
            <ac:spMk id="56" creationId="{5D1689A7-DBDF-FBFD-1C67-93088B11934B}"/>
          </ac:spMkLst>
        </pc:spChg>
        <pc:spChg chg="mod">
          <ac:chgData name="Berencsi Bence" userId="0d6bc2cf-8112-42d3-a525-7658f104eaf7" providerId="ADAL" clId="{BA4AD00B-0161-421B-B9C9-0DB6F39A5137}" dt="2023-02-07T10:17:18.853" v="1366"/>
          <ac:spMkLst>
            <pc:docMk/>
            <pc:sldMk cId="1261664524" sldId="260"/>
            <ac:spMk id="58" creationId="{A71B100A-F930-1CC9-F8B9-A985EDC2E21B}"/>
          </ac:spMkLst>
        </pc:spChg>
        <pc:spChg chg="mod">
          <ac:chgData name="Berencsi Bence" userId="0d6bc2cf-8112-42d3-a525-7658f104eaf7" providerId="ADAL" clId="{BA4AD00B-0161-421B-B9C9-0DB6F39A5137}" dt="2023-02-07T10:17:18.853" v="1366"/>
          <ac:spMkLst>
            <pc:docMk/>
            <pc:sldMk cId="1261664524" sldId="260"/>
            <ac:spMk id="59" creationId="{4EC916A4-21AD-A2BE-98AD-5B6672BAE461}"/>
          </ac:spMkLst>
        </pc:spChg>
        <pc:spChg chg="mod">
          <ac:chgData name="Berencsi Bence" userId="0d6bc2cf-8112-42d3-a525-7658f104eaf7" providerId="ADAL" clId="{BA4AD00B-0161-421B-B9C9-0DB6F39A5137}" dt="2023-02-07T10:17:18.853" v="1366"/>
          <ac:spMkLst>
            <pc:docMk/>
            <pc:sldMk cId="1261664524" sldId="260"/>
            <ac:spMk id="61" creationId="{0D4548D0-A803-08CC-FAD3-551132BD69E3}"/>
          </ac:spMkLst>
        </pc:spChg>
        <pc:spChg chg="mod">
          <ac:chgData name="Berencsi Bence" userId="0d6bc2cf-8112-42d3-a525-7658f104eaf7" providerId="ADAL" clId="{BA4AD00B-0161-421B-B9C9-0DB6F39A5137}" dt="2023-02-07T10:17:18.853" v="1366"/>
          <ac:spMkLst>
            <pc:docMk/>
            <pc:sldMk cId="1261664524" sldId="260"/>
            <ac:spMk id="62" creationId="{08FAB72F-FC87-1A37-9425-F54476DB2B10}"/>
          </ac:spMkLst>
        </pc:spChg>
        <pc:spChg chg="mod">
          <ac:chgData name="Berencsi Bence" userId="0d6bc2cf-8112-42d3-a525-7658f104eaf7" providerId="ADAL" clId="{BA4AD00B-0161-421B-B9C9-0DB6F39A5137}" dt="2023-02-07T10:17:18.853" v="1366"/>
          <ac:spMkLst>
            <pc:docMk/>
            <pc:sldMk cId="1261664524" sldId="260"/>
            <ac:spMk id="63" creationId="{0179A1BE-B1FA-83F6-B9D1-1CE2FD79312F}"/>
          </ac:spMkLst>
        </pc:spChg>
        <pc:spChg chg="mod">
          <ac:chgData name="Berencsi Bence" userId="0d6bc2cf-8112-42d3-a525-7658f104eaf7" providerId="ADAL" clId="{BA4AD00B-0161-421B-B9C9-0DB6F39A5137}" dt="2023-02-07T10:17:18.853" v="1366"/>
          <ac:spMkLst>
            <pc:docMk/>
            <pc:sldMk cId="1261664524" sldId="260"/>
            <ac:spMk id="64" creationId="{A7CB2745-45E9-9B43-ABA1-B65B1B6C4AB1}"/>
          </ac:spMkLst>
        </pc:spChg>
        <pc:spChg chg="mod">
          <ac:chgData name="Berencsi Bence" userId="0d6bc2cf-8112-42d3-a525-7658f104eaf7" providerId="ADAL" clId="{BA4AD00B-0161-421B-B9C9-0DB6F39A5137}" dt="2023-02-07T10:17:18.853" v="1366"/>
          <ac:spMkLst>
            <pc:docMk/>
            <pc:sldMk cId="1261664524" sldId="260"/>
            <ac:spMk id="66" creationId="{BF99834A-30B7-16E3-40AA-B053151CA989}"/>
          </ac:spMkLst>
        </pc:spChg>
        <pc:spChg chg="mod">
          <ac:chgData name="Berencsi Bence" userId="0d6bc2cf-8112-42d3-a525-7658f104eaf7" providerId="ADAL" clId="{BA4AD00B-0161-421B-B9C9-0DB6F39A5137}" dt="2023-02-07T10:17:18.853" v="1366"/>
          <ac:spMkLst>
            <pc:docMk/>
            <pc:sldMk cId="1261664524" sldId="260"/>
            <ac:spMk id="67" creationId="{9C797F0B-3E42-A832-7F73-12383A1D212A}"/>
          </ac:spMkLst>
        </pc:spChg>
        <pc:spChg chg="mod">
          <ac:chgData name="Berencsi Bence" userId="0d6bc2cf-8112-42d3-a525-7658f104eaf7" providerId="ADAL" clId="{BA4AD00B-0161-421B-B9C9-0DB6F39A5137}" dt="2023-02-07T10:17:18.853" v="1366"/>
          <ac:spMkLst>
            <pc:docMk/>
            <pc:sldMk cId="1261664524" sldId="260"/>
            <ac:spMk id="68" creationId="{41B495F2-E275-08DD-4912-080CF9B35D61}"/>
          </ac:spMkLst>
        </pc:spChg>
        <pc:spChg chg="mod">
          <ac:chgData name="Berencsi Bence" userId="0d6bc2cf-8112-42d3-a525-7658f104eaf7" providerId="ADAL" clId="{BA4AD00B-0161-421B-B9C9-0DB6F39A5137}" dt="2023-02-07T15:51:21.032" v="4002" actId="1036"/>
          <ac:spMkLst>
            <pc:docMk/>
            <pc:sldMk cId="1261664524" sldId="260"/>
            <ac:spMk id="69" creationId="{7C93BBED-400A-D519-200E-22330FE9D4A6}"/>
          </ac:spMkLst>
        </pc:spChg>
        <pc:spChg chg="mod">
          <ac:chgData name="Berencsi Bence" userId="0d6bc2cf-8112-42d3-a525-7658f104eaf7" providerId="ADAL" clId="{BA4AD00B-0161-421B-B9C9-0DB6F39A5137}" dt="2023-02-07T15:51:08.537" v="3992" actId="688"/>
          <ac:spMkLst>
            <pc:docMk/>
            <pc:sldMk cId="1261664524" sldId="260"/>
            <ac:spMk id="70" creationId="{9006D795-C254-C2F3-CB9F-DB8E45BA1148}"/>
          </ac:spMkLst>
        </pc:spChg>
        <pc:spChg chg="mod">
          <ac:chgData name="Berencsi Bence" userId="0d6bc2cf-8112-42d3-a525-7658f104eaf7" providerId="ADAL" clId="{BA4AD00B-0161-421B-B9C9-0DB6F39A5137}" dt="2023-02-07T15:53:59.924" v="4011" actId="1036"/>
          <ac:spMkLst>
            <pc:docMk/>
            <pc:sldMk cId="1261664524" sldId="260"/>
            <ac:spMk id="71" creationId="{3587E06D-DD81-1178-4319-D3BA20027B69}"/>
          </ac:spMkLst>
        </pc:spChg>
        <pc:spChg chg="add mod">
          <ac:chgData name="Berencsi Bence" userId="0d6bc2cf-8112-42d3-a525-7658f104eaf7" providerId="ADAL" clId="{BA4AD00B-0161-421B-B9C9-0DB6F39A5137}" dt="2023-02-07T15:50:54.133" v="3990" actId="1038"/>
          <ac:spMkLst>
            <pc:docMk/>
            <pc:sldMk cId="1261664524" sldId="260"/>
            <ac:spMk id="73" creationId="{E261A980-2FAB-BECF-C588-13CA1914A16F}"/>
          </ac:spMkLst>
        </pc:spChg>
        <pc:spChg chg="add mod">
          <ac:chgData name="Berencsi Bence" userId="0d6bc2cf-8112-42d3-a525-7658f104eaf7" providerId="ADAL" clId="{BA4AD00B-0161-421B-B9C9-0DB6F39A5137}" dt="2023-02-07T15:51:29.625" v="4004" actId="1076"/>
          <ac:spMkLst>
            <pc:docMk/>
            <pc:sldMk cId="1261664524" sldId="260"/>
            <ac:spMk id="74" creationId="{411D46B0-50B8-78BE-6293-8EBC134CE365}"/>
          </ac:spMkLst>
        </pc:spChg>
        <pc:grpChg chg="add mod topLvl">
          <ac:chgData name="Berencsi Bence" userId="0d6bc2cf-8112-42d3-a525-7658f104eaf7" providerId="ADAL" clId="{BA4AD00B-0161-421B-B9C9-0DB6F39A5137}" dt="2023-02-07T15:50:46.241" v="3975" actId="688"/>
          <ac:grpSpMkLst>
            <pc:docMk/>
            <pc:sldMk cId="1261664524" sldId="260"/>
            <ac:grpSpMk id="13" creationId="{D343257B-C7C2-792B-F0B4-5697BAAF51E4}"/>
          </ac:grpSpMkLst>
        </pc:grpChg>
        <pc:grpChg chg="add del mod">
          <ac:chgData name="Berencsi Bence" userId="0d6bc2cf-8112-42d3-a525-7658f104eaf7" providerId="ADAL" clId="{BA4AD00B-0161-421B-B9C9-0DB6F39A5137}" dt="2023-02-07T09:34:10.903" v="464" actId="165"/>
          <ac:grpSpMkLst>
            <pc:docMk/>
            <pc:sldMk cId="1261664524" sldId="260"/>
            <ac:grpSpMk id="19" creationId="{D992DE2F-FC15-AE01-9EDC-8EED8AFABB97}"/>
          </ac:grpSpMkLst>
        </pc:grpChg>
        <pc:grpChg chg="add del mod">
          <ac:chgData name="Berencsi Bence" userId="0d6bc2cf-8112-42d3-a525-7658f104eaf7" providerId="ADAL" clId="{BA4AD00B-0161-421B-B9C9-0DB6F39A5137}" dt="2023-02-07T09:35:46.138" v="536" actId="165"/>
          <ac:grpSpMkLst>
            <pc:docMk/>
            <pc:sldMk cId="1261664524" sldId="260"/>
            <ac:grpSpMk id="30" creationId="{8E207F4C-E91C-861F-7F74-A3625CC144A4}"/>
          </ac:grpSpMkLst>
        </pc:grpChg>
        <pc:grpChg chg="add mod">
          <ac:chgData name="Berencsi Bence" userId="0d6bc2cf-8112-42d3-a525-7658f104eaf7" providerId="ADAL" clId="{BA4AD00B-0161-421B-B9C9-0DB6F39A5137}" dt="2023-02-07T15:50:46.241" v="3975" actId="688"/>
          <ac:grpSpMkLst>
            <pc:docMk/>
            <pc:sldMk cId="1261664524" sldId="260"/>
            <ac:grpSpMk id="31" creationId="{20ADB856-8D91-FEE8-DB3F-C12B384C6BE6}"/>
          </ac:grpSpMkLst>
        </pc:grpChg>
        <pc:grpChg chg="add del mod">
          <ac:chgData name="Berencsi Bence" userId="0d6bc2cf-8112-42d3-a525-7658f104eaf7" providerId="ADAL" clId="{BA4AD00B-0161-421B-B9C9-0DB6F39A5137}" dt="2023-02-07T10:16:52.109" v="1360" actId="165"/>
          <ac:grpSpMkLst>
            <pc:docMk/>
            <pc:sldMk cId="1261664524" sldId="260"/>
            <ac:grpSpMk id="32" creationId="{0DAC5856-0AC5-3EC2-F5EA-F770F4A5D288}"/>
          </ac:grpSpMkLst>
        </pc:grpChg>
        <pc:grpChg chg="del mod topLvl">
          <ac:chgData name="Berencsi Bence" userId="0d6bc2cf-8112-42d3-a525-7658f104eaf7" providerId="ADAL" clId="{BA4AD00B-0161-421B-B9C9-0DB6F39A5137}" dt="2023-02-07T10:17:16.891" v="1365" actId="21"/>
          <ac:grpSpMkLst>
            <pc:docMk/>
            <pc:sldMk cId="1261664524" sldId="260"/>
            <ac:grpSpMk id="33" creationId="{E5E9614D-2520-7FFC-77A0-9659B3C693FD}"/>
          </ac:grpSpMkLst>
        </pc:grpChg>
        <pc:grpChg chg="del mod topLvl">
          <ac:chgData name="Berencsi Bence" userId="0d6bc2cf-8112-42d3-a525-7658f104eaf7" providerId="ADAL" clId="{BA4AD00B-0161-421B-B9C9-0DB6F39A5137}" dt="2023-02-07T10:17:16.891" v="1365" actId="21"/>
          <ac:grpSpMkLst>
            <pc:docMk/>
            <pc:sldMk cId="1261664524" sldId="260"/>
            <ac:grpSpMk id="34" creationId="{6657F194-5804-2E97-AD23-51E14F35B045}"/>
          </ac:grpSpMkLst>
        </pc:grpChg>
        <pc:grpChg chg="del mod topLvl">
          <ac:chgData name="Berencsi Bence" userId="0d6bc2cf-8112-42d3-a525-7658f104eaf7" providerId="ADAL" clId="{BA4AD00B-0161-421B-B9C9-0DB6F39A5137}" dt="2023-02-07T10:17:06.235" v="1363" actId="165"/>
          <ac:grpSpMkLst>
            <pc:docMk/>
            <pc:sldMk cId="1261664524" sldId="260"/>
            <ac:grpSpMk id="35" creationId="{841D6B22-9DAA-E5E8-E416-3A592822F69A}"/>
          </ac:grpSpMkLst>
        </pc:grpChg>
        <pc:grpChg chg="del mod topLvl">
          <ac:chgData name="Berencsi Bence" userId="0d6bc2cf-8112-42d3-a525-7658f104eaf7" providerId="ADAL" clId="{BA4AD00B-0161-421B-B9C9-0DB6F39A5137}" dt="2023-02-07T10:17:08.755" v="1364" actId="478"/>
          <ac:grpSpMkLst>
            <pc:docMk/>
            <pc:sldMk cId="1261664524" sldId="260"/>
            <ac:grpSpMk id="36" creationId="{9E5A6492-5AE8-5A6B-BF67-840A1A366584}"/>
          </ac:grpSpMkLst>
        </pc:grpChg>
        <pc:grpChg chg="del mod topLvl">
          <ac:chgData name="Berencsi Bence" userId="0d6bc2cf-8112-42d3-a525-7658f104eaf7" providerId="ADAL" clId="{BA4AD00B-0161-421B-B9C9-0DB6F39A5137}" dt="2023-02-07T10:17:16.891" v="1365" actId="21"/>
          <ac:grpSpMkLst>
            <pc:docMk/>
            <pc:sldMk cId="1261664524" sldId="260"/>
            <ac:grpSpMk id="37" creationId="{91519135-7670-4F8D-B6AF-7B332C29ECD3}"/>
          </ac:grpSpMkLst>
        </pc:grpChg>
        <pc:grpChg chg="mod">
          <ac:chgData name="Berencsi Bence" userId="0d6bc2cf-8112-42d3-a525-7658f104eaf7" providerId="ADAL" clId="{BA4AD00B-0161-421B-B9C9-0DB6F39A5137}" dt="2023-02-07T10:17:06.235" v="1363" actId="165"/>
          <ac:grpSpMkLst>
            <pc:docMk/>
            <pc:sldMk cId="1261664524" sldId="260"/>
            <ac:grpSpMk id="44" creationId="{2DC33B91-8FC0-C003-1609-971379E2832E}"/>
          </ac:grpSpMkLst>
        </pc:grpChg>
        <pc:grpChg chg="add mod">
          <ac:chgData name="Berencsi Bence" userId="0d6bc2cf-8112-42d3-a525-7658f104eaf7" providerId="ADAL" clId="{BA4AD00B-0161-421B-B9C9-0DB6F39A5137}" dt="2023-02-07T10:17:28.463" v="1368" actId="164"/>
          <ac:grpSpMkLst>
            <pc:docMk/>
            <pc:sldMk cId="1261664524" sldId="260"/>
            <ac:grpSpMk id="57" creationId="{B9A0DAB3-B48D-106A-76EB-A92A8459962C}"/>
          </ac:grpSpMkLst>
        </pc:grpChg>
        <pc:grpChg chg="add mod">
          <ac:chgData name="Berencsi Bence" userId="0d6bc2cf-8112-42d3-a525-7658f104eaf7" providerId="ADAL" clId="{BA4AD00B-0161-421B-B9C9-0DB6F39A5137}" dt="2023-02-07T10:17:28.463" v="1368" actId="164"/>
          <ac:grpSpMkLst>
            <pc:docMk/>
            <pc:sldMk cId="1261664524" sldId="260"/>
            <ac:grpSpMk id="60" creationId="{501D4556-47A1-EF30-C475-6B972D0E35FD}"/>
          </ac:grpSpMkLst>
        </pc:grpChg>
        <pc:grpChg chg="add mod">
          <ac:chgData name="Berencsi Bence" userId="0d6bc2cf-8112-42d3-a525-7658f104eaf7" providerId="ADAL" clId="{BA4AD00B-0161-421B-B9C9-0DB6F39A5137}" dt="2023-02-07T10:17:28.463" v="1368" actId="164"/>
          <ac:grpSpMkLst>
            <pc:docMk/>
            <pc:sldMk cId="1261664524" sldId="260"/>
            <ac:grpSpMk id="65" creationId="{F784303B-29C6-E99F-FCC0-D17678878E21}"/>
          </ac:grpSpMkLst>
        </pc:grpChg>
        <pc:grpChg chg="add mod">
          <ac:chgData name="Berencsi Bence" userId="0d6bc2cf-8112-42d3-a525-7658f104eaf7" providerId="ADAL" clId="{BA4AD00B-0161-421B-B9C9-0DB6F39A5137}" dt="2023-02-07T15:51:02.483" v="3991" actId="14100"/>
          <ac:grpSpMkLst>
            <pc:docMk/>
            <pc:sldMk cId="1261664524" sldId="260"/>
            <ac:grpSpMk id="72" creationId="{D830353C-A76A-0AE0-8962-EC4F726BEAD0}"/>
          </ac:grpSpMkLst>
        </pc:grpChg>
        <pc:picChg chg="add mod ord">
          <ac:chgData name="Berencsi Bence" userId="0d6bc2cf-8112-42d3-a525-7658f104eaf7" providerId="ADAL" clId="{BA4AD00B-0161-421B-B9C9-0DB6F39A5137}" dt="2023-02-07T10:20:24.895" v="1402" actId="166"/>
          <ac:picMkLst>
            <pc:docMk/>
            <pc:sldMk cId="1261664524" sldId="260"/>
            <ac:picMk id="3" creationId="{959AAE87-B442-B43E-6A40-32C19DBEED18}"/>
          </ac:picMkLst>
        </pc:picChg>
      </pc:sldChg>
      <pc:sldChg chg="modSp mod">
        <pc:chgData name="Berencsi Bence" userId="0d6bc2cf-8112-42d3-a525-7658f104eaf7" providerId="ADAL" clId="{BA4AD00B-0161-421B-B9C9-0DB6F39A5137}" dt="2023-02-07T09:44:10.459" v="706" actId="20577"/>
        <pc:sldMkLst>
          <pc:docMk/>
          <pc:sldMk cId="3146428725" sldId="722"/>
        </pc:sldMkLst>
        <pc:spChg chg="mod">
          <ac:chgData name="Berencsi Bence" userId="0d6bc2cf-8112-42d3-a525-7658f104eaf7" providerId="ADAL" clId="{BA4AD00B-0161-421B-B9C9-0DB6F39A5137}" dt="2023-02-07T09:44:10.459" v="706" actId="20577"/>
          <ac:spMkLst>
            <pc:docMk/>
            <pc:sldMk cId="3146428725" sldId="722"/>
            <ac:spMk id="43" creationId="{00000000-0000-0000-0000-000000000000}"/>
          </ac:spMkLst>
        </pc:spChg>
      </pc:sldChg>
      <pc:sldChg chg="del">
        <pc:chgData name="Berencsi Bence" userId="0d6bc2cf-8112-42d3-a525-7658f104eaf7" providerId="ADAL" clId="{BA4AD00B-0161-421B-B9C9-0DB6F39A5137}" dt="2023-02-07T16:27:19.605" v="5053" actId="2696"/>
        <pc:sldMkLst>
          <pc:docMk/>
          <pc:sldMk cId="2184632862" sldId="3312"/>
        </pc:sldMkLst>
      </pc:sldChg>
      <pc:sldChg chg="addSp delSp modSp add mod ord">
        <pc:chgData name="Berencsi Bence" userId="0d6bc2cf-8112-42d3-a525-7658f104eaf7" providerId="ADAL" clId="{BA4AD00B-0161-421B-B9C9-0DB6F39A5137}" dt="2023-02-09T11:12:17.536" v="9006" actId="1037"/>
        <pc:sldMkLst>
          <pc:docMk/>
          <pc:sldMk cId="3576189143" sldId="3312"/>
        </pc:sldMkLst>
        <pc:spChg chg="add mod">
          <ac:chgData name="Berencsi Bence" userId="0d6bc2cf-8112-42d3-a525-7658f104eaf7" providerId="ADAL" clId="{BA4AD00B-0161-421B-B9C9-0DB6F39A5137}" dt="2023-02-09T11:10:23.033" v="8962"/>
          <ac:spMkLst>
            <pc:docMk/>
            <pc:sldMk cId="3576189143" sldId="3312"/>
            <ac:spMk id="6" creationId="{5D610C7D-33A2-AD03-AE0F-B6E163856350}"/>
          </ac:spMkLst>
        </pc:spChg>
        <pc:spChg chg="add mod">
          <ac:chgData name="Berencsi Bence" userId="0d6bc2cf-8112-42d3-a525-7658f104eaf7" providerId="ADAL" clId="{BA4AD00B-0161-421B-B9C9-0DB6F39A5137}" dt="2023-02-09T11:10:33.305" v="8989" actId="20577"/>
          <ac:spMkLst>
            <pc:docMk/>
            <pc:sldMk cId="3576189143" sldId="3312"/>
            <ac:spMk id="7" creationId="{69FE9DCF-F681-201E-1248-A74782F71368}"/>
          </ac:spMkLst>
        </pc:spChg>
        <pc:spChg chg="mod">
          <ac:chgData name="Berencsi Bence" userId="0d6bc2cf-8112-42d3-a525-7658f104eaf7" providerId="ADAL" clId="{BA4AD00B-0161-421B-B9C9-0DB6F39A5137}" dt="2023-02-09T11:12:08.573" v="9004" actId="1076"/>
          <ac:spMkLst>
            <pc:docMk/>
            <pc:sldMk cId="3576189143" sldId="3312"/>
            <ac:spMk id="85" creationId="{5BB116AB-4465-488A-B9FE-5DDBB7FBF347}"/>
          </ac:spMkLst>
        </pc:spChg>
        <pc:spChg chg="del">
          <ac:chgData name="Berencsi Bence" userId="0d6bc2cf-8112-42d3-a525-7658f104eaf7" providerId="ADAL" clId="{BA4AD00B-0161-421B-B9C9-0DB6F39A5137}" dt="2023-02-09T11:10:21.961" v="8961" actId="478"/>
          <ac:spMkLst>
            <pc:docMk/>
            <pc:sldMk cId="3576189143" sldId="3312"/>
            <ac:spMk id="86" creationId="{E6E3DA06-F2F9-49F9-A455-45EEF69CC0F1}"/>
          </ac:spMkLst>
        </pc:spChg>
        <pc:spChg chg="del">
          <ac:chgData name="Berencsi Bence" userId="0d6bc2cf-8112-42d3-a525-7658f104eaf7" providerId="ADAL" clId="{BA4AD00B-0161-421B-B9C9-0DB6F39A5137}" dt="2023-02-09T11:10:19.009" v="8960" actId="478"/>
          <ac:spMkLst>
            <pc:docMk/>
            <pc:sldMk cId="3576189143" sldId="3312"/>
            <ac:spMk id="87" creationId="{C3D5732F-3290-4DDB-8472-6664550E06F8}"/>
          </ac:spMkLst>
        </pc:spChg>
        <pc:spChg chg="mod">
          <ac:chgData name="Berencsi Bence" userId="0d6bc2cf-8112-42d3-a525-7658f104eaf7" providerId="ADAL" clId="{BA4AD00B-0161-421B-B9C9-0DB6F39A5137}" dt="2023-02-09T11:12:17.536" v="9006" actId="1037"/>
          <ac:spMkLst>
            <pc:docMk/>
            <pc:sldMk cId="3576189143" sldId="3312"/>
            <ac:spMk id="92" creationId="{3843117B-0251-464A-A335-E28D58893191}"/>
          </ac:spMkLst>
        </pc:spChg>
      </pc:sldChg>
      <pc:sldChg chg="addSp delSp modSp add mod">
        <pc:chgData name="Berencsi Bence" userId="0d6bc2cf-8112-42d3-a525-7658f104eaf7" providerId="ADAL" clId="{BA4AD00B-0161-421B-B9C9-0DB6F39A5137}" dt="2023-02-07T18:10:06.206" v="6465" actId="20577"/>
        <pc:sldMkLst>
          <pc:docMk/>
          <pc:sldMk cId="854567326" sldId="3507"/>
        </pc:sldMkLst>
        <pc:spChg chg="mod">
          <ac:chgData name="Berencsi Bence" userId="0d6bc2cf-8112-42d3-a525-7658f104eaf7" providerId="ADAL" clId="{BA4AD00B-0161-421B-B9C9-0DB6F39A5137}" dt="2023-02-07T18:07:01.995" v="6387" actId="1038"/>
          <ac:spMkLst>
            <pc:docMk/>
            <pc:sldMk cId="854567326" sldId="3507"/>
            <ac:spMk id="2" creationId="{E64A8A34-B8DB-4334-99B9-AFA654B6E7B5}"/>
          </ac:spMkLst>
        </pc:spChg>
        <pc:spChg chg="add mod">
          <ac:chgData name="Berencsi Bence" userId="0d6bc2cf-8112-42d3-a525-7658f104eaf7" providerId="ADAL" clId="{BA4AD00B-0161-421B-B9C9-0DB6F39A5137}" dt="2023-02-07T16:28:14.719" v="5064" actId="1076"/>
          <ac:spMkLst>
            <pc:docMk/>
            <pc:sldMk cId="854567326" sldId="3507"/>
            <ac:spMk id="3" creationId="{D887CC95-6CB6-634D-C4F3-B59999A6C350}"/>
          </ac:spMkLst>
        </pc:spChg>
        <pc:spChg chg="add mod">
          <ac:chgData name="Berencsi Bence" userId="0d6bc2cf-8112-42d3-a525-7658f104eaf7" providerId="ADAL" clId="{BA4AD00B-0161-421B-B9C9-0DB6F39A5137}" dt="2023-02-07T17:57:07.221" v="6174" actId="1036"/>
          <ac:spMkLst>
            <pc:docMk/>
            <pc:sldMk cId="854567326" sldId="3507"/>
            <ac:spMk id="5" creationId="{2F2883DD-A279-D621-1FC5-A1AC308CEB02}"/>
          </ac:spMkLst>
        </pc:spChg>
        <pc:spChg chg="add mod">
          <ac:chgData name="Berencsi Bence" userId="0d6bc2cf-8112-42d3-a525-7658f104eaf7" providerId="ADAL" clId="{BA4AD00B-0161-421B-B9C9-0DB6F39A5137}" dt="2023-02-07T18:09:04.771" v="6457" actId="108"/>
          <ac:spMkLst>
            <pc:docMk/>
            <pc:sldMk cId="854567326" sldId="3507"/>
            <ac:spMk id="22" creationId="{51BA54B3-AD99-56B3-7760-7177574C1D97}"/>
          </ac:spMkLst>
        </pc:spChg>
        <pc:spChg chg="add mod">
          <ac:chgData name="Berencsi Bence" userId="0d6bc2cf-8112-42d3-a525-7658f104eaf7" providerId="ADAL" clId="{BA4AD00B-0161-421B-B9C9-0DB6F39A5137}" dt="2023-02-07T18:09:05.975" v="6458" actId="108"/>
          <ac:spMkLst>
            <pc:docMk/>
            <pc:sldMk cId="854567326" sldId="3507"/>
            <ac:spMk id="23" creationId="{EAE98A4B-F89C-01C6-6032-80B2C6BB5225}"/>
          </ac:spMkLst>
        </pc:spChg>
        <pc:spChg chg="add mod">
          <ac:chgData name="Berencsi Bence" userId="0d6bc2cf-8112-42d3-a525-7658f104eaf7" providerId="ADAL" clId="{BA4AD00B-0161-421B-B9C9-0DB6F39A5137}" dt="2023-02-07T18:08:59.839" v="6456" actId="207"/>
          <ac:spMkLst>
            <pc:docMk/>
            <pc:sldMk cId="854567326" sldId="3507"/>
            <ac:spMk id="24" creationId="{7774D298-31C5-593F-926B-554F8F1C8C53}"/>
          </ac:spMkLst>
        </pc:spChg>
        <pc:spChg chg="del">
          <ac:chgData name="Berencsi Bence" userId="0d6bc2cf-8112-42d3-a525-7658f104eaf7" providerId="ADAL" clId="{BA4AD00B-0161-421B-B9C9-0DB6F39A5137}" dt="2023-02-07T16:27:38.258" v="5055" actId="478"/>
          <ac:spMkLst>
            <pc:docMk/>
            <pc:sldMk cId="854567326" sldId="3507"/>
            <ac:spMk id="45" creationId="{5706CC12-200C-4F56-8649-94D5824C1A28}"/>
          </ac:spMkLst>
        </pc:spChg>
        <pc:spChg chg="del">
          <ac:chgData name="Berencsi Bence" userId="0d6bc2cf-8112-42d3-a525-7658f104eaf7" providerId="ADAL" clId="{BA4AD00B-0161-421B-B9C9-0DB6F39A5137}" dt="2023-02-07T16:27:40.009" v="5056" actId="478"/>
          <ac:spMkLst>
            <pc:docMk/>
            <pc:sldMk cId="854567326" sldId="3507"/>
            <ac:spMk id="46" creationId="{B2DBB0E8-483B-41E4-8973-7AB611EC2D38}"/>
          </ac:spMkLst>
        </pc:spChg>
        <pc:spChg chg="mod">
          <ac:chgData name="Berencsi Bence" userId="0d6bc2cf-8112-42d3-a525-7658f104eaf7" providerId="ADAL" clId="{BA4AD00B-0161-421B-B9C9-0DB6F39A5137}" dt="2023-02-07T18:07:01.995" v="6387" actId="1038"/>
          <ac:spMkLst>
            <pc:docMk/>
            <pc:sldMk cId="854567326" sldId="3507"/>
            <ac:spMk id="51" creationId="{CFAFC3AA-EAA3-4CB8-8576-AB3518654F7A}"/>
          </ac:spMkLst>
        </pc:spChg>
        <pc:spChg chg="mod">
          <ac:chgData name="Berencsi Bence" userId="0d6bc2cf-8112-42d3-a525-7658f104eaf7" providerId="ADAL" clId="{BA4AD00B-0161-421B-B9C9-0DB6F39A5137}" dt="2023-02-07T18:07:01.995" v="6387" actId="1038"/>
          <ac:spMkLst>
            <pc:docMk/>
            <pc:sldMk cId="854567326" sldId="3507"/>
            <ac:spMk id="52" creationId="{72A0D535-8432-45B8-8BCD-6BE95286E2A5}"/>
          </ac:spMkLst>
        </pc:spChg>
        <pc:spChg chg="mod">
          <ac:chgData name="Berencsi Bence" userId="0d6bc2cf-8112-42d3-a525-7658f104eaf7" providerId="ADAL" clId="{BA4AD00B-0161-421B-B9C9-0DB6F39A5137}" dt="2023-02-07T18:07:01.995" v="6387" actId="1038"/>
          <ac:spMkLst>
            <pc:docMk/>
            <pc:sldMk cId="854567326" sldId="3507"/>
            <ac:spMk id="54" creationId="{488A73D5-B973-4031-90F7-AA0599C36657}"/>
          </ac:spMkLst>
        </pc:spChg>
        <pc:spChg chg="del">
          <ac:chgData name="Berencsi Bence" userId="0d6bc2cf-8112-42d3-a525-7658f104eaf7" providerId="ADAL" clId="{BA4AD00B-0161-421B-B9C9-0DB6F39A5137}" dt="2023-02-07T16:31:28.137" v="5084" actId="478"/>
          <ac:spMkLst>
            <pc:docMk/>
            <pc:sldMk cId="854567326" sldId="3507"/>
            <ac:spMk id="80" creationId="{BBAA2CB8-3F2F-4666-B18D-BF56C9256237}"/>
          </ac:spMkLst>
        </pc:spChg>
        <pc:spChg chg="del">
          <ac:chgData name="Berencsi Bence" userId="0d6bc2cf-8112-42d3-a525-7658f104eaf7" providerId="ADAL" clId="{BA4AD00B-0161-421B-B9C9-0DB6F39A5137}" dt="2023-02-07T18:00:22.250" v="6206" actId="478"/>
          <ac:spMkLst>
            <pc:docMk/>
            <pc:sldMk cId="854567326" sldId="3507"/>
            <ac:spMk id="81" creationId="{0B124110-6B15-4C48-AE5E-D9B358FCEF50}"/>
          </ac:spMkLst>
        </pc:spChg>
        <pc:spChg chg="del">
          <ac:chgData name="Berencsi Bence" userId="0d6bc2cf-8112-42d3-a525-7658f104eaf7" providerId="ADAL" clId="{BA4AD00B-0161-421B-B9C9-0DB6F39A5137}" dt="2023-02-07T16:31:34.353" v="5088" actId="478"/>
          <ac:spMkLst>
            <pc:docMk/>
            <pc:sldMk cId="854567326" sldId="3507"/>
            <ac:spMk id="82" creationId="{3349DEC5-0A18-4141-84B1-A323F45307F6}"/>
          </ac:spMkLst>
        </pc:spChg>
        <pc:spChg chg="del">
          <ac:chgData name="Berencsi Bence" userId="0d6bc2cf-8112-42d3-a525-7658f104eaf7" providerId="ADAL" clId="{BA4AD00B-0161-421B-B9C9-0DB6F39A5137}" dt="2023-02-07T16:31:33" v="5087" actId="478"/>
          <ac:spMkLst>
            <pc:docMk/>
            <pc:sldMk cId="854567326" sldId="3507"/>
            <ac:spMk id="83" creationId="{2C40CE92-E8E1-4659-AC01-458DA3DC1B38}"/>
          </ac:spMkLst>
        </pc:spChg>
        <pc:spChg chg="del">
          <ac:chgData name="Berencsi Bence" userId="0d6bc2cf-8112-42d3-a525-7658f104eaf7" providerId="ADAL" clId="{BA4AD00B-0161-421B-B9C9-0DB6F39A5137}" dt="2023-02-07T16:31:30.137" v="5085" actId="478"/>
          <ac:spMkLst>
            <pc:docMk/>
            <pc:sldMk cId="854567326" sldId="3507"/>
            <ac:spMk id="84" creationId="{8F3FC1EF-0116-475F-BF1F-019693B41B1F}"/>
          </ac:spMkLst>
        </pc:spChg>
        <pc:spChg chg="del">
          <ac:chgData name="Berencsi Bence" userId="0d6bc2cf-8112-42d3-a525-7658f104eaf7" providerId="ADAL" clId="{BA4AD00B-0161-421B-B9C9-0DB6F39A5137}" dt="2023-02-07T16:31:31.570" v="5086" actId="478"/>
          <ac:spMkLst>
            <pc:docMk/>
            <pc:sldMk cId="854567326" sldId="3507"/>
            <ac:spMk id="86" creationId="{EDB8BB23-91C9-44E7-9856-CC3CE368D16B}"/>
          </ac:spMkLst>
        </pc:spChg>
        <pc:spChg chg="del">
          <ac:chgData name="Berencsi Bence" userId="0d6bc2cf-8112-42d3-a525-7658f104eaf7" providerId="ADAL" clId="{BA4AD00B-0161-421B-B9C9-0DB6F39A5137}" dt="2023-02-07T16:33:21.233" v="5134" actId="478"/>
          <ac:spMkLst>
            <pc:docMk/>
            <pc:sldMk cId="854567326" sldId="3507"/>
            <ac:spMk id="87" creationId="{8F982853-D421-4426-BE08-0604A9B2826C}"/>
          </ac:spMkLst>
        </pc:spChg>
        <pc:spChg chg="del">
          <ac:chgData name="Berencsi Bence" userId="0d6bc2cf-8112-42d3-a525-7658f104eaf7" providerId="ADAL" clId="{BA4AD00B-0161-421B-B9C9-0DB6F39A5137}" dt="2023-02-07T16:31:42.641" v="5091" actId="478"/>
          <ac:spMkLst>
            <pc:docMk/>
            <pc:sldMk cId="854567326" sldId="3507"/>
            <ac:spMk id="88" creationId="{9A6EDFFF-5E61-49E6-B44F-75EBF745A61D}"/>
          </ac:spMkLst>
        </pc:spChg>
        <pc:spChg chg="del mod">
          <ac:chgData name="Berencsi Bence" userId="0d6bc2cf-8112-42d3-a525-7658f104eaf7" providerId="ADAL" clId="{BA4AD00B-0161-421B-B9C9-0DB6F39A5137}" dt="2023-02-07T16:32:06.265" v="5101" actId="478"/>
          <ac:spMkLst>
            <pc:docMk/>
            <pc:sldMk cId="854567326" sldId="3507"/>
            <ac:spMk id="89" creationId="{F3B05645-A988-4C5C-9D81-BE659F524638}"/>
          </ac:spMkLst>
        </pc:spChg>
        <pc:spChg chg="del">
          <ac:chgData name="Berencsi Bence" userId="0d6bc2cf-8112-42d3-a525-7658f104eaf7" providerId="ADAL" clId="{BA4AD00B-0161-421B-B9C9-0DB6F39A5137}" dt="2023-02-07T16:33:21.233" v="5134" actId="478"/>
          <ac:spMkLst>
            <pc:docMk/>
            <pc:sldMk cId="854567326" sldId="3507"/>
            <ac:spMk id="90" creationId="{3AC0B5ED-3FF3-4CC0-9E14-93C3FF8AE089}"/>
          </ac:spMkLst>
        </pc:spChg>
        <pc:spChg chg="del">
          <ac:chgData name="Berencsi Bence" userId="0d6bc2cf-8112-42d3-a525-7658f104eaf7" providerId="ADAL" clId="{BA4AD00B-0161-421B-B9C9-0DB6F39A5137}" dt="2023-02-07T16:31:44.241" v="5092" actId="478"/>
          <ac:spMkLst>
            <pc:docMk/>
            <pc:sldMk cId="854567326" sldId="3507"/>
            <ac:spMk id="91" creationId="{B99F66AB-7BCF-49B9-8EE3-62ACBC97069D}"/>
          </ac:spMkLst>
        </pc:spChg>
        <pc:spChg chg="del">
          <ac:chgData name="Berencsi Bence" userId="0d6bc2cf-8112-42d3-a525-7658f104eaf7" providerId="ADAL" clId="{BA4AD00B-0161-421B-B9C9-0DB6F39A5137}" dt="2023-02-07T16:32:05.210" v="5100" actId="478"/>
          <ac:spMkLst>
            <pc:docMk/>
            <pc:sldMk cId="854567326" sldId="3507"/>
            <ac:spMk id="92" creationId="{375CFACA-0216-47B1-A60E-1EB8EB176211}"/>
          </ac:spMkLst>
        </pc:spChg>
        <pc:spChg chg="del">
          <ac:chgData name="Berencsi Bence" userId="0d6bc2cf-8112-42d3-a525-7658f104eaf7" providerId="ADAL" clId="{BA4AD00B-0161-421B-B9C9-0DB6F39A5137}" dt="2023-02-07T16:33:21.233" v="5134" actId="478"/>
          <ac:spMkLst>
            <pc:docMk/>
            <pc:sldMk cId="854567326" sldId="3507"/>
            <ac:spMk id="93" creationId="{6296BEE3-30FD-48A7-B470-A5BEEF0E88F6}"/>
          </ac:spMkLst>
        </pc:spChg>
        <pc:spChg chg="del">
          <ac:chgData name="Berencsi Bence" userId="0d6bc2cf-8112-42d3-a525-7658f104eaf7" providerId="ADAL" clId="{BA4AD00B-0161-421B-B9C9-0DB6F39A5137}" dt="2023-02-07T16:31:45.226" v="5093" actId="478"/>
          <ac:spMkLst>
            <pc:docMk/>
            <pc:sldMk cId="854567326" sldId="3507"/>
            <ac:spMk id="94" creationId="{EACD9DF0-279C-4CFE-976C-F8947D367D0A}"/>
          </ac:spMkLst>
        </pc:spChg>
        <pc:spChg chg="del">
          <ac:chgData name="Berencsi Bence" userId="0d6bc2cf-8112-42d3-a525-7658f104eaf7" providerId="ADAL" clId="{BA4AD00B-0161-421B-B9C9-0DB6F39A5137}" dt="2023-02-07T16:32:05.210" v="5100" actId="478"/>
          <ac:spMkLst>
            <pc:docMk/>
            <pc:sldMk cId="854567326" sldId="3507"/>
            <ac:spMk id="95" creationId="{36104501-A575-49BC-95ED-C9B2CC437624}"/>
          </ac:spMkLst>
        </pc:spChg>
        <pc:spChg chg="mod">
          <ac:chgData name="Berencsi Bence" userId="0d6bc2cf-8112-42d3-a525-7658f104eaf7" providerId="ADAL" clId="{BA4AD00B-0161-421B-B9C9-0DB6F39A5137}" dt="2023-02-07T18:07:26.891" v="6418" actId="1037"/>
          <ac:spMkLst>
            <pc:docMk/>
            <pc:sldMk cId="854567326" sldId="3507"/>
            <ac:spMk id="105" creationId="{58E73034-E89B-407D-943C-7C1A38268576}"/>
          </ac:spMkLst>
        </pc:spChg>
        <pc:spChg chg="mod">
          <ac:chgData name="Berencsi Bence" userId="0d6bc2cf-8112-42d3-a525-7658f104eaf7" providerId="ADAL" clId="{BA4AD00B-0161-421B-B9C9-0DB6F39A5137}" dt="2023-02-07T18:07:26.891" v="6418" actId="1037"/>
          <ac:spMkLst>
            <pc:docMk/>
            <pc:sldMk cId="854567326" sldId="3507"/>
            <ac:spMk id="107" creationId="{77D70E30-0CCE-42C0-A685-5BAC8F341F3C}"/>
          </ac:spMkLst>
        </pc:spChg>
        <pc:spChg chg="mod">
          <ac:chgData name="Berencsi Bence" userId="0d6bc2cf-8112-42d3-a525-7658f104eaf7" providerId="ADAL" clId="{BA4AD00B-0161-421B-B9C9-0DB6F39A5137}" dt="2023-02-07T18:10:06.206" v="6465" actId="20577"/>
          <ac:spMkLst>
            <pc:docMk/>
            <pc:sldMk cId="854567326" sldId="3507"/>
            <ac:spMk id="109" creationId="{2AC46970-5A4F-438A-A5D7-C519D2F241E3}"/>
          </ac:spMkLst>
        </pc:spChg>
        <pc:spChg chg="mod">
          <ac:chgData name="Berencsi Bence" userId="0d6bc2cf-8112-42d3-a525-7658f104eaf7" providerId="ADAL" clId="{BA4AD00B-0161-421B-B9C9-0DB6F39A5137}" dt="2023-02-07T18:07:26.891" v="6418" actId="1037"/>
          <ac:spMkLst>
            <pc:docMk/>
            <pc:sldMk cId="854567326" sldId="3507"/>
            <ac:spMk id="111" creationId="{0622A131-A403-4EE1-B10D-D11163C796BB}"/>
          </ac:spMkLst>
        </pc:spChg>
        <pc:spChg chg="mod">
          <ac:chgData name="Berencsi Bence" userId="0d6bc2cf-8112-42d3-a525-7658f104eaf7" providerId="ADAL" clId="{BA4AD00B-0161-421B-B9C9-0DB6F39A5137}" dt="2023-02-07T18:07:34.768" v="6419" actId="14100"/>
          <ac:spMkLst>
            <pc:docMk/>
            <pc:sldMk cId="854567326" sldId="3507"/>
            <ac:spMk id="112" creationId="{A4FE422B-0F18-4C04-AA5A-D0139A91D941}"/>
          </ac:spMkLst>
        </pc:spChg>
        <pc:spChg chg="mod">
          <ac:chgData name="Berencsi Bence" userId="0d6bc2cf-8112-42d3-a525-7658f104eaf7" providerId="ADAL" clId="{BA4AD00B-0161-421B-B9C9-0DB6F39A5137}" dt="2023-02-07T18:07:26.891" v="6418" actId="1037"/>
          <ac:spMkLst>
            <pc:docMk/>
            <pc:sldMk cId="854567326" sldId="3507"/>
            <ac:spMk id="113" creationId="{E378E1A6-2A5C-4777-8233-F0D0EE0C0896}"/>
          </ac:spMkLst>
        </pc:spChg>
        <pc:grpChg chg="mod">
          <ac:chgData name="Berencsi Bence" userId="0d6bc2cf-8112-42d3-a525-7658f104eaf7" providerId="ADAL" clId="{BA4AD00B-0161-421B-B9C9-0DB6F39A5137}" dt="2023-02-07T18:07:01.995" v="6387" actId="1038"/>
          <ac:grpSpMkLst>
            <pc:docMk/>
            <pc:sldMk cId="854567326" sldId="3507"/>
            <ac:grpSpMk id="7" creationId="{697395A0-A2D0-4DE0-9CB7-DD9EC5243E93}"/>
          </ac:grpSpMkLst>
        </pc:grpChg>
        <pc:picChg chg="add del mod">
          <ac:chgData name="Berencsi Bence" userId="0d6bc2cf-8112-42d3-a525-7658f104eaf7" providerId="ADAL" clId="{BA4AD00B-0161-421B-B9C9-0DB6F39A5137}" dt="2023-02-07T17:58:45.604" v="6195" actId="478"/>
          <ac:picMkLst>
            <pc:docMk/>
            <pc:sldMk cId="854567326" sldId="3507"/>
            <ac:picMk id="6" creationId="{10BC8E12-08FB-C101-6E2E-33DDF2144053}"/>
          </ac:picMkLst>
        </pc:picChg>
        <pc:picChg chg="mod">
          <ac:chgData name="Berencsi Bence" userId="0d6bc2cf-8112-42d3-a525-7658f104eaf7" providerId="ADAL" clId="{BA4AD00B-0161-421B-B9C9-0DB6F39A5137}" dt="2023-02-07T18:08:45.676" v="6455" actId="1038"/>
          <ac:picMkLst>
            <pc:docMk/>
            <pc:sldMk cId="854567326" sldId="3507"/>
            <ac:picMk id="8" creationId="{DE1BD35E-CDE3-4297-9B5B-45F8BE655DF7}"/>
          </ac:picMkLst>
        </pc:picChg>
        <pc:picChg chg="del">
          <ac:chgData name="Berencsi Bence" userId="0d6bc2cf-8112-42d3-a525-7658f104eaf7" providerId="ADAL" clId="{BA4AD00B-0161-421B-B9C9-0DB6F39A5137}" dt="2023-02-07T16:29:03.705" v="5083" actId="478"/>
          <ac:picMkLst>
            <pc:docMk/>
            <pc:sldMk cId="854567326" sldId="3507"/>
            <ac:picMk id="27" creationId="{B471F125-0957-4C48-9FF5-8830234F1369}"/>
          </ac:picMkLst>
        </pc:picChg>
        <pc:picChg chg="del">
          <ac:chgData name="Berencsi Bence" userId="0d6bc2cf-8112-42d3-a525-7658f104eaf7" providerId="ADAL" clId="{BA4AD00B-0161-421B-B9C9-0DB6F39A5137}" dt="2023-02-07T16:29:03.705" v="5083" actId="478"/>
          <ac:picMkLst>
            <pc:docMk/>
            <pc:sldMk cId="854567326" sldId="3507"/>
            <ac:picMk id="28" creationId="{084C3C2C-F869-4A91-B391-F504FB0ECAA3}"/>
          </ac:picMkLst>
        </pc:picChg>
        <pc:picChg chg="del">
          <ac:chgData name="Berencsi Bence" userId="0d6bc2cf-8112-42d3-a525-7658f104eaf7" providerId="ADAL" clId="{BA4AD00B-0161-421B-B9C9-0DB6F39A5137}" dt="2023-02-07T16:29:03.705" v="5083" actId="478"/>
          <ac:picMkLst>
            <pc:docMk/>
            <pc:sldMk cId="854567326" sldId="3507"/>
            <ac:picMk id="29" creationId="{CCACBE3F-C17C-4EC7-83CE-B7AEF8203E27}"/>
          </ac:picMkLst>
        </pc:picChg>
        <pc:picChg chg="del">
          <ac:chgData name="Berencsi Bence" userId="0d6bc2cf-8112-42d3-a525-7658f104eaf7" providerId="ADAL" clId="{BA4AD00B-0161-421B-B9C9-0DB6F39A5137}" dt="2023-02-07T16:29:03.705" v="5083" actId="478"/>
          <ac:picMkLst>
            <pc:docMk/>
            <pc:sldMk cId="854567326" sldId="3507"/>
            <ac:picMk id="30" creationId="{9D911414-8B7D-4B75-AF2E-2133AF5D55BD}"/>
          </ac:picMkLst>
        </pc:picChg>
        <pc:picChg chg="del">
          <ac:chgData name="Berencsi Bence" userId="0d6bc2cf-8112-42d3-a525-7658f104eaf7" providerId="ADAL" clId="{BA4AD00B-0161-421B-B9C9-0DB6F39A5137}" dt="2023-02-07T16:29:03.705" v="5083" actId="478"/>
          <ac:picMkLst>
            <pc:docMk/>
            <pc:sldMk cId="854567326" sldId="3507"/>
            <ac:picMk id="31" creationId="{C9AED7FF-EB95-438F-A71E-1CA21CD54B9F}"/>
          </ac:picMkLst>
        </pc:picChg>
        <pc:picChg chg="del">
          <ac:chgData name="Berencsi Bence" userId="0d6bc2cf-8112-42d3-a525-7658f104eaf7" providerId="ADAL" clId="{BA4AD00B-0161-421B-B9C9-0DB6F39A5137}" dt="2023-02-07T16:29:03.705" v="5083" actId="478"/>
          <ac:picMkLst>
            <pc:docMk/>
            <pc:sldMk cId="854567326" sldId="3507"/>
            <ac:picMk id="34" creationId="{AAAF33A8-9C54-4D75-9673-D5E84FEB032D}"/>
          </ac:picMkLst>
        </pc:picChg>
        <pc:picChg chg="del">
          <ac:chgData name="Berencsi Bence" userId="0d6bc2cf-8112-42d3-a525-7658f104eaf7" providerId="ADAL" clId="{BA4AD00B-0161-421B-B9C9-0DB6F39A5137}" dt="2023-02-07T16:29:03.705" v="5083" actId="478"/>
          <ac:picMkLst>
            <pc:docMk/>
            <pc:sldMk cId="854567326" sldId="3507"/>
            <ac:picMk id="37" creationId="{0B382E16-9C65-439C-83DA-4ABA85EF5C9D}"/>
          </ac:picMkLst>
        </pc:picChg>
        <pc:picChg chg="del">
          <ac:chgData name="Berencsi Bence" userId="0d6bc2cf-8112-42d3-a525-7658f104eaf7" providerId="ADAL" clId="{BA4AD00B-0161-421B-B9C9-0DB6F39A5137}" dt="2023-02-07T16:29:03.705" v="5083" actId="478"/>
          <ac:picMkLst>
            <pc:docMk/>
            <pc:sldMk cId="854567326" sldId="3507"/>
            <ac:picMk id="38" creationId="{BE17E706-EE7A-40EC-B82D-61AAE276A062}"/>
          </ac:picMkLst>
        </pc:picChg>
        <pc:picChg chg="del">
          <ac:chgData name="Berencsi Bence" userId="0d6bc2cf-8112-42d3-a525-7658f104eaf7" providerId="ADAL" clId="{BA4AD00B-0161-421B-B9C9-0DB6F39A5137}" dt="2023-02-07T16:29:03.705" v="5083" actId="478"/>
          <ac:picMkLst>
            <pc:docMk/>
            <pc:sldMk cId="854567326" sldId="3507"/>
            <ac:picMk id="40" creationId="{AA3F9583-98CB-4230-B211-49908CBBB5D0}"/>
          </ac:picMkLst>
        </pc:picChg>
        <pc:picChg chg="del">
          <ac:chgData name="Berencsi Bence" userId="0d6bc2cf-8112-42d3-a525-7658f104eaf7" providerId="ADAL" clId="{BA4AD00B-0161-421B-B9C9-0DB6F39A5137}" dt="2023-02-07T16:29:03.705" v="5083" actId="478"/>
          <ac:picMkLst>
            <pc:docMk/>
            <pc:sldMk cId="854567326" sldId="3507"/>
            <ac:picMk id="41" creationId="{DD078C3F-3BE0-4573-9F35-F86B8EAE4597}"/>
          </ac:picMkLst>
        </pc:picChg>
        <pc:picChg chg="del">
          <ac:chgData name="Berencsi Bence" userId="0d6bc2cf-8112-42d3-a525-7658f104eaf7" providerId="ADAL" clId="{BA4AD00B-0161-421B-B9C9-0DB6F39A5137}" dt="2023-02-07T16:29:03.705" v="5083" actId="478"/>
          <ac:picMkLst>
            <pc:docMk/>
            <pc:sldMk cId="854567326" sldId="3507"/>
            <ac:picMk id="42" creationId="{A6E34E29-630F-4891-AC0A-6E4AC7DDC14F}"/>
          </ac:picMkLst>
        </pc:picChg>
        <pc:picChg chg="mod">
          <ac:chgData name="Berencsi Bence" userId="0d6bc2cf-8112-42d3-a525-7658f104eaf7" providerId="ADAL" clId="{BA4AD00B-0161-421B-B9C9-0DB6F39A5137}" dt="2023-02-07T18:07:26.891" v="6418" actId="1037"/>
          <ac:picMkLst>
            <pc:docMk/>
            <pc:sldMk cId="854567326" sldId="3507"/>
            <ac:picMk id="43" creationId="{DDF8DC2B-BA04-4C5A-B00A-FED29442B032}"/>
          </ac:picMkLst>
        </pc:picChg>
        <pc:picChg chg="mod">
          <ac:chgData name="Berencsi Bence" userId="0d6bc2cf-8112-42d3-a525-7658f104eaf7" providerId="ADAL" clId="{BA4AD00B-0161-421B-B9C9-0DB6F39A5137}" dt="2023-02-07T18:07:26.891" v="6418" actId="1037"/>
          <ac:picMkLst>
            <pc:docMk/>
            <pc:sldMk cId="854567326" sldId="3507"/>
            <ac:picMk id="44" creationId="{EBAD1C8A-5AFC-429E-BF3C-BE59E2CA8D56}"/>
          </ac:picMkLst>
        </pc:picChg>
        <pc:picChg chg="mod">
          <ac:chgData name="Berencsi Bence" userId="0d6bc2cf-8112-42d3-a525-7658f104eaf7" providerId="ADAL" clId="{BA4AD00B-0161-421B-B9C9-0DB6F39A5137}" dt="2023-02-07T18:07:01.995" v="6387" actId="1038"/>
          <ac:picMkLst>
            <pc:docMk/>
            <pc:sldMk cId="854567326" sldId="3507"/>
            <ac:picMk id="53" creationId="{BD53BFCD-6B23-43A5-81A3-C0EB73481566}"/>
          </ac:picMkLst>
        </pc:picChg>
        <pc:picChg chg="mod">
          <ac:chgData name="Berencsi Bence" userId="0d6bc2cf-8112-42d3-a525-7658f104eaf7" providerId="ADAL" clId="{BA4AD00B-0161-421B-B9C9-0DB6F39A5137}" dt="2023-02-07T18:07:26.891" v="6418" actId="1037"/>
          <ac:picMkLst>
            <pc:docMk/>
            <pc:sldMk cId="854567326" sldId="3507"/>
            <ac:picMk id="1028" creationId="{BABE1BDE-17BA-4B71-A532-ACC069CE7690}"/>
          </ac:picMkLst>
        </pc:picChg>
        <pc:cxnChg chg="mod">
          <ac:chgData name="Berencsi Bence" userId="0d6bc2cf-8112-42d3-a525-7658f104eaf7" providerId="ADAL" clId="{BA4AD00B-0161-421B-B9C9-0DB6F39A5137}" dt="2023-02-07T18:07:01.995" v="6387" actId="1038"/>
          <ac:cxnSpMkLst>
            <pc:docMk/>
            <pc:sldMk cId="854567326" sldId="3507"/>
            <ac:cxnSpMk id="4" creationId="{005684DA-2ADB-4A5B-8EDE-0DF12D917A81}"/>
          </ac:cxnSpMkLst>
        </pc:cxnChg>
        <pc:cxnChg chg="add del mod">
          <ac:chgData name="Berencsi Bence" userId="0d6bc2cf-8112-42d3-a525-7658f104eaf7" providerId="ADAL" clId="{BA4AD00B-0161-421B-B9C9-0DB6F39A5137}" dt="2023-02-07T18:07:53.812" v="6423" actId="478"/>
          <ac:cxnSpMkLst>
            <pc:docMk/>
            <pc:sldMk cId="854567326" sldId="3507"/>
            <ac:cxnSpMk id="10" creationId="{E0DF77B4-3D26-DA94-BBE3-8E1AF4606359}"/>
          </ac:cxnSpMkLst>
        </pc:cxnChg>
        <pc:cxnChg chg="add del mod">
          <ac:chgData name="Berencsi Bence" userId="0d6bc2cf-8112-42d3-a525-7658f104eaf7" providerId="ADAL" clId="{BA4AD00B-0161-421B-B9C9-0DB6F39A5137}" dt="2023-02-07T18:03:46.106" v="6294" actId="478"/>
          <ac:cxnSpMkLst>
            <pc:docMk/>
            <pc:sldMk cId="854567326" sldId="3507"/>
            <ac:cxnSpMk id="12" creationId="{ABE460FB-E4A7-F6F9-CC26-B1AE4179EC03}"/>
          </ac:cxnSpMkLst>
        </pc:cxnChg>
        <pc:cxnChg chg="add del mod">
          <ac:chgData name="Berencsi Bence" userId="0d6bc2cf-8112-42d3-a525-7658f104eaf7" providerId="ADAL" clId="{BA4AD00B-0161-421B-B9C9-0DB6F39A5137}" dt="2023-02-07T18:03:49.812" v="6295" actId="478"/>
          <ac:cxnSpMkLst>
            <pc:docMk/>
            <pc:sldMk cId="854567326" sldId="3507"/>
            <ac:cxnSpMk id="16" creationId="{2ED54B36-C595-AA00-4D25-CC9884D6058D}"/>
          </ac:cxnSpMkLst>
        </pc:cxnChg>
        <pc:cxnChg chg="add del mod">
          <ac:chgData name="Berencsi Bence" userId="0d6bc2cf-8112-42d3-a525-7658f104eaf7" providerId="ADAL" clId="{BA4AD00B-0161-421B-B9C9-0DB6F39A5137}" dt="2023-02-07T18:07:51.564" v="6422" actId="478"/>
          <ac:cxnSpMkLst>
            <pc:docMk/>
            <pc:sldMk cId="854567326" sldId="3507"/>
            <ac:cxnSpMk id="18" creationId="{2B6B65BB-6F73-01B4-A193-70A9AFF7FBA8}"/>
          </ac:cxnSpMkLst>
        </pc:cxnChg>
        <pc:cxnChg chg="add del mod">
          <ac:chgData name="Berencsi Bence" userId="0d6bc2cf-8112-42d3-a525-7658f104eaf7" providerId="ADAL" clId="{BA4AD00B-0161-421B-B9C9-0DB6F39A5137}" dt="2023-02-07T18:07:49.332" v="6421" actId="478"/>
          <ac:cxnSpMkLst>
            <pc:docMk/>
            <pc:sldMk cId="854567326" sldId="3507"/>
            <ac:cxnSpMk id="19" creationId="{BEA68B3B-E75F-D2BF-CB92-DFAA3EAD4FA7}"/>
          </ac:cxnSpMkLst>
        </pc:cxnChg>
      </pc:sldChg>
      <pc:sldChg chg="del">
        <pc:chgData name="Berencsi Bence" userId="0d6bc2cf-8112-42d3-a525-7658f104eaf7" providerId="ADAL" clId="{BA4AD00B-0161-421B-B9C9-0DB6F39A5137}" dt="2023-02-07T16:27:19.605" v="5053" actId="2696"/>
        <pc:sldMkLst>
          <pc:docMk/>
          <pc:sldMk cId="3344704356" sldId="3507"/>
        </pc:sldMkLst>
      </pc:sldChg>
      <pc:sldChg chg="addSp delSp modSp add mod">
        <pc:chgData name="Berencsi Bence" userId="0d6bc2cf-8112-42d3-a525-7658f104eaf7" providerId="ADAL" clId="{BA4AD00B-0161-421B-B9C9-0DB6F39A5137}" dt="2023-02-09T11:04:38.154" v="8885" actId="688"/>
        <pc:sldMkLst>
          <pc:docMk/>
          <pc:sldMk cId="295658725" sldId="3508"/>
        </pc:sldMkLst>
        <pc:spChg chg="add mod">
          <ac:chgData name="Berencsi Bence" userId="0d6bc2cf-8112-42d3-a525-7658f104eaf7" providerId="ADAL" clId="{BA4AD00B-0161-421B-B9C9-0DB6F39A5137}" dt="2023-02-09T10:59:29.343" v="8837"/>
          <ac:spMkLst>
            <pc:docMk/>
            <pc:sldMk cId="295658725" sldId="3508"/>
            <ac:spMk id="3" creationId="{AD87A7A3-336B-15CD-DFC5-E0F0E1658C34}"/>
          </ac:spMkLst>
        </pc:spChg>
        <pc:spChg chg="add mod">
          <ac:chgData name="Berencsi Bence" userId="0d6bc2cf-8112-42d3-a525-7658f104eaf7" providerId="ADAL" clId="{BA4AD00B-0161-421B-B9C9-0DB6F39A5137}" dt="2023-02-09T11:00:25.457" v="8846" actId="20577"/>
          <ac:spMkLst>
            <pc:docMk/>
            <pc:sldMk cId="295658725" sldId="3508"/>
            <ac:spMk id="4" creationId="{8D224EA8-5B74-D0F6-6CDE-1DFEF5C13513}"/>
          </ac:spMkLst>
        </pc:spChg>
        <pc:spChg chg="del">
          <ac:chgData name="Berencsi Bence" userId="0d6bc2cf-8112-42d3-a525-7658f104eaf7" providerId="ADAL" clId="{BA4AD00B-0161-421B-B9C9-0DB6F39A5137}" dt="2023-02-09T11:01:06.025" v="8852" actId="478"/>
          <ac:spMkLst>
            <pc:docMk/>
            <pc:sldMk cId="295658725" sldId="3508"/>
            <ac:spMk id="28" creationId="{1F770239-637B-4894-8185-CC47E5EE2908}"/>
          </ac:spMkLst>
        </pc:spChg>
        <pc:spChg chg="del">
          <ac:chgData name="Berencsi Bence" userId="0d6bc2cf-8112-42d3-a525-7658f104eaf7" providerId="ADAL" clId="{BA4AD00B-0161-421B-B9C9-0DB6F39A5137}" dt="2023-02-09T11:01:36.465" v="8857" actId="478"/>
          <ac:spMkLst>
            <pc:docMk/>
            <pc:sldMk cId="295658725" sldId="3508"/>
            <ac:spMk id="30" creationId="{A61B71B9-DE7F-449A-AAAA-4E5D13DC7036}"/>
          </ac:spMkLst>
        </pc:spChg>
        <pc:spChg chg="del">
          <ac:chgData name="Berencsi Bence" userId="0d6bc2cf-8112-42d3-a525-7658f104eaf7" providerId="ADAL" clId="{BA4AD00B-0161-421B-B9C9-0DB6F39A5137}" dt="2023-02-09T11:01:38.785" v="8859" actId="478"/>
          <ac:spMkLst>
            <pc:docMk/>
            <pc:sldMk cId="295658725" sldId="3508"/>
            <ac:spMk id="31" creationId="{53EA19B8-4F25-454F-8D70-7B1CACA95418}"/>
          </ac:spMkLst>
        </pc:spChg>
        <pc:spChg chg="del">
          <ac:chgData name="Berencsi Bence" userId="0d6bc2cf-8112-42d3-a525-7658f104eaf7" providerId="ADAL" clId="{BA4AD00B-0161-421B-B9C9-0DB6F39A5137}" dt="2023-02-09T11:00:51.538" v="8848" actId="478"/>
          <ac:spMkLst>
            <pc:docMk/>
            <pc:sldMk cId="295658725" sldId="3508"/>
            <ac:spMk id="34" creationId="{3353E882-42E1-4BB7-A55D-D703C67FFD02}"/>
          </ac:spMkLst>
        </pc:spChg>
        <pc:spChg chg="del">
          <ac:chgData name="Berencsi Bence" userId="0d6bc2cf-8112-42d3-a525-7658f104eaf7" providerId="ADAL" clId="{BA4AD00B-0161-421B-B9C9-0DB6F39A5137}" dt="2023-02-09T11:01:35.178" v="8856" actId="478"/>
          <ac:spMkLst>
            <pc:docMk/>
            <pc:sldMk cId="295658725" sldId="3508"/>
            <ac:spMk id="35" creationId="{3C15282E-19D8-47C9-8A86-4A5EE4CFC159}"/>
          </ac:spMkLst>
        </pc:spChg>
        <pc:spChg chg="del">
          <ac:chgData name="Berencsi Bence" userId="0d6bc2cf-8112-42d3-a525-7658f104eaf7" providerId="ADAL" clId="{BA4AD00B-0161-421B-B9C9-0DB6F39A5137}" dt="2023-02-09T11:01:37.849" v="8858" actId="478"/>
          <ac:spMkLst>
            <pc:docMk/>
            <pc:sldMk cId="295658725" sldId="3508"/>
            <ac:spMk id="36" creationId="{F0CC8838-FABB-4BD3-8B1C-AA8ADC70970B}"/>
          </ac:spMkLst>
        </pc:spChg>
        <pc:spChg chg="del">
          <ac:chgData name="Berencsi Bence" userId="0d6bc2cf-8112-42d3-a525-7658f104eaf7" providerId="ADAL" clId="{BA4AD00B-0161-421B-B9C9-0DB6F39A5137}" dt="2023-02-09T11:00:49.626" v="8847" actId="478"/>
          <ac:spMkLst>
            <pc:docMk/>
            <pc:sldMk cId="295658725" sldId="3508"/>
            <ac:spMk id="37" creationId="{03E1578C-E0C6-4FC7-944E-9AB7C456283C}"/>
          </ac:spMkLst>
        </pc:spChg>
        <pc:spChg chg="del">
          <ac:chgData name="Berencsi Bence" userId="0d6bc2cf-8112-42d3-a525-7658f104eaf7" providerId="ADAL" clId="{BA4AD00B-0161-421B-B9C9-0DB6F39A5137}" dt="2023-02-09T11:01:06.898" v="8853" actId="478"/>
          <ac:spMkLst>
            <pc:docMk/>
            <pc:sldMk cId="295658725" sldId="3508"/>
            <ac:spMk id="38" creationId="{4F8C868A-BBFF-428C-86AA-B7B9675F7C47}"/>
          </ac:spMkLst>
        </pc:spChg>
        <pc:spChg chg="del">
          <ac:chgData name="Berencsi Bence" userId="0d6bc2cf-8112-42d3-a525-7658f104eaf7" providerId="ADAL" clId="{BA4AD00B-0161-421B-B9C9-0DB6F39A5137}" dt="2023-02-09T11:01:00.938" v="8851" actId="478"/>
          <ac:spMkLst>
            <pc:docMk/>
            <pc:sldMk cId="295658725" sldId="3508"/>
            <ac:spMk id="42" creationId="{294A44F8-B97E-4D60-BA36-5AA15E43F6A8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47" creationId="{EA52258E-8EFF-462C-B385-162FC4351182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48" creationId="{2F92B965-FEE8-4344-BD6B-A226240ED1D8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49" creationId="{483433D9-207F-490F-8383-97B2222711CB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50" creationId="{9E61C550-E764-4BEF-9061-CA97CC5593CE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51" creationId="{C66024C2-24B9-4EDB-815D-F1CAA7C0EC7F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52" creationId="{66EAB79C-3EBF-416C-A80C-0326B908B40D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53" creationId="{BF6CF677-8310-4804-B86E-B0DE883BA2A1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54" creationId="{C9778464-E5AB-408C-B6E7-804DED72CFCF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55" creationId="{A687AB20-07D9-4E76-9500-D6B039C8146E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56" creationId="{232C82C5-1846-4512-9E23-75D4F6A09867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57" creationId="{8D0B7FDB-4D0E-4E73-A5DA-E061911AF59F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58" creationId="{BC3947FE-6AB7-4CFB-AEBF-4D027ED543F6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59" creationId="{BE675F9A-A42D-4F89-B627-D10C8C5F9292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60" creationId="{12EEE7A6-CEE9-43E8-8B35-92D3A79B36D1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61" creationId="{9C77D312-968F-4D51-8F24-D8CF28ADFB73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62" creationId="{2FD669D4-214C-4CC6-94DA-84DCC86A6B49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70" creationId="{1B288232-14FA-4B8B-9A18-41D24151A93D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71" creationId="{86B48AC9-6DDD-43E0-AFA1-7C7F235F71D0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72" creationId="{8B657334-E9D7-4C03-A263-7D73B71E50C9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73" creationId="{93423442-FC17-4439-A4A4-38263D70AAAF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74" creationId="{0B27A21F-373A-4DCA-9AE5-44A1964F08A2}"/>
          </ac:spMkLst>
        </pc:spChg>
        <pc:spChg chg="del">
          <ac:chgData name="Berencsi Bence" userId="0d6bc2cf-8112-42d3-a525-7658f104eaf7" providerId="ADAL" clId="{BA4AD00B-0161-421B-B9C9-0DB6F39A5137}" dt="2023-02-09T10:59:21.754" v="8834" actId="478"/>
          <ac:spMkLst>
            <pc:docMk/>
            <pc:sldMk cId="295658725" sldId="3508"/>
            <ac:spMk id="75" creationId="{683FB79D-FD3C-4271-8F31-A5BD54149BB1}"/>
          </ac:spMkLst>
        </pc:spChg>
        <pc:spChg chg="del">
          <ac:chgData name="Berencsi Bence" userId="0d6bc2cf-8112-42d3-a525-7658f104eaf7" providerId="ADAL" clId="{BA4AD00B-0161-421B-B9C9-0DB6F39A5137}" dt="2023-02-09T10:59:24.729" v="8835" actId="478"/>
          <ac:spMkLst>
            <pc:docMk/>
            <pc:sldMk cId="295658725" sldId="3508"/>
            <ac:spMk id="76" creationId="{8EC70B97-8E14-4CBD-B662-BBEBAF480E18}"/>
          </ac:spMkLst>
        </pc:spChg>
        <pc:spChg chg="del">
          <ac:chgData name="Berencsi Bence" userId="0d6bc2cf-8112-42d3-a525-7658f104eaf7" providerId="ADAL" clId="{BA4AD00B-0161-421B-B9C9-0DB6F39A5137}" dt="2023-02-09T11:01:08.282" v="8854" actId="478"/>
          <ac:spMkLst>
            <pc:docMk/>
            <pc:sldMk cId="295658725" sldId="3508"/>
            <ac:spMk id="77" creationId="{2FA7B790-2E05-4931-B9A6-ACB171E2DA0B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78" creationId="{870116AF-C828-49DF-89D0-43A7829D6861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79" creationId="{A2B51019-2816-4464-8E02-3FA7005B84E0}"/>
          </ac:spMkLst>
        </pc:spChg>
        <pc:spChg chg="del">
          <ac:chgData name="Berencsi Bence" userId="0d6bc2cf-8112-42d3-a525-7658f104eaf7" providerId="ADAL" clId="{BA4AD00B-0161-421B-B9C9-0DB6F39A5137}" dt="2023-02-09T10:59:28.001" v="8836" actId="478"/>
          <ac:spMkLst>
            <pc:docMk/>
            <pc:sldMk cId="295658725" sldId="3508"/>
            <ac:spMk id="81" creationId="{0B124110-6B15-4C48-AE5E-D9B358FCEF50}"/>
          </ac:spMkLst>
        </pc:spChg>
        <pc:spChg chg="mod">
          <ac:chgData name="Berencsi Bence" userId="0d6bc2cf-8112-42d3-a525-7658f104eaf7" providerId="ADAL" clId="{BA4AD00B-0161-421B-B9C9-0DB6F39A5137}" dt="2023-02-09T11:02:32.199" v="8871" actId="14100"/>
          <ac:spMkLst>
            <pc:docMk/>
            <pc:sldMk cId="295658725" sldId="3508"/>
            <ac:spMk id="82" creationId="{B082F2A0-9F3F-4C41-AC8A-BD12398F7E5A}"/>
          </ac:spMkLst>
        </pc:spChg>
        <pc:spChg chg="mod">
          <ac:chgData name="Berencsi Bence" userId="0d6bc2cf-8112-42d3-a525-7658f104eaf7" providerId="ADAL" clId="{BA4AD00B-0161-421B-B9C9-0DB6F39A5137}" dt="2023-02-09T11:02:32.199" v="8871" actId="14100"/>
          <ac:spMkLst>
            <pc:docMk/>
            <pc:sldMk cId="295658725" sldId="3508"/>
            <ac:spMk id="83" creationId="{D5201DEA-3EC5-4801-A9AF-5CC7149EFFDD}"/>
          </ac:spMkLst>
        </pc:spChg>
        <pc:spChg chg="mod">
          <ac:chgData name="Berencsi Bence" userId="0d6bc2cf-8112-42d3-a525-7658f104eaf7" providerId="ADAL" clId="{BA4AD00B-0161-421B-B9C9-0DB6F39A5137}" dt="2023-02-09T11:02:32.199" v="8871" actId="14100"/>
          <ac:spMkLst>
            <pc:docMk/>
            <pc:sldMk cId="295658725" sldId="3508"/>
            <ac:spMk id="84" creationId="{77A543EE-646A-47CE-ADE1-BAEA0B647E66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85" creationId="{D05FDD4F-F363-48DA-BEB1-FDFC0CD714B8}"/>
          </ac:spMkLst>
        </pc:spChg>
        <pc:spChg chg="mod">
          <ac:chgData name="Berencsi Bence" userId="0d6bc2cf-8112-42d3-a525-7658f104eaf7" providerId="ADAL" clId="{BA4AD00B-0161-421B-B9C9-0DB6F39A5137}" dt="2023-02-09T11:04:38.154" v="8885" actId="688"/>
          <ac:spMkLst>
            <pc:docMk/>
            <pc:sldMk cId="295658725" sldId="3508"/>
            <ac:spMk id="87" creationId="{D0E30C14-7BA3-4080-9F9A-AF9BD8508738}"/>
          </ac:spMkLst>
        </pc:spChg>
        <pc:spChg chg="mod">
          <ac:chgData name="Berencsi Bence" userId="0d6bc2cf-8112-42d3-a525-7658f104eaf7" providerId="ADAL" clId="{BA4AD00B-0161-421B-B9C9-0DB6F39A5137}" dt="2023-02-09T11:04:38.154" v="8885" actId="688"/>
          <ac:spMkLst>
            <pc:docMk/>
            <pc:sldMk cId="295658725" sldId="3508"/>
            <ac:spMk id="88" creationId="{CE79AB8C-73F4-4659-A320-E3EF503B51D0}"/>
          </ac:spMkLst>
        </pc:spChg>
        <pc:spChg chg="mod">
          <ac:chgData name="Berencsi Bence" userId="0d6bc2cf-8112-42d3-a525-7658f104eaf7" providerId="ADAL" clId="{BA4AD00B-0161-421B-B9C9-0DB6F39A5137}" dt="2023-02-09T11:04:38.154" v="8885" actId="688"/>
          <ac:spMkLst>
            <pc:docMk/>
            <pc:sldMk cId="295658725" sldId="3508"/>
            <ac:spMk id="89" creationId="{A4F38CED-5EB0-4AF9-9DB6-730A1E4ACF4D}"/>
          </ac:spMkLst>
        </pc:spChg>
        <pc:spChg chg="mod">
          <ac:chgData name="Berencsi Bence" userId="0d6bc2cf-8112-42d3-a525-7658f104eaf7" providerId="ADAL" clId="{BA4AD00B-0161-421B-B9C9-0DB6F39A5137}" dt="2023-02-09T11:04:38.154" v="8885" actId="688"/>
          <ac:spMkLst>
            <pc:docMk/>
            <pc:sldMk cId="295658725" sldId="3508"/>
            <ac:spMk id="90" creationId="{CDEBCE61-00C1-4890-B8D5-0554916A54EF}"/>
          </ac:spMkLst>
        </pc:spChg>
        <pc:spChg chg="mod">
          <ac:chgData name="Berencsi Bence" userId="0d6bc2cf-8112-42d3-a525-7658f104eaf7" providerId="ADAL" clId="{BA4AD00B-0161-421B-B9C9-0DB6F39A5137}" dt="2023-02-09T11:04:38.154" v="8885" actId="688"/>
          <ac:spMkLst>
            <pc:docMk/>
            <pc:sldMk cId="295658725" sldId="3508"/>
            <ac:spMk id="91" creationId="{C328273F-AFA7-4552-A1BB-263FD8C14DE4}"/>
          </ac:spMkLst>
        </pc:spChg>
        <pc:spChg chg="mod">
          <ac:chgData name="Berencsi Bence" userId="0d6bc2cf-8112-42d3-a525-7658f104eaf7" providerId="ADAL" clId="{BA4AD00B-0161-421B-B9C9-0DB6F39A5137}" dt="2023-02-09T11:04:38.154" v="8885" actId="688"/>
          <ac:spMkLst>
            <pc:docMk/>
            <pc:sldMk cId="295658725" sldId="3508"/>
            <ac:spMk id="92" creationId="{9EEB55FE-0EFF-46AA-A058-EC3C523CA04B}"/>
          </ac:spMkLst>
        </pc:spChg>
        <pc:spChg chg="mod">
          <ac:chgData name="Berencsi Bence" userId="0d6bc2cf-8112-42d3-a525-7658f104eaf7" providerId="ADAL" clId="{BA4AD00B-0161-421B-B9C9-0DB6F39A5137}" dt="2023-02-09T11:04:38.154" v="8885" actId="688"/>
          <ac:spMkLst>
            <pc:docMk/>
            <pc:sldMk cId="295658725" sldId="3508"/>
            <ac:spMk id="93" creationId="{44F3CE4C-209E-48DD-AD85-0284695273EE}"/>
          </ac:spMkLst>
        </pc:spChg>
        <pc:spChg chg="mod">
          <ac:chgData name="Berencsi Bence" userId="0d6bc2cf-8112-42d3-a525-7658f104eaf7" providerId="ADAL" clId="{BA4AD00B-0161-421B-B9C9-0DB6F39A5137}" dt="2023-02-09T11:04:38.154" v="8885" actId="688"/>
          <ac:spMkLst>
            <pc:docMk/>
            <pc:sldMk cId="295658725" sldId="3508"/>
            <ac:spMk id="94" creationId="{066FC9F0-D950-4BBA-8B6A-87930374FA26}"/>
          </ac:spMkLst>
        </pc:spChg>
        <pc:spChg chg="mod">
          <ac:chgData name="Berencsi Bence" userId="0d6bc2cf-8112-42d3-a525-7658f104eaf7" providerId="ADAL" clId="{BA4AD00B-0161-421B-B9C9-0DB6F39A5137}" dt="2023-02-09T11:04:38.154" v="8885" actId="688"/>
          <ac:spMkLst>
            <pc:docMk/>
            <pc:sldMk cId="295658725" sldId="3508"/>
            <ac:spMk id="95" creationId="{B267E4E6-94EB-4C91-89BF-06D26A7A3208}"/>
          </ac:spMkLst>
        </pc:spChg>
        <pc:spChg chg="mod">
          <ac:chgData name="Berencsi Bence" userId="0d6bc2cf-8112-42d3-a525-7658f104eaf7" providerId="ADAL" clId="{BA4AD00B-0161-421B-B9C9-0DB6F39A5137}" dt="2023-02-09T11:04:38.154" v="8885" actId="688"/>
          <ac:spMkLst>
            <pc:docMk/>
            <pc:sldMk cId="295658725" sldId="3508"/>
            <ac:spMk id="96" creationId="{CF394AFB-DC04-4B2A-A34C-5AD5EEB0361D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97" creationId="{0A17BB34-B9C7-4533-85B8-D22B3865BA82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98" creationId="{5A920652-790C-4324-825D-32E03C4F0413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99" creationId="{1A83751D-10A8-44B5-84A2-59208B93B677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00" creationId="{B4E0B31F-89C2-419F-B818-A13595B41580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01" creationId="{8F9C0E4B-CE80-4567-B269-98CFD4ED1EE5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02" creationId="{016C594C-B0CC-4812-ABCB-B396CFF73A1D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03" creationId="{EDDA1FFC-451D-459B-8367-81407CDE7925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04" creationId="{F16D6C4F-B9B4-45B9-A2D8-93FC9C438B4D}"/>
          </ac:spMkLst>
        </pc:spChg>
        <pc:spChg chg="mod">
          <ac:chgData name="Berencsi Bence" userId="0d6bc2cf-8112-42d3-a525-7658f104eaf7" providerId="ADAL" clId="{BA4AD00B-0161-421B-B9C9-0DB6F39A5137}" dt="2023-02-09T11:04:38.154" v="8885" actId="688"/>
          <ac:spMkLst>
            <pc:docMk/>
            <pc:sldMk cId="295658725" sldId="3508"/>
            <ac:spMk id="105" creationId="{04108682-A6A8-4C9F-8EF2-022CC3144B20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06" creationId="{B8CEFFB8-D701-48AE-AF68-A8BB34D424DA}"/>
          </ac:spMkLst>
        </pc:spChg>
        <pc:spChg chg="mod">
          <ac:chgData name="Berencsi Bence" userId="0d6bc2cf-8112-42d3-a525-7658f104eaf7" providerId="ADAL" clId="{BA4AD00B-0161-421B-B9C9-0DB6F39A5137}" dt="2023-02-09T11:04:38.154" v="8885" actId="688"/>
          <ac:spMkLst>
            <pc:docMk/>
            <pc:sldMk cId="295658725" sldId="3508"/>
            <ac:spMk id="107" creationId="{3F72F060-9995-4B35-A70C-FF8D4EC0BF5D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08" creationId="{8ACB6DDD-1C92-4BFC-A634-8F685C4E7A22}"/>
          </ac:spMkLst>
        </pc:spChg>
        <pc:spChg chg="mod">
          <ac:chgData name="Berencsi Bence" userId="0d6bc2cf-8112-42d3-a525-7658f104eaf7" providerId="ADAL" clId="{BA4AD00B-0161-421B-B9C9-0DB6F39A5137}" dt="2023-02-09T11:04:38.154" v="8885" actId="688"/>
          <ac:spMkLst>
            <pc:docMk/>
            <pc:sldMk cId="295658725" sldId="3508"/>
            <ac:spMk id="109" creationId="{479E9671-1C82-4E35-B346-5DD65CDEF82F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10" creationId="{9C838AC8-E3F7-4C92-B010-1C7CEC5FCD69}"/>
          </ac:spMkLst>
        </pc:spChg>
        <pc:spChg chg="mod">
          <ac:chgData name="Berencsi Bence" userId="0d6bc2cf-8112-42d3-a525-7658f104eaf7" providerId="ADAL" clId="{BA4AD00B-0161-421B-B9C9-0DB6F39A5137}" dt="2023-02-09T11:04:38.154" v="8885" actId="688"/>
          <ac:spMkLst>
            <pc:docMk/>
            <pc:sldMk cId="295658725" sldId="3508"/>
            <ac:spMk id="111" creationId="{053193A6-2074-45F5-BD6E-6E18F097AF9C}"/>
          </ac:spMkLst>
        </pc:spChg>
        <pc:spChg chg="mod">
          <ac:chgData name="Berencsi Bence" userId="0d6bc2cf-8112-42d3-a525-7658f104eaf7" providerId="ADAL" clId="{BA4AD00B-0161-421B-B9C9-0DB6F39A5137}" dt="2023-02-09T11:04:38.154" v="8885" actId="688"/>
          <ac:spMkLst>
            <pc:docMk/>
            <pc:sldMk cId="295658725" sldId="3508"/>
            <ac:spMk id="112" creationId="{74EEEEE2-E625-42A7-AD60-296EFAF6C77F}"/>
          </ac:spMkLst>
        </pc:spChg>
        <pc:spChg chg="mod">
          <ac:chgData name="Berencsi Bence" userId="0d6bc2cf-8112-42d3-a525-7658f104eaf7" providerId="ADAL" clId="{BA4AD00B-0161-421B-B9C9-0DB6F39A5137}" dt="2023-02-09T11:04:38.154" v="8885" actId="688"/>
          <ac:spMkLst>
            <pc:docMk/>
            <pc:sldMk cId="295658725" sldId="3508"/>
            <ac:spMk id="113" creationId="{5EBC6297-D213-4024-9266-F1711C86FBC6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14" creationId="{310FF1F1-D0A5-4BEA-AA60-D4F695F2B804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15" creationId="{B9A985B8-A931-4521-B574-42627993E1C0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16" creationId="{1AFCDAD6-4A79-4CF9-86B5-5DB036E8E9D5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17" creationId="{E6D55D16-93B4-4061-BAD8-D2D81EDF409A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18" creationId="{31BC5070-6753-4ED8-89A5-D03BC14549F5}"/>
          </ac:spMkLst>
        </pc:spChg>
        <pc:spChg chg="mod">
          <ac:chgData name="Berencsi Bence" userId="0d6bc2cf-8112-42d3-a525-7658f104eaf7" providerId="ADAL" clId="{BA4AD00B-0161-421B-B9C9-0DB6F39A5137}" dt="2023-02-09T11:04:38.154" v="8885" actId="688"/>
          <ac:spMkLst>
            <pc:docMk/>
            <pc:sldMk cId="295658725" sldId="3508"/>
            <ac:spMk id="119" creationId="{601F1EC6-7120-402B-BB9A-D74E0E68771D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20" creationId="{86FD0E02-728A-4519-B747-4CE23953B2EC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21" creationId="{EE526366-E37B-40CC-8B86-9EDA7F26BC0A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22" creationId="{0F5CF3A6-DD0E-493D-88C3-380BEE70E64C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23" creationId="{6EF21042-7874-4BE6-B87F-C1F77D9AD276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24" creationId="{E0E13FDD-CC2E-4FD2-9974-63D3F9761D32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25" creationId="{95256ED9-B6E5-42C8-9FBF-6BECC89C707D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26" creationId="{677F826B-5D78-4F57-8007-DDEE904D978D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27" creationId="{4799C0F7-A84D-4FF3-8B59-A4B94587FCED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28" creationId="{F9883A0D-3ABA-4DEB-A7C3-928CF438BDC2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29" creationId="{3017B41C-5E08-433C-9BA0-341001E9C074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30" creationId="{B398A3C7-4FB5-4EE4-BA09-1427D9D7A975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31" creationId="{B9E205B9-497E-4ECB-8B02-D9EBF172B2E0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32" creationId="{B87B56DF-2F44-4078-BADF-70D2AA675BC3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33" creationId="{99D599C8-4157-41A4-B89C-FAD13D764456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34" creationId="{47799595-1268-4236-90F4-BB05DDD4A252}"/>
          </ac:spMkLst>
        </pc:spChg>
        <pc:spChg chg="mod">
          <ac:chgData name="Berencsi Bence" userId="0d6bc2cf-8112-42d3-a525-7658f104eaf7" providerId="ADAL" clId="{BA4AD00B-0161-421B-B9C9-0DB6F39A5137}" dt="2023-02-09T11:01:12.552" v="8855" actId="1076"/>
          <ac:spMkLst>
            <pc:docMk/>
            <pc:sldMk cId="295658725" sldId="3508"/>
            <ac:spMk id="135" creationId="{E4FE1351-B04D-46C3-AB8E-A782BBCBE8F4}"/>
          </ac:spMkLst>
        </pc:spChg>
        <pc:spChg chg="mod">
          <ac:chgData name="Berencsi Bence" userId="0d6bc2cf-8112-42d3-a525-7658f104eaf7" providerId="ADAL" clId="{BA4AD00B-0161-421B-B9C9-0DB6F39A5137}" dt="2023-02-09T11:04:38.154" v="8885" actId="688"/>
          <ac:spMkLst>
            <pc:docMk/>
            <pc:sldMk cId="295658725" sldId="3508"/>
            <ac:spMk id="136" creationId="{FEA7768E-C804-4118-9183-476517E9222B}"/>
          </ac:spMkLst>
        </pc:spChg>
        <pc:spChg chg="mod">
          <ac:chgData name="Berencsi Bence" userId="0d6bc2cf-8112-42d3-a525-7658f104eaf7" providerId="ADAL" clId="{BA4AD00B-0161-421B-B9C9-0DB6F39A5137}" dt="2023-02-09T11:04:38.154" v="8885" actId="688"/>
          <ac:spMkLst>
            <pc:docMk/>
            <pc:sldMk cId="295658725" sldId="3508"/>
            <ac:spMk id="137" creationId="{1161DF0D-BB64-4C92-A95E-C674FE4D4C36}"/>
          </ac:spMkLst>
        </pc:spChg>
        <pc:spChg chg="mod">
          <ac:chgData name="Berencsi Bence" userId="0d6bc2cf-8112-42d3-a525-7658f104eaf7" providerId="ADAL" clId="{BA4AD00B-0161-421B-B9C9-0DB6F39A5137}" dt="2023-02-09T11:04:38.154" v="8885" actId="688"/>
          <ac:spMkLst>
            <pc:docMk/>
            <pc:sldMk cId="295658725" sldId="3508"/>
            <ac:spMk id="138" creationId="{069D8B00-E5E2-494F-AE05-9FF0D572AEF5}"/>
          </ac:spMkLst>
        </pc:spChg>
        <pc:spChg chg="del">
          <ac:chgData name="Berencsi Bence" userId="0d6bc2cf-8112-42d3-a525-7658f104eaf7" providerId="ADAL" clId="{BA4AD00B-0161-421B-B9C9-0DB6F39A5137}" dt="2023-02-09T11:00:54.786" v="8849" actId="478"/>
          <ac:spMkLst>
            <pc:docMk/>
            <pc:sldMk cId="295658725" sldId="3508"/>
            <ac:spMk id="139" creationId="{F93DEE93-5336-451E-A913-C1D5029EB3F6}"/>
          </ac:spMkLst>
        </pc:spChg>
        <pc:spChg chg="del">
          <ac:chgData name="Berencsi Bence" userId="0d6bc2cf-8112-42d3-a525-7658f104eaf7" providerId="ADAL" clId="{BA4AD00B-0161-421B-B9C9-0DB6F39A5137}" dt="2023-02-09T11:00:56.409" v="8850" actId="478"/>
          <ac:spMkLst>
            <pc:docMk/>
            <pc:sldMk cId="295658725" sldId="3508"/>
            <ac:spMk id="140" creationId="{CAA4DF6E-B7FC-48D3-A294-C94746C6F9B7}"/>
          </ac:spMkLst>
        </pc:spChg>
        <pc:grpChg chg="del mod">
          <ac:chgData name="Berencsi Bence" userId="0d6bc2cf-8112-42d3-a525-7658f104eaf7" providerId="ADAL" clId="{BA4AD00B-0161-421B-B9C9-0DB6F39A5137}" dt="2023-02-09T11:02:34.345" v="8872" actId="478"/>
          <ac:grpSpMkLst>
            <pc:docMk/>
            <pc:sldMk cId="295658725" sldId="3508"/>
            <ac:grpSpMk id="2" creationId="{9EA8BFE8-7B8F-4F6A-A1D2-7B8BE9F5955B}"/>
          </ac:grpSpMkLst>
        </pc:grpChg>
        <pc:grpChg chg="mod">
          <ac:chgData name="Berencsi Bence" userId="0d6bc2cf-8112-42d3-a525-7658f104eaf7" providerId="ADAL" clId="{BA4AD00B-0161-421B-B9C9-0DB6F39A5137}" dt="2023-02-09T11:02:32.199" v="8871" actId="14100"/>
          <ac:grpSpMkLst>
            <pc:docMk/>
            <pc:sldMk cId="295658725" sldId="3508"/>
            <ac:grpSpMk id="80" creationId="{0EF845A1-E980-47D9-A8F3-3A7C58D6A1A9}"/>
          </ac:grpSpMkLst>
        </pc:grpChg>
        <pc:grpChg chg="mod">
          <ac:chgData name="Berencsi Bence" userId="0d6bc2cf-8112-42d3-a525-7658f104eaf7" providerId="ADAL" clId="{BA4AD00B-0161-421B-B9C9-0DB6F39A5137}" dt="2023-02-09T11:04:38.154" v="8885" actId="688"/>
          <ac:grpSpMkLst>
            <pc:docMk/>
            <pc:sldMk cId="295658725" sldId="3508"/>
            <ac:grpSpMk id="86" creationId="{766B7D41-C8EE-4D90-9C98-446A0D4056C6}"/>
          </ac:grpSpMkLst>
        </pc:grpChg>
        <pc:picChg chg="mod">
          <ac:chgData name="Berencsi Bence" userId="0d6bc2cf-8112-42d3-a525-7658f104eaf7" providerId="ADAL" clId="{BA4AD00B-0161-421B-B9C9-0DB6F39A5137}" dt="2023-02-09T11:01:12.552" v="8855" actId="1076"/>
          <ac:picMkLst>
            <pc:docMk/>
            <pc:sldMk cId="295658725" sldId="3508"/>
            <ac:picMk id="5122" creationId="{05ABB7EA-847A-4A2C-9C61-AF2C6E61C447}"/>
          </ac:picMkLst>
        </pc:picChg>
        <pc:picChg chg="mod">
          <ac:chgData name="Berencsi Bence" userId="0d6bc2cf-8112-42d3-a525-7658f104eaf7" providerId="ADAL" clId="{BA4AD00B-0161-421B-B9C9-0DB6F39A5137}" dt="2023-02-09T11:01:12.552" v="8855" actId="1076"/>
          <ac:picMkLst>
            <pc:docMk/>
            <pc:sldMk cId="295658725" sldId="3508"/>
            <ac:picMk id="5124" creationId="{321DAF00-FB3F-4010-8AA7-6A15EB906BB4}"/>
          </ac:picMkLst>
        </pc:picChg>
      </pc:sldChg>
      <pc:sldChg chg="del">
        <pc:chgData name="Berencsi Bence" userId="0d6bc2cf-8112-42d3-a525-7658f104eaf7" providerId="ADAL" clId="{BA4AD00B-0161-421B-B9C9-0DB6F39A5137}" dt="2023-02-07T16:27:19.605" v="5053" actId="2696"/>
        <pc:sldMkLst>
          <pc:docMk/>
          <pc:sldMk cId="4142513599" sldId="3508"/>
        </pc:sldMkLst>
      </pc:sldChg>
      <pc:sldChg chg="delSp modSp add del mod">
        <pc:chgData name="Berencsi Bence" userId="0d6bc2cf-8112-42d3-a525-7658f104eaf7" providerId="ADAL" clId="{BA4AD00B-0161-421B-B9C9-0DB6F39A5137}" dt="2023-02-07T10:16:10.862" v="1358" actId="47"/>
        <pc:sldMkLst>
          <pc:docMk/>
          <pc:sldMk cId="2031996393" sldId="3519"/>
        </pc:sldMkLst>
        <pc:spChg chg="del">
          <ac:chgData name="Berencsi Bence" userId="0d6bc2cf-8112-42d3-a525-7658f104eaf7" providerId="ADAL" clId="{BA4AD00B-0161-421B-B9C9-0DB6F39A5137}" dt="2023-02-07T10:12:39.381" v="1295" actId="478"/>
          <ac:spMkLst>
            <pc:docMk/>
            <pc:sldMk cId="2031996393" sldId="3519"/>
            <ac:spMk id="5" creationId="{9C374C2C-1853-4F85-97CB-E9F45A9CD97C}"/>
          </ac:spMkLst>
        </pc:spChg>
        <pc:spChg chg="del mod">
          <ac:chgData name="Berencsi Bence" userId="0d6bc2cf-8112-42d3-a525-7658f104eaf7" providerId="ADAL" clId="{BA4AD00B-0161-421B-B9C9-0DB6F39A5137}" dt="2023-02-07T10:12:44.748" v="1299" actId="478"/>
          <ac:spMkLst>
            <pc:docMk/>
            <pc:sldMk cId="2031996393" sldId="3519"/>
            <ac:spMk id="6" creationId="{1AED965F-12D5-FB64-4482-96E59EE1E7D6}"/>
          </ac:spMkLst>
        </pc:spChg>
        <pc:spChg chg="del">
          <ac:chgData name="Berencsi Bence" userId="0d6bc2cf-8112-42d3-a525-7658f104eaf7" providerId="ADAL" clId="{BA4AD00B-0161-421B-B9C9-0DB6F39A5137}" dt="2023-02-07T10:12:40.779" v="1296" actId="478"/>
          <ac:spMkLst>
            <pc:docMk/>
            <pc:sldMk cId="2031996393" sldId="3519"/>
            <ac:spMk id="47" creationId="{00574EA8-2C0D-448C-99D7-20A6B1CE3EE6}"/>
          </ac:spMkLst>
        </pc:spChg>
        <pc:spChg chg="del mod">
          <ac:chgData name="Berencsi Bence" userId="0d6bc2cf-8112-42d3-a525-7658f104eaf7" providerId="ADAL" clId="{BA4AD00B-0161-421B-B9C9-0DB6F39A5137}" dt="2023-02-07T10:12:42.403" v="1297" actId="478"/>
          <ac:spMkLst>
            <pc:docMk/>
            <pc:sldMk cId="2031996393" sldId="3519"/>
            <ac:spMk id="49" creationId="{A026B2FD-F350-4711-9E34-516CAB956905}"/>
          </ac:spMkLst>
        </pc:spChg>
        <pc:spChg chg="del mod">
          <ac:chgData name="Berencsi Bence" userId="0d6bc2cf-8112-42d3-a525-7658f104eaf7" providerId="ADAL" clId="{BA4AD00B-0161-421B-B9C9-0DB6F39A5137}" dt="2023-02-07T10:12:37.867" v="1294" actId="478"/>
          <ac:spMkLst>
            <pc:docMk/>
            <pc:sldMk cId="2031996393" sldId="3519"/>
            <ac:spMk id="56" creationId="{4A781312-7735-4933-919B-4360C9AEB199}"/>
          </ac:spMkLst>
        </pc:spChg>
        <pc:spChg chg="mod">
          <ac:chgData name="Berencsi Bence" userId="0d6bc2cf-8112-42d3-a525-7658f104eaf7" providerId="ADAL" clId="{BA4AD00B-0161-421B-B9C9-0DB6F39A5137}" dt="2023-02-07T09:40:36.002" v="570" actId="404"/>
          <ac:spMkLst>
            <pc:docMk/>
            <pc:sldMk cId="2031996393" sldId="3519"/>
            <ac:spMk id="61" creationId="{ED691362-6692-4F76-B0E0-63029DB2672F}"/>
          </ac:spMkLst>
        </pc:spChg>
        <pc:spChg chg="mod">
          <ac:chgData name="Berencsi Bence" userId="0d6bc2cf-8112-42d3-a525-7658f104eaf7" providerId="ADAL" clId="{BA4AD00B-0161-421B-B9C9-0DB6F39A5137}" dt="2023-02-07T09:40:40.215" v="571" actId="404"/>
          <ac:spMkLst>
            <pc:docMk/>
            <pc:sldMk cId="2031996393" sldId="3519"/>
            <ac:spMk id="65" creationId="{5F0E5348-365C-4E13-B576-9282D1DD81B8}"/>
          </ac:spMkLst>
        </pc:spChg>
        <pc:grpChg chg="del">
          <ac:chgData name="Berencsi Bence" userId="0d6bc2cf-8112-42d3-a525-7658f104eaf7" providerId="ADAL" clId="{BA4AD00B-0161-421B-B9C9-0DB6F39A5137}" dt="2023-02-07T10:12:43.579" v="1298" actId="478"/>
          <ac:grpSpMkLst>
            <pc:docMk/>
            <pc:sldMk cId="2031996393" sldId="3519"/>
            <ac:grpSpMk id="2" creationId="{64F43712-144F-4D14-834A-3E4228E609C1}"/>
          </ac:grpSpMkLst>
        </pc:grpChg>
        <pc:grpChg chg="del">
          <ac:chgData name="Berencsi Bence" userId="0d6bc2cf-8112-42d3-a525-7658f104eaf7" providerId="ADAL" clId="{BA4AD00B-0161-421B-B9C9-0DB6F39A5137}" dt="2023-02-07T10:12:48.139" v="1301" actId="478"/>
          <ac:grpSpMkLst>
            <pc:docMk/>
            <pc:sldMk cId="2031996393" sldId="3519"/>
            <ac:grpSpMk id="7" creationId="{1F565D71-0D3C-4E0A-90ED-9D4593BAAB74}"/>
          </ac:grpSpMkLst>
        </pc:grpChg>
        <pc:grpChg chg="del">
          <ac:chgData name="Berencsi Bence" userId="0d6bc2cf-8112-42d3-a525-7658f104eaf7" providerId="ADAL" clId="{BA4AD00B-0161-421B-B9C9-0DB6F39A5137}" dt="2023-02-07T10:12:46.756" v="1300" actId="478"/>
          <ac:grpSpMkLst>
            <pc:docMk/>
            <pc:sldMk cId="2031996393" sldId="3519"/>
            <ac:grpSpMk id="8" creationId="{065D5A98-6457-4E30-B2E3-696E58876B41}"/>
          </ac:grpSpMkLst>
        </pc:grpChg>
        <pc:picChg chg="mod">
          <ac:chgData name="Berencsi Bence" userId="0d6bc2cf-8112-42d3-a525-7658f104eaf7" providerId="ADAL" clId="{BA4AD00B-0161-421B-B9C9-0DB6F39A5137}" dt="2023-02-07T10:13:03.219" v="1305" actId="1035"/>
          <ac:picMkLst>
            <pc:docMk/>
            <pc:sldMk cId="2031996393" sldId="3519"/>
            <ac:picMk id="44" creationId="{96F22461-7E10-448E-8CC5-1F569C6D6B3F}"/>
          </ac:picMkLst>
        </pc:picChg>
        <pc:picChg chg="mod">
          <ac:chgData name="Berencsi Bence" userId="0d6bc2cf-8112-42d3-a525-7658f104eaf7" providerId="ADAL" clId="{BA4AD00B-0161-421B-B9C9-0DB6F39A5137}" dt="2023-02-07T09:41:01.467" v="574" actId="14100"/>
          <ac:picMkLst>
            <pc:docMk/>
            <pc:sldMk cId="2031996393" sldId="3519"/>
            <ac:picMk id="45" creationId="{CE6F16AA-DA9A-4C58-84FB-B519CF543906}"/>
          </ac:picMkLst>
        </pc:picChg>
        <pc:picChg chg="mod">
          <ac:chgData name="Berencsi Bence" userId="0d6bc2cf-8112-42d3-a525-7658f104eaf7" providerId="ADAL" clId="{BA4AD00B-0161-421B-B9C9-0DB6F39A5137}" dt="2023-02-07T09:40:56.908" v="573" actId="14100"/>
          <ac:picMkLst>
            <pc:docMk/>
            <pc:sldMk cId="2031996393" sldId="3519"/>
            <ac:picMk id="64" creationId="{34ACC354-A319-4689-B708-3549DF4AD084}"/>
          </ac:picMkLst>
        </pc:picChg>
      </pc:sldChg>
      <pc:sldChg chg="del">
        <pc:chgData name="Berencsi Bence" userId="0d6bc2cf-8112-42d3-a525-7658f104eaf7" providerId="ADAL" clId="{BA4AD00B-0161-421B-B9C9-0DB6F39A5137}" dt="2023-02-07T16:27:19.605" v="5053" actId="2696"/>
        <pc:sldMkLst>
          <pc:docMk/>
          <pc:sldMk cId="1741449127" sldId="3578"/>
        </pc:sldMkLst>
      </pc:sldChg>
      <pc:sldChg chg="addSp delSp modSp add mod">
        <pc:chgData name="Berencsi Bence" userId="0d6bc2cf-8112-42d3-a525-7658f104eaf7" providerId="ADAL" clId="{BA4AD00B-0161-421B-B9C9-0DB6F39A5137}" dt="2023-02-09T11:16:25.395" v="9032" actId="1076"/>
        <pc:sldMkLst>
          <pc:docMk/>
          <pc:sldMk cId="3482318995" sldId="3578"/>
        </pc:sldMkLst>
        <pc:spChg chg="add del mod">
          <ac:chgData name="Berencsi Bence" userId="0d6bc2cf-8112-42d3-a525-7658f104eaf7" providerId="ADAL" clId="{BA4AD00B-0161-421B-B9C9-0DB6F39A5137}" dt="2023-02-09T11:13:07.419" v="9010" actId="478"/>
          <ac:spMkLst>
            <pc:docMk/>
            <pc:sldMk cId="3482318995" sldId="3578"/>
            <ac:spMk id="6" creationId="{A6FEB739-7BC1-05BB-D2ED-FB3A809F3474}"/>
          </ac:spMkLst>
        </pc:spChg>
        <pc:spChg chg="add mod">
          <ac:chgData name="Berencsi Bence" userId="0d6bc2cf-8112-42d3-a525-7658f104eaf7" providerId="ADAL" clId="{BA4AD00B-0161-421B-B9C9-0DB6F39A5137}" dt="2023-02-09T11:13:22.714" v="9023" actId="20577"/>
          <ac:spMkLst>
            <pc:docMk/>
            <pc:sldMk cId="3482318995" sldId="3578"/>
            <ac:spMk id="7" creationId="{5716B9B0-145E-A57D-5A1B-47A71EC37557}"/>
          </ac:spMkLst>
        </pc:spChg>
        <pc:spChg chg="del">
          <ac:chgData name="Berencsi Bence" userId="0d6bc2cf-8112-42d3-a525-7658f104eaf7" providerId="ADAL" clId="{BA4AD00B-0161-421B-B9C9-0DB6F39A5137}" dt="2023-02-09T11:05:24.280" v="8901" actId="21"/>
          <ac:spMkLst>
            <pc:docMk/>
            <pc:sldMk cId="3482318995" sldId="3578"/>
            <ac:spMk id="157" creationId="{14DE4CFB-E926-4A29-ADF4-033106299C7C}"/>
          </ac:spMkLst>
        </pc:spChg>
        <pc:spChg chg="del">
          <ac:chgData name="Berencsi Bence" userId="0d6bc2cf-8112-42d3-a525-7658f104eaf7" providerId="ADAL" clId="{BA4AD00B-0161-421B-B9C9-0DB6F39A5137}" dt="2023-02-09T11:13:01.314" v="9007" actId="478"/>
          <ac:spMkLst>
            <pc:docMk/>
            <pc:sldMk cId="3482318995" sldId="3578"/>
            <ac:spMk id="335" creationId="{4B6619D6-5EDB-4283-ACAE-61447C892C9B}"/>
          </ac:spMkLst>
        </pc:spChg>
        <pc:spChg chg="del">
          <ac:chgData name="Berencsi Bence" userId="0d6bc2cf-8112-42d3-a525-7658f104eaf7" providerId="ADAL" clId="{BA4AD00B-0161-421B-B9C9-0DB6F39A5137}" dt="2023-02-09T11:13:03.041" v="9008" actId="478"/>
          <ac:spMkLst>
            <pc:docMk/>
            <pc:sldMk cId="3482318995" sldId="3578"/>
            <ac:spMk id="336" creationId="{200296EF-2254-48F0-B49C-08F76893CA07}"/>
          </ac:spMkLst>
        </pc:spChg>
        <pc:spChg chg="del">
          <ac:chgData name="Berencsi Bence" userId="0d6bc2cf-8112-42d3-a525-7658f104eaf7" providerId="ADAL" clId="{BA4AD00B-0161-421B-B9C9-0DB6F39A5137}" dt="2023-02-09T11:05:24.280" v="8901" actId="21"/>
          <ac:spMkLst>
            <pc:docMk/>
            <pc:sldMk cId="3482318995" sldId="3578"/>
            <ac:spMk id="337" creationId="{A36FD78B-C20D-429F-B535-AD1D0510A667}"/>
          </ac:spMkLst>
        </pc:spChg>
        <pc:grpChg chg="del">
          <ac:chgData name="Berencsi Bence" userId="0d6bc2cf-8112-42d3-a525-7658f104eaf7" providerId="ADAL" clId="{BA4AD00B-0161-421B-B9C9-0DB6F39A5137}" dt="2023-02-09T11:05:24.280" v="8901" actId="21"/>
          <ac:grpSpMkLst>
            <pc:docMk/>
            <pc:sldMk cId="3482318995" sldId="3578"/>
            <ac:grpSpMk id="5" creationId="{AA1D6569-2F87-4905-81C2-932376E19E00}"/>
          </ac:grpSpMkLst>
        </pc:grpChg>
        <pc:picChg chg="add mod modCrop">
          <ac:chgData name="Berencsi Bence" userId="0d6bc2cf-8112-42d3-a525-7658f104eaf7" providerId="ADAL" clId="{BA4AD00B-0161-421B-B9C9-0DB6F39A5137}" dt="2023-02-09T11:16:25.395" v="9032" actId="1076"/>
          <ac:picMkLst>
            <pc:docMk/>
            <pc:sldMk cId="3482318995" sldId="3578"/>
            <ac:picMk id="9" creationId="{6FEE2F68-D4ED-F8DD-F49D-8D3F02D457CD}"/>
          </ac:picMkLst>
        </pc:picChg>
        <pc:picChg chg="add del mod">
          <ac:chgData name="Berencsi Bence" userId="0d6bc2cf-8112-42d3-a525-7658f104eaf7" providerId="ADAL" clId="{BA4AD00B-0161-421B-B9C9-0DB6F39A5137}" dt="2023-02-09T11:15:39.671" v="9026" actId="478"/>
          <ac:picMkLst>
            <pc:docMk/>
            <pc:sldMk cId="3482318995" sldId="3578"/>
            <ac:picMk id="2050" creationId="{7FAA0595-4D23-B1E7-A24B-E20B80528E75}"/>
          </ac:picMkLst>
        </pc:picChg>
      </pc:sldChg>
      <pc:sldChg chg="addSp delSp modSp mod">
        <pc:chgData name="Berencsi Bence" userId="0d6bc2cf-8112-42d3-a525-7658f104eaf7" providerId="ADAL" clId="{BA4AD00B-0161-421B-B9C9-0DB6F39A5137}" dt="2023-02-07T11:31:49.546" v="2298" actId="113"/>
        <pc:sldMkLst>
          <pc:docMk/>
          <pc:sldMk cId="3772801852" sldId="4358"/>
        </pc:sldMkLst>
        <pc:spChg chg="mod">
          <ac:chgData name="Berencsi Bence" userId="0d6bc2cf-8112-42d3-a525-7658f104eaf7" providerId="ADAL" clId="{BA4AD00B-0161-421B-B9C9-0DB6F39A5137}" dt="2023-02-07T11:31:49.546" v="2298" actId="113"/>
          <ac:spMkLst>
            <pc:docMk/>
            <pc:sldMk cId="3772801852" sldId="4358"/>
            <ac:spMk id="2" creationId="{A253A158-101A-E6E8-A3B7-CEA9B443ED2F}"/>
          </ac:spMkLst>
        </pc:spChg>
        <pc:spChg chg="add del mod ord">
          <ac:chgData name="Berencsi Bence" userId="0d6bc2cf-8112-42d3-a525-7658f104eaf7" providerId="ADAL" clId="{BA4AD00B-0161-421B-B9C9-0DB6F39A5137}" dt="2023-02-07T10:48:54.425" v="2291" actId="166"/>
          <ac:spMkLst>
            <pc:docMk/>
            <pc:sldMk cId="3772801852" sldId="4358"/>
            <ac:spMk id="9" creationId="{5D46DF43-E6BE-670D-EBA2-85A80B370CBB}"/>
          </ac:spMkLst>
        </pc:spChg>
        <pc:spChg chg="add mod ord">
          <ac:chgData name="Berencsi Bence" userId="0d6bc2cf-8112-42d3-a525-7658f104eaf7" providerId="ADAL" clId="{BA4AD00B-0161-421B-B9C9-0DB6F39A5137}" dt="2023-02-07T10:39:10.730" v="1770" actId="166"/>
          <ac:spMkLst>
            <pc:docMk/>
            <pc:sldMk cId="3772801852" sldId="4358"/>
            <ac:spMk id="10" creationId="{89626003-F751-CD2E-9553-D9D0D9378369}"/>
          </ac:spMkLst>
        </pc:spChg>
        <pc:spChg chg="add del mod">
          <ac:chgData name="Berencsi Bence" userId="0d6bc2cf-8112-42d3-a525-7658f104eaf7" providerId="ADAL" clId="{BA4AD00B-0161-421B-B9C9-0DB6F39A5137}" dt="2023-02-07T10:40:18.204" v="1779" actId="478"/>
          <ac:spMkLst>
            <pc:docMk/>
            <pc:sldMk cId="3772801852" sldId="4358"/>
            <ac:spMk id="12" creationId="{DB2BCCA4-EA78-247D-62A6-469DD8DD82EA}"/>
          </ac:spMkLst>
        </pc:spChg>
        <pc:spChg chg="add del mod">
          <ac:chgData name="Berencsi Bence" userId="0d6bc2cf-8112-42d3-a525-7658f104eaf7" providerId="ADAL" clId="{BA4AD00B-0161-421B-B9C9-0DB6F39A5137}" dt="2023-02-07T10:38:01.948" v="1758" actId="478"/>
          <ac:spMkLst>
            <pc:docMk/>
            <pc:sldMk cId="3772801852" sldId="4358"/>
            <ac:spMk id="13" creationId="{4E8637A3-7A58-1003-F8F8-1AF633F67A10}"/>
          </ac:spMkLst>
        </pc:spChg>
        <pc:spChg chg="add mod ord">
          <ac:chgData name="Berencsi Bence" userId="0d6bc2cf-8112-42d3-a525-7658f104eaf7" providerId="ADAL" clId="{BA4AD00B-0161-421B-B9C9-0DB6F39A5137}" dt="2023-02-07T10:48:15.013" v="2279" actId="1076"/>
          <ac:spMkLst>
            <pc:docMk/>
            <pc:sldMk cId="3772801852" sldId="4358"/>
            <ac:spMk id="14" creationId="{796A079C-F080-61E4-45FD-AAC2C94576A4}"/>
          </ac:spMkLst>
        </pc:spChg>
        <pc:spChg chg="add mod ord">
          <ac:chgData name="Berencsi Bence" userId="0d6bc2cf-8112-42d3-a525-7658f104eaf7" providerId="ADAL" clId="{BA4AD00B-0161-421B-B9C9-0DB6F39A5137}" dt="2023-02-07T10:49:07.376" v="2293" actId="1076"/>
          <ac:spMkLst>
            <pc:docMk/>
            <pc:sldMk cId="3772801852" sldId="4358"/>
            <ac:spMk id="15" creationId="{4B2AB9F4-817E-0174-FBEA-D1C260AD1E94}"/>
          </ac:spMkLst>
        </pc:spChg>
        <pc:spChg chg="add mod">
          <ac:chgData name="Berencsi Bence" userId="0d6bc2cf-8112-42d3-a525-7658f104eaf7" providerId="ADAL" clId="{BA4AD00B-0161-421B-B9C9-0DB6F39A5137}" dt="2023-02-07T10:48:07.657" v="2277" actId="14100"/>
          <ac:spMkLst>
            <pc:docMk/>
            <pc:sldMk cId="3772801852" sldId="4358"/>
            <ac:spMk id="20" creationId="{86D497A8-3FBC-3833-D360-F6DA8A576525}"/>
          </ac:spMkLst>
        </pc:spChg>
        <pc:spChg chg="add del mod">
          <ac:chgData name="Berencsi Bence" userId="0d6bc2cf-8112-42d3-a525-7658f104eaf7" providerId="ADAL" clId="{BA4AD00B-0161-421B-B9C9-0DB6F39A5137}" dt="2023-02-07T10:48:29.762" v="2283" actId="478"/>
          <ac:spMkLst>
            <pc:docMk/>
            <pc:sldMk cId="3772801852" sldId="4358"/>
            <ac:spMk id="21" creationId="{77CE05B6-E600-AC80-2395-771CD5696A6A}"/>
          </ac:spMkLst>
        </pc:spChg>
        <pc:spChg chg="add mod">
          <ac:chgData name="Berencsi Bence" userId="0d6bc2cf-8112-42d3-a525-7658f104eaf7" providerId="ADAL" clId="{BA4AD00B-0161-421B-B9C9-0DB6F39A5137}" dt="2023-02-07T10:48:58.941" v="2292" actId="1076"/>
          <ac:spMkLst>
            <pc:docMk/>
            <pc:sldMk cId="3772801852" sldId="4358"/>
            <ac:spMk id="22" creationId="{2132BEC4-5168-3E16-DB95-DE282BE9483A}"/>
          </ac:spMkLst>
        </pc:spChg>
        <pc:picChg chg="add mod">
          <ac:chgData name="Berencsi Bence" userId="0d6bc2cf-8112-42d3-a525-7658f104eaf7" providerId="ADAL" clId="{BA4AD00B-0161-421B-B9C9-0DB6F39A5137}" dt="2023-02-07T10:34:07.531" v="1462" actId="1076"/>
          <ac:picMkLst>
            <pc:docMk/>
            <pc:sldMk cId="3772801852" sldId="4358"/>
            <ac:picMk id="5" creationId="{C0B184F8-C668-2E24-49BF-4A7117D211BE}"/>
          </ac:picMkLst>
        </pc:picChg>
        <pc:picChg chg="add mod">
          <ac:chgData name="Berencsi Bence" userId="0d6bc2cf-8112-42d3-a525-7658f104eaf7" providerId="ADAL" clId="{BA4AD00B-0161-421B-B9C9-0DB6F39A5137}" dt="2023-02-07T10:34:12.885" v="1465" actId="1076"/>
          <ac:picMkLst>
            <pc:docMk/>
            <pc:sldMk cId="3772801852" sldId="4358"/>
            <ac:picMk id="7" creationId="{C826F4E9-03A6-BBA5-55C1-0F37EE8E6CA7}"/>
          </ac:picMkLst>
        </pc:picChg>
        <pc:picChg chg="add mod">
          <ac:chgData name="Berencsi Bence" userId="0d6bc2cf-8112-42d3-a525-7658f104eaf7" providerId="ADAL" clId="{BA4AD00B-0161-421B-B9C9-0DB6F39A5137}" dt="2023-02-07T10:34:17.229" v="1468" actId="1076"/>
          <ac:picMkLst>
            <pc:docMk/>
            <pc:sldMk cId="3772801852" sldId="4358"/>
            <ac:picMk id="8" creationId="{3D4306B0-5AF1-42F9-E658-65AE699A45D4}"/>
          </ac:picMkLst>
        </pc:picChg>
        <pc:picChg chg="add mod ord">
          <ac:chgData name="Berencsi Bence" userId="0d6bc2cf-8112-42d3-a525-7658f104eaf7" providerId="ADAL" clId="{BA4AD00B-0161-421B-B9C9-0DB6F39A5137}" dt="2023-02-07T10:39:10.730" v="1770" actId="166"/>
          <ac:picMkLst>
            <pc:docMk/>
            <pc:sldMk cId="3772801852" sldId="4358"/>
            <ac:picMk id="11" creationId="{72B2EFA6-9C3B-4771-6098-7BBB985865DC}"/>
          </ac:picMkLst>
        </pc:picChg>
        <pc:picChg chg="add mod">
          <ac:chgData name="Berencsi Bence" userId="0d6bc2cf-8112-42d3-a525-7658f104eaf7" providerId="ADAL" clId="{BA4AD00B-0161-421B-B9C9-0DB6F39A5137}" dt="2023-02-07T10:46:45.373" v="2249" actId="1076"/>
          <ac:picMkLst>
            <pc:docMk/>
            <pc:sldMk cId="3772801852" sldId="4358"/>
            <ac:picMk id="17" creationId="{CBF67A03-1827-84BE-F74A-679DCEEC5F52}"/>
          </ac:picMkLst>
        </pc:picChg>
        <pc:picChg chg="add mod ord">
          <ac:chgData name="Berencsi Bence" userId="0d6bc2cf-8112-42d3-a525-7658f104eaf7" providerId="ADAL" clId="{BA4AD00B-0161-421B-B9C9-0DB6F39A5137}" dt="2023-02-07T10:46:42.935" v="2248" actId="1076"/>
          <ac:picMkLst>
            <pc:docMk/>
            <pc:sldMk cId="3772801852" sldId="4358"/>
            <ac:picMk id="19" creationId="{F0A7FC43-A882-E6B7-F0A5-E1687BC26EC7}"/>
          </ac:picMkLst>
        </pc:picChg>
      </pc:sldChg>
      <pc:sldChg chg="addSp delSp modSp mod">
        <pc:chgData name="Berencsi Bence" userId="0d6bc2cf-8112-42d3-a525-7658f104eaf7" providerId="ADAL" clId="{BA4AD00B-0161-421B-B9C9-0DB6F39A5137}" dt="2023-02-07T13:14:20.756" v="2582" actId="14100"/>
        <pc:sldMkLst>
          <pc:docMk/>
          <pc:sldMk cId="1727376874" sldId="4359"/>
        </pc:sldMkLst>
        <pc:spChg chg="mod">
          <ac:chgData name="Berencsi Bence" userId="0d6bc2cf-8112-42d3-a525-7658f104eaf7" providerId="ADAL" clId="{BA4AD00B-0161-421B-B9C9-0DB6F39A5137}" dt="2023-02-07T13:14:14.551" v="2581" actId="20577"/>
          <ac:spMkLst>
            <pc:docMk/>
            <pc:sldMk cId="1727376874" sldId="4359"/>
            <ac:spMk id="2" creationId="{A253A158-101A-E6E8-A3B7-CEA9B443ED2F}"/>
          </ac:spMkLst>
        </pc:spChg>
        <pc:spChg chg="add mod">
          <ac:chgData name="Berencsi Bence" userId="0d6bc2cf-8112-42d3-a525-7658f104eaf7" providerId="ADAL" clId="{BA4AD00B-0161-421B-B9C9-0DB6F39A5137}" dt="2023-02-07T13:11:54.009" v="2565" actId="1076"/>
          <ac:spMkLst>
            <pc:docMk/>
            <pc:sldMk cId="1727376874" sldId="4359"/>
            <ac:spMk id="3" creationId="{EB0E674C-FDAE-491B-F47B-2CE135725E2B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6" creationId="{87742186-ACE1-A833-921A-5C1CEC94B493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10" creationId="{2AF312C8-882B-CD51-5838-F8F1907BBED5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11" creationId="{4AE2187B-FFFD-DAB6-B59E-514BC122492B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12" creationId="{8ABA7A09-D3C2-957C-E6FA-C6DFE67AF3F3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13" creationId="{4264491E-F271-5CC4-3AA8-1C13E6791F48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14" creationId="{8EC9B8F4-527A-DDB7-CD6E-1AECD14E684D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15" creationId="{4BF7F323-D117-2040-E831-67A06D18ABB7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16" creationId="{AC562124-967A-154B-35D9-FA17371001E4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17" creationId="{D8C554CA-BA9B-4F28-C993-E48D150FB23B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18" creationId="{96DC2A1C-6802-E000-CCD0-8BD4113C6C56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19" creationId="{6C172BCF-E731-E759-E74A-09D1A141EA9A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20" creationId="{D59ED524-6E8A-C7E1-9342-A9B880747610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21" creationId="{E8B375FB-3D70-9337-754A-966D0BCA8E06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22" creationId="{4217EACD-773C-2598-68C5-CF48B737CD63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23" creationId="{65AEF3B8-7129-37A8-11A7-045958B98501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24" creationId="{42F97489-0535-AD54-B036-0A38505D5047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25" creationId="{3F74C718-0F95-2A47-9D4A-DDD554767BC4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26" creationId="{3A4E0DA7-B99E-DE1A-8044-5B7D31710986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27" creationId="{4E29BEC7-F976-4AC4-CCDA-B4EBE0455E74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28" creationId="{15B3B746-A6EF-567D-7210-79E1130204BE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29" creationId="{AA967A58-0BA4-0804-DE55-6BCE71C3F049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30" creationId="{331CF459-A35D-434A-8E6E-CA7E22AE0C2E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31" creationId="{461C82D7-57E5-E2EE-E78B-BF5FC605B21A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32" creationId="{E6339C46-14A5-233A-9E0C-393304AD0987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33" creationId="{40C03D71-18A4-7594-E125-14F01B6F2B8C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34" creationId="{0FF29FDF-0BEF-B43F-DDAB-7D00BC2994A5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35" creationId="{770641FB-3ADE-5EEC-5642-1D7C59161D4A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36" creationId="{A949D42B-E96F-000A-275D-23C3BCCADD35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37" creationId="{9E0A5D54-FBBD-EA4E-76CD-DCCE95A6244F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38" creationId="{C38B4247-2069-A72E-8A71-4E63E786FCAF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39" creationId="{4090CA31-527C-F0A5-71A1-E3542489D67B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40" creationId="{D60B242B-6674-3FAB-AFD1-F50877172BAD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41" creationId="{916F3564-D565-9394-9CBB-726B62E47CDE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42" creationId="{F276BF00-5E9F-40E7-1B50-60AD0CC0DBB7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43" creationId="{CD4A334D-7EB2-6EFE-9603-BE6050EF822A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44" creationId="{5039D2EB-812A-D1E8-6C9A-E78C5096B061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45" creationId="{5063A798-15B9-0F9D-019B-3CDD3CC8841B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46" creationId="{D09BCE88-D3A7-7514-C5D3-13BFFC270A56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47" creationId="{3BABBA65-6B6D-4961-7A15-69956C0A12C7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48" creationId="{66766E13-1BE5-FA31-147A-3100B580BC31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49" creationId="{D82E06D3-2CF8-EEAB-6599-243B84332F67}"/>
          </ac:spMkLst>
        </pc:spChg>
        <pc:spChg chg="mod">
          <ac:chgData name="Berencsi Bence" userId="0d6bc2cf-8112-42d3-a525-7658f104eaf7" providerId="ADAL" clId="{BA4AD00B-0161-421B-B9C9-0DB6F39A5137}" dt="2023-02-07T13:13:23.785" v="2566"/>
          <ac:spMkLst>
            <pc:docMk/>
            <pc:sldMk cId="1727376874" sldId="4359"/>
            <ac:spMk id="50" creationId="{2F8FC395-6930-EE7D-5C27-AEF06D9E4C35}"/>
          </ac:spMkLst>
        </pc:spChg>
        <pc:spChg chg="del mod topLvl">
          <ac:chgData name="Berencsi Bence" userId="0d6bc2cf-8112-42d3-a525-7658f104eaf7" providerId="ADAL" clId="{BA4AD00B-0161-421B-B9C9-0DB6F39A5137}" dt="2023-02-07T13:13:48.471" v="2575" actId="478"/>
          <ac:spMkLst>
            <pc:docMk/>
            <pc:sldMk cId="1727376874" sldId="4359"/>
            <ac:spMk id="52" creationId="{847F9F5F-7143-5F36-57FC-66E897474BDC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56" creationId="{7A56DE86-A5D1-EE0D-CD95-4517B96D8DE7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57" creationId="{E7842384-BAB3-4EF9-FFD2-1A56D6ED1847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58" creationId="{12617C11-38A2-7C80-D69B-3BEC888D787F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59" creationId="{0F0D2E39-567F-47D9-343F-7EE673E3B744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60" creationId="{E3F9CE72-693A-197C-6644-5BB3F65FBE62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61" creationId="{CD2C6C8C-E9E8-1BC3-261D-7AFF9C95F563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62" creationId="{023258DC-7315-1FED-5430-F08676000EFF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63" creationId="{452B769E-955F-59C6-6A65-5A0F755C6296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24" creationId="{861DE3C9-75C5-3928-A685-A8828B11011A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25" creationId="{7D579A61-ED78-ED9F-4679-572B9C9CE1C6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27" creationId="{262B8407-8910-7363-8EE3-0F9C2CC41A29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28" creationId="{28A7F30F-680B-65DA-30C2-10257FFC4E92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29" creationId="{A230905B-A570-06D9-2044-E3A9A3D6D24E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30" creationId="{96D3BF9A-58B4-56F0-0330-F50512CDD9AC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31" creationId="{9D64131D-FBB4-168F-EE06-16602BEAB512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32" creationId="{1EF95DB9-BC7E-2B15-3F55-A61493E89CD8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33" creationId="{B81185D2-6803-549A-CD2B-8AFA5A7D3DD5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34" creationId="{34F11706-BEDE-315B-F3DA-7CDE0BFA123A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35" creationId="{3A858020-21FA-E6D0-4C13-509DA427B3CB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36" creationId="{FD4A5CCB-E02F-EFE8-D2D2-5C92B3659BD2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37" creationId="{7F281E36-3AD7-2E0D-6C4D-6A1CE2D810D3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38" creationId="{374DA107-28DF-8418-AB38-F2669DA6FB70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39" creationId="{FC39773A-0221-7CBE-5178-475F428E9187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40" creationId="{0646EC57-3632-C149-47FC-0A76D7A8E92D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41" creationId="{2F9C6AFE-4A06-DA18-F363-737C1DB464AD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42" creationId="{18050746-3F26-69D7-9FD2-E3565E0BAC90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43" creationId="{FA0E991C-789E-C24D-6D5E-96DA37A25EF6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44" creationId="{F8F88CE3-6360-1AA3-C441-755E3E1CE44B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45" creationId="{AA59F51C-1BE3-ECD6-A54A-9A552E705142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46" creationId="{DFC9D0B3-193D-0735-60BD-59150C3F7161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47" creationId="{B650BB3B-D56A-41CC-1E21-74D77D678D37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48" creationId="{70847CBA-4466-AC0E-46CD-D53DB016C5E9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49" creationId="{563177A0-E9CE-B21E-FAB0-44FDA531C64F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50" creationId="{2443A820-2E23-D23C-197E-8D137F697B8F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51" creationId="{020F562B-38F8-AC71-EB25-5EE0F39FE2A8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52" creationId="{A2527BE7-F8D6-8F17-E2F8-B088F0BCC4BD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53" creationId="{043DB291-B21D-309D-1D27-0BDD80CE33CB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54" creationId="{BCF3895C-6AC9-4C7D-659E-515663D0C0C4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55" creationId="{E61E7283-E03C-A453-22F6-F2C889C2CB23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56" creationId="{BFD7735E-A94C-1FE0-9E0A-BD9C991C348D}"/>
          </ac:spMkLst>
        </pc:spChg>
        <pc:spChg chg="mod">
          <ac:chgData name="Berencsi Bence" userId="0d6bc2cf-8112-42d3-a525-7658f104eaf7" providerId="ADAL" clId="{BA4AD00B-0161-421B-B9C9-0DB6F39A5137}" dt="2023-02-07T13:13:45.159" v="2573" actId="165"/>
          <ac:spMkLst>
            <pc:docMk/>
            <pc:sldMk cId="1727376874" sldId="4359"/>
            <ac:spMk id="1057" creationId="{1019E5EC-9C13-C0EB-04EF-4214E5B2132E}"/>
          </ac:spMkLst>
        </pc:spChg>
        <pc:grpChg chg="add del mod">
          <ac:chgData name="Berencsi Bence" userId="0d6bc2cf-8112-42d3-a525-7658f104eaf7" providerId="ADAL" clId="{BA4AD00B-0161-421B-B9C9-0DB6F39A5137}" dt="2023-02-07T13:13:28.242" v="2567"/>
          <ac:grpSpMkLst>
            <pc:docMk/>
            <pc:sldMk cId="1727376874" sldId="4359"/>
            <ac:grpSpMk id="5" creationId="{FBE8C0AE-C33F-B702-A40E-1BA0BC2A48AD}"/>
          </ac:grpSpMkLst>
        </pc:grpChg>
        <pc:grpChg chg="mod">
          <ac:chgData name="Berencsi Bence" userId="0d6bc2cf-8112-42d3-a525-7658f104eaf7" providerId="ADAL" clId="{BA4AD00B-0161-421B-B9C9-0DB6F39A5137}" dt="2023-02-07T13:13:23.785" v="2566"/>
          <ac:grpSpMkLst>
            <pc:docMk/>
            <pc:sldMk cId="1727376874" sldId="4359"/>
            <ac:grpSpMk id="7" creationId="{22809DF5-46E5-1CD3-75EC-34752867B62B}"/>
          </ac:grpSpMkLst>
        </pc:grpChg>
        <pc:grpChg chg="mod">
          <ac:chgData name="Berencsi Bence" userId="0d6bc2cf-8112-42d3-a525-7658f104eaf7" providerId="ADAL" clId="{BA4AD00B-0161-421B-B9C9-0DB6F39A5137}" dt="2023-02-07T13:13:23.785" v="2566"/>
          <ac:grpSpMkLst>
            <pc:docMk/>
            <pc:sldMk cId="1727376874" sldId="4359"/>
            <ac:grpSpMk id="8" creationId="{0B10498C-2106-5222-D888-2D2AAB07697A}"/>
          </ac:grpSpMkLst>
        </pc:grpChg>
        <pc:grpChg chg="mod">
          <ac:chgData name="Berencsi Bence" userId="0d6bc2cf-8112-42d3-a525-7658f104eaf7" providerId="ADAL" clId="{BA4AD00B-0161-421B-B9C9-0DB6F39A5137}" dt="2023-02-07T13:13:23.785" v="2566"/>
          <ac:grpSpMkLst>
            <pc:docMk/>
            <pc:sldMk cId="1727376874" sldId="4359"/>
            <ac:grpSpMk id="9" creationId="{01D08DE2-83CA-C2B0-FABE-6EB8C42153D6}"/>
          </ac:grpSpMkLst>
        </pc:grpChg>
        <pc:grpChg chg="add del mod">
          <ac:chgData name="Berencsi Bence" userId="0d6bc2cf-8112-42d3-a525-7658f104eaf7" providerId="ADAL" clId="{BA4AD00B-0161-421B-B9C9-0DB6F39A5137}" dt="2023-02-07T13:13:45.159" v="2573" actId="165"/>
          <ac:grpSpMkLst>
            <pc:docMk/>
            <pc:sldMk cId="1727376874" sldId="4359"/>
            <ac:grpSpMk id="51" creationId="{901CAF7E-E198-8C7B-415B-FDE78004931E}"/>
          </ac:grpSpMkLst>
        </pc:grpChg>
        <pc:grpChg chg="del mod topLvl">
          <ac:chgData name="Berencsi Bence" userId="0d6bc2cf-8112-42d3-a525-7658f104eaf7" providerId="ADAL" clId="{BA4AD00B-0161-421B-B9C9-0DB6F39A5137}" dt="2023-02-07T13:13:47.008" v="2574" actId="478"/>
          <ac:grpSpMkLst>
            <pc:docMk/>
            <pc:sldMk cId="1727376874" sldId="4359"/>
            <ac:grpSpMk id="53" creationId="{C92D46AE-ECA1-8BA3-3E3F-9ED0D5B17601}"/>
          </ac:grpSpMkLst>
        </pc:grpChg>
        <pc:grpChg chg="del mod topLvl">
          <ac:chgData name="Berencsi Bence" userId="0d6bc2cf-8112-42d3-a525-7658f104eaf7" providerId="ADAL" clId="{BA4AD00B-0161-421B-B9C9-0DB6F39A5137}" dt="2023-02-07T13:13:50.215" v="2576" actId="478"/>
          <ac:grpSpMkLst>
            <pc:docMk/>
            <pc:sldMk cId="1727376874" sldId="4359"/>
            <ac:grpSpMk id="54" creationId="{5FCBCAC4-C0B2-AD77-8275-3F377DAFEC2A}"/>
          </ac:grpSpMkLst>
        </pc:grpChg>
        <pc:grpChg chg="mod topLvl">
          <ac:chgData name="Berencsi Bence" userId="0d6bc2cf-8112-42d3-a525-7658f104eaf7" providerId="ADAL" clId="{BA4AD00B-0161-421B-B9C9-0DB6F39A5137}" dt="2023-02-07T13:14:20.756" v="2582" actId="14100"/>
          <ac:grpSpMkLst>
            <pc:docMk/>
            <pc:sldMk cId="1727376874" sldId="4359"/>
            <ac:grpSpMk id="55" creationId="{8DF98D2B-AA44-6FCD-8B47-3188150E66ED}"/>
          </ac:grpSpMkLst>
        </pc:grpChg>
        <pc:picChg chg="add del mod">
          <ac:chgData name="Berencsi Bence" userId="0d6bc2cf-8112-42d3-a525-7658f104eaf7" providerId="ADAL" clId="{BA4AD00B-0161-421B-B9C9-0DB6F39A5137}" dt="2023-02-07T13:11:01.532" v="2530" actId="478"/>
          <ac:picMkLst>
            <pc:docMk/>
            <pc:sldMk cId="1727376874" sldId="4359"/>
            <ac:picMk id="1026" creationId="{58F127E1-D94E-9C7A-0C51-837756493236}"/>
          </ac:picMkLst>
        </pc:picChg>
      </pc:sldChg>
      <pc:sldChg chg="addSp delSp modSp mod">
        <pc:chgData name="Berencsi Bence" userId="0d6bc2cf-8112-42d3-a525-7658f104eaf7" providerId="ADAL" clId="{BA4AD00B-0161-421B-B9C9-0DB6F39A5137}" dt="2023-02-07T13:29:35.149" v="2754" actId="1076"/>
        <pc:sldMkLst>
          <pc:docMk/>
          <pc:sldMk cId="2609734204" sldId="4360"/>
        </pc:sldMkLst>
        <pc:spChg chg="mod">
          <ac:chgData name="Berencsi Bence" userId="0d6bc2cf-8112-42d3-a525-7658f104eaf7" providerId="ADAL" clId="{BA4AD00B-0161-421B-B9C9-0DB6F39A5137}" dt="2023-02-07T13:23:10.419" v="2613" actId="1076"/>
          <ac:spMkLst>
            <pc:docMk/>
            <pc:sldMk cId="2609734204" sldId="4360"/>
            <ac:spMk id="2" creationId="{A253A158-101A-E6E8-A3B7-CEA9B443ED2F}"/>
          </ac:spMkLst>
        </pc:spChg>
        <pc:spChg chg="add mod">
          <ac:chgData name="Berencsi Bence" userId="0d6bc2cf-8112-42d3-a525-7658f104eaf7" providerId="ADAL" clId="{BA4AD00B-0161-421B-B9C9-0DB6F39A5137}" dt="2023-02-07T13:29:35.149" v="2754" actId="1076"/>
          <ac:spMkLst>
            <pc:docMk/>
            <pc:sldMk cId="2609734204" sldId="4360"/>
            <ac:spMk id="3" creationId="{EF6218E0-EC8A-61A6-009E-36F557C66EB4}"/>
          </ac:spMkLst>
        </pc:spChg>
        <pc:picChg chg="add del mod">
          <ac:chgData name="Berencsi Bence" userId="0d6bc2cf-8112-42d3-a525-7658f104eaf7" providerId="ADAL" clId="{BA4AD00B-0161-421B-B9C9-0DB6F39A5137}" dt="2023-02-07T13:21:31.990" v="2589" actId="478"/>
          <ac:picMkLst>
            <pc:docMk/>
            <pc:sldMk cId="2609734204" sldId="4360"/>
            <ac:picMk id="2050" creationId="{9F802698-1384-2997-F76C-95CAE2E316A5}"/>
          </ac:picMkLst>
        </pc:picChg>
        <pc:picChg chg="add del mod">
          <ac:chgData name="Berencsi Bence" userId="0d6bc2cf-8112-42d3-a525-7658f104eaf7" providerId="ADAL" clId="{BA4AD00B-0161-421B-B9C9-0DB6F39A5137}" dt="2023-02-07T13:22:52.998" v="2602" actId="478"/>
          <ac:picMkLst>
            <pc:docMk/>
            <pc:sldMk cId="2609734204" sldId="4360"/>
            <ac:picMk id="2052" creationId="{05A32732-0AC4-93B3-4A6C-1A36BED9ACF2}"/>
          </ac:picMkLst>
        </pc:picChg>
        <pc:picChg chg="add mod">
          <ac:chgData name="Berencsi Bence" userId="0d6bc2cf-8112-42d3-a525-7658f104eaf7" providerId="ADAL" clId="{BA4AD00B-0161-421B-B9C9-0DB6F39A5137}" dt="2023-02-07T13:23:01.829" v="2612" actId="1037"/>
          <ac:picMkLst>
            <pc:docMk/>
            <pc:sldMk cId="2609734204" sldId="4360"/>
            <ac:picMk id="2054" creationId="{1DB919E2-8AAB-9F36-1134-B5DDE7F74F74}"/>
          </ac:picMkLst>
        </pc:picChg>
        <pc:picChg chg="add mod">
          <ac:chgData name="Berencsi Bence" userId="0d6bc2cf-8112-42d3-a525-7658f104eaf7" providerId="ADAL" clId="{BA4AD00B-0161-421B-B9C9-0DB6F39A5137}" dt="2023-02-07T13:28:54.684" v="2745" actId="1076"/>
          <ac:picMkLst>
            <pc:docMk/>
            <pc:sldMk cId="2609734204" sldId="4360"/>
            <ac:picMk id="2056" creationId="{6942C7AA-25DA-1B47-BD1E-0D20D8206ED7}"/>
          </ac:picMkLst>
        </pc:picChg>
        <pc:picChg chg="add mod">
          <ac:chgData name="Berencsi Bence" userId="0d6bc2cf-8112-42d3-a525-7658f104eaf7" providerId="ADAL" clId="{BA4AD00B-0161-421B-B9C9-0DB6F39A5137}" dt="2023-02-07T13:28:54.684" v="2745" actId="1076"/>
          <ac:picMkLst>
            <pc:docMk/>
            <pc:sldMk cId="2609734204" sldId="4360"/>
            <ac:picMk id="2058" creationId="{BB294731-9276-C529-B216-18B36C45FF51}"/>
          </ac:picMkLst>
        </pc:picChg>
      </pc:sldChg>
      <pc:sldChg chg="addSp delSp modSp new del mod">
        <pc:chgData name="Berencsi Bence" userId="0d6bc2cf-8112-42d3-a525-7658f104eaf7" providerId="ADAL" clId="{BA4AD00B-0161-421B-B9C9-0DB6F39A5137}" dt="2023-02-06T13:26:51.578" v="143" actId="47"/>
        <pc:sldMkLst>
          <pc:docMk/>
          <pc:sldMk cId="976907915" sldId="4361"/>
        </pc:sldMkLst>
        <pc:spChg chg="del">
          <ac:chgData name="Berencsi Bence" userId="0d6bc2cf-8112-42d3-a525-7658f104eaf7" providerId="ADAL" clId="{BA4AD00B-0161-421B-B9C9-0DB6F39A5137}" dt="2023-02-06T13:21:33.705" v="2" actId="478"/>
          <ac:spMkLst>
            <pc:docMk/>
            <pc:sldMk cId="976907915" sldId="4361"/>
            <ac:spMk id="2" creationId="{471CCC1B-F9F5-4AEC-45B2-8204A8D1F08A}"/>
          </ac:spMkLst>
        </pc:spChg>
        <pc:spChg chg="del">
          <ac:chgData name="Berencsi Bence" userId="0d6bc2cf-8112-42d3-a525-7658f104eaf7" providerId="ADAL" clId="{BA4AD00B-0161-421B-B9C9-0DB6F39A5137}" dt="2023-02-06T13:21:32.024" v="1" actId="478"/>
          <ac:spMkLst>
            <pc:docMk/>
            <pc:sldMk cId="976907915" sldId="4361"/>
            <ac:spMk id="3" creationId="{353BEEB2-1DF6-5FDD-DB7B-ACE8D0C367AF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5" creationId="{C47E6B04-07DC-A55F-C28A-7A34AD1FFE79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6" creationId="{B63656EA-326F-2B3F-7D47-7E5708DC61CF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7" creationId="{D7BC1163-5779-584E-7295-3E8C8FFC6F57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8" creationId="{25EE2977-C5BE-97CB-35E6-DDFCA6365C98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9" creationId="{93069C6F-8C46-CA60-D80B-A37196A55F7D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10" creationId="{3F95D168-9FF8-A2F2-A50D-790AA1058D1D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11" creationId="{F4477988-A0D4-A97D-377C-584D4D874C84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12" creationId="{E27DDEEC-D94B-8894-4E05-EB6D995BF06B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13" creationId="{0F48C289-EBC6-BB6B-B909-58CDA9A91F12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14" creationId="{9C1EDA72-790E-AFFF-2149-72B2A39C0635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15" creationId="{5DA42D63-E9C5-FAC9-C3EF-0A202E5F4AB2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16" creationId="{53504F46-B075-479D-8218-BB7AA13922D3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17" creationId="{4379C994-555D-D54E-B84C-578C42AC0C8B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18" creationId="{D186E2CA-392F-972F-8EB5-4DFE1FB27B3F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19" creationId="{60F41480-9DE5-35BE-CC5A-B60E14B88B3C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33" creationId="{99E9F899-CF94-759D-4908-F5FF029D748E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35" creationId="{B5193F0D-E719-2B0E-FA88-1B59B944CE15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36" creationId="{6AB623B2-EF91-0943-D974-89DB5A5FF31B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37" creationId="{3ECF886A-52F4-BA64-A478-C541E94AE08C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38" creationId="{2DF56F74-E85B-AE04-B1FA-BB82B1BE639D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39" creationId="{B401D418-E7B4-251F-CBEB-C5DCFE932ED0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40" creationId="{1B1334CB-C492-A0DC-6286-C925B4AAEF97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41" creationId="{80F818BF-763A-AF08-AC99-BF530AA8BD6B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45" creationId="{89918981-4E9C-40EF-1B88-923194DC038D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47" creationId="{E873AC80-1186-EA78-3D71-5F7B22D7F31A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48" creationId="{C9668397-9FB3-C79B-3BF3-98ADB54EF4F4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49" creationId="{B033AC21-66D8-81B8-4553-2AD0CB505B06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51" creationId="{73A1D3F7-3529-6913-AB16-E451DA7153E9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53" creationId="{FEF3B97C-C563-996A-8546-190207F82189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54" creationId="{D83E23F4-FF0D-3CB5-70E3-4FC9C535BD7C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55" creationId="{33B597FE-F5EA-DACB-51D6-12E98EEBEF18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56" creationId="{3A10E83B-2548-CD7C-37C1-55FD40941142}"/>
          </ac:spMkLst>
        </pc:spChg>
        <pc:spChg chg="mod">
          <ac:chgData name="Berencsi Bence" userId="0d6bc2cf-8112-42d3-a525-7658f104eaf7" providerId="ADAL" clId="{BA4AD00B-0161-421B-B9C9-0DB6F39A5137}" dt="2023-02-06T13:21:36.065" v="3"/>
          <ac:spMkLst>
            <pc:docMk/>
            <pc:sldMk cId="976907915" sldId="4361"/>
            <ac:spMk id="57" creationId="{6E4303CC-B8FC-41BA-EEC7-34F8B5567130}"/>
          </ac:spMkLst>
        </pc:spChg>
        <pc:spChg chg="add mod">
          <ac:chgData name="Berencsi Bence" userId="0d6bc2cf-8112-42d3-a525-7658f104eaf7" providerId="ADAL" clId="{BA4AD00B-0161-421B-B9C9-0DB6F39A5137}" dt="2023-02-06T13:25:00.472" v="98" actId="20577"/>
          <ac:spMkLst>
            <pc:docMk/>
            <pc:sldMk cId="976907915" sldId="4361"/>
            <ac:spMk id="59" creationId="{C0B182A2-9283-7842-6E09-11F2DF3130A9}"/>
          </ac:spMkLst>
        </pc:spChg>
        <pc:grpChg chg="add del mod">
          <ac:chgData name="Berencsi Bence" userId="0d6bc2cf-8112-42d3-a525-7658f104eaf7" providerId="ADAL" clId="{BA4AD00B-0161-421B-B9C9-0DB6F39A5137}" dt="2023-02-06T13:21:48.994" v="8" actId="478"/>
          <ac:grpSpMkLst>
            <pc:docMk/>
            <pc:sldMk cId="976907915" sldId="4361"/>
            <ac:grpSpMk id="4" creationId="{456C1989-864B-F69C-DD76-ECB5146CE8FB}"/>
          </ac:grpSpMkLst>
        </pc:grpChg>
        <pc:picChg chg="add mod">
          <ac:chgData name="Berencsi Bence" userId="0d6bc2cf-8112-42d3-a525-7658f104eaf7" providerId="ADAL" clId="{BA4AD00B-0161-421B-B9C9-0DB6F39A5137}" dt="2023-02-06T13:22:09.930" v="14" actId="1076"/>
          <ac:picMkLst>
            <pc:docMk/>
            <pc:sldMk cId="976907915" sldId="4361"/>
            <ac:picMk id="58" creationId="{B3D2AFA4-CCCA-922B-470D-FEE8B7D9C56E}"/>
          </ac:picMkLst>
        </pc:picChg>
        <pc:picChg chg="add del mod">
          <ac:chgData name="Berencsi Bence" userId="0d6bc2cf-8112-42d3-a525-7658f104eaf7" providerId="ADAL" clId="{BA4AD00B-0161-421B-B9C9-0DB6F39A5137}" dt="2023-02-06T13:24:49.472" v="68" actId="478"/>
          <ac:picMkLst>
            <pc:docMk/>
            <pc:sldMk cId="976907915" sldId="4361"/>
            <ac:picMk id="60" creationId="{0FAF4C19-D2F6-2467-0231-1F2C381EC89B}"/>
          </ac:picMkLst>
        </pc:picChg>
        <pc:cxnChg chg="mod">
          <ac:chgData name="Berencsi Bence" userId="0d6bc2cf-8112-42d3-a525-7658f104eaf7" providerId="ADAL" clId="{BA4AD00B-0161-421B-B9C9-0DB6F39A5137}" dt="2023-02-06T13:21:48.994" v="8" actId="478"/>
          <ac:cxnSpMkLst>
            <pc:docMk/>
            <pc:sldMk cId="976907915" sldId="4361"/>
            <ac:cxnSpMk id="20" creationId="{C98CFE71-E7FF-1BAC-1591-C0FC58F72F0C}"/>
          </ac:cxnSpMkLst>
        </pc:cxnChg>
        <pc:cxnChg chg="mod">
          <ac:chgData name="Berencsi Bence" userId="0d6bc2cf-8112-42d3-a525-7658f104eaf7" providerId="ADAL" clId="{BA4AD00B-0161-421B-B9C9-0DB6F39A5137}" dt="2023-02-06T13:21:48.994" v="8" actId="478"/>
          <ac:cxnSpMkLst>
            <pc:docMk/>
            <pc:sldMk cId="976907915" sldId="4361"/>
            <ac:cxnSpMk id="21" creationId="{D57E3B21-CB4D-A1D3-EA35-2097B192A07D}"/>
          </ac:cxnSpMkLst>
        </pc:cxnChg>
        <pc:cxnChg chg="mod">
          <ac:chgData name="Berencsi Bence" userId="0d6bc2cf-8112-42d3-a525-7658f104eaf7" providerId="ADAL" clId="{BA4AD00B-0161-421B-B9C9-0DB6F39A5137}" dt="2023-02-06T13:21:48.994" v="8" actId="478"/>
          <ac:cxnSpMkLst>
            <pc:docMk/>
            <pc:sldMk cId="976907915" sldId="4361"/>
            <ac:cxnSpMk id="22" creationId="{49AE2E5C-5091-3DD7-3E98-E9AB189D0230}"/>
          </ac:cxnSpMkLst>
        </pc:cxnChg>
        <pc:cxnChg chg="mod">
          <ac:chgData name="Berencsi Bence" userId="0d6bc2cf-8112-42d3-a525-7658f104eaf7" providerId="ADAL" clId="{BA4AD00B-0161-421B-B9C9-0DB6F39A5137}" dt="2023-02-06T13:21:48.994" v="8" actId="478"/>
          <ac:cxnSpMkLst>
            <pc:docMk/>
            <pc:sldMk cId="976907915" sldId="4361"/>
            <ac:cxnSpMk id="23" creationId="{8AAE495A-C194-49C5-5928-9BF1DCED45EE}"/>
          </ac:cxnSpMkLst>
        </pc:cxnChg>
        <pc:cxnChg chg="mod">
          <ac:chgData name="Berencsi Bence" userId="0d6bc2cf-8112-42d3-a525-7658f104eaf7" providerId="ADAL" clId="{BA4AD00B-0161-421B-B9C9-0DB6F39A5137}" dt="2023-02-06T13:21:48.994" v="8" actId="478"/>
          <ac:cxnSpMkLst>
            <pc:docMk/>
            <pc:sldMk cId="976907915" sldId="4361"/>
            <ac:cxnSpMk id="24" creationId="{AF933591-049E-0146-0135-6F407A44F408}"/>
          </ac:cxnSpMkLst>
        </pc:cxnChg>
        <pc:cxnChg chg="mod">
          <ac:chgData name="Berencsi Bence" userId="0d6bc2cf-8112-42d3-a525-7658f104eaf7" providerId="ADAL" clId="{BA4AD00B-0161-421B-B9C9-0DB6F39A5137}" dt="2023-02-06T13:21:48.994" v="8" actId="478"/>
          <ac:cxnSpMkLst>
            <pc:docMk/>
            <pc:sldMk cId="976907915" sldId="4361"/>
            <ac:cxnSpMk id="25" creationId="{C417AEFB-E900-90FF-BA55-F3ACF4D354FF}"/>
          </ac:cxnSpMkLst>
        </pc:cxnChg>
        <pc:cxnChg chg="mod">
          <ac:chgData name="Berencsi Bence" userId="0d6bc2cf-8112-42d3-a525-7658f104eaf7" providerId="ADAL" clId="{BA4AD00B-0161-421B-B9C9-0DB6F39A5137}" dt="2023-02-06T13:21:48.994" v="8" actId="478"/>
          <ac:cxnSpMkLst>
            <pc:docMk/>
            <pc:sldMk cId="976907915" sldId="4361"/>
            <ac:cxnSpMk id="26" creationId="{D40CA2E7-E871-6928-CE22-FEA87694ADF7}"/>
          </ac:cxnSpMkLst>
        </pc:cxnChg>
        <pc:cxnChg chg="mod">
          <ac:chgData name="Berencsi Bence" userId="0d6bc2cf-8112-42d3-a525-7658f104eaf7" providerId="ADAL" clId="{BA4AD00B-0161-421B-B9C9-0DB6F39A5137}" dt="2023-02-06T13:21:48.994" v="8" actId="478"/>
          <ac:cxnSpMkLst>
            <pc:docMk/>
            <pc:sldMk cId="976907915" sldId="4361"/>
            <ac:cxnSpMk id="27" creationId="{29029722-9812-DA6D-3BC8-F488E7CA4C45}"/>
          </ac:cxnSpMkLst>
        </pc:cxnChg>
        <pc:cxnChg chg="mod">
          <ac:chgData name="Berencsi Bence" userId="0d6bc2cf-8112-42d3-a525-7658f104eaf7" providerId="ADAL" clId="{BA4AD00B-0161-421B-B9C9-0DB6F39A5137}" dt="2023-02-06T13:21:48.994" v="8" actId="478"/>
          <ac:cxnSpMkLst>
            <pc:docMk/>
            <pc:sldMk cId="976907915" sldId="4361"/>
            <ac:cxnSpMk id="28" creationId="{76FEF8AC-FA0A-832B-905D-3B387BF926F0}"/>
          </ac:cxnSpMkLst>
        </pc:cxnChg>
        <pc:cxnChg chg="mod">
          <ac:chgData name="Berencsi Bence" userId="0d6bc2cf-8112-42d3-a525-7658f104eaf7" providerId="ADAL" clId="{BA4AD00B-0161-421B-B9C9-0DB6F39A5137}" dt="2023-02-06T13:21:48.994" v="8" actId="478"/>
          <ac:cxnSpMkLst>
            <pc:docMk/>
            <pc:sldMk cId="976907915" sldId="4361"/>
            <ac:cxnSpMk id="29" creationId="{ED5349B5-8510-541E-66E8-F255C61244E5}"/>
          </ac:cxnSpMkLst>
        </pc:cxnChg>
        <pc:cxnChg chg="mod">
          <ac:chgData name="Berencsi Bence" userId="0d6bc2cf-8112-42d3-a525-7658f104eaf7" providerId="ADAL" clId="{BA4AD00B-0161-421B-B9C9-0DB6F39A5137}" dt="2023-02-06T13:21:48.994" v="8" actId="478"/>
          <ac:cxnSpMkLst>
            <pc:docMk/>
            <pc:sldMk cId="976907915" sldId="4361"/>
            <ac:cxnSpMk id="30" creationId="{7279AFA9-EBF1-FCED-D300-49D17CEBC6B0}"/>
          </ac:cxnSpMkLst>
        </pc:cxnChg>
        <pc:cxnChg chg="mod">
          <ac:chgData name="Berencsi Bence" userId="0d6bc2cf-8112-42d3-a525-7658f104eaf7" providerId="ADAL" clId="{BA4AD00B-0161-421B-B9C9-0DB6F39A5137}" dt="2023-02-06T13:21:48.994" v="8" actId="478"/>
          <ac:cxnSpMkLst>
            <pc:docMk/>
            <pc:sldMk cId="976907915" sldId="4361"/>
            <ac:cxnSpMk id="31" creationId="{F11D2B94-4C4C-036B-01FF-A83127EEB1DA}"/>
          </ac:cxnSpMkLst>
        </pc:cxnChg>
        <pc:cxnChg chg="mod">
          <ac:chgData name="Berencsi Bence" userId="0d6bc2cf-8112-42d3-a525-7658f104eaf7" providerId="ADAL" clId="{BA4AD00B-0161-421B-B9C9-0DB6F39A5137}" dt="2023-02-06T13:21:48.994" v="8" actId="478"/>
          <ac:cxnSpMkLst>
            <pc:docMk/>
            <pc:sldMk cId="976907915" sldId="4361"/>
            <ac:cxnSpMk id="32" creationId="{274E01EA-B251-786E-FB00-89FB7D6F52B7}"/>
          </ac:cxnSpMkLst>
        </pc:cxnChg>
        <pc:cxnChg chg="mod">
          <ac:chgData name="Berencsi Bence" userId="0d6bc2cf-8112-42d3-a525-7658f104eaf7" providerId="ADAL" clId="{BA4AD00B-0161-421B-B9C9-0DB6F39A5137}" dt="2023-02-06T13:21:48.994" v="8" actId="478"/>
          <ac:cxnSpMkLst>
            <pc:docMk/>
            <pc:sldMk cId="976907915" sldId="4361"/>
            <ac:cxnSpMk id="34" creationId="{9DD28EF5-7F02-AE2E-F1E5-9E8A5B2CA201}"/>
          </ac:cxnSpMkLst>
        </pc:cxnChg>
        <pc:cxnChg chg="mod">
          <ac:chgData name="Berencsi Bence" userId="0d6bc2cf-8112-42d3-a525-7658f104eaf7" providerId="ADAL" clId="{BA4AD00B-0161-421B-B9C9-0DB6F39A5137}" dt="2023-02-06T13:21:48.994" v="8" actId="478"/>
          <ac:cxnSpMkLst>
            <pc:docMk/>
            <pc:sldMk cId="976907915" sldId="4361"/>
            <ac:cxnSpMk id="42" creationId="{942DDC06-F15C-C098-5D94-7D532837FC21}"/>
          </ac:cxnSpMkLst>
        </pc:cxnChg>
        <pc:cxnChg chg="mod">
          <ac:chgData name="Berencsi Bence" userId="0d6bc2cf-8112-42d3-a525-7658f104eaf7" providerId="ADAL" clId="{BA4AD00B-0161-421B-B9C9-0DB6F39A5137}" dt="2023-02-06T13:21:48.994" v="8" actId="478"/>
          <ac:cxnSpMkLst>
            <pc:docMk/>
            <pc:sldMk cId="976907915" sldId="4361"/>
            <ac:cxnSpMk id="43" creationId="{7B9512B6-FC78-BEF7-2556-02A8B9668975}"/>
          </ac:cxnSpMkLst>
        </pc:cxnChg>
        <pc:cxnChg chg="mod">
          <ac:chgData name="Berencsi Bence" userId="0d6bc2cf-8112-42d3-a525-7658f104eaf7" providerId="ADAL" clId="{BA4AD00B-0161-421B-B9C9-0DB6F39A5137}" dt="2023-02-06T13:21:48.994" v="8" actId="478"/>
          <ac:cxnSpMkLst>
            <pc:docMk/>
            <pc:sldMk cId="976907915" sldId="4361"/>
            <ac:cxnSpMk id="44" creationId="{656A895D-421E-CF9B-6CF6-1E4A68BD12F9}"/>
          </ac:cxnSpMkLst>
        </pc:cxnChg>
        <pc:cxnChg chg="mod">
          <ac:chgData name="Berencsi Bence" userId="0d6bc2cf-8112-42d3-a525-7658f104eaf7" providerId="ADAL" clId="{BA4AD00B-0161-421B-B9C9-0DB6F39A5137}" dt="2023-02-06T13:21:48.994" v="8" actId="478"/>
          <ac:cxnSpMkLst>
            <pc:docMk/>
            <pc:sldMk cId="976907915" sldId="4361"/>
            <ac:cxnSpMk id="46" creationId="{EE6F333B-1DBB-7D76-05CA-00E7741AC1C7}"/>
          </ac:cxnSpMkLst>
        </pc:cxnChg>
        <pc:cxnChg chg="mod">
          <ac:chgData name="Berencsi Bence" userId="0d6bc2cf-8112-42d3-a525-7658f104eaf7" providerId="ADAL" clId="{BA4AD00B-0161-421B-B9C9-0DB6F39A5137}" dt="2023-02-06T13:21:48.994" v="8" actId="478"/>
          <ac:cxnSpMkLst>
            <pc:docMk/>
            <pc:sldMk cId="976907915" sldId="4361"/>
            <ac:cxnSpMk id="50" creationId="{4008099B-B2F4-3576-4D76-594CADBD56FD}"/>
          </ac:cxnSpMkLst>
        </pc:cxnChg>
        <pc:cxnChg chg="mod">
          <ac:chgData name="Berencsi Bence" userId="0d6bc2cf-8112-42d3-a525-7658f104eaf7" providerId="ADAL" clId="{BA4AD00B-0161-421B-B9C9-0DB6F39A5137}" dt="2023-02-06T13:21:48.994" v="8" actId="478"/>
          <ac:cxnSpMkLst>
            <pc:docMk/>
            <pc:sldMk cId="976907915" sldId="4361"/>
            <ac:cxnSpMk id="52" creationId="{02424332-27D9-3103-DB33-D0E93C8C36D3}"/>
          </ac:cxnSpMkLst>
        </pc:cxnChg>
      </pc:sldChg>
      <pc:sldChg chg="addSp delSp modSp add mod">
        <pc:chgData name="Berencsi Bence" userId="0d6bc2cf-8112-42d3-a525-7658f104eaf7" providerId="ADAL" clId="{BA4AD00B-0161-421B-B9C9-0DB6F39A5137}" dt="2023-02-06T13:23:31.270" v="66" actId="1076"/>
        <pc:sldMkLst>
          <pc:docMk/>
          <pc:sldMk cId="216517428" sldId="4362"/>
        </pc:sldMkLst>
        <pc:spChg chg="del">
          <ac:chgData name="Berencsi Bence" userId="0d6bc2cf-8112-42d3-a525-7658f104eaf7" providerId="ADAL" clId="{BA4AD00B-0161-421B-B9C9-0DB6F39A5137}" dt="2023-02-06T13:22:55.201" v="42" actId="478"/>
          <ac:spMkLst>
            <pc:docMk/>
            <pc:sldMk cId="216517428" sldId="4362"/>
            <ac:spMk id="2" creationId="{A90A1103-FB14-7DEA-7D27-F939A2F3D1FE}"/>
          </ac:spMkLst>
        </pc:spChg>
        <pc:spChg chg="mod">
          <ac:chgData name="Berencsi Bence" userId="0d6bc2cf-8112-42d3-a525-7658f104eaf7" providerId="ADAL" clId="{BA4AD00B-0161-421B-B9C9-0DB6F39A5137}" dt="2023-02-06T13:23:22.839" v="63" actId="20577"/>
          <ac:spMkLst>
            <pc:docMk/>
            <pc:sldMk cId="216517428" sldId="4362"/>
            <ac:spMk id="4" creationId="{5D2D96F0-043E-F5E9-2CBE-06E3060E47C0}"/>
          </ac:spMkLst>
        </pc:spChg>
        <pc:spChg chg="del">
          <ac:chgData name="Berencsi Bence" userId="0d6bc2cf-8112-42d3-a525-7658f104eaf7" providerId="ADAL" clId="{BA4AD00B-0161-421B-B9C9-0DB6F39A5137}" dt="2023-02-06T13:22:55.201" v="42" actId="478"/>
          <ac:spMkLst>
            <pc:docMk/>
            <pc:sldMk cId="216517428" sldId="4362"/>
            <ac:spMk id="5" creationId="{1BAB50E7-C820-9F1A-068D-777381127C63}"/>
          </ac:spMkLst>
        </pc:spChg>
        <pc:spChg chg="del">
          <ac:chgData name="Berencsi Bence" userId="0d6bc2cf-8112-42d3-a525-7658f104eaf7" providerId="ADAL" clId="{BA4AD00B-0161-421B-B9C9-0DB6F39A5137}" dt="2023-02-06T13:22:55.201" v="42" actId="478"/>
          <ac:spMkLst>
            <pc:docMk/>
            <pc:sldMk cId="216517428" sldId="4362"/>
            <ac:spMk id="9" creationId="{58F920C0-DEFD-0CFD-6D3A-9F4AF1ACE38D}"/>
          </ac:spMkLst>
        </pc:spChg>
        <pc:spChg chg="del">
          <ac:chgData name="Berencsi Bence" userId="0d6bc2cf-8112-42d3-a525-7658f104eaf7" providerId="ADAL" clId="{BA4AD00B-0161-421B-B9C9-0DB6F39A5137}" dt="2023-02-06T13:22:55.201" v="42" actId="478"/>
          <ac:spMkLst>
            <pc:docMk/>
            <pc:sldMk cId="216517428" sldId="4362"/>
            <ac:spMk id="10" creationId="{E9C57D13-3A4D-3B3D-1341-61921D1F000F}"/>
          </ac:spMkLst>
        </pc:spChg>
        <pc:spChg chg="del">
          <ac:chgData name="Berencsi Bence" userId="0d6bc2cf-8112-42d3-a525-7658f104eaf7" providerId="ADAL" clId="{BA4AD00B-0161-421B-B9C9-0DB6F39A5137}" dt="2023-02-06T13:22:55.201" v="42" actId="478"/>
          <ac:spMkLst>
            <pc:docMk/>
            <pc:sldMk cId="216517428" sldId="4362"/>
            <ac:spMk id="11" creationId="{834C9EE4-6833-F2B5-1E69-7D7635C69F3D}"/>
          </ac:spMkLst>
        </pc:spChg>
        <pc:spChg chg="del">
          <ac:chgData name="Berencsi Bence" userId="0d6bc2cf-8112-42d3-a525-7658f104eaf7" providerId="ADAL" clId="{BA4AD00B-0161-421B-B9C9-0DB6F39A5137}" dt="2023-02-06T13:22:55.201" v="42" actId="478"/>
          <ac:spMkLst>
            <pc:docMk/>
            <pc:sldMk cId="216517428" sldId="4362"/>
            <ac:spMk id="12" creationId="{BAEC3760-99FC-EE07-3C49-3A48C49B8BC6}"/>
          </ac:spMkLst>
        </pc:spChg>
        <pc:spChg chg="del">
          <ac:chgData name="Berencsi Bence" userId="0d6bc2cf-8112-42d3-a525-7658f104eaf7" providerId="ADAL" clId="{BA4AD00B-0161-421B-B9C9-0DB6F39A5137}" dt="2023-02-06T13:22:55.201" v="42" actId="478"/>
          <ac:spMkLst>
            <pc:docMk/>
            <pc:sldMk cId="216517428" sldId="4362"/>
            <ac:spMk id="13" creationId="{F8ED85B3-493E-0BA1-5153-B5D1D76E475A}"/>
          </ac:spMkLst>
        </pc:spChg>
        <pc:spChg chg="del">
          <ac:chgData name="Berencsi Bence" userId="0d6bc2cf-8112-42d3-a525-7658f104eaf7" providerId="ADAL" clId="{BA4AD00B-0161-421B-B9C9-0DB6F39A5137}" dt="2023-02-06T13:22:55.201" v="42" actId="478"/>
          <ac:spMkLst>
            <pc:docMk/>
            <pc:sldMk cId="216517428" sldId="4362"/>
            <ac:spMk id="15" creationId="{72E38FAE-D566-A415-5E43-7D0338B13912}"/>
          </ac:spMkLst>
        </pc:spChg>
        <pc:spChg chg="del">
          <ac:chgData name="Berencsi Bence" userId="0d6bc2cf-8112-42d3-a525-7658f104eaf7" providerId="ADAL" clId="{BA4AD00B-0161-421B-B9C9-0DB6F39A5137}" dt="2023-02-06T13:22:55.201" v="42" actId="478"/>
          <ac:spMkLst>
            <pc:docMk/>
            <pc:sldMk cId="216517428" sldId="4362"/>
            <ac:spMk id="16" creationId="{107E243C-F71C-CEB3-205F-01924F22D559}"/>
          </ac:spMkLst>
        </pc:spChg>
        <pc:spChg chg="del">
          <ac:chgData name="Berencsi Bence" userId="0d6bc2cf-8112-42d3-a525-7658f104eaf7" providerId="ADAL" clId="{BA4AD00B-0161-421B-B9C9-0DB6F39A5137}" dt="2023-02-06T13:22:55.201" v="42" actId="478"/>
          <ac:spMkLst>
            <pc:docMk/>
            <pc:sldMk cId="216517428" sldId="4362"/>
            <ac:spMk id="17" creationId="{0175443F-0190-7B39-5DD1-EC8F7CF3C3FC}"/>
          </ac:spMkLst>
        </pc:spChg>
        <pc:spChg chg="del">
          <ac:chgData name="Berencsi Bence" userId="0d6bc2cf-8112-42d3-a525-7658f104eaf7" providerId="ADAL" clId="{BA4AD00B-0161-421B-B9C9-0DB6F39A5137}" dt="2023-02-06T13:22:55.201" v="42" actId="478"/>
          <ac:spMkLst>
            <pc:docMk/>
            <pc:sldMk cId="216517428" sldId="4362"/>
            <ac:spMk id="18" creationId="{3C9D804E-C649-69AC-7253-C5E6D0A4BB14}"/>
          </ac:spMkLst>
        </pc:spChg>
        <pc:spChg chg="del">
          <ac:chgData name="Berencsi Bence" userId="0d6bc2cf-8112-42d3-a525-7658f104eaf7" providerId="ADAL" clId="{BA4AD00B-0161-421B-B9C9-0DB6F39A5137}" dt="2023-02-06T13:22:55.201" v="42" actId="478"/>
          <ac:spMkLst>
            <pc:docMk/>
            <pc:sldMk cId="216517428" sldId="4362"/>
            <ac:spMk id="19" creationId="{84D08416-C6A0-61B6-C66C-603B0754FAD2}"/>
          </ac:spMkLst>
        </pc:spChg>
        <pc:grpChg chg="del">
          <ac:chgData name="Berencsi Bence" userId="0d6bc2cf-8112-42d3-a525-7658f104eaf7" providerId="ADAL" clId="{BA4AD00B-0161-421B-B9C9-0DB6F39A5137}" dt="2023-02-06T13:22:50.776" v="41" actId="478"/>
          <ac:grpSpMkLst>
            <pc:docMk/>
            <pc:sldMk cId="216517428" sldId="4362"/>
            <ac:grpSpMk id="20" creationId="{71931C1A-B55D-E610-3121-D1E729793504}"/>
          </ac:grpSpMkLst>
        </pc:grpChg>
        <pc:picChg chg="add mod">
          <ac:chgData name="Berencsi Bence" userId="0d6bc2cf-8112-42d3-a525-7658f104eaf7" providerId="ADAL" clId="{BA4AD00B-0161-421B-B9C9-0DB6F39A5137}" dt="2023-02-06T13:23:31.270" v="66" actId="1076"/>
          <ac:picMkLst>
            <pc:docMk/>
            <pc:sldMk cId="216517428" sldId="4362"/>
            <ac:picMk id="8" creationId="{30C6D0F2-0F7D-8717-314F-F86882C6B42B}"/>
          </ac:picMkLst>
        </pc:picChg>
        <pc:cxnChg chg="del mod">
          <ac:chgData name="Berencsi Bence" userId="0d6bc2cf-8112-42d3-a525-7658f104eaf7" providerId="ADAL" clId="{BA4AD00B-0161-421B-B9C9-0DB6F39A5137}" dt="2023-02-06T13:22:55.201" v="42" actId="478"/>
          <ac:cxnSpMkLst>
            <pc:docMk/>
            <pc:sldMk cId="216517428" sldId="4362"/>
            <ac:cxnSpMk id="117" creationId="{A9006059-1353-2A79-0817-757B31A49001}"/>
          </ac:cxnSpMkLst>
        </pc:cxnChg>
        <pc:cxnChg chg="del mod">
          <ac:chgData name="Berencsi Bence" userId="0d6bc2cf-8112-42d3-a525-7658f104eaf7" providerId="ADAL" clId="{BA4AD00B-0161-421B-B9C9-0DB6F39A5137}" dt="2023-02-06T13:22:55.201" v="42" actId="478"/>
          <ac:cxnSpMkLst>
            <pc:docMk/>
            <pc:sldMk cId="216517428" sldId="4362"/>
            <ac:cxnSpMk id="118" creationId="{1FDF1E27-8842-EA7F-649C-EC544A8BAA68}"/>
          </ac:cxnSpMkLst>
        </pc:cxnChg>
        <pc:cxnChg chg="del mod">
          <ac:chgData name="Berencsi Bence" userId="0d6bc2cf-8112-42d3-a525-7658f104eaf7" providerId="ADAL" clId="{BA4AD00B-0161-421B-B9C9-0DB6F39A5137}" dt="2023-02-06T13:22:55.201" v="42" actId="478"/>
          <ac:cxnSpMkLst>
            <pc:docMk/>
            <pc:sldMk cId="216517428" sldId="4362"/>
            <ac:cxnSpMk id="121" creationId="{420282C7-4461-51EA-FF0D-49A665211AC6}"/>
          </ac:cxnSpMkLst>
        </pc:cxnChg>
        <pc:cxnChg chg="del mod">
          <ac:chgData name="Berencsi Bence" userId="0d6bc2cf-8112-42d3-a525-7658f104eaf7" providerId="ADAL" clId="{BA4AD00B-0161-421B-B9C9-0DB6F39A5137}" dt="2023-02-06T13:22:55.201" v="42" actId="478"/>
          <ac:cxnSpMkLst>
            <pc:docMk/>
            <pc:sldMk cId="216517428" sldId="4362"/>
            <ac:cxnSpMk id="124" creationId="{B14F5A2C-683A-F431-9D68-61BF2E28931A}"/>
          </ac:cxnSpMkLst>
        </pc:cxnChg>
        <pc:cxnChg chg="del mod">
          <ac:chgData name="Berencsi Bence" userId="0d6bc2cf-8112-42d3-a525-7658f104eaf7" providerId="ADAL" clId="{BA4AD00B-0161-421B-B9C9-0DB6F39A5137}" dt="2023-02-06T13:22:55.201" v="42" actId="478"/>
          <ac:cxnSpMkLst>
            <pc:docMk/>
            <pc:sldMk cId="216517428" sldId="4362"/>
            <ac:cxnSpMk id="127" creationId="{CDE38EFB-29BD-DD48-0A05-B3ADF295CEA4}"/>
          </ac:cxnSpMkLst>
        </pc:cxnChg>
        <pc:cxnChg chg="del mod">
          <ac:chgData name="Berencsi Bence" userId="0d6bc2cf-8112-42d3-a525-7658f104eaf7" providerId="ADAL" clId="{BA4AD00B-0161-421B-B9C9-0DB6F39A5137}" dt="2023-02-06T13:22:55.201" v="42" actId="478"/>
          <ac:cxnSpMkLst>
            <pc:docMk/>
            <pc:sldMk cId="216517428" sldId="4362"/>
            <ac:cxnSpMk id="130" creationId="{505E04EF-9976-DAC1-9911-F6467378CFB5}"/>
          </ac:cxnSpMkLst>
        </pc:cxnChg>
      </pc:sldChg>
      <pc:sldChg chg="addSp modSp add mod">
        <pc:chgData name="Berencsi Bence" userId="0d6bc2cf-8112-42d3-a525-7658f104eaf7" providerId="ADAL" clId="{BA4AD00B-0161-421B-B9C9-0DB6F39A5137}" dt="2023-02-06T13:26:46.766" v="142"/>
        <pc:sldMkLst>
          <pc:docMk/>
          <pc:sldMk cId="1564991158" sldId="4363"/>
        </pc:sldMkLst>
        <pc:spChg chg="add mod">
          <ac:chgData name="Berencsi Bence" userId="0d6bc2cf-8112-42d3-a525-7658f104eaf7" providerId="ADAL" clId="{BA4AD00B-0161-421B-B9C9-0DB6F39A5137}" dt="2023-02-06T13:26:34.021" v="141" actId="207"/>
          <ac:spMkLst>
            <pc:docMk/>
            <pc:sldMk cId="1564991158" sldId="4363"/>
            <ac:spMk id="2" creationId="{A12A5AE7-9DDE-9122-4D18-2B2D5375E564}"/>
          </ac:spMkLst>
        </pc:spChg>
        <pc:spChg chg="mod">
          <ac:chgData name="Berencsi Bence" userId="0d6bc2cf-8112-42d3-a525-7658f104eaf7" providerId="ADAL" clId="{BA4AD00B-0161-421B-B9C9-0DB6F39A5137}" dt="2023-02-06T13:26:20.402" v="138" actId="20577"/>
          <ac:spMkLst>
            <pc:docMk/>
            <pc:sldMk cId="1564991158" sldId="4363"/>
            <ac:spMk id="4" creationId="{5D2D96F0-043E-F5E9-2CBE-06E3060E47C0}"/>
          </ac:spMkLst>
        </pc:spChg>
        <pc:picChg chg="add mod">
          <ac:chgData name="Berencsi Bence" userId="0d6bc2cf-8112-42d3-a525-7658f104eaf7" providerId="ADAL" clId="{BA4AD00B-0161-421B-B9C9-0DB6F39A5137}" dt="2023-02-06T13:26:46.766" v="142"/>
          <ac:picMkLst>
            <pc:docMk/>
            <pc:sldMk cId="1564991158" sldId="4363"/>
            <ac:picMk id="3" creationId="{1CAB0F9B-297C-075F-DFF5-CCA9258AEE2E}"/>
          </ac:picMkLst>
        </pc:picChg>
        <pc:picChg chg="mod">
          <ac:chgData name="Berencsi Bence" userId="0d6bc2cf-8112-42d3-a525-7658f104eaf7" providerId="ADAL" clId="{BA4AD00B-0161-421B-B9C9-0DB6F39A5137}" dt="2023-02-06T13:26:22.471" v="139" actId="1037"/>
          <ac:picMkLst>
            <pc:docMk/>
            <pc:sldMk cId="1564991158" sldId="4363"/>
            <ac:picMk id="8" creationId="{30C6D0F2-0F7D-8717-314F-F86882C6B42B}"/>
          </ac:picMkLst>
        </pc:picChg>
      </pc:sldChg>
      <pc:sldChg chg="addSp delSp modSp add mod">
        <pc:chgData name="Berencsi Bence" userId="0d6bc2cf-8112-42d3-a525-7658f104eaf7" providerId="ADAL" clId="{BA4AD00B-0161-421B-B9C9-0DB6F39A5137}" dt="2023-02-07T10:16:06.611" v="1357" actId="478"/>
        <pc:sldMkLst>
          <pc:docMk/>
          <pc:sldMk cId="3217841376" sldId="4364"/>
        </pc:sldMkLst>
        <pc:spChg chg="mod">
          <ac:chgData name="Berencsi Bence" userId="0d6bc2cf-8112-42d3-a525-7658f104eaf7" providerId="ADAL" clId="{BA4AD00B-0161-421B-B9C9-0DB6F39A5137}" dt="2023-02-07T09:38:17.507" v="564" actId="20577"/>
          <ac:spMkLst>
            <pc:docMk/>
            <pc:sldMk cId="3217841376" sldId="4364"/>
            <ac:spMk id="4" creationId="{5D2D96F0-043E-F5E9-2CBE-06E3060E47C0}"/>
          </ac:spMkLst>
        </pc:spChg>
        <pc:spChg chg="mod">
          <ac:chgData name="Berencsi Bence" userId="0d6bc2cf-8112-42d3-a525-7658f104eaf7" providerId="ADAL" clId="{BA4AD00B-0161-421B-B9C9-0DB6F39A5137}" dt="2023-02-07T09:56:05.006" v="1091"/>
          <ac:spMkLst>
            <pc:docMk/>
            <pc:sldMk cId="3217841376" sldId="4364"/>
            <ac:spMk id="21" creationId="{DDA79AE5-8173-7662-7B54-12FA79703955}"/>
          </ac:spMkLst>
        </pc:spChg>
        <pc:spChg chg="mod">
          <ac:chgData name="Berencsi Bence" userId="0d6bc2cf-8112-42d3-a525-7658f104eaf7" providerId="ADAL" clId="{BA4AD00B-0161-421B-B9C9-0DB6F39A5137}" dt="2023-02-07T09:56:05.006" v="1091"/>
          <ac:spMkLst>
            <pc:docMk/>
            <pc:sldMk cId="3217841376" sldId="4364"/>
            <ac:spMk id="22" creationId="{8FA52303-16F7-2F7E-60C6-3161787B16A0}"/>
          </ac:spMkLst>
        </pc:spChg>
        <pc:spChg chg="mod">
          <ac:chgData name="Berencsi Bence" userId="0d6bc2cf-8112-42d3-a525-7658f104eaf7" providerId="ADAL" clId="{BA4AD00B-0161-421B-B9C9-0DB6F39A5137}" dt="2023-02-07T09:56:05.006" v="1091"/>
          <ac:spMkLst>
            <pc:docMk/>
            <pc:sldMk cId="3217841376" sldId="4364"/>
            <ac:spMk id="23" creationId="{9D5FB7EA-4BE4-27EA-B7E8-8FED517E54F5}"/>
          </ac:spMkLst>
        </pc:spChg>
        <pc:spChg chg="mod">
          <ac:chgData name="Berencsi Bence" userId="0d6bc2cf-8112-42d3-a525-7658f104eaf7" providerId="ADAL" clId="{BA4AD00B-0161-421B-B9C9-0DB6F39A5137}" dt="2023-02-07T09:56:05.006" v="1091"/>
          <ac:spMkLst>
            <pc:docMk/>
            <pc:sldMk cId="3217841376" sldId="4364"/>
            <ac:spMk id="24" creationId="{2096DC7D-2694-0842-0D67-7B713582D675}"/>
          </ac:spMkLst>
        </pc:spChg>
        <pc:spChg chg="mod">
          <ac:chgData name="Berencsi Bence" userId="0d6bc2cf-8112-42d3-a525-7658f104eaf7" providerId="ADAL" clId="{BA4AD00B-0161-421B-B9C9-0DB6F39A5137}" dt="2023-02-07T09:56:05.006" v="1091"/>
          <ac:spMkLst>
            <pc:docMk/>
            <pc:sldMk cId="3217841376" sldId="4364"/>
            <ac:spMk id="25" creationId="{9EAF740A-4736-456B-75B8-63D0DBA8FACF}"/>
          </ac:spMkLst>
        </pc:spChg>
        <pc:spChg chg="mod">
          <ac:chgData name="Berencsi Bence" userId="0d6bc2cf-8112-42d3-a525-7658f104eaf7" providerId="ADAL" clId="{BA4AD00B-0161-421B-B9C9-0DB6F39A5137}" dt="2023-02-07T09:56:05.006" v="1091"/>
          <ac:spMkLst>
            <pc:docMk/>
            <pc:sldMk cId="3217841376" sldId="4364"/>
            <ac:spMk id="26" creationId="{CAD873CF-22FE-99A4-6944-7E5D5E6DE0A7}"/>
          </ac:spMkLst>
        </pc:spChg>
        <pc:spChg chg="mod">
          <ac:chgData name="Berencsi Bence" userId="0d6bc2cf-8112-42d3-a525-7658f104eaf7" providerId="ADAL" clId="{BA4AD00B-0161-421B-B9C9-0DB6F39A5137}" dt="2023-02-07T09:56:05.006" v="1091"/>
          <ac:spMkLst>
            <pc:docMk/>
            <pc:sldMk cId="3217841376" sldId="4364"/>
            <ac:spMk id="27" creationId="{8631F13D-67CD-26D0-AF43-D141F4ABB12D}"/>
          </ac:spMkLst>
        </pc:spChg>
        <pc:spChg chg="mod">
          <ac:chgData name="Berencsi Bence" userId="0d6bc2cf-8112-42d3-a525-7658f104eaf7" providerId="ADAL" clId="{BA4AD00B-0161-421B-B9C9-0DB6F39A5137}" dt="2023-02-07T09:56:05.006" v="1091"/>
          <ac:spMkLst>
            <pc:docMk/>
            <pc:sldMk cId="3217841376" sldId="4364"/>
            <ac:spMk id="28" creationId="{D823C557-0C1E-2FF4-A114-46471ABAE8E5}"/>
          </ac:spMkLst>
        </pc:spChg>
        <pc:spChg chg="mod">
          <ac:chgData name="Berencsi Bence" userId="0d6bc2cf-8112-42d3-a525-7658f104eaf7" providerId="ADAL" clId="{BA4AD00B-0161-421B-B9C9-0DB6F39A5137}" dt="2023-02-07T09:56:05.006" v="1091"/>
          <ac:spMkLst>
            <pc:docMk/>
            <pc:sldMk cId="3217841376" sldId="4364"/>
            <ac:spMk id="29" creationId="{9ECA3F44-4D6E-61C1-E0F7-6F206317527F}"/>
          </ac:spMkLst>
        </pc:spChg>
        <pc:spChg chg="mod">
          <ac:chgData name="Berencsi Bence" userId="0d6bc2cf-8112-42d3-a525-7658f104eaf7" providerId="ADAL" clId="{BA4AD00B-0161-421B-B9C9-0DB6F39A5137}" dt="2023-02-07T09:56:05.006" v="1091"/>
          <ac:spMkLst>
            <pc:docMk/>
            <pc:sldMk cId="3217841376" sldId="4364"/>
            <ac:spMk id="30" creationId="{53E23B40-4A77-FA3B-477D-16B02C28D8DD}"/>
          </ac:spMkLst>
        </pc:spChg>
        <pc:spChg chg="mod">
          <ac:chgData name="Berencsi Bence" userId="0d6bc2cf-8112-42d3-a525-7658f104eaf7" providerId="ADAL" clId="{BA4AD00B-0161-421B-B9C9-0DB6F39A5137}" dt="2023-02-07T09:56:05.006" v="1091"/>
          <ac:spMkLst>
            <pc:docMk/>
            <pc:sldMk cId="3217841376" sldId="4364"/>
            <ac:spMk id="31" creationId="{C94769BB-3854-1CAA-B3EE-9E652280B043}"/>
          </ac:spMkLst>
        </pc:spChg>
        <pc:spChg chg="add del mod">
          <ac:chgData name="Berencsi Bence" userId="0d6bc2cf-8112-42d3-a525-7658f104eaf7" providerId="ADAL" clId="{BA4AD00B-0161-421B-B9C9-0DB6F39A5137}" dt="2023-02-07T09:56:32.011" v="1094" actId="478"/>
          <ac:spMkLst>
            <pc:docMk/>
            <pc:sldMk cId="3217841376" sldId="4364"/>
            <ac:spMk id="32" creationId="{B0992D55-579F-9F29-F28D-5869CB8B7224}"/>
          </ac:spMkLst>
        </pc:spChg>
        <pc:spChg chg="add mod">
          <ac:chgData name="Berencsi Bence" userId="0d6bc2cf-8112-42d3-a525-7658f104eaf7" providerId="ADAL" clId="{BA4AD00B-0161-421B-B9C9-0DB6F39A5137}" dt="2023-02-07T10:14:06.047" v="1336" actId="1076"/>
          <ac:spMkLst>
            <pc:docMk/>
            <pc:sldMk cId="3217841376" sldId="4364"/>
            <ac:spMk id="33" creationId="{F13CEFAE-98E6-7764-6D5B-D4C8DC1A778A}"/>
          </ac:spMkLst>
        </pc:spChg>
        <pc:spChg chg="add del mod topLvl">
          <ac:chgData name="Berencsi Bence" userId="0d6bc2cf-8112-42d3-a525-7658f104eaf7" providerId="ADAL" clId="{BA4AD00B-0161-421B-B9C9-0DB6F39A5137}" dt="2023-02-07T10:16:06.611" v="1357" actId="478"/>
          <ac:spMkLst>
            <pc:docMk/>
            <pc:sldMk cId="3217841376" sldId="4364"/>
            <ac:spMk id="34" creationId="{11DE1F05-F31D-4D34-012C-9F504B7DF047}"/>
          </ac:spMkLst>
        </pc:spChg>
        <pc:spChg chg="mod">
          <ac:chgData name="Berencsi Bence" userId="0d6bc2cf-8112-42d3-a525-7658f104eaf7" providerId="ADAL" clId="{BA4AD00B-0161-421B-B9C9-0DB6F39A5137}" dt="2023-02-07T10:05:10.818" v="1287"/>
          <ac:spMkLst>
            <pc:docMk/>
            <pc:sldMk cId="3217841376" sldId="4364"/>
            <ac:spMk id="38" creationId="{7F388913-AD67-58F3-B113-3EC8C9300499}"/>
          </ac:spMkLst>
        </pc:spChg>
        <pc:spChg chg="mod">
          <ac:chgData name="Berencsi Bence" userId="0d6bc2cf-8112-42d3-a525-7658f104eaf7" providerId="ADAL" clId="{BA4AD00B-0161-421B-B9C9-0DB6F39A5137}" dt="2023-02-07T10:05:10.818" v="1287"/>
          <ac:spMkLst>
            <pc:docMk/>
            <pc:sldMk cId="3217841376" sldId="4364"/>
            <ac:spMk id="40" creationId="{78543BB7-218D-E429-6FBE-AA89C82F4B6E}"/>
          </ac:spMkLst>
        </pc:spChg>
        <pc:spChg chg="add mod ord">
          <ac:chgData name="Berencsi Bence" userId="0d6bc2cf-8112-42d3-a525-7658f104eaf7" providerId="ADAL" clId="{BA4AD00B-0161-421B-B9C9-0DB6F39A5137}" dt="2023-02-07T10:15:44.779" v="1355" actId="14100"/>
          <ac:spMkLst>
            <pc:docMk/>
            <pc:sldMk cId="3217841376" sldId="4364"/>
            <ac:spMk id="44" creationId="{04538347-50DC-7541-CFCB-BD78914CB69E}"/>
          </ac:spMkLst>
        </pc:spChg>
        <pc:grpChg chg="add mod topLvl">
          <ac:chgData name="Berencsi Bence" userId="0d6bc2cf-8112-42d3-a525-7658f104eaf7" providerId="ADAL" clId="{BA4AD00B-0161-421B-B9C9-0DB6F39A5137}" dt="2023-02-07T10:16:06.611" v="1357" actId="478"/>
          <ac:grpSpMkLst>
            <pc:docMk/>
            <pc:sldMk cId="3217841376" sldId="4364"/>
            <ac:grpSpMk id="8" creationId="{3AB73E71-2EB0-019F-3583-ECD3F1D9858C}"/>
          </ac:grpSpMkLst>
        </pc:grpChg>
        <pc:grpChg chg="mod">
          <ac:chgData name="Berencsi Bence" userId="0d6bc2cf-8112-42d3-a525-7658f104eaf7" providerId="ADAL" clId="{BA4AD00B-0161-421B-B9C9-0DB6F39A5137}" dt="2023-02-07T09:56:05.006" v="1091"/>
          <ac:grpSpMkLst>
            <pc:docMk/>
            <pc:sldMk cId="3217841376" sldId="4364"/>
            <ac:grpSpMk id="14" creationId="{13CE83D1-0163-9A3F-9357-43111464A1F0}"/>
          </ac:grpSpMkLst>
        </pc:grpChg>
        <pc:grpChg chg="del">
          <ac:chgData name="Berencsi Bence" userId="0d6bc2cf-8112-42d3-a525-7658f104eaf7" providerId="ADAL" clId="{BA4AD00B-0161-421B-B9C9-0DB6F39A5137}" dt="2023-02-07T09:38:35.579" v="567" actId="478"/>
          <ac:grpSpMkLst>
            <pc:docMk/>
            <pc:sldMk cId="3217841376" sldId="4364"/>
            <ac:grpSpMk id="20" creationId="{71931C1A-B55D-E610-3121-D1E729793504}"/>
          </ac:grpSpMkLst>
        </pc:grpChg>
        <pc:grpChg chg="add del mod">
          <ac:chgData name="Berencsi Bence" userId="0d6bc2cf-8112-42d3-a525-7658f104eaf7" providerId="ADAL" clId="{BA4AD00B-0161-421B-B9C9-0DB6F39A5137}" dt="2023-02-07T10:16:06.611" v="1357" actId="478"/>
          <ac:grpSpMkLst>
            <pc:docMk/>
            <pc:sldMk cId="3217841376" sldId="4364"/>
            <ac:grpSpMk id="35" creationId="{BE4839D0-A296-C562-0430-0654A3DA0E35}"/>
          </ac:grpSpMkLst>
        </pc:grpChg>
        <pc:grpChg chg="add mod">
          <ac:chgData name="Berencsi Bence" userId="0d6bc2cf-8112-42d3-a525-7658f104eaf7" providerId="ADAL" clId="{BA4AD00B-0161-421B-B9C9-0DB6F39A5137}" dt="2023-02-07T10:14:10.975" v="1337" actId="1076"/>
          <ac:grpSpMkLst>
            <pc:docMk/>
            <pc:sldMk cId="3217841376" sldId="4364"/>
            <ac:grpSpMk id="36" creationId="{B4F86AA5-FF5F-22BD-5A57-C8BFEFBA1A55}"/>
          </ac:grpSpMkLst>
        </pc:grpChg>
        <pc:grpChg chg="add mod">
          <ac:chgData name="Berencsi Bence" userId="0d6bc2cf-8112-42d3-a525-7658f104eaf7" providerId="ADAL" clId="{BA4AD00B-0161-421B-B9C9-0DB6F39A5137}" dt="2023-02-07T10:14:10.975" v="1337" actId="1076"/>
          <ac:grpSpMkLst>
            <pc:docMk/>
            <pc:sldMk cId="3217841376" sldId="4364"/>
            <ac:grpSpMk id="39" creationId="{945EFCBF-2583-731C-E75A-BEA0B6C44EFB}"/>
          </ac:grpSpMkLst>
        </pc:grpChg>
        <pc:grpChg chg="del">
          <ac:chgData name="Berencsi Bence" userId="0d6bc2cf-8112-42d3-a525-7658f104eaf7" providerId="ADAL" clId="{BA4AD00B-0161-421B-B9C9-0DB6F39A5137}" dt="2023-02-07T09:38:33.077" v="566" actId="478"/>
          <ac:grpSpMkLst>
            <pc:docMk/>
            <pc:sldMk cId="3217841376" sldId="4364"/>
            <ac:grpSpMk id="106" creationId="{CF5CF437-3E5C-15FA-EB4F-F6D663BA607C}"/>
          </ac:grpSpMkLst>
        </pc:grpChg>
        <pc:grpChg chg="del">
          <ac:chgData name="Berencsi Bence" userId="0d6bc2cf-8112-42d3-a525-7658f104eaf7" providerId="ADAL" clId="{BA4AD00B-0161-421B-B9C9-0DB6F39A5137}" dt="2023-02-07T09:38:33.077" v="566" actId="478"/>
          <ac:grpSpMkLst>
            <pc:docMk/>
            <pc:sldMk cId="3217841376" sldId="4364"/>
            <ac:grpSpMk id="107" creationId="{896A5D88-6EF0-A587-30E0-7B222B10E6EC}"/>
          </ac:grpSpMkLst>
        </pc:grpChg>
        <pc:grpChg chg="del">
          <ac:chgData name="Berencsi Bence" userId="0d6bc2cf-8112-42d3-a525-7658f104eaf7" providerId="ADAL" clId="{BA4AD00B-0161-421B-B9C9-0DB6F39A5137}" dt="2023-02-07T09:38:33.077" v="566" actId="478"/>
          <ac:grpSpMkLst>
            <pc:docMk/>
            <pc:sldMk cId="3217841376" sldId="4364"/>
            <ac:grpSpMk id="108" creationId="{2072128F-44FC-EFC8-2A4B-0147F973FB39}"/>
          </ac:grpSpMkLst>
        </pc:grpChg>
        <pc:grpChg chg="del">
          <ac:chgData name="Berencsi Bence" userId="0d6bc2cf-8112-42d3-a525-7658f104eaf7" providerId="ADAL" clId="{BA4AD00B-0161-421B-B9C9-0DB6F39A5137}" dt="2023-02-07T09:38:33.077" v="566" actId="478"/>
          <ac:grpSpMkLst>
            <pc:docMk/>
            <pc:sldMk cId="3217841376" sldId="4364"/>
            <ac:grpSpMk id="109" creationId="{DA8816B8-5F8B-A11E-9B6E-35259D8DC415}"/>
          </ac:grpSpMkLst>
        </pc:grpChg>
        <pc:grpChg chg="del">
          <ac:chgData name="Berencsi Bence" userId="0d6bc2cf-8112-42d3-a525-7658f104eaf7" providerId="ADAL" clId="{BA4AD00B-0161-421B-B9C9-0DB6F39A5137}" dt="2023-02-07T09:38:33.077" v="566" actId="478"/>
          <ac:grpSpMkLst>
            <pc:docMk/>
            <pc:sldMk cId="3217841376" sldId="4364"/>
            <ac:grpSpMk id="110" creationId="{BEF41992-0FB0-2236-12A5-DDFEFD2784B1}"/>
          </ac:grpSpMkLst>
        </pc:grpChg>
        <pc:grpChg chg="del">
          <ac:chgData name="Berencsi Bence" userId="0d6bc2cf-8112-42d3-a525-7658f104eaf7" providerId="ADAL" clId="{BA4AD00B-0161-421B-B9C9-0DB6F39A5137}" dt="2023-02-07T09:38:33.077" v="566" actId="478"/>
          <ac:grpSpMkLst>
            <pc:docMk/>
            <pc:sldMk cId="3217841376" sldId="4364"/>
            <ac:grpSpMk id="112" creationId="{DC3A42C2-BB58-7014-1D67-AC7D55778BDD}"/>
          </ac:grpSpMkLst>
        </pc:grpChg>
        <pc:picChg chg="mod">
          <ac:chgData name="Berencsi Bence" userId="0d6bc2cf-8112-42d3-a525-7658f104eaf7" providerId="ADAL" clId="{BA4AD00B-0161-421B-B9C9-0DB6F39A5137}" dt="2023-02-07T10:05:10.818" v="1287"/>
          <ac:picMkLst>
            <pc:docMk/>
            <pc:sldMk cId="3217841376" sldId="4364"/>
            <ac:picMk id="37" creationId="{E2F62127-99D2-7DB2-12B8-043FD1A52FB7}"/>
          </ac:picMkLst>
        </pc:picChg>
        <pc:picChg chg="mod">
          <ac:chgData name="Berencsi Bence" userId="0d6bc2cf-8112-42d3-a525-7658f104eaf7" providerId="ADAL" clId="{BA4AD00B-0161-421B-B9C9-0DB6F39A5137}" dt="2023-02-07T10:05:10.818" v="1287"/>
          <ac:picMkLst>
            <pc:docMk/>
            <pc:sldMk cId="3217841376" sldId="4364"/>
            <ac:picMk id="41" creationId="{C32706F5-D784-411F-FE90-D01D91410D18}"/>
          </ac:picMkLst>
        </pc:picChg>
        <pc:picChg chg="add del mod ord">
          <ac:chgData name="Berencsi Bence" userId="0d6bc2cf-8112-42d3-a525-7658f104eaf7" providerId="ADAL" clId="{BA4AD00B-0161-421B-B9C9-0DB6F39A5137}" dt="2023-02-07T10:13:58.747" v="1334" actId="478"/>
          <ac:picMkLst>
            <pc:docMk/>
            <pc:sldMk cId="3217841376" sldId="4364"/>
            <ac:picMk id="42" creationId="{54BBB6C6-BA94-4A3F-948B-62B2032A779B}"/>
          </ac:picMkLst>
        </pc:picChg>
        <pc:picChg chg="add mod ord">
          <ac:chgData name="Berencsi Bence" userId="0d6bc2cf-8112-42d3-a525-7658f104eaf7" providerId="ADAL" clId="{BA4AD00B-0161-421B-B9C9-0DB6F39A5137}" dt="2023-02-07T10:14:59.496" v="1350" actId="167"/>
          <ac:picMkLst>
            <pc:docMk/>
            <pc:sldMk cId="3217841376" sldId="4364"/>
            <ac:picMk id="43" creationId="{41AD1F4E-89D9-2391-3BB0-D207400C6E16}"/>
          </ac:picMkLst>
        </pc:picChg>
        <pc:picChg chg="del">
          <ac:chgData name="Berencsi Bence" userId="0d6bc2cf-8112-42d3-a525-7658f104eaf7" providerId="ADAL" clId="{BA4AD00B-0161-421B-B9C9-0DB6F39A5137}" dt="2023-02-07T09:38:19.534" v="565" actId="478"/>
          <ac:picMkLst>
            <pc:docMk/>
            <pc:sldMk cId="3217841376" sldId="4364"/>
            <ac:picMk id="146" creationId="{7429C6D1-1773-0D9C-E35F-2C3E37D4F401}"/>
          </ac:picMkLst>
        </pc:picChg>
        <pc:cxnChg chg="del mod">
          <ac:chgData name="Berencsi Bence" userId="0d6bc2cf-8112-42d3-a525-7658f104eaf7" providerId="ADAL" clId="{BA4AD00B-0161-421B-B9C9-0DB6F39A5137}" dt="2023-02-07T09:38:33.077" v="566" actId="478"/>
          <ac:cxnSpMkLst>
            <pc:docMk/>
            <pc:sldMk cId="3217841376" sldId="4364"/>
            <ac:cxnSpMk id="117" creationId="{A9006059-1353-2A79-0817-757B31A49001}"/>
          </ac:cxnSpMkLst>
        </pc:cxnChg>
        <pc:cxnChg chg="del mod">
          <ac:chgData name="Berencsi Bence" userId="0d6bc2cf-8112-42d3-a525-7658f104eaf7" providerId="ADAL" clId="{BA4AD00B-0161-421B-B9C9-0DB6F39A5137}" dt="2023-02-07T09:38:33.077" v="566" actId="478"/>
          <ac:cxnSpMkLst>
            <pc:docMk/>
            <pc:sldMk cId="3217841376" sldId="4364"/>
            <ac:cxnSpMk id="118" creationId="{1FDF1E27-8842-EA7F-649C-EC544A8BAA68}"/>
          </ac:cxnSpMkLst>
        </pc:cxnChg>
        <pc:cxnChg chg="del mod">
          <ac:chgData name="Berencsi Bence" userId="0d6bc2cf-8112-42d3-a525-7658f104eaf7" providerId="ADAL" clId="{BA4AD00B-0161-421B-B9C9-0DB6F39A5137}" dt="2023-02-07T09:38:33.077" v="566" actId="478"/>
          <ac:cxnSpMkLst>
            <pc:docMk/>
            <pc:sldMk cId="3217841376" sldId="4364"/>
            <ac:cxnSpMk id="121" creationId="{420282C7-4461-51EA-FF0D-49A665211AC6}"/>
          </ac:cxnSpMkLst>
        </pc:cxnChg>
        <pc:cxnChg chg="del mod">
          <ac:chgData name="Berencsi Bence" userId="0d6bc2cf-8112-42d3-a525-7658f104eaf7" providerId="ADAL" clId="{BA4AD00B-0161-421B-B9C9-0DB6F39A5137}" dt="2023-02-07T09:38:33.077" v="566" actId="478"/>
          <ac:cxnSpMkLst>
            <pc:docMk/>
            <pc:sldMk cId="3217841376" sldId="4364"/>
            <ac:cxnSpMk id="124" creationId="{B14F5A2C-683A-F431-9D68-61BF2E28931A}"/>
          </ac:cxnSpMkLst>
        </pc:cxnChg>
        <pc:cxnChg chg="del mod">
          <ac:chgData name="Berencsi Bence" userId="0d6bc2cf-8112-42d3-a525-7658f104eaf7" providerId="ADAL" clId="{BA4AD00B-0161-421B-B9C9-0DB6F39A5137}" dt="2023-02-07T09:38:33.077" v="566" actId="478"/>
          <ac:cxnSpMkLst>
            <pc:docMk/>
            <pc:sldMk cId="3217841376" sldId="4364"/>
            <ac:cxnSpMk id="127" creationId="{CDE38EFB-29BD-DD48-0A05-B3ADF295CEA4}"/>
          </ac:cxnSpMkLst>
        </pc:cxnChg>
        <pc:cxnChg chg="del mod">
          <ac:chgData name="Berencsi Bence" userId="0d6bc2cf-8112-42d3-a525-7658f104eaf7" providerId="ADAL" clId="{BA4AD00B-0161-421B-B9C9-0DB6F39A5137}" dt="2023-02-07T09:38:33.077" v="566" actId="478"/>
          <ac:cxnSpMkLst>
            <pc:docMk/>
            <pc:sldMk cId="3217841376" sldId="4364"/>
            <ac:cxnSpMk id="130" creationId="{505E04EF-9976-DAC1-9911-F6467378CFB5}"/>
          </ac:cxnSpMkLst>
        </pc:cxnChg>
      </pc:sldChg>
      <pc:sldChg chg="addSp modSp mod">
        <pc:chgData name="Berencsi Bence" userId="0d6bc2cf-8112-42d3-a525-7658f104eaf7" providerId="ADAL" clId="{BA4AD00B-0161-421B-B9C9-0DB6F39A5137}" dt="2023-02-07T09:54:07.267" v="1090" actId="14100"/>
        <pc:sldMkLst>
          <pc:docMk/>
          <pc:sldMk cId="222107608" sldId="4473"/>
        </pc:sldMkLst>
        <pc:spChg chg="add mod">
          <ac:chgData name="Berencsi Bence" userId="0d6bc2cf-8112-42d3-a525-7658f104eaf7" providerId="ADAL" clId="{BA4AD00B-0161-421B-B9C9-0DB6F39A5137}" dt="2023-02-07T09:53:47.834" v="1087" actId="1038"/>
          <ac:spMkLst>
            <pc:docMk/>
            <pc:sldMk cId="222107608" sldId="4473"/>
            <ac:spMk id="4" creationId="{26882269-E75B-26DD-EE05-26262F3A32D9}"/>
          </ac:spMkLst>
        </pc:spChg>
        <pc:spChg chg="mod">
          <ac:chgData name="Berencsi Bence" userId="0d6bc2cf-8112-42d3-a525-7658f104eaf7" providerId="ADAL" clId="{BA4AD00B-0161-421B-B9C9-0DB6F39A5137}" dt="2023-02-07T09:45:02.259" v="722" actId="1036"/>
          <ac:spMkLst>
            <pc:docMk/>
            <pc:sldMk cId="222107608" sldId="4473"/>
            <ac:spMk id="8" creationId="{83D0454F-BDFD-426E-AF47-187D067DD934}"/>
          </ac:spMkLst>
        </pc:spChg>
        <pc:grpChg chg="add mod">
          <ac:chgData name="Berencsi Bence" userId="0d6bc2cf-8112-42d3-a525-7658f104eaf7" providerId="ADAL" clId="{BA4AD00B-0161-421B-B9C9-0DB6F39A5137}" dt="2023-02-07T09:52:16.098" v="984" actId="164"/>
          <ac:grpSpMkLst>
            <pc:docMk/>
            <pc:sldMk cId="222107608" sldId="4473"/>
            <ac:grpSpMk id="5" creationId="{66DB3C2D-EBE4-F97E-25AD-169DA8B6DDB3}"/>
          </ac:grpSpMkLst>
        </pc:grpChg>
        <pc:grpChg chg="add mod">
          <ac:chgData name="Berencsi Bence" userId="0d6bc2cf-8112-42d3-a525-7658f104eaf7" providerId="ADAL" clId="{BA4AD00B-0161-421B-B9C9-0DB6F39A5137}" dt="2023-02-07T09:53:16.969" v="1017" actId="1076"/>
          <ac:grpSpMkLst>
            <pc:docMk/>
            <pc:sldMk cId="222107608" sldId="4473"/>
            <ac:grpSpMk id="18" creationId="{E8AD2E2C-8591-5B2B-6254-8E570BED08A2}"/>
          </ac:grpSpMkLst>
        </pc:grpChg>
        <pc:picChg chg="add mod ord">
          <ac:chgData name="Berencsi Bence" userId="0d6bc2cf-8112-42d3-a525-7658f104eaf7" providerId="ADAL" clId="{BA4AD00B-0161-421B-B9C9-0DB6F39A5137}" dt="2023-02-07T09:53:55.538" v="1088" actId="1076"/>
          <ac:picMkLst>
            <pc:docMk/>
            <pc:sldMk cId="222107608" sldId="4473"/>
            <ac:picMk id="3" creationId="{C3F6E308-33CD-E252-819C-078C978044B1}"/>
          </ac:picMkLst>
        </pc:picChg>
        <pc:picChg chg="mod">
          <ac:chgData name="Berencsi Bence" userId="0d6bc2cf-8112-42d3-a525-7658f104eaf7" providerId="ADAL" clId="{BA4AD00B-0161-421B-B9C9-0DB6F39A5137}" dt="2023-02-07T09:52:16.098" v="984" actId="164"/>
          <ac:picMkLst>
            <pc:docMk/>
            <pc:sldMk cId="222107608" sldId="4473"/>
            <ac:picMk id="17" creationId="{316E7CD9-2BF4-F334-ACB1-9CA1D8771992}"/>
          </ac:picMkLst>
        </pc:picChg>
        <pc:cxnChg chg="add mod">
          <ac:chgData name="Berencsi Bence" userId="0d6bc2cf-8112-42d3-a525-7658f104eaf7" providerId="ADAL" clId="{BA4AD00B-0161-421B-B9C9-0DB6F39A5137}" dt="2023-02-07T09:54:03.835" v="1089" actId="14100"/>
          <ac:cxnSpMkLst>
            <pc:docMk/>
            <pc:sldMk cId="222107608" sldId="4473"/>
            <ac:cxnSpMk id="9" creationId="{D5520AA1-CB9E-9333-AFB3-4A338B3AC647}"/>
          </ac:cxnSpMkLst>
        </pc:cxnChg>
        <pc:cxnChg chg="add mod">
          <ac:chgData name="Berencsi Bence" userId="0d6bc2cf-8112-42d3-a525-7658f104eaf7" providerId="ADAL" clId="{BA4AD00B-0161-421B-B9C9-0DB6F39A5137}" dt="2023-02-07T09:54:07.267" v="1090" actId="14100"/>
          <ac:cxnSpMkLst>
            <pc:docMk/>
            <pc:sldMk cId="222107608" sldId="4473"/>
            <ac:cxnSpMk id="11" creationId="{FD11AE1D-5244-C23E-54E1-8F057A3E7C30}"/>
          </ac:cxnSpMkLst>
        </pc:cxnChg>
      </pc:sldChg>
      <pc:sldChg chg="addSp delSp modSp add mod">
        <pc:chgData name="Berencsi Bence" userId="0d6bc2cf-8112-42d3-a525-7658f104eaf7" providerId="ADAL" clId="{BA4AD00B-0161-421B-B9C9-0DB6F39A5137}" dt="2023-02-07T13:01:58.321" v="2525" actId="1076"/>
        <pc:sldMkLst>
          <pc:docMk/>
          <pc:sldMk cId="2849272350" sldId="4474"/>
        </pc:sldMkLst>
        <pc:spChg chg="mod">
          <ac:chgData name="Berencsi Bence" userId="0d6bc2cf-8112-42d3-a525-7658f104eaf7" providerId="ADAL" clId="{BA4AD00B-0161-421B-B9C9-0DB6F39A5137}" dt="2023-02-07T11:32:09.685" v="2300" actId="207"/>
          <ac:spMkLst>
            <pc:docMk/>
            <pc:sldMk cId="2849272350" sldId="4474"/>
            <ac:spMk id="2" creationId="{A253A158-101A-E6E8-A3B7-CEA9B443ED2F}"/>
          </ac:spMkLst>
        </pc:spChg>
        <pc:spChg chg="add mod">
          <ac:chgData name="Berencsi Bence" userId="0d6bc2cf-8112-42d3-a525-7658f104eaf7" providerId="ADAL" clId="{BA4AD00B-0161-421B-B9C9-0DB6F39A5137}" dt="2023-02-07T12:57:25.484" v="2422" actId="404"/>
          <ac:spMkLst>
            <pc:docMk/>
            <pc:sldMk cId="2849272350" sldId="4474"/>
            <ac:spMk id="3" creationId="{A656F29B-BA3B-9A5D-B63B-39AFADC8E608}"/>
          </ac:spMkLst>
        </pc:spChg>
        <pc:spChg chg="add mod">
          <ac:chgData name="Berencsi Bence" userId="0d6bc2cf-8112-42d3-a525-7658f104eaf7" providerId="ADAL" clId="{BA4AD00B-0161-421B-B9C9-0DB6F39A5137}" dt="2023-02-07T13:01:44.281" v="2521" actId="1076"/>
          <ac:spMkLst>
            <pc:docMk/>
            <pc:sldMk cId="2849272350" sldId="4474"/>
            <ac:spMk id="5" creationId="{1AFEF9C5-FA56-764A-C363-6050A388DBDB}"/>
          </ac:spMkLst>
        </pc:spChg>
        <pc:spChg chg="add mod">
          <ac:chgData name="Berencsi Bence" userId="0d6bc2cf-8112-42d3-a525-7658f104eaf7" providerId="ADAL" clId="{BA4AD00B-0161-421B-B9C9-0DB6F39A5137}" dt="2023-02-07T12:57:25.484" v="2422" actId="404"/>
          <ac:spMkLst>
            <pc:docMk/>
            <pc:sldMk cId="2849272350" sldId="4474"/>
            <ac:spMk id="6" creationId="{32195C44-79DC-13E5-0CB7-010CD6BA5292}"/>
          </ac:spMkLst>
        </pc:spChg>
        <pc:spChg chg="add mod">
          <ac:chgData name="Berencsi Bence" userId="0d6bc2cf-8112-42d3-a525-7658f104eaf7" providerId="ADAL" clId="{BA4AD00B-0161-421B-B9C9-0DB6F39A5137}" dt="2023-02-07T12:57:25.484" v="2422" actId="404"/>
          <ac:spMkLst>
            <pc:docMk/>
            <pc:sldMk cId="2849272350" sldId="4474"/>
            <ac:spMk id="7" creationId="{2892D54C-8F6F-CB69-893C-4922A2798834}"/>
          </ac:spMkLst>
        </pc:spChg>
        <pc:spChg chg="add mod">
          <ac:chgData name="Berencsi Bence" userId="0d6bc2cf-8112-42d3-a525-7658f104eaf7" providerId="ADAL" clId="{BA4AD00B-0161-421B-B9C9-0DB6F39A5137}" dt="2023-02-07T12:57:25.484" v="2422" actId="404"/>
          <ac:spMkLst>
            <pc:docMk/>
            <pc:sldMk cId="2849272350" sldId="4474"/>
            <ac:spMk id="8" creationId="{7D7E96F4-D968-23D0-0423-EC8B028CF914}"/>
          </ac:spMkLst>
        </pc:spChg>
        <pc:spChg chg="add mod">
          <ac:chgData name="Berencsi Bence" userId="0d6bc2cf-8112-42d3-a525-7658f104eaf7" providerId="ADAL" clId="{BA4AD00B-0161-421B-B9C9-0DB6F39A5137}" dt="2023-02-07T12:57:25.484" v="2422" actId="404"/>
          <ac:spMkLst>
            <pc:docMk/>
            <pc:sldMk cId="2849272350" sldId="4474"/>
            <ac:spMk id="9" creationId="{36E370E7-149F-26C7-3DC5-F94D9DD9DBD4}"/>
          </ac:spMkLst>
        </pc:spChg>
        <pc:spChg chg="add mod">
          <ac:chgData name="Berencsi Bence" userId="0d6bc2cf-8112-42d3-a525-7658f104eaf7" providerId="ADAL" clId="{BA4AD00B-0161-421B-B9C9-0DB6F39A5137}" dt="2023-02-07T12:57:25.484" v="2422" actId="404"/>
          <ac:spMkLst>
            <pc:docMk/>
            <pc:sldMk cId="2849272350" sldId="4474"/>
            <ac:spMk id="10" creationId="{4C5B4A91-2AA7-D26B-7AF7-346D024995B6}"/>
          </ac:spMkLst>
        </pc:spChg>
        <pc:spChg chg="add mod">
          <ac:chgData name="Berencsi Bence" userId="0d6bc2cf-8112-42d3-a525-7658f104eaf7" providerId="ADAL" clId="{BA4AD00B-0161-421B-B9C9-0DB6F39A5137}" dt="2023-02-07T12:57:25.484" v="2422" actId="404"/>
          <ac:spMkLst>
            <pc:docMk/>
            <pc:sldMk cId="2849272350" sldId="4474"/>
            <ac:spMk id="11" creationId="{5C138912-9812-B8CA-653B-F8171AAD2DB2}"/>
          </ac:spMkLst>
        </pc:spChg>
        <pc:spChg chg="add mod">
          <ac:chgData name="Berencsi Bence" userId="0d6bc2cf-8112-42d3-a525-7658f104eaf7" providerId="ADAL" clId="{BA4AD00B-0161-421B-B9C9-0DB6F39A5137}" dt="2023-02-07T12:57:25.484" v="2422" actId="404"/>
          <ac:spMkLst>
            <pc:docMk/>
            <pc:sldMk cId="2849272350" sldId="4474"/>
            <ac:spMk id="12" creationId="{E27A1445-A905-903B-969A-17CB2E47AD16}"/>
          </ac:spMkLst>
        </pc:spChg>
        <pc:spChg chg="add mod">
          <ac:chgData name="Berencsi Bence" userId="0d6bc2cf-8112-42d3-a525-7658f104eaf7" providerId="ADAL" clId="{BA4AD00B-0161-421B-B9C9-0DB6F39A5137}" dt="2023-02-07T12:57:25.484" v="2422" actId="404"/>
          <ac:spMkLst>
            <pc:docMk/>
            <pc:sldMk cId="2849272350" sldId="4474"/>
            <ac:spMk id="13" creationId="{DCAF016F-73F5-95F4-E171-6C5DF2CEF334}"/>
          </ac:spMkLst>
        </pc:spChg>
        <pc:spChg chg="add mod">
          <ac:chgData name="Berencsi Bence" userId="0d6bc2cf-8112-42d3-a525-7658f104eaf7" providerId="ADAL" clId="{BA4AD00B-0161-421B-B9C9-0DB6F39A5137}" dt="2023-02-07T12:57:25.484" v="2422" actId="404"/>
          <ac:spMkLst>
            <pc:docMk/>
            <pc:sldMk cId="2849272350" sldId="4474"/>
            <ac:spMk id="14" creationId="{FBA309A6-E64B-CBE5-238E-DC43FC109AA1}"/>
          </ac:spMkLst>
        </pc:spChg>
        <pc:spChg chg="add mod">
          <ac:chgData name="Berencsi Bence" userId="0d6bc2cf-8112-42d3-a525-7658f104eaf7" providerId="ADAL" clId="{BA4AD00B-0161-421B-B9C9-0DB6F39A5137}" dt="2023-02-07T12:57:25.484" v="2422" actId="404"/>
          <ac:spMkLst>
            <pc:docMk/>
            <pc:sldMk cId="2849272350" sldId="4474"/>
            <ac:spMk id="15" creationId="{891DD2C9-C064-D364-1BF2-E83B583AC1E1}"/>
          </ac:spMkLst>
        </pc:spChg>
        <pc:spChg chg="add mod">
          <ac:chgData name="Berencsi Bence" userId="0d6bc2cf-8112-42d3-a525-7658f104eaf7" providerId="ADAL" clId="{BA4AD00B-0161-421B-B9C9-0DB6F39A5137}" dt="2023-02-07T12:57:25.484" v="2422" actId="404"/>
          <ac:spMkLst>
            <pc:docMk/>
            <pc:sldMk cId="2849272350" sldId="4474"/>
            <ac:spMk id="16" creationId="{A6272007-CB46-FF8B-0214-E54BD2DC2FB5}"/>
          </ac:spMkLst>
        </pc:spChg>
        <pc:spChg chg="add mod">
          <ac:chgData name="Berencsi Bence" userId="0d6bc2cf-8112-42d3-a525-7658f104eaf7" providerId="ADAL" clId="{BA4AD00B-0161-421B-B9C9-0DB6F39A5137}" dt="2023-02-07T12:57:25.484" v="2422" actId="404"/>
          <ac:spMkLst>
            <pc:docMk/>
            <pc:sldMk cId="2849272350" sldId="4474"/>
            <ac:spMk id="17" creationId="{9CA58FEF-F97F-F519-1C9B-830696D99B80}"/>
          </ac:spMkLst>
        </pc:spChg>
        <pc:spChg chg="add mod">
          <ac:chgData name="Berencsi Bence" userId="0d6bc2cf-8112-42d3-a525-7658f104eaf7" providerId="ADAL" clId="{BA4AD00B-0161-421B-B9C9-0DB6F39A5137}" dt="2023-02-07T12:57:25.484" v="2422" actId="404"/>
          <ac:spMkLst>
            <pc:docMk/>
            <pc:sldMk cId="2849272350" sldId="4474"/>
            <ac:spMk id="18" creationId="{9271D2CD-112F-42B8-9A12-07ECE5910B1E}"/>
          </ac:spMkLst>
        </pc:spChg>
        <pc:spChg chg="add mod">
          <ac:chgData name="Berencsi Bence" userId="0d6bc2cf-8112-42d3-a525-7658f104eaf7" providerId="ADAL" clId="{BA4AD00B-0161-421B-B9C9-0DB6F39A5137}" dt="2023-02-07T12:57:25.484" v="2422" actId="404"/>
          <ac:spMkLst>
            <pc:docMk/>
            <pc:sldMk cId="2849272350" sldId="4474"/>
            <ac:spMk id="19" creationId="{57F86D68-1FEC-6D18-A95A-1B836D0955BE}"/>
          </ac:spMkLst>
        </pc:spChg>
        <pc:spChg chg="add mod">
          <ac:chgData name="Berencsi Bence" userId="0d6bc2cf-8112-42d3-a525-7658f104eaf7" providerId="ADAL" clId="{BA4AD00B-0161-421B-B9C9-0DB6F39A5137}" dt="2023-02-07T12:57:25.484" v="2422" actId="404"/>
          <ac:spMkLst>
            <pc:docMk/>
            <pc:sldMk cId="2849272350" sldId="4474"/>
            <ac:spMk id="23" creationId="{8FE6BD96-7D09-D440-B291-B7F9B940A309}"/>
          </ac:spMkLst>
        </pc:spChg>
        <pc:spChg chg="add del mod">
          <ac:chgData name="Berencsi Bence" userId="0d6bc2cf-8112-42d3-a525-7658f104eaf7" providerId="ADAL" clId="{BA4AD00B-0161-421B-B9C9-0DB6F39A5137}" dt="2023-02-07T12:58:48.246" v="2465" actId="478"/>
          <ac:spMkLst>
            <pc:docMk/>
            <pc:sldMk cId="2849272350" sldId="4474"/>
            <ac:spMk id="25" creationId="{50634F6E-A9EC-1B03-2524-E8905A5129DB}"/>
          </ac:spMkLst>
        </pc:spChg>
        <pc:spChg chg="add mod">
          <ac:chgData name="Berencsi Bence" userId="0d6bc2cf-8112-42d3-a525-7658f104eaf7" providerId="ADAL" clId="{BA4AD00B-0161-421B-B9C9-0DB6F39A5137}" dt="2023-02-07T13:01:29.661" v="2518" actId="1037"/>
          <ac:spMkLst>
            <pc:docMk/>
            <pc:sldMk cId="2849272350" sldId="4474"/>
            <ac:spMk id="26" creationId="{1C36040B-E0D3-3E7F-E971-BCF9DE37928D}"/>
          </ac:spMkLst>
        </pc:spChg>
        <pc:grpChg chg="add mod ord">
          <ac:chgData name="Berencsi Bence" userId="0d6bc2cf-8112-42d3-a525-7658f104eaf7" providerId="ADAL" clId="{BA4AD00B-0161-421B-B9C9-0DB6F39A5137}" dt="2023-02-07T12:55:34.509" v="2369" actId="164"/>
          <ac:grpSpMkLst>
            <pc:docMk/>
            <pc:sldMk cId="2849272350" sldId="4474"/>
            <ac:grpSpMk id="20" creationId="{8AB3473C-1ADF-1794-3751-93DEE6E0D581}"/>
          </ac:grpSpMkLst>
        </pc:grpChg>
        <pc:grpChg chg="add mod">
          <ac:chgData name="Berencsi Bence" userId="0d6bc2cf-8112-42d3-a525-7658f104eaf7" providerId="ADAL" clId="{BA4AD00B-0161-421B-B9C9-0DB6F39A5137}" dt="2023-02-07T13:01:51.445" v="2522" actId="1076"/>
          <ac:grpSpMkLst>
            <pc:docMk/>
            <pc:sldMk cId="2849272350" sldId="4474"/>
            <ac:grpSpMk id="24" creationId="{C162DB5E-EE83-EE8D-2299-9EE5B840A711}"/>
          </ac:grpSpMkLst>
        </pc:grpChg>
        <pc:picChg chg="add mod ord">
          <ac:chgData name="Berencsi Bence" userId="0d6bc2cf-8112-42d3-a525-7658f104eaf7" providerId="ADAL" clId="{BA4AD00B-0161-421B-B9C9-0DB6F39A5137}" dt="2023-02-07T13:01:58.321" v="2525" actId="1076"/>
          <ac:picMkLst>
            <pc:docMk/>
            <pc:sldMk cId="2849272350" sldId="4474"/>
            <ac:picMk id="22" creationId="{75BF819E-4F74-C1DD-2DE3-246883D4F1AF}"/>
          </ac:picMkLst>
        </pc:picChg>
      </pc:sldChg>
      <pc:sldChg chg="addSp delSp modSp add mod">
        <pc:chgData name="Berencsi Bence" userId="0d6bc2cf-8112-42d3-a525-7658f104eaf7" providerId="ADAL" clId="{BA4AD00B-0161-421B-B9C9-0DB6F39A5137}" dt="2023-02-07T13:34:47.727" v="2866" actId="1038"/>
        <pc:sldMkLst>
          <pc:docMk/>
          <pc:sldMk cId="3408057907" sldId="4475"/>
        </pc:sldMkLst>
        <pc:spChg chg="del">
          <ac:chgData name="Berencsi Bence" userId="0d6bc2cf-8112-42d3-a525-7658f104eaf7" providerId="ADAL" clId="{BA4AD00B-0161-421B-B9C9-0DB6F39A5137}" dt="2023-02-07T13:30:46.831" v="2773" actId="478"/>
          <ac:spMkLst>
            <pc:docMk/>
            <pc:sldMk cId="3408057907" sldId="4475"/>
            <ac:spMk id="2" creationId="{A90A1103-FB14-7DEA-7D27-F939A2F3D1FE}"/>
          </ac:spMkLst>
        </pc:spChg>
        <pc:spChg chg="mod">
          <ac:chgData name="Berencsi Bence" userId="0d6bc2cf-8112-42d3-a525-7658f104eaf7" providerId="ADAL" clId="{BA4AD00B-0161-421B-B9C9-0DB6F39A5137}" dt="2023-02-07T13:30:42.781" v="2772" actId="20577"/>
          <ac:spMkLst>
            <pc:docMk/>
            <pc:sldMk cId="3408057907" sldId="4475"/>
            <ac:spMk id="4" creationId="{5D2D96F0-043E-F5E9-2CBE-06E3060E47C0}"/>
          </ac:spMkLst>
        </pc:spChg>
        <pc:spChg chg="del">
          <ac:chgData name="Berencsi Bence" userId="0d6bc2cf-8112-42d3-a525-7658f104eaf7" providerId="ADAL" clId="{BA4AD00B-0161-421B-B9C9-0DB6F39A5137}" dt="2023-02-07T13:30:46.831" v="2773" actId="478"/>
          <ac:spMkLst>
            <pc:docMk/>
            <pc:sldMk cId="3408057907" sldId="4475"/>
            <ac:spMk id="5" creationId="{1BAB50E7-C820-9F1A-068D-777381127C63}"/>
          </ac:spMkLst>
        </pc:spChg>
        <pc:spChg chg="del">
          <ac:chgData name="Berencsi Bence" userId="0d6bc2cf-8112-42d3-a525-7658f104eaf7" providerId="ADAL" clId="{BA4AD00B-0161-421B-B9C9-0DB6F39A5137}" dt="2023-02-07T13:30:46.831" v="2773" actId="478"/>
          <ac:spMkLst>
            <pc:docMk/>
            <pc:sldMk cId="3408057907" sldId="4475"/>
            <ac:spMk id="9" creationId="{58F920C0-DEFD-0CFD-6D3A-9F4AF1ACE38D}"/>
          </ac:spMkLst>
        </pc:spChg>
        <pc:spChg chg="del">
          <ac:chgData name="Berencsi Bence" userId="0d6bc2cf-8112-42d3-a525-7658f104eaf7" providerId="ADAL" clId="{BA4AD00B-0161-421B-B9C9-0DB6F39A5137}" dt="2023-02-07T13:30:46.831" v="2773" actId="478"/>
          <ac:spMkLst>
            <pc:docMk/>
            <pc:sldMk cId="3408057907" sldId="4475"/>
            <ac:spMk id="10" creationId="{E9C57D13-3A4D-3B3D-1341-61921D1F000F}"/>
          </ac:spMkLst>
        </pc:spChg>
        <pc:spChg chg="del">
          <ac:chgData name="Berencsi Bence" userId="0d6bc2cf-8112-42d3-a525-7658f104eaf7" providerId="ADAL" clId="{BA4AD00B-0161-421B-B9C9-0DB6F39A5137}" dt="2023-02-07T13:30:46.831" v="2773" actId="478"/>
          <ac:spMkLst>
            <pc:docMk/>
            <pc:sldMk cId="3408057907" sldId="4475"/>
            <ac:spMk id="11" creationId="{834C9EE4-6833-F2B5-1E69-7D7635C69F3D}"/>
          </ac:spMkLst>
        </pc:spChg>
        <pc:spChg chg="del">
          <ac:chgData name="Berencsi Bence" userId="0d6bc2cf-8112-42d3-a525-7658f104eaf7" providerId="ADAL" clId="{BA4AD00B-0161-421B-B9C9-0DB6F39A5137}" dt="2023-02-07T13:30:46.831" v="2773" actId="478"/>
          <ac:spMkLst>
            <pc:docMk/>
            <pc:sldMk cId="3408057907" sldId="4475"/>
            <ac:spMk id="12" creationId="{BAEC3760-99FC-EE07-3C49-3A48C49B8BC6}"/>
          </ac:spMkLst>
        </pc:spChg>
        <pc:spChg chg="del">
          <ac:chgData name="Berencsi Bence" userId="0d6bc2cf-8112-42d3-a525-7658f104eaf7" providerId="ADAL" clId="{BA4AD00B-0161-421B-B9C9-0DB6F39A5137}" dt="2023-02-07T13:30:46.831" v="2773" actId="478"/>
          <ac:spMkLst>
            <pc:docMk/>
            <pc:sldMk cId="3408057907" sldId="4475"/>
            <ac:spMk id="13" creationId="{F8ED85B3-493E-0BA1-5153-B5D1D76E475A}"/>
          </ac:spMkLst>
        </pc:spChg>
        <pc:spChg chg="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14" creationId="{A06DFED6-31AB-DB2B-6E63-3C89DF5C1AC2}"/>
          </ac:spMkLst>
        </pc:spChg>
        <pc:spChg chg="del">
          <ac:chgData name="Berencsi Bence" userId="0d6bc2cf-8112-42d3-a525-7658f104eaf7" providerId="ADAL" clId="{BA4AD00B-0161-421B-B9C9-0DB6F39A5137}" dt="2023-02-07T13:30:46.831" v="2773" actId="478"/>
          <ac:spMkLst>
            <pc:docMk/>
            <pc:sldMk cId="3408057907" sldId="4475"/>
            <ac:spMk id="15" creationId="{72E38FAE-D566-A415-5E43-7D0338B13912}"/>
          </ac:spMkLst>
        </pc:spChg>
        <pc:spChg chg="del">
          <ac:chgData name="Berencsi Bence" userId="0d6bc2cf-8112-42d3-a525-7658f104eaf7" providerId="ADAL" clId="{BA4AD00B-0161-421B-B9C9-0DB6F39A5137}" dt="2023-02-07T13:30:46.831" v="2773" actId="478"/>
          <ac:spMkLst>
            <pc:docMk/>
            <pc:sldMk cId="3408057907" sldId="4475"/>
            <ac:spMk id="16" creationId="{107E243C-F71C-CEB3-205F-01924F22D559}"/>
          </ac:spMkLst>
        </pc:spChg>
        <pc:spChg chg="del">
          <ac:chgData name="Berencsi Bence" userId="0d6bc2cf-8112-42d3-a525-7658f104eaf7" providerId="ADAL" clId="{BA4AD00B-0161-421B-B9C9-0DB6F39A5137}" dt="2023-02-07T13:30:46.831" v="2773" actId="478"/>
          <ac:spMkLst>
            <pc:docMk/>
            <pc:sldMk cId="3408057907" sldId="4475"/>
            <ac:spMk id="17" creationId="{0175443F-0190-7B39-5DD1-EC8F7CF3C3FC}"/>
          </ac:spMkLst>
        </pc:spChg>
        <pc:spChg chg="del">
          <ac:chgData name="Berencsi Bence" userId="0d6bc2cf-8112-42d3-a525-7658f104eaf7" providerId="ADAL" clId="{BA4AD00B-0161-421B-B9C9-0DB6F39A5137}" dt="2023-02-07T13:30:46.831" v="2773" actId="478"/>
          <ac:spMkLst>
            <pc:docMk/>
            <pc:sldMk cId="3408057907" sldId="4475"/>
            <ac:spMk id="18" creationId="{3C9D804E-C649-69AC-7253-C5E6D0A4BB14}"/>
          </ac:spMkLst>
        </pc:spChg>
        <pc:spChg chg="del">
          <ac:chgData name="Berencsi Bence" userId="0d6bc2cf-8112-42d3-a525-7658f104eaf7" providerId="ADAL" clId="{BA4AD00B-0161-421B-B9C9-0DB6F39A5137}" dt="2023-02-07T13:30:46.831" v="2773" actId="478"/>
          <ac:spMkLst>
            <pc:docMk/>
            <pc:sldMk cId="3408057907" sldId="4475"/>
            <ac:spMk id="19" creationId="{84D08416-C6A0-61B6-C66C-603B0754FAD2}"/>
          </ac:spMkLst>
        </pc:spChg>
        <pc:spChg chg="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21" creationId="{9234AD62-9053-A385-D58B-873F70052FF7}"/>
          </ac:spMkLst>
        </pc:spChg>
        <pc:spChg chg="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22" creationId="{FD634940-8C84-D194-3F41-E67954ACDBFE}"/>
          </ac:spMkLst>
        </pc:spChg>
        <pc:spChg chg="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23" creationId="{775C2731-143B-D093-E69B-217ED3A5E8F8}"/>
          </ac:spMkLst>
        </pc:spChg>
        <pc:spChg chg="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24" creationId="{7D7D01FC-6784-6C01-F5F8-635BC36F80E5}"/>
          </ac:spMkLst>
        </pc:spChg>
        <pc:spChg chg="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25" creationId="{4EE596B4-7661-A5F4-AD76-5B4BE0751C21}"/>
          </ac:spMkLst>
        </pc:spChg>
        <pc:spChg chg="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26" creationId="{D9DCF241-C67C-0248-6A9D-CAC317D421F1}"/>
          </ac:spMkLst>
        </pc:spChg>
        <pc:spChg chg="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27" creationId="{A2BCF8F7-EFC0-1C8C-43E0-511369BA4C06}"/>
          </ac:spMkLst>
        </pc:spChg>
        <pc:spChg chg="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28" creationId="{ECBCC9EC-61DB-9CC6-5010-FFDAF0540AFE}"/>
          </ac:spMkLst>
        </pc:spChg>
        <pc:spChg chg="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29" creationId="{E42B5924-D52B-5534-EC1A-C613646893E3}"/>
          </ac:spMkLst>
        </pc:spChg>
        <pc:spChg chg="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30" creationId="{5F226AFE-2AF8-9246-35D9-F10786634218}"/>
          </ac:spMkLst>
        </pc:spChg>
        <pc:spChg chg="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31" creationId="{438A065C-5CA7-C9BB-6848-73FA711075E1}"/>
          </ac:spMkLst>
        </pc:spChg>
        <pc:spChg chg="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32" creationId="{C5A4DE52-2D82-1AED-A6C6-9C541FC54329}"/>
          </ac:spMkLst>
        </pc:spChg>
        <pc:spChg chg="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34" creationId="{EA451C91-7E43-BA6E-0070-9DBFC0F82A30}"/>
          </ac:spMkLst>
        </pc:spChg>
        <pc:spChg chg="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35" creationId="{13ACE930-D46A-728A-4B8B-A89FFAE1E4CB}"/>
          </ac:spMkLst>
        </pc:spChg>
        <pc:spChg chg="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36" creationId="{223863F2-1A16-7693-D7F5-056C44D49AE0}"/>
          </ac:spMkLst>
        </pc:spChg>
        <pc:spChg chg="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37" creationId="{025F4D3E-EACF-6D18-1952-16BFAF4BB951}"/>
          </ac:spMkLst>
        </pc:spChg>
        <pc:spChg chg="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38" creationId="{87281066-791D-AD80-3064-ED61927C155D}"/>
          </ac:spMkLst>
        </pc:spChg>
        <pc:spChg chg="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39" creationId="{E5AA7995-BF1A-BA03-63D2-0EB87818FCDD}"/>
          </ac:spMkLst>
        </pc:spChg>
        <pc:spChg chg="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40" creationId="{51EF2C0B-58F9-AFDF-7112-5B3EFB1D3778}"/>
          </ac:spMkLst>
        </pc:spChg>
        <pc:spChg chg="add 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41" creationId="{C6B97BF5-7E40-83AE-557E-86191C9C8F27}"/>
          </ac:spMkLst>
        </pc:spChg>
        <pc:spChg chg="add 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42" creationId="{A38D4E72-00F8-1656-4E10-1EECFD56DC23}"/>
          </ac:spMkLst>
        </pc:spChg>
        <pc:spChg chg="add 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43" creationId="{4D703B09-4B34-5C35-9294-30F987AFFAE1}"/>
          </ac:spMkLst>
        </pc:spChg>
        <pc:spChg chg="add mod">
          <ac:chgData name="Berencsi Bence" userId="0d6bc2cf-8112-42d3-a525-7658f104eaf7" providerId="ADAL" clId="{BA4AD00B-0161-421B-B9C9-0DB6F39A5137}" dt="2023-02-07T13:34:47.727" v="2866" actId="1038"/>
          <ac:spMkLst>
            <pc:docMk/>
            <pc:sldMk cId="3408057907" sldId="4475"/>
            <ac:spMk id="44" creationId="{10522210-83E4-2BF0-5BD3-675414085E28}"/>
          </ac:spMkLst>
        </pc:spChg>
        <pc:spChg chg="mod">
          <ac:chgData name="Berencsi Bence" userId="0d6bc2cf-8112-42d3-a525-7658f104eaf7" providerId="ADAL" clId="{BA4AD00B-0161-421B-B9C9-0DB6F39A5137}" dt="2023-02-07T13:34:37.179" v="2839"/>
          <ac:spMkLst>
            <pc:docMk/>
            <pc:sldMk cId="3408057907" sldId="4475"/>
            <ac:spMk id="49" creationId="{C883864A-A9D6-BEE7-F051-CDAF752BEEC2}"/>
          </ac:spMkLst>
        </pc:spChg>
        <pc:spChg chg="mod">
          <ac:chgData name="Berencsi Bence" userId="0d6bc2cf-8112-42d3-a525-7658f104eaf7" providerId="ADAL" clId="{BA4AD00B-0161-421B-B9C9-0DB6F39A5137}" dt="2023-02-07T13:34:37.179" v="2839"/>
          <ac:spMkLst>
            <pc:docMk/>
            <pc:sldMk cId="3408057907" sldId="4475"/>
            <ac:spMk id="50" creationId="{06F1386D-E87A-1A54-3F45-861AF7EC997D}"/>
          </ac:spMkLst>
        </pc:spChg>
        <pc:spChg chg="mod">
          <ac:chgData name="Berencsi Bence" userId="0d6bc2cf-8112-42d3-a525-7658f104eaf7" providerId="ADAL" clId="{BA4AD00B-0161-421B-B9C9-0DB6F39A5137}" dt="2023-02-07T13:34:37.179" v="2839"/>
          <ac:spMkLst>
            <pc:docMk/>
            <pc:sldMk cId="3408057907" sldId="4475"/>
            <ac:spMk id="51" creationId="{C7D07ECE-AB09-0F9C-7AA8-BA70068CEAE0}"/>
          </ac:spMkLst>
        </pc:spChg>
        <pc:spChg chg="mod">
          <ac:chgData name="Berencsi Bence" userId="0d6bc2cf-8112-42d3-a525-7658f104eaf7" providerId="ADAL" clId="{BA4AD00B-0161-421B-B9C9-0DB6F39A5137}" dt="2023-02-07T13:34:37.179" v="2839"/>
          <ac:spMkLst>
            <pc:docMk/>
            <pc:sldMk cId="3408057907" sldId="4475"/>
            <ac:spMk id="52" creationId="{B9EF2524-6F7B-A3C3-678C-7015FCFB6F3B}"/>
          </ac:spMkLst>
        </pc:spChg>
        <pc:spChg chg="mod">
          <ac:chgData name="Berencsi Bence" userId="0d6bc2cf-8112-42d3-a525-7658f104eaf7" providerId="ADAL" clId="{BA4AD00B-0161-421B-B9C9-0DB6F39A5137}" dt="2023-02-07T13:34:37.179" v="2839"/>
          <ac:spMkLst>
            <pc:docMk/>
            <pc:sldMk cId="3408057907" sldId="4475"/>
            <ac:spMk id="53" creationId="{80510AAE-566A-9614-D110-E586F98FF720}"/>
          </ac:spMkLst>
        </pc:spChg>
        <pc:spChg chg="mod">
          <ac:chgData name="Berencsi Bence" userId="0d6bc2cf-8112-42d3-a525-7658f104eaf7" providerId="ADAL" clId="{BA4AD00B-0161-421B-B9C9-0DB6F39A5137}" dt="2023-02-07T13:34:37.179" v="2839"/>
          <ac:spMkLst>
            <pc:docMk/>
            <pc:sldMk cId="3408057907" sldId="4475"/>
            <ac:spMk id="54" creationId="{B2524A30-0E9A-8861-1187-D774D58CF8C6}"/>
          </ac:spMkLst>
        </pc:spChg>
        <pc:spChg chg="mod">
          <ac:chgData name="Berencsi Bence" userId="0d6bc2cf-8112-42d3-a525-7658f104eaf7" providerId="ADAL" clId="{BA4AD00B-0161-421B-B9C9-0DB6F39A5137}" dt="2023-02-07T13:34:37.179" v="2839"/>
          <ac:spMkLst>
            <pc:docMk/>
            <pc:sldMk cId="3408057907" sldId="4475"/>
            <ac:spMk id="55" creationId="{6317DDB1-D2B8-B00A-C196-25A30B0E3244}"/>
          </ac:spMkLst>
        </pc:spChg>
        <pc:spChg chg="mod">
          <ac:chgData name="Berencsi Bence" userId="0d6bc2cf-8112-42d3-a525-7658f104eaf7" providerId="ADAL" clId="{BA4AD00B-0161-421B-B9C9-0DB6F39A5137}" dt="2023-02-07T13:34:37.179" v="2839"/>
          <ac:spMkLst>
            <pc:docMk/>
            <pc:sldMk cId="3408057907" sldId="4475"/>
            <ac:spMk id="56" creationId="{4174B192-C425-6616-EAF0-C8AF2913A069}"/>
          </ac:spMkLst>
        </pc:spChg>
        <pc:spChg chg="mod">
          <ac:chgData name="Berencsi Bence" userId="0d6bc2cf-8112-42d3-a525-7658f104eaf7" providerId="ADAL" clId="{BA4AD00B-0161-421B-B9C9-0DB6F39A5137}" dt="2023-02-07T13:34:37.179" v="2839"/>
          <ac:spMkLst>
            <pc:docMk/>
            <pc:sldMk cId="3408057907" sldId="4475"/>
            <ac:spMk id="57" creationId="{B6B3BAA1-AD65-8973-5FFE-83BBA2DF1C50}"/>
          </ac:spMkLst>
        </pc:spChg>
        <pc:spChg chg="mod">
          <ac:chgData name="Berencsi Bence" userId="0d6bc2cf-8112-42d3-a525-7658f104eaf7" providerId="ADAL" clId="{BA4AD00B-0161-421B-B9C9-0DB6F39A5137}" dt="2023-02-07T13:34:37.179" v="2839"/>
          <ac:spMkLst>
            <pc:docMk/>
            <pc:sldMk cId="3408057907" sldId="4475"/>
            <ac:spMk id="58" creationId="{C96D5D4F-B7B1-3BCC-B0FD-BFAF407D4D78}"/>
          </ac:spMkLst>
        </pc:spChg>
        <pc:spChg chg="mod">
          <ac:chgData name="Berencsi Bence" userId="0d6bc2cf-8112-42d3-a525-7658f104eaf7" providerId="ADAL" clId="{BA4AD00B-0161-421B-B9C9-0DB6F39A5137}" dt="2023-02-07T13:34:37.179" v="2839"/>
          <ac:spMkLst>
            <pc:docMk/>
            <pc:sldMk cId="3408057907" sldId="4475"/>
            <ac:spMk id="59" creationId="{899A4E25-95CB-52A4-72F3-285CC599B88C}"/>
          </ac:spMkLst>
        </pc:spChg>
        <pc:spChg chg="mod">
          <ac:chgData name="Berencsi Bence" userId="0d6bc2cf-8112-42d3-a525-7658f104eaf7" providerId="ADAL" clId="{BA4AD00B-0161-421B-B9C9-0DB6F39A5137}" dt="2023-02-07T13:34:37.179" v="2839"/>
          <ac:spMkLst>
            <pc:docMk/>
            <pc:sldMk cId="3408057907" sldId="4475"/>
            <ac:spMk id="60" creationId="{84345383-644E-E91C-0511-5980D8B7EE16}"/>
          </ac:spMkLst>
        </pc:spChg>
        <pc:grpChg chg="add mod">
          <ac:chgData name="Berencsi Bence" userId="0d6bc2cf-8112-42d3-a525-7658f104eaf7" providerId="ADAL" clId="{BA4AD00B-0161-421B-B9C9-0DB6F39A5137}" dt="2023-02-07T13:34:47.727" v="2866" actId="1038"/>
          <ac:grpSpMkLst>
            <pc:docMk/>
            <pc:sldMk cId="3408057907" sldId="4475"/>
            <ac:grpSpMk id="8" creationId="{C59C71D4-098F-4574-AF11-2BC2F728DA1E}"/>
          </ac:grpSpMkLst>
        </pc:grpChg>
        <pc:grpChg chg="del">
          <ac:chgData name="Berencsi Bence" userId="0d6bc2cf-8112-42d3-a525-7658f104eaf7" providerId="ADAL" clId="{BA4AD00B-0161-421B-B9C9-0DB6F39A5137}" dt="2023-02-07T13:30:46.831" v="2773" actId="478"/>
          <ac:grpSpMkLst>
            <pc:docMk/>
            <pc:sldMk cId="3408057907" sldId="4475"/>
            <ac:grpSpMk id="20" creationId="{71931C1A-B55D-E610-3121-D1E729793504}"/>
          </ac:grpSpMkLst>
        </pc:grpChg>
        <pc:grpChg chg="mod">
          <ac:chgData name="Berencsi Bence" userId="0d6bc2cf-8112-42d3-a525-7658f104eaf7" providerId="ADAL" clId="{BA4AD00B-0161-421B-B9C9-0DB6F39A5137}" dt="2023-02-07T13:34:47.727" v="2866" actId="1038"/>
          <ac:grpSpMkLst>
            <pc:docMk/>
            <pc:sldMk cId="3408057907" sldId="4475"/>
            <ac:grpSpMk id="33" creationId="{248886F0-F5E6-E1F0-6E5D-17C8BDD12F75}"/>
          </ac:grpSpMkLst>
        </pc:grpChg>
        <pc:grpChg chg="add mod">
          <ac:chgData name="Berencsi Bence" userId="0d6bc2cf-8112-42d3-a525-7658f104eaf7" providerId="ADAL" clId="{BA4AD00B-0161-421B-B9C9-0DB6F39A5137}" dt="2023-02-07T13:34:37.179" v="2839"/>
          <ac:grpSpMkLst>
            <pc:docMk/>
            <pc:sldMk cId="3408057907" sldId="4475"/>
            <ac:grpSpMk id="45" creationId="{4497B3C1-7101-AEDB-EBE1-9B0DF4C8AA88}"/>
          </ac:grpSpMkLst>
        </pc:grpChg>
        <pc:grpChg chg="mod">
          <ac:chgData name="Berencsi Bence" userId="0d6bc2cf-8112-42d3-a525-7658f104eaf7" providerId="ADAL" clId="{BA4AD00B-0161-421B-B9C9-0DB6F39A5137}" dt="2023-02-07T13:34:37.179" v="2839"/>
          <ac:grpSpMkLst>
            <pc:docMk/>
            <pc:sldMk cId="3408057907" sldId="4475"/>
            <ac:grpSpMk id="46" creationId="{1CE53DCA-4ED9-A9A4-BF19-2609A30F1163}"/>
          </ac:grpSpMkLst>
        </pc:grpChg>
        <pc:grpChg chg="mod">
          <ac:chgData name="Berencsi Bence" userId="0d6bc2cf-8112-42d3-a525-7658f104eaf7" providerId="ADAL" clId="{BA4AD00B-0161-421B-B9C9-0DB6F39A5137}" dt="2023-02-07T13:34:37.179" v="2839"/>
          <ac:grpSpMkLst>
            <pc:docMk/>
            <pc:sldMk cId="3408057907" sldId="4475"/>
            <ac:grpSpMk id="47" creationId="{FA9070B5-4329-E7A0-35C3-01D19F1B7D92}"/>
          </ac:grpSpMkLst>
        </pc:grpChg>
        <pc:grpChg chg="mod">
          <ac:chgData name="Berencsi Bence" userId="0d6bc2cf-8112-42d3-a525-7658f104eaf7" providerId="ADAL" clId="{BA4AD00B-0161-421B-B9C9-0DB6F39A5137}" dt="2023-02-07T13:34:37.179" v="2839"/>
          <ac:grpSpMkLst>
            <pc:docMk/>
            <pc:sldMk cId="3408057907" sldId="4475"/>
            <ac:grpSpMk id="48" creationId="{851BBC6F-02C2-A10D-5A81-CAFD88DDF3A4}"/>
          </ac:grpSpMkLst>
        </pc:grpChg>
        <pc:cxnChg chg="del mod">
          <ac:chgData name="Berencsi Bence" userId="0d6bc2cf-8112-42d3-a525-7658f104eaf7" providerId="ADAL" clId="{BA4AD00B-0161-421B-B9C9-0DB6F39A5137}" dt="2023-02-07T13:30:46.831" v="2773" actId="478"/>
          <ac:cxnSpMkLst>
            <pc:docMk/>
            <pc:sldMk cId="3408057907" sldId="4475"/>
            <ac:cxnSpMk id="117" creationId="{A9006059-1353-2A79-0817-757B31A49001}"/>
          </ac:cxnSpMkLst>
        </pc:cxnChg>
        <pc:cxnChg chg="del mod">
          <ac:chgData name="Berencsi Bence" userId="0d6bc2cf-8112-42d3-a525-7658f104eaf7" providerId="ADAL" clId="{BA4AD00B-0161-421B-B9C9-0DB6F39A5137}" dt="2023-02-07T13:30:46.831" v="2773" actId="478"/>
          <ac:cxnSpMkLst>
            <pc:docMk/>
            <pc:sldMk cId="3408057907" sldId="4475"/>
            <ac:cxnSpMk id="118" creationId="{1FDF1E27-8842-EA7F-649C-EC544A8BAA68}"/>
          </ac:cxnSpMkLst>
        </pc:cxnChg>
        <pc:cxnChg chg="del mod">
          <ac:chgData name="Berencsi Bence" userId="0d6bc2cf-8112-42d3-a525-7658f104eaf7" providerId="ADAL" clId="{BA4AD00B-0161-421B-B9C9-0DB6F39A5137}" dt="2023-02-07T13:30:46.831" v="2773" actId="478"/>
          <ac:cxnSpMkLst>
            <pc:docMk/>
            <pc:sldMk cId="3408057907" sldId="4475"/>
            <ac:cxnSpMk id="121" creationId="{420282C7-4461-51EA-FF0D-49A665211AC6}"/>
          </ac:cxnSpMkLst>
        </pc:cxnChg>
        <pc:cxnChg chg="del mod">
          <ac:chgData name="Berencsi Bence" userId="0d6bc2cf-8112-42d3-a525-7658f104eaf7" providerId="ADAL" clId="{BA4AD00B-0161-421B-B9C9-0DB6F39A5137}" dt="2023-02-07T13:30:46.831" v="2773" actId="478"/>
          <ac:cxnSpMkLst>
            <pc:docMk/>
            <pc:sldMk cId="3408057907" sldId="4475"/>
            <ac:cxnSpMk id="124" creationId="{B14F5A2C-683A-F431-9D68-61BF2E28931A}"/>
          </ac:cxnSpMkLst>
        </pc:cxnChg>
        <pc:cxnChg chg="del mod">
          <ac:chgData name="Berencsi Bence" userId="0d6bc2cf-8112-42d3-a525-7658f104eaf7" providerId="ADAL" clId="{BA4AD00B-0161-421B-B9C9-0DB6F39A5137}" dt="2023-02-07T13:30:46.831" v="2773" actId="478"/>
          <ac:cxnSpMkLst>
            <pc:docMk/>
            <pc:sldMk cId="3408057907" sldId="4475"/>
            <ac:cxnSpMk id="127" creationId="{CDE38EFB-29BD-DD48-0A05-B3ADF295CEA4}"/>
          </ac:cxnSpMkLst>
        </pc:cxnChg>
        <pc:cxnChg chg="del mod">
          <ac:chgData name="Berencsi Bence" userId="0d6bc2cf-8112-42d3-a525-7658f104eaf7" providerId="ADAL" clId="{BA4AD00B-0161-421B-B9C9-0DB6F39A5137}" dt="2023-02-07T13:30:46.831" v="2773" actId="478"/>
          <ac:cxnSpMkLst>
            <pc:docMk/>
            <pc:sldMk cId="3408057907" sldId="4475"/>
            <ac:cxnSpMk id="130" creationId="{505E04EF-9976-DAC1-9911-F6467378CFB5}"/>
          </ac:cxnSpMkLst>
        </pc:cxnChg>
      </pc:sldChg>
      <pc:sldChg chg="addSp delSp modSp add mod modAnim">
        <pc:chgData name="Berencsi Bence" userId="0d6bc2cf-8112-42d3-a525-7658f104eaf7" providerId="ADAL" clId="{BA4AD00B-0161-421B-B9C9-0DB6F39A5137}" dt="2023-02-07T15:03:50.447" v="3972"/>
        <pc:sldMkLst>
          <pc:docMk/>
          <pc:sldMk cId="132343849" sldId="4476"/>
        </pc:sldMkLst>
        <pc:spChg chg="add del mod">
          <ac:chgData name="Berencsi Bence" userId="0d6bc2cf-8112-42d3-a525-7658f104eaf7" providerId="ADAL" clId="{BA4AD00B-0161-421B-B9C9-0DB6F39A5137}" dt="2023-02-07T13:36:14.105" v="2874"/>
          <ac:spMkLst>
            <pc:docMk/>
            <pc:sldMk cId="132343849" sldId="4476"/>
            <ac:spMk id="3" creationId="{63560856-5760-7D6E-1547-1C1BE70D5206}"/>
          </ac:spMkLst>
        </pc:spChg>
        <pc:spChg chg="mod">
          <ac:chgData name="Berencsi Bence" userId="0d6bc2cf-8112-42d3-a525-7658f104eaf7" providerId="ADAL" clId="{BA4AD00B-0161-421B-B9C9-0DB6F39A5137}" dt="2023-02-07T13:36:08.468" v="2871"/>
          <ac:spMkLst>
            <pc:docMk/>
            <pc:sldMk cId="132343849" sldId="4476"/>
            <ac:spMk id="6" creationId="{2E38519A-1862-F3C5-05D4-4B1FF7C5ECAE}"/>
          </ac:spMkLst>
        </pc:spChg>
        <pc:spChg chg="mod">
          <ac:chgData name="Berencsi Bence" userId="0d6bc2cf-8112-42d3-a525-7658f104eaf7" providerId="ADAL" clId="{BA4AD00B-0161-421B-B9C9-0DB6F39A5137}" dt="2023-02-07T13:36:08.468" v="2871"/>
          <ac:spMkLst>
            <pc:docMk/>
            <pc:sldMk cId="132343849" sldId="4476"/>
            <ac:spMk id="7" creationId="{FF14B468-78B2-5885-0627-EA6E6096D99A}"/>
          </ac:spMkLst>
        </pc:spChg>
        <pc:spChg chg="mod">
          <ac:chgData name="Berencsi Bence" userId="0d6bc2cf-8112-42d3-a525-7658f104eaf7" providerId="ADAL" clId="{BA4AD00B-0161-421B-B9C9-0DB6F39A5137}" dt="2023-02-07T13:36:08.468" v="2871"/>
          <ac:spMkLst>
            <pc:docMk/>
            <pc:sldMk cId="132343849" sldId="4476"/>
            <ac:spMk id="9" creationId="{06D54DD4-FD11-962B-B61B-AB0ACAF524E6}"/>
          </ac:spMkLst>
        </pc:spChg>
        <pc:spChg chg="mod">
          <ac:chgData name="Berencsi Bence" userId="0d6bc2cf-8112-42d3-a525-7658f104eaf7" providerId="ADAL" clId="{BA4AD00B-0161-421B-B9C9-0DB6F39A5137}" dt="2023-02-07T13:36:08.468" v="2871"/>
          <ac:spMkLst>
            <pc:docMk/>
            <pc:sldMk cId="132343849" sldId="4476"/>
            <ac:spMk id="10" creationId="{E5EE9011-59CF-26D0-9A15-263CCAC83A56}"/>
          </ac:spMkLst>
        </pc:spChg>
        <pc:spChg chg="mod">
          <ac:chgData name="Berencsi Bence" userId="0d6bc2cf-8112-42d3-a525-7658f104eaf7" providerId="ADAL" clId="{BA4AD00B-0161-421B-B9C9-0DB6F39A5137}" dt="2023-02-07T13:36:08.468" v="2871"/>
          <ac:spMkLst>
            <pc:docMk/>
            <pc:sldMk cId="132343849" sldId="4476"/>
            <ac:spMk id="11" creationId="{D2280220-9A2A-0F9C-C2A3-3FFB58D55446}"/>
          </ac:spMkLst>
        </pc:spChg>
        <pc:spChg chg="mod">
          <ac:chgData name="Berencsi Bence" userId="0d6bc2cf-8112-42d3-a525-7658f104eaf7" providerId="ADAL" clId="{BA4AD00B-0161-421B-B9C9-0DB6F39A5137}" dt="2023-02-07T13:36:08.468" v="2871"/>
          <ac:spMkLst>
            <pc:docMk/>
            <pc:sldMk cId="132343849" sldId="4476"/>
            <ac:spMk id="12" creationId="{D8D7EC81-6FE6-0A88-7D00-F474FF7F30A5}"/>
          </ac:spMkLst>
        </pc:spChg>
        <pc:spChg chg="mod">
          <ac:chgData name="Berencsi Bence" userId="0d6bc2cf-8112-42d3-a525-7658f104eaf7" providerId="ADAL" clId="{BA4AD00B-0161-421B-B9C9-0DB6F39A5137}" dt="2023-02-07T13:36:08.468" v="2871"/>
          <ac:spMkLst>
            <pc:docMk/>
            <pc:sldMk cId="132343849" sldId="4476"/>
            <ac:spMk id="13" creationId="{4F2767FA-2B03-390D-53B4-143BDE1D55B8}"/>
          </ac:spMkLst>
        </pc:spChg>
        <pc:spChg chg="del mod topLvl">
          <ac:chgData name="Berencsi Bence" userId="0d6bc2cf-8112-42d3-a525-7658f104eaf7" providerId="ADAL" clId="{BA4AD00B-0161-421B-B9C9-0DB6F39A5137}" dt="2023-02-07T14:40:58.640" v="3541" actId="478"/>
          <ac:spMkLst>
            <pc:docMk/>
            <pc:sldMk cId="132343849" sldId="4476"/>
            <ac:spMk id="14" creationId="{A06DFED6-31AB-DB2B-6E63-3C89DF5C1AC2}"/>
          </ac:spMkLst>
        </pc:spChg>
        <pc:spChg chg="mod">
          <ac:chgData name="Berencsi Bence" userId="0d6bc2cf-8112-42d3-a525-7658f104eaf7" providerId="ADAL" clId="{BA4AD00B-0161-421B-B9C9-0DB6F39A5137}" dt="2023-02-07T13:36:08.468" v="2871"/>
          <ac:spMkLst>
            <pc:docMk/>
            <pc:sldMk cId="132343849" sldId="4476"/>
            <ac:spMk id="15" creationId="{A1064193-E97F-FE49-F617-1F55F4422384}"/>
          </ac:spMkLst>
        </pc:spChg>
        <pc:spChg chg="mod">
          <ac:chgData name="Berencsi Bence" userId="0d6bc2cf-8112-42d3-a525-7658f104eaf7" providerId="ADAL" clId="{BA4AD00B-0161-421B-B9C9-0DB6F39A5137}" dt="2023-02-07T13:36:08.468" v="2871"/>
          <ac:spMkLst>
            <pc:docMk/>
            <pc:sldMk cId="132343849" sldId="4476"/>
            <ac:spMk id="16" creationId="{EFB1D000-7B25-4743-093B-3F228845A2B0}"/>
          </ac:spMkLst>
        </pc:spChg>
        <pc:spChg chg="mod">
          <ac:chgData name="Berencsi Bence" userId="0d6bc2cf-8112-42d3-a525-7658f104eaf7" providerId="ADAL" clId="{BA4AD00B-0161-421B-B9C9-0DB6F39A5137}" dt="2023-02-07T13:36:08.468" v="2871"/>
          <ac:spMkLst>
            <pc:docMk/>
            <pc:sldMk cId="132343849" sldId="4476"/>
            <ac:spMk id="17" creationId="{4268B4AC-999A-3551-997E-CDB311F5933A}"/>
          </ac:spMkLst>
        </pc:spChg>
        <pc:spChg chg="mod">
          <ac:chgData name="Berencsi Bence" userId="0d6bc2cf-8112-42d3-a525-7658f104eaf7" providerId="ADAL" clId="{BA4AD00B-0161-421B-B9C9-0DB6F39A5137}" dt="2023-02-07T13:36:08.468" v="2871"/>
          <ac:spMkLst>
            <pc:docMk/>
            <pc:sldMk cId="132343849" sldId="4476"/>
            <ac:spMk id="18" creationId="{2A70FBD0-D021-2633-0339-6A64879F17BB}"/>
          </ac:spMkLst>
        </pc:spChg>
        <pc:spChg chg="add del mod">
          <ac:chgData name="Berencsi Bence" userId="0d6bc2cf-8112-42d3-a525-7658f104eaf7" providerId="ADAL" clId="{BA4AD00B-0161-421B-B9C9-0DB6F39A5137}" dt="2023-02-07T13:36:14.105" v="2874"/>
          <ac:spMkLst>
            <pc:docMk/>
            <pc:sldMk cId="132343849" sldId="4476"/>
            <ac:spMk id="19" creationId="{9BCF6160-33E8-1A46-5B85-0AE0D42CBB50}"/>
          </ac:spMkLst>
        </pc:spChg>
        <pc:spChg chg="add del mod">
          <ac:chgData name="Berencsi Bence" userId="0d6bc2cf-8112-42d3-a525-7658f104eaf7" providerId="ADAL" clId="{BA4AD00B-0161-421B-B9C9-0DB6F39A5137}" dt="2023-02-07T13:36:14.105" v="2874"/>
          <ac:spMkLst>
            <pc:docMk/>
            <pc:sldMk cId="132343849" sldId="4476"/>
            <ac:spMk id="20" creationId="{88625D94-EC43-04AD-FA00-7B9FF6F16900}"/>
          </ac:spMkLst>
        </pc:spChg>
        <pc:spChg chg="del mod topLvl">
          <ac:chgData name="Berencsi Bence" userId="0d6bc2cf-8112-42d3-a525-7658f104eaf7" providerId="ADAL" clId="{BA4AD00B-0161-421B-B9C9-0DB6F39A5137}" dt="2023-02-07T14:40:58.640" v="3541" actId="478"/>
          <ac:spMkLst>
            <pc:docMk/>
            <pc:sldMk cId="132343849" sldId="4476"/>
            <ac:spMk id="21" creationId="{9234AD62-9053-A385-D58B-873F70052FF7}"/>
          </ac:spMkLst>
        </pc:spChg>
        <pc:spChg chg="del mod topLvl">
          <ac:chgData name="Berencsi Bence" userId="0d6bc2cf-8112-42d3-a525-7658f104eaf7" providerId="ADAL" clId="{BA4AD00B-0161-421B-B9C9-0DB6F39A5137}" dt="2023-02-07T14:41:01.929" v="3543" actId="478"/>
          <ac:spMkLst>
            <pc:docMk/>
            <pc:sldMk cId="132343849" sldId="4476"/>
            <ac:spMk id="22" creationId="{FD634940-8C84-D194-3F41-E67954ACDBFE}"/>
          </ac:spMkLst>
        </pc:spChg>
        <pc:spChg chg="del mod topLvl">
          <ac:chgData name="Berencsi Bence" userId="0d6bc2cf-8112-42d3-a525-7658f104eaf7" providerId="ADAL" clId="{BA4AD00B-0161-421B-B9C9-0DB6F39A5137}" dt="2023-02-07T14:40:58.640" v="3541" actId="478"/>
          <ac:spMkLst>
            <pc:docMk/>
            <pc:sldMk cId="132343849" sldId="4476"/>
            <ac:spMk id="23" creationId="{775C2731-143B-D093-E69B-217ED3A5E8F8}"/>
          </ac:spMkLst>
        </pc:spChg>
        <pc:spChg chg="del mod topLvl">
          <ac:chgData name="Berencsi Bence" userId="0d6bc2cf-8112-42d3-a525-7658f104eaf7" providerId="ADAL" clId="{BA4AD00B-0161-421B-B9C9-0DB6F39A5137}" dt="2023-02-07T14:40:58.640" v="3541" actId="478"/>
          <ac:spMkLst>
            <pc:docMk/>
            <pc:sldMk cId="132343849" sldId="4476"/>
            <ac:spMk id="24" creationId="{7D7D01FC-6784-6C01-F5F8-635BC36F80E5}"/>
          </ac:spMkLst>
        </pc:spChg>
        <pc:spChg chg="del mod topLvl">
          <ac:chgData name="Berencsi Bence" userId="0d6bc2cf-8112-42d3-a525-7658f104eaf7" providerId="ADAL" clId="{BA4AD00B-0161-421B-B9C9-0DB6F39A5137}" dt="2023-02-07T14:40:58.640" v="3541" actId="478"/>
          <ac:spMkLst>
            <pc:docMk/>
            <pc:sldMk cId="132343849" sldId="4476"/>
            <ac:spMk id="25" creationId="{4EE596B4-7661-A5F4-AD76-5B4BE0751C21}"/>
          </ac:spMkLst>
        </pc:spChg>
        <pc:spChg chg="del mod topLvl">
          <ac:chgData name="Berencsi Bence" userId="0d6bc2cf-8112-42d3-a525-7658f104eaf7" providerId="ADAL" clId="{BA4AD00B-0161-421B-B9C9-0DB6F39A5137}" dt="2023-02-07T14:40:58.640" v="3541" actId="478"/>
          <ac:spMkLst>
            <pc:docMk/>
            <pc:sldMk cId="132343849" sldId="4476"/>
            <ac:spMk id="26" creationId="{D9DCF241-C67C-0248-6A9D-CAC317D421F1}"/>
          </ac:spMkLst>
        </pc:spChg>
        <pc:spChg chg="mod topLvl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27" creationId="{A2BCF8F7-EFC0-1C8C-43E0-511369BA4C06}"/>
          </ac:spMkLst>
        </pc:spChg>
        <pc:spChg chg="mod topLvl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28" creationId="{ECBCC9EC-61DB-9CC6-5010-FFDAF0540AFE}"/>
          </ac:spMkLst>
        </pc:spChg>
        <pc:spChg chg="mod topLvl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29" creationId="{E42B5924-D52B-5534-EC1A-C613646893E3}"/>
          </ac:spMkLst>
        </pc:spChg>
        <pc:spChg chg="mod topLvl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30" creationId="{5F226AFE-2AF8-9246-35D9-F10786634218}"/>
          </ac:spMkLst>
        </pc:spChg>
        <pc:spChg chg="mod topLvl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31" creationId="{438A065C-5CA7-C9BB-6848-73FA711075E1}"/>
          </ac:spMkLst>
        </pc:spChg>
        <pc:spChg chg="mod topLvl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32" creationId="{C5A4DE52-2D82-1AED-A6C6-9C541FC54329}"/>
          </ac:spMkLst>
        </pc:spChg>
        <pc:spChg chg="mod topLvl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34" creationId="{EA451C91-7E43-BA6E-0070-9DBFC0F82A30}"/>
          </ac:spMkLst>
        </pc:spChg>
        <pc:spChg chg="del mod topLvl">
          <ac:chgData name="Berencsi Bence" userId="0d6bc2cf-8112-42d3-a525-7658f104eaf7" providerId="ADAL" clId="{BA4AD00B-0161-421B-B9C9-0DB6F39A5137}" dt="2023-02-07T14:40:58.640" v="3541" actId="478"/>
          <ac:spMkLst>
            <pc:docMk/>
            <pc:sldMk cId="132343849" sldId="4476"/>
            <ac:spMk id="35" creationId="{13ACE930-D46A-728A-4B8B-A89FFAE1E4CB}"/>
          </ac:spMkLst>
        </pc:spChg>
        <pc:spChg chg="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36" creationId="{223863F2-1A16-7693-D7F5-056C44D49AE0}"/>
          </ac:spMkLst>
        </pc:spChg>
        <pc:spChg chg="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37" creationId="{025F4D3E-EACF-6D18-1952-16BFAF4BB951}"/>
          </ac:spMkLst>
        </pc:spChg>
        <pc:spChg chg="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38" creationId="{87281066-791D-AD80-3064-ED61927C155D}"/>
          </ac:spMkLst>
        </pc:spChg>
        <pc:spChg chg="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39" creationId="{E5AA7995-BF1A-BA03-63D2-0EB87818FCDD}"/>
          </ac:spMkLst>
        </pc:spChg>
        <pc:spChg chg="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40" creationId="{51EF2C0B-58F9-AFDF-7112-5B3EFB1D3778}"/>
          </ac:spMkLst>
        </pc:spChg>
        <pc:spChg chg="del">
          <ac:chgData name="Berencsi Bence" userId="0d6bc2cf-8112-42d3-a525-7658f104eaf7" providerId="ADAL" clId="{BA4AD00B-0161-421B-B9C9-0DB6F39A5137}" dt="2023-02-07T13:35:13.561" v="2868" actId="478"/>
          <ac:spMkLst>
            <pc:docMk/>
            <pc:sldMk cId="132343849" sldId="4476"/>
            <ac:spMk id="41" creationId="{C6B97BF5-7E40-83AE-557E-86191C9C8F27}"/>
          </ac:spMkLst>
        </pc:spChg>
        <pc:spChg chg="del">
          <ac:chgData name="Berencsi Bence" userId="0d6bc2cf-8112-42d3-a525-7658f104eaf7" providerId="ADAL" clId="{BA4AD00B-0161-421B-B9C9-0DB6F39A5137}" dt="2023-02-07T13:35:13.561" v="2868" actId="478"/>
          <ac:spMkLst>
            <pc:docMk/>
            <pc:sldMk cId="132343849" sldId="4476"/>
            <ac:spMk id="42" creationId="{A38D4E72-00F8-1656-4E10-1EECFD56DC23}"/>
          </ac:spMkLst>
        </pc:spChg>
        <pc:spChg chg="del">
          <ac:chgData name="Berencsi Bence" userId="0d6bc2cf-8112-42d3-a525-7658f104eaf7" providerId="ADAL" clId="{BA4AD00B-0161-421B-B9C9-0DB6F39A5137}" dt="2023-02-07T13:35:13.561" v="2868" actId="478"/>
          <ac:spMkLst>
            <pc:docMk/>
            <pc:sldMk cId="132343849" sldId="4476"/>
            <ac:spMk id="43" creationId="{4D703B09-4B34-5C35-9294-30F987AFFAE1}"/>
          </ac:spMkLst>
        </pc:spChg>
        <pc:spChg chg="del">
          <ac:chgData name="Berencsi Bence" userId="0d6bc2cf-8112-42d3-a525-7658f104eaf7" providerId="ADAL" clId="{BA4AD00B-0161-421B-B9C9-0DB6F39A5137}" dt="2023-02-07T13:35:13.561" v="2868" actId="478"/>
          <ac:spMkLst>
            <pc:docMk/>
            <pc:sldMk cId="132343849" sldId="4476"/>
            <ac:spMk id="44" creationId="{10522210-83E4-2BF0-5BD3-675414085E28}"/>
          </ac:spMkLst>
        </pc:spChg>
        <pc:spChg chg="add del mod">
          <ac:chgData name="Berencsi Bence" userId="0d6bc2cf-8112-42d3-a525-7658f104eaf7" providerId="ADAL" clId="{BA4AD00B-0161-421B-B9C9-0DB6F39A5137}" dt="2023-02-07T13:36:14.105" v="2874"/>
          <ac:spMkLst>
            <pc:docMk/>
            <pc:sldMk cId="132343849" sldId="4476"/>
            <ac:spMk id="61" creationId="{2B95B7AA-7970-42C7-DA27-230032CE0F19}"/>
          </ac:spMkLst>
        </pc:spChg>
        <pc:spChg chg="add del mod">
          <ac:chgData name="Berencsi Bence" userId="0d6bc2cf-8112-42d3-a525-7658f104eaf7" providerId="ADAL" clId="{BA4AD00B-0161-421B-B9C9-0DB6F39A5137}" dt="2023-02-07T13:36:14.105" v="2874"/>
          <ac:spMkLst>
            <pc:docMk/>
            <pc:sldMk cId="132343849" sldId="4476"/>
            <ac:spMk id="62" creationId="{2D424D4F-B2B7-CD3B-3226-5059A804BD76}"/>
          </ac:spMkLst>
        </pc:spChg>
        <pc:spChg chg="add del mod">
          <ac:chgData name="Berencsi Bence" userId="0d6bc2cf-8112-42d3-a525-7658f104eaf7" providerId="ADAL" clId="{BA4AD00B-0161-421B-B9C9-0DB6F39A5137}" dt="2023-02-07T13:36:14.105" v="2874"/>
          <ac:spMkLst>
            <pc:docMk/>
            <pc:sldMk cId="132343849" sldId="4476"/>
            <ac:spMk id="63" creationId="{D8588019-4E07-0C8A-7513-4C08FC72B14D}"/>
          </ac:spMkLst>
        </pc:spChg>
        <pc:spChg chg="add del mod">
          <ac:chgData name="Berencsi Bence" userId="0d6bc2cf-8112-42d3-a525-7658f104eaf7" providerId="ADAL" clId="{BA4AD00B-0161-421B-B9C9-0DB6F39A5137}" dt="2023-02-07T13:36:14.105" v="2874"/>
          <ac:spMkLst>
            <pc:docMk/>
            <pc:sldMk cId="132343849" sldId="4476"/>
            <ac:spMk id="64" creationId="{8CB8306F-486A-B608-3877-4C18014BE1CB}"/>
          </ac:spMkLst>
        </pc:spChg>
        <pc:spChg chg="add del mod">
          <ac:chgData name="Berencsi Bence" userId="0d6bc2cf-8112-42d3-a525-7658f104eaf7" providerId="ADAL" clId="{BA4AD00B-0161-421B-B9C9-0DB6F39A5137}" dt="2023-02-07T13:36:14.105" v="2874"/>
          <ac:spMkLst>
            <pc:docMk/>
            <pc:sldMk cId="132343849" sldId="4476"/>
            <ac:spMk id="65" creationId="{1AB79411-536A-8BB4-287A-13B806ECA3A7}"/>
          </ac:spMkLst>
        </pc:spChg>
        <pc:spChg chg="add del mod">
          <ac:chgData name="Berencsi Bence" userId="0d6bc2cf-8112-42d3-a525-7658f104eaf7" providerId="ADAL" clId="{BA4AD00B-0161-421B-B9C9-0DB6F39A5137}" dt="2023-02-07T13:36:14.105" v="2874"/>
          <ac:spMkLst>
            <pc:docMk/>
            <pc:sldMk cId="132343849" sldId="4476"/>
            <ac:spMk id="66" creationId="{1D8865A4-D4C6-430A-802F-C52A66B87298}"/>
          </ac:spMkLst>
        </pc:spChg>
        <pc:spChg chg="add del mod">
          <ac:chgData name="Berencsi Bence" userId="0d6bc2cf-8112-42d3-a525-7658f104eaf7" providerId="ADAL" clId="{BA4AD00B-0161-421B-B9C9-0DB6F39A5137}" dt="2023-02-07T13:36:14.105" v="2874"/>
          <ac:spMkLst>
            <pc:docMk/>
            <pc:sldMk cId="132343849" sldId="4476"/>
            <ac:spMk id="67" creationId="{3AFEE0C1-E1A5-EA1F-0E32-75EC31E32C9E}"/>
          </ac:spMkLst>
        </pc:spChg>
        <pc:spChg chg="add del mod">
          <ac:chgData name="Berencsi Bence" userId="0d6bc2cf-8112-42d3-a525-7658f104eaf7" providerId="ADAL" clId="{BA4AD00B-0161-421B-B9C9-0DB6F39A5137}" dt="2023-02-07T13:36:14.105" v="2874"/>
          <ac:spMkLst>
            <pc:docMk/>
            <pc:sldMk cId="132343849" sldId="4476"/>
            <ac:spMk id="68" creationId="{13EDDCA8-48F9-AD0E-031C-4B98B324951C}"/>
          </ac:spMkLst>
        </pc:spChg>
        <pc:spChg chg="add del mod">
          <ac:chgData name="Berencsi Bence" userId="0d6bc2cf-8112-42d3-a525-7658f104eaf7" providerId="ADAL" clId="{BA4AD00B-0161-421B-B9C9-0DB6F39A5137}" dt="2023-02-07T13:36:14.105" v="2874"/>
          <ac:spMkLst>
            <pc:docMk/>
            <pc:sldMk cId="132343849" sldId="4476"/>
            <ac:spMk id="69" creationId="{C9524459-8DB6-186A-FFCF-601EA9666C04}"/>
          </ac:spMkLst>
        </pc:spChg>
        <pc:spChg chg="add del mod topLvl">
          <ac:chgData name="Berencsi Bence" userId="0d6bc2cf-8112-42d3-a525-7658f104eaf7" providerId="ADAL" clId="{BA4AD00B-0161-421B-B9C9-0DB6F39A5137}" dt="2023-02-07T13:42:26.784" v="3046" actId="478"/>
          <ac:spMkLst>
            <pc:docMk/>
            <pc:sldMk cId="132343849" sldId="4476"/>
            <ac:spMk id="72" creationId="{96ECEB10-FCC3-2EBD-4173-48AF6E3645C2}"/>
          </ac:spMkLst>
        </pc:spChg>
        <pc:spChg chg="mod ord topLvl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74" creationId="{D58B7A2A-6C77-F4A1-04C7-88AE80C3FAF4}"/>
          </ac:spMkLst>
        </pc:spChg>
        <pc:spChg chg="mod ord topLvl">
          <ac:chgData name="Berencsi Bence" userId="0d6bc2cf-8112-42d3-a525-7658f104eaf7" providerId="ADAL" clId="{BA4AD00B-0161-421B-B9C9-0DB6F39A5137}" dt="2023-02-07T14:59:53.147" v="3953" actId="14100"/>
          <ac:spMkLst>
            <pc:docMk/>
            <pc:sldMk cId="132343849" sldId="4476"/>
            <ac:spMk id="75" creationId="{DA32124E-1433-B466-F9B1-52429ACE55E1}"/>
          </ac:spMkLst>
        </pc:spChg>
        <pc:spChg chg="del mod topLvl">
          <ac:chgData name="Berencsi Bence" userId="0d6bc2cf-8112-42d3-a525-7658f104eaf7" providerId="ADAL" clId="{BA4AD00B-0161-421B-B9C9-0DB6F39A5137}" dt="2023-02-07T13:40:50.784" v="2997" actId="478"/>
          <ac:spMkLst>
            <pc:docMk/>
            <pc:sldMk cId="132343849" sldId="4476"/>
            <ac:spMk id="76" creationId="{CB446B55-83ED-D7FD-ADDE-893EC2E0F4F0}"/>
          </ac:spMkLst>
        </pc:spChg>
        <pc:spChg chg="mod topLvl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77" creationId="{6D06262E-9C13-DEC5-9977-FA72B36905FE}"/>
          </ac:spMkLst>
        </pc:spChg>
        <pc:spChg chg="mod topLvl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78" creationId="{DE427201-A50E-5372-150F-E9AF382573D6}"/>
          </ac:spMkLst>
        </pc:spChg>
        <pc:spChg chg="del mod topLvl">
          <ac:chgData name="Berencsi Bence" userId="0d6bc2cf-8112-42d3-a525-7658f104eaf7" providerId="ADAL" clId="{BA4AD00B-0161-421B-B9C9-0DB6F39A5137}" dt="2023-02-07T14:37:06.776" v="3278" actId="478"/>
          <ac:spMkLst>
            <pc:docMk/>
            <pc:sldMk cId="132343849" sldId="4476"/>
            <ac:spMk id="79" creationId="{17A50A7F-7C9D-5735-8D32-9C75137C448D}"/>
          </ac:spMkLst>
        </pc:spChg>
        <pc:spChg chg="del mod topLvl">
          <ac:chgData name="Berencsi Bence" userId="0d6bc2cf-8112-42d3-a525-7658f104eaf7" providerId="ADAL" clId="{BA4AD00B-0161-421B-B9C9-0DB6F39A5137}" dt="2023-02-07T14:37:06.776" v="3278" actId="478"/>
          <ac:spMkLst>
            <pc:docMk/>
            <pc:sldMk cId="132343849" sldId="4476"/>
            <ac:spMk id="80" creationId="{11A25145-E1FF-73DD-7FDB-C2D43D572DDB}"/>
          </ac:spMkLst>
        </pc:spChg>
        <pc:spChg chg="del mod topLvl">
          <ac:chgData name="Berencsi Bence" userId="0d6bc2cf-8112-42d3-a525-7658f104eaf7" providerId="ADAL" clId="{BA4AD00B-0161-421B-B9C9-0DB6F39A5137}" dt="2023-02-07T14:37:06.776" v="3278" actId="478"/>
          <ac:spMkLst>
            <pc:docMk/>
            <pc:sldMk cId="132343849" sldId="4476"/>
            <ac:spMk id="81" creationId="{4FBDA0D6-1DEA-FB96-DAD8-D9B3AF25668E}"/>
          </ac:spMkLst>
        </pc:spChg>
        <pc:spChg chg="del mod topLvl">
          <ac:chgData name="Berencsi Bence" userId="0d6bc2cf-8112-42d3-a525-7658f104eaf7" providerId="ADAL" clId="{BA4AD00B-0161-421B-B9C9-0DB6F39A5137}" dt="2023-02-07T14:37:06.776" v="3278" actId="478"/>
          <ac:spMkLst>
            <pc:docMk/>
            <pc:sldMk cId="132343849" sldId="4476"/>
            <ac:spMk id="82" creationId="{BF8F13CB-02E9-32A0-3095-4391DC629885}"/>
          </ac:spMkLst>
        </pc:spChg>
        <pc:spChg chg="del mod topLvl">
          <ac:chgData name="Berencsi Bence" userId="0d6bc2cf-8112-42d3-a525-7658f104eaf7" providerId="ADAL" clId="{BA4AD00B-0161-421B-B9C9-0DB6F39A5137}" dt="2023-02-07T14:37:06.776" v="3278" actId="478"/>
          <ac:spMkLst>
            <pc:docMk/>
            <pc:sldMk cId="132343849" sldId="4476"/>
            <ac:spMk id="83" creationId="{756CE7AA-F3F0-2061-6E37-3944B55E4D3B}"/>
          </ac:spMkLst>
        </pc:spChg>
        <pc:spChg chg="mod topLvl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84" creationId="{04812238-5C54-935C-9B60-2D3EAA66FBF7}"/>
          </ac:spMkLst>
        </pc:spChg>
        <pc:spChg chg="add del mod topLvl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85" creationId="{67A5E3FB-D59C-871B-625D-B506F8923FFD}"/>
          </ac:spMkLst>
        </pc:spChg>
        <pc:spChg chg="add del mod topLvl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86" creationId="{370B9102-0D1B-85EF-D26B-B1AEFDE630BD}"/>
          </ac:spMkLst>
        </pc:spChg>
        <pc:spChg chg="add del mod topLvl">
          <ac:chgData name="Berencsi Bence" userId="0d6bc2cf-8112-42d3-a525-7658f104eaf7" providerId="ADAL" clId="{BA4AD00B-0161-421B-B9C9-0DB6F39A5137}" dt="2023-02-07T13:42:04.023" v="3036" actId="478"/>
          <ac:spMkLst>
            <pc:docMk/>
            <pc:sldMk cId="132343849" sldId="4476"/>
            <ac:spMk id="87" creationId="{6F2D9A45-1FA5-4289-63E2-AF2BDD3717A1}"/>
          </ac:spMkLst>
        </pc:spChg>
        <pc:spChg chg="add del mod topLvl">
          <ac:chgData name="Berencsi Bence" userId="0d6bc2cf-8112-42d3-a525-7658f104eaf7" providerId="ADAL" clId="{BA4AD00B-0161-421B-B9C9-0DB6F39A5137}" dt="2023-02-07T13:43:01.415" v="3063" actId="478"/>
          <ac:spMkLst>
            <pc:docMk/>
            <pc:sldMk cId="132343849" sldId="4476"/>
            <ac:spMk id="88" creationId="{5770EA93-C8A8-FE3C-ED87-B90CAE796EEA}"/>
          </ac:spMkLst>
        </pc:spChg>
        <pc:spChg chg="add del mod topLvl">
          <ac:chgData name="Berencsi Bence" userId="0d6bc2cf-8112-42d3-a525-7658f104eaf7" providerId="ADAL" clId="{BA4AD00B-0161-421B-B9C9-0DB6F39A5137}" dt="2023-02-07T13:42:38.872" v="3050" actId="478"/>
          <ac:spMkLst>
            <pc:docMk/>
            <pc:sldMk cId="132343849" sldId="4476"/>
            <ac:spMk id="89" creationId="{B39BCEEC-D039-54EF-3427-307B7DEA8C78}"/>
          </ac:spMkLst>
        </pc:spChg>
        <pc:spChg chg="add del mod topLvl">
          <ac:chgData name="Berencsi Bence" userId="0d6bc2cf-8112-42d3-a525-7658f104eaf7" providerId="ADAL" clId="{BA4AD00B-0161-421B-B9C9-0DB6F39A5137}" dt="2023-02-07T13:42:14.688" v="3042" actId="478"/>
          <ac:spMkLst>
            <pc:docMk/>
            <pc:sldMk cId="132343849" sldId="4476"/>
            <ac:spMk id="90" creationId="{1174E785-61C8-8DD0-E491-1B9400D74C1C}"/>
          </ac:spMkLst>
        </pc:spChg>
        <pc:spChg chg="add del mod">
          <ac:chgData name="Berencsi Bence" userId="0d6bc2cf-8112-42d3-a525-7658f104eaf7" providerId="ADAL" clId="{BA4AD00B-0161-421B-B9C9-0DB6F39A5137}" dt="2023-02-07T13:37:51.152" v="2898" actId="478"/>
          <ac:spMkLst>
            <pc:docMk/>
            <pc:sldMk cId="132343849" sldId="4476"/>
            <ac:spMk id="91" creationId="{0EC8581D-CE80-9CF0-1D73-52DC374E9BB4}"/>
          </ac:spMkLst>
        </pc:spChg>
        <pc:spChg chg="add del mod">
          <ac:chgData name="Berencsi Bence" userId="0d6bc2cf-8112-42d3-a525-7658f104eaf7" providerId="ADAL" clId="{BA4AD00B-0161-421B-B9C9-0DB6F39A5137}" dt="2023-02-07T13:39:18.992" v="2927" actId="478"/>
          <ac:spMkLst>
            <pc:docMk/>
            <pc:sldMk cId="132343849" sldId="4476"/>
            <ac:spMk id="92" creationId="{6187A6D3-335E-258C-444B-C83DFEDE7AE1}"/>
          </ac:spMkLst>
        </pc:spChg>
        <pc:spChg chg="add del mod">
          <ac:chgData name="Berencsi Bence" userId="0d6bc2cf-8112-42d3-a525-7658f104eaf7" providerId="ADAL" clId="{BA4AD00B-0161-421B-B9C9-0DB6F39A5137}" dt="2023-02-07T13:38:30.465" v="2910" actId="478"/>
          <ac:spMkLst>
            <pc:docMk/>
            <pc:sldMk cId="132343849" sldId="4476"/>
            <ac:spMk id="93" creationId="{6141698D-47A9-9932-5A77-72B87A08E04D}"/>
          </ac:spMkLst>
        </pc:spChg>
        <pc:spChg chg="add del mod">
          <ac:chgData name="Berencsi Bence" userId="0d6bc2cf-8112-42d3-a525-7658f104eaf7" providerId="ADAL" clId="{BA4AD00B-0161-421B-B9C9-0DB6F39A5137}" dt="2023-02-07T13:38:40.985" v="2916" actId="478"/>
          <ac:spMkLst>
            <pc:docMk/>
            <pc:sldMk cId="132343849" sldId="4476"/>
            <ac:spMk id="94" creationId="{C7F2D6A1-F6A7-E5F9-6F85-80A2B57B9D8C}"/>
          </ac:spMkLst>
        </pc:spChg>
        <pc:spChg chg="add del mod topLvl">
          <ac:chgData name="Berencsi Bence" userId="0d6bc2cf-8112-42d3-a525-7658f104eaf7" providerId="ADAL" clId="{BA4AD00B-0161-421B-B9C9-0DB6F39A5137}" dt="2023-02-07T14:57:46.556" v="3857" actId="1035"/>
          <ac:spMkLst>
            <pc:docMk/>
            <pc:sldMk cId="132343849" sldId="4476"/>
            <ac:spMk id="95" creationId="{5658E3D6-02DE-0B4B-82A2-27916FDDFE61}"/>
          </ac:spMkLst>
        </pc:spChg>
        <pc:spChg chg="add 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98" creationId="{B15D75C1-1C24-0687-B1D4-7E26ACD3639D}"/>
          </ac:spMkLst>
        </pc:spChg>
        <pc:spChg chg="add 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99" creationId="{6FE7CDD8-5AE0-B451-2477-A4FF860B7A38}"/>
          </ac:spMkLst>
        </pc:spChg>
        <pc:spChg chg="add 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00" creationId="{546237B5-D1DF-CA7C-994F-E5C28C5EEE65}"/>
          </ac:spMkLst>
        </pc:spChg>
        <pc:spChg chg="add 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01" creationId="{6400F076-C3AB-BC5D-E58D-5C037FBE6AE2}"/>
          </ac:spMkLst>
        </pc:spChg>
        <pc:spChg chg="add 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02" creationId="{66874BBC-F36A-91ED-8CF2-7C342645BA85}"/>
          </ac:spMkLst>
        </pc:spChg>
        <pc:spChg chg="add 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03" creationId="{55F2F328-1F07-8686-ADD8-4B09B8E9271B}"/>
          </ac:spMkLst>
        </pc:spChg>
        <pc:spChg chg="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05" creationId="{A44A9C25-7717-CD1B-3ECA-1182E63441AE}"/>
          </ac:spMkLst>
        </pc:spChg>
        <pc:spChg chg="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06" creationId="{51F72916-705F-EFFF-9968-CBACC3850AFF}"/>
          </ac:spMkLst>
        </pc:spChg>
        <pc:spChg chg="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07" creationId="{134B3248-FD2C-084E-E4F3-4608E6483F75}"/>
          </ac:spMkLst>
        </pc:spChg>
        <pc:spChg chg="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08" creationId="{5CF3549E-03C3-3864-F9DB-0BCA7B8E4449}"/>
          </ac:spMkLst>
        </pc:spChg>
        <pc:spChg chg="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09" creationId="{18D35F53-4636-14B3-F6FA-08CBCE040993}"/>
          </ac:spMkLst>
        </pc:spChg>
        <pc:spChg chg="add 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10" creationId="{892EBA3F-77B8-5E6D-CCCA-09380FC79AE2}"/>
          </ac:spMkLst>
        </pc:spChg>
        <pc:spChg chg="add 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11" creationId="{B6C92530-8EB7-FE49-9D30-E8DA8BC68929}"/>
          </ac:spMkLst>
        </pc:spChg>
        <pc:spChg chg="add del mod">
          <ac:chgData name="Berencsi Bence" userId="0d6bc2cf-8112-42d3-a525-7658f104eaf7" providerId="ADAL" clId="{BA4AD00B-0161-421B-B9C9-0DB6F39A5137}" dt="2023-02-07T14:52:40.425" v="3745"/>
          <ac:spMkLst>
            <pc:docMk/>
            <pc:sldMk cId="132343849" sldId="4476"/>
            <ac:spMk id="112" creationId="{5D700715-BF42-8111-C732-3915EE134937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14" creationId="{11D8467C-A7C9-5705-0E84-0128158D0BE7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15" creationId="{8424DAEA-44C1-19EB-3D45-E394938A0905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16" creationId="{06867349-F8C1-DE8D-9A7C-41B4C87AFA15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17" creationId="{7D71E965-529D-0633-82A4-929DBA29C894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18" creationId="{3287FEB8-CAE6-C3D0-A69D-A00E90008256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19" creationId="{AC3E353E-E3AD-C731-3EBF-2172638E4410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20" creationId="{8C4AE09C-34A9-D670-516D-C22F85B514F9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21" creationId="{A7F4D229-3144-68E7-0648-64828855F3BE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22" creationId="{BF9EB8DC-DFB6-4B69-2AEF-0BC08A21E246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23" creationId="{C203BF3D-5A9A-D704-B8EE-A690E04E889A}"/>
          </ac:spMkLst>
        </pc:spChg>
        <pc:spChg chg="add del mod">
          <ac:chgData name="Berencsi Bence" userId="0d6bc2cf-8112-42d3-a525-7658f104eaf7" providerId="ADAL" clId="{BA4AD00B-0161-421B-B9C9-0DB6F39A5137}" dt="2023-02-07T14:52:40.425" v="3745"/>
          <ac:spMkLst>
            <pc:docMk/>
            <pc:sldMk cId="132343849" sldId="4476"/>
            <ac:spMk id="124" creationId="{24C6CBE2-8D2F-594E-8D44-BFE7D7661F52}"/>
          </ac:spMkLst>
        </pc:spChg>
        <pc:spChg chg="add del mod">
          <ac:chgData name="Berencsi Bence" userId="0d6bc2cf-8112-42d3-a525-7658f104eaf7" providerId="ADAL" clId="{BA4AD00B-0161-421B-B9C9-0DB6F39A5137}" dt="2023-02-07T14:52:40.425" v="3745"/>
          <ac:spMkLst>
            <pc:docMk/>
            <pc:sldMk cId="132343849" sldId="4476"/>
            <ac:spMk id="125" creationId="{40E0F6E4-C438-15EA-EBB4-E5ECD9B1A83C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27" creationId="{BCCC304C-A1D0-7827-2A91-7D4F7EE703B6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28" creationId="{2752BA39-3FC9-E1CD-1770-BDD5143FD00A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29" creationId="{F5DCA535-2D07-659C-217C-6172BF9E5D73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30" creationId="{7307748A-CC7E-057F-0035-7B4D7DBEE88B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31" creationId="{9D91EE59-20C3-B417-4E20-4C5397621107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32" creationId="{678D463D-67D1-560A-6C6F-2912742512A7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33" creationId="{093691D7-736A-6377-B020-A2121FB1B0EB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34" creationId="{EDBD95ED-0A65-053D-9777-F499E92068DD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35" creationId="{6A8591D8-AE80-4D19-400A-5295C19819C7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36" creationId="{6E7B2FD8-333C-E650-98DB-F51CB5BE49AB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37" creationId="{12BE89C6-CC71-F851-5F56-E58E9F394E4A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38" creationId="{254E6476-E6DE-313B-9D41-4E82228B55F8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40" creationId="{78CAEEE6-8907-47B8-2E9B-5B692FB5BD97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41" creationId="{CF5EA285-7844-CD35-1950-A9BB2A23D5ED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42" creationId="{A7B66D25-7E27-B4E7-7FF2-45E577E1FC09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43" creationId="{8A97C3ED-780F-50D3-B407-6AF816004E8C}"/>
          </ac:spMkLst>
        </pc:spChg>
        <pc:spChg chg="mod">
          <ac:chgData name="Berencsi Bence" userId="0d6bc2cf-8112-42d3-a525-7658f104eaf7" providerId="ADAL" clId="{BA4AD00B-0161-421B-B9C9-0DB6F39A5137}" dt="2023-02-07T14:52:34.344" v="3744"/>
          <ac:spMkLst>
            <pc:docMk/>
            <pc:sldMk cId="132343849" sldId="4476"/>
            <ac:spMk id="144" creationId="{B7656748-1E64-F183-1B62-CBC357862E79}"/>
          </ac:spMkLst>
        </pc:spChg>
        <pc:spChg chg="add mod ord topLvl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45" creationId="{7A4C8009-77B0-42B8-4800-C3469E240C62}"/>
          </ac:spMkLst>
        </pc:spChg>
        <pc:spChg chg="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47" creationId="{303904D6-8B6B-6BBF-943F-180B76056171}"/>
          </ac:spMkLst>
        </pc:spChg>
        <pc:spChg chg="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48" creationId="{39A1B7A8-BF4E-7D35-5052-7112F3BB1714}"/>
          </ac:spMkLst>
        </pc:spChg>
        <pc:spChg chg="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49" creationId="{DFF044D6-7658-0BF5-524F-CAE8268E4632}"/>
          </ac:spMkLst>
        </pc:spChg>
        <pc:spChg chg="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50" creationId="{E7B3F20A-2761-C05B-808C-7EEE090392D0}"/>
          </ac:spMkLst>
        </pc:spChg>
        <pc:spChg chg="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51" creationId="{F4177183-D93D-6B84-56B9-110F95E5A0E3}"/>
          </ac:spMkLst>
        </pc:spChg>
        <pc:spChg chg="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52" creationId="{ABD07465-5E91-AC28-D29F-A6D6055D58EC}"/>
          </ac:spMkLst>
        </pc:spChg>
        <pc:spChg chg="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53" creationId="{19245478-5B8E-4B2F-3451-BE6CA7554E52}"/>
          </ac:spMkLst>
        </pc:spChg>
        <pc:spChg chg="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54" creationId="{0E22688E-3FF0-0981-2E23-739CC466B49A}"/>
          </ac:spMkLst>
        </pc:spChg>
        <pc:spChg chg="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55" creationId="{63F32BCC-2872-653B-CCE7-F309F1E57C53}"/>
          </ac:spMkLst>
        </pc:spChg>
        <pc:spChg chg="mod">
          <ac:chgData name="Berencsi Bence" userId="0d6bc2cf-8112-42d3-a525-7658f104eaf7" providerId="ADAL" clId="{BA4AD00B-0161-421B-B9C9-0DB6F39A5137}" dt="2023-02-07T14:57:40.143" v="3837" actId="1035"/>
          <ac:spMkLst>
            <pc:docMk/>
            <pc:sldMk cId="132343849" sldId="4476"/>
            <ac:spMk id="156" creationId="{AEB055A9-2363-CFE2-7C0D-2C73DE223420}"/>
          </ac:spMkLst>
        </pc:spChg>
        <pc:spChg chg="add del mod topLvl">
          <ac:chgData name="Berencsi Bence" userId="0d6bc2cf-8112-42d3-a525-7658f104eaf7" providerId="ADAL" clId="{BA4AD00B-0161-421B-B9C9-0DB6F39A5137}" dt="2023-02-07T14:54:34.624" v="3776" actId="478"/>
          <ac:spMkLst>
            <pc:docMk/>
            <pc:sldMk cId="132343849" sldId="4476"/>
            <ac:spMk id="157" creationId="{08C7C214-B5F0-59D8-956E-1711B716941B}"/>
          </ac:spMkLst>
        </pc:spChg>
        <pc:spChg chg="add del mod topLvl">
          <ac:chgData name="Berencsi Bence" userId="0d6bc2cf-8112-42d3-a525-7658f104eaf7" providerId="ADAL" clId="{BA4AD00B-0161-421B-B9C9-0DB6F39A5137}" dt="2023-02-07T14:54:49.769" v="3779" actId="478"/>
          <ac:spMkLst>
            <pc:docMk/>
            <pc:sldMk cId="132343849" sldId="4476"/>
            <ac:spMk id="158" creationId="{6739314F-0F9F-D1D1-D196-B572EA3E52C4}"/>
          </ac:spMkLst>
        </pc:spChg>
        <pc:spChg chg="mod">
          <ac:chgData name="Berencsi Bence" userId="0d6bc2cf-8112-42d3-a525-7658f104eaf7" providerId="ADAL" clId="{BA4AD00B-0161-421B-B9C9-0DB6F39A5137}" dt="2023-02-07T14:53:18.063" v="3751" actId="165"/>
          <ac:spMkLst>
            <pc:docMk/>
            <pc:sldMk cId="132343849" sldId="4476"/>
            <ac:spMk id="160" creationId="{075C61C6-F7C2-AAD5-0C67-842DBA8A3DB8}"/>
          </ac:spMkLst>
        </pc:spChg>
        <pc:spChg chg="mod">
          <ac:chgData name="Berencsi Bence" userId="0d6bc2cf-8112-42d3-a525-7658f104eaf7" providerId="ADAL" clId="{BA4AD00B-0161-421B-B9C9-0DB6F39A5137}" dt="2023-02-07T14:53:18.063" v="3751" actId="165"/>
          <ac:spMkLst>
            <pc:docMk/>
            <pc:sldMk cId="132343849" sldId="4476"/>
            <ac:spMk id="161" creationId="{68A614D9-867D-79A7-F819-E8FEE973C2A8}"/>
          </ac:spMkLst>
        </pc:spChg>
        <pc:spChg chg="mod">
          <ac:chgData name="Berencsi Bence" userId="0d6bc2cf-8112-42d3-a525-7658f104eaf7" providerId="ADAL" clId="{BA4AD00B-0161-421B-B9C9-0DB6F39A5137}" dt="2023-02-07T14:53:18.063" v="3751" actId="165"/>
          <ac:spMkLst>
            <pc:docMk/>
            <pc:sldMk cId="132343849" sldId="4476"/>
            <ac:spMk id="162" creationId="{77B0FD38-4D0F-C408-E301-1A01E0FE328A}"/>
          </ac:spMkLst>
        </pc:spChg>
        <pc:spChg chg="mod">
          <ac:chgData name="Berencsi Bence" userId="0d6bc2cf-8112-42d3-a525-7658f104eaf7" providerId="ADAL" clId="{BA4AD00B-0161-421B-B9C9-0DB6F39A5137}" dt="2023-02-07T14:53:18.063" v="3751" actId="165"/>
          <ac:spMkLst>
            <pc:docMk/>
            <pc:sldMk cId="132343849" sldId="4476"/>
            <ac:spMk id="163" creationId="{FC8FD76B-3BCD-A891-94BE-3800900219C0}"/>
          </ac:spMkLst>
        </pc:spChg>
        <pc:spChg chg="mod">
          <ac:chgData name="Berencsi Bence" userId="0d6bc2cf-8112-42d3-a525-7658f104eaf7" providerId="ADAL" clId="{BA4AD00B-0161-421B-B9C9-0DB6F39A5137}" dt="2023-02-07T14:53:18.063" v="3751" actId="165"/>
          <ac:spMkLst>
            <pc:docMk/>
            <pc:sldMk cId="132343849" sldId="4476"/>
            <ac:spMk id="164" creationId="{3C8D8D75-3C0F-1742-3C45-4AA0D88C07C9}"/>
          </ac:spMkLst>
        </pc:spChg>
        <pc:spChg chg="mod">
          <ac:chgData name="Berencsi Bence" userId="0d6bc2cf-8112-42d3-a525-7658f104eaf7" providerId="ADAL" clId="{BA4AD00B-0161-421B-B9C9-0DB6F39A5137}" dt="2023-02-07T14:53:18.063" v="3751" actId="165"/>
          <ac:spMkLst>
            <pc:docMk/>
            <pc:sldMk cId="132343849" sldId="4476"/>
            <ac:spMk id="165" creationId="{0F637FFB-7DDE-F43A-9BFA-D823833D71DD}"/>
          </ac:spMkLst>
        </pc:spChg>
        <pc:spChg chg="mod">
          <ac:chgData name="Berencsi Bence" userId="0d6bc2cf-8112-42d3-a525-7658f104eaf7" providerId="ADAL" clId="{BA4AD00B-0161-421B-B9C9-0DB6F39A5137}" dt="2023-02-07T14:53:18.063" v="3751" actId="165"/>
          <ac:spMkLst>
            <pc:docMk/>
            <pc:sldMk cId="132343849" sldId="4476"/>
            <ac:spMk id="166" creationId="{B8A1264D-D24D-DC97-2786-493D93520F83}"/>
          </ac:spMkLst>
        </pc:spChg>
        <pc:spChg chg="mod">
          <ac:chgData name="Berencsi Bence" userId="0d6bc2cf-8112-42d3-a525-7658f104eaf7" providerId="ADAL" clId="{BA4AD00B-0161-421B-B9C9-0DB6F39A5137}" dt="2023-02-07T14:53:18.063" v="3751" actId="165"/>
          <ac:spMkLst>
            <pc:docMk/>
            <pc:sldMk cId="132343849" sldId="4476"/>
            <ac:spMk id="167" creationId="{C1BC1473-2268-E98B-5565-1FCC2AB656B7}"/>
          </ac:spMkLst>
        </pc:spChg>
        <pc:spChg chg="mod">
          <ac:chgData name="Berencsi Bence" userId="0d6bc2cf-8112-42d3-a525-7658f104eaf7" providerId="ADAL" clId="{BA4AD00B-0161-421B-B9C9-0DB6F39A5137}" dt="2023-02-07T14:53:18.063" v="3751" actId="165"/>
          <ac:spMkLst>
            <pc:docMk/>
            <pc:sldMk cId="132343849" sldId="4476"/>
            <ac:spMk id="168" creationId="{62C61B17-9139-8AD8-0136-DFBD6703B914}"/>
          </ac:spMkLst>
        </pc:spChg>
        <pc:spChg chg="mod">
          <ac:chgData name="Berencsi Bence" userId="0d6bc2cf-8112-42d3-a525-7658f104eaf7" providerId="ADAL" clId="{BA4AD00B-0161-421B-B9C9-0DB6F39A5137}" dt="2023-02-07T14:53:18.063" v="3751" actId="165"/>
          <ac:spMkLst>
            <pc:docMk/>
            <pc:sldMk cId="132343849" sldId="4476"/>
            <ac:spMk id="169" creationId="{A8A1FFD0-693F-3301-52D5-9E1A7F974C27}"/>
          </ac:spMkLst>
        </pc:spChg>
        <pc:spChg chg="mod">
          <ac:chgData name="Berencsi Bence" userId="0d6bc2cf-8112-42d3-a525-7658f104eaf7" providerId="ADAL" clId="{BA4AD00B-0161-421B-B9C9-0DB6F39A5137}" dt="2023-02-07T14:53:18.063" v="3751" actId="165"/>
          <ac:spMkLst>
            <pc:docMk/>
            <pc:sldMk cId="132343849" sldId="4476"/>
            <ac:spMk id="170" creationId="{51E6A627-6982-EEAE-D3B7-0533DC90EB06}"/>
          </ac:spMkLst>
        </pc:spChg>
        <pc:spChg chg="mod">
          <ac:chgData name="Berencsi Bence" userId="0d6bc2cf-8112-42d3-a525-7658f104eaf7" providerId="ADAL" clId="{BA4AD00B-0161-421B-B9C9-0DB6F39A5137}" dt="2023-02-07T14:53:18.063" v="3751" actId="165"/>
          <ac:spMkLst>
            <pc:docMk/>
            <pc:sldMk cId="132343849" sldId="4476"/>
            <ac:spMk id="171" creationId="{FA17FBF1-FB03-D2CB-A2CB-CAF7DAB79ED4}"/>
          </ac:spMkLst>
        </pc:spChg>
        <pc:spChg chg="mod">
          <ac:chgData name="Berencsi Bence" userId="0d6bc2cf-8112-42d3-a525-7658f104eaf7" providerId="ADAL" clId="{BA4AD00B-0161-421B-B9C9-0DB6F39A5137}" dt="2023-02-07T14:53:18.063" v="3751" actId="165"/>
          <ac:spMkLst>
            <pc:docMk/>
            <pc:sldMk cId="132343849" sldId="4476"/>
            <ac:spMk id="173" creationId="{F2FF03EA-C63D-17F1-EFB5-F88CA5CF87CE}"/>
          </ac:spMkLst>
        </pc:spChg>
        <pc:spChg chg="mod">
          <ac:chgData name="Berencsi Bence" userId="0d6bc2cf-8112-42d3-a525-7658f104eaf7" providerId="ADAL" clId="{BA4AD00B-0161-421B-B9C9-0DB6F39A5137}" dt="2023-02-07T14:53:18.063" v="3751" actId="165"/>
          <ac:spMkLst>
            <pc:docMk/>
            <pc:sldMk cId="132343849" sldId="4476"/>
            <ac:spMk id="174" creationId="{5D099690-D7BB-AB39-25C0-8F579579DF7E}"/>
          </ac:spMkLst>
        </pc:spChg>
        <pc:spChg chg="mod">
          <ac:chgData name="Berencsi Bence" userId="0d6bc2cf-8112-42d3-a525-7658f104eaf7" providerId="ADAL" clId="{BA4AD00B-0161-421B-B9C9-0DB6F39A5137}" dt="2023-02-07T14:53:18.063" v="3751" actId="165"/>
          <ac:spMkLst>
            <pc:docMk/>
            <pc:sldMk cId="132343849" sldId="4476"/>
            <ac:spMk id="175" creationId="{BAB24712-FB78-D635-A35E-3A44B0DE4857}"/>
          </ac:spMkLst>
        </pc:spChg>
        <pc:spChg chg="mod">
          <ac:chgData name="Berencsi Bence" userId="0d6bc2cf-8112-42d3-a525-7658f104eaf7" providerId="ADAL" clId="{BA4AD00B-0161-421B-B9C9-0DB6F39A5137}" dt="2023-02-07T14:53:18.063" v="3751" actId="165"/>
          <ac:spMkLst>
            <pc:docMk/>
            <pc:sldMk cId="132343849" sldId="4476"/>
            <ac:spMk id="176" creationId="{A530F852-4926-63CA-81F7-A8510C22F216}"/>
          </ac:spMkLst>
        </pc:spChg>
        <pc:spChg chg="mod">
          <ac:chgData name="Berencsi Bence" userId="0d6bc2cf-8112-42d3-a525-7658f104eaf7" providerId="ADAL" clId="{BA4AD00B-0161-421B-B9C9-0DB6F39A5137}" dt="2023-02-07T14:53:18.063" v="3751" actId="165"/>
          <ac:spMkLst>
            <pc:docMk/>
            <pc:sldMk cId="132343849" sldId="4476"/>
            <ac:spMk id="177" creationId="{0A14348B-4A3D-52D4-18E6-AE37AF4A190B}"/>
          </ac:spMkLst>
        </pc:spChg>
        <pc:grpChg chg="add del mod">
          <ac:chgData name="Berencsi Bence" userId="0d6bc2cf-8112-42d3-a525-7658f104eaf7" providerId="ADAL" clId="{BA4AD00B-0161-421B-B9C9-0DB6F39A5137}" dt="2023-02-07T13:36:14.105" v="2874"/>
          <ac:grpSpMkLst>
            <pc:docMk/>
            <pc:sldMk cId="132343849" sldId="4476"/>
            <ac:grpSpMk id="5" creationId="{E9C17B0B-4098-3420-45FF-B4486D7D4501}"/>
          </ac:grpSpMkLst>
        </pc:grpChg>
        <pc:grpChg chg="del mod">
          <ac:chgData name="Berencsi Bence" userId="0d6bc2cf-8112-42d3-a525-7658f104eaf7" providerId="ADAL" clId="{BA4AD00B-0161-421B-B9C9-0DB6F39A5137}" dt="2023-02-07T14:39:41.159" v="3519" actId="165"/>
          <ac:grpSpMkLst>
            <pc:docMk/>
            <pc:sldMk cId="132343849" sldId="4476"/>
            <ac:grpSpMk id="8" creationId="{C59C71D4-098F-4574-AF11-2BC2F728DA1E}"/>
          </ac:grpSpMkLst>
        </pc:grpChg>
        <pc:grpChg chg="mod topLvl">
          <ac:chgData name="Berencsi Bence" userId="0d6bc2cf-8112-42d3-a525-7658f104eaf7" providerId="ADAL" clId="{BA4AD00B-0161-421B-B9C9-0DB6F39A5137}" dt="2023-02-07T14:57:40.143" v="3837" actId="1035"/>
          <ac:grpSpMkLst>
            <pc:docMk/>
            <pc:sldMk cId="132343849" sldId="4476"/>
            <ac:grpSpMk id="33" creationId="{248886F0-F5E6-E1F0-6E5D-17C8BDD12F75}"/>
          </ac:grpSpMkLst>
        </pc:grpChg>
        <pc:grpChg chg="del">
          <ac:chgData name="Berencsi Bence" userId="0d6bc2cf-8112-42d3-a525-7658f104eaf7" providerId="ADAL" clId="{BA4AD00B-0161-421B-B9C9-0DB6F39A5137}" dt="2023-02-07T13:35:16.788" v="2869" actId="478"/>
          <ac:grpSpMkLst>
            <pc:docMk/>
            <pc:sldMk cId="132343849" sldId="4476"/>
            <ac:grpSpMk id="45" creationId="{4497B3C1-7101-AEDB-EBE1-9B0DF4C8AA88}"/>
          </ac:grpSpMkLst>
        </pc:grpChg>
        <pc:grpChg chg="add del mod topLvl">
          <ac:chgData name="Berencsi Bence" userId="0d6bc2cf-8112-42d3-a525-7658f104eaf7" providerId="ADAL" clId="{BA4AD00B-0161-421B-B9C9-0DB6F39A5137}" dt="2023-02-07T13:39:39.484" v="2929" actId="165"/>
          <ac:grpSpMkLst>
            <pc:docMk/>
            <pc:sldMk cId="132343849" sldId="4476"/>
            <ac:grpSpMk id="73" creationId="{85750597-E993-C7E7-B2BC-DBD08EB74B2F}"/>
          </ac:grpSpMkLst>
        </pc:grpChg>
        <pc:grpChg chg="add del mod">
          <ac:chgData name="Berencsi Bence" userId="0d6bc2cf-8112-42d3-a525-7658f104eaf7" providerId="ADAL" clId="{BA4AD00B-0161-421B-B9C9-0DB6F39A5137}" dt="2023-02-07T13:39:27.394" v="2928" actId="165"/>
          <ac:grpSpMkLst>
            <pc:docMk/>
            <pc:sldMk cId="132343849" sldId="4476"/>
            <ac:grpSpMk id="97" creationId="{7C4D2488-81E5-4D3D-0A0F-B1072B7E866E}"/>
          </ac:grpSpMkLst>
        </pc:grpChg>
        <pc:grpChg chg="add mod">
          <ac:chgData name="Berencsi Bence" userId="0d6bc2cf-8112-42d3-a525-7658f104eaf7" providerId="ADAL" clId="{BA4AD00B-0161-421B-B9C9-0DB6F39A5137}" dt="2023-02-07T14:57:40.143" v="3837" actId="1035"/>
          <ac:grpSpMkLst>
            <pc:docMk/>
            <pc:sldMk cId="132343849" sldId="4476"/>
            <ac:grpSpMk id="104" creationId="{20DA3695-F1CB-8512-7C40-03B6EFBACF36}"/>
          </ac:grpSpMkLst>
        </pc:grpChg>
        <pc:grpChg chg="add del mod">
          <ac:chgData name="Berencsi Bence" userId="0d6bc2cf-8112-42d3-a525-7658f104eaf7" providerId="ADAL" clId="{BA4AD00B-0161-421B-B9C9-0DB6F39A5137}" dt="2023-02-07T14:52:40.425" v="3745"/>
          <ac:grpSpMkLst>
            <pc:docMk/>
            <pc:sldMk cId="132343849" sldId="4476"/>
            <ac:grpSpMk id="113" creationId="{5B39EFCD-063F-6402-C729-6B92EB383F1A}"/>
          </ac:grpSpMkLst>
        </pc:grpChg>
        <pc:grpChg chg="add del mod">
          <ac:chgData name="Berencsi Bence" userId="0d6bc2cf-8112-42d3-a525-7658f104eaf7" providerId="ADAL" clId="{BA4AD00B-0161-421B-B9C9-0DB6F39A5137}" dt="2023-02-07T14:52:40.425" v="3745"/>
          <ac:grpSpMkLst>
            <pc:docMk/>
            <pc:sldMk cId="132343849" sldId="4476"/>
            <ac:grpSpMk id="126" creationId="{8A33BF23-2037-677F-45AE-075C128C0331}"/>
          </ac:grpSpMkLst>
        </pc:grpChg>
        <pc:grpChg chg="add del mod">
          <ac:chgData name="Berencsi Bence" userId="0d6bc2cf-8112-42d3-a525-7658f104eaf7" providerId="ADAL" clId="{BA4AD00B-0161-421B-B9C9-0DB6F39A5137}" dt="2023-02-07T14:52:40.425" v="3745"/>
          <ac:grpSpMkLst>
            <pc:docMk/>
            <pc:sldMk cId="132343849" sldId="4476"/>
            <ac:grpSpMk id="139" creationId="{2608B8E0-7CE9-F774-6880-F43848158827}"/>
          </ac:grpSpMkLst>
        </pc:grpChg>
        <pc:grpChg chg="add mod topLvl">
          <ac:chgData name="Berencsi Bence" userId="0d6bc2cf-8112-42d3-a525-7658f104eaf7" providerId="ADAL" clId="{BA4AD00B-0161-421B-B9C9-0DB6F39A5137}" dt="2023-02-07T14:57:40.143" v="3837" actId="1035"/>
          <ac:grpSpMkLst>
            <pc:docMk/>
            <pc:sldMk cId="132343849" sldId="4476"/>
            <ac:grpSpMk id="146" creationId="{DCF7BAE5-5196-7B20-ACF9-F91BA56DEC76}"/>
          </ac:grpSpMkLst>
        </pc:grpChg>
        <pc:grpChg chg="add del mod topLvl">
          <ac:chgData name="Berencsi Bence" userId="0d6bc2cf-8112-42d3-a525-7658f104eaf7" providerId="ADAL" clId="{BA4AD00B-0161-421B-B9C9-0DB6F39A5137}" dt="2023-02-07T14:54:48.809" v="3778" actId="478"/>
          <ac:grpSpMkLst>
            <pc:docMk/>
            <pc:sldMk cId="132343849" sldId="4476"/>
            <ac:grpSpMk id="159" creationId="{031BC484-3A5C-FAA3-5663-CCAF56E5C7B8}"/>
          </ac:grpSpMkLst>
        </pc:grpChg>
        <pc:grpChg chg="add del mod topLvl">
          <ac:chgData name="Berencsi Bence" userId="0d6bc2cf-8112-42d3-a525-7658f104eaf7" providerId="ADAL" clId="{BA4AD00B-0161-421B-B9C9-0DB6F39A5137}" dt="2023-02-07T14:54:33.865" v="3775" actId="478"/>
          <ac:grpSpMkLst>
            <pc:docMk/>
            <pc:sldMk cId="132343849" sldId="4476"/>
            <ac:grpSpMk id="172" creationId="{9AF40DF8-C2A3-0B12-E9BF-F96ECC05D4A3}"/>
          </ac:grpSpMkLst>
        </pc:grpChg>
        <pc:grpChg chg="add del mod">
          <ac:chgData name="Berencsi Bence" userId="0d6bc2cf-8112-42d3-a525-7658f104eaf7" providerId="ADAL" clId="{BA4AD00B-0161-421B-B9C9-0DB6F39A5137}" dt="2023-02-07T14:53:18.063" v="3751" actId="165"/>
          <ac:grpSpMkLst>
            <pc:docMk/>
            <pc:sldMk cId="132343849" sldId="4476"/>
            <ac:grpSpMk id="178" creationId="{3C829DE4-482E-CFC3-182D-7740D1D6A9B8}"/>
          </ac:grpSpMkLst>
        </pc:grpChg>
        <pc:picChg chg="add del mod">
          <ac:chgData name="Berencsi Bence" userId="0d6bc2cf-8112-42d3-a525-7658f104eaf7" providerId="ADAL" clId="{BA4AD00B-0161-421B-B9C9-0DB6F39A5137}" dt="2023-02-07T13:36:14.105" v="2874"/>
          <ac:picMkLst>
            <pc:docMk/>
            <pc:sldMk cId="132343849" sldId="4476"/>
            <ac:picMk id="2" creationId="{838A8DC4-3597-548B-4ACC-58C2345E7F14}"/>
          </ac:picMkLst>
        </pc:picChg>
        <pc:picChg chg="add del mod">
          <ac:chgData name="Berencsi Bence" userId="0d6bc2cf-8112-42d3-a525-7658f104eaf7" providerId="ADAL" clId="{BA4AD00B-0161-421B-B9C9-0DB6F39A5137}" dt="2023-02-07T13:36:14.105" v="2874"/>
          <ac:picMkLst>
            <pc:docMk/>
            <pc:sldMk cId="132343849" sldId="4476"/>
            <ac:picMk id="70" creationId="{C55289B4-05FF-1E3F-3BDF-C22A6E381AC6}"/>
          </ac:picMkLst>
        </pc:picChg>
        <pc:picChg chg="add del mod ord topLvl">
          <ac:chgData name="Berencsi Bence" userId="0d6bc2cf-8112-42d3-a525-7658f104eaf7" providerId="ADAL" clId="{BA4AD00B-0161-421B-B9C9-0DB6F39A5137}" dt="2023-02-07T14:57:40.143" v="3837" actId="1035"/>
          <ac:picMkLst>
            <pc:docMk/>
            <pc:sldMk cId="132343849" sldId="4476"/>
            <ac:picMk id="71" creationId="{FC05FB1F-5E68-5E23-F8A8-B7CB19E0A44C}"/>
          </ac:picMkLst>
        </pc:picChg>
        <pc:picChg chg="add del mod">
          <ac:chgData name="Berencsi Bence" userId="0d6bc2cf-8112-42d3-a525-7658f104eaf7" providerId="ADAL" clId="{BA4AD00B-0161-421B-B9C9-0DB6F39A5137}" dt="2023-02-07T13:37:27.121" v="2894" actId="478"/>
          <ac:picMkLst>
            <pc:docMk/>
            <pc:sldMk cId="132343849" sldId="4476"/>
            <ac:picMk id="96" creationId="{C47C08AE-BA41-B53B-DCDD-03AC4F3A2B4E}"/>
          </ac:picMkLst>
        </pc:picChg>
        <pc:picChg chg="add del mod">
          <ac:chgData name="Berencsi Bence" userId="0d6bc2cf-8112-42d3-a525-7658f104eaf7" providerId="ADAL" clId="{BA4AD00B-0161-421B-B9C9-0DB6F39A5137}" dt="2023-02-07T15:03:04.487" v="3968" actId="478"/>
          <ac:picMkLst>
            <pc:docMk/>
            <pc:sldMk cId="132343849" sldId="4476"/>
            <ac:picMk id="3074" creationId="{DB7AE0FE-0C3B-2E60-01ED-172789D96613}"/>
          </ac:picMkLst>
        </pc:picChg>
        <pc:picChg chg="add del mod">
          <ac:chgData name="Berencsi Bence" userId="0d6bc2cf-8112-42d3-a525-7658f104eaf7" providerId="ADAL" clId="{BA4AD00B-0161-421B-B9C9-0DB6F39A5137}" dt="2023-02-07T15:02:38.264" v="3960" actId="478"/>
          <ac:picMkLst>
            <pc:docMk/>
            <pc:sldMk cId="132343849" sldId="4476"/>
            <ac:picMk id="3076" creationId="{AD5025FC-45FE-9361-123A-4703B7891969}"/>
          </ac:picMkLst>
        </pc:picChg>
        <pc:picChg chg="add mod">
          <ac:chgData name="Berencsi Bence" userId="0d6bc2cf-8112-42d3-a525-7658f104eaf7" providerId="ADAL" clId="{BA4AD00B-0161-421B-B9C9-0DB6F39A5137}" dt="2023-02-07T15:02:52.553" v="3967" actId="167"/>
          <ac:picMkLst>
            <pc:docMk/>
            <pc:sldMk cId="132343849" sldId="4476"/>
            <ac:picMk id="3078" creationId="{FFAA967B-5EFB-A065-5EDE-BA598F273C3A}"/>
          </ac:picMkLst>
        </pc:picChg>
      </pc:sldChg>
      <pc:sldChg chg="addSp delSp modSp add mod">
        <pc:chgData name="Berencsi Bence" userId="0d6bc2cf-8112-42d3-a525-7658f104eaf7" providerId="ADAL" clId="{BA4AD00B-0161-421B-B9C9-0DB6F39A5137}" dt="2023-02-07T16:24:23.850" v="5041" actId="1035"/>
        <pc:sldMkLst>
          <pc:docMk/>
          <pc:sldMk cId="2565325014" sldId="4477"/>
        </pc:sldMkLst>
        <pc:spChg chg="add mod">
          <ac:chgData name="Berencsi Bence" userId="0d6bc2cf-8112-42d3-a525-7658f104eaf7" providerId="ADAL" clId="{BA4AD00B-0161-421B-B9C9-0DB6F39A5137}" dt="2023-02-07T16:07:09.985" v="4098" actId="1036"/>
          <ac:spMkLst>
            <pc:docMk/>
            <pc:sldMk cId="2565325014" sldId="4477"/>
            <ac:spMk id="2" creationId="{58A053DB-26CE-98DE-6300-79B21DE80D2A}"/>
          </ac:spMkLst>
        </pc:spChg>
        <pc:spChg chg="add mod">
          <ac:chgData name="Berencsi Bence" userId="0d6bc2cf-8112-42d3-a525-7658f104eaf7" providerId="ADAL" clId="{BA4AD00B-0161-421B-B9C9-0DB6F39A5137}" dt="2023-02-07T16:07:09.985" v="4098" actId="1036"/>
          <ac:spMkLst>
            <pc:docMk/>
            <pc:sldMk cId="2565325014" sldId="4477"/>
            <ac:spMk id="3" creationId="{37DCA142-6B28-BBB1-8B3D-8587A82E0867}"/>
          </ac:spMkLst>
        </pc:spChg>
        <pc:spChg chg="mod">
          <ac:chgData name="Berencsi Bence" userId="0d6bc2cf-8112-42d3-a525-7658f104eaf7" providerId="ADAL" clId="{BA4AD00B-0161-421B-B9C9-0DB6F39A5137}" dt="2023-02-07T16:07:34.842" v="4115" actId="20577"/>
          <ac:spMkLst>
            <pc:docMk/>
            <pc:sldMk cId="2565325014" sldId="4477"/>
            <ac:spMk id="4" creationId="{5D2D96F0-043E-F5E9-2CBE-06E3060E47C0}"/>
          </ac:spMkLst>
        </pc:spChg>
        <pc:spChg chg="add del mod">
          <ac:chgData name="Berencsi Bence" userId="0d6bc2cf-8112-42d3-a525-7658f104eaf7" providerId="ADAL" clId="{BA4AD00B-0161-421B-B9C9-0DB6F39A5137}" dt="2023-02-07T16:06:34.130" v="4019" actId="478"/>
          <ac:spMkLst>
            <pc:docMk/>
            <pc:sldMk cId="2565325014" sldId="4477"/>
            <ac:spMk id="5" creationId="{2B5C2F33-4C4D-2B91-FD55-7121D8CFF99C}"/>
          </ac:spMkLst>
        </pc:spChg>
        <pc:spChg chg="add del mod">
          <ac:chgData name="Berencsi Bence" userId="0d6bc2cf-8112-42d3-a525-7658f104eaf7" providerId="ADAL" clId="{BA4AD00B-0161-421B-B9C9-0DB6F39A5137}" dt="2023-02-07T16:06:34.130" v="4019" actId="478"/>
          <ac:spMkLst>
            <pc:docMk/>
            <pc:sldMk cId="2565325014" sldId="4477"/>
            <ac:spMk id="6" creationId="{6F714A6A-57CA-6FF9-36A9-C5180A7B383F}"/>
          </ac:spMkLst>
        </pc:spChg>
        <pc:spChg chg="add del mod">
          <ac:chgData name="Berencsi Bence" userId="0d6bc2cf-8112-42d3-a525-7658f104eaf7" providerId="ADAL" clId="{BA4AD00B-0161-421B-B9C9-0DB6F39A5137}" dt="2023-02-07T16:06:34.130" v="4019" actId="478"/>
          <ac:spMkLst>
            <pc:docMk/>
            <pc:sldMk cId="2565325014" sldId="4477"/>
            <ac:spMk id="7" creationId="{4C507C5E-A381-66FB-4866-8BD9D9470291}"/>
          </ac:spMkLst>
        </pc:spChg>
        <pc:spChg chg="add del mod">
          <ac:chgData name="Berencsi Bence" userId="0d6bc2cf-8112-42d3-a525-7658f104eaf7" providerId="ADAL" clId="{BA4AD00B-0161-421B-B9C9-0DB6F39A5137}" dt="2023-02-07T16:06:37.736" v="4021" actId="478"/>
          <ac:spMkLst>
            <pc:docMk/>
            <pc:sldMk cId="2565325014" sldId="4477"/>
            <ac:spMk id="9" creationId="{4D9E4C06-120C-B379-60C8-82A81AAC8168}"/>
          </ac:spMkLst>
        </pc:spChg>
        <pc:spChg chg="add mod">
          <ac:chgData name="Berencsi Bence" userId="0d6bc2cf-8112-42d3-a525-7658f104eaf7" providerId="ADAL" clId="{BA4AD00B-0161-421B-B9C9-0DB6F39A5137}" dt="2023-02-07T16:07:09.985" v="4098" actId="1036"/>
          <ac:spMkLst>
            <pc:docMk/>
            <pc:sldMk cId="2565325014" sldId="4477"/>
            <ac:spMk id="10" creationId="{0251A657-B559-F51D-B3B1-47D31596073B}"/>
          </ac:spMkLst>
        </pc:spChg>
        <pc:spChg chg="add mod">
          <ac:chgData name="Berencsi Bence" userId="0d6bc2cf-8112-42d3-a525-7658f104eaf7" providerId="ADAL" clId="{BA4AD00B-0161-421B-B9C9-0DB6F39A5137}" dt="2023-02-07T16:07:09.985" v="4098" actId="1036"/>
          <ac:spMkLst>
            <pc:docMk/>
            <pc:sldMk cId="2565325014" sldId="4477"/>
            <ac:spMk id="11" creationId="{69914BF3-C5F0-E24D-8CFC-BB907B2DE94D}"/>
          </ac:spMkLst>
        </pc:spChg>
        <pc:spChg chg="add mod">
          <ac:chgData name="Berencsi Bence" userId="0d6bc2cf-8112-42d3-a525-7658f104eaf7" providerId="ADAL" clId="{BA4AD00B-0161-421B-B9C9-0DB6F39A5137}" dt="2023-02-07T16:07:09.985" v="4098" actId="1036"/>
          <ac:spMkLst>
            <pc:docMk/>
            <pc:sldMk cId="2565325014" sldId="4477"/>
            <ac:spMk id="12" creationId="{41AF77CF-DA5B-80B6-A64A-8A87C8AC40CD}"/>
          </ac:spMkLst>
        </pc:spChg>
        <pc:spChg chg="add mod">
          <ac:chgData name="Berencsi Bence" userId="0d6bc2cf-8112-42d3-a525-7658f104eaf7" providerId="ADAL" clId="{BA4AD00B-0161-421B-B9C9-0DB6F39A5137}" dt="2023-02-07T16:07:09.985" v="4098" actId="1036"/>
          <ac:spMkLst>
            <pc:docMk/>
            <pc:sldMk cId="2565325014" sldId="4477"/>
            <ac:spMk id="13" creationId="{CF4D0244-A7A8-A59B-A058-2C50059D82F6}"/>
          </ac:spMkLst>
        </pc:spChg>
        <pc:spChg chg="add mod">
          <ac:chgData name="Berencsi Bence" userId="0d6bc2cf-8112-42d3-a525-7658f104eaf7" providerId="ADAL" clId="{BA4AD00B-0161-421B-B9C9-0DB6F39A5137}" dt="2023-02-07T16:07:09.985" v="4098" actId="1036"/>
          <ac:spMkLst>
            <pc:docMk/>
            <pc:sldMk cId="2565325014" sldId="4477"/>
            <ac:spMk id="15" creationId="{53A68632-247A-D8A1-F087-1D9CD0D0B440}"/>
          </ac:spMkLst>
        </pc:spChg>
        <pc:spChg chg="add mod">
          <ac:chgData name="Berencsi Bence" userId="0d6bc2cf-8112-42d3-a525-7658f104eaf7" providerId="ADAL" clId="{BA4AD00B-0161-421B-B9C9-0DB6F39A5137}" dt="2023-02-07T16:07:09.985" v="4098" actId="1036"/>
          <ac:spMkLst>
            <pc:docMk/>
            <pc:sldMk cId="2565325014" sldId="4477"/>
            <ac:spMk id="16" creationId="{99F6679D-CC0E-7B59-FDF5-1E10388E3CA8}"/>
          </ac:spMkLst>
        </pc:spChg>
        <pc:spChg chg="add mod">
          <ac:chgData name="Berencsi Bence" userId="0d6bc2cf-8112-42d3-a525-7658f104eaf7" providerId="ADAL" clId="{BA4AD00B-0161-421B-B9C9-0DB6F39A5137}" dt="2023-02-07T16:07:09.985" v="4098" actId="1036"/>
          <ac:spMkLst>
            <pc:docMk/>
            <pc:sldMk cId="2565325014" sldId="4477"/>
            <ac:spMk id="17" creationId="{98A85D20-E8D3-9FE1-5D39-5EC77F876E7E}"/>
          </ac:spMkLst>
        </pc:spChg>
        <pc:spChg chg="add mod">
          <ac:chgData name="Berencsi Bence" userId="0d6bc2cf-8112-42d3-a525-7658f104eaf7" providerId="ADAL" clId="{BA4AD00B-0161-421B-B9C9-0DB6F39A5137}" dt="2023-02-07T16:07:09.985" v="4098" actId="1036"/>
          <ac:spMkLst>
            <pc:docMk/>
            <pc:sldMk cId="2565325014" sldId="4477"/>
            <ac:spMk id="18" creationId="{64798232-DDA2-7443-3151-7F0DE62E2B63}"/>
          </ac:spMkLst>
        </pc:spChg>
        <pc:spChg chg="add mod">
          <ac:chgData name="Berencsi Bence" userId="0d6bc2cf-8112-42d3-a525-7658f104eaf7" providerId="ADAL" clId="{BA4AD00B-0161-421B-B9C9-0DB6F39A5137}" dt="2023-02-07T16:07:09.985" v="4098" actId="1036"/>
          <ac:spMkLst>
            <pc:docMk/>
            <pc:sldMk cId="2565325014" sldId="4477"/>
            <ac:spMk id="19" creationId="{C4E6D891-C648-14FD-9D8A-0F12303AB953}"/>
          </ac:spMkLst>
        </pc:spChg>
        <pc:spChg chg="del">
          <ac:chgData name="Berencsi Bence" userId="0d6bc2cf-8112-42d3-a525-7658f104eaf7" providerId="ADAL" clId="{BA4AD00B-0161-421B-B9C9-0DB6F39A5137}" dt="2023-02-07T16:06:06.681" v="4014" actId="478"/>
          <ac:spMkLst>
            <pc:docMk/>
            <pc:sldMk cId="2565325014" sldId="4477"/>
            <ac:spMk id="41" creationId="{C6B97BF5-7E40-83AE-557E-86191C9C8F27}"/>
          </ac:spMkLst>
        </pc:spChg>
        <pc:spChg chg="del">
          <ac:chgData name="Berencsi Bence" userId="0d6bc2cf-8112-42d3-a525-7658f104eaf7" providerId="ADAL" clId="{BA4AD00B-0161-421B-B9C9-0DB6F39A5137}" dt="2023-02-07T16:06:06.681" v="4014" actId="478"/>
          <ac:spMkLst>
            <pc:docMk/>
            <pc:sldMk cId="2565325014" sldId="4477"/>
            <ac:spMk id="42" creationId="{A38D4E72-00F8-1656-4E10-1EECFD56DC23}"/>
          </ac:spMkLst>
        </pc:spChg>
        <pc:spChg chg="del">
          <ac:chgData name="Berencsi Bence" userId="0d6bc2cf-8112-42d3-a525-7658f104eaf7" providerId="ADAL" clId="{BA4AD00B-0161-421B-B9C9-0DB6F39A5137}" dt="2023-02-07T16:06:08.546" v="4015" actId="478"/>
          <ac:spMkLst>
            <pc:docMk/>
            <pc:sldMk cId="2565325014" sldId="4477"/>
            <ac:spMk id="43" creationId="{4D703B09-4B34-5C35-9294-30F987AFFAE1}"/>
          </ac:spMkLst>
        </pc:spChg>
        <pc:spChg chg="del">
          <ac:chgData name="Berencsi Bence" userId="0d6bc2cf-8112-42d3-a525-7658f104eaf7" providerId="ADAL" clId="{BA4AD00B-0161-421B-B9C9-0DB6F39A5137}" dt="2023-02-07T16:06:09.976" v="4016" actId="478"/>
          <ac:spMkLst>
            <pc:docMk/>
            <pc:sldMk cId="2565325014" sldId="4477"/>
            <ac:spMk id="44" creationId="{10522210-83E4-2BF0-5BD3-675414085E28}"/>
          </ac:spMkLst>
        </pc:spChg>
        <pc:spChg chg="mod">
          <ac:chgData name="Berencsi Bence" userId="0d6bc2cf-8112-42d3-a525-7658f104eaf7" providerId="ADAL" clId="{BA4AD00B-0161-421B-B9C9-0DB6F39A5137}" dt="2023-02-07T16:06:29.760" v="4018" actId="1076"/>
          <ac:spMkLst>
            <pc:docMk/>
            <pc:sldMk cId="2565325014" sldId="4477"/>
            <ac:spMk id="61" creationId="{6969B943-4857-4B9D-9DC5-53ED04B94101}"/>
          </ac:spMkLst>
        </pc:spChg>
        <pc:spChg chg="mod">
          <ac:chgData name="Berencsi Bence" userId="0d6bc2cf-8112-42d3-a525-7658f104eaf7" providerId="ADAL" clId="{BA4AD00B-0161-421B-B9C9-0DB6F39A5137}" dt="2023-02-07T16:06:29.760" v="4018" actId="1076"/>
          <ac:spMkLst>
            <pc:docMk/>
            <pc:sldMk cId="2565325014" sldId="4477"/>
            <ac:spMk id="62" creationId="{51A52885-90D8-8857-7356-0A39B400D4F6}"/>
          </ac:spMkLst>
        </pc:spChg>
        <pc:spChg chg="mod">
          <ac:chgData name="Berencsi Bence" userId="0d6bc2cf-8112-42d3-a525-7658f104eaf7" providerId="ADAL" clId="{BA4AD00B-0161-421B-B9C9-0DB6F39A5137}" dt="2023-02-07T16:06:29.760" v="4018" actId="1076"/>
          <ac:spMkLst>
            <pc:docMk/>
            <pc:sldMk cId="2565325014" sldId="4477"/>
            <ac:spMk id="63" creationId="{F9073233-ADC1-3BCB-FE98-A1116DACEBEE}"/>
          </ac:spMkLst>
        </pc:spChg>
        <pc:spChg chg="mod">
          <ac:chgData name="Berencsi Bence" userId="0d6bc2cf-8112-42d3-a525-7658f104eaf7" providerId="ADAL" clId="{BA4AD00B-0161-421B-B9C9-0DB6F39A5137}" dt="2023-02-07T16:06:29.760" v="4018" actId="1076"/>
          <ac:spMkLst>
            <pc:docMk/>
            <pc:sldMk cId="2565325014" sldId="4477"/>
            <ac:spMk id="64" creationId="{B988DD4D-4ED3-0B8B-A2C9-C1C5E5538228}"/>
          </ac:spMkLst>
        </pc:spChg>
        <pc:spChg chg="mod">
          <ac:chgData name="Berencsi Bence" userId="0d6bc2cf-8112-42d3-a525-7658f104eaf7" providerId="ADAL" clId="{BA4AD00B-0161-421B-B9C9-0DB6F39A5137}" dt="2023-02-07T16:06:29.760" v="4018" actId="1076"/>
          <ac:spMkLst>
            <pc:docMk/>
            <pc:sldMk cId="2565325014" sldId="4477"/>
            <ac:spMk id="65" creationId="{68DA114A-6A57-50CE-6A69-D4FCA08066F5}"/>
          </ac:spMkLst>
        </pc:spChg>
        <pc:spChg chg="add del mod">
          <ac:chgData name="Berencsi Bence" userId="0d6bc2cf-8112-42d3-a525-7658f104eaf7" providerId="ADAL" clId="{BA4AD00B-0161-421B-B9C9-0DB6F39A5137}" dt="2023-02-07T16:06:34.130" v="4019" actId="478"/>
          <ac:spMkLst>
            <pc:docMk/>
            <pc:sldMk cId="2565325014" sldId="4477"/>
            <ac:spMk id="66" creationId="{599C73F3-C5CF-202A-DBA5-B65143CDFAB6}"/>
          </ac:spMkLst>
        </pc:spChg>
        <pc:spChg chg="add del mod">
          <ac:chgData name="Berencsi Bence" userId="0d6bc2cf-8112-42d3-a525-7658f104eaf7" providerId="ADAL" clId="{BA4AD00B-0161-421B-B9C9-0DB6F39A5137}" dt="2023-02-07T16:06:36.729" v="4020" actId="478"/>
          <ac:spMkLst>
            <pc:docMk/>
            <pc:sldMk cId="2565325014" sldId="4477"/>
            <ac:spMk id="67" creationId="{149C340B-585E-FFCC-A6CD-A26A345EAF81}"/>
          </ac:spMkLst>
        </pc:spChg>
        <pc:spChg chg="add del mod">
          <ac:chgData name="Berencsi Bence" userId="0d6bc2cf-8112-42d3-a525-7658f104eaf7" providerId="ADAL" clId="{BA4AD00B-0161-421B-B9C9-0DB6F39A5137}" dt="2023-02-07T16:06:36.729" v="4020" actId="478"/>
          <ac:spMkLst>
            <pc:docMk/>
            <pc:sldMk cId="2565325014" sldId="4477"/>
            <ac:spMk id="68" creationId="{4CBF2BEB-DB12-DE75-7D58-C43EAFCE150D}"/>
          </ac:spMkLst>
        </pc:spChg>
        <pc:spChg chg="add del mod">
          <ac:chgData name="Berencsi Bence" userId="0d6bc2cf-8112-42d3-a525-7658f104eaf7" providerId="ADAL" clId="{BA4AD00B-0161-421B-B9C9-0DB6F39A5137}" dt="2023-02-07T16:06:36.729" v="4020" actId="478"/>
          <ac:spMkLst>
            <pc:docMk/>
            <pc:sldMk cId="2565325014" sldId="4477"/>
            <ac:spMk id="69" creationId="{CA144B04-2F2C-FD7E-4093-52B3D9F32F42}"/>
          </ac:spMkLst>
        </pc:spChg>
        <pc:spChg chg="mod">
          <ac:chgData name="Berencsi Bence" userId="0d6bc2cf-8112-42d3-a525-7658f104eaf7" providerId="ADAL" clId="{BA4AD00B-0161-421B-B9C9-0DB6F39A5137}" dt="2023-02-07T16:06:29.760" v="4018" actId="1076"/>
          <ac:spMkLst>
            <pc:docMk/>
            <pc:sldMk cId="2565325014" sldId="4477"/>
            <ac:spMk id="71" creationId="{2EE1D8B3-4764-DDF2-8BFC-3F86BE4D4AB1}"/>
          </ac:spMkLst>
        </pc:spChg>
        <pc:spChg chg="mod">
          <ac:chgData name="Berencsi Bence" userId="0d6bc2cf-8112-42d3-a525-7658f104eaf7" providerId="ADAL" clId="{BA4AD00B-0161-421B-B9C9-0DB6F39A5137}" dt="2023-02-07T16:06:29.760" v="4018" actId="1076"/>
          <ac:spMkLst>
            <pc:docMk/>
            <pc:sldMk cId="2565325014" sldId="4477"/>
            <ac:spMk id="72" creationId="{11100F42-2456-EADE-797C-83F82EDB1874}"/>
          </ac:spMkLst>
        </pc:spChg>
        <pc:spChg chg="mod">
          <ac:chgData name="Berencsi Bence" userId="0d6bc2cf-8112-42d3-a525-7658f104eaf7" providerId="ADAL" clId="{BA4AD00B-0161-421B-B9C9-0DB6F39A5137}" dt="2023-02-07T16:06:29.760" v="4018" actId="1076"/>
          <ac:spMkLst>
            <pc:docMk/>
            <pc:sldMk cId="2565325014" sldId="4477"/>
            <ac:spMk id="73" creationId="{892E232A-9D28-46A8-D9BB-F599DF793A21}"/>
          </ac:spMkLst>
        </pc:spChg>
        <pc:spChg chg="mod">
          <ac:chgData name="Berencsi Bence" userId="0d6bc2cf-8112-42d3-a525-7658f104eaf7" providerId="ADAL" clId="{BA4AD00B-0161-421B-B9C9-0DB6F39A5137}" dt="2023-02-07T16:06:29.760" v="4018" actId="1076"/>
          <ac:spMkLst>
            <pc:docMk/>
            <pc:sldMk cId="2565325014" sldId="4477"/>
            <ac:spMk id="74" creationId="{B6067C21-2FB0-6ED3-002C-5C4A3D892ACB}"/>
          </ac:spMkLst>
        </pc:spChg>
        <pc:spChg chg="mod">
          <ac:chgData name="Berencsi Bence" userId="0d6bc2cf-8112-42d3-a525-7658f104eaf7" providerId="ADAL" clId="{BA4AD00B-0161-421B-B9C9-0DB6F39A5137}" dt="2023-02-07T16:06:29.760" v="4018" actId="1076"/>
          <ac:spMkLst>
            <pc:docMk/>
            <pc:sldMk cId="2565325014" sldId="4477"/>
            <ac:spMk id="75" creationId="{B94C89ED-6E5F-765E-85C5-AFA1E9034763}"/>
          </ac:spMkLst>
        </pc:spChg>
        <pc:spChg chg="add del mod">
          <ac:chgData name="Berencsi Bence" userId="0d6bc2cf-8112-42d3-a525-7658f104eaf7" providerId="ADAL" clId="{BA4AD00B-0161-421B-B9C9-0DB6F39A5137}" dt="2023-02-07T16:06:36.729" v="4020" actId="478"/>
          <ac:spMkLst>
            <pc:docMk/>
            <pc:sldMk cId="2565325014" sldId="4477"/>
            <ac:spMk id="76" creationId="{ED5F2E1F-495C-E451-BF40-0E69606E78F8}"/>
          </ac:spMkLst>
        </pc:spChg>
        <pc:spChg chg="add mod">
          <ac:chgData name="Berencsi Bence" userId="0d6bc2cf-8112-42d3-a525-7658f104eaf7" providerId="ADAL" clId="{BA4AD00B-0161-421B-B9C9-0DB6F39A5137}" dt="2023-02-07T16:24:23.850" v="5041" actId="1035"/>
          <ac:spMkLst>
            <pc:docMk/>
            <pc:sldMk cId="2565325014" sldId="4477"/>
            <ac:spMk id="77" creationId="{5A2676A8-4D5A-3CF1-B40D-03D42C9E2845}"/>
          </ac:spMkLst>
        </pc:spChg>
        <pc:spChg chg="add mod">
          <ac:chgData name="Berencsi Bence" userId="0d6bc2cf-8112-42d3-a525-7658f104eaf7" providerId="ADAL" clId="{BA4AD00B-0161-421B-B9C9-0DB6F39A5137}" dt="2023-02-07T16:24:14.978" v="5018" actId="1035"/>
          <ac:spMkLst>
            <pc:docMk/>
            <pc:sldMk cId="2565325014" sldId="4477"/>
            <ac:spMk id="78" creationId="{8C19137A-C22F-DF99-0CA5-63EA66825A54}"/>
          </ac:spMkLst>
        </pc:spChg>
        <pc:spChg chg="add del">
          <ac:chgData name="Berencsi Bence" userId="0d6bc2cf-8112-42d3-a525-7658f104eaf7" providerId="ADAL" clId="{BA4AD00B-0161-421B-B9C9-0DB6F39A5137}" dt="2023-02-07T16:23:27.390" v="4951"/>
          <ac:spMkLst>
            <pc:docMk/>
            <pc:sldMk cId="2565325014" sldId="4477"/>
            <ac:spMk id="79" creationId="{9491912E-81E9-276B-A369-EB04B746BD16}"/>
          </ac:spMkLst>
        </pc:spChg>
        <pc:grpChg chg="del">
          <ac:chgData name="Berencsi Bence" userId="0d6bc2cf-8112-42d3-a525-7658f104eaf7" providerId="ADAL" clId="{BA4AD00B-0161-421B-B9C9-0DB6F39A5137}" dt="2023-02-07T16:06:04.059" v="4013" actId="478"/>
          <ac:grpSpMkLst>
            <pc:docMk/>
            <pc:sldMk cId="2565325014" sldId="4477"/>
            <ac:grpSpMk id="8" creationId="{C59C71D4-098F-4574-AF11-2BC2F728DA1E}"/>
          </ac:grpSpMkLst>
        </pc:grpChg>
        <pc:grpChg chg="add del mod">
          <ac:chgData name="Berencsi Bence" userId="0d6bc2cf-8112-42d3-a525-7658f104eaf7" providerId="ADAL" clId="{BA4AD00B-0161-421B-B9C9-0DB6F39A5137}" dt="2023-02-07T16:06:34.130" v="4019" actId="478"/>
          <ac:grpSpMkLst>
            <pc:docMk/>
            <pc:sldMk cId="2565325014" sldId="4477"/>
            <ac:grpSpMk id="20" creationId="{57F60852-D150-F95B-6E44-E8ADE05991F5}"/>
          </ac:grpSpMkLst>
        </pc:grpChg>
        <pc:grpChg chg="del">
          <ac:chgData name="Berencsi Bence" userId="0d6bc2cf-8112-42d3-a525-7658f104eaf7" providerId="ADAL" clId="{BA4AD00B-0161-421B-B9C9-0DB6F39A5137}" dt="2023-02-07T16:07:03.305" v="4040" actId="478"/>
          <ac:grpSpMkLst>
            <pc:docMk/>
            <pc:sldMk cId="2565325014" sldId="4477"/>
            <ac:grpSpMk id="45" creationId="{4497B3C1-7101-AEDB-EBE1-9B0DF4C8AA88}"/>
          </ac:grpSpMkLst>
        </pc:grpChg>
        <pc:grpChg chg="add del mod">
          <ac:chgData name="Berencsi Bence" userId="0d6bc2cf-8112-42d3-a525-7658f104eaf7" providerId="ADAL" clId="{BA4AD00B-0161-421B-B9C9-0DB6F39A5137}" dt="2023-02-07T16:06:36.729" v="4020" actId="478"/>
          <ac:grpSpMkLst>
            <pc:docMk/>
            <pc:sldMk cId="2565325014" sldId="4477"/>
            <ac:grpSpMk id="70" creationId="{12C35A40-098F-8EAD-0F9E-5B8A0CA94567}"/>
          </ac:grpSpMkLst>
        </pc:grpChg>
        <pc:picChg chg="add del mod">
          <ac:chgData name="Berencsi Bence" userId="0d6bc2cf-8112-42d3-a525-7658f104eaf7" providerId="ADAL" clId="{BA4AD00B-0161-421B-B9C9-0DB6F39A5137}" dt="2023-02-07T16:23:38.594" v="4956" actId="478"/>
          <ac:picMkLst>
            <pc:docMk/>
            <pc:sldMk cId="2565325014" sldId="4477"/>
            <ac:picMk id="80" creationId="{2C3E0CEF-3131-1697-6CB3-1AC0B41E39A0}"/>
          </ac:picMkLst>
        </pc:picChg>
      </pc:sldChg>
      <pc:sldChg chg="addSp delSp modSp add mod">
        <pc:chgData name="Berencsi Bence" userId="0d6bc2cf-8112-42d3-a525-7658f104eaf7" providerId="ADAL" clId="{BA4AD00B-0161-421B-B9C9-0DB6F39A5137}" dt="2023-02-07T16:56:50.547" v="5402" actId="14100"/>
        <pc:sldMkLst>
          <pc:docMk/>
          <pc:sldMk cId="2372606449" sldId="4478"/>
        </pc:sldMkLst>
        <pc:spChg chg="del">
          <ac:chgData name="Berencsi Bence" userId="0d6bc2cf-8112-42d3-a525-7658f104eaf7" providerId="ADAL" clId="{BA4AD00B-0161-421B-B9C9-0DB6F39A5137}" dt="2023-02-07T16:26:14.508" v="5052" actId="478"/>
          <ac:spMkLst>
            <pc:docMk/>
            <pc:sldMk cId="2372606449" sldId="4478"/>
            <ac:spMk id="2" creationId="{A90A1103-FB14-7DEA-7D27-F939A2F3D1FE}"/>
          </ac:spMkLst>
        </pc:spChg>
        <pc:spChg chg="mod">
          <ac:chgData name="Berencsi Bence" userId="0d6bc2cf-8112-42d3-a525-7658f104eaf7" providerId="ADAL" clId="{BA4AD00B-0161-421B-B9C9-0DB6F39A5137}" dt="2023-02-07T16:26:07.691" v="5051" actId="207"/>
          <ac:spMkLst>
            <pc:docMk/>
            <pc:sldMk cId="2372606449" sldId="4478"/>
            <ac:spMk id="4" creationId="{5D2D96F0-043E-F5E9-2CBE-06E3060E47C0}"/>
          </ac:spMkLst>
        </pc:spChg>
        <pc:spChg chg="del">
          <ac:chgData name="Berencsi Bence" userId="0d6bc2cf-8112-42d3-a525-7658f104eaf7" providerId="ADAL" clId="{BA4AD00B-0161-421B-B9C9-0DB6F39A5137}" dt="2023-02-07T16:26:14.508" v="5052" actId="478"/>
          <ac:spMkLst>
            <pc:docMk/>
            <pc:sldMk cId="2372606449" sldId="4478"/>
            <ac:spMk id="5" creationId="{1BAB50E7-C820-9F1A-068D-777381127C63}"/>
          </ac:spMkLst>
        </pc:spChg>
        <pc:spChg chg="del">
          <ac:chgData name="Berencsi Bence" userId="0d6bc2cf-8112-42d3-a525-7658f104eaf7" providerId="ADAL" clId="{BA4AD00B-0161-421B-B9C9-0DB6F39A5137}" dt="2023-02-07T16:26:14.508" v="5052" actId="478"/>
          <ac:spMkLst>
            <pc:docMk/>
            <pc:sldMk cId="2372606449" sldId="4478"/>
            <ac:spMk id="9" creationId="{58F920C0-DEFD-0CFD-6D3A-9F4AF1ACE38D}"/>
          </ac:spMkLst>
        </pc:spChg>
        <pc:spChg chg="del">
          <ac:chgData name="Berencsi Bence" userId="0d6bc2cf-8112-42d3-a525-7658f104eaf7" providerId="ADAL" clId="{BA4AD00B-0161-421B-B9C9-0DB6F39A5137}" dt="2023-02-07T16:26:14.508" v="5052" actId="478"/>
          <ac:spMkLst>
            <pc:docMk/>
            <pc:sldMk cId="2372606449" sldId="4478"/>
            <ac:spMk id="10" creationId="{E9C57D13-3A4D-3B3D-1341-61921D1F000F}"/>
          </ac:spMkLst>
        </pc:spChg>
        <pc:spChg chg="del">
          <ac:chgData name="Berencsi Bence" userId="0d6bc2cf-8112-42d3-a525-7658f104eaf7" providerId="ADAL" clId="{BA4AD00B-0161-421B-B9C9-0DB6F39A5137}" dt="2023-02-07T16:26:14.508" v="5052" actId="478"/>
          <ac:spMkLst>
            <pc:docMk/>
            <pc:sldMk cId="2372606449" sldId="4478"/>
            <ac:spMk id="11" creationId="{834C9EE4-6833-F2B5-1E69-7D7635C69F3D}"/>
          </ac:spMkLst>
        </pc:spChg>
        <pc:spChg chg="del">
          <ac:chgData name="Berencsi Bence" userId="0d6bc2cf-8112-42d3-a525-7658f104eaf7" providerId="ADAL" clId="{BA4AD00B-0161-421B-B9C9-0DB6F39A5137}" dt="2023-02-07T16:26:14.508" v="5052" actId="478"/>
          <ac:spMkLst>
            <pc:docMk/>
            <pc:sldMk cId="2372606449" sldId="4478"/>
            <ac:spMk id="12" creationId="{BAEC3760-99FC-EE07-3C49-3A48C49B8BC6}"/>
          </ac:spMkLst>
        </pc:spChg>
        <pc:spChg chg="del">
          <ac:chgData name="Berencsi Bence" userId="0d6bc2cf-8112-42d3-a525-7658f104eaf7" providerId="ADAL" clId="{BA4AD00B-0161-421B-B9C9-0DB6F39A5137}" dt="2023-02-07T16:26:14.508" v="5052" actId="478"/>
          <ac:spMkLst>
            <pc:docMk/>
            <pc:sldMk cId="2372606449" sldId="4478"/>
            <ac:spMk id="13" creationId="{F8ED85B3-493E-0BA1-5153-B5D1D76E475A}"/>
          </ac:spMkLst>
        </pc:spChg>
        <pc:spChg chg="add del">
          <ac:chgData name="Berencsi Bence" userId="0d6bc2cf-8112-42d3-a525-7658f104eaf7" providerId="ADAL" clId="{BA4AD00B-0161-421B-B9C9-0DB6F39A5137}" dt="2023-02-07T16:39:15.576" v="5191" actId="22"/>
          <ac:spMkLst>
            <pc:docMk/>
            <pc:sldMk cId="2372606449" sldId="4478"/>
            <ac:spMk id="14" creationId="{6EECE11F-8A28-A785-DD7A-E44EA900F9A3}"/>
          </ac:spMkLst>
        </pc:spChg>
        <pc:spChg chg="del">
          <ac:chgData name="Berencsi Bence" userId="0d6bc2cf-8112-42d3-a525-7658f104eaf7" providerId="ADAL" clId="{BA4AD00B-0161-421B-B9C9-0DB6F39A5137}" dt="2023-02-07T16:26:14.508" v="5052" actId="478"/>
          <ac:spMkLst>
            <pc:docMk/>
            <pc:sldMk cId="2372606449" sldId="4478"/>
            <ac:spMk id="15" creationId="{72E38FAE-D566-A415-5E43-7D0338B13912}"/>
          </ac:spMkLst>
        </pc:spChg>
        <pc:spChg chg="del">
          <ac:chgData name="Berencsi Bence" userId="0d6bc2cf-8112-42d3-a525-7658f104eaf7" providerId="ADAL" clId="{BA4AD00B-0161-421B-B9C9-0DB6F39A5137}" dt="2023-02-07T16:26:14.508" v="5052" actId="478"/>
          <ac:spMkLst>
            <pc:docMk/>
            <pc:sldMk cId="2372606449" sldId="4478"/>
            <ac:spMk id="16" creationId="{107E243C-F71C-CEB3-205F-01924F22D559}"/>
          </ac:spMkLst>
        </pc:spChg>
        <pc:spChg chg="del">
          <ac:chgData name="Berencsi Bence" userId="0d6bc2cf-8112-42d3-a525-7658f104eaf7" providerId="ADAL" clId="{BA4AD00B-0161-421B-B9C9-0DB6F39A5137}" dt="2023-02-07T16:26:14.508" v="5052" actId="478"/>
          <ac:spMkLst>
            <pc:docMk/>
            <pc:sldMk cId="2372606449" sldId="4478"/>
            <ac:spMk id="17" creationId="{0175443F-0190-7B39-5DD1-EC8F7CF3C3FC}"/>
          </ac:spMkLst>
        </pc:spChg>
        <pc:spChg chg="del">
          <ac:chgData name="Berencsi Bence" userId="0d6bc2cf-8112-42d3-a525-7658f104eaf7" providerId="ADAL" clId="{BA4AD00B-0161-421B-B9C9-0DB6F39A5137}" dt="2023-02-07T16:26:14.508" v="5052" actId="478"/>
          <ac:spMkLst>
            <pc:docMk/>
            <pc:sldMk cId="2372606449" sldId="4478"/>
            <ac:spMk id="18" creationId="{3C9D804E-C649-69AC-7253-C5E6D0A4BB14}"/>
          </ac:spMkLst>
        </pc:spChg>
        <pc:spChg chg="del">
          <ac:chgData name="Berencsi Bence" userId="0d6bc2cf-8112-42d3-a525-7658f104eaf7" providerId="ADAL" clId="{BA4AD00B-0161-421B-B9C9-0DB6F39A5137}" dt="2023-02-07T16:26:14.508" v="5052" actId="478"/>
          <ac:spMkLst>
            <pc:docMk/>
            <pc:sldMk cId="2372606449" sldId="4478"/>
            <ac:spMk id="19" creationId="{84D08416-C6A0-61B6-C66C-603B0754FAD2}"/>
          </ac:spMkLst>
        </pc:spChg>
        <pc:spChg chg="add mod">
          <ac:chgData name="Berencsi Bence" userId="0d6bc2cf-8112-42d3-a525-7658f104eaf7" providerId="ADAL" clId="{BA4AD00B-0161-421B-B9C9-0DB6F39A5137}" dt="2023-02-07T16:53:57.630" v="5375" actId="207"/>
          <ac:spMkLst>
            <pc:docMk/>
            <pc:sldMk cId="2372606449" sldId="4478"/>
            <ac:spMk id="22" creationId="{98C18CBE-8A94-3189-2994-F2B2D07E9810}"/>
          </ac:spMkLst>
        </pc:spChg>
        <pc:spChg chg="add mod">
          <ac:chgData name="Berencsi Bence" userId="0d6bc2cf-8112-42d3-a525-7658f104eaf7" providerId="ADAL" clId="{BA4AD00B-0161-421B-B9C9-0DB6F39A5137}" dt="2023-02-07T16:56:00.897" v="5395" actId="1076"/>
          <ac:spMkLst>
            <pc:docMk/>
            <pc:sldMk cId="2372606449" sldId="4478"/>
            <ac:spMk id="24" creationId="{91A6BAA0-76B7-33B7-9A52-9B628078CFC8}"/>
          </ac:spMkLst>
        </pc:spChg>
        <pc:spChg chg="add del mod ord">
          <ac:chgData name="Berencsi Bence" userId="0d6bc2cf-8112-42d3-a525-7658f104eaf7" providerId="ADAL" clId="{BA4AD00B-0161-421B-B9C9-0DB6F39A5137}" dt="2023-02-07T16:55:10.547" v="5385" actId="478"/>
          <ac:spMkLst>
            <pc:docMk/>
            <pc:sldMk cId="2372606449" sldId="4478"/>
            <ac:spMk id="25" creationId="{9F6BA2BE-C948-A437-0A45-36E337BF4B42}"/>
          </ac:spMkLst>
        </pc:spChg>
        <pc:spChg chg="add del mod ord">
          <ac:chgData name="Berencsi Bence" userId="0d6bc2cf-8112-42d3-a525-7658f104eaf7" providerId="ADAL" clId="{BA4AD00B-0161-421B-B9C9-0DB6F39A5137}" dt="2023-02-07T16:55:12.977" v="5386" actId="478"/>
          <ac:spMkLst>
            <pc:docMk/>
            <pc:sldMk cId="2372606449" sldId="4478"/>
            <ac:spMk id="34" creationId="{04B5B2E2-DA11-0BF0-6FAF-1952A654B721}"/>
          </ac:spMkLst>
        </pc:spChg>
        <pc:spChg chg="add mod ord">
          <ac:chgData name="Berencsi Bence" userId="0d6bc2cf-8112-42d3-a525-7658f104eaf7" providerId="ADAL" clId="{BA4AD00B-0161-421B-B9C9-0DB6F39A5137}" dt="2023-02-07T16:56:50.547" v="5402" actId="14100"/>
          <ac:spMkLst>
            <pc:docMk/>
            <pc:sldMk cId="2372606449" sldId="4478"/>
            <ac:spMk id="35" creationId="{9D7FCB8F-54E2-DBB2-4AD5-54130060514C}"/>
          </ac:spMkLst>
        </pc:spChg>
        <pc:grpChg chg="del">
          <ac:chgData name="Berencsi Bence" userId="0d6bc2cf-8112-42d3-a525-7658f104eaf7" providerId="ADAL" clId="{BA4AD00B-0161-421B-B9C9-0DB6F39A5137}" dt="2023-02-07T16:26:14.508" v="5052" actId="478"/>
          <ac:grpSpMkLst>
            <pc:docMk/>
            <pc:sldMk cId="2372606449" sldId="4478"/>
            <ac:grpSpMk id="20" creationId="{71931C1A-B55D-E610-3121-D1E729793504}"/>
          </ac:grpSpMkLst>
        </pc:grpChg>
        <pc:picChg chg="add del mod">
          <ac:chgData name="Berencsi Bence" userId="0d6bc2cf-8112-42d3-a525-7658f104eaf7" providerId="ADAL" clId="{BA4AD00B-0161-421B-B9C9-0DB6F39A5137}" dt="2023-02-07T16:52:32.673" v="5366" actId="478"/>
          <ac:picMkLst>
            <pc:docMk/>
            <pc:sldMk cId="2372606449" sldId="4478"/>
            <ac:picMk id="5122" creationId="{EDB14131-0249-3879-A980-3471A4A0D4A5}"/>
          </ac:picMkLst>
        </pc:picChg>
        <pc:picChg chg="add mod">
          <ac:chgData name="Berencsi Bence" userId="0d6bc2cf-8112-42d3-a525-7658f104eaf7" providerId="ADAL" clId="{BA4AD00B-0161-421B-B9C9-0DB6F39A5137}" dt="2023-02-07T16:55:29.109" v="5390" actId="1076"/>
          <ac:picMkLst>
            <pc:docMk/>
            <pc:sldMk cId="2372606449" sldId="4478"/>
            <ac:picMk id="5124" creationId="{054754CE-4816-5162-710B-83DC9E386BC1}"/>
          </ac:picMkLst>
        </pc:picChg>
        <pc:cxnChg chg="add del mod">
          <ac:chgData name="Berencsi Bence" userId="0d6bc2cf-8112-42d3-a525-7658f104eaf7" providerId="ADAL" clId="{BA4AD00B-0161-421B-B9C9-0DB6F39A5137}" dt="2023-02-07T16:50:01.290" v="5342" actId="478"/>
          <ac:cxnSpMkLst>
            <pc:docMk/>
            <pc:sldMk cId="2372606449" sldId="4478"/>
            <ac:cxnSpMk id="27" creationId="{30114581-85FC-8D9C-BABC-6D60D4D0B603}"/>
          </ac:cxnSpMkLst>
        </pc:cxnChg>
        <pc:cxnChg chg="add del mod">
          <ac:chgData name="Berencsi Bence" userId="0d6bc2cf-8112-42d3-a525-7658f104eaf7" providerId="ADAL" clId="{BA4AD00B-0161-421B-B9C9-0DB6F39A5137}" dt="2023-02-07T16:50:02.459" v="5343" actId="478"/>
          <ac:cxnSpMkLst>
            <pc:docMk/>
            <pc:sldMk cId="2372606449" sldId="4478"/>
            <ac:cxnSpMk id="29" creationId="{D4BCB57C-3763-8072-72D0-380B6584280D}"/>
          </ac:cxnSpMkLst>
        </pc:cxnChg>
        <pc:cxnChg chg="del mod">
          <ac:chgData name="Berencsi Bence" userId="0d6bc2cf-8112-42d3-a525-7658f104eaf7" providerId="ADAL" clId="{BA4AD00B-0161-421B-B9C9-0DB6F39A5137}" dt="2023-02-07T16:26:14.508" v="5052" actId="478"/>
          <ac:cxnSpMkLst>
            <pc:docMk/>
            <pc:sldMk cId="2372606449" sldId="4478"/>
            <ac:cxnSpMk id="117" creationId="{A9006059-1353-2A79-0817-757B31A49001}"/>
          </ac:cxnSpMkLst>
        </pc:cxnChg>
        <pc:cxnChg chg="del mod">
          <ac:chgData name="Berencsi Bence" userId="0d6bc2cf-8112-42d3-a525-7658f104eaf7" providerId="ADAL" clId="{BA4AD00B-0161-421B-B9C9-0DB6F39A5137}" dt="2023-02-07T16:26:14.508" v="5052" actId="478"/>
          <ac:cxnSpMkLst>
            <pc:docMk/>
            <pc:sldMk cId="2372606449" sldId="4478"/>
            <ac:cxnSpMk id="118" creationId="{1FDF1E27-8842-EA7F-649C-EC544A8BAA68}"/>
          </ac:cxnSpMkLst>
        </pc:cxnChg>
        <pc:cxnChg chg="del mod">
          <ac:chgData name="Berencsi Bence" userId="0d6bc2cf-8112-42d3-a525-7658f104eaf7" providerId="ADAL" clId="{BA4AD00B-0161-421B-B9C9-0DB6F39A5137}" dt="2023-02-07T16:26:14.508" v="5052" actId="478"/>
          <ac:cxnSpMkLst>
            <pc:docMk/>
            <pc:sldMk cId="2372606449" sldId="4478"/>
            <ac:cxnSpMk id="121" creationId="{420282C7-4461-51EA-FF0D-49A665211AC6}"/>
          </ac:cxnSpMkLst>
        </pc:cxnChg>
        <pc:cxnChg chg="del mod">
          <ac:chgData name="Berencsi Bence" userId="0d6bc2cf-8112-42d3-a525-7658f104eaf7" providerId="ADAL" clId="{BA4AD00B-0161-421B-B9C9-0DB6F39A5137}" dt="2023-02-07T16:26:14.508" v="5052" actId="478"/>
          <ac:cxnSpMkLst>
            <pc:docMk/>
            <pc:sldMk cId="2372606449" sldId="4478"/>
            <ac:cxnSpMk id="124" creationId="{B14F5A2C-683A-F431-9D68-61BF2E28931A}"/>
          </ac:cxnSpMkLst>
        </pc:cxnChg>
        <pc:cxnChg chg="del mod">
          <ac:chgData name="Berencsi Bence" userId="0d6bc2cf-8112-42d3-a525-7658f104eaf7" providerId="ADAL" clId="{BA4AD00B-0161-421B-B9C9-0DB6F39A5137}" dt="2023-02-07T16:26:14.508" v="5052" actId="478"/>
          <ac:cxnSpMkLst>
            <pc:docMk/>
            <pc:sldMk cId="2372606449" sldId="4478"/>
            <ac:cxnSpMk id="127" creationId="{CDE38EFB-29BD-DD48-0A05-B3ADF295CEA4}"/>
          </ac:cxnSpMkLst>
        </pc:cxnChg>
        <pc:cxnChg chg="del mod">
          <ac:chgData name="Berencsi Bence" userId="0d6bc2cf-8112-42d3-a525-7658f104eaf7" providerId="ADAL" clId="{BA4AD00B-0161-421B-B9C9-0DB6F39A5137}" dt="2023-02-07T16:26:14.508" v="5052" actId="478"/>
          <ac:cxnSpMkLst>
            <pc:docMk/>
            <pc:sldMk cId="2372606449" sldId="4478"/>
            <ac:cxnSpMk id="130" creationId="{505E04EF-9976-DAC1-9911-F6467378CFB5}"/>
          </ac:cxnSpMkLst>
        </pc:cxnChg>
      </pc:sldChg>
      <pc:sldChg chg="addSp delSp modSp new mod">
        <pc:chgData name="Berencsi Bence" userId="0d6bc2cf-8112-42d3-a525-7658f104eaf7" providerId="ADAL" clId="{BA4AD00B-0161-421B-B9C9-0DB6F39A5137}" dt="2023-02-07T17:48:22.002" v="6169" actId="478"/>
        <pc:sldMkLst>
          <pc:docMk/>
          <pc:sldMk cId="2910823753" sldId="4479"/>
        </pc:sldMkLst>
        <pc:spChg chg="del">
          <ac:chgData name="Berencsi Bence" userId="0d6bc2cf-8112-42d3-a525-7658f104eaf7" providerId="ADAL" clId="{BA4AD00B-0161-421B-B9C9-0DB6F39A5137}" dt="2023-02-07T16:58:46.564" v="5404" actId="478"/>
          <ac:spMkLst>
            <pc:docMk/>
            <pc:sldMk cId="2910823753" sldId="4479"/>
            <ac:spMk id="2" creationId="{7665F0DB-E3C9-6F4A-FBF2-F0AF899F8DD5}"/>
          </ac:spMkLst>
        </pc:spChg>
        <pc:spChg chg="del">
          <ac:chgData name="Berencsi Bence" userId="0d6bc2cf-8112-42d3-a525-7658f104eaf7" providerId="ADAL" clId="{BA4AD00B-0161-421B-B9C9-0DB6F39A5137}" dt="2023-02-07T16:58:47.866" v="5405" actId="478"/>
          <ac:spMkLst>
            <pc:docMk/>
            <pc:sldMk cId="2910823753" sldId="4479"/>
            <ac:spMk id="3" creationId="{3D9960F1-9991-5607-0415-3F13E38E637F}"/>
          </ac:spMkLst>
        </pc:spChg>
        <pc:spChg chg="add del mod">
          <ac:chgData name="Berencsi Bence" userId="0d6bc2cf-8112-42d3-a525-7658f104eaf7" providerId="ADAL" clId="{BA4AD00B-0161-421B-B9C9-0DB6F39A5137}" dt="2023-02-07T17:01:17.763" v="5491" actId="478"/>
          <ac:spMkLst>
            <pc:docMk/>
            <pc:sldMk cId="2910823753" sldId="4479"/>
            <ac:spMk id="5" creationId="{707D18D7-9F46-208D-4043-70A2C755C481}"/>
          </ac:spMkLst>
        </pc:spChg>
        <pc:spChg chg="add del mod">
          <ac:chgData name="Berencsi Bence" userId="0d6bc2cf-8112-42d3-a525-7658f104eaf7" providerId="ADAL" clId="{BA4AD00B-0161-421B-B9C9-0DB6F39A5137}" dt="2023-02-07T17:29:48.022" v="6030" actId="478"/>
          <ac:spMkLst>
            <pc:docMk/>
            <pc:sldMk cId="2910823753" sldId="4479"/>
            <ac:spMk id="7" creationId="{B0509843-3FD7-B5BE-9B1E-75421FA96623}"/>
          </ac:spMkLst>
        </pc:spChg>
        <pc:spChg chg="add mod">
          <ac:chgData name="Berencsi Bence" userId="0d6bc2cf-8112-42d3-a525-7658f104eaf7" providerId="ADAL" clId="{BA4AD00B-0161-421B-B9C9-0DB6F39A5137}" dt="2023-02-07T17:05:34.175" v="5514"/>
          <ac:spMkLst>
            <pc:docMk/>
            <pc:sldMk cId="2910823753" sldId="4479"/>
            <ac:spMk id="8" creationId="{731414F0-C98A-3E6E-0AA5-9E56AA4A3EA2}"/>
          </ac:spMkLst>
        </pc:spChg>
        <pc:spChg chg="add mod">
          <ac:chgData name="Berencsi Bence" userId="0d6bc2cf-8112-42d3-a525-7658f104eaf7" providerId="ADAL" clId="{BA4AD00B-0161-421B-B9C9-0DB6F39A5137}" dt="2023-02-07T17:32:31.811" v="6060" actId="1036"/>
          <ac:spMkLst>
            <pc:docMk/>
            <pc:sldMk cId="2910823753" sldId="4479"/>
            <ac:spMk id="9" creationId="{7E23BB40-1808-EA73-8886-7A611A3B34EF}"/>
          </ac:spMkLst>
        </pc:spChg>
        <pc:spChg chg="add mod">
          <ac:chgData name="Berencsi Bence" userId="0d6bc2cf-8112-42d3-a525-7658f104eaf7" providerId="ADAL" clId="{BA4AD00B-0161-421B-B9C9-0DB6F39A5137}" dt="2023-02-07T17:41:56.458" v="6138" actId="1076"/>
          <ac:spMkLst>
            <pc:docMk/>
            <pc:sldMk cId="2910823753" sldId="4479"/>
            <ac:spMk id="11" creationId="{A3F639D9-3DD3-3B01-A52B-DC200387CBAE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13" creationId="{3A469022-B069-53F7-EDF1-53AC884B994A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14" creationId="{97A4843A-82F2-2CBF-792D-D933D8067312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15" creationId="{D8BE39A5-6F23-ABBB-6EE1-357AFCA26AB3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16" creationId="{C7EEE17F-19CE-FF65-33BF-267A05D3AB62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17" creationId="{5B628299-1713-26B3-AE80-3AE2D5F9FE8E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18" creationId="{D098A2B6-97E4-FF0B-A7FF-DF1590030F2A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19" creationId="{2FEA624F-7A2C-560F-B04E-3E4CD42AC40F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20" creationId="{8ACD575F-5108-01EF-A68F-07F0D4AC4FFE}"/>
          </ac:spMkLst>
        </pc:spChg>
        <pc:spChg chg="add del mod">
          <ac:chgData name="Berencsi Bence" userId="0d6bc2cf-8112-42d3-a525-7658f104eaf7" providerId="ADAL" clId="{BA4AD00B-0161-421B-B9C9-0DB6F39A5137}" dt="2023-02-07T17:31:40.921" v="6045"/>
          <ac:spMkLst>
            <pc:docMk/>
            <pc:sldMk cId="2910823753" sldId="4479"/>
            <ac:spMk id="21" creationId="{46584B97-2DE0-EA87-273B-4D93EEDACFF8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23" creationId="{881B0558-4206-EF88-7141-C73D0FDE4C15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24" creationId="{A03A6F1D-3158-3B99-708A-402746BE3F2B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25" creationId="{D19EB059-4F32-71C1-6EFB-7C0A760459FB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26" creationId="{E9EB4D83-FCE6-7732-B358-39AAB5546427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27" creationId="{0818B0F3-2F97-2754-26E5-B0074F7937C4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28" creationId="{AB41C506-0CE1-0833-672A-D79FC8E7F5FC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29" creationId="{FA6E2058-DA63-F66F-88A3-86AEC4D560FB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30" creationId="{B1061732-0EE2-C539-5C55-318A62766865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31" creationId="{4E117D0A-A913-57E5-D98C-F6E11A0DE97B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32" creationId="{72F36648-1BD2-FD7E-0EFB-8F35EC99B077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33" creationId="{EB5A1020-383B-1550-F043-DAA6B3D7F12C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34" creationId="{14AE898F-2335-D04E-37BB-416575F37D1B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35" creationId="{6F9E55B9-93E6-C64E-A595-8CC04BC59854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36" creationId="{6165881E-4D4A-EF71-E276-7DB27A4D0E71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37" creationId="{A2BF0A8A-CEEF-143C-AE5A-1AA64DE88385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38" creationId="{1F6C1447-3B10-EE29-4D90-0A6ABD8972C2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39" creationId="{08756639-CC66-728E-416C-C2C35E31A562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40" creationId="{832020F9-D69D-6301-ED87-6951A2C7D218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41" creationId="{7A6345DD-9A0F-014A-E836-A5E5B8EEC442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42" creationId="{AB2B7493-CAD5-9EB4-43D1-5B4D7DCADAE9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44" creationId="{2921014F-0925-E9C8-E356-E1639EA4AF95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45" creationId="{80A87049-481A-C9B4-06F4-A0F6C05F7D53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46" creationId="{C0DD2C83-724F-8B50-1059-8A917A8AC692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47" creationId="{67BCCEE4-76BA-603F-B934-EAA66534560D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48" creationId="{EC9AEE56-A49A-4316-4D92-06603530878D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49" creationId="{25B035C2-8BCB-0FD9-A3C6-0D2643EF476A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50" creationId="{CABAD844-A443-2BB5-48AC-E68D310BEE46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51" creationId="{9C79D0F3-CD83-581C-F0BB-D5E46AA1FCB8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52" creationId="{590A713B-54F0-C6FC-C6AD-6377D215AECF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53" creationId="{D10795AD-DD8F-8A1C-8388-0392F9E98DEA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54" creationId="{46218438-071B-44C9-A7FF-4FE928C0B280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56" creationId="{342B78B9-1D43-2EE3-6670-457344A431AC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57" creationId="{92ACD87E-6A10-816C-A82D-D0B48B54ED28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58" creationId="{3D6DA476-A042-CDBF-87AE-0412389E0F7F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59" creationId="{9566B814-3B46-E16E-98F7-FD25CE3B2199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60" creationId="{5CCC9E1D-FF79-58AE-F389-FA7B5EB33722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61" creationId="{3F9E823A-CDF1-8040-8298-04ADC5A8530F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62" creationId="{595C3E2B-1759-F023-D922-779DFB0701F5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63" creationId="{83A3E627-5E9A-DF71-28B8-3994D56D0B71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65" creationId="{3FE19E7E-BD76-C902-6D42-FB6530B1E26D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66" creationId="{B5DEF476-B380-E33F-F8D4-8C6E6CCB8315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67" creationId="{B29C9AF5-8D8C-54E9-D2A9-24B0D1FEDC83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68" creationId="{EB8CE1C9-0E16-46BF-DB48-3498CDE3F152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69" creationId="{30A7ABA3-8C09-27ED-E19F-40EE0AD0BC4C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70" creationId="{374B6C47-944C-C14A-8644-A040A97A1864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71" creationId="{F72D07C1-F561-1EF5-7505-B6B181CD2033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72" creationId="{E55AC447-4644-B71F-E9F8-6F57A03AFD8C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73" creationId="{D7D9A782-22D7-C4EA-8399-E0B664A33152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74" creationId="{F2654D20-5C62-C00A-CD8B-60137D0BA867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75" creationId="{3BBD7A94-F766-8792-F531-23AB3ED0AA26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76" creationId="{27511FE2-0025-7787-FBBF-F3BC46DF98D5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77" creationId="{96C1D89B-E869-7C05-BA0A-4D66C98D5371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78" creationId="{60D51E4E-02F2-FB87-CCE5-E0BD293C0E69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79" creationId="{DE732DF3-1549-7128-380E-1E1303725CB4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80" creationId="{BBC70497-3F53-B709-D7E9-6DF5862AA704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81" creationId="{A215A922-37BF-CAA1-1E60-818B3079A1E5}"/>
          </ac:spMkLst>
        </pc:spChg>
        <pc:spChg chg="mod">
          <ac:chgData name="Berencsi Bence" userId="0d6bc2cf-8112-42d3-a525-7658f104eaf7" providerId="ADAL" clId="{BA4AD00B-0161-421B-B9C9-0DB6F39A5137}" dt="2023-02-07T17:31:32.464" v="6042"/>
          <ac:spMkLst>
            <pc:docMk/>
            <pc:sldMk cId="2910823753" sldId="4479"/>
            <ac:spMk id="82" creationId="{01971F4F-F285-A6C5-F669-869107ADB6E4}"/>
          </ac:spMkLst>
        </pc:spChg>
        <pc:spChg chg="add del mod">
          <ac:chgData name="Berencsi Bence" userId="0d6bc2cf-8112-42d3-a525-7658f104eaf7" providerId="ADAL" clId="{BA4AD00B-0161-421B-B9C9-0DB6F39A5137}" dt="2023-02-07T17:31:40.921" v="6045"/>
          <ac:spMkLst>
            <pc:docMk/>
            <pc:sldMk cId="2910823753" sldId="4479"/>
            <ac:spMk id="83" creationId="{83B3744E-CFBD-4635-4F2F-35D70B932B3F}"/>
          </ac:spMkLst>
        </pc:spChg>
        <pc:spChg chg="add del mod">
          <ac:chgData name="Berencsi Bence" userId="0d6bc2cf-8112-42d3-a525-7658f104eaf7" providerId="ADAL" clId="{BA4AD00B-0161-421B-B9C9-0DB6F39A5137}" dt="2023-02-07T17:31:40.921" v="6045"/>
          <ac:spMkLst>
            <pc:docMk/>
            <pc:sldMk cId="2910823753" sldId="4479"/>
            <ac:spMk id="84" creationId="{98285F02-0225-249B-13AA-E9B042A498F1}"/>
          </ac:spMkLst>
        </pc:spChg>
        <pc:spChg chg="add del mod">
          <ac:chgData name="Berencsi Bence" userId="0d6bc2cf-8112-42d3-a525-7658f104eaf7" providerId="ADAL" clId="{BA4AD00B-0161-421B-B9C9-0DB6F39A5137}" dt="2023-02-07T17:31:40.921" v="6045"/>
          <ac:spMkLst>
            <pc:docMk/>
            <pc:sldMk cId="2910823753" sldId="4479"/>
            <ac:spMk id="85" creationId="{C50A48AB-2B14-576D-C938-10363A4627E5}"/>
          </ac:spMkLst>
        </pc:spChg>
        <pc:spChg chg="add del mod">
          <ac:chgData name="Berencsi Bence" userId="0d6bc2cf-8112-42d3-a525-7658f104eaf7" providerId="ADAL" clId="{BA4AD00B-0161-421B-B9C9-0DB6F39A5137}" dt="2023-02-07T17:31:40.921" v="6045"/>
          <ac:spMkLst>
            <pc:docMk/>
            <pc:sldMk cId="2910823753" sldId="4479"/>
            <ac:spMk id="86" creationId="{52757DE5-75BB-D8CB-EDBF-9AEFD082AB7C}"/>
          </ac:spMkLst>
        </pc:spChg>
        <pc:spChg chg="add del mod">
          <ac:chgData name="Berencsi Bence" userId="0d6bc2cf-8112-42d3-a525-7658f104eaf7" providerId="ADAL" clId="{BA4AD00B-0161-421B-B9C9-0DB6F39A5137}" dt="2023-02-07T17:31:40.921" v="6045"/>
          <ac:spMkLst>
            <pc:docMk/>
            <pc:sldMk cId="2910823753" sldId="4479"/>
            <ac:spMk id="87" creationId="{9647D0D8-E498-ED8B-9CD7-C6CFE6AF8065}"/>
          </ac:spMkLst>
        </pc:spChg>
        <pc:spChg chg="add del mod">
          <ac:chgData name="Berencsi Bence" userId="0d6bc2cf-8112-42d3-a525-7658f104eaf7" providerId="ADAL" clId="{BA4AD00B-0161-421B-B9C9-0DB6F39A5137}" dt="2023-02-07T17:31:40.921" v="6045"/>
          <ac:spMkLst>
            <pc:docMk/>
            <pc:sldMk cId="2910823753" sldId="4479"/>
            <ac:spMk id="88" creationId="{5AF55777-BCD0-1A06-C169-95A9AFDA967C}"/>
          </ac:spMkLst>
        </pc:spChg>
        <pc:spChg chg="add del mod">
          <ac:chgData name="Berencsi Bence" userId="0d6bc2cf-8112-42d3-a525-7658f104eaf7" providerId="ADAL" clId="{BA4AD00B-0161-421B-B9C9-0DB6F39A5137}" dt="2023-02-07T17:31:40.921" v="6045"/>
          <ac:spMkLst>
            <pc:docMk/>
            <pc:sldMk cId="2910823753" sldId="4479"/>
            <ac:spMk id="89" creationId="{0A2376CF-08BF-5536-47B7-AED49DA030D2}"/>
          </ac:spMkLst>
        </pc:spChg>
        <pc:spChg chg="add del mod">
          <ac:chgData name="Berencsi Bence" userId="0d6bc2cf-8112-42d3-a525-7658f104eaf7" providerId="ADAL" clId="{BA4AD00B-0161-421B-B9C9-0DB6F39A5137}" dt="2023-02-07T17:31:40.921" v="6045"/>
          <ac:spMkLst>
            <pc:docMk/>
            <pc:sldMk cId="2910823753" sldId="4479"/>
            <ac:spMk id="90" creationId="{11B72E53-F173-8EE3-209D-3E67CB573F96}"/>
          </ac:spMkLst>
        </pc:spChg>
        <pc:spChg chg="add del mod">
          <ac:chgData name="Berencsi Bence" userId="0d6bc2cf-8112-42d3-a525-7658f104eaf7" providerId="ADAL" clId="{BA4AD00B-0161-421B-B9C9-0DB6F39A5137}" dt="2023-02-07T17:31:40.921" v="6045"/>
          <ac:spMkLst>
            <pc:docMk/>
            <pc:sldMk cId="2910823753" sldId="4479"/>
            <ac:spMk id="91" creationId="{E3004269-4CF1-3E2A-9C9E-524965B1A037}"/>
          </ac:spMkLst>
        </pc:spChg>
        <pc:spChg chg="add del mod">
          <ac:chgData name="Berencsi Bence" userId="0d6bc2cf-8112-42d3-a525-7658f104eaf7" providerId="ADAL" clId="{BA4AD00B-0161-421B-B9C9-0DB6F39A5137}" dt="2023-02-07T17:31:40.921" v="6045"/>
          <ac:spMkLst>
            <pc:docMk/>
            <pc:sldMk cId="2910823753" sldId="4479"/>
            <ac:spMk id="92" creationId="{6A7B35CB-DDC4-8EBE-30D7-029664DEFAA3}"/>
          </ac:spMkLst>
        </pc:spChg>
        <pc:spChg chg="add del mod">
          <ac:chgData name="Berencsi Bence" userId="0d6bc2cf-8112-42d3-a525-7658f104eaf7" providerId="ADAL" clId="{BA4AD00B-0161-421B-B9C9-0DB6F39A5137}" dt="2023-02-07T17:31:40.921" v="6045"/>
          <ac:spMkLst>
            <pc:docMk/>
            <pc:sldMk cId="2910823753" sldId="4479"/>
            <ac:spMk id="93" creationId="{78B78708-9C2E-9A8C-9915-8D01F47722AF}"/>
          </ac:spMkLst>
        </pc:spChg>
        <pc:spChg chg="add del mod">
          <ac:chgData name="Berencsi Bence" userId="0d6bc2cf-8112-42d3-a525-7658f104eaf7" providerId="ADAL" clId="{BA4AD00B-0161-421B-B9C9-0DB6F39A5137}" dt="2023-02-07T17:31:40.921" v="6045"/>
          <ac:spMkLst>
            <pc:docMk/>
            <pc:sldMk cId="2910823753" sldId="4479"/>
            <ac:spMk id="94" creationId="{44A1378A-DF3B-6CB8-0187-80D6F85F0D72}"/>
          </ac:spMkLst>
        </pc:spChg>
        <pc:spChg chg="add del mod">
          <ac:chgData name="Berencsi Bence" userId="0d6bc2cf-8112-42d3-a525-7658f104eaf7" providerId="ADAL" clId="{BA4AD00B-0161-421B-B9C9-0DB6F39A5137}" dt="2023-02-07T17:31:40.921" v="6045"/>
          <ac:spMkLst>
            <pc:docMk/>
            <pc:sldMk cId="2910823753" sldId="4479"/>
            <ac:spMk id="95" creationId="{E66DE9F5-D173-DB67-AE2D-630B8EE89019}"/>
          </ac:spMkLst>
        </pc:spChg>
        <pc:spChg chg="add del mod">
          <ac:chgData name="Berencsi Bence" userId="0d6bc2cf-8112-42d3-a525-7658f104eaf7" providerId="ADAL" clId="{BA4AD00B-0161-421B-B9C9-0DB6F39A5137}" dt="2023-02-07T17:31:40.921" v="6045"/>
          <ac:spMkLst>
            <pc:docMk/>
            <pc:sldMk cId="2910823753" sldId="4479"/>
            <ac:spMk id="96" creationId="{F7898D8D-6950-2162-F0EE-18828D4D729F}"/>
          </ac:spMkLst>
        </pc:spChg>
        <pc:spChg chg="add del mod">
          <ac:chgData name="Berencsi Bence" userId="0d6bc2cf-8112-42d3-a525-7658f104eaf7" providerId="ADAL" clId="{BA4AD00B-0161-421B-B9C9-0DB6F39A5137}" dt="2023-02-07T17:31:40.921" v="6045"/>
          <ac:spMkLst>
            <pc:docMk/>
            <pc:sldMk cId="2910823753" sldId="4479"/>
            <ac:spMk id="97" creationId="{845B9DDC-2410-B799-394D-2616C8715D73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99" creationId="{5E906856-4214-0DF6-15CD-5AD24BAA59A7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00" creationId="{41189965-D6D0-1732-EB93-2C7AC996E9DB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01" creationId="{B89FADD0-103F-A60B-EAD0-D809DCDB77AB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02" creationId="{E7480918-BAC1-F5C5-B0AA-675874BA31C6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03" creationId="{D4B68360-CE13-8BC8-BC80-F15AEE2FC28C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04" creationId="{04441453-2017-F246-BD60-0DE7BA0B62B2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05" creationId="{1F88A177-8285-ED62-0991-D96443424146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06" creationId="{594948CA-61D8-2068-263D-B0F62564E876}"/>
          </ac:spMkLst>
        </pc:spChg>
        <pc:spChg chg="add del mod">
          <ac:chgData name="Berencsi Bence" userId="0d6bc2cf-8112-42d3-a525-7658f104eaf7" providerId="ADAL" clId="{BA4AD00B-0161-421B-B9C9-0DB6F39A5137}" dt="2023-02-07T17:32:15.464" v="6055" actId="478"/>
          <ac:spMkLst>
            <pc:docMk/>
            <pc:sldMk cId="2910823753" sldId="4479"/>
            <ac:spMk id="107" creationId="{2ABED5E7-FEB7-46D9-A2B8-0620F6475E24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09" creationId="{62941C3C-B2FC-C8FD-0BA5-B63C5261B657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10" creationId="{06458921-0BC2-5D30-998E-75D7FB510F44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11" creationId="{08A786C9-DF17-189D-9872-225F23061916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12" creationId="{2E57EDF1-BD6B-0034-3BF0-53E0EC9408A8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13" creationId="{7E0DA6E2-AE5E-C22B-08F0-2720B5A780CF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14" creationId="{EFF09256-F7F7-D69E-9FDF-555605CEE1C2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15" creationId="{6E8E53A7-20DC-5FFC-3C1F-CC5084A8C250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16" creationId="{A6707869-D925-405B-A39A-F4D12816E623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17" creationId="{EB7AA670-9CC7-6583-1B50-535101D4A40F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18" creationId="{CB76FB77-2C2B-77C7-D259-3E2ED765FA06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19" creationId="{7941BFA5-B77B-A0F7-FC77-C446190CE28F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20" creationId="{1975DC80-756D-D2F5-5FC2-8535BF7F2D16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21" creationId="{B689A1E2-2DC7-31BC-CB38-782D6FEB71A5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22" creationId="{3199CEAE-016B-542A-6337-1AFA74D0B4BC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23" creationId="{A869A47F-974B-2C10-68DD-88D27F9C39B6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24" creationId="{57A57C16-A61E-BB7F-3FF5-5A3B13CA5F27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25" creationId="{D044786B-BB03-55D2-8A7E-7FDD806B742A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26" creationId="{4F935A3E-F495-F6EE-6E4F-52F2CF558C28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27" creationId="{10601B10-07A0-F982-B37B-7887E2D0F3A8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28" creationId="{EFD114B9-C495-128A-74A8-C5285D7AF9CC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30" creationId="{63792E6B-F885-C0EA-6C69-E6FD31F0456A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31" creationId="{E7B0659B-1B80-B177-7D39-9083DCCBE3D8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32" creationId="{A6F3AAE0-8BF2-E007-3558-86F14B6ED313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33" creationId="{09A18123-0D3B-C634-3072-8E64F772FAB9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34" creationId="{AF0D9AD1-470A-CD76-1C3E-6CA5EC59237F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35" creationId="{6E09A9EC-FC07-CBCE-615D-B52802187218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36" creationId="{DC09B431-787D-D31E-0563-15CE09129987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37" creationId="{32F04C9C-DF0A-B82A-5272-9FBB7D4B27FE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38" creationId="{BF88612B-74D8-97BC-220D-C9C122C9E09E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39" creationId="{B23B0BE7-F9E7-50E7-15B0-188F3F58B8D9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40" creationId="{F30C0824-40E6-3A3E-47A0-8841DFCB4FB2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42" creationId="{55924AE1-0956-DF34-A4E2-056F041DE739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43" creationId="{4DA207E7-6DCC-8026-6257-12AC090FD512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44" creationId="{93261515-179D-BF4C-13E9-84557E34FF26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45" creationId="{09D04F30-CC1C-2F9D-D3B8-48562DF34F4D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46" creationId="{B4F14C62-7252-908C-D722-82F8956ECBAA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47" creationId="{1B900569-0E52-0F1B-3A3E-16672FDF0CFD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48" creationId="{18AFED31-9FE1-ABD2-6BDD-D1BA1C1BD8EE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49" creationId="{89BC209F-3536-4A08-2DEA-BD2D9FEC444C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51" creationId="{B29FF115-4BFD-3A7E-059C-4481C5411AA9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52" creationId="{EB8B9B90-653A-2CDD-BCD9-DFE71F4D4F05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53" creationId="{8166879A-E696-F6E8-8D09-F2466D3D3BD6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54" creationId="{47EA60A1-7F53-E2BA-073D-29A96221CF64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55" creationId="{E0550CE7-5FC7-82F5-7BEC-860FEB20D216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56" creationId="{5FBA2F67-F990-DDBE-E4B8-14BA5A6A3038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57" creationId="{E2F27D63-1EEC-2A0F-5389-F796742942CE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58" creationId="{72CEA82B-B0CB-1DD2-ACDA-157ADE0AEC5F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59" creationId="{6790A793-57B1-C0D0-D87F-6D709A8D7CCE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60" creationId="{AB1FBBB0-D28A-BD94-158B-0BA30A9D8C1C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61" creationId="{37096ED7-CED2-ECED-F9AE-B9B6A7AC3A0C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62" creationId="{7A6A6C65-0E81-9F21-8A3A-D05B4BF6E673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63" creationId="{A3F70E5A-E0E0-F0A6-98E8-50FA3AE2B71F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64" creationId="{FD5E708B-BA89-92AE-9236-9770281B6BFA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65" creationId="{6704661B-082B-B0AA-B0FE-0CCC8A284345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66" creationId="{2C0D6343-A8CC-DFD2-62E0-11455C2796D2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67" creationId="{49B3064E-67C3-CFB6-AC0D-CEE927E8EEBA}"/>
          </ac:spMkLst>
        </pc:spChg>
        <pc:spChg chg="mod">
          <ac:chgData name="Berencsi Bence" userId="0d6bc2cf-8112-42d3-a525-7658f104eaf7" providerId="ADAL" clId="{BA4AD00B-0161-421B-B9C9-0DB6F39A5137}" dt="2023-02-07T17:31:40.959" v="6046"/>
          <ac:spMkLst>
            <pc:docMk/>
            <pc:sldMk cId="2910823753" sldId="4479"/>
            <ac:spMk id="168" creationId="{FE5820C0-7857-249C-418D-816FFE2DF463}"/>
          </ac:spMkLst>
        </pc:spChg>
        <pc:spChg chg="add del mod">
          <ac:chgData name="Berencsi Bence" userId="0d6bc2cf-8112-42d3-a525-7658f104eaf7" providerId="ADAL" clId="{BA4AD00B-0161-421B-B9C9-0DB6F39A5137}" dt="2023-02-07T17:32:18.415" v="6056" actId="478"/>
          <ac:spMkLst>
            <pc:docMk/>
            <pc:sldMk cId="2910823753" sldId="4479"/>
            <ac:spMk id="169" creationId="{FCE5AB7B-EE39-2298-3508-F3D4532A1585}"/>
          </ac:spMkLst>
        </pc:spChg>
        <pc:spChg chg="add del mod">
          <ac:chgData name="Berencsi Bence" userId="0d6bc2cf-8112-42d3-a525-7658f104eaf7" providerId="ADAL" clId="{BA4AD00B-0161-421B-B9C9-0DB6F39A5137}" dt="2023-02-07T17:32:18.415" v="6056" actId="478"/>
          <ac:spMkLst>
            <pc:docMk/>
            <pc:sldMk cId="2910823753" sldId="4479"/>
            <ac:spMk id="170" creationId="{386453B2-4E48-032F-523F-02E3E0EED35F}"/>
          </ac:spMkLst>
        </pc:spChg>
        <pc:spChg chg="add del mod">
          <ac:chgData name="Berencsi Bence" userId="0d6bc2cf-8112-42d3-a525-7658f104eaf7" providerId="ADAL" clId="{BA4AD00B-0161-421B-B9C9-0DB6F39A5137}" dt="2023-02-07T17:32:18.415" v="6056" actId="478"/>
          <ac:spMkLst>
            <pc:docMk/>
            <pc:sldMk cId="2910823753" sldId="4479"/>
            <ac:spMk id="171" creationId="{83BEA353-932F-5B71-066E-172710118E14}"/>
          </ac:spMkLst>
        </pc:spChg>
        <pc:spChg chg="add del mod">
          <ac:chgData name="Berencsi Bence" userId="0d6bc2cf-8112-42d3-a525-7658f104eaf7" providerId="ADAL" clId="{BA4AD00B-0161-421B-B9C9-0DB6F39A5137}" dt="2023-02-07T17:32:18.415" v="6056" actId="478"/>
          <ac:spMkLst>
            <pc:docMk/>
            <pc:sldMk cId="2910823753" sldId="4479"/>
            <ac:spMk id="172" creationId="{9E31284B-4E75-F8C8-5BBA-95409CC0D3A6}"/>
          </ac:spMkLst>
        </pc:spChg>
        <pc:spChg chg="add del mod">
          <ac:chgData name="Berencsi Bence" userId="0d6bc2cf-8112-42d3-a525-7658f104eaf7" providerId="ADAL" clId="{BA4AD00B-0161-421B-B9C9-0DB6F39A5137}" dt="2023-02-07T17:32:18.415" v="6056" actId="478"/>
          <ac:spMkLst>
            <pc:docMk/>
            <pc:sldMk cId="2910823753" sldId="4479"/>
            <ac:spMk id="173" creationId="{1A1D4C72-89B0-31E6-9D0C-ACF48EC6EEDE}"/>
          </ac:spMkLst>
        </pc:spChg>
        <pc:spChg chg="add del mod">
          <ac:chgData name="Berencsi Bence" userId="0d6bc2cf-8112-42d3-a525-7658f104eaf7" providerId="ADAL" clId="{BA4AD00B-0161-421B-B9C9-0DB6F39A5137}" dt="2023-02-07T17:32:18.415" v="6056" actId="478"/>
          <ac:spMkLst>
            <pc:docMk/>
            <pc:sldMk cId="2910823753" sldId="4479"/>
            <ac:spMk id="174" creationId="{679424D5-80B1-3625-4681-BCDF35971814}"/>
          </ac:spMkLst>
        </pc:spChg>
        <pc:spChg chg="add del mod">
          <ac:chgData name="Berencsi Bence" userId="0d6bc2cf-8112-42d3-a525-7658f104eaf7" providerId="ADAL" clId="{BA4AD00B-0161-421B-B9C9-0DB6F39A5137}" dt="2023-02-07T17:32:18.415" v="6056" actId="478"/>
          <ac:spMkLst>
            <pc:docMk/>
            <pc:sldMk cId="2910823753" sldId="4479"/>
            <ac:spMk id="175" creationId="{20A6828C-5F70-EEC5-8512-C7E750525E7D}"/>
          </ac:spMkLst>
        </pc:spChg>
        <pc:spChg chg="add del mod">
          <ac:chgData name="Berencsi Bence" userId="0d6bc2cf-8112-42d3-a525-7658f104eaf7" providerId="ADAL" clId="{BA4AD00B-0161-421B-B9C9-0DB6F39A5137}" dt="2023-02-07T17:32:18.415" v="6056" actId="478"/>
          <ac:spMkLst>
            <pc:docMk/>
            <pc:sldMk cId="2910823753" sldId="4479"/>
            <ac:spMk id="176" creationId="{DE7A960D-BAFA-D00D-FE77-BBDE17599522}"/>
          </ac:spMkLst>
        </pc:spChg>
        <pc:spChg chg="add del mod">
          <ac:chgData name="Berencsi Bence" userId="0d6bc2cf-8112-42d3-a525-7658f104eaf7" providerId="ADAL" clId="{BA4AD00B-0161-421B-B9C9-0DB6F39A5137}" dt="2023-02-07T17:32:18.415" v="6056" actId="478"/>
          <ac:spMkLst>
            <pc:docMk/>
            <pc:sldMk cId="2910823753" sldId="4479"/>
            <ac:spMk id="177" creationId="{BBDFC4A1-EEBB-AD00-84A7-48475816D331}"/>
          </ac:spMkLst>
        </pc:spChg>
        <pc:spChg chg="add del mod">
          <ac:chgData name="Berencsi Bence" userId="0d6bc2cf-8112-42d3-a525-7658f104eaf7" providerId="ADAL" clId="{BA4AD00B-0161-421B-B9C9-0DB6F39A5137}" dt="2023-02-07T17:32:18.415" v="6056" actId="478"/>
          <ac:spMkLst>
            <pc:docMk/>
            <pc:sldMk cId="2910823753" sldId="4479"/>
            <ac:spMk id="178" creationId="{357CC711-B006-55B5-BEAB-FC6DA9BF49EB}"/>
          </ac:spMkLst>
        </pc:spChg>
        <pc:spChg chg="add del mod">
          <ac:chgData name="Berencsi Bence" userId="0d6bc2cf-8112-42d3-a525-7658f104eaf7" providerId="ADAL" clId="{BA4AD00B-0161-421B-B9C9-0DB6F39A5137}" dt="2023-02-07T17:32:18.415" v="6056" actId="478"/>
          <ac:spMkLst>
            <pc:docMk/>
            <pc:sldMk cId="2910823753" sldId="4479"/>
            <ac:spMk id="179" creationId="{FE14C62A-E891-BD90-5AE7-92536CE33678}"/>
          </ac:spMkLst>
        </pc:spChg>
        <pc:spChg chg="add del mod">
          <ac:chgData name="Berencsi Bence" userId="0d6bc2cf-8112-42d3-a525-7658f104eaf7" providerId="ADAL" clId="{BA4AD00B-0161-421B-B9C9-0DB6F39A5137}" dt="2023-02-07T17:32:18.415" v="6056" actId="478"/>
          <ac:spMkLst>
            <pc:docMk/>
            <pc:sldMk cId="2910823753" sldId="4479"/>
            <ac:spMk id="180" creationId="{BF3AE7D9-9012-44D2-0CDD-B531B512E2A6}"/>
          </ac:spMkLst>
        </pc:spChg>
        <pc:spChg chg="add del mod">
          <ac:chgData name="Berencsi Bence" userId="0d6bc2cf-8112-42d3-a525-7658f104eaf7" providerId="ADAL" clId="{BA4AD00B-0161-421B-B9C9-0DB6F39A5137}" dt="2023-02-07T17:32:18.415" v="6056" actId="478"/>
          <ac:spMkLst>
            <pc:docMk/>
            <pc:sldMk cId="2910823753" sldId="4479"/>
            <ac:spMk id="181" creationId="{30189ABA-35F8-C298-7B63-5132271B91EE}"/>
          </ac:spMkLst>
        </pc:spChg>
        <pc:spChg chg="add del mod">
          <ac:chgData name="Berencsi Bence" userId="0d6bc2cf-8112-42d3-a525-7658f104eaf7" providerId="ADAL" clId="{BA4AD00B-0161-421B-B9C9-0DB6F39A5137}" dt="2023-02-07T17:32:18.415" v="6056" actId="478"/>
          <ac:spMkLst>
            <pc:docMk/>
            <pc:sldMk cId="2910823753" sldId="4479"/>
            <ac:spMk id="182" creationId="{8AEF23AF-3C1C-C9E8-50E6-7FD7ADF2411F}"/>
          </ac:spMkLst>
        </pc:spChg>
        <pc:spChg chg="add del mod">
          <ac:chgData name="Berencsi Bence" userId="0d6bc2cf-8112-42d3-a525-7658f104eaf7" providerId="ADAL" clId="{BA4AD00B-0161-421B-B9C9-0DB6F39A5137}" dt="2023-02-07T17:32:18.415" v="6056" actId="478"/>
          <ac:spMkLst>
            <pc:docMk/>
            <pc:sldMk cId="2910823753" sldId="4479"/>
            <ac:spMk id="183" creationId="{BA461B64-12D7-2F9D-661E-DAEAC2B0D153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185" creationId="{D77D700C-122E-A276-0F4C-85CD4CEB7732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186" creationId="{C2E9E508-66B2-96AE-F796-3C08A1BD229E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187" creationId="{C6D04309-D7D8-EC2D-BCC5-14EF2A892A73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188" creationId="{9363844B-3BAB-3E55-D73C-A221F04042F0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189" creationId="{54DA8126-E3A7-EECE-686C-BCC0289213DF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190" creationId="{1C03B339-D5AC-E35D-F743-A7A1F197EE22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191" creationId="{92108B8C-8742-C707-C69D-D118E2F8806C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192" creationId="{682FB65D-E23B-D2C5-CD46-E261DB6F63F2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193" creationId="{53B1F2D2-FEF6-AAAB-F738-F304CC99E01C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194" creationId="{251DCA23-A6ED-8EE1-711E-952AFCDDA10E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195" creationId="{8721491C-7BBD-38F1-83FE-B3FEF8353D07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196" creationId="{4D1401C3-5821-7D04-29F2-CD7F5DDBB504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197" creationId="{15D97BA5-78DA-ADD1-D09F-1183EBBEDA2C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198" creationId="{EAF9CF08-2FCA-723F-1BCC-9FF0F5F4BA56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199" creationId="{195D0320-008E-2FA8-99FA-A989851B81A9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00" creationId="{B1FAC6E0-30F0-6CA8-01DF-9B8678BA2284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01" creationId="{AF774795-C074-3982-0677-1EB442118FF4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02" creationId="{57AB5CC4-709F-B0A8-A8B6-84F2CBC54DC0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03" creationId="{8EC4C03B-8CBC-B0C2-E4E0-1E3240A02027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04" creationId="{E342FF7E-2A29-42A8-3189-82B1CF6BC6C8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05" creationId="{E285CA79-AE95-F9BF-CBBB-42FB3A7237CC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06" creationId="{6514FB59-09C9-653D-6BD2-772B37B8CE0A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07" creationId="{8C5D11F6-5601-B788-97FF-773B0A48A225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08" creationId="{51C45F95-9E56-C78D-965C-ABC5E05F7026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09" creationId="{46BBF484-70F6-0AC7-FA9B-C41093E7AC3B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10" creationId="{17E938DB-93F0-2DC2-6D2F-2377491B05DB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11" creationId="{F5B74E06-B6F1-A3EC-359B-201E74B3DC4C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12" creationId="{E8CBB23A-EAD0-9D7C-0696-66087EF6E55F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13" creationId="{660E8C3D-B3CF-23C8-03CB-1B183921A40B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14" creationId="{B2100E05-66B1-D348-5242-8085B6B7163E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15" creationId="{CB55542C-BD4C-1882-1447-25BA2C169E8B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16" creationId="{43D3FBA1-4C9A-E5A3-3A23-01078BD3C570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17" creationId="{FA64AE45-01FF-C4C2-DB25-8CF973A90130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18" creationId="{85CA9830-2326-79BC-4BF6-9F9E379754A8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19" creationId="{F0D20DA1-E46B-F178-F9F4-A2189F38C47E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20" creationId="{6225657B-53DB-2ADC-612F-67F28EC334D1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21" creationId="{31D77765-8A1E-E80D-60F1-F696675443B1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22" creationId="{E51163A4-BD89-81BB-9E81-25BFDC4FA620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23" creationId="{E910D88E-C3D5-6A91-59DD-F3E500E0ADD9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24" creationId="{3031B5FA-C8CF-9553-0823-213B9EA53F89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25" creationId="{7FCE8420-5E83-3160-CE67-2DBD381C95C0}"/>
          </ac:spMkLst>
        </pc:spChg>
        <pc:spChg chg="mod">
          <ac:chgData name="Berencsi Bence" userId="0d6bc2cf-8112-42d3-a525-7658f104eaf7" providerId="ADAL" clId="{BA4AD00B-0161-421B-B9C9-0DB6F39A5137}" dt="2023-02-07T17:34:45.214" v="6061"/>
          <ac:spMkLst>
            <pc:docMk/>
            <pc:sldMk cId="2910823753" sldId="4479"/>
            <ac:spMk id="226" creationId="{463130A3-5EA0-0F8E-E674-995943BD9EAE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28" creationId="{61D3EB40-7505-F551-2AE4-4B7731E19271}"/>
          </ac:spMkLst>
        </pc:spChg>
        <pc:spChg chg="del mod">
          <ac:chgData name="Berencsi Bence" userId="0d6bc2cf-8112-42d3-a525-7658f104eaf7" providerId="ADAL" clId="{BA4AD00B-0161-421B-B9C9-0DB6F39A5137}" dt="2023-02-07T17:37:13.112" v="6072" actId="478"/>
          <ac:spMkLst>
            <pc:docMk/>
            <pc:sldMk cId="2910823753" sldId="4479"/>
            <ac:spMk id="229" creationId="{A37DB5EE-3EAD-22B1-B90D-2BC97B413436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30" creationId="{B3922931-DAD2-2FC6-B832-294B016A5DF6}"/>
          </ac:spMkLst>
        </pc:spChg>
        <pc:spChg chg="del mod">
          <ac:chgData name="Berencsi Bence" userId="0d6bc2cf-8112-42d3-a525-7658f104eaf7" providerId="ADAL" clId="{BA4AD00B-0161-421B-B9C9-0DB6F39A5137}" dt="2023-02-07T17:37:07.471" v="6071" actId="478"/>
          <ac:spMkLst>
            <pc:docMk/>
            <pc:sldMk cId="2910823753" sldId="4479"/>
            <ac:spMk id="231" creationId="{2788F557-4BC3-E63A-07B4-6F55EF6B4A99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32" creationId="{F9868514-7648-7F69-03C9-EC333AC8177D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33" creationId="{0BD2A976-D3C7-A111-32A3-E162A51C98CC}"/>
          </ac:spMkLst>
        </pc:spChg>
        <pc:spChg chg="del mod">
          <ac:chgData name="Berencsi Bence" userId="0d6bc2cf-8112-42d3-a525-7658f104eaf7" providerId="ADAL" clId="{BA4AD00B-0161-421B-B9C9-0DB6F39A5137}" dt="2023-02-07T17:35:02.854" v="6066" actId="478"/>
          <ac:spMkLst>
            <pc:docMk/>
            <pc:sldMk cId="2910823753" sldId="4479"/>
            <ac:spMk id="234" creationId="{2546B1BF-5019-5E60-8CE3-90CD8453602C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35" creationId="{1A6E0DE9-0783-D826-5B74-D85060306299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36" creationId="{0095977E-3B1E-CD3B-4311-C2469C5F20D1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37" creationId="{54D31D36-F8A7-C17F-5413-022AE9E89998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38" creationId="{1FDCC741-05AB-F382-1162-ABEC037828C1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39" creationId="{B916FB0F-AEFD-7638-E28A-D6A8441491D1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40" creationId="{531C5075-0403-8087-D0CB-E43D17B46873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41" creationId="{82B9E69B-594C-5DAE-2B75-7F2A9CB21D45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42" creationId="{D48FE3BE-8591-DCD9-1CA3-AA70C2C94E1C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43" creationId="{C879C552-49AB-6F62-E8BC-CC72D8AA20A0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44" creationId="{C8AEBFA3-7A76-2184-1111-9FF600B931A8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45" creationId="{80E5BD35-E159-6662-7A05-F8723038AEE0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46" creationId="{011CDF79-39AE-C174-5C2F-33F3BCE5AE64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47" creationId="{5C10DD1A-F664-6CF8-D542-BC43E0CF157C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48" creationId="{34CBC0C5-0E29-2FC5-A6B4-03911FF08B7A}"/>
          </ac:spMkLst>
        </pc:spChg>
        <pc:spChg chg="del mod">
          <ac:chgData name="Berencsi Bence" userId="0d6bc2cf-8112-42d3-a525-7658f104eaf7" providerId="ADAL" clId="{BA4AD00B-0161-421B-B9C9-0DB6F39A5137}" dt="2023-02-07T17:38:42.999" v="6083" actId="478"/>
          <ac:spMkLst>
            <pc:docMk/>
            <pc:sldMk cId="2910823753" sldId="4479"/>
            <ac:spMk id="249" creationId="{F7FA63C1-310F-6CD1-C78F-C12B1E184C67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50" creationId="{EDCD9B64-CDED-EDFA-6B11-8FDA6AFFEB0B}"/>
          </ac:spMkLst>
        </pc:spChg>
        <pc:spChg chg="del mod">
          <ac:chgData name="Berencsi Bence" userId="0d6bc2cf-8112-42d3-a525-7658f104eaf7" providerId="ADAL" clId="{BA4AD00B-0161-421B-B9C9-0DB6F39A5137}" dt="2023-02-07T17:37:31.561" v="6075" actId="478"/>
          <ac:spMkLst>
            <pc:docMk/>
            <pc:sldMk cId="2910823753" sldId="4479"/>
            <ac:spMk id="251" creationId="{C8E4C775-E7BB-4663-9184-BDEC2F63CE63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52" creationId="{C234F88B-38A0-BA3A-BF36-4D51B24CF05B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53" creationId="{374D67A4-5584-2793-4E09-97485814D560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54" creationId="{0F28368D-B361-6275-DBD3-A7A7CDD796D6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55" creationId="{D72794E2-E75C-4D75-E449-D2240B330008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56" creationId="{CBC7F337-8BA2-06CC-5661-D75A3C9F2D3F}"/>
          </ac:spMkLst>
        </pc:spChg>
        <pc:spChg chg="del mod">
          <ac:chgData name="Berencsi Bence" userId="0d6bc2cf-8112-42d3-a525-7658f104eaf7" providerId="ADAL" clId="{BA4AD00B-0161-421B-B9C9-0DB6F39A5137}" dt="2023-02-07T17:37:15.008" v="6073" actId="478"/>
          <ac:spMkLst>
            <pc:docMk/>
            <pc:sldMk cId="2910823753" sldId="4479"/>
            <ac:spMk id="257" creationId="{B72212C8-8523-D26C-F505-6B8B3B1309EC}"/>
          </ac:spMkLst>
        </pc:spChg>
        <pc:spChg chg="del mod">
          <ac:chgData name="Berencsi Bence" userId="0d6bc2cf-8112-42d3-a525-7658f104eaf7" providerId="ADAL" clId="{BA4AD00B-0161-421B-B9C9-0DB6F39A5137}" dt="2023-02-07T17:37:41.287" v="6076" actId="478"/>
          <ac:spMkLst>
            <pc:docMk/>
            <pc:sldMk cId="2910823753" sldId="4479"/>
            <ac:spMk id="258" creationId="{AF30FEB8-9C6C-E47A-0D6B-43656C0F9866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59" creationId="{23DEF569-8BEC-132F-A08D-99FD5ACF0CA6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60" creationId="{5F28889F-8276-8842-8A27-C9089097B766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61" creationId="{1B293E53-4119-C165-917F-F3086ADF7C1B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62" creationId="{E9ED8326-257C-9767-FAB3-9A364E26B479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63" creationId="{1212C5E4-8057-110C-7BCD-C9A2E77F221E}"/>
          </ac:spMkLst>
        </pc:spChg>
        <pc:spChg chg="del mod">
          <ac:chgData name="Berencsi Bence" userId="0d6bc2cf-8112-42d3-a525-7658f104eaf7" providerId="ADAL" clId="{BA4AD00B-0161-421B-B9C9-0DB6F39A5137}" dt="2023-02-07T17:37:26.096" v="6074" actId="478"/>
          <ac:spMkLst>
            <pc:docMk/>
            <pc:sldMk cId="2910823753" sldId="4479"/>
            <ac:spMk id="264" creationId="{23C9AAFE-5CDC-22D0-0B54-A6B817098713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65" creationId="{7FB9C2F0-4A8E-7A33-13E6-1B66F26F132C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66" creationId="{44B60F7A-D7BE-DC72-4C72-2143119CDE9D}"/>
          </ac:spMkLst>
        </pc:spChg>
        <pc:spChg chg="mod">
          <ac:chgData name="Berencsi Bence" userId="0d6bc2cf-8112-42d3-a525-7658f104eaf7" providerId="ADAL" clId="{BA4AD00B-0161-421B-B9C9-0DB6F39A5137}" dt="2023-02-07T17:44:45.503" v="6158" actId="207"/>
          <ac:spMkLst>
            <pc:docMk/>
            <pc:sldMk cId="2910823753" sldId="4479"/>
            <ac:spMk id="267" creationId="{4FE73E7D-7E98-043D-6D9A-B4829BE2A91E}"/>
          </ac:spMkLst>
        </pc:spChg>
        <pc:spChg chg="del mod">
          <ac:chgData name="Berencsi Bence" userId="0d6bc2cf-8112-42d3-a525-7658f104eaf7" providerId="ADAL" clId="{BA4AD00B-0161-421B-B9C9-0DB6F39A5137}" dt="2023-02-07T17:34:57.512" v="6065" actId="478"/>
          <ac:spMkLst>
            <pc:docMk/>
            <pc:sldMk cId="2910823753" sldId="4479"/>
            <ac:spMk id="268" creationId="{D112AFFF-25C8-6507-D400-DE701999306C}"/>
          </ac:spMkLst>
        </pc:spChg>
        <pc:spChg chg="del mod">
          <ac:chgData name="Berencsi Bence" userId="0d6bc2cf-8112-42d3-a525-7658f104eaf7" providerId="ADAL" clId="{BA4AD00B-0161-421B-B9C9-0DB6F39A5137}" dt="2023-02-07T17:34:50.960" v="6064" actId="478"/>
          <ac:spMkLst>
            <pc:docMk/>
            <pc:sldMk cId="2910823753" sldId="4479"/>
            <ac:spMk id="269" creationId="{FBD7B14B-8266-CC15-FD94-56E142E71937}"/>
          </ac:spMkLst>
        </pc:spChg>
        <pc:spChg chg="add mod">
          <ac:chgData name="Berencsi Bence" userId="0d6bc2cf-8112-42d3-a525-7658f104eaf7" providerId="ADAL" clId="{BA4AD00B-0161-421B-B9C9-0DB6F39A5137}" dt="2023-02-07T17:43:00.360" v="6153" actId="14100"/>
          <ac:spMkLst>
            <pc:docMk/>
            <pc:sldMk cId="2910823753" sldId="4479"/>
            <ac:spMk id="270" creationId="{27028F7B-54BE-4113-5FCE-268A50A9F470}"/>
          </ac:spMkLst>
        </pc:spChg>
        <pc:spChg chg="add mod">
          <ac:chgData name="Berencsi Bence" userId="0d6bc2cf-8112-42d3-a525-7658f104eaf7" providerId="ADAL" clId="{BA4AD00B-0161-421B-B9C9-0DB6F39A5137}" dt="2023-02-07T17:43:00.360" v="6153" actId="14100"/>
          <ac:spMkLst>
            <pc:docMk/>
            <pc:sldMk cId="2910823753" sldId="4479"/>
            <ac:spMk id="271" creationId="{18FDBAA9-770E-9217-13AA-6B749D279457}"/>
          </ac:spMkLst>
        </pc:spChg>
        <pc:spChg chg="add mod">
          <ac:chgData name="Berencsi Bence" userId="0d6bc2cf-8112-42d3-a525-7658f104eaf7" providerId="ADAL" clId="{BA4AD00B-0161-421B-B9C9-0DB6F39A5137}" dt="2023-02-07T17:43:00.360" v="6153" actId="14100"/>
          <ac:spMkLst>
            <pc:docMk/>
            <pc:sldMk cId="2910823753" sldId="4479"/>
            <ac:spMk id="272" creationId="{644E7B0C-E9B3-356B-B1BA-20EA4BD03B41}"/>
          </ac:spMkLst>
        </pc:spChg>
        <pc:spChg chg="add mod">
          <ac:chgData name="Berencsi Bence" userId="0d6bc2cf-8112-42d3-a525-7658f104eaf7" providerId="ADAL" clId="{BA4AD00B-0161-421B-B9C9-0DB6F39A5137}" dt="2023-02-07T17:43:00.360" v="6153" actId="14100"/>
          <ac:spMkLst>
            <pc:docMk/>
            <pc:sldMk cId="2910823753" sldId="4479"/>
            <ac:spMk id="273" creationId="{5B457CAA-6968-1CC8-43AB-F94280E51AFC}"/>
          </ac:spMkLst>
        </pc:spChg>
        <pc:spChg chg="add mod">
          <ac:chgData name="Berencsi Bence" userId="0d6bc2cf-8112-42d3-a525-7658f104eaf7" providerId="ADAL" clId="{BA4AD00B-0161-421B-B9C9-0DB6F39A5137}" dt="2023-02-07T17:43:00.360" v="6153" actId="14100"/>
          <ac:spMkLst>
            <pc:docMk/>
            <pc:sldMk cId="2910823753" sldId="4479"/>
            <ac:spMk id="274" creationId="{0244B403-E7C4-6F26-6876-1540C83C52C7}"/>
          </ac:spMkLst>
        </pc:spChg>
        <pc:grpChg chg="add del mod">
          <ac:chgData name="Berencsi Bence" userId="0d6bc2cf-8112-42d3-a525-7658f104eaf7" providerId="ADAL" clId="{BA4AD00B-0161-421B-B9C9-0DB6F39A5137}" dt="2023-02-07T17:31:40.921" v="6045"/>
          <ac:grpSpMkLst>
            <pc:docMk/>
            <pc:sldMk cId="2910823753" sldId="4479"/>
            <ac:grpSpMk id="12" creationId="{C470386E-5972-D634-B581-82FC3C1577D3}"/>
          </ac:grpSpMkLst>
        </pc:grpChg>
        <pc:grpChg chg="add del mod">
          <ac:chgData name="Berencsi Bence" userId="0d6bc2cf-8112-42d3-a525-7658f104eaf7" providerId="ADAL" clId="{BA4AD00B-0161-421B-B9C9-0DB6F39A5137}" dt="2023-02-07T17:31:40.921" v="6045"/>
          <ac:grpSpMkLst>
            <pc:docMk/>
            <pc:sldMk cId="2910823753" sldId="4479"/>
            <ac:grpSpMk id="22" creationId="{98B5A7B0-5CC4-5CBD-DDD9-887D14CBE9C9}"/>
          </ac:grpSpMkLst>
        </pc:grpChg>
        <pc:grpChg chg="add del mod">
          <ac:chgData name="Berencsi Bence" userId="0d6bc2cf-8112-42d3-a525-7658f104eaf7" providerId="ADAL" clId="{BA4AD00B-0161-421B-B9C9-0DB6F39A5137}" dt="2023-02-07T17:31:40.921" v="6045"/>
          <ac:grpSpMkLst>
            <pc:docMk/>
            <pc:sldMk cId="2910823753" sldId="4479"/>
            <ac:grpSpMk id="43" creationId="{FB75947B-14BA-9E84-4CED-5A6D84FF42FD}"/>
          </ac:grpSpMkLst>
        </pc:grpChg>
        <pc:grpChg chg="add del mod">
          <ac:chgData name="Berencsi Bence" userId="0d6bc2cf-8112-42d3-a525-7658f104eaf7" providerId="ADAL" clId="{BA4AD00B-0161-421B-B9C9-0DB6F39A5137}" dt="2023-02-07T17:31:40.921" v="6045"/>
          <ac:grpSpMkLst>
            <pc:docMk/>
            <pc:sldMk cId="2910823753" sldId="4479"/>
            <ac:grpSpMk id="55" creationId="{3C3CB1A0-AB16-8F4E-CD2A-BCE8875A9898}"/>
          </ac:grpSpMkLst>
        </pc:grpChg>
        <pc:grpChg chg="add del mod">
          <ac:chgData name="Berencsi Bence" userId="0d6bc2cf-8112-42d3-a525-7658f104eaf7" providerId="ADAL" clId="{BA4AD00B-0161-421B-B9C9-0DB6F39A5137}" dt="2023-02-07T17:31:40.921" v="6045"/>
          <ac:grpSpMkLst>
            <pc:docMk/>
            <pc:sldMk cId="2910823753" sldId="4479"/>
            <ac:grpSpMk id="64" creationId="{24BC166C-6705-480B-8CE0-F2A662E305FF}"/>
          </ac:grpSpMkLst>
        </pc:grpChg>
        <pc:grpChg chg="add del mod">
          <ac:chgData name="Berencsi Bence" userId="0d6bc2cf-8112-42d3-a525-7658f104eaf7" providerId="ADAL" clId="{BA4AD00B-0161-421B-B9C9-0DB6F39A5137}" dt="2023-02-07T17:31:55.678" v="6048" actId="478"/>
          <ac:grpSpMkLst>
            <pc:docMk/>
            <pc:sldMk cId="2910823753" sldId="4479"/>
            <ac:grpSpMk id="98" creationId="{75230ED4-6D0A-F7D0-7219-7293B6770FA6}"/>
          </ac:grpSpMkLst>
        </pc:grpChg>
        <pc:grpChg chg="add del mod">
          <ac:chgData name="Berencsi Bence" userId="0d6bc2cf-8112-42d3-a525-7658f104eaf7" providerId="ADAL" clId="{BA4AD00B-0161-421B-B9C9-0DB6F39A5137}" dt="2023-02-07T17:31:57.996" v="6050" actId="478"/>
          <ac:grpSpMkLst>
            <pc:docMk/>
            <pc:sldMk cId="2910823753" sldId="4479"/>
            <ac:grpSpMk id="108" creationId="{E34D07C7-F6C4-3E17-1222-60CB6EA7B56D}"/>
          </ac:grpSpMkLst>
        </pc:grpChg>
        <pc:grpChg chg="add del mod">
          <ac:chgData name="Berencsi Bence" userId="0d6bc2cf-8112-42d3-a525-7658f104eaf7" providerId="ADAL" clId="{BA4AD00B-0161-421B-B9C9-0DB6F39A5137}" dt="2023-02-07T17:31:56.918" v="6049" actId="478"/>
          <ac:grpSpMkLst>
            <pc:docMk/>
            <pc:sldMk cId="2910823753" sldId="4479"/>
            <ac:grpSpMk id="129" creationId="{0254E959-B78B-4E2F-90FD-202DCB0B83B0}"/>
          </ac:grpSpMkLst>
        </pc:grpChg>
        <pc:grpChg chg="add del mod">
          <ac:chgData name="Berencsi Bence" userId="0d6bc2cf-8112-42d3-a525-7658f104eaf7" providerId="ADAL" clId="{BA4AD00B-0161-421B-B9C9-0DB6F39A5137}" dt="2023-02-07T17:31:59.050" v="6051" actId="478"/>
          <ac:grpSpMkLst>
            <pc:docMk/>
            <pc:sldMk cId="2910823753" sldId="4479"/>
            <ac:grpSpMk id="141" creationId="{1E5DDB92-9A2D-51C6-563A-E303C302553C}"/>
          </ac:grpSpMkLst>
        </pc:grpChg>
        <pc:grpChg chg="add del mod">
          <ac:chgData name="Berencsi Bence" userId="0d6bc2cf-8112-42d3-a525-7658f104eaf7" providerId="ADAL" clId="{BA4AD00B-0161-421B-B9C9-0DB6F39A5137}" dt="2023-02-07T17:32:00.195" v="6052" actId="478"/>
          <ac:grpSpMkLst>
            <pc:docMk/>
            <pc:sldMk cId="2910823753" sldId="4479"/>
            <ac:grpSpMk id="150" creationId="{420F37C8-6FE4-7BFD-C37D-EAC0B5A9892B}"/>
          </ac:grpSpMkLst>
        </pc:grpChg>
        <pc:grpChg chg="add del mod">
          <ac:chgData name="Berencsi Bence" userId="0d6bc2cf-8112-42d3-a525-7658f104eaf7" providerId="ADAL" clId="{BA4AD00B-0161-421B-B9C9-0DB6F39A5137}" dt="2023-02-07T17:34:48.657" v="6062"/>
          <ac:grpSpMkLst>
            <pc:docMk/>
            <pc:sldMk cId="2910823753" sldId="4479"/>
            <ac:grpSpMk id="184" creationId="{2BB1B231-B769-2581-1829-6E59548B4E9D}"/>
          </ac:grpSpMkLst>
        </pc:grpChg>
        <pc:grpChg chg="add mod">
          <ac:chgData name="Berencsi Bence" userId="0d6bc2cf-8112-42d3-a525-7658f104eaf7" providerId="ADAL" clId="{BA4AD00B-0161-421B-B9C9-0DB6F39A5137}" dt="2023-02-07T17:44:51.337" v="6159" actId="14100"/>
          <ac:grpSpMkLst>
            <pc:docMk/>
            <pc:sldMk cId="2910823753" sldId="4479"/>
            <ac:grpSpMk id="227" creationId="{E3D32EEA-EA13-1D0B-77B2-C491347094E1}"/>
          </ac:grpSpMkLst>
        </pc:grpChg>
        <pc:picChg chg="add del mod">
          <ac:chgData name="Berencsi Bence" userId="0d6bc2cf-8112-42d3-a525-7658f104eaf7" providerId="ADAL" clId="{BA4AD00B-0161-421B-B9C9-0DB6F39A5137}" dt="2023-02-07T17:38:18.930" v="6078" actId="478"/>
          <ac:picMkLst>
            <pc:docMk/>
            <pc:sldMk cId="2910823753" sldId="4479"/>
            <ac:picMk id="6146" creationId="{B79DDD73-D6B5-EAAA-1854-58145F75738E}"/>
          </ac:picMkLst>
        </pc:picChg>
        <pc:picChg chg="add mod">
          <ac:chgData name="Berencsi Bence" userId="0d6bc2cf-8112-42d3-a525-7658f104eaf7" providerId="ADAL" clId="{BA4AD00B-0161-421B-B9C9-0DB6F39A5137}" dt="2023-02-07T17:44:57.213" v="6160" actId="1076"/>
          <ac:picMkLst>
            <pc:docMk/>
            <pc:sldMk cId="2910823753" sldId="4479"/>
            <ac:picMk id="6148" creationId="{4AACE428-D1FA-2A3E-AB14-83FB4C401C10}"/>
          </ac:picMkLst>
        </pc:picChg>
        <pc:picChg chg="add del mod">
          <ac:chgData name="Berencsi Bence" userId="0d6bc2cf-8112-42d3-a525-7658f104eaf7" providerId="ADAL" clId="{BA4AD00B-0161-421B-B9C9-0DB6F39A5137}" dt="2023-02-07T17:48:02.019" v="6163" actId="478"/>
          <ac:picMkLst>
            <pc:docMk/>
            <pc:sldMk cId="2910823753" sldId="4479"/>
            <ac:picMk id="6150" creationId="{368D538B-EEE9-278C-3655-360101798CA4}"/>
          </ac:picMkLst>
        </pc:picChg>
        <pc:picChg chg="add del mod">
          <ac:chgData name="Berencsi Bence" userId="0d6bc2cf-8112-42d3-a525-7658f104eaf7" providerId="ADAL" clId="{BA4AD00B-0161-421B-B9C9-0DB6F39A5137}" dt="2023-02-07T17:48:22.002" v="6169" actId="478"/>
          <ac:picMkLst>
            <pc:docMk/>
            <pc:sldMk cId="2910823753" sldId="4479"/>
            <ac:picMk id="6152" creationId="{58A020E0-86DC-56C0-6AE0-6846E37ED047}"/>
          </ac:picMkLst>
        </pc:picChg>
      </pc:sldChg>
      <pc:sldChg chg="addSp delSp modSp add mod modAnim">
        <pc:chgData name="Berencsi Bence" userId="0d6bc2cf-8112-42d3-a525-7658f104eaf7" providerId="ADAL" clId="{BA4AD00B-0161-421B-B9C9-0DB6F39A5137}" dt="2023-02-09T10:55:50.239" v="8769" actId="1076"/>
        <pc:sldMkLst>
          <pc:docMk/>
          <pc:sldMk cId="3784274556" sldId="4480"/>
        </pc:sldMkLst>
        <pc:spChg chg="add mod">
          <ac:chgData name="Berencsi Bence" userId="0d6bc2cf-8112-42d3-a525-7658f104eaf7" providerId="ADAL" clId="{BA4AD00B-0161-421B-B9C9-0DB6F39A5137}" dt="2023-02-08T07:01:53.309" v="6529" actId="20577"/>
          <ac:spMkLst>
            <pc:docMk/>
            <pc:sldMk cId="3784274556" sldId="4480"/>
            <ac:spMk id="2" creationId="{00C90338-9185-0057-E5C0-8497BAB946BE}"/>
          </ac:spMkLst>
        </pc:spChg>
        <pc:spChg chg="add mod">
          <ac:chgData name="Berencsi Bence" userId="0d6bc2cf-8112-42d3-a525-7658f104eaf7" providerId="ADAL" clId="{BA4AD00B-0161-421B-B9C9-0DB6F39A5137}" dt="2023-02-08T07:02:02.430" v="6554" actId="20577"/>
          <ac:spMkLst>
            <pc:docMk/>
            <pc:sldMk cId="3784274556" sldId="4480"/>
            <ac:spMk id="3" creationId="{4BD1B5B0-A85A-6AF0-F8CC-997C981D0129}"/>
          </ac:spMkLst>
        </pc:spChg>
        <pc:spChg chg="del mod">
          <ac:chgData name="Berencsi Bence" userId="0d6bc2cf-8112-42d3-a525-7658f104eaf7" providerId="ADAL" clId="{BA4AD00B-0161-421B-B9C9-0DB6F39A5137}" dt="2023-02-08T07:01:44.576" v="6511" actId="478"/>
          <ac:spMkLst>
            <pc:docMk/>
            <pc:sldMk cId="3784274556" sldId="4480"/>
            <ac:spMk id="4" creationId="{5D2D96F0-043E-F5E9-2CBE-06E3060E47C0}"/>
          </ac:spMkLst>
        </pc:spChg>
        <pc:spChg chg="add 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5" creationId="{CCF8DFA8-6DB5-C5D5-910D-A4BCDC134505}"/>
          </ac:spMkLst>
        </pc:spChg>
        <pc:spChg chg="add 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6" creationId="{61682469-FF31-1A11-FF50-5C39579EFD80}"/>
          </ac:spMkLst>
        </pc:spChg>
        <pc:spChg chg="add del mod">
          <ac:chgData name="Berencsi Bence" userId="0d6bc2cf-8112-42d3-a525-7658f104eaf7" providerId="ADAL" clId="{BA4AD00B-0161-421B-B9C9-0DB6F39A5137}" dt="2023-02-08T07:08:21.607" v="6792" actId="478"/>
          <ac:spMkLst>
            <pc:docMk/>
            <pc:sldMk cId="3784274556" sldId="4480"/>
            <ac:spMk id="7" creationId="{B4117D8E-D65F-EC9A-D780-C63347988C27}"/>
          </ac:spMkLst>
        </pc:spChg>
        <pc:spChg chg="add 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9" creationId="{036B1849-D3A7-9960-1022-D6F8A3DACE5C}"/>
          </ac:spMkLst>
        </pc:spChg>
        <pc:spChg chg="add del mod">
          <ac:chgData name="Berencsi Bence" userId="0d6bc2cf-8112-42d3-a525-7658f104eaf7" providerId="ADAL" clId="{BA4AD00B-0161-421B-B9C9-0DB6F39A5137}" dt="2023-02-08T07:45:43.627" v="8185" actId="478"/>
          <ac:spMkLst>
            <pc:docMk/>
            <pc:sldMk cId="3784274556" sldId="4480"/>
            <ac:spMk id="10" creationId="{E6B8CFC7-7A0B-0DF0-B69C-4C55EEF1091E}"/>
          </ac:spMkLst>
        </pc:spChg>
        <pc:spChg chg="add del mod">
          <ac:chgData name="Berencsi Bence" userId="0d6bc2cf-8112-42d3-a525-7658f104eaf7" providerId="ADAL" clId="{BA4AD00B-0161-421B-B9C9-0DB6F39A5137}" dt="2023-02-08T07:45:43.627" v="8185" actId="478"/>
          <ac:spMkLst>
            <pc:docMk/>
            <pc:sldMk cId="3784274556" sldId="4480"/>
            <ac:spMk id="11" creationId="{3ACAEA6A-F135-2F3D-8E14-94220176AB41}"/>
          </ac:spMkLst>
        </pc:spChg>
        <pc:spChg chg="add 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12" creationId="{EA768ECA-D428-47A0-2889-C892DDE38087}"/>
          </ac:spMkLst>
        </pc:spChg>
        <pc:spChg chg="add 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13" creationId="{45800153-F0DC-0CD9-18DA-0F6D7772C2D2}"/>
          </ac:spMkLst>
        </pc:spChg>
        <pc:spChg chg="del mod">
          <ac:chgData name="Berencsi Bence" userId="0d6bc2cf-8112-42d3-a525-7658f104eaf7" providerId="ADAL" clId="{BA4AD00B-0161-421B-B9C9-0DB6F39A5137}" dt="2023-02-08T07:45:43.627" v="8185" actId="478"/>
          <ac:spMkLst>
            <pc:docMk/>
            <pc:sldMk cId="3784274556" sldId="4480"/>
            <ac:spMk id="14" creationId="{A06DFED6-31AB-DB2B-6E63-3C89DF5C1AC2}"/>
          </ac:spMkLst>
        </pc:spChg>
        <pc:spChg chg="add 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15" creationId="{3709839D-A6D3-A524-E4C7-EAB666D55C38}"/>
          </ac:spMkLst>
        </pc:spChg>
        <pc:spChg chg="add del mod">
          <ac:chgData name="Berencsi Bence" userId="0d6bc2cf-8112-42d3-a525-7658f104eaf7" providerId="ADAL" clId="{BA4AD00B-0161-421B-B9C9-0DB6F39A5137}" dt="2023-02-08T07:16:47.283" v="7107"/>
          <ac:spMkLst>
            <pc:docMk/>
            <pc:sldMk cId="3784274556" sldId="4480"/>
            <ac:spMk id="16" creationId="{465D1FB9-9679-F49F-B9F9-AB002972BB87}"/>
          </ac:spMkLst>
        </pc:spChg>
        <pc:spChg chg="add 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17" creationId="{A5374F60-EECE-073D-6D75-4E6C13F932E7}"/>
          </ac:spMkLst>
        </pc:spChg>
        <pc:spChg chg="add del mod">
          <ac:chgData name="Berencsi Bence" userId="0d6bc2cf-8112-42d3-a525-7658f104eaf7" providerId="ADAL" clId="{BA4AD00B-0161-421B-B9C9-0DB6F39A5137}" dt="2023-02-08T07:45:54.168" v="8188" actId="478"/>
          <ac:spMkLst>
            <pc:docMk/>
            <pc:sldMk cId="3784274556" sldId="4480"/>
            <ac:spMk id="18" creationId="{45E907B8-3121-AF75-5B48-574D320D244C}"/>
          </ac:spMkLst>
        </pc:spChg>
        <pc:spChg chg="add del mod">
          <ac:chgData name="Berencsi Bence" userId="0d6bc2cf-8112-42d3-a525-7658f104eaf7" providerId="ADAL" clId="{BA4AD00B-0161-421B-B9C9-0DB6F39A5137}" dt="2023-02-08T07:45:52.383" v="8187" actId="478"/>
          <ac:spMkLst>
            <pc:docMk/>
            <pc:sldMk cId="3784274556" sldId="4480"/>
            <ac:spMk id="20" creationId="{DA860616-7BDC-05D7-4914-337BA8F4A561}"/>
          </ac:spMkLst>
        </pc:spChg>
        <pc:spChg chg="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21" creationId="{9234AD62-9053-A385-D58B-873F70052FF7}"/>
          </ac:spMkLst>
        </pc:spChg>
        <pc:spChg chg="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22" creationId="{FD634940-8C84-D194-3F41-E67954ACDBFE}"/>
          </ac:spMkLst>
        </pc:spChg>
        <pc:spChg chg="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23" creationId="{775C2731-143B-D093-E69B-217ED3A5E8F8}"/>
          </ac:spMkLst>
        </pc:spChg>
        <pc:spChg chg="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24" creationId="{7D7D01FC-6784-6C01-F5F8-635BC36F80E5}"/>
          </ac:spMkLst>
        </pc:spChg>
        <pc:spChg chg="del mod">
          <ac:chgData name="Berencsi Bence" userId="0d6bc2cf-8112-42d3-a525-7658f104eaf7" providerId="ADAL" clId="{BA4AD00B-0161-421B-B9C9-0DB6F39A5137}" dt="2023-02-08T07:45:43.627" v="8185" actId="478"/>
          <ac:spMkLst>
            <pc:docMk/>
            <pc:sldMk cId="3784274556" sldId="4480"/>
            <ac:spMk id="25" creationId="{4EE596B4-7661-A5F4-AD76-5B4BE0751C21}"/>
          </ac:spMkLst>
        </pc:spChg>
        <pc:spChg chg="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26" creationId="{D9DCF241-C67C-0248-6A9D-CAC317D421F1}"/>
          </ac:spMkLst>
        </pc:spChg>
        <pc:spChg chg="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27" creationId="{A2BCF8F7-EFC0-1C8C-43E0-511369BA4C06}"/>
          </ac:spMkLst>
        </pc:spChg>
        <pc:spChg chg="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28" creationId="{ECBCC9EC-61DB-9CC6-5010-FFDAF0540AFE}"/>
          </ac:spMkLst>
        </pc:spChg>
        <pc:spChg chg="del mod">
          <ac:chgData name="Berencsi Bence" userId="0d6bc2cf-8112-42d3-a525-7658f104eaf7" providerId="ADAL" clId="{BA4AD00B-0161-421B-B9C9-0DB6F39A5137}" dt="2023-02-08T07:45:30.794" v="8180" actId="478"/>
          <ac:spMkLst>
            <pc:docMk/>
            <pc:sldMk cId="3784274556" sldId="4480"/>
            <ac:spMk id="29" creationId="{E42B5924-D52B-5534-EC1A-C613646893E3}"/>
          </ac:spMkLst>
        </pc:spChg>
        <pc:spChg chg="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30" creationId="{5F226AFE-2AF8-9246-35D9-F10786634218}"/>
          </ac:spMkLst>
        </pc:spChg>
        <pc:spChg chg="del mod">
          <ac:chgData name="Berencsi Bence" userId="0d6bc2cf-8112-42d3-a525-7658f104eaf7" providerId="ADAL" clId="{BA4AD00B-0161-421B-B9C9-0DB6F39A5137}" dt="2023-02-08T07:45:43.627" v="8185" actId="478"/>
          <ac:spMkLst>
            <pc:docMk/>
            <pc:sldMk cId="3784274556" sldId="4480"/>
            <ac:spMk id="31" creationId="{438A065C-5CA7-C9BB-6848-73FA711075E1}"/>
          </ac:spMkLst>
        </pc:spChg>
        <pc:spChg chg="del mod">
          <ac:chgData name="Berencsi Bence" userId="0d6bc2cf-8112-42d3-a525-7658f104eaf7" providerId="ADAL" clId="{BA4AD00B-0161-421B-B9C9-0DB6F39A5137}" dt="2023-02-08T07:45:43.627" v="8185" actId="478"/>
          <ac:spMkLst>
            <pc:docMk/>
            <pc:sldMk cId="3784274556" sldId="4480"/>
            <ac:spMk id="32" creationId="{C5A4DE52-2D82-1AED-A6C6-9C541FC54329}"/>
          </ac:spMkLst>
        </pc:spChg>
        <pc:spChg chg="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34" creationId="{EA451C91-7E43-BA6E-0070-9DBFC0F82A30}"/>
          </ac:spMkLst>
        </pc:spChg>
        <pc:spChg chg="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35" creationId="{13ACE930-D46A-728A-4B8B-A89FFAE1E4CB}"/>
          </ac:spMkLst>
        </pc:spChg>
        <pc:spChg chg="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36" creationId="{223863F2-1A16-7693-D7F5-056C44D49AE0}"/>
          </ac:spMkLst>
        </pc:spChg>
        <pc:spChg chg="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37" creationId="{025F4D3E-EACF-6D18-1952-16BFAF4BB951}"/>
          </ac:spMkLst>
        </pc:spChg>
        <pc:spChg chg="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38" creationId="{87281066-791D-AD80-3064-ED61927C155D}"/>
          </ac:spMkLst>
        </pc:spChg>
        <pc:spChg chg="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39" creationId="{E5AA7995-BF1A-BA03-63D2-0EB87818FCDD}"/>
          </ac:spMkLst>
        </pc:spChg>
        <pc:spChg chg="mod">
          <ac:chgData name="Berencsi Bence" userId="0d6bc2cf-8112-42d3-a525-7658f104eaf7" providerId="ADAL" clId="{BA4AD00B-0161-421B-B9C9-0DB6F39A5137}" dt="2023-02-09T10:55:36.439" v="8768" actId="1038"/>
          <ac:spMkLst>
            <pc:docMk/>
            <pc:sldMk cId="3784274556" sldId="4480"/>
            <ac:spMk id="40" creationId="{51EF2C0B-58F9-AFDF-7112-5B3EFB1D3778}"/>
          </ac:spMkLst>
        </pc:spChg>
        <pc:spChg chg="del">
          <ac:chgData name="Berencsi Bence" userId="0d6bc2cf-8112-42d3-a525-7658f104eaf7" providerId="ADAL" clId="{BA4AD00B-0161-421B-B9C9-0DB6F39A5137}" dt="2023-02-08T07:02:07.558" v="6556" actId="478"/>
          <ac:spMkLst>
            <pc:docMk/>
            <pc:sldMk cId="3784274556" sldId="4480"/>
            <ac:spMk id="41" creationId="{C6B97BF5-7E40-83AE-557E-86191C9C8F27}"/>
          </ac:spMkLst>
        </pc:spChg>
        <pc:spChg chg="del">
          <ac:chgData name="Berencsi Bence" userId="0d6bc2cf-8112-42d3-a525-7658f104eaf7" providerId="ADAL" clId="{BA4AD00B-0161-421B-B9C9-0DB6F39A5137}" dt="2023-02-08T07:02:06.389" v="6555" actId="478"/>
          <ac:spMkLst>
            <pc:docMk/>
            <pc:sldMk cId="3784274556" sldId="4480"/>
            <ac:spMk id="42" creationId="{A38D4E72-00F8-1656-4E10-1EECFD56DC23}"/>
          </ac:spMkLst>
        </pc:spChg>
        <pc:spChg chg="del">
          <ac:chgData name="Berencsi Bence" userId="0d6bc2cf-8112-42d3-a525-7658f104eaf7" providerId="ADAL" clId="{BA4AD00B-0161-421B-B9C9-0DB6F39A5137}" dt="2023-02-08T07:02:09.958" v="6557" actId="478"/>
          <ac:spMkLst>
            <pc:docMk/>
            <pc:sldMk cId="3784274556" sldId="4480"/>
            <ac:spMk id="43" creationId="{4D703B09-4B34-5C35-9294-30F987AFFAE1}"/>
          </ac:spMkLst>
        </pc:spChg>
        <pc:spChg chg="del">
          <ac:chgData name="Berencsi Bence" userId="0d6bc2cf-8112-42d3-a525-7658f104eaf7" providerId="ADAL" clId="{BA4AD00B-0161-421B-B9C9-0DB6F39A5137}" dt="2023-02-08T07:02:11.021" v="6558" actId="478"/>
          <ac:spMkLst>
            <pc:docMk/>
            <pc:sldMk cId="3784274556" sldId="4480"/>
            <ac:spMk id="44" creationId="{10522210-83E4-2BF0-5BD3-675414085E28}"/>
          </ac:spMkLst>
        </pc:spChg>
        <pc:spChg chg="add del mod">
          <ac:chgData name="Berencsi Bence" userId="0d6bc2cf-8112-42d3-a525-7658f104eaf7" providerId="ADAL" clId="{BA4AD00B-0161-421B-B9C9-0DB6F39A5137}" dt="2023-02-08T07:45:49.672" v="8186" actId="478"/>
          <ac:spMkLst>
            <pc:docMk/>
            <pc:sldMk cId="3784274556" sldId="4480"/>
            <ac:spMk id="61" creationId="{9FD15BF4-921E-4D4A-9361-76A10425B986}"/>
          </ac:spMkLst>
        </pc:spChg>
        <pc:spChg chg="mod">
          <ac:chgData name="Berencsi Bence" userId="0d6bc2cf-8112-42d3-a525-7658f104eaf7" providerId="ADAL" clId="{BA4AD00B-0161-421B-B9C9-0DB6F39A5137}" dt="2023-02-08T07:46:14.384" v="8192"/>
          <ac:spMkLst>
            <pc:docMk/>
            <pc:sldMk cId="3784274556" sldId="4480"/>
            <ac:spMk id="64" creationId="{3C7019AA-46A4-0D50-01D9-FA7F06F62A54}"/>
          </ac:spMkLst>
        </pc:spChg>
        <pc:spChg chg="mod">
          <ac:chgData name="Berencsi Bence" userId="0d6bc2cf-8112-42d3-a525-7658f104eaf7" providerId="ADAL" clId="{BA4AD00B-0161-421B-B9C9-0DB6F39A5137}" dt="2023-02-08T07:46:14.384" v="8192"/>
          <ac:spMkLst>
            <pc:docMk/>
            <pc:sldMk cId="3784274556" sldId="4480"/>
            <ac:spMk id="65" creationId="{20F79409-2E12-0DC8-FF2C-5081EF2C5710}"/>
          </ac:spMkLst>
        </pc:spChg>
        <pc:spChg chg="mod">
          <ac:chgData name="Berencsi Bence" userId="0d6bc2cf-8112-42d3-a525-7658f104eaf7" providerId="ADAL" clId="{BA4AD00B-0161-421B-B9C9-0DB6F39A5137}" dt="2023-02-08T07:46:14.384" v="8192"/>
          <ac:spMkLst>
            <pc:docMk/>
            <pc:sldMk cId="3784274556" sldId="4480"/>
            <ac:spMk id="67" creationId="{FA337827-8596-2C71-4820-05C50BB3FC23}"/>
          </ac:spMkLst>
        </pc:spChg>
        <pc:spChg chg="mod">
          <ac:chgData name="Berencsi Bence" userId="0d6bc2cf-8112-42d3-a525-7658f104eaf7" providerId="ADAL" clId="{BA4AD00B-0161-421B-B9C9-0DB6F39A5137}" dt="2023-02-08T07:46:14.384" v="8192"/>
          <ac:spMkLst>
            <pc:docMk/>
            <pc:sldMk cId="3784274556" sldId="4480"/>
            <ac:spMk id="68" creationId="{6EC40816-EC19-FAB1-8731-B7B0E880D53A}"/>
          </ac:spMkLst>
        </pc:spChg>
        <pc:spChg chg="mod">
          <ac:chgData name="Berencsi Bence" userId="0d6bc2cf-8112-42d3-a525-7658f104eaf7" providerId="ADAL" clId="{BA4AD00B-0161-421B-B9C9-0DB6F39A5137}" dt="2023-02-08T07:46:14.384" v="8192"/>
          <ac:spMkLst>
            <pc:docMk/>
            <pc:sldMk cId="3784274556" sldId="4480"/>
            <ac:spMk id="69" creationId="{F7361FCF-E344-C778-5B5C-2D22B3D349A1}"/>
          </ac:spMkLst>
        </pc:spChg>
        <pc:spChg chg="mod">
          <ac:chgData name="Berencsi Bence" userId="0d6bc2cf-8112-42d3-a525-7658f104eaf7" providerId="ADAL" clId="{BA4AD00B-0161-421B-B9C9-0DB6F39A5137}" dt="2023-02-08T07:46:14.384" v="8192"/>
          <ac:spMkLst>
            <pc:docMk/>
            <pc:sldMk cId="3784274556" sldId="4480"/>
            <ac:spMk id="70" creationId="{BBCC67DF-36CE-27A4-435E-899CA65633C2}"/>
          </ac:spMkLst>
        </pc:spChg>
        <pc:spChg chg="mod">
          <ac:chgData name="Berencsi Bence" userId="0d6bc2cf-8112-42d3-a525-7658f104eaf7" providerId="ADAL" clId="{BA4AD00B-0161-421B-B9C9-0DB6F39A5137}" dt="2023-02-08T07:46:14.384" v="8192"/>
          <ac:spMkLst>
            <pc:docMk/>
            <pc:sldMk cId="3784274556" sldId="4480"/>
            <ac:spMk id="71" creationId="{A61E16FA-BF51-0DAC-7E6A-E7DAEF3ECD26}"/>
          </ac:spMkLst>
        </pc:spChg>
        <pc:spChg chg="mod">
          <ac:chgData name="Berencsi Bence" userId="0d6bc2cf-8112-42d3-a525-7658f104eaf7" providerId="ADAL" clId="{BA4AD00B-0161-421B-B9C9-0DB6F39A5137}" dt="2023-02-08T07:46:14.384" v="8192"/>
          <ac:spMkLst>
            <pc:docMk/>
            <pc:sldMk cId="3784274556" sldId="4480"/>
            <ac:spMk id="72" creationId="{27768969-93F6-61E3-7321-7E968D075C0A}"/>
          </ac:spMkLst>
        </pc:spChg>
        <pc:spChg chg="mod">
          <ac:chgData name="Berencsi Bence" userId="0d6bc2cf-8112-42d3-a525-7658f104eaf7" providerId="ADAL" clId="{BA4AD00B-0161-421B-B9C9-0DB6F39A5137}" dt="2023-02-08T07:46:14.384" v="8192"/>
          <ac:spMkLst>
            <pc:docMk/>
            <pc:sldMk cId="3784274556" sldId="4480"/>
            <ac:spMk id="73" creationId="{47FCA68D-86EE-72B9-3E8C-E6ECEFF3570D}"/>
          </ac:spMkLst>
        </pc:spChg>
        <pc:spChg chg="mod">
          <ac:chgData name="Berencsi Bence" userId="0d6bc2cf-8112-42d3-a525-7658f104eaf7" providerId="ADAL" clId="{BA4AD00B-0161-421B-B9C9-0DB6F39A5137}" dt="2023-02-08T07:46:14.384" v="8192"/>
          <ac:spMkLst>
            <pc:docMk/>
            <pc:sldMk cId="3784274556" sldId="4480"/>
            <ac:spMk id="74" creationId="{E718A34D-D4B3-4E9E-2E44-AEE6B0D57A71}"/>
          </ac:spMkLst>
        </pc:spChg>
        <pc:spChg chg="mod">
          <ac:chgData name="Berencsi Bence" userId="0d6bc2cf-8112-42d3-a525-7658f104eaf7" providerId="ADAL" clId="{BA4AD00B-0161-421B-B9C9-0DB6F39A5137}" dt="2023-02-08T07:46:14.384" v="8192"/>
          <ac:spMkLst>
            <pc:docMk/>
            <pc:sldMk cId="3784274556" sldId="4480"/>
            <ac:spMk id="75" creationId="{E2797113-B719-28FD-F693-9AB7C8D2D3DC}"/>
          </ac:spMkLst>
        </pc:spChg>
        <pc:spChg chg="add del mod">
          <ac:chgData name="Berencsi Bence" userId="0d6bc2cf-8112-42d3-a525-7658f104eaf7" providerId="ADAL" clId="{BA4AD00B-0161-421B-B9C9-0DB6F39A5137}" dt="2023-02-08T07:46:55.262" v="8213" actId="478"/>
          <ac:spMkLst>
            <pc:docMk/>
            <pc:sldMk cId="3784274556" sldId="4480"/>
            <ac:spMk id="76" creationId="{96E411A1-CD51-3669-85E0-E0F480879D4A}"/>
          </ac:spMkLst>
        </pc:spChg>
        <pc:grpChg chg="mod">
          <ac:chgData name="Berencsi Bence" userId="0d6bc2cf-8112-42d3-a525-7658f104eaf7" providerId="ADAL" clId="{BA4AD00B-0161-421B-B9C9-0DB6F39A5137}" dt="2023-02-09T10:55:36.439" v="8768" actId="1038"/>
          <ac:grpSpMkLst>
            <pc:docMk/>
            <pc:sldMk cId="3784274556" sldId="4480"/>
            <ac:grpSpMk id="8" creationId="{C59C71D4-098F-4574-AF11-2BC2F728DA1E}"/>
          </ac:grpSpMkLst>
        </pc:grpChg>
        <pc:grpChg chg="add mod">
          <ac:chgData name="Berencsi Bence" userId="0d6bc2cf-8112-42d3-a525-7658f104eaf7" providerId="ADAL" clId="{BA4AD00B-0161-421B-B9C9-0DB6F39A5137}" dt="2023-02-09T10:55:36.439" v="8768" actId="1038"/>
          <ac:grpSpMkLst>
            <pc:docMk/>
            <pc:sldMk cId="3784274556" sldId="4480"/>
            <ac:grpSpMk id="19" creationId="{EC594089-0618-E2DF-9B0E-B028E2840B58}"/>
          </ac:grpSpMkLst>
        </pc:grpChg>
        <pc:grpChg chg="mod">
          <ac:chgData name="Berencsi Bence" userId="0d6bc2cf-8112-42d3-a525-7658f104eaf7" providerId="ADAL" clId="{BA4AD00B-0161-421B-B9C9-0DB6F39A5137}" dt="2023-02-09T10:55:36.439" v="8768" actId="1038"/>
          <ac:grpSpMkLst>
            <pc:docMk/>
            <pc:sldMk cId="3784274556" sldId="4480"/>
            <ac:grpSpMk id="33" creationId="{248886F0-F5E6-E1F0-6E5D-17C8BDD12F75}"/>
          </ac:grpSpMkLst>
        </pc:grpChg>
        <pc:grpChg chg="del">
          <ac:chgData name="Berencsi Bence" userId="0d6bc2cf-8112-42d3-a525-7658f104eaf7" providerId="ADAL" clId="{BA4AD00B-0161-421B-B9C9-0DB6F39A5137}" dt="2023-02-08T07:02:14.141" v="6559" actId="478"/>
          <ac:grpSpMkLst>
            <pc:docMk/>
            <pc:sldMk cId="3784274556" sldId="4480"/>
            <ac:grpSpMk id="45" creationId="{4497B3C1-7101-AEDB-EBE1-9B0DF4C8AA88}"/>
          </ac:grpSpMkLst>
        </pc:grpChg>
        <pc:grpChg chg="add del mod">
          <ac:chgData name="Berencsi Bence" userId="0d6bc2cf-8112-42d3-a525-7658f104eaf7" providerId="ADAL" clId="{BA4AD00B-0161-421B-B9C9-0DB6F39A5137}" dt="2023-02-08T07:46:31.313" v="8202" actId="478"/>
          <ac:grpSpMkLst>
            <pc:docMk/>
            <pc:sldMk cId="3784274556" sldId="4480"/>
            <ac:grpSpMk id="62" creationId="{5D23A131-E979-207B-207D-7FB053F4740A}"/>
          </ac:grpSpMkLst>
        </pc:grpChg>
        <pc:grpChg chg="mod">
          <ac:chgData name="Berencsi Bence" userId="0d6bc2cf-8112-42d3-a525-7658f104eaf7" providerId="ADAL" clId="{BA4AD00B-0161-421B-B9C9-0DB6F39A5137}" dt="2023-02-08T07:46:14.384" v="8192"/>
          <ac:grpSpMkLst>
            <pc:docMk/>
            <pc:sldMk cId="3784274556" sldId="4480"/>
            <ac:grpSpMk id="63" creationId="{B477048A-793A-19FE-9716-AD6E3DDC46A8}"/>
          </ac:grpSpMkLst>
        </pc:grpChg>
        <pc:grpChg chg="mod">
          <ac:chgData name="Berencsi Bence" userId="0d6bc2cf-8112-42d3-a525-7658f104eaf7" providerId="ADAL" clId="{BA4AD00B-0161-421B-B9C9-0DB6F39A5137}" dt="2023-02-08T07:46:14.384" v="8192"/>
          <ac:grpSpMkLst>
            <pc:docMk/>
            <pc:sldMk cId="3784274556" sldId="4480"/>
            <ac:grpSpMk id="66" creationId="{7638EFF4-30C0-3A01-ADE4-B64D380463F6}"/>
          </ac:grpSpMkLst>
        </pc:grpChg>
        <pc:picChg chg="add del mod">
          <ac:chgData name="Berencsi Bence" userId="0d6bc2cf-8112-42d3-a525-7658f104eaf7" providerId="ADAL" clId="{BA4AD00B-0161-421B-B9C9-0DB6F39A5137}" dt="2023-02-09T10:54:49.673" v="8698" actId="478"/>
          <ac:picMkLst>
            <pc:docMk/>
            <pc:sldMk cId="3784274556" sldId="4480"/>
            <ac:picMk id="1026" creationId="{A48A05D8-E99D-85CE-6C1F-FC42367164D3}"/>
          </ac:picMkLst>
        </pc:picChg>
        <pc:picChg chg="add mod">
          <ac:chgData name="Berencsi Bence" userId="0d6bc2cf-8112-42d3-a525-7658f104eaf7" providerId="ADAL" clId="{BA4AD00B-0161-421B-B9C9-0DB6F39A5137}" dt="2023-02-09T10:55:50.239" v="8769" actId="1076"/>
          <ac:picMkLst>
            <pc:docMk/>
            <pc:sldMk cId="3784274556" sldId="4480"/>
            <ac:picMk id="1028" creationId="{093D6B61-7301-B874-37CB-A8A7AD84BEEB}"/>
          </ac:picMkLst>
        </pc:picChg>
        <pc:cxnChg chg="add mod">
          <ac:chgData name="Berencsi Bence" userId="0d6bc2cf-8112-42d3-a525-7658f104eaf7" providerId="ADAL" clId="{BA4AD00B-0161-421B-B9C9-0DB6F39A5137}" dt="2023-02-09T10:55:36.439" v="8768" actId="1038"/>
          <ac:cxnSpMkLst>
            <pc:docMk/>
            <pc:sldMk cId="3784274556" sldId="4480"/>
            <ac:cxnSpMk id="77" creationId="{11696E71-7C62-5038-DDD1-64908FFC1A2E}"/>
          </ac:cxnSpMkLst>
        </pc:cxnChg>
        <pc:cxnChg chg="add mod">
          <ac:chgData name="Berencsi Bence" userId="0d6bc2cf-8112-42d3-a525-7658f104eaf7" providerId="ADAL" clId="{BA4AD00B-0161-421B-B9C9-0DB6F39A5137}" dt="2023-02-09T10:55:36.439" v="8768" actId="1038"/>
          <ac:cxnSpMkLst>
            <pc:docMk/>
            <pc:sldMk cId="3784274556" sldId="4480"/>
            <ac:cxnSpMk id="80" creationId="{FFCF2267-09C1-3D1A-955A-3B9BE0659B9D}"/>
          </ac:cxnSpMkLst>
        </pc:cxnChg>
        <pc:cxnChg chg="add mod">
          <ac:chgData name="Berencsi Bence" userId="0d6bc2cf-8112-42d3-a525-7658f104eaf7" providerId="ADAL" clId="{BA4AD00B-0161-421B-B9C9-0DB6F39A5137}" dt="2023-02-09T10:55:36.439" v="8768" actId="1038"/>
          <ac:cxnSpMkLst>
            <pc:docMk/>
            <pc:sldMk cId="3784274556" sldId="4480"/>
            <ac:cxnSpMk id="83" creationId="{F8FC140D-EC69-C3E6-EFB3-BA6AEB980642}"/>
          </ac:cxnSpMkLst>
        </pc:cxnChg>
      </pc:sldChg>
      <pc:sldChg chg="addSp delSp modSp add mod modAnim">
        <pc:chgData name="Berencsi Bence" userId="0d6bc2cf-8112-42d3-a525-7658f104eaf7" providerId="ADAL" clId="{BA4AD00B-0161-421B-B9C9-0DB6F39A5137}" dt="2023-02-09T10:56:39.346" v="8833" actId="1038"/>
        <pc:sldMkLst>
          <pc:docMk/>
          <pc:sldMk cId="215980511" sldId="4481"/>
        </pc:sldMkLst>
        <pc:spChg chg="add mod">
          <ac:chgData name="Berencsi Bence" userId="0d6bc2cf-8112-42d3-a525-7658f104eaf7" providerId="ADAL" clId="{BA4AD00B-0161-421B-B9C9-0DB6F39A5137}" dt="2023-02-08T07:43:43.680" v="8143" actId="164"/>
          <ac:spMkLst>
            <pc:docMk/>
            <pc:sldMk cId="215980511" sldId="4481"/>
            <ac:spMk id="4" creationId="{701F3E77-EDC2-B68F-79EE-67F50AFB4AD7}"/>
          </ac:spMkLst>
        </pc:spChg>
        <pc:spChg chg="del">
          <ac:chgData name="Berencsi Bence" userId="0d6bc2cf-8112-42d3-a525-7658f104eaf7" providerId="ADAL" clId="{BA4AD00B-0161-421B-B9C9-0DB6F39A5137}" dt="2023-02-08T07:42:19.712" v="8123" actId="478"/>
          <ac:spMkLst>
            <pc:docMk/>
            <pc:sldMk cId="215980511" sldId="4481"/>
            <ac:spMk id="5" creationId="{CCF8DFA8-6DB5-C5D5-910D-A4BCDC134505}"/>
          </ac:spMkLst>
        </pc:spChg>
        <pc:spChg chg="del mod">
          <ac:chgData name="Berencsi Bence" userId="0d6bc2cf-8112-42d3-a525-7658f104eaf7" providerId="ADAL" clId="{BA4AD00B-0161-421B-B9C9-0DB6F39A5137}" dt="2023-02-08T07:42:52.489" v="8128" actId="478"/>
          <ac:spMkLst>
            <pc:docMk/>
            <pc:sldMk cId="215980511" sldId="4481"/>
            <ac:spMk id="6" creationId="{61682469-FF31-1A11-FF50-5C39579EFD80}"/>
          </ac:spMkLst>
        </pc:spChg>
        <pc:spChg chg="add mod">
          <ac:chgData name="Berencsi Bence" userId="0d6bc2cf-8112-42d3-a525-7658f104eaf7" providerId="ADAL" clId="{BA4AD00B-0161-421B-B9C9-0DB6F39A5137}" dt="2023-02-08T07:43:43.680" v="8143" actId="164"/>
          <ac:spMkLst>
            <pc:docMk/>
            <pc:sldMk cId="215980511" sldId="4481"/>
            <ac:spMk id="7" creationId="{DAEB11D9-2F17-B23C-6597-FFEB78DC32B0}"/>
          </ac:spMkLst>
        </pc:spChg>
        <pc:spChg chg="del mod">
          <ac:chgData name="Berencsi Bence" userId="0d6bc2cf-8112-42d3-a525-7658f104eaf7" providerId="ADAL" clId="{BA4AD00B-0161-421B-B9C9-0DB6F39A5137}" dt="2023-02-08T07:42:52.489" v="8128" actId="478"/>
          <ac:spMkLst>
            <pc:docMk/>
            <pc:sldMk cId="215980511" sldId="4481"/>
            <ac:spMk id="9" creationId="{036B1849-D3A7-9960-1022-D6F8A3DACE5C}"/>
          </ac:spMkLst>
        </pc:spChg>
        <pc:spChg chg="mod">
          <ac:chgData name="Berencsi Bence" userId="0d6bc2cf-8112-42d3-a525-7658f104eaf7" providerId="ADAL" clId="{BA4AD00B-0161-421B-B9C9-0DB6F39A5137}" dt="2023-02-08T07:42:59.738" v="8131" actId="478"/>
          <ac:spMkLst>
            <pc:docMk/>
            <pc:sldMk cId="215980511" sldId="4481"/>
            <ac:spMk id="10" creationId="{E6B8CFC7-7A0B-0DF0-B69C-4C55EEF1091E}"/>
          </ac:spMkLst>
        </pc:spChg>
        <pc:spChg chg="mod">
          <ac:chgData name="Berencsi Bence" userId="0d6bc2cf-8112-42d3-a525-7658f104eaf7" providerId="ADAL" clId="{BA4AD00B-0161-421B-B9C9-0DB6F39A5137}" dt="2023-02-08T07:42:59.738" v="8131" actId="478"/>
          <ac:spMkLst>
            <pc:docMk/>
            <pc:sldMk cId="215980511" sldId="4481"/>
            <ac:spMk id="11" creationId="{3ACAEA6A-F135-2F3D-8E14-94220176AB41}"/>
          </ac:spMkLst>
        </pc:spChg>
        <pc:spChg chg="del">
          <ac:chgData name="Berencsi Bence" userId="0d6bc2cf-8112-42d3-a525-7658f104eaf7" providerId="ADAL" clId="{BA4AD00B-0161-421B-B9C9-0DB6F39A5137}" dt="2023-02-08T07:42:30.527" v="8127" actId="478"/>
          <ac:spMkLst>
            <pc:docMk/>
            <pc:sldMk cId="215980511" sldId="4481"/>
            <ac:spMk id="12" creationId="{EA768ECA-D428-47A0-2889-C892DDE38087}"/>
          </ac:spMkLst>
        </pc:spChg>
        <pc:spChg chg="mod">
          <ac:chgData name="Berencsi Bence" userId="0d6bc2cf-8112-42d3-a525-7658f104eaf7" providerId="ADAL" clId="{BA4AD00B-0161-421B-B9C9-0DB6F39A5137}" dt="2023-02-08T07:42:59.738" v="8131" actId="478"/>
          <ac:spMkLst>
            <pc:docMk/>
            <pc:sldMk cId="215980511" sldId="4481"/>
            <ac:spMk id="13" creationId="{45800153-F0DC-0CD9-18DA-0F6D7772C2D2}"/>
          </ac:spMkLst>
        </pc:spChg>
        <pc:spChg chg="mod">
          <ac:chgData name="Berencsi Bence" userId="0d6bc2cf-8112-42d3-a525-7658f104eaf7" providerId="ADAL" clId="{BA4AD00B-0161-421B-B9C9-0DB6F39A5137}" dt="2023-02-08T07:42:59.738" v="8131" actId="478"/>
          <ac:spMkLst>
            <pc:docMk/>
            <pc:sldMk cId="215980511" sldId="4481"/>
            <ac:spMk id="14" creationId="{A06DFED6-31AB-DB2B-6E63-3C89DF5C1AC2}"/>
          </ac:spMkLst>
        </pc:spChg>
        <pc:spChg chg="del mod">
          <ac:chgData name="Berencsi Bence" userId="0d6bc2cf-8112-42d3-a525-7658f104eaf7" providerId="ADAL" clId="{BA4AD00B-0161-421B-B9C9-0DB6F39A5137}" dt="2023-02-08T07:42:52.489" v="8128" actId="478"/>
          <ac:spMkLst>
            <pc:docMk/>
            <pc:sldMk cId="215980511" sldId="4481"/>
            <ac:spMk id="15" creationId="{3709839D-A6D3-A524-E4C7-EAB666D55C38}"/>
          </ac:spMkLst>
        </pc:spChg>
        <pc:spChg chg="del">
          <ac:chgData name="Berencsi Bence" userId="0d6bc2cf-8112-42d3-a525-7658f104eaf7" providerId="ADAL" clId="{BA4AD00B-0161-421B-B9C9-0DB6F39A5137}" dt="2023-02-08T07:42:26.032" v="8126" actId="478"/>
          <ac:spMkLst>
            <pc:docMk/>
            <pc:sldMk cId="215980511" sldId="4481"/>
            <ac:spMk id="17" creationId="{A5374F60-EECE-073D-6D75-4E6C13F932E7}"/>
          </ac:spMkLst>
        </pc:spChg>
        <pc:spChg chg="mod">
          <ac:chgData name="Berencsi Bence" userId="0d6bc2cf-8112-42d3-a525-7658f104eaf7" providerId="ADAL" clId="{BA4AD00B-0161-421B-B9C9-0DB6F39A5137}" dt="2023-02-09T10:56:39.346" v="8833" actId="1038"/>
          <ac:spMkLst>
            <pc:docMk/>
            <pc:sldMk cId="215980511" sldId="4481"/>
            <ac:spMk id="18" creationId="{45E907B8-3121-AF75-5B48-574D320D244C}"/>
          </ac:spMkLst>
        </pc:spChg>
        <pc:spChg chg="mod">
          <ac:chgData name="Berencsi Bence" userId="0d6bc2cf-8112-42d3-a525-7658f104eaf7" providerId="ADAL" clId="{BA4AD00B-0161-421B-B9C9-0DB6F39A5137}" dt="2023-02-09T10:56:39.346" v="8833" actId="1038"/>
          <ac:spMkLst>
            <pc:docMk/>
            <pc:sldMk cId="215980511" sldId="4481"/>
            <ac:spMk id="20" creationId="{DA860616-7BDC-05D7-4914-337BA8F4A561}"/>
          </ac:spMkLst>
        </pc:spChg>
        <pc:spChg chg="del mod">
          <ac:chgData name="Berencsi Bence" userId="0d6bc2cf-8112-42d3-a525-7658f104eaf7" providerId="ADAL" clId="{BA4AD00B-0161-421B-B9C9-0DB6F39A5137}" dt="2023-02-08T07:42:52.489" v="8128" actId="478"/>
          <ac:spMkLst>
            <pc:docMk/>
            <pc:sldMk cId="215980511" sldId="4481"/>
            <ac:spMk id="21" creationId="{9234AD62-9053-A385-D58B-873F70052FF7}"/>
          </ac:spMkLst>
        </pc:spChg>
        <pc:spChg chg="mod">
          <ac:chgData name="Berencsi Bence" userId="0d6bc2cf-8112-42d3-a525-7658f104eaf7" providerId="ADAL" clId="{BA4AD00B-0161-421B-B9C9-0DB6F39A5137}" dt="2023-02-08T07:42:59.738" v="8131" actId="478"/>
          <ac:spMkLst>
            <pc:docMk/>
            <pc:sldMk cId="215980511" sldId="4481"/>
            <ac:spMk id="22" creationId="{FD634940-8C84-D194-3F41-E67954ACDBFE}"/>
          </ac:spMkLst>
        </pc:spChg>
        <pc:spChg chg="del mod">
          <ac:chgData name="Berencsi Bence" userId="0d6bc2cf-8112-42d3-a525-7658f104eaf7" providerId="ADAL" clId="{BA4AD00B-0161-421B-B9C9-0DB6F39A5137}" dt="2023-02-08T07:42:52.489" v="8128" actId="478"/>
          <ac:spMkLst>
            <pc:docMk/>
            <pc:sldMk cId="215980511" sldId="4481"/>
            <ac:spMk id="23" creationId="{775C2731-143B-D093-E69B-217ED3A5E8F8}"/>
          </ac:spMkLst>
        </pc:spChg>
        <pc:spChg chg="del mod">
          <ac:chgData name="Berencsi Bence" userId="0d6bc2cf-8112-42d3-a525-7658f104eaf7" providerId="ADAL" clId="{BA4AD00B-0161-421B-B9C9-0DB6F39A5137}" dt="2023-02-08T07:42:52.489" v="8128" actId="478"/>
          <ac:spMkLst>
            <pc:docMk/>
            <pc:sldMk cId="215980511" sldId="4481"/>
            <ac:spMk id="24" creationId="{7D7D01FC-6784-6C01-F5F8-635BC36F80E5}"/>
          </ac:spMkLst>
        </pc:spChg>
        <pc:spChg chg="mod">
          <ac:chgData name="Berencsi Bence" userId="0d6bc2cf-8112-42d3-a525-7658f104eaf7" providerId="ADAL" clId="{BA4AD00B-0161-421B-B9C9-0DB6F39A5137}" dt="2023-02-08T07:42:59.738" v="8131" actId="478"/>
          <ac:spMkLst>
            <pc:docMk/>
            <pc:sldMk cId="215980511" sldId="4481"/>
            <ac:spMk id="25" creationId="{4EE596B4-7661-A5F4-AD76-5B4BE0751C21}"/>
          </ac:spMkLst>
        </pc:spChg>
        <pc:spChg chg="del mod">
          <ac:chgData name="Berencsi Bence" userId="0d6bc2cf-8112-42d3-a525-7658f104eaf7" providerId="ADAL" clId="{BA4AD00B-0161-421B-B9C9-0DB6F39A5137}" dt="2023-02-08T07:42:52.489" v="8128" actId="478"/>
          <ac:spMkLst>
            <pc:docMk/>
            <pc:sldMk cId="215980511" sldId="4481"/>
            <ac:spMk id="26" creationId="{D9DCF241-C67C-0248-6A9D-CAC317D421F1}"/>
          </ac:spMkLst>
        </pc:spChg>
        <pc:spChg chg="del mod">
          <ac:chgData name="Berencsi Bence" userId="0d6bc2cf-8112-42d3-a525-7658f104eaf7" providerId="ADAL" clId="{BA4AD00B-0161-421B-B9C9-0DB6F39A5137}" dt="2023-02-08T07:42:52.489" v="8128" actId="478"/>
          <ac:spMkLst>
            <pc:docMk/>
            <pc:sldMk cId="215980511" sldId="4481"/>
            <ac:spMk id="27" creationId="{A2BCF8F7-EFC0-1C8C-43E0-511369BA4C06}"/>
          </ac:spMkLst>
        </pc:spChg>
        <pc:spChg chg="del mod">
          <ac:chgData name="Berencsi Bence" userId="0d6bc2cf-8112-42d3-a525-7658f104eaf7" providerId="ADAL" clId="{BA4AD00B-0161-421B-B9C9-0DB6F39A5137}" dt="2023-02-08T07:42:52.489" v="8128" actId="478"/>
          <ac:spMkLst>
            <pc:docMk/>
            <pc:sldMk cId="215980511" sldId="4481"/>
            <ac:spMk id="28" creationId="{ECBCC9EC-61DB-9CC6-5010-FFDAF0540AFE}"/>
          </ac:spMkLst>
        </pc:spChg>
        <pc:spChg chg="mod">
          <ac:chgData name="Berencsi Bence" userId="0d6bc2cf-8112-42d3-a525-7658f104eaf7" providerId="ADAL" clId="{BA4AD00B-0161-421B-B9C9-0DB6F39A5137}" dt="2023-02-08T07:42:59.738" v="8131" actId="478"/>
          <ac:spMkLst>
            <pc:docMk/>
            <pc:sldMk cId="215980511" sldId="4481"/>
            <ac:spMk id="29" creationId="{E42B5924-D52B-5534-EC1A-C613646893E3}"/>
          </ac:spMkLst>
        </pc:spChg>
        <pc:spChg chg="del mod">
          <ac:chgData name="Berencsi Bence" userId="0d6bc2cf-8112-42d3-a525-7658f104eaf7" providerId="ADAL" clId="{BA4AD00B-0161-421B-B9C9-0DB6F39A5137}" dt="2023-02-08T07:42:52.489" v="8128" actId="478"/>
          <ac:spMkLst>
            <pc:docMk/>
            <pc:sldMk cId="215980511" sldId="4481"/>
            <ac:spMk id="30" creationId="{5F226AFE-2AF8-9246-35D9-F10786634218}"/>
          </ac:spMkLst>
        </pc:spChg>
        <pc:spChg chg="mod">
          <ac:chgData name="Berencsi Bence" userId="0d6bc2cf-8112-42d3-a525-7658f104eaf7" providerId="ADAL" clId="{BA4AD00B-0161-421B-B9C9-0DB6F39A5137}" dt="2023-02-08T07:42:59.738" v="8131" actId="478"/>
          <ac:spMkLst>
            <pc:docMk/>
            <pc:sldMk cId="215980511" sldId="4481"/>
            <ac:spMk id="31" creationId="{438A065C-5CA7-C9BB-6848-73FA711075E1}"/>
          </ac:spMkLst>
        </pc:spChg>
        <pc:spChg chg="mod">
          <ac:chgData name="Berencsi Bence" userId="0d6bc2cf-8112-42d3-a525-7658f104eaf7" providerId="ADAL" clId="{BA4AD00B-0161-421B-B9C9-0DB6F39A5137}" dt="2023-02-08T07:42:59.738" v="8131" actId="478"/>
          <ac:spMkLst>
            <pc:docMk/>
            <pc:sldMk cId="215980511" sldId="4481"/>
            <ac:spMk id="32" creationId="{C5A4DE52-2D82-1AED-A6C6-9C541FC54329}"/>
          </ac:spMkLst>
        </pc:spChg>
        <pc:spChg chg="del mod">
          <ac:chgData name="Berencsi Bence" userId="0d6bc2cf-8112-42d3-a525-7658f104eaf7" providerId="ADAL" clId="{BA4AD00B-0161-421B-B9C9-0DB6F39A5137}" dt="2023-02-08T07:42:52.489" v="8128" actId="478"/>
          <ac:spMkLst>
            <pc:docMk/>
            <pc:sldMk cId="215980511" sldId="4481"/>
            <ac:spMk id="34" creationId="{EA451C91-7E43-BA6E-0070-9DBFC0F82A30}"/>
          </ac:spMkLst>
        </pc:spChg>
        <pc:spChg chg="del">
          <ac:chgData name="Berencsi Bence" userId="0d6bc2cf-8112-42d3-a525-7658f104eaf7" providerId="ADAL" clId="{BA4AD00B-0161-421B-B9C9-0DB6F39A5137}" dt="2023-02-08T07:42:52.489" v="8128" actId="478"/>
          <ac:spMkLst>
            <pc:docMk/>
            <pc:sldMk cId="215980511" sldId="4481"/>
            <ac:spMk id="35" creationId="{13ACE930-D46A-728A-4B8B-A89FFAE1E4CB}"/>
          </ac:spMkLst>
        </pc:spChg>
        <pc:spChg chg="del mod">
          <ac:chgData name="Berencsi Bence" userId="0d6bc2cf-8112-42d3-a525-7658f104eaf7" providerId="ADAL" clId="{BA4AD00B-0161-421B-B9C9-0DB6F39A5137}" dt="2023-02-08T07:42:59.738" v="8131" actId="478"/>
          <ac:spMkLst>
            <pc:docMk/>
            <pc:sldMk cId="215980511" sldId="4481"/>
            <ac:spMk id="36" creationId="{223863F2-1A16-7693-D7F5-056C44D49AE0}"/>
          </ac:spMkLst>
        </pc:spChg>
        <pc:spChg chg="del mod">
          <ac:chgData name="Berencsi Bence" userId="0d6bc2cf-8112-42d3-a525-7658f104eaf7" providerId="ADAL" clId="{BA4AD00B-0161-421B-B9C9-0DB6F39A5137}" dt="2023-02-08T07:42:58.305" v="8130" actId="478"/>
          <ac:spMkLst>
            <pc:docMk/>
            <pc:sldMk cId="215980511" sldId="4481"/>
            <ac:spMk id="37" creationId="{025F4D3E-EACF-6D18-1952-16BFAF4BB951}"/>
          </ac:spMkLst>
        </pc:spChg>
        <pc:spChg chg="del mod">
          <ac:chgData name="Berencsi Bence" userId="0d6bc2cf-8112-42d3-a525-7658f104eaf7" providerId="ADAL" clId="{BA4AD00B-0161-421B-B9C9-0DB6F39A5137}" dt="2023-02-08T07:42:55.346" v="8129" actId="478"/>
          <ac:spMkLst>
            <pc:docMk/>
            <pc:sldMk cId="215980511" sldId="4481"/>
            <ac:spMk id="38" creationId="{87281066-791D-AD80-3064-ED61927C155D}"/>
          </ac:spMkLst>
        </pc:spChg>
        <pc:spChg chg="del mod">
          <ac:chgData name="Berencsi Bence" userId="0d6bc2cf-8112-42d3-a525-7658f104eaf7" providerId="ADAL" clId="{BA4AD00B-0161-421B-B9C9-0DB6F39A5137}" dt="2023-02-08T07:42:52.489" v="8128" actId="478"/>
          <ac:spMkLst>
            <pc:docMk/>
            <pc:sldMk cId="215980511" sldId="4481"/>
            <ac:spMk id="39" creationId="{E5AA7995-BF1A-BA03-63D2-0EB87818FCDD}"/>
          </ac:spMkLst>
        </pc:spChg>
        <pc:spChg chg="del mod">
          <ac:chgData name="Berencsi Bence" userId="0d6bc2cf-8112-42d3-a525-7658f104eaf7" providerId="ADAL" clId="{BA4AD00B-0161-421B-B9C9-0DB6F39A5137}" dt="2023-02-08T07:42:52.489" v="8128" actId="478"/>
          <ac:spMkLst>
            <pc:docMk/>
            <pc:sldMk cId="215980511" sldId="4481"/>
            <ac:spMk id="40" creationId="{51EF2C0B-58F9-AFDF-7112-5B3EFB1D3778}"/>
          </ac:spMkLst>
        </pc:spChg>
        <pc:spChg chg="mod">
          <ac:chgData name="Berencsi Bence" userId="0d6bc2cf-8112-42d3-a525-7658f104eaf7" providerId="ADAL" clId="{BA4AD00B-0161-421B-B9C9-0DB6F39A5137}" dt="2023-02-09T10:56:39.346" v="8833" actId="1038"/>
          <ac:spMkLst>
            <pc:docMk/>
            <pc:sldMk cId="215980511" sldId="4481"/>
            <ac:spMk id="61" creationId="{9FD15BF4-921E-4D4A-9361-76A10425B986}"/>
          </ac:spMkLst>
        </pc:spChg>
        <pc:grpChg chg="mod">
          <ac:chgData name="Berencsi Bence" userId="0d6bc2cf-8112-42d3-a525-7658f104eaf7" providerId="ADAL" clId="{BA4AD00B-0161-421B-B9C9-0DB6F39A5137}" dt="2023-02-08T07:42:59.738" v="8131" actId="478"/>
          <ac:grpSpMkLst>
            <pc:docMk/>
            <pc:sldMk cId="215980511" sldId="4481"/>
            <ac:grpSpMk id="8" creationId="{C59C71D4-098F-4574-AF11-2BC2F728DA1E}"/>
          </ac:grpSpMkLst>
        </pc:grpChg>
        <pc:grpChg chg="add mod">
          <ac:chgData name="Berencsi Bence" userId="0d6bc2cf-8112-42d3-a525-7658f104eaf7" providerId="ADAL" clId="{BA4AD00B-0161-421B-B9C9-0DB6F39A5137}" dt="2023-02-09T10:56:39.346" v="8833" actId="1038"/>
          <ac:grpSpMkLst>
            <pc:docMk/>
            <pc:sldMk cId="215980511" sldId="4481"/>
            <ac:grpSpMk id="16" creationId="{20EB8313-0E0F-F695-6A34-8597576E974F}"/>
          </ac:grpSpMkLst>
        </pc:grpChg>
        <pc:grpChg chg="add del mod">
          <ac:chgData name="Berencsi Bence" userId="0d6bc2cf-8112-42d3-a525-7658f104eaf7" providerId="ADAL" clId="{BA4AD00B-0161-421B-B9C9-0DB6F39A5137}" dt="2023-02-08T07:43:43.680" v="8143" actId="164"/>
          <ac:grpSpMkLst>
            <pc:docMk/>
            <pc:sldMk cId="215980511" sldId="4481"/>
            <ac:grpSpMk id="19" creationId="{EC594089-0618-E2DF-9B0E-B028E2840B58}"/>
          </ac:grpSpMkLst>
        </pc:grpChg>
        <pc:grpChg chg="del mod">
          <ac:chgData name="Berencsi Bence" userId="0d6bc2cf-8112-42d3-a525-7658f104eaf7" providerId="ADAL" clId="{BA4AD00B-0161-421B-B9C9-0DB6F39A5137}" dt="2023-02-08T07:42:58.305" v="8130" actId="478"/>
          <ac:grpSpMkLst>
            <pc:docMk/>
            <pc:sldMk cId="215980511" sldId="4481"/>
            <ac:grpSpMk id="33" creationId="{248886F0-F5E6-E1F0-6E5D-17C8BDD12F75}"/>
          </ac:grpSpMkLst>
        </pc:grpChg>
        <pc:picChg chg="add mod">
          <ac:chgData name="Berencsi Bence" userId="0d6bc2cf-8112-42d3-a525-7658f104eaf7" providerId="ADAL" clId="{BA4AD00B-0161-421B-B9C9-0DB6F39A5137}" dt="2023-02-09T10:56:23.313" v="8821" actId="1037"/>
          <ac:picMkLst>
            <pc:docMk/>
            <pc:sldMk cId="215980511" sldId="4481"/>
            <ac:picMk id="5" creationId="{0D5C9E2C-4FBF-437E-4979-B4A02CBDD7DF}"/>
          </ac:picMkLst>
        </pc:picChg>
        <pc:cxnChg chg="add mod">
          <ac:chgData name="Berencsi Bence" userId="0d6bc2cf-8112-42d3-a525-7658f104eaf7" providerId="ADAL" clId="{BA4AD00B-0161-421B-B9C9-0DB6F39A5137}" dt="2023-02-09T10:56:39.346" v="8833" actId="1038"/>
          <ac:cxnSpMkLst>
            <pc:docMk/>
            <pc:sldMk cId="215980511" sldId="4481"/>
            <ac:cxnSpMk id="42" creationId="{0722F624-14AB-4D60-4C4F-A0F39AE40834}"/>
          </ac:cxnSpMkLst>
        </pc:cxnChg>
        <pc:cxnChg chg="add mod">
          <ac:chgData name="Berencsi Bence" userId="0d6bc2cf-8112-42d3-a525-7658f104eaf7" providerId="ADAL" clId="{BA4AD00B-0161-421B-B9C9-0DB6F39A5137}" dt="2023-02-09T10:56:39.346" v="8833" actId="1038"/>
          <ac:cxnSpMkLst>
            <pc:docMk/>
            <pc:sldMk cId="215980511" sldId="4481"/>
            <ac:cxnSpMk id="43" creationId="{85AFFEBB-3E76-5EA7-EC0F-5D27839D8A38}"/>
          </ac:cxnSpMkLst>
        </pc:cxnChg>
        <pc:cxnChg chg="add mod">
          <ac:chgData name="Berencsi Bence" userId="0d6bc2cf-8112-42d3-a525-7658f104eaf7" providerId="ADAL" clId="{BA4AD00B-0161-421B-B9C9-0DB6F39A5137}" dt="2023-02-09T10:56:39.346" v="8833" actId="1038"/>
          <ac:cxnSpMkLst>
            <pc:docMk/>
            <pc:sldMk cId="215980511" sldId="4481"/>
            <ac:cxnSpMk id="46" creationId="{E9E0E75F-8EB1-6953-CD46-71075DB61E98}"/>
          </ac:cxnSpMkLst>
        </pc:cxnChg>
      </pc:sldChg>
      <pc:sldChg chg="addSp delSp modSp add mod ord">
        <pc:chgData name="Berencsi Bence" userId="0d6bc2cf-8112-42d3-a525-7658f104eaf7" providerId="ADAL" clId="{BA4AD00B-0161-421B-B9C9-0DB6F39A5137}" dt="2023-02-09T11:08:50.847" v="8957" actId="1035"/>
        <pc:sldMkLst>
          <pc:docMk/>
          <pc:sldMk cId="2943028840" sldId="4482"/>
        </pc:sldMkLst>
        <pc:spChg chg="add del mod">
          <ac:chgData name="Berencsi Bence" userId="0d6bc2cf-8112-42d3-a525-7658f104eaf7" providerId="ADAL" clId="{BA4AD00B-0161-421B-B9C9-0DB6F39A5137}" dt="2023-02-09T11:06:11.338" v="8922" actId="478"/>
          <ac:spMkLst>
            <pc:docMk/>
            <pc:sldMk cId="2943028840" sldId="4482"/>
            <ac:spMk id="2" creationId="{E870F812-9040-A41E-0DBF-95316DFD2CBF}"/>
          </ac:spMkLst>
        </pc:spChg>
        <pc:spChg chg="mod">
          <ac:chgData name="Berencsi Bence" userId="0d6bc2cf-8112-42d3-a525-7658f104eaf7" providerId="ADAL" clId="{BA4AD00B-0161-421B-B9C9-0DB6F39A5137}" dt="2023-02-09T11:06:09.178" v="8921" actId="20577"/>
          <ac:spMkLst>
            <pc:docMk/>
            <pc:sldMk cId="2943028840" sldId="4482"/>
            <ac:spMk id="4" creationId="{8D224EA8-5B74-D0F6-6CDE-1DFEF5C13513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6" creationId="{EF12A590-39D7-FC52-D4B7-B2B975B44474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7" creationId="{4829E5FE-5753-C747-8FE3-3C421E8E76F3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8" creationId="{EC666C37-CC97-4A8F-3A20-5476C4F5EF6C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9" creationId="{CC0764A6-4D0F-97A4-3C5D-B5C8ECC490C2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0" creationId="{B6F2EE9C-5CCD-70CB-111F-6398F0F088BB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1" creationId="{DA8B0860-38C4-71CA-FDB9-DDB1CCF8CFD8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2" creationId="{1663B4D0-5E24-8EA4-B38B-66E0715B23B0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3" creationId="{3BDE0769-58D5-FB10-24D0-05A4C79C41BD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4" creationId="{A9E107D8-2937-04A9-E8D4-51346058EB30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5" creationId="{0E9AE95E-52A8-56C4-501B-81C3CC0CA8AC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6" creationId="{FA74B59E-6E5D-D909-676F-68AFE4FD6D28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7" creationId="{1ACF82E7-F950-E91F-213A-BBCF8066FDEB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8" creationId="{B24FB1D6-C2E4-F0A5-F5E2-2CAC8E6EAFB9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9" creationId="{2BDD47B4-E82F-2BF6-93CB-440D2E29115D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20" creationId="{7936468D-369B-00A6-2A4C-F48FF1450C20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21" creationId="{34E0C428-A670-8FCD-E11F-283819D19810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22" creationId="{45FE1EBB-268E-D779-61DD-9CEE0BA3481C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23" creationId="{B49BD072-28F0-1796-3C55-C5659B30EE90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25" creationId="{4FE3F907-CD01-764C-D8FF-8303E017DA2F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26" creationId="{A89ADD06-CEB1-2918-B9BD-3335DB1F634B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27" creationId="{BDCAC434-7BED-D198-9D4C-32A6F40802A5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31" creationId="{E7537F77-550C-C72B-1680-C103D319FE06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32" creationId="{632E638E-0033-06A6-CED8-1ADCE50C4E3D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35" creationId="{09A41817-792B-9AB6-20CB-72FA8B816138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36" creationId="{0E62E20E-12E2-3536-D77E-5D23315115AE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37" creationId="{5CDB380F-D118-FF10-A2E7-50C020E0201E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38" creationId="{31911A35-A21F-034E-E43F-3DD25C4CE3DA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41" creationId="{7A4C72E2-4B89-585F-82F0-0170DBD02A92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42" creationId="{2C7DE4D4-55E6-7D99-55C5-BD2445C230B6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43" creationId="{43BDC258-84DA-234D-AB19-85BC98BA0A71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44" creationId="{4BDE8A24-752A-79F8-2E1C-78558184B687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47" creationId="{B5A6E267-248D-A249-AC5D-2D6BE8769633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48" creationId="{A8D3A4C2-AF87-CE94-7B8B-D8C5C5AC8677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49" creationId="{5C6704CB-24F1-980A-7E5D-DD46AA1962FE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50" creationId="{66BAC4B2-E5CA-0EF7-86CB-56A75EB72896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51" creationId="{51472681-E5EF-B005-72F0-BC98225EEA10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52" creationId="{0BEFF7B8-F28E-63DB-738E-21698F6870B2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53" creationId="{DB991A15-FE91-86D9-1C3A-CD13EF8626DF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54" creationId="{2CA37F31-1266-DD4F-9FB6-30C43B899641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55" creationId="{B5AB20C4-DF8D-05B1-3FA0-8E50BE3EA8BE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57" creationId="{7A951411-FCF9-96F0-90F1-45D72D55D1DC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58" creationId="{49A69110-E427-ADCD-6A40-22E3F1696370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59" creationId="{0DDF1A69-932D-ED36-4BDC-FA7473E092C9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60" creationId="{AE8C8721-59E8-D580-D326-0CDD6548832E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69" creationId="{D56A63D0-0F3B-7BC7-2C30-D1E4943FDA54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70" creationId="{25D9121A-C763-98D5-BBF3-33358F246E67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71" creationId="{2B8B4E97-B74D-0965-BB64-190DBBA130A1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72" creationId="{38F92B39-B0A3-5DE7-5B38-BD3FAC94067B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73" creationId="{BCCDD656-BA83-EF26-3B13-CF64D94CFDF8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74" creationId="{7B9B0E39-3A0F-7426-E28A-01D8F1B53D78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75" creationId="{968D8FB8-7A0C-5218-43CE-4470902DE62B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76" creationId="{E2797202-A7D1-C4D9-FB8F-55244B98456D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77" creationId="{79B4FFCE-4114-A830-67A1-802E7E9551E3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78" creationId="{DFC12C54-CC3D-9F33-B992-2D1922B77770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79" creationId="{1B539D65-9B9A-E84C-C1CD-4F92B981025E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81" creationId="{330C9DB1-FD9E-68EF-908C-DBA3CA18B77A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85" creationId="{A8B93965-E84B-D055-E421-3EAB8B0CF9DD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97" creationId="{4CE33739-9403-67F3-D2DF-D2A04FCC79E0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98" creationId="{CF874D01-04C2-BBCD-C299-5CEEBAAEC4D7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99" creationId="{26A316AA-8BDD-22F6-D8F4-C22E02F10ABF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00" creationId="{DA8DE207-9645-8BB4-8322-6EC3B23200E4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01" creationId="{DF9D94BE-193A-D26C-AA2B-6FBE4494F374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02" creationId="{C18022C3-FD78-27C9-907B-1CA2D23ED8E1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03" creationId="{DE44C534-92D3-9DA9-253C-1F65F70B8653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04" creationId="{DBBB47E4-5A41-FB54-3522-0110A60A6E97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06" creationId="{772EE521-DB18-217D-79CE-29954660C1D8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08" creationId="{561AF878-4F1E-E34B-E072-E0BB780F2129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10" creationId="{81ACC11B-938D-A55C-B68C-A32FB16144C1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14" creationId="{B68B87A0-A3FA-424F-DA59-A0233A7564BF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15" creationId="{89B35D20-D1DC-C26C-874D-099E671C3B2B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16" creationId="{D1F30964-BCDB-D0AA-7456-DC72CC5E5ADC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17" creationId="{536E0537-A89F-6836-9D05-638DE8422D71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18" creationId="{F2D18E2B-CB46-AEEE-DD12-5D68F55D8D4C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20" creationId="{0515A600-4042-D14B-33AF-D2C60FA07613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21" creationId="{A8A0256D-9315-972A-8663-3EDC3DAA998E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22" creationId="{B9454B49-B583-B839-75C4-AADFC9CA3504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23" creationId="{C0FF28E1-2AF1-E0A3-7CF9-585A6CE423B8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24" creationId="{474A2083-D74F-922F-CB3D-6F2D440F3E6E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25" creationId="{BD92BE97-6D21-765A-1715-89BD16D87DE9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26" creationId="{366310D4-3DD2-DC72-6411-583EA82DAAF6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27" creationId="{E22090E2-5F1D-FD39-04E4-ADD8EE7ED676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28" creationId="{A82DBBB4-D220-5AF9-7A43-22FBFEE7A994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29" creationId="{FD59DAF6-45C7-637A-2167-2DF614D15B92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30" creationId="{57FA31B7-40A9-F419-C647-4E659DCE8A86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31" creationId="{CB661730-6244-BAFA-EC47-9064C654A557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32" creationId="{B10CE8E9-C874-4133-E795-23D14D267C54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33" creationId="{B56B6FA9-684B-1445-0779-C4D5DC36659B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34" creationId="{EFBC5216-F3C5-F356-C5C9-5C833495D586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35" creationId="{17879683-1D14-16EA-F6AB-2BEEF9D96821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39" creationId="{46B190E6-890D-D14E-607E-6671FED1981E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40" creationId="{17BB5BE3-C136-0885-4256-9972C9973EE1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41" creationId="{B44F6FEE-055B-C079-ABC9-4A0215BFFE3D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42" creationId="{4E3A1433-A3E3-C0F5-385B-C32345FF9411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43" creationId="{1703393A-3D62-3C12-BDB8-DA18AD2DEA8B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44" creationId="{236E9C69-1255-CD79-9958-C34A0A1D7AEE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45" creationId="{08AAAD28-B4C3-438E-CA84-45CCEB244B53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46" creationId="{50F3CE4B-B7DC-2752-50C3-F4639F52F6A1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47" creationId="{1FD475E4-AAB7-84E0-9A00-7F8341FC81DF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48" creationId="{A0200654-1543-0C1D-25FA-3B61B2036F0F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49" creationId="{C427B8FD-6DB9-3634-1C7C-C5F59001D1EF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50" creationId="{5BE0ED30-8982-84C3-484F-74E391547959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51" creationId="{374E8422-DDFA-8657-E645-589231C3BE74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52" creationId="{1BCFED80-4513-6289-1036-9B81F61BA9AE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53" creationId="{D7FF291D-697A-5ED3-7FFC-97A354DAD191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54" creationId="{FF7C20CD-0EEF-A66A-6A6B-A82C2CE9581B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55" creationId="{1ACAFF83-E87B-0EAA-1655-678CC5A348CF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56" creationId="{E57CCAA5-3380-3986-A594-BEFD27AF81C5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57" creationId="{AD5ECA13-064E-4AF1-AF6F-D55A8D73C906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58" creationId="{BD95C145-5D9E-F206-7A6B-072790F11240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59" creationId="{CE131DB0-C444-24B4-F89A-D5D2738EDFD2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60" creationId="{1D077E0F-A08C-A242-D215-4944B273EC04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61" creationId="{CE26068A-C9D5-5FAC-24AB-6B9DB136C326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62" creationId="{067951AC-DCB1-53D0-A65D-EA83E0C4FBEE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63" creationId="{5B9B2090-FCC5-0061-AA0B-92193F1B4036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64" creationId="{F7CDEA84-56E6-E621-0516-251341EE34EA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65" creationId="{4557089E-51D0-DB80-DB7E-6BAB74D13D85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66" creationId="{3B1298B1-A914-8A5E-561E-4DD8C669B70B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67" creationId="{77F28564-43C1-BB49-9CEF-6FDBDB9AB748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68" creationId="{BAA34872-9618-C044-6531-20AAC6EC23F0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69" creationId="{DD72A40F-022C-E8D1-9ADA-9B26626673D0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70" creationId="{AADF5E84-BAA6-F73C-797A-4B3445C0B2AA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71" creationId="{9B4E5F5D-684C-6136-344E-DDC7B364AE76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72" creationId="{3A8CDE82-105F-7320-3D4D-85057629F523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73" creationId="{93AEAA04-9CF1-252B-F3A6-21B3ADD43B2F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74" creationId="{4A0B33E5-DEBD-A82E-8C76-DAF7FC340ACD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75" creationId="{D75F67F2-DE82-1162-68A6-49D74C658F3E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76" creationId="{BA8A1D86-54F2-C950-7F00-9CA3DA9A79F0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77" creationId="{48874B8D-8F90-BCC7-B5CA-008B8E446185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78" creationId="{9661D72A-8CD7-0693-AD0C-64E0113E2CF0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79" creationId="{9CA4B772-D1D4-D194-A8C9-C06157A5FD6C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80" creationId="{B0AA9D23-F15D-3225-12A1-9B474797BAE1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81" creationId="{ABE39FDF-3C73-863B-AC84-28B3D7827708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82" creationId="{14092191-F0D0-F542-0F06-F80F03BB00F4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84" creationId="{29F191DF-98DE-5365-2BBB-33F118A6BD38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85" creationId="{12488072-45C2-6898-53CE-129709FFE6B1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86" creationId="{3E64D2A9-E44E-AE49-00BE-E3129347CC9C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87" creationId="{A5F449FA-454E-105F-B3D2-5A24D04CCB81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88" creationId="{3566CF0D-5764-11CC-C865-136317375860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89" creationId="{7999F562-68DE-BD4A-4168-579297E9108E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90" creationId="{0117F1BE-FCB8-D4D4-804B-D8B4E7F27E98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91" creationId="{D2E4C759-694B-F5EB-BBDE-F966AC211429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92" creationId="{851F095B-5736-CC4F-16A9-0899D5D58298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93" creationId="{0C06C71E-F9A8-E60B-3A75-EFC398A302C4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94" creationId="{74F285C8-742B-5A77-C912-3F91A1CABBD8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95" creationId="{2951D366-FD00-53D1-F41A-886B389EEE8E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96" creationId="{0878FC19-5785-35BE-23FE-BE42E6383C15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97" creationId="{0D187456-004A-9E9E-F93C-950468276660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98" creationId="{E5E24DBB-ADAB-11FD-61EF-9D06E7EEF4BC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199" creationId="{40D668FF-A2A0-114B-361E-B9D6704064E3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200" creationId="{03526426-1E25-ECB3-D927-6D9BAD44C049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201" creationId="{0253604E-ED95-3871-F398-CEE55ABF5EF8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202" creationId="{27CEEF2B-B548-4317-871F-0B025D3C2D7C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203" creationId="{001DD1ED-C61F-E7B9-507F-144010571308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204" creationId="{80333809-054D-C76D-6391-74A97A70B9EE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205" creationId="{D73A5866-1229-9815-83E4-EA8CD292761A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206" creationId="{3372DB6B-F23C-2520-8729-BAFE58FFC9A4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207" creationId="{350D52BD-A7E8-A5C3-0452-9362B93CB19B}"/>
          </ac:spMkLst>
        </pc:spChg>
        <pc:spChg chg="mod">
          <ac:chgData name="Berencsi Bence" userId="0d6bc2cf-8112-42d3-a525-7658f104eaf7" providerId="ADAL" clId="{BA4AD00B-0161-421B-B9C9-0DB6F39A5137}" dt="2023-02-09T11:08:50.847" v="8957" actId="1035"/>
          <ac:spMkLst>
            <pc:docMk/>
            <pc:sldMk cId="2943028840" sldId="4482"/>
            <ac:spMk id="208" creationId="{4FEEAD8B-A556-8630-8C1A-41549DC44BF9}"/>
          </ac:spMkLst>
        </pc:spChg>
        <pc:spChg chg="add del mod">
          <ac:chgData name="Berencsi Bence" userId="0d6bc2cf-8112-42d3-a525-7658f104eaf7" providerId="ADAL" clId="{BA4AD00B-0161-421B-B9C9-0DB6F39A5137}" dt="2023-02-09T11:06:15.298" v="8924" actId="478"/>
          <ac:spMkLst>
            <pc:docMk/>
            <pc:sldMk cId="2943028840" sldId="4482"/>
            <ac:spMk id="209" creationId="{C804F406-8820-FE25-3ECC-CF33EBA03334}"/>
          </ac:spMkLst>
        </pc:spChg>
        <pc:grpChg chg="add mod">
          <ac:chgData name="Berencsi Bence" userId="0d6bc2cf-8112-42d3-a525-7658f104eaf7" providerId="ADAL" clId="{BA4AD00B-0161-421B-B9C9-0DB6F39A5137}" dt="2023-02-09T11:08:50.847" v="8957" actId="1035"/>
          <ac:grpSpMkLst>
            <pc:docMk/>
            <pc:sldMk cId="2943028840" sldId="4482"/>
            <ac:grpSpMk id="5" creationId="{72EE76DE-CE55-09F7-2FBC-A428C66B3FDD}"/>
          </ac:grpSpMkLst>
        </pc:grpChg>
        <pc:grpChg chg="mod">
          <ac:chgData name="Berencsi Bence" userId="0d6bc2cf-8112-42d3-a525-7658f104eaf7" providerId="ADAL" clId="{BA4AD00B-0161-421B-B9C9-0DB6F39A5137}" dt="2023-02-09T11:08:50.847" v="8957" actId="1035"/>
          <ac:grpSpMkLst>
            <pc:docMk/>
            <pc:sldMk cId="2943028840" sldId="4482"/>
            <ac:grpSpMk id="24" creationId="{F8BDD50E-80E6-4177-F6DD-AB4865027A21}"/>
          </ac:grpSpMkLst>
        </pc:grpChg>
        <pc:grpChg chg="mod">
          <ac:chgData name="Berencsi Bence" userId="0d6bc2cf-8112-42d3-a525-7658f104eaf7" providerId="ADAL" clId="{BA4AD00B-0161-421B-B9C9-0DB6F39A5137}" dt="2023-02-09T11:08:50.847" v="8957" actId="1035"/>
          <ac:grpSpMkLst>
            <pc:docMk/>
            <pc:sldMk cId="2943028840" sldId="4482"/>
            <ac:grpSpMk id="28" creationId="{B26F137B-F017-D756-0E78-5CCB1F9C6C56}"/>
          </ac:grpSpMkLst>
        </pc:grpChg>
        <pc:grpChg chg="mod">
          <ac:chgData name="Berencsi Bence" userId="0d6bc2cf-8112-42d3-a525-7658f104eaf7" providerId="ADAL" clId="{BA4AD00B-0161-421B-B9C9-0DB6F39A5137}" dt="2023-02-09T11:08:50.847" v="8957" actId="1035"/>
          <ac:grpSpMkLst>
            <pc:docMk/>
            <pc:sldMk cId="2943028840" sldId="4482"/>
            <ac:grpSpMk id="29" creationId="{884D851F-E753-99BB-0D43-08550119AF5E}"/>
          </ac:grpSpMkLst>
        </pc:grpChg>
        <pc:grpChg chg="mod">
          <ac:chgData name="Berencsi Bence" userId="0d6bc2cf-8112-42d3-a525-7658f104eaf7" providerId="ADAL" clId="{BA4AD00B-0161-421B-B9C9-0DB6F39A5137}" dt="2023-02-09T11:08:50.847" v="8957" actId="1035"/>
          <ac:grpSpMkLst>
            <pc:docMk/>
            <pc:sldMk cId="2943028840" sldId="4482"/>
            <ac:grpSpMk id="30" creationId="{E256DFD4-C143-9BED-5604-674DECDE13E9}"/>
          </ac:grpSpMkLst>
        </pc:grpChg>
        <pc:grpChg chg="mod">
          <ac:chgData name="Berencsi Bence" userId="0d6bc2cf-8112-42d3-a525-7658f104eaf7" providerId="ADAL" clId="{BA4AD00B-0161-421B-B9C9-0DB6F39A5137}" dt="2023-02-09T11:08:50.847" v="8957" actId="1035"/>
          <ac:grpSpMkLst>
            <pc:docMk/>
            <pc:sldMk cId="2943028840" sldId="4482"/>
            <ac:grpSpMk id="33" creationId="{A550ABDC-4AE7-D8A4-43C0-BCB42CE6AA95}"/>
          </ac:grpSpMkLst>
        </pc:grpChg>
        <pc:grpChg chg="mod">
          <ac:chgData name="Berencsi Bence" userId="0d6bc2cf-8112-42d3-a525-7658f104eaf7" providerId="ADAL" clId="{BA4AD00B-0161-421B-B9C9-0DB6F39A5137}" dt="2023-02-09T11:08:50.847" v="8957" actId="1035"/>
          <ac:grpSpMkLst>
            <pc:docMk/>
            <pc:sldMk cId="2943028840" sldId="4482"/>
            <ac:grpSpMk id="34" creationId="{C71EED90-34C0-DAFE-37C5-F9CFF72A8CA3}"/>
          </ac:grpSpMkLst>
        </pc:grpChg>
        <pc:grpChg chg="mod">
          <ac:chgData name="Berencsi Bence" userId="0d6bc2cf-8112-42d3-a525-7658f104eaf7" providerId="ADAL" clId="{BA4AD00B-0161-421B-B9C9-0DB6F39A5137}" dt="2023-02-09T11:08:50.847" v="8957" actId="1035"/>
          <ac:grpSpMkLst>
            <pc:docMk/>
            <pc:sldMk cId="2943028840" sldId="4482"/>
            <ac:grpSpMk id="39" creationId="{6CD6CF68-531C-5EB9-18F1-9F1CA146991D}"/>
          </ac:grpSpMkLst>
        </pc:grpChg>
        <pc:grpChg chg="mod">
          <ac:chgData name="Berencsi Bence" userId="0d6bc2cf-8112-42d3-a525-7658f104eaf7" providerId="ADAL" clId="{BA4AD00B-0161-421B-B9C9-0DB6F39A5137}" dt="2023-02-09T11:08:50.847" v="8957" actId="1035"/>
          <ac:grpSpMkLst>
            <pc:docMk/>
            <pc:sldMk cId="2943028840" sldId="4482"/>
            <ac:grpSpMk id="40" creationId="{F046D51E-66D7-1A32-B46B-E29C22EE2D9F}"/>
          </ac:grpSpMkLst>
        </pc:grpChg>
        <pc:grpChg chg="mod">
          <ac:chgData name="Berencsi Bence" userId="0d6bc2cf-8112-42d3-a525-7658f104eaf7" providerId="ADAL" clId="{BA4AD00B-0161-421B-B9C9-0DB6F39A5137}" dt="2023-02-09T11:08:50.847" v="8957" actId="1035"/>
          <ac:grpSpMkLst>
            <pc:docMk/>
            <pc:sldMk cId="2943028840" sldId="4482"/>
            <ac:grpSpMk id="45" creationId="{824359C5-266B-0D28-1419-8040EB075A91}"/>
          </ac:grpSpMkLst>
        </pc:grpChg>
        <pc:grpChg chg="mod">
          <ac:chgData name="Berencsi Bence" userId="0d6bc2cf-8112-42d3-a525-7658f104eaf7" providerId="ADAL" clId="{BA4AD00B-0161-421B-B9C9-0DB6F39A5137}" dt="2023-02-09T11:08:50.847" v="8957" actId="1035"/>
          <ac:grpSpMkLst>
            <pc:docMk/>
            <pc:sldMk cId="2943028840" sldId="4482"/>
            <ac:grpSpMk id="46" creationId="{EFE13626-4EDA-358A-FD32-C929FDA862CE}"/>
          </ac:grpSpMkLst>
        </pc:grpChg>
        <pc:grpChg chg="mod">
          <ac:chgData name="Berencsi Bence" userId="0d6bc2cf-8112-42d3-a525-7658f104eaf7" providerId="ADAL" clId="{BA4AD00B-0161-421B-B9C9-0DB6F39A5137}" dt="2023-02-09T11:08:50.847" v="8957" actId="1035"/>
          <ac:grpSpMkLst>
            <pc:docMk/>
            <pc:sldMk cId="2943028840" sldId="4482"/>
            <ac:grpSpMk id="56" creationId="{6BC11C68-D7C2-6401-5881-78111C81CC6A}"/>
          </ac:grpSpMkLst>
        </pc:grpChg>
        <pc:grpChg chg="mod">
          <ac:chgData name="Berencsi Bence" userId="0d6bc2cf-8112-42d3-a525-7658f104eaf7" providerId="ADAL" clId="{BA4AD00B-0161-421B-B9C9-0DB6F39A5137}" dt="2023-02-09T11:08:50.847" v="8957" actId="1035"/>
          <ac:grpSpMkLst>
            <pc:docMk/>
            <pc:sldMk cId="2943028840" sldId="4482"/>
            <ac:grpSpMk id="61" creationId="{E3E3B99B-DF12-FF0C-7D06-1C8598E3B2B6}"/>
          </ac:grpSpMkLst>
        </pc:grpChg>
        <pc:grpChg chg="mod">
          <ac:chgData name="Berencsi Bence" userId="0d6bc2cf-8112-42d3-a525-7658f104eaf7" providerId="ADAL" clId="{BA4AD00B-0161-421B-B9C9-0DB6F39A5137}" dt="2023-02-09T11:08:50.847" v="8957" actId="1035"/>
          <ac:grpSpMkLst>
            <pc:docMk/>
            <pc:sldMk cId="2943028840" sldId="4482"/>
            <ac:grpSpMk id="64" creationId="{896427B8-08B4-F3FD-3A16-FAF52D4C7FBB}"/>
          </ac:grpSpMkLst>
        </pc:grpChg>
        <pc:grpChg chg="mod">
          <ac:chgData name="Berencsi Bence" userId="0d6bc2cf-8112-42d3-a525-7658f104eaf7" providerId="ADAL" clId="{BA4AD00B-0161-421B-B9C9-0DB6F39A5137}" dt="2023-02-09T11:08:50.847" v="8957" actId="1035"/>
          <ac:grpSpMkLst>
            <pc:docMk/>
            <pc:sldMk cId="2943028840" sldId="4482"/>
            <ac:grpSpMk id="65" creationId="{F2376AC0-A282-7358-391E-46BDC823A45D}"/>
          </ac:grpSpMkLst>
        </pc:grpChg>
        <pc:grpChg chg="mod">
          <ac:chgData name="Berencsi Bence" userId="0d6bc2cf-8112-42d3-a525-7658f104eaf7" providerId="ADAL" clId="{BA4AD00B-0161-421B-B9C9-0DB6F39A5137}" dt="2023-02-09T11:08:50.847" v="8957" actId="1035"/>
          <ac:grpSpMkLst>
            <pc:docMk/>
            <pc:sldMk cId="2943028840" sldId="4482"/>
            <ac:grpSpMk id="66" creationId="{692BE692-3854-91CE-09A3-F2AE31AEEB0B}"/>
          </ac:grpSpMkLst>
        </pc:grpChg>
        <pc:grpChg chg="mod">
          <ac:chgData name="Berencsi Bence" userId="0d6bc2cf-8112-42d3-a525-7658f104eaf7" providerId="ADAL" clId="{BA4AD00B-0161-421B-B9C9-0DB6F39A5137}" dt="2023-02-09T11:08:50.847" v="8957" actId="1035"/>
          <ac:grpSpMkLst>
            <pc:docMk/>
            <pc:sldMk cId="2943028840" sldId="4482"/>
            <ac:grpSpMk id="67" creationId="{2AA0D4C8-6DA7-81D8-7267-9ACF3B12E2EE}"/>
          </ac:grpSpMkLst>
        </pc:grpChg>
        <pc:grpChg chg="mod">
          <ac:chgData name="Berencsi Bence" userId="0d6bc2cf-8112-42d3-a525-7658f104eaf7" providerId="ADAL" clId="{BA4AD00B-0161-421B-B9C9-0DB6F39A5137}" dt="2023-02-09T11:08:50.847" v="8957" actId="1035"/>
          <ac:grpSpMkLst>
            <pc:docMk/>
            <pc:sldMk cId="2943028840" sldId="4482"/>
            <ac:grpSpMk id="68" creationId="{F0E20A53-AD3F-58B9-5C77-D4B768CBA645}"/>
          </ac:grpSpMkLst>
        </pc:grpChg>
        <pc:grpChg chg="del">
          <ac:chgData name="Berencsi Bence" userId="0d6bc2cf-8112-42d3-a525-7658f104eaf7" providerId="ADAL" clId="{BA4AD00B-0161-421B-B9C9-0DB6F39A5137}" dt="2023-02-09T11:05:18.584" v="8900" actId="478"/>
          <ac:grpSpMkLst>
            <pc:docMk/>
            <pc:sldMk cId="2943028840" sldId="4482"/>
            <ac:grpSpMk id="80" creationId="{0EF845A1-E980-47D9-A8F3-3A7C58D6A1A9}"/>
          </ac:grpSpMkLst>
        </pc:grpChg>
        <pc:grpChg chg="del">
          <ac:chgData name="Berencsi Bence" userId="0d6bc2cf-8112-42d3-a525-7658f104eaf7" providerId="ADAL" clId="{BA4AD00B-0161-421B-B9C9-0DB6F39A5137}" dt="2023-02-09T11:05:17.508" v="8899" actId="478"/>
          <ac:grpSpMkLst>
            <pc:docMk/>
            <pc:sldMk cId="2943028840" sldId="4482"/>
            <ac:grpSpMk id="86" creationId="{766B7D41-C8EE-4D90-9C98-446A0D4056C6}"/>
          </ac:grpSpMkLst>
        </pc:grpChg>
        <pc:grpChg chg="mod">
          <ac:chgData name="Berencsi Bence" userId="0d6bc2cf-8112-42d3-a525-7658f104eaf7" providerId="ADAL" clId="{BA4AD00B-0161-421B-B9C9-0DB6F39A5137}" dt="2023-02-09T11:08:50.847" v="8957" actId="1035"/>
          <ac:grpSpMkLst>
            <pc:docMk/>
            <pc:sldMk cId="2943028840" sldId="4482"/>
            <ac:grpSpMk id="183" creationId="{36A29F45-E3A5-BF2E-8291-EFB01E584CDA}"/>
          </ac:grpSpMkLst>
        </pc:grpChg>
        <pc:picChg chg="mod">
          <ac:chgData name="Berencsi Bence" userId="0d6bc2cf-8112-42d3-a525-7658f104eaf7" providerId="ADAL" clId="{BA4AD00B-0161-421B-B9C9-0DB6F39A5137}" dt="2023-02-09T11:08:50.847" v="8957" actId="1035"/>
          <ac:picMkLst>
            <pc:docMk/>
            <pc:sldMk cId="2943028840" sldId="4482"/>
            <ac:picMk id="62" creationId="{1F1EB4B1-927A-436B-B63A-9572F5BC4A7A}"/>
          </ac:picMkLst>
        </pc:picChg>
        <pc:picChg chg="mod">
          <ac:chgData name="Berencsi Bence" userId="0d6bc2cf-8112-42d3-a525-7658f104eaf7" providerId="ADAL" clId="{BA4AD00B-0161-421B-B9C9-0DB6F39A5137}" dt="2023-02-09T11:08:50.847" v="8957" actId="1035"/>
          <ac:picMkLst>
            <pc:docMk/>
            <pc:sldMk cId="2943028840" sldId="4482"/>
            <ac:picMk id="63" creationId="{19F031B4-457A-89D6-9957-8AA5C2A09DA2}"/>
          </ac:picMkLst>
        </pc:picChg>
      </pc:sldChg>
      <pc:sldMasterChg chg="addSldLayout delSldLayout">
        <pc:chgData name="Berencsi Bence" userId="0d6bc2cf-8112-42d3-a525-7658f104eaf7" providerId="ADAL" clId="{BA4AD00B-0161-421B-B9C9-0DB6F39A5137}" dt="2023-02-07T10:16:10.862" v="1358" actId="47"/>
        <pc:sldMasterMkLst>
          <pc:docMk/>
          <pc:sldMasterMk cId="2037655577" sldId="2147483674"/>
        </pc:sldMasterMkLst>
        <pc:sldLayoutChg chg="add del">
          <pc:chgData name="Berencsi Bence" userId="0d6bc2cf-8112-42d3-a525-7658f104eaf7" providerId="ADAL" clId="{BA4AD00B-0161-421B-B9C9-0DB6F39A5137}" dt="2023-02-07T10:16:10.862" v="1358" actId="47"/>
          <pc:sldLayoutMkLst>
            <pc:docMk/>
            <pc:sldMasterMk cId="2037655577" sldId="2147483674"/>
            <pc:sldLayoutMk cId="881744969" sldId="2147483676"/>
          </pc:sldLayoutMkLst>
        </pc:sldLayoutChg>
      </pc:sldMasterChg>
    </pc:docChg>
  </pc:docChgLst>
  <pc:docChgLst>
    <pc:chgData name="Berencsi Bence" userId="0d6bc2cf-8112-42d3-a525-7658f104eaf7" providerId="ADAL" clId="{2273AA8B-C001-4817-AB0B-A143D03E6B23}"/>
    <pc:docChg chg="custSel modSld">
      <pc:chgData name="Berencsi Bence" userId="0d6bc2cf-8112-42d3-a525-7658f104eaf7" providerId="ADAL" clId="{2273AA8B-C001-4817-AB0B-A143D03E6B23}" dt="2022-06-28T09:35:38.614" v="55" actId="207"/>
      <pc:docMkLst>
        <pc:docMk/>
      </pc:docMkLst>
      <pc:sldChg chg="addSp modSp mod">
        <pc:chgData name="Berencsi Bence" userId="0d6bc2cf-8112-42d3-a525-7658f104eaf7" providerId="ADAL" clId="{2273AA8B-C001-4817-AB0B-A143D03E6B23}" dt="2022-06-28T09:35:38.614" v="55" actId="207"/>
        <pc:sldMkLst>
          <pc:docMk/>
          <pc:sldMk cId="4281924829" sldId="258"/>
        </pc:sldMkLst>
        <pc:spChg chg="mod">
          <ac:chgData name="Berencsi Bence" userId="0d6bc2cf-8112-42d3-a525-7658f104eaf7" providerId="ADAL" clId="{2273AA8B-C001-4817-AB0B-A143D03E6B23}" dt="2022-06-28T09:35:38.614" v="55" actId="207"/>
          <ac:spMkLst>
            <pc:docMk/>
            <pc:sldMk cId="4281924829" sldId="258"/>
            <ac:spMk id="2" creationId="{D3A354F6-DAF4-0944-A763-23CFDE5018A2}"/>
          </ac:spMkLst>
        </pc:spChg>
        <pc:spChg chg="add mod">
          <ac:chgData name="Berencsi Bence" userId="0d6bc2cf-8112-42d3-a525-7658f104eaf7" providerId="ADAL" clId="{2273AA8B-C001-4817-AB0B-A143D03E6B23}" dt="2022-06-28T09:35:32.497" v="54" actId="207"/>
          <ac:spMkLst>
            <pc:docMk/>
            <pc:sldMk cId="4281924829" sldId="258"/>
            <ac:spMk id="10" creationId="{3828CA9F-33D7-D730-4961-84204196EBD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3A956-ED37-428B-98A3-E80073FA41AC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BEC74-A475-44E8-9307-7B44BE6C62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3200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3CBF3-8B3F-5E86-2976-5D3A2BB1D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2">
            <a:extLst>
              <a:ext uri="{FF2B5EF4-FFF2-40B4-BE49-F238E27FC236}">
                <a16:creationId xmlns:a16="http://schemas.microsoft.com/office/drawing/2014/main" id="{48571A9C-DDAD-1F67-4C8F-07679D26D3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>
            <a:extLst>
              <a:ext uri="{FF2B5EF4-FFF2-40B4-BE49-F238E27FC236}">
                <a16:creationId xmlns:a16="http://schemas.microsoft.com/office/drawing/2014/main" id="{1B446977-F7AE-5FAF-44B6-567E4B997B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>
                <a:latin typeface="Arial" pitchFamily="34" charset="0"/>
              </a:rPr>
              <a:t>A helyes a Conformité Européenne!</a:t>
            </a:r>
          </a:p>
        </p:txBody>
      </p:sp>
    </p:spTree>
    <p:extLst>
      <p:ext uri="{BB962C8B-B14F-4D97-AF65-F5344CB8AC3E}">
        <p14:creationId xmlns:p14="http://schemas.microsoft.com/office/powerpoint/2010/main" val="625563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1928" y="4892613"/>
            <a:ext cx="6460209" cy="4606638"/>
          </a:xfrm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746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1928" y="4892613"/>
            <a:ext cx="6460209" cy="4606638"/>
          </a:xfrm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464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1928" y="4892613"/>
            <a:ext cx="6460209" cy="4606638"/>
          </a:xfrm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38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1928" y="4892613"/>
            <a:ext cx="6460209" cy="4606638"/>
          </a:xfrm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931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8555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11484-AFB4-1680-34E1-8702BE8DA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C0F770C-61F2-6D45-A471-601D0D7DD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4195C3D-7CD0-D27D-1E58-42C3727FF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Ez az ábra a </a:t>
            </a:r>
            <a:r>
              <a:rPr lang="hu-HU" b="0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768/2008/EK határozatból van.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21074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B10B5-C579-D5AF-E076-6AC44AE64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9B9E4B1-7314-22CE-731C-4B64E9CAFF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20F9027C-B2D3-E959-4ADB-D1227B591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Ez az ábra a </a:t>
            </a:r>
            <a:r>
              <a:rPr lang="hu-HU" b="0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768/2008/EK határozatból van.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97664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098F3-998D-8873-B132-4817EE65C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026947A-6B28-2169-A84F-629B104209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7D0209BC-9581-0FFD-975D-343FF8138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Ez az ábra a </a:t>
            </a:r>
            <a:r>
              <a:rPr lang="hu-HU" b="0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768/2008/EK határozatból van.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13619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6773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1858" y="4892254"/>
            <a:ext cx="6460350" cy="4607457"/>
          </a:xfrm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026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200" dirty="0"/>
              <a:t>Célja biztosítani, hogy csak biztonságos és más módon is megfelelő termékek kerüljenek forgalomba úgy, hogy közben a tisztességes gazdasági szereplők egyenlő esélyeket élvezhessenek, és biztosítva legyen a z uniós fogyasztók és szakmai felhasználók hatékony védelme, valamint az uniós egységes piac versenyképessége.</a:t>
            </a:r>
          </a:p>
          <a:p>
            <a:endParaRPr lang="hu-HU" sz="2200" dirty="0"/>
          </a:p>
          <a:p>
            <a:r>
              <a:rPr lang="hu-HU" sz="2200" dirty="0"/>
              <a:t>Közvetlenül vonatkoznak </a:t>
            </a:r>
          </a:p>
          <a:p>
            <a:pPr marL="371532" indent="-371532">
              <a:buFont typeface="Arial" panose="020B0604020202020204" pitchFamily="34" charset="0"/>
              <a:buChar char="•"/>
            </a:pPr>
            <a:r>
              <a:rPr lang="hu-HU" sz="2200" dirty="0"/>
              <a:t>minden tagállamra, </a:t>
            </a:r>
          </a:p>
          <a:p>
            <a:pPr marL="371532" indent="-371532">
              <a:buFont typeface="Arial" panose="020B0604020202020204" pitchFamily="34" charset="0"/>
              <a:buChar char="•"/>
            </a:pPr>
            <a:r>
              <a:rPr lang="hu-HU" sz="2200" dirty="0"/>
              <a:t>érintett gazdasági szereplőkre,</a:t>
            </a:r>
          </a:p>
          <a:p>
            <a:pPr marL="371532" indent="-371532">
              <a:buFont typeface="Arial" panose="020B0604020202020204" pitchFamily="34" charset="0"/>
              <a:buChar char="•"/>
            </a:pPr>
            <a:r>
              <a:rPr lang="hu-HU" sz="2200" dirty="0"/>
              <a:t>megfelelőségértékelő szervezetre és</a:t>
            </a:r>
          </a:p>
          <a:p>
            <a:pPr marL="371532" indent="-371532">
              <a:buFont typeface="Arial" panose="020B0604020202020204" pitchFamily="34" charset="0"/>
              <a:buChar char="•"/>
            </a:pPr>
            <a:r>
              <a:rPr lang="hu-HU" sz="2200" dirty="0"/>
              <a:t> akkreditáló testületre.</a:t>
            </a:r>
          </a:p>
        </p:txBody>
      </p:sp>
    </p:spTree>
    <p:extLst>
      <p:ext uri="{BB962C8B-B14F-4D97-AF65-F5344CB8AC3E}">
        <p14:creationId xmlns:p14="http://schemas.microsoft.com/office/powerpoint/2010/main" val="1904669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1858" y="4892254"/>
            <a:ext cx="6460350" cy="4607457"/>
          </a:xfrm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282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1858" y="4892254"/>
            <a:ext cx="6460350" cy="4607457"/>
          </a:xfrm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627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1858" y="4892254"/>
            <a:ext cx="6460350" cy="4607457"/>
          </a:xfrm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93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57DB9-11A1-959E-5032-62394E9CE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1" name="Rectangle 2">
            <a:extLst>
              <a:ext uri="{FF2B5EF4-FFF2-40B4-BE49-F238E27FC236}">
                <a16:creationId xmlns:a16="http://schemas.microsoft.com/office/drawing/2014/main" id="{10184E21-AC6E-E392-59F1-5DA4299FF2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2" name="Rectangle 3">
            <a:extLst>
              <a:ext uri="{FF2B5EF4-FFF2-40B4-BE49-F238E27FC236}">
                <a16:creationId xmlns:a16="http://schemas.microsoft.com/office/drawing/2014/main" id="{09B18BFA-717A-A856-EEF0-38EE677D82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1858" y="4892254"/>
            <a:ext cx="6460350" cy="4607457"/>
          </a:xfrm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3678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ADF47-0031-6B29-1178-A745118C0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1" name="Rectangle 2">
            <a:extLst>
              <a:ext uri="{FF2B5EF4-FFF2-40B4-BE49-F238E27FC236}">
                <a16:creationId xmlns:a16="http://schemas.microsoft.com/office/drawing/2014/main" id="{32BC3C10-57D1-1BC9-4352-1064C6418E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2" name="Rectangle 3">
            <a:extLst>
              <a:ext uri="{FF2B5EF4-FFF2-40B4-BE49-F238E27FC236}">
                <a16:creationId xmlns:a16="http://schemas.microsoft.com/office/drawing/2014/main" id="{A15F85F4-52E4-8BDD-94B4-656C5D361F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1858" y="4892254"/>
            <a:ext cx="6460350" cy="4607457"/>
          </a:xfrm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200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1858" y="4892254"/>
            <a:ext cx="6460350" cy="4607457"/>
          </a:xfrm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4201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58132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796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8FD4B-AD65-8796-192F-E274EA248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7" name="Rectangle 2">
            <a:extLst>
              <a:ext uri="{FF2B5EF4-FFF2-40B4-BE49-F238E27FC236}">
                <a16:creationId xmlns:a16="http://schemas.microsoft.com/office/drawing/2014/main" id="{AE184A10-58E7-EC80-910F-3156252E71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8" name="Rectangle 3">
            <a:extLst>
              <a:ext uri="{FF2B5EF4-FFF2-40B4-BE49-F238E27FC236}">
                <a16:creationId xmlns:a16="http://schemas.microsoft.com/office/drawing/2014/main" id="{7C16BD7A-A220-DD65-D581-DBE336CE9B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0879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CC57B-BBC0-F524-FA73-6C3FC66E7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7" name="Rectangle 2">
            <a:extLst>
              <a:ext uri="{FF2B5EF4-FFF2-40B4-BE49-F238E27FC236}">
                <a16:creationId xmlns:a16="http://schemas.microsoft.com/office/drawing/2014/main" id="{A518CED0-8A64-1968-A373-9FDF89BFC7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8" name="Rectangle 3">
            <a:extLst>
              <a:ext uri="{FF2B5EF4-FFF2-40B4-BE49-F238E27FC236}">
                <a16:creationId xmlns:a16="http://schemas.microsoft.com/office/drawing/2014/main" id="{743EFF41-4C42-B319-CDCD-FEDB5CC840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985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200" dirty="0"/>
              <a:t>Célja biztosítani, hogy csak biztonságos és más módon is megfelelő termékek kerüljenek forgalomba úgy, hogy közben a tisztességes gazdasági szereplők egyenlő esélyeket élvezhessenek, és biztosítva legyen a z uniós fogyasztók és szakmai felhasználók hatékony védelme, valamint az uniós egységes piac versenyképessége.</a:t>
            </a:r>
          </a:p>
          <a:p>
            <a:endParaRPr lang="hu-HU" sz="2200" dirty="0"/>
          </a:p>
          <a:p>
            <a:r>
              <a:rPr lang="hu-HU" sz="2200" dirty="0"/>
              <a:t>Közvetlenül vonatkoznak </a:t>
            </a:r>
          </a:p>
          <a:p>
            <a:pPr marL="371532" indent="-371532">
              <a:buFont typeface="Arial" panose="020B0604020202020204" pitchFamily="34" charset="0"/>
              <a:buChar char="•"/>
            </a:pPr>
            <a:r>
              <a:rPr lang="hu-HU" sz="2200" dirty="0"/>
              <a:t>minden tagállamra, </a:t>
            </a:r>
          </a:p>
          <a:p>
            <a:pPr marL="371532" indent="-371532">
              <a:buFont typeface="Arial" panose="020B0604020202020204" pitchFamily="34" charset="0"/>
              <a:buChar char="•"/>
            </a:pPr>
            <a:r>
              <a:rPr lang="hu-HU" sz="2200" dirty="0"/>
              <a:t>érintett gazdasági szereplőkre,</a:t>
            </a:r>
          </a:p>
          <a:p>
            <a:pPr marL="371532" indent="-371532">
              <a:buFont typeface="Arial" panose="020B0604020202020204" pitchFamily="34" charset="0"/>
              <a:buChar char="•"/>
            </a:pPr>
            <a:r>
              <a:rPr lang="hu-HU" sz="2200" dirty="0"/>
              <a:t>megfelelőségértékelő szervezetre és</a:t>
            </a:r>
          </a:p>
          <a:p>
            <a:pPr marL="371532" indent="-371532">
              <a:buFont typeface="Arial" panose="020B0604020202020204" pitchFamily="34" charset="0"/>
              <a:buChar char="•"/>
            </a:pPr>
            <a:r>
              <a:rPr lang="hu-HU" sz="2200" dirty="0"/>
              <a:t> akkreditáló testületre.</a:t>
            </a:r>
          </a:p>
        </p:txBody>
      </p:sp>
    </p:spTree>
    <p:extLst>
      <p:ext uri="{BB962C8B-B14F-4D97-AF65-F5344CB8AC3E}">
        <p14:creationId xmlns:p14="http://schemas.microsoft.com/office/powerpoint/2010/main" val="30185381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0FA89-7E71-392A-C594-C2D3AF107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7" name="Rectangle 2">
            <a:extLst>
              <a:ext uri="{FF2B5EF4-FFF2-40B4-BE49-F238E27FC236}">
                <a16:creationId xmlns:a16="http://schemas.microsoft.com/office/drawing/2014/main" id="{B152C22F-4ED3-752D-48F3-B2E49D48AB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8" name="Rectangle 3">
            <a:extLst>
              <a:ext uri="{FF2B5EF4-FFF2-40B4-BE49-F238E27FC236}">
                <a16:creationId xmlns:a16="http://schemas.microsoft.com/office/drawing/2014/main" id="{B7403555-DD16-29CE-016C-B5DC0CFD30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2098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D8754-7729-2145-4799-2D3421B28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7" name="Rectangle 2">
            <a:extLst>
              <a:ext uri="{FF2B5EF4-FFF2-40B4-BE49-F238E27FC236}">
                <a16:creationId xmlns:a16="http://schemas.microsoft.com/office/drawing/2014/main" id="{53E77249-AEFE-A367-D87E-913E4B0F4B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8" name="Rectangle 3">
            <a:extLst>
              <a:ext uri="{FF2B5EF4-FFF2-40B4-BE49-F238E27FC236}">
                <a16:creationId xmlns:a16="http://schemas.microsoft.com/office/drawing/2014/main" id="{70D67FE3-7F79-99CF-2A73-C05C2BCD4B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4070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1C554-37F3-0021-59E9-508C27656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7" name="Rectangle 2">
            <a:extLst>
              <a:ext uri="{FF2B5EF4-FFF2-40B4-BE49-F238E27FC236}">
                <a16:creationId xmlns:a16="http://schemas.microsoft.com/office/drawing/2014/main" id="{44BED123-E12B-6B5F-B5CD-2E610D822B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8" name="Rectangle 3">
            <a:extLst>
              <a:ext uri="{FF2B5EF4-FFF2-40B4-BE49-F238E27FC236}">
                <a16:creationId xmlns:a16="http://schemas.microsoft.com/office/drawing/2014/main" id="{B75198A0-F7FF-6098-8173-83FF2F6515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7053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56409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313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DCBBE3-FF43-4917-BB48-60E340E5E35C}" type="slidenum">
              <a:rPr lang="hu-HU" smtClean="0">
                <a:latin typeface="Arial" pitchFamily="34" charset="0"/>
              </a:rPr>
              <a:pPr/>
              <a:t>70</a:t>
            </a:fld>
            <a:endParaRPr lang="hu-HU">
              <a:latin typeface="Arial" pitchFamily="34" charset="0"/>
            </a:endParaRPr>
          </a:p>
        </p:txBody>
      </p:sp>
      <p:sp>
        <p:nvSpPr>
          <p:cNvPr id="262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hu-HU" b="1">
                <a:latin typeface="Arial" pitchFamily="34" charset="0"/>
              </a:rPr>
              <a:t>„A”</a:t>
            </a:r>
            <a:r>
              <a:rPr lang="hu-HU">
                <a:latin typeface="Arial" pitchFamily="34" charset="0"/>
              </a:rPr>
              <a:t> </a:t>
            </a:r>
            <a:r>
              <a:rPr lang="hu-HU" b="1">
                <a:latin typeface="Arial" pitchFamily="34" charset="0"/>
              </a:rPr>
              <a:t>típusú</a:t>
            </a:r>
            <a:r>
              <a:rPr lang="hu-HU">
                <a:latin typeface="Arial" pitchFamily="34" charset="0"/>
              </a:rPr>
              <a:t> </a:t>
            </a:r>
            <a:r>
              <a:rPr lang="hu-HU" b="1">
                <a:latin typeface="Arial" pitchFamily="34" charset="0"/>
              </a:rPr>
              <a:t>szabványok</a:t>
            </a:r>
            <a:r>
              <a:rPr lang="hu-HU">
                <a:latin typeface="Arial" pitchFamily="34" charset="0"/>
              </a:rPr>
              <a:t> : alapelvek, tervezési szempontok </a:t>
            </a:r>
          </a:p>
          <a:p>
            <a:pPr eaLnBrk="1" hangingPunct="1"/>
            <a:r>
              <a:rPr lang="hu-HU" b="1">
                <a:latin typeface="Arial" pitchFamily="34" charset="0"/>
              </a:rPr>
              <a:t>MSZEN292-1-2 </a:t>
            </a:r>
            <a:r>
              <a:rPr lang="hu-HU">
                <a:latin typeface="Arial" pitchFamily="34" charset="0"/>
              </a:rPr>
              <a:t>(1993) Alapfogalmak, a tervezés általános alapelvei. Fogalom meghatározások, módszertan. (ISO/IEC 12100-1/2)</a:t>
            </a:r>
            <a:br>
              <a:rPr lang="hu-HU">
                <a:latin typeface="Arial" pitchFamily="34" charset="0"/>
              </a:rPr>
            </a:br>
            <a:r>
              <a:rPr lang="hu-HU" b="1">
                <a:latin typeface="Arial" pitchFamily="34" charset="0"/>
              </a:rPr>
              <a:t>MSZEN414</a:t>
            </a:r>
            <a:r>
              <a:rPr lang="hu-HU">
                <a:latin typeface="Arial" pitchFamily="34" charset="0"/>
              </a:rPr>
              <a:t> (1994) Tervezési szempontok, biztonsági rendszerek.</a:t>
            </a:r>
            <a:br>
              <a:rPr lang="hu-HU">
                <a:latin typeface="Arial" pitchFamily="34" charset="0"/>
              </a:rPr>
            </a:br>
            <a:r>
              <a:rPr lang="hu-HU" b="1">
                <a:latin typeface="Arial" pitchFamily="34" charset="0"/>
              </a:rPr>
              <a:t>MSZEN1050</a:t>
            </a:r>
            <a:r>
              <a:rPr lang="hu-HU">
                <a:latin typeface="Arial" pitchFamily="34" charset="0"/>
              </a:rPr>
              <a:t> (1999) A kockázatelemzés alapelvei. (ISO/IEC 14121)</a:t>
            </a:r>
            <a:br>
              <a:rPr lang="hu-HU">
                <a:latin typeface="Arial" pitchFamily="34" charset="0"/>
              </a:rPr>
            </a:br>
            <a:r>
              <a:rPr lang="hu-HU" b="1">
                <a:latin typeface="Arial" pitchFamily="34" charset="0"/>
              </a:rPr>
              <a:t>B” típusú szabványok : csoportszabványok</a:t>
            </a:r>
          </a:p>
          <a:p>
            <a:pPr eaLnBrk="1" hangingPunct="1"/>
            <a:r>
              <a:rPr lang="hu-HU" b="1">
                <a:latin typeface="Arial" pitchFamily="34" charset="0"/>
              </a:rPr>
              <a:t>B1:</a:t>
            </a:r>
            <a:r>
              <a:rPr lang="hu-HU">
                <a:latin typeface="Arial" pitchFamily="34" charset="0"/>
              </a:rPr>
              <a:t> Biztonságtechnikai követelmények és szempontok pl.: a biztonságos távolságok, felületi hőmérsékletek, működési módok, sebességfüggés stb.</a:t>
            </a:r>
            <a:br>
              <a:rPr lang="hu-HU">
                <a:latin typeface="Arial" pitchFamily="34" charset="0"/>
              </a:rPr>
            </a:br>
            <a:r>
              <a:rPr lang="hu-HU" b="1">
                <a:latin typeface="Arial" pitchFamily="34" charset="0"/>
              </a:rPr>
              <a:t>B2:</a:t>
            </a:r>
            <a:r>
              <a:rPr lang="hu-HU">
                <a:latin typeface="Arial" pitchFamily="34" charset="0"/>
              </a:rPr>
              <a:t> Biztonságtechnikai eszközök, berendezések szabványai pl.: optoelektronikai eszközök, nyomásra érzékeny eszközök, reteszelt eszközök, vészleállító eszközök, kétkezes indítás.</a:t>
            </a:r>
            <a:br>
              <a:rPr lang="hu-HU">
                <a:latin typeface="Arial" pitchFamily="34" charset="0"/>
              </a:rPr>
            </a:br>
            <a:r>
              <a:rPr lang="hu-HU" b="1">
                <a:latin typeface="Arial" pitchFamily="34" charset="0"/>
              </a:rPr>
              <a:t>B1-MSZEN 294 : </a:t>
            </a:r>
            <a:r>
              <a:rPr lang="hu-HU">
                <a:latin typeface="Arial" pitchFamily="34" charset="0"/>
              </a:rPr>
              <a:t>(1994) : Gépek biztonsága, biztonságos távolságok a gépek felső testrésszel való elérése ellen. (ISO/IEC 13852)</a:t>
            </a:r>
            <a:br>
              <a:rPr lang="hu-HU">
                <a:latin typeface="Arial" pitchFamily="34" charset="0"/>
              </a:rPr>
            </a:br>
            <a:r>
              <a:rPr lang="hu-HU" b="1">
                <a:latin typeface="Arial" pitchFamily="34" charset="0"/>
              </a:rPr>
              <a:t>B1-MSZEN 349 :</a:t>
            </a:r>
            <a:r>
              <a:rPr lang="hu-HU">
                <a:latin typeface="Arial" pitchFamily="34" charset="0"/>
              </a:rPr>
              <a:t> Minimális betartandó térközök az emberi testrészek sérülésének elkerülésére. (ISO/IEC 854)</a:t>
            </a:r>
            <a:br>
              <a:rPr lang="hu-HU">
                <a:latin typeface="Arial" pitchFamily="34" charset="0"/>
              </a:rPr>
            </a:br>
            <a:r>
              <a:rPr lang="hu-HU" b="1">
                <a:latin typeface="Arial" pitchFamily="34" charset="0"/>
              </a:rPr>
              <a:t>B2-MSZEN 60204 :</a:t>
            </a:r>
            <a:r>
              <a:rPr lang="hu-HU">
                <a:latin typeface="Arial" pitchFamily="34" charset="0"/>
              </a:rPr>
              <a:t> (1995) : Gépi berendezések biztonsága. Gépek villamos szerkezetei.</a:t>
            </a:r>
            <a:br>
              <a:rPr lang="hu-HU">
                <a:latin typeface="Arial" pitchFamily="34" charset="0"/>
              </a:rPr>
            </a:br>
            <a:r>
              <a:rPr lang="hu-HU" b="1">
                <a:latin typeface="Arial" pitchFamily="34" charset="0"/>
              </a:rPr>
              <a:t>B2-MSZEN 418 :</a:t>
            </a:r>
            <a:r>
              <a:rPr lang="hu-HU">
                <a:latin typeface="Arial" pitchFamily="34" charset="0"/>
              </a:rPr>
              <a:t>(1993) Vészleállító berendezések működési szempontjai. A kialakítás elvei. (ISO/IEC 13850)</a:t>
            </a:r>
            <a:br>
              <a:rPr lang="hu-HU">
                <a:latin typeface="Arial" pitchFamily="34" charset="0"/>
              </a:rPr>
            </a:br>
            <a:r>
              <a:rPr lang="hu-HU" b="1">
                <a:latin typeface="Arial" pitchFamily="34" charset="0"/>
              </a:rPr>
              <a:t>B2-MSZEN 1037 :</a:t>
            </a:r>
            <a:r>
              <a:rPr lang="hu-HU">
                <a:latin typeface="Arial" pitchFamily="34" charset="0"/>
              </a:rPr>
              <a:t> A váratlan újraindítás megakadályozása. (ISO/IEC 14118)</a:t>
            </a:r>
            <a:br>
              <a:rPr lang="hu-HU">
                <a:latin typeface="Arial" pitchFamily="34" charset="0"/>
              </a:rPr>
            </a:br>
            <a:r>
              <a:rPr lang="hu-HU" b="1">
                <a:latin typeface="Arial" pitchFamily="34" charset="0"/>
              </a:rPr>
              <a:t>„C” típusú szabványok: termékszabványok</a:t>
            </a:r>
          </a:p>
          <a:p>
            <a:pPr eaLnBrk="1" hangingPunct="1"/>
            <a:r>
              <a:rPr lang="hu-HU" b="1" i="1">
                <a:latin typeface="Arial" pitchFamily="34" charset="0"/>
              </a:rPr>
              <a:t>Fém-hidegalakító gépek</a:t>
            </a:r>
            <a:br>
              <a:rPr lang="hu-HU" b="1" i="1">
                <a:latin typeface="Arial" pitchFamily="34" charset="0"/>
              </a:rPr>
            </a:br>
            <a:r>
              <a:rPr lang="hu-HU" b="1">
                <a:latin typeface="Arial" pitchFamily="34" charset="0"/>
              </a:rPr>
              <a:t>MSZEN 692 </a:t>
            </a:r>
            <a:r>
              <a:rPr lang="hu-HU">
                <a:latin typeface="Arial" pitchFamily="34" charset="0"/>
              </a:rPr>
              <a:t>(1998) : Mechanikus sajtológépek.</a:t>
            </a:r>
            <a:br>
              <a:rPr lang="hu-HU">
                <a:latin typeface="Arial" pitchFamily="34" charset="0"/>
              </a:rPr>
            </a:br>
            <a:r>
              <a:rPr lang="hu-HU" b="1">
                <a:latin typeface="Arial" pitchFamily="34" charset="0"/>
              </a:rPr>
              <a:t>MSZEN 693 :</a:t>
            </a:r>
            <a:r>
              <a:rPr lang="hu-HU">
                <a:latin typeface="Arial" pitchFamily="34" charset="0"/>
              </a:rPr>
              <a:t> Hidraulikus sajtológépek, fékezett gépek, pneumatikus sajtolók és lyukasztók, fémalakító gépek.</a:t>
            </a:r>
            <a:br>
              <a:rPr lang="hu-HU">
                <a:latin typeface="Arial" pitchFamily="34" charset="0"/>
              </a:rPr>
            </a:br>
            <a:r>
              <a:rPr lang="hu-HU" b="1">
                <a:latin typeface="Arial" pitchFamily="34" charset="0"/>
              </a:rPr>
              <a:t>MSZEN 12622 :</a:t>
            </a:r>
            <a:r>
              <a:rPr lang="hu-HU">
                <a:latin typeface="Arial" pitchFamily="34" charset="0"/>
              </a:rPr>
              <a:t> Hirdaulikus sajtolók fékei.</a:t>
            </a:r>
            <a:br>
              <a:rPr lang="hu-HU">
                <a:latin typeface="Arial" pitchFamily="34" charset="0"/>
              </a:rPr>
            </a:br>
            <a:r>
              <a:rPr lang="hu-HU" b="1">
                <a:latin typeface="Arial" pitchFamily="34" charset="0"/>
              </a:rPr>
              <a:t>MSZEN 13736 :</a:t>
            </a:r>
            <a:r>
              <a:rPr lang="hu-HU">
                <a:latin typeface="Arial" pitchFamily="34" charset="0"/>
              </a:rPr>
              <a:t> Pneumatikus sajtológépek.</a:t>
            </a:r>
            <a:br>
              <a:rPr lang="hu-HU">
                <a:latin typeface="Arial" pitchFamily="34" charset="0"/>
              </a:rPr>
            </a:br>
            <a:br>
              <a:rPr lang="hu-HU">
                <a:latin typeface="Arial" pitchFamily="34" charset="0"/>
              </a:rPr>
            </a:br>
            <a:endParaRPr lang="hu-HU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6177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29165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5400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450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49857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70C33-3D59-37A3-C67D-7C87FB7CF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5" name="Rectangle 2">
            <a:extLst>
              <a:ext uri="{FF2B5EF4-FFF2-40B4-BE49-F238E27FC236}">
                <a16:creationId xmlns:a16="http://schemas.microsoft.com/office/drawing/2014/main" id="{B3D72388-9EA4-F6B3-7BF8-AA6BEB9E9E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6" name="Rectangle 3">
            <a:extLst>
              <a:ext uri="{FF2B5EF4-FFF2-40B4-BE49-F238E27FC236}">
                <a16:creationId xmlns:a16="http://schemas.microsoft.com/office/drawing/2014/main" id="{94D4F6A6-E88B-7BB3-9C4F-C406CBFD07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916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03510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57310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5450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0330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22761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23177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C2848-BBC9-BA62-74C1-403BC9462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E5279CC-F9CC-3F59-F9AB-5629D254C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77125289-81C7-E56D-E676-2A410A2E6B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Ez az ábra a </a:t>
            </a:r>
            <a:r>
              <a:rPr lang="hu-HU" b="0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768/2008/EK határozatból van.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893881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29194-6533-12C1-AA12-927A856D1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79EC95A8-E098-999E-9AAC-A1C884CC78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D92299BF-4823-C396-EBE6-28D9F5C26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4648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4337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A47CF-7F41-D254-9788-29AB65D4C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045D07C4-87AA-F4B8-57BA-074A324C3A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EF1331A9-DFAE-213E-0627-93AAB0689F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E05F628-C782-DF07-E174-3B8D2E8224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BEC74-A475-44E8-9307-7B44BE6C629C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4289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5730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197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1928" y="4892613"/>
            <a:ext cx="6460209" cy="4606638"/>
          </a:xfrm>
          <a:noFill/>
          <a:ln/>
        </p:spPr>
        <p:txBody>
          <a:bodyPr/>
          <a:lstStyle/>
          <a:p>
            <a:pPr eaLnBrk="1" hangingPunct="1"/>
            <a:endParaRPr lang="hu-H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523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>
            <a:extLst>
              <a:ext uri="{FF2B5EF4-FFF2-40B4-BE49-F238E27FC236}">
                <a16:creationId xmlns:a16="http://schemas.microsoft.com/office/drawing/2014/main" id="{4111447D-5BF2-3696-24E3-2896A8372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8D2D438-6249-84B1-5C7E-94B0E0B10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6FCC85A-BB29-D050-2195-2139BA419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5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9178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1294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0941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883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914678-DF47-5207-8AC4-0FAA7233B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882D97B-F06D-79E0-6EDF-5B9EB4A02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81F66D4-B748-77C7-7106-0CE32614B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C49C59-BC55-46BD-A3FF-41ACB8E671BE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5DD29A3-DE18-23DB-9156-0E751B47E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A4299BE-384B-D32C-434D-DEA92FF43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5DB04F-6432-4C56-AFCC-9B31D25D00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1729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2E87C5-BC77-0FA5-0BBF-EF791AA5A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461DC0B-A81B-C9AE-0F42-29AFBD46B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947CCB6-76CD-C027-57B8-E87B5A6E9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C49C59-BC55-46BD-A3FF-41ACB8E671BE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0CDD5D3-F306-03F7-421F-5B114ED0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8BF4D5E-569E-4CE5-7C9B-5C8295591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5DB04F-6432-4C56-AFCC-9B31D25D00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7037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F78ABF-2A88-8E8D-8FF1-907CB56B4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8E5A817-B6BD-1DFA-CA40-2DFD1329F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508B342-F455-8743-F306-FFEF60576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C49C59-BC55-46BD-A3FF-41ACB8E671BE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2F183B2-5DD5-434A-3FE4-5C77DC5D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D27B660-6B3B-CBFF-9A28-286C8A403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5DB04F-6432-4C56-AFCC-9B31D25D00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7001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32A0F9-2FDD-470D-52ED-35D72808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D019451-162F-7857-4BC8-8B343863E3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64C73DA-54F3-D12B-66C4-D839D3120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BC919F0-CAB8-2F6E-ADD7-3390F7970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C49C59-BC55-46BD-A3FF-41ACB8E671BE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F4A4DDB-93B7-CEDE-39A4-C285AF5DA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CFC3265-AAD2-818A-8C26-5283440F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5DB04F-6432-4C56-AFCC-9B31D25D00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5053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F33B42-74DA-7C02-33C1-A41A2FEF4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4CBB2C3-26F1-437A-7334-D8F704366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19D18B9-7253-F8D2-EA2C-C98E4F306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BBEE723-56E6-1697-F057-386E62F76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234980DE-A055-1B5A-C280-BFAA99FC00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ACE67225-3CE1-ED65-F9F8-860BF0A6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C49C59-BC55-46BD-A3FF-41ACB8E671BE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BA73F626-B83F-26DC-3B73-287EA4195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BCAD71C3-9E15-3901-6676-7A31BBDC7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5DB04F-6432-4C56-AFCC-9B31D25D00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7791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326157-BFBF-D0FC-E1C4-C78AD5165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2564C3D-A1EB-CB20-E637-7B233257B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C49C59-BC55-46BD-A3FF-41ACB8E671BE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FEBC358-580D-B980-8AAD-CDADCD3E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E032E07-118B-5B22-6C9C-3EB70C967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5DB04F-6432-4C56-AFCC-9B31D25D00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4682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9839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13AD301C-4DEB-DF0D-EA10-DE8D56B9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C49C59-BC55-46BD-A3FF-41ACB8E671BE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8B9B038-6231-7FB5-00AF-C11C73491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F7CB94C-7A3B-4A25-B96D-9B4CE8BE8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5DB04F-6432-4C56-AFCC-9B31D25D00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8361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BE8583-DD34-87B0-B7E9-DD5C559A6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09FDEB-489A-B437-9224-6F80E56D0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3ADECA4-23F8-DEE0-5045-002A04A274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3413844-13E6-C2D6-0FD8-8CF514437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C49C59-BC55-46BD-A3FF-41ACB8E671BE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A19F090-C95B-55D9-40D2-9BB06DF6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DE9FCF3-7A14-04FC-81BD-EBDA6D78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5DB04F-6432-4C56-AFCC-9B31D25D00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012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52A2D3-9B71-927E-C22F-7F92FF08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2EF46295-5991-8B77-78CD-3BB5E2A18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8913D14-3E86-9F23-3BFE-F5020A7A5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F2BB0C3-07A1-A449-9F83-3D8C20091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C49C59-BC55-46BD-A3FF-41ACB8E671BE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149D24E-0084-FDED-E1D3-ADA700AB4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5393089-D48D-62FF-CAE7-7D952D1A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5DB04F-6432-4C56-AFCC-9B31D25D00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7022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F1F927-232C-140F-2E98-C179817C9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B74599B-08E4-581C-8354-DB221814C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DE967C4-F172-685F-DEE9-98A34A6BF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C49C59-BC55-46BD-A3FF-41ACB8E671BE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390B4E7-A5EE-ADE6-4282-2956261C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85D9A4A-5166-6053-8F75-AC4503178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5DB04F-6432-4C56-AFCC-9B31D25D00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4937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ED0C4FE-CE44-811F-69C5-A04EDEA82D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BD50B7D-100A-143A-53A6-1B6CD2A86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2D18719-708D-5B3E-C0C5-676C66BC9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C49C59-BC55-46BD-A3FF-41ACB8E671BE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8CE76A2-2D25-9596-CE68-F04ED5EB7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B5A0B14-BB21-15DF-BCFE-44D2577EC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5DB04F-6432-4C56-AFCC-9B31D25D00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904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1287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40F60C-0359-4D12-A239-B3791D52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79" y="18256"/>
            <a:ext cx="8869045" cy="809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8854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053798F-1300-B149-8DAD-735AEBBD46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05968" y="3454166"/>
            <a:ext cx="3580064" cy="20479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493936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75EE2-F7C1-4047-B195-8F8C4D495568}" type="datetimeFigureOut">
              <a:rPr lang="hu-HU" smtClean="0"/>
              <a:pPr/>
              <a:t>2025. 05. 05.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6242-1C3E-4477-8382-24DE2C0E154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42150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>
            <a:extLst>
              <a:ext uri="{FF2B5EF4-FFF2-40B4-BE49-F238E27FC236}">
                <a16:creationId xmlns:a16="http://schemas.microsoft.com/office/drawing/2014/main" id="{4111447D-5BF2-3696-24E3-2896A8372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8D2D438-6249-84B1-5C7E-94B0E0B10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6FCC85A-BB29-D050-2195-2139BA419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5411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5809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080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4258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8718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9701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7590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8958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87026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30300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59327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7536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72684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6694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142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40F60C-0359-4D12-A239-B3791D52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79" y="18256"/>
            <a:ext cx="8869045" cy="809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78690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053798F-1300-B149-8DAD-735AEBBD46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05968" y="3454166"/>
            <a:ext cx="3580064" cy="20479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7847412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54330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053798F-1300-B149-8DAD-735AEBBD46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05968" y="3454166"/>
            <a:ext cx="3580064" cy="20479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4878492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75EE2-F7C1-4047-B195-8F8C4D495568}" type="datetimeFigureOut">
              <a:rPr lang="hu-HU" smtClean="0"/>
              <a:pPr/>
              <a:t>2025. 05. 05.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6242-1C3E-4477-8382-24DE2C0E154B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31425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78517" y="88900"/>
            <a:ext cx="8447616" cy="719138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1678517" y="1700213"/>
            <a:ext cx="9711267" cy="4525962"/>
          </a:xfrm>
          <a:prstGeom prst="rect">
            <a:avLst/>
          </a:prstGeom>
        </p:spPr>
        <p:txBody>
          <a:bodyPr/>
          <a:lstStyle/>
          <a:p>
            <a:pPr lvl="0"/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952502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9787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3446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65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9912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582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  <p:sp>
        <p:nvSpPr>
          <p:cNvPr id="7" name="Nyíl: ötszög 6">
            <a:extLst>
              <a:ext uri="{FF2B5EF4-FFF2-40B4-BE49-F238E27FC236}">
                <a16:creationId xmlns:a16="http://schemas.microsoft.com/office/drawing/2014/main" id="{C96FFBDD-40ED-1464-836F-E79305C64326}"/>
              </a:ext>
            </a:extLst>
          </p:cNvPr>
          <p:cNvSpPr/>
          <p:nvPr userDrawn="1"/>
        </p:nvSpPr>
        <p:spPr>
          <a:xfrm>
            <a:off x="1" y="3972"/>
            <a:ext cx="9030278" cy="993774"/>
          </a:xfrm>
          <a:prstGeom prst="homePlate">
            <a:avLst>
              <a:gd name="adj" fmla="val 20325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Nyíl: sávnyíl 7">
            <a:extLst>
              <a:ext uri="{FF2B5EF4-FFF2-40B4-BE49-F238E27FC236}">
                <a16:creationId xmlns:a16="http://schemas.microsoft.com/office/drawing/2014/main" id="{74766EFA-7574-7BE5-5862-511799BEC66F}"/>
              </a:ext>
            </a:extLst>
          </p:cNvPr>
          <p:cNvSpPr/>
          <p:nvPr userDrawn="1"/>
        </p:nvSpPr>
        <p:spPr>
          <a:xfrm>
            <a:off x="9096563" y="0"/>
            <a:ext cx="388140" cy="997746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9" name="Nyíl: sávnyíl 8">
            <a:extLst>
              <a:ext uri="{FF2B5EF4-FFF2-40B4-BE49-F238E27FC236}">
                <a16:creationId xmlns:a16="http://schemas.microsoft.com/office/drawing/2014/main" id="{6CCF605E-9A35-4488-D49E-63F32CBC2CD2}"/>
              </a:ext>
            </a:extLst>
          </p:cNvPr>
          <p:cNvSpPr/>
          <p:nvPr userDrawn="1"/>
        </p:nvSpPr>
        <p:spPr>
          <a:xfrm>
            <a:off x="9326046" y="0"/>
            <a:ext cx="388140" cy="998536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E72172F8-0EEF-9C45-D972-33E014DF938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875" y="124694"/>
            <a:ext cx="2143371" cy="741167"/>
          </a:xfrm>
          <a:prstGeom prst="rect">
            <a:avLst/>
          </a:prstGeom>
        </p:spPr>
      </p:pic>
      <p:sp>
        <p:nvSpPr>
          <p:cNvPr id="17" name="Cím 1">
            <a:extLst>
              <a:ext uri="{FF2B5EF4-FFF2-40B4-BE49-F238E27FC236}">
                <a16:creationId xmlns:a16="http://schemas.microsoft.com/office/drawing/2014/main" id="{DDCBAF2C-89E2-3096-F0B4-894F7B5F5BF7}"/>
              </a:ext>
            </a:extLst>
          </p:cNvPr>
          <p:cNvSpPr txBox="1">
            <a:spLocks/>
          </p:cNvSpPr>
          <p:nvPr userDrawn="1"/>
        </p:nvSpPr>
        <p:spPr>
          <a:xfrm>
            <a:off x="309148" y="80387"/>
            <a:ext cx="8262095" cy="7679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Poppins" pitchFamily="2" charset="0"/>
                <a:ea typeface="+mj-ea"/>
                <a:cs typeface="Poppins" pitchFamily="2" charset="0"/>
              </a:defRPr>
            </a:lvl1pPr>
          </a:lstStyle>
          <a:p>
            <a:pPr algn="l"/>
            <a:endParaRPr lang="hu-HU" sz="4000" dirty="0"/>
          </a:p>
        </p:txBody>
      </p:sp>
      <p:sp>
        <p:nvSpPr>
          <p:cNvPr id="2" name="Nyíl: sávnyíl 1">
            <a:extLst>
              <a:ext uri="{FF2B5EF4-FFF2-40B4-BE49-F238E27FC236}">
                <a16:creationId xmlns:a16="http://schemas.microsoft.com/office/drawing/2014/main" id="{BA56A77F-30CB-B55B-1C4D-8B11A060E3F2}"/>
              </a:ext>
            </a:extLst>
          </p:cNvPr>
          <p:cNvSpPr/>
          <p:nvPr userDrawn="1"/>
        </p:nvSpPr>
        <p:spPr>
          <a:xfrm>
            <a:off x="8866860" y="0"/>
            <a:ext cx="388140" cy="996704"/>
          </a:xfrm>
          <a:prstGeom prst="chevron">
            <a:avLst/>
          </a:prstGeom>
          <a:solidFill>
            <a:srgbClr val="CF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8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4">
            <a:extLst>
              <a:ext uri="{FF2B5EF4-FFF2-40B4-BE49-F238E27FC236}">
                <a16:creationId xmlns:a16="http://schemas.microsoft.com/office/drawing/2014/main" id="{2A4C64E8-55FA-C92E-57AA-767743B7BAB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3585" y="5765074"/>
            <a:ext cx="365035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0" i="0" u="none" strike="noStrike" kern="0" cap="none" spc="0" normalizeH="0" baseline="0" noProof="0" dirty="0">
                <a:ln>
                  <a:noFill/>
                </a:ln>
                <a:solidFill>
                  <a:srgbClr val="005F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Gödöllő </a:t>
            </a:r>
            <a:br>
              <a:rPr kumimoji="0" lang="hu-HU" altLang="hu-HU" sz="1600" b="0" i="0" u="none" strike="noStrike" kern="0" cap="none" spc="0" normalizeH="0" baseline="0" noProof="0" dirty="0">
                <a:ln>
                  <a:noFill/>
                </a:ln>
                <a:solidFill>
                  <a:srgbClr val="005F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hu-HU" altLang="hu-H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IPARI GÉPEK BIZTONSÁGA </a:t>
            </a:r>
            <a:br>
              <a:rPr kumimoji="0" lang="hu-HU" altLang="hu-HU" sz="1600" b="0" i="0" u="none" strike="noStrike" kern="0" cap="none" spc="0" normalizeH="0" baseline="0" noProof="0" dirty="0">
                <a:ln>
                  <a:noFill/>
                </a:ln>
                <a:solidFill>
                  <a:srgbClr val="005F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hu-HU" altLang="hu-HU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szakmérnök szakirányú továbbképzés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2024.</a:t>
            </a:r>
            <a:r>
              <a:rPr kumimoji="0" lang="hu-HU" altLang="hu-HU" sz="1600" b="0" i="0" u="none" strike="noStrike" kern="0" cap="none" spc="0" normalizeH="0" baseline="0" noProof="0" dirty="0">
                <a:ln>
                  <a:noFill/>
                </a:ln>
                <a:solidFill>
                  <a:srgbClr val="005F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Nyíl: ötszög 7">
            <a:extLst>
              <a:ext uri="{FF2B5EF4-FFF2-40B4-BE49-F238E27FC236}">
                <a16:creationId xmlns:a16="http://schemas.microsoft.com/office/drawing/2014/main" id="{4F7D47CF-048B-E51B-DFC3-56B54B19C917}"/>
              </a:ext>
            </a:extLst>
          </p:cNvPr>
          <p:cNvSpPr/>
          <p:nvPr userDrawn="1"/>
        </p:nvSpPr>
        <p:spPr>
          <a:xfrm>
            <a:off x="209007" y="1071154"/>
            <a:ext cx="6296297" cy="4624252"/>
          </a:xfrm>
          <a:prstGeom prst="homePlate">
            <a:avLst>
              <a:gd name="adj" fmla="val 20325"/>
            </a:avLst>
          </a:prstGeom>
          <a:solidFill>
            <a:srgbClr val="005F92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Nyíl: sávnyíl 8">
            <a:extLst>
              <a:ext uri="{FF2B5EF4-FFF2-40B4-BE49-F238E27FC236}">
                <a16:creationId xmlns:a16="http://schemas.microsoft.com/office/drawing/2014/main" id="{E39972D7-B9B6-C819-C4BA-2E5B642EB800}"/>
              </a:ext>
            </a:extLst>
          </p:cNvPr>
          <p:cNvSpPr/>
          <p:nvPr userDrawn="1"/>
        </p:nvSpPr>
        <p:spPr>
          <a:xfrm>
            <a:off x="5731718" y="1071154"/>
            <a:ext cx="1860686" cy="4615543"/>
          </a:xfrm>
          <a:prstGeom prst="chevron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Nyíl: sávnyíl 9">
            <a:extLst>
              <a:ext uri="{FF2B5EF4-FFF2-40B4-BE49-F238E27FC236}">
                <a16:creationId xmlns:a16="http://schemas.microsoft.com/office/drawing/2014/main" id="{9DC2EE8F-731A-7587-C4A7-0274EF2E2D3B}"/>
              </a:ext>
            </a:extLst>
          </p:cNvPr>
          <p:cNvSpPr/>
          <p:nvPr userDrawn="1"/>
        </p:nvSpPr>
        <p:spPr>
          <a:xfrm>
            <a:off x="6829903" y="1068974"/>
            <a:ext cx="1860686" cy="4615543"/>
          </a:xfrm>
          <a:prstGeom prst="chevron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EF4BD894-1CD2-425C-2E63-D08D8BFAF2C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348" y="1896535"/>
            <a:ext cx="2144289" cy="1371991"/>
          </a:xfrm>
          <a:prstGeom prst="rect">
            <a:avLst/>
          </a:prstGeom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CD1C0E57-48B1-5863-4353-BEC71677D174}"/>
              </a:ext>
            </a:extLst>
          </p:cNvPr>
          <p:cNvSpPr/>
          <p:nvPr userDrawn="1"/>
        </p:nvSpPr>
        <p:spPr>
          <a:xfrm>
            <a:off x="0" y="0"/>
            <a:ext cx="125373" cy="6858000"/>
          </a:xfrm>
          <a:prstGeom prst="rect">
            <a:avLst/>
          </a:prstGeom>
          <a:solidFill>
            <a:srgbClr val="005F9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727AA8B0-117B-BE0D-2A36-B0A812A2A658}"/>
              </a:ext>
            </a:extLst>
          </p:cNvPr>
          <p:cNvCxnSpPr/>
          <p:nvPr userDrawn="1"/>
        </p:nvCxnSpPr>
        <p:spPr>
          <a:xfrm>
            <a:off x="189957" y="0"/>
            <a:ext cx="0" cy="6858000"/>
          </a:xfrm>
          <a:prstGeom prst="line">
            <a:avLst/>
          </a:prstGeom>
          <a:noFill/>
          <a:ln w="38100" cap="flat" cmpd="sng" algn="ctr">
            <a:solidFill>
              <a:srgbClr val="005F92"/>
            </a:solidFill>
            <a:prstDash val="solid"/>
            <a:miter lim="800000"/>
          </a:ln>
          <a:effectLst/>
        </p:spPr>
      </p:cxnSp>
      <p:pic>
        <p:nvPicPr>
          <p:cNvPr id="14" name="Kép 13">
            <a:extLst>
              <a:ext uri="{FF2B5EF4-FFF2-40B4-BE49-F238E27FC236}">
                <a16:creationId xmlns:a16="http://schemas.microsoft.com/office/drawing/2014/main" id="{412AED73-15DF-C44D-A6FF-6C9A153AC2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348" y="3632708"/>
            <a:ext cx="2373275" cy="82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7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279" y="18256"/>
            <a:ext cx="8869045" cy="809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picture containing text, clipart, tableware, plate&#10;&#10;Description automatically generated">
            <a:extLst>
              <a:ext uri="{FF2B5EF4-FFF2-40B4-BE49-F238E27FC236}">
                <a16:creationId xmlns:a16="http://schemas.microsoft.com/office/drawing/2014/main" id="{DD3AC3FF-56B0-4709-A0AF-6FD46A760A6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1756" y="67246"/>
            <a:ext cx="1324776" cy="39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2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hf sldNum="0"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7F12B-D824-4AF6-BBBE-67E367CA8B43}" type="datetimeFigureOut">
              <a:rPr lang="hu-HU" smtClean="0"/>
              <a:t>2025. 05. 05.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C7874-0DD9-4E28-996E-F6D1E685945E}" type="slidenum">
              <a:rPr lang="hu-HU" smtClean="0"/>
              <a:t>‹#›</a:t>
            </a:fld>
            <a:endParaRPr lang="hu-HU"/>
          </a:p>
        </p:txBody>
      </p:sp>
      <p:sp>
        <p:nvSpPr>
          <p:cNvPr id="7" name="Nyíl: ötszög 6">
            <a:extLst>
              <a:ext uri="{FF2B5EF4-FFF2-40B4-BE49-F238E27FC236}">
                <a16:creationId xmlns:a16="http://schemas.microsoft.com/office/drawing/2014/main" id="{C96FFBDD-40ED-1464-836F-E79305C64326}"/>
              </a:ext>
            </a:extLst>
          </p:cNvPr>
          <p:cNvSpPr/>
          <p:nvPr userDrawn="1"/>
        </p:nvSpPr>
        <p:spPr>
          <a:xfrm>
            <a:off x="1" y="0"/>
            <a:ext cx="8903494" cy="997746"/>
          </a:xfrm>
          <a:prstGeom prst="homePlate">
            <a:avLst>
              <a:gd name="adj" fmla="val 20325"/>
            </a:avLst>
          </a:prstGeom>
          <a:gradFill flip="none" rotWithShape="1">
            <a:gsLst>
              <a:gs pos="100000">
                <a:srgbClr val="0070C0"/>
              </a:gs>
              <a:gs pos="6900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E72172F8-0EEF-9C45-D972-33E014DF938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5397" y="121446"/>
            <a:ext cx="2143371" cy="741167"/>
          </a:xfrm>
          <a:prstGeom prst="rect">
            <a:avLst/>
          </a:prstGeom>
        </p:spPr>
      </p:pic>
      <p:sp>
        <p:nvSpPr>
          <p:cNvPr id="17" name="Cím 1">
            <a:extLst>
              <a:ext uri="{FF2B5EF4-FFF2-40B4-BE49-F238E27FC236}">
                <a16:creationId xmlns:a16="http://schemas.microsoft.com/office/drawing/2014/main" id="{DDCBAF2C-89E2-3096-F0B4-894F7B5F5BF7}"/>
              </a:ext>
            </a:extLst>
          </p:cNvPr>
          <p:cNvSpPr txBox="1">
            <a:spLocks/>
          </p:cNvSpPr>
          <p:nvPr userDrawn="1"/>
        </p:nvSpPr>
        <p:spPr>
          <a:xfrm>
            <a:off x="309148" y="80387"/>
            <a:ext cx="8262095" cy="7679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Poppins" pitchFamily="2" charset="0"/>
                <a:ea typeface="+mj-ea"/>
                <a:cs typeface="Poppins" pitchFamily="2" charset="0"/>
              </a:defRPr>
            </a:lvl1pPr>
          </a:lstStyle>
          <a:p>
            <a:pPr algn="l"/>
            <a:endParaRPr lang="hu-HU" sz="4000" dirty="0"/>
          </a:p>
        </p:txBody>
      </p:sp>
      <p:sp>
        <p:nvSpPr>
          <p:cNvPr id="2" name="Folyamatábra: Tárolt adat 1">
            <a:extLst>
              <a:ext uri="{FF2B5EF4-FFF2-40B4-BE49-F238E27FC236}">
                <a16:creationId xmlns:a16="http://schemas.microsoft.com/office/drawing/2014/main" id="{22BAABA6-A2CC-6C54-898D-D7461134C447}"/>
              </a:ext>
            </a:extLst>
          </p:cNvPr>
          <p:cNvSpPr/>
          <p:nvPr userDrawn="1"/>
        </p:nvSpPr>
        <p:spPr>
          <a:xfrm>
            <a:off x="8425688" y="0"/>
            <a:ext cx="1201787" cy="997746"/>
          </a:xfrm>
          <a:prstGeom prst="flowChartOnlineStorage">
            <a:avLst/>
          </a:prstGeom>
          <a:gradFill>
            <a:gsLst>
              <a:gs pos="100000">
                <a:srgbClr val="0070C0"/>
              </a:gs>
              <a:gs pos="4000">
                <a:srgbClr val="0079C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1EC7123E-8582-5D18-7853-D8E79C3AB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258"/>
          <a:stretch/>
        </p:blipFill>
        <p:spPr>
          <a:xfrm>
            <a:off x="11798768" y="-7887"/>
            <a:ext cx="393232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7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279" y="18256"/>
            <a:ext cx="8869045" cy="809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A picture containing text, clipart, tableware, plate&#10;&#10;Description automatically generated">
            <a:extLst>
              <a:ext uri="{FF2B5EF4-FFF2-40B4-BE49-F238E27FC236}">
                <a16:creationId xmlns:a16="http://schemas.microsoft.com/office/drawing/2014/main" id="{DD3AC3FF-56B0-4709-A0AF-6FD46A760A6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1756" y="67246"/>
            <a:ext cx="1324776" cy="39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2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6" r:id="rId2"/>
    <p:sldLayoutId id="2147483707" r:id="rId3"/>
    <p:sldLayoutId id="2147483708" r:id="rId4"/>
  </p:sldLayoutIdLst>
  <p:hf sldNum="0"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tm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1.tmp"/><Relationship Id="rId4" Type="http://schemas.openxmlformats.org/officeDocument/2006/relationships/image" Target="../media/image190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tmp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ur-lex.europa.eu/legal-content/EN/TXT/?uri=CELEX:32008D0768&amp;locale=en" TargetMode="External"/><Relationship Id="rId2" Type="http://schemas.openxmlformats.org/officeDocument/2006/relationships/hyperlink" Target="http://eur-lex.europa.eu/legal-content/EN/TXT/?uri=CELEX:32008R0765&amp;locale=en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hyperlink" Target="https://eur-lex.europa.eu/legal-content/EN/TXT/?uri=celex:32019R102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svg"/><Relationship Id="rId11" Type="http://schemas.openxmlformats.org/officeDocument/2006/relationships/image" Target="../media/image59.jpe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jpe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5" Type="http://schemas.openxmlformats.org/officeDocument/2006/relationships/hyperlink" Target="http://www.youtube.com/watch?v=iHNV2riXhTQ" TargetMode="External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s://www.linkedin.com/company/9242383" TargetMode="External"/><Relationship Id="rId4" Type="http://schemas.openxmlformats.org/officeDocument/2006/relationships/hyperlink" Target="https://www.linkedin.com/groups/9054504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01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hyperlink" Target="https://www.saasco.hu/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tmp"/><Relationship Id="rId5" Type="http://schemas.openxmlformats.org/officeDocument/2006/relationships/image" Target="../media/image18.tmp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1.jpeg"/><Relationship Id="rId4" Type="http://schemas.microsoft.com/office/2007/relationships/hdphoto" Target="../media/hdphoto9.wd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tmp"/><Relationship Id="rId5" Type="http://schemas.openxmlformats.org/officeDocument/2006/relationships/image" Target="../media/image124.tmp"/><Relationship Id="rId4" Type="http://schemas.openxmlformats.org/officeDocument/2006/relationships/image" Target="../media/image123.tm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tm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tmp"/><Relationship Id="rId5" Type="http://schemas.openxmlformats.org/officeDocument/2006/relationships/image" Target="../media/image11.png"/><Relationship Id="rId4" Type="http://schemas.openxmlformats.org/officeDocument/2006/relationships/image" Target="../media/image134.tm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tmp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jpeg"/><Relationship Id="rId5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openxmlformats.org/officeDocument/2006/relationships/image" Target="../media/image3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tmp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mp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4.wdp"/><Relationship Id="rId7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tmp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tmp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16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7" Type="http://schemas.openxmlformats.org/officeDocument/2006/relationships/image" Target="../media/image175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4.png"/><Relationship Id="rId5" Type="http://schemas.openxmlformats.org/officeDocument/2006/relationships/image" Target="../media/image66.png"/><Relationship Id="rId4" Type="http://schemas.openxmlformats.org/officeDocument/2006/relationships/image" Target="../media/image173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654182-74F6-429A-8481-29F64C89E9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761205"/>
            <a:ext cx="12219950" cy="60967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0FBDDC-DD70-4C5F-9C76-5F4F1420A51C}"/>
              </a:ext>
            </a:extLst>
          </p:cNvPr>
          <p:cNvSpPr/>
          <p:nvPr/>
        </p:nvSpPr>
        <p:spPr>
          <a:xfrm>
            <a:off x="1588" y="3495364"/>
            <a:ext cx="12188825" cy="176971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2000">
                <a:srgbClr val="F4980E"/>
              </a:gs>
              <a:gs pos="100000">
                <a:schemeClr val="bg1"/>
              </a:gs>
              <a:gs pos="49000">
                <a:srgbClr val="F39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00856D23-3EE3-495C-A117-7C11D982CDA9}"/>
              </a:ext>
            </a:extLst>
          </p:cNvPr>
          <p:cNvSpPr/>
          <p:nvPr/>
        </p:nvSpPr>
        <p:spPr>
          <a:xfrm rot="5400000">
            <a:off x="1223884" y="4152733"/>
            <a:ext cx="3373576" cy="203527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9">
            <a:extLst>
              <a:ext uri="{FF2B5EF4-FFF2-40B4-BE49-F238E27FC236}">
                <a16:creationId xmlns:a16="http://schemas.microsoft.com/office/drawing/2014/main" id="{481810DE-D264-CA6A-1EDB-6F5EF7480E7A}"/>
              </a:ext>
            </a:extLst>
          </p:cNvPr>
          <p:cNvSpPr/>
          <p:nvPr/>
        </p:nvSpPr>
        <p:spPr>
          <a:xfrm rot="5400000">
            <a:off x="1231745" y="832875"/>
            <a:ext cx="3373576" cy="2035278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0D731EF-83BD-568B-0A98-927DC9D5362C}"/>
              </a:ext>
            </a:extLst>
          </p:cNvPr>
          <p:cNvSpPr/>
          <p:nvPr/>
        </p:nvSpPr>
        <p:spPr>
          <a:xfrm>
            <a:off x="3928312" y="2176548"/>
            <a:ext cx="8232563" cy="1090368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99FA446B-78B6-477B-A5BA-2F1D6CAA83DB}"/>
              </a:ext>
            </a:extLst>
          </p:cNvPr>
          <p:cNvSpPr txBox="1"/>
          <p:nvPr/>
        </p:nvSpPr>
        <p:spPr>
          <a:xfrm>
            <a:off x="4214665" y="2344033"/>
            <a:ext cx="8005645" cy="95410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1C2835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„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1C2835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GEMBSZ 2025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1C2835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”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1C2835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Gépészeti- Emelőgépes- Munkabiztonsági Szakmai Nap 2025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012E8B2-4BE6-68E2-BDFE-5663D8B7143F}"/>
              </a:ext>
            </a:extLst>
          </p:cNvPr>
          <p:cNvSpPr txBox="1"/>
          <p:nvPr/>
        </p:nvSpPr>
        <p:spPr>
          <a:xfrm>
            <a:off x="4184141" y="3627050"/>
            <a:ext cx="1966417" cy="13696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Tahoma" panose="020B0604030504040204" pitchFamily="34" charset="0"/>
                <a:cs typeface="Poppins" pitchFamily="2" charset="77"/>
              </a:rPr>
              <a:t>2025.05.06.</a:t>
            </a:r>
          </a:p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Berencsi Bence</a:t>
            </a:r>
          </a:p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+36 20 589 5590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machine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@saasco.hu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www.saasco.hu</a:t>
            </a:r>
          </a:p>
        </p:txBody>
      </p:sp>
      <p:pic>
        <p:nvPicPr>
          <p:cNvPr id="1026" name="Picture 2" descr="Crawler Crane 3D Model - A23D">
            <a:extLst>
              <a:ext uri="{FF2B5EF4-FFF2-40B4-BE49-F238E27FC236}">
                <a16:creationId xmlns:a16="http://schemas.microsoft.com/office/drawing/2014/main" id="{16205188-A91E-3495-961F-B12BBEA1C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65" t="32511" b="8542"/>
          <a:stretch/>
        </p:blipFill>
        <p:spPr bwMode="auto">
          <a:xfrm rot="21432877">
            <a:off x="2973333" y="-88467"/>
            <a:ext cx="1129829" cy="303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E36B7235-DE55-4858-9FD4-9B531C013D58}"/>
              </a:ext>
            </a:extLst>
          </p:cNvPr>
          <p:cNvGrpSpPr>
            <a:grpSpLocks noChangeAspect="1"/>
          </p:cNvGrpSpPr>
          <p:nvPr/>
        </p:nvGrpSpPr>
        <p:grpSpPr>
          <a:xfrm>
            <a:off x="2267917" y="3119539"/>
            <a:ext cx="1409478" cy="3509911"/>
            <a:chOff x="269662" y="2352092"/>
            <a:chExt cx="4563296" cy="11363613"/>
          </a:xfrm>
          <a:effectLst>
            <a:outerShdw blurRad="63500" dist="304800" dir="10800000" sx="98000" sy="98000" algn="ctr" rotWithShape="0">
              <a:srgbClr val="000000">
                <a:alpha val="58000"/>
              </a:srgbClr>
            </a:outerShdw>
          </a:effectLst>
        </p:grpSpPr>
        <p:grpSp>
          <p:nvGrpSpPr>
            <p:cNvPr id="18" name="Group 41">
              <a:extLst>
                <a:ext uri="{FF2B5EF4-FFF2-40B4-BE49-F238E27FC236}">
                  <a16:creationId xmlns:a16="http://schemas.microsoft.com/office/drawing/2014/main" id="{B7BA9C4A-27F1-49F2-95B7-9C8DE388B11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9662" y="3567885"/>
              <a:ext cx="4563296" cy="10147820"/>
              <a:chOff x="4832591" y="3445897"/>
              <a:chExt cx="4244429" cy="9412859"/>
            </a:xfrm>
          </p:grpSpPr>
          <p:sp>
            <p:nvSpPr>
              <p:cNvPr id="46" name="Freeform 42">
                <a:extLst>
                  <a:ext uri="{FF2B5EF4-FFF2-40B4-BE49-F238E27FC236}">
                    <a16:creationId xmlns:a16="http://schemas.microsoft.com/office/drawing/2014/main" id="{BA26A02E-DBA0-437D-85AE-DFFD190A035C}"/>
                  </a:ext>
                </a:extLst>
              </p:cNvPr>
              <p:cNvSpPr/>
              <p:nvPr/>
            </p:nvSpPr>
            <p:spPr>
              <a:xfrm flipH="1">
                <a:off x="5960162" y="11996881"/>
                <a:ext cx="2136006" cy="861875"/>
              </a:xfrm>
              <a:custGeom>
                <a:avLst/>
                <a:gdLst>
                  <a:gd name="connsiteX0" fmla="*/ 1146644 w 2136006"/>
                  <a:gd name="connsiteY0" fmla="*/ 178102 h 861875"/>
                  <a:gd name="connsiteX1" fmla="*/ 527108 w 2136006"/>
                  <a:gd name="connsiteY1" fmla="*/ 226061 h 861875"/>
                  <a:gd name="connsiteX2" fmla="*/ 218535 w 2136006"/>
                  <a:gd name="connsiteY2" fmla="*/ 453540 h 861875"/>
                  <a:gd name="connsiteX3" fmla="*/ 2728 w 2136006"/>
                  <a:gd name="connsiteY3" fmla="*/ 722820 h 861875"/>
                  <a:gd name="connsiteX4" fmla="*/ 192593 w 2136006"/>
                  <a:gd name="connsiteY4" fmla="*/ 861713 h 861875"/>
                  <a:gd name="connsiteX5" fmla="*/ 361295 w 2136006"/>
                  <a:gd name="connsiteY5" fmla="*/ 832037 h 861875"/>
                  <a:gd name="connsiteX6" fmla="*/ 790132 w 2136006"/>
                  <a:gd name="connsiteY6" fmla="*/ 683114 h 861875"/>
                  <a:gd name="connsiteX7" fmla="*/ 894786 w 2136006"/>
                  <a:gd name="connsiteY7" fmla="*/ 633631 h 861875"/>
                  <a:gd name="connsiteX8" fmla="*/ 1149922 w 2136006"/>
                  <a:gd name="connsiteY8" fmla="*/ 567486 h 861875"/>
                  <a:gd name="connsiteX9" fmla="*/ 1179807 w 2136006"/>
                  <a:gd name="connsiteY9" fmla="*/ 464680 h 861875"/>
                  <a:gd name="connsiteX10" fmla="*/ 1167142 w 2136006"/>
                  <a:gd name="connsiteY10" fmla="*/ 337690 h 861875"/>
                  <a:gd name="connsiteX11" fmla="*/ 1146644 w 2136006"/>
                  <a:gd name="connsiteY11" fmla="*/ 178102 h 861875"/>
                  <a:gd name="connsiteX12" fmla="*/ 2131839 w 2136006"/>
                  <a:gd name="connsiteY12" fmla="*/ 0 h 861875"/>
                  <a:gd name="connsiteX13" fmla="*/ 1528880 w 2136006"/>
                  <a:gd name="connsiteY13" fmla="*/ 63434 h 861875"/>
                  <a:gd name="connsiteX14" fmla="*/ 1390719 w 2136006"/>
                  <a:gd name="connsiteY14" fmla="*/ 292770 h 861875"/>
                  <a:gd name="connsiteX15" fmla="*/ 1268557 w 2136006"/>
                  <a:gd name="connsiteY15" fmla="*/ 459013 h 861875"/>
                  <a:gd name="connsiteX16" fmla="*/ 1238274 w 2136006"/>
                  <a:gd name="connsiteY16" fmla="*/ 609601 h 861875"/>
                  <a:gd name="connsiteX17" fmla="*/ 1430439 w 2136006"/>
                  <a:gd name="connsiteY17" fmla="*/ 734972 h 861875"/>
                  <a:gd name="connsiteX18" fmla="*/ 1733698 w 2136006"/>
                  <a:gd name="connsiteY18" fmla="*/ 625596 h 861875"/>
                  <a:gd name="connsiteX19" fmla="*/ 2021687 w 2136006"/>
                  <a:gd name="connsiteY19" fmla="*/ 396838 h 861875"/>
                  <a:gd name="connsiteX20" fmla="*/ 2131839 w 2136006"/>
                  <a:gd name="connsiteY20" fmla="*/ 0 h 861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006" h="861875">
                    <a:moveTo>
                      <a:pt x="1146644" y="178102"/>
                    </a:moveTo>
                    <a:lnTo>
                      <a:pt x="527108" y="226061"/>
                    </a:lnTo>
                    <a:cubicBezTo>
                      <a:pt x="433286" y="313853"/>
                      <a:pt x="329688" y="390155"/>
                      <a:pt x="218535" y="453540"/>
                    </a:cubicBezTo>
                    <a:cubicBezTo>
                      <a:pt x="103938" y="518892"/>
                      <a:pt x="-20047" y="600146"/>
                      <a:pt x="2728" y="722820"/>
                    </a:cubicBezTo>
                    <a:cubicBezTo>
                      <a:pt x="18559" y="808073"/>
                      <a:pt x="102938" y="858635"/>
                      <a:pt x="192593" y="861713"/>
                    </a:cubicBezTo>
                    <a:cubicBezTo>
                      <a:pt x="250086" y="863681"/>
                      <a:pt x="305969" y="847462"/>
                      <a:pt x="361295" y="832037"/>
                    </a:cubicBezTo>
                    <a:cubicBezTo>
                      <a:pt x="507555" y="791346"/>
                      <a:pt x="656426" y="755353"/>
                      <a:pt x="790132" y="683114"/>
                    </a:cubicBezTo>
                    <a:cubicBezTo>
                      <a:pt x="824183" y="664705"/>
                      <a:pt x="857402" y="643915"/>
                      <a:pt x="894786" y="633631"/>
                    </a:cubicBezTo>
                    <a:cubicBezTo>
                      <a:pt x="982386" y="609509"/>
                      <a:pt x="1090818" y="640487"/>
                      <a:pt x="1149922" y="567486"/>
                    </a:cubicBezTo>
                    <a:cubicBezTo>
                      <a:pt x="1173974" y="537745"/>
                      <a:pt x="1179807" y="502133"/>
                      <a:pt x="1179807" y="464680"/>
                    </a:cubicBezTo>
                    <a:cubicBezTo>
                      <a:pt x="1179807" y="423895"/>
                      <a:pt x="1173696" y="379999"/>
                      <a:pt x="1167142" y="337690"/>
                    </a:cubicBezTo>
                    <a:cubicBezTo>
                      <a:pt x="1158920" y="284684"/>
                      <a:pt x="1152144" y="231457"/>
                      <a:pt x="1146644" y="178102"/>
                    </a:cubicBezTo>
                    <a:close/>
                    <a:moveTo>
                      <a:pt x="2131839" y="0"/>
                    </a:moveTo>
                    <a:lnTo>
                      <a:pt x="1528880" y="63434"/>
                    </a:lnTo>
                    <a:cubicBezTo>
                      <a:pt x="1492463" y="145313"/>
                      <a:pt x="1446052" y="222292"/>
                      <a:pt x="1390719" y="292770"/>
                    </a:cubicBezTo>
                    <a:cubicBezTo>
                      <a:pt x="1348512" y="346506"/>
                      <a:pt x="1301672" y="402283"/>
                      <a:pt x="1268557" y="459013"/>
                    </a:cubicBezTo>
                    <a:cubicBezTo>
                      <a:pt x="1240762" y="506657"/>
                      <a:pt x="1223132" y="555083"/>
                      <a:pt x="1238274" y="609601"/>
                    </a:cubicBezTo>
                    <a:cubicBezTo>
                      <a:pt x="1261866" y="694543"/>
                      <a:pt x="1340791" y="735074"/>
                      <a:pt x="1430439" y="734972"/>
                    </a:cubicBezTo>
                    <a:cubicBezTo>
                      <a:pt x="1528322" y="734870"/>
                      <a:pt x="1633927" y="687737"/>
                      <a:pt x="1733698" y="625596"/>
                    </a:cubicBezTo>
                    <a:cubicBezTo>
                      <a:pt x="1838531" y="560324"/>
                      <a:pt x="1945250" y="494099"/>
                      <a:pt x="2021687" y="396838"/>
                    </a:cubicBezTo>
                    <a:cubicBezTo>
                      <a:pt x="2109963" y="284603"/>
                      <a:pt x="2149639" y="141638"/>
                      <a:pt x="2131839" y="0"/>
                    </a:cubicBezTo>
                    <a:close/>
                  </a:path>
                </a:pathLst>
              </a:custGeom>
              <a:solidFill>
                <a:srgbClr val="1A100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532" b="0" i="0" u="none" strike="noStrike" kern="1200" cap="none" spc="0" normalizeH="0" baseline="0" noProof="0">
                  <a:ln>
                    <a:noFill/>
                  </a:ln>
                  <a:solidFill>
                    <a:srgbClr val="B3B3B3"/>
                  </a:solidFill>
                  <a:effectLst/>
                  <a:uLnTx/>
                  <a:uFillTx/>
                  <a:latin typeface="Lato Light" panose="020F050202020403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Shape 60859">
                <a:extLst>
                  <a:ext uri="{FF2B5EF4-FFF2-40B4-BE49-F238E27FC236}">
                    <a16:creationId xmlns:a16="http://schemas.microsoft.com/office/drawing/2014/main" id="{90239765-E6E9-4711-BEB6-2DE584CF8691}"/>
                  </a:ext>
                </a:extLst>
              </p:cNvPr>
              <p:cNvSpPr/>
              <p:nvPr/>
            </p:nvSpPr>
            <p:spPr>
              <a:xfrm flipH="1">
                <a:off x="8507804" y="3445897"/>
                <a:ext cx="569216" cy="1093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4" h="21518" extrusionOk="0">
                    <a:moveTo>
                      <a:pt x="17631" y="9436"/>
                    </a:moveTo>
                    <a:cubicBezTo>
                      <a:pt x="18133" y="9649"/>
                      <a:pt x="18845" y="9613"/>
                      <a:pt x="19429" y="9749"/>
                    </a:cubicBezTo>
                    <a:cubicBezTo>
                      <a:pt x="20802" y="10068"/>
                      <a:pt x="20893" y="10962"/>
                      <a:pt x="21007" y="11741"/>
                    </a:cubicBezTo>
                    <a:cubicBezTo>
                      <a:pt x="21140" y="12646"/>
                      <a:pt x="21546" y="13550"/>
                      <a:pt x="21292" y="14451"/>
                    </a:cubicBezTo>
                    <a:cubicBezTo>
                      <a:pt x="21074" y="15222"/>
                      <a:pt x="20387" y="15935"/>
                      <a:pt x="19333" y="16484"/>
                    </a:cubicBezTo>
                    <a:lnTo>
                      <a:pt x="20853" y="19906"/>
                    </a:lnTo>
                    <a:lnTo>
                      <a:pt x="7848" y="21518"/>
                    </a:lnTo>
                    <a:cubicBezTo>
                      <a:pt x="7669" y="21006"/>
                      <a:pt x="7590" y="20495"/>
                      <a:pt x="7601" y="19988"/>
                    </a:cubicBezTo>
                    <a:cubicBezTo>
                      <a:pt x="7614" y="19360"/>
                      <a:pt x="7772" y="18675"/>
                      <a:pt x="7048" y="18121"/>
                    </a:cubicBezTo>
                    <a:cubicBezTo>
                      <a:pt x="6559" y="17746"/>
                      <a:pt x="5736" y="17546"/>
                      <a:pt x="5096" y="17243"/>
                    </a:cubicBezTo>
                    <a:cubicBezTo>
                      <a:pt x="4345" y="16889"/>
                      <a:pt x="3864" y="16414"/>
                      <a:pt x="3361" y="15955"/>
                    </a:cubicBezTo>
                    <a:cubicBezTo>
                      <a:pt x="2732" y="15381"/>
                      <a:pt x="2052" y="14820"/>
                      <a:pt x="1519" y="14219"/>
                    </a:cubicBezTo>
                    <a:cubicBezTo>
                      <a:pt x="1099" y="13744"/>
                      <a:pt x="775" y="13236"/>
                      <a:pt x="481" y="12760"/>
                    </a:cubicBezTo>
                    <a:cubicBezTo>
                      <a:pt x="296" y="12460"/>
                      <a:pt x="133" y="12168"/>
                      <a:pt x="46" y="11852"/>
                    </a:cubicBezTo>
                    <a:cubicBezTo>
                      <a:pt x="-54" y="11489"/>
                      <a:pt x="-20" y="11117"/>
                      <a:pt x="440" y="10855"/>
                    </a:cubicBezTo>
                    <a:cubicBezTo>
                      <a:pt x="856" y="10618"/>
                      <a:pt x="1527" y="10559"/>
                      <a:pt x="2077" y="10405"/>
                    </a:cubicBezTo>
                    <a:cubicBezTo>
                      <a:pt x="2948" y="10162"/>
                      <a:pt x="3498" y="9681"/>
                      <a:pt x="4397" y="9465"/>
                    </a:cubicBezTo>
                    <a:cubicBezTo>
                      <a:pt x="4986" y="9323"/>
                      <a:pt x="5660" y="9314"/>
                      <a:pt x="6257" y="9182"/>
                    </a:cubicBezTo>
                    <a:cubicBezTo>
                      <a:pt x="7349" y="8940"/>
                      <a:pt x="8102" y="8314"/>
                      <a:pt x="9315" y="8299"/>
                    </a:cubicBezTo>
                    <a:cubicBezTo>
                      <a:pt x="9987" y="8291"/>
                      <a:pt x="10585" y="8491"/>
                      <a:pt x="11235" y="8572"/>
                    </a:cubicBezTo>
                    <a:cubicBezTo>
                      <a:pt x="11552" y="8612"/>
                      <a:pt x="11879" y="8623"/>
                      <a:pt x="12203" y="8605"/>
                    </a:cubicBezTo>
                    <a:cubicBezTo>
                      <a:pt x="12296" y="6347"/>
                      <a:pt x="12270" y="4087"/>
                      <a:pt x="12125" y="1830"/>
                    </a:cubicBezTo>
                    <a:cubicBezTo>
                      <a:pt x="12082" y="1148"/>
                      <a:pt x="12182" y="396"/>
                      <a:pt x="13301" y="97"/>
                    </a:cubicBezTo>
                    <a:cubicBezTo>
                      <a:pt x="13972" y="-82"/>
                      <a:pt x="14775" y="-2"/>
                      <a:pt x="15368" y="247"/>
                    </a:cubicBezTo>
                    <a:cubicBezTo>
                      <a:pt x="16419" y="690"/>
                      <a:pt x="16533" y="1455"/>
                      <a:pt x="16574" y="2166"/>
                    </a:cubicBezTo>
                    <a:cubicBezTo>
                      <a:pt x="16696" y="4266"/>
                      <a:pt x="16827" y="6365"/>
                      <a:pt x="17003" y="8463"/>
                    </a:cubicBezTo>
                    <a:cubicBezTo>
                      <a:pt x="17034" y="8824"/>
                      <a:pt x="17100" y="9210"/>
                      <a:pt x="17631" y="9436"/>
                    </a:cubicBezTo>
                    <a:close/>
                  </a:path>
                </a:pathLst>
              </a:custGeom>
              <a:solidFill>
                <a:srgbClr val="EFD4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532" b="0" i="0" u="none" strike="noStrike" kern="1200" cap="none" spc="0" normalizeH="0" baseline="0" noProof="0">
                  <a:ln>
                    <a:noFill/>
                  </a:ln>
                  <a:solidFill>
                    <a:srgbClr val="B3B3B3"/>
                  </a:solidFill>
                  <a:effectLst/>
                  <a:uLnTx/>
                  <a:uFillTx/>
                  <a:latin typeface="Lato Light" panose="020F050202020403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Shape 60860">
                <a:extLst>
                  <a:ext uri="{FF2B5EF4-FFF2-40B4-BE49-F238E27FC236}">
                    <a16:creationId xmlns:a16="http://schemas.microsoft.com/office/drawing/2014/main" id="{B9C0B411-C741-4076-ACEF-099387EA90BA}"/>
                  </a:ext>
                </a:extLst>
              </p:cNvPr>
              <p:cNvSpPr/>
              <p:nvPr/>
            </p:nvSpPr>
            <p:spPr>
              <a:xfrm flipH="1">
                <a:off x="5559094" y="7260316"/>
                <a:ext cx="181655" cy="536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787" y="0"/>
                    </a:moveTo>
                    <a:lnTo>
                      <a:pt x="0" y="2323"/>
                    </a:lnTo>
                    <a:lnTo>
                      <a:pt x="3216" y="21600"/>
                    </a:lnTo>
                    <a:lnTo>
                      <a:pt x="21600" y="13279"/>
                    </a:lnTo>
                    <a:lnTo>
                      <a:pt x="6787" y="0"/>
                    </a:lnTo>
                    <a:close/>
                  </a:path>
                </a:pathLst>
              </a:custGeom>
              <a:solidFill>
                <a:srgbClr val="E5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532" b="0" i="0" u="none" strike="noStrike" kern="1200" cap="none" spc="0" normalizeH="0" baseline="0" noProof="0">
                  <a:ln>
                    <a:noFill/>
                  </a:ln>
                  <a:solidFill>
                    <a:srgbClr val="B3B3B3"/>
                  </a:solidFill>
                  <a:effectLst/>
                  <a:uLnTx/>
                  <a:uFillTx/>
                  <a:latin typeface="Lato Light" panose="020F050202020403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Shape 60862">
                <a:extLst>
                  <a:ext uri="{FF2B5EF4-FFF2-40B4-BE49-F238E27FC236}">
                    <a16:creationId xmlns:a16="http://schemas.microsoft.com/office/drawing/2014/main" id="{4DCF6A5B-9A7B-4429-B614-8C82215D6825}"/>
                  </a:ext>
                </a:extLst>
              </p:cNvPr>
              <p:cNvSpPr/>
              <p:nvPr/>
            </p:nvSpPr>
            <p:spPr>
              <a:xfrm>
                <a:off x="4832591" y="4065881"/>
                <a:ext cx="4073256" cy="3665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3" h="21600" extrusionOk="0">
                    <a:moveTo>
                      <a:pt x="10602" y="0"/>
                    </a:moveTo>
                    <a:cubicBezTo>
                      <a:pt x="11193" y="273"/>
                      <a:pt x="11792" y="524"/>
                      <a:pt x="12398" y="753"/>
                    </a:cubicBezTo>
                    <a:cubicBezTo>
                      <a:pt x="13140" y="1033"/>
                      <a:pt x="13901" y="1285"/>
                      <a:pt x="14550" y="1778"/>
                    </a:cubicBezTo>
                    <a:cubicBezTo>
                      <a:pt x="15441" y="2453"/>
                      <a:pt x="16020" y="3488"/>
                      <a:pt x="16562" y="4508"/>
                    </a:cubicBezTo>
                    <a:cubicBezTo>
                      <a:pt x="16992" y="5317"/>
                      <a:pt x="17411" y="6137"/>
                      <a:pt x="17820" y="6967"/>
                    </a:cubicBezTo>
                    <a:lnTo>
                      <a:pt x="18820" y="2187"/>
                    </a:lnTo>
                    <a:lnTo>
                      <a:pt x="21473" y="2829"/>
                    </a:lnTo>
                    <a:cubicBezTo>
                      <a:pt x="21186" y="4242"/>
                      <a:pt x="20908" y="5665"/>
                      <a:pt x="20641" y="7083"/>
                    </a:cubicBezTo>
                    <a:cubicBezTo>
                      <a:pt x="20437" y="8164"/>
                      <a:pt x="20191" y="9254"/>
                      <a:pt x="19773" y="10233"/>
                    </a:cubicBezTo>
                    <a:cubicBezTo>
                      <a:pt x="19563" y="10723"/>
                      <a:pt x="19306" y="11214"/>
                      <a:pt x="18863" y="11433"/>
                    </a:cubicBezTo>
                    <a:cubicBezTo>
                      <a:pt x="18516" y="11604"/>
                      <a:pt x="18125" y="11568"/>
                      <a:pt x="17761" y="11448"/>
                    </a:cubicBezTo>
                    <a:cubicBezTo>
                      <a:pt x="17199" y="11261"/>
                      <a:pt x="16708" y="10885"/>
                      <a:pt x="16277" y="10442"/>
                    </a:cubicBezTo>
                    <a:cubicBezTo>
                      <a:pt x="15438" y="9579"/>
                      <a:pt x="14811" y="8493"/>
                      <a:pt x="14445" y="7286"/>
                    </a:cubicBezTo>
                    <a:lnTo>
                      <a:pt x="14525" y="11969"/>
                    </a:lnTo>
                    <a:lnTo>
                      <a:pt x="15169" y="17809"/>
                    </a:lnTo>
                    <a:lnTo>
                      <a:pt x="4910" y="17911"/>
                    </a:lnTo>
                    <a:cubicBezTo>
                      <a:pt x="4994" y="17276"/>
                      <a:pt x="5062" y="16639"/>
                      <a:pt x="5113" y="16000"/>
                    </a:cubicBezTo>
                    <a:cubicBezTo>
                      <a:pt x="5170" y="15289"/>
                      <a:pt x="5207" y="14577"/>
                      <a:pt x="5223" y="13864"/>
                    </a:cubicBezTo>
                    <a:cubicBezTo>
                      <a:pt x="5078" y="13313"/>
                      <a:pt x="4935" y="12761"/>
                      <a:pt x="4794" y="12209"/>
                    </a:cubicBezTo>
                    <a:cubicBezTo>
                      <a:pt x="4584" y="11389"/>
                      <a:pt x="4378" y="10567"/>
                      <a:pt x="4175" y="9745"/>
                    </a:cubicBezTo>
                    <a:lnTo>
                      <a:pt x="2880" y="12975"/>
                    </a:lnTo>
                    <a:lnTo>
                      <a:pt x="4671" y="18527"/>
                    </a:lnTo>
                    <a:cubicBezTo>
                      <a:pt x="4521" y="19120"/>
                      <a:pt x="4378" y="19716"/>
                      <a:pt x="4242" y="20313"/>
                    </a:cubicBezTo>
                    <a:cubicBezTo>
                      <a:pt x="4144" y="20741"/>
                      <a:pt x="4050" y="21170"/>
                      <a:pt x="3960" y="21600"/>
                    </a:cubicBezTo>
                    <a:cubicBezTo>
                      <a:pt x="3256" y="20488"/>
                      <a:pt x="2585" y="19351"/>
                      <a:pt x="1947" y="18191"/>
                    </a:cubicBezTo>
                    <a:cubicBezTo>
                      <a:pt x="1351" y="17107"/>
                      <a:pt x="782" y="16000"/>
                      <a:pt x="352" y="14821"/>
                    </a:cubicBezTo>
                    <a:cubicBezTo>
                      <a:pt x="236" y="14504"/>
                      <a:pt x="130" y="14182"/>
                      <a:pt x="69" y="13847"/>
                    </a:cubicBezTo>
                    <a:cubicBezTo>
                      <a:pt x="-127" y="12782"/>
                      <a:pt x="131" y="11705"/>
                      <a:pt x="383" y="10657"/>
                    </a:cubicBezTo>
                    <a:cubicBezTo>
                      <a:pt x="701" y="9333"/>
                      <a:pt x="1026" y="7981"/>
                      <a:pt x="1343" y="6659"/>
                    </a:cubicBezTo>
                    <a:cubicBezTo>
                      <a:pt x="1479" y="6090"/>
                      <a:pt x="1617" y="5521"/>
                      <a:pt x="1776" y="4971"/>
                    </a:cubicBezTo>
                    <a:cubicBezTo>
                      <a:pt x="1928" y="4446"/>
                      <a:pt x="2103" y="3928"/>
                      <a:pt x="2349" y="3450"/>
                    </a:cubicBezTo>
                    <a:cubicBezTo>
                      <a:pt x="2974" y="2234"/>
                      <a:pt x="4000" y="1364"/>
                      <a:pt x="5145" y="789"/>
                    </a:cubicBezTo>
                    <a:cubicBezTo>
                      <a:pt x="5415" y="653"/>
                      <a:pt x="5692" y="534"/>
                      <a:pt x="5972" y="427"/>
                    </a:cubicBezTo>
                    <a:cubicBezTo>
                      <a:pt x="6205" y="338"/>
                      <a:pt x="6440" y="258"/>
                      <a:pt x="6680" y="199"/>
                    </a:cubicBezTo>
                    <a:cubicBezTo>
                      <a:pt x="7347" y="37"/>
                      <a:pt x="8033" y="47"/>
                      <a:pt x="8712" y="43"/>
                    </a:cubicBezTo>
                    <a:cubicBezTo>
                      <a:pt x="9341" y="41"/>
                      <a:pt x="9971" y="26"/>
                      <a:pt x="10602" y="0"/>
                    </a:cubicBezTo>
                    <a:close/>
                  </a:path>
                </a:pathLst>
              </a:custGeom>
              <a:solidFill>
                <a:srgbClr val="153D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532" b="0" i="0" u="none" strike="noStrike" kern="1200" cap="none" spc="0" normalizeH="0" baseline="0" noProof="0">
                  <a:ln>
                    <a:noFill/>
                  </a:ln>
                  <a:solidFill>
                    <a:srgbClr val="B3B3B3"/>
                  </a:solidFill>
                  <a:effectLst/>
                  <a:uLnTx/>
                  <a:uFillTx/>
                  <a:latin typeface="Lato Light" panose="020F050202020403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Shape 60863">
                <a:extLst>
                  <a:ext uri="{FF2B5EF4-FFF2-40B4-BE49-F238E27FC236}">
                    <a16:creationId xmlns:a16="http://schemas.microsoft.com/office/drawing/2014/main" id="{C7051EF3-2759-44FB-82BD-9BDE20E01073}"/>
                  </a:ext>
                </a:extLst>
              </p:cNvPr>
              <p:cNvSpPr/>
              <p:nvPr/>
            </p:nvSpPr>
            <p:spPr>
              <a:xfrm>
                <a:off x="5703140" y="7060211"/>
                <a:ext cx="2156721" cy="5190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3" h="21600" extrusionOk="0">
                    <a:moveTo>
                      <a:pt x="19961" y="68"/>
                    </a:moveTo>
                    <a:cubicBezTo>
                      <a:pt x="20426" y="1199"/>
                      <a:pt x="20771" y="2338"/>
                      <a:pt x="20996" y="3482"/>
                    </a:cubicBezTo>
                    <a:cubicBezTo>
                      <a:pt x="21355" y="5301"/>
                      <a:pt x="21409" y="7127"/>
                      <a:pt x="21460" y="8952"/>
                    </a:cubicBezTo>
                    <a:cubicBezTo>
                      <a:pt x="21480" y="9701"/>
                      <a:pt x="21501" y="10450"/>
                      <a:pt x="21458" y="11199"/>
                    </a:cubicBezTo>
                    <a:cubicBezTo>
                      <a:pt x="21322" y="13583"/>
                      <a:pt x="20547" y="15944"/>
                      <a:pt x="19912" y="18308"/>
                    </a:cubicBezTo>
                    <a:cubicBezTo>
                      <a:pt x="19618" y="19404"/>
                      <a:pt x="19353" y="20501"/>
                      <a:pt x="19118" y="21600"/>
                    </a:cubicBezTo>
                    <a:lnTo>
                      <a:pt x="12211" y="21290"/>
                    </a:lnTo>
                    <a:lnTo>
                      <a:pt x="13315" y="14514"/>
                    </a:lnTo>
                    <a:cubicBezTo>
                      <a:pt x="13518" y="13400"/>
                      <a:pt x="13479" y="12285"/>
                      <a:pt x="13203" y="11182"/>
                    </a:cubicBezTo>
                    <a:cubicBezTo>
                      <a:pt x="12926" y="10071"/>
                      <a:pt x="12407" y="8970"/>
                      <a:pt x="11744" y="7879"/>
                    </a:cubicBezTo>
                    <a:cubicBezTo>
                      <a:pt x="11203" y="6990"/>
                      <a:pt x="10568" y="6111"/>
                      <a:pt x="9841" y="5246"/>
                    </a:cubicBezTo>
                    <a:cubicBezTo>
                      <a:pt x="9638" y="6705"/>
                      <a:pt x="9333" y="8162"/>
                      <a:pt x="8928" y="9614"/>
                    </a:cubicBezTo>
                    <a:cubicBezTo>
                      <a:pt x="8603" y="10778"/>
                      <a:pt x="8213" y="11938"/>
                      <a:pt x="8034" y="13107"/>
                    </a:cubicBezTo>
                    <a:cubicBezTo>
                      <a:pt x="7823" y="14486"/>
                      <a:pt x="7907" y="15869"/>
                      <a:pt x="8283" y="17241"/>
                    </a:cubicBezTo>
                    <a:lnTo>
                      <a:pt x="8797" y="20823"/>
                    </a:lnTo>
                    <a:lnTo>
                      <a:pt x="2186" y="20685"/>
                    </a:lnTo>
                    <a:cubicBezTo>
                      <a:pt x="1897" y="19030"/>
                      <a:pt x="909" y="17380"/>
                      <a:pt x="882" y="15721"/>
                    </a:cubicBezTo>
                    <a:cubicBezTo>
                      <a:pt x="859" y="14296"/>
                      <a:pt x="477" y="12876"/>
                      <a:pt x="332" y="11453"/>
                    </a:cubicBezTo>
                    <a:cubicBezTo>
                      <a:pt x="188" y="10033"/>
                      <a:pt x="301" y="8610"/>
                      <a:pt x="220" y="7189"/>
                    </a:cubicBezTo>
                    <a:cubicBezTo>
                      <a:pt x="133" y="5657"/>
                      <a:pt x="-99" y="4128"/>
                      <a:pt x="47" y="2600"/>
                    </a:cubicBezTo>
                    <a:cubicBezTo>
                      <a:pt x="131" y="1729"/>
                      <a:pt x="337" y="861"/>
                      <a:pt x="664" y="0"/>
                    </a:cubicBezTo>
                    <a:lnTo>
                      <a:pt x="19961" y="68"/>
                    </a:lnTo>
                    <a:close/>
                  </a:path>
                </a:pathLst>
              </a:custGeom>
              <a:solidFill>
                <a:srgbClr val="1222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532" b="0" i="0" u="none" strike="noStrike" kern="1200" cap="none" spc="0" normalizeH="0" baseline="0" noProof="0">
                  <a:ln>
                    <a:noFill/>
                  </a:ln>
                  <a:solidFill>
                    <a:srgbClr val="B3B3B3"/>
                  </a:solidFill>
                  <a:effectLst/>
                  <a:uLnTx/>
                  <a:uFillTx/>
                  <a:latin typeface="Lato Light" panose="020F050202020403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Shape 60864">
                <a:extLst>
                  <a:ext uri="{FF2B5EF4-FFF2-40B4-BE49-F238E27FC236}">
                    <a16:creationId xmlns:a16="http://schemas.microsoft.com/office/drawing/2014/main" id="{7FEC70AF-F93A-4E04-8350-1BE640E968F2}"/>
                  </a:ext>
                </a:extLst>
              </p:cNvPr>
              <p:cNvSpPr/>
              <p:nvPr/>
            </p:nvSpPr>
            <p:spPr>
              <a:xfrm flipH="1">
                <a:off x="6073254" y="4037750"/>
                <a:ext cx="945499" cy="3069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7" extrusionOk="0">
                    <a:moveTo>
                      <a:pt x="4166" y="128"/>
                    </a:moveTo>
                    <a:lnTo>
                      <a:pt x="0" y="21320"/>
                    </a:lnTo>
                    <a:cubicBezTo>
                      <a:pt x="3568" y="21507"/>
                      <a:pt x="7181" y="21600"/>
                      <a:pt x="10800" y="21597"/>
                    </a:cubicBezTo>
                    <a:cubicBezTo>
                      <a:pt x="14421" y="21594"/>
                      <a:pt x="18034" y="21496"/>
                      <a:pt x="21600" y="21303"/>
                    </a:cubicBezTo>
                    <a:cubicBezTo>
                      <a:pt x="17268" y="20517"/>
                      <a:pt x="14003" y="19275"/>
                      <a:pt x="12406" y="17807"/>
                    </a:cubicBezTo>
                    <a:cubicBezTo>
                      <a:pt x="12078" y="17505"/>
                      <a:pt x="11824" y="17196"/>
                      <a:pt x="11674" y="16881"/>
                    </a:cubicBezTo>
                    <a:cubicBezTo>
                      <a:pt x="11227" y="15945"/>
                      <a:pt x="11691" y="15017"/>
                      <a:pt x="12139" y="14087"/>
                    </a:cubicBezTo>
                    <a:cubicBezTo>
                      <a:pt x="13436" y="11396"/>
                      <a:pt x="14605" y="8696"/>
                      <a:pt x="16561" y="6043"/>
                    </a:cubicBezTo>
                    <a:cubicBezTo>
                      <a:pt x="17319" y="5015"/>
                      <a:pt x="18195" y="3994"/>
                      <a:pt x="18640" y="2948"/>
                    </a:cubicBezTo>
                    <a:cubicBezTo>
                      <a:pt x="19056" y="1970"/>
                      <a:pt x="19090" y="981"/>
                      <a:pt x="18741" y="0"/>
                    </a:cubicBezTo>
                    <a:lnTo>
                      <a:pt x="4166" y="128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532" b="0" i="0" u="none" strike="noStrike" kern="1200" cap="none" spc="0" normalizeH="0" baseline="0" noProof="0">
                  <a:ln>
                    <a:noFill/>
                  </a:ln>
                  <a:solidFill>
                    <a:srgbClr val="B3B3B3"/>
                  </a:solidFill>
                  <a:effectLst/>
                  <a:uLnTx/>
                  <a:uFillTx/>
                  <a:latin typeface="Lato Light" panose="020F050202020403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Shape 60866">
                <a:extLst>
                  <a:ext uri="{FF2B5EF4-FFF2-40B4-BE49-F238E27FC236}">
                    <a16:creationId xmlns:a16="http://schemas.microsoft.com/office/drawing/2014/main" id="{744B8177-016E-49D7-9E88-7643D1EC8221}"/>
                  </a:ext>
                </a:extLst>
              </p:cNvPr>
              <p:cNvSpPr/>
              <p:nvPr/>
            </p:nvSpPr>
            <p:spPr>
              <a:xfrm>
                <a:off x="6198357" y="4012026"/>
                <a:ext cx="641080" cy="198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1407"/>
                    </a:lnTo>
                    <a:lnTo>
                      <a:pt x="1989" y="21600"/>
                    </a:lnTo>
                    <a:lnTo>
                      <a:pt x="19176" y="1987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532" b="0" i="0" u="none" strike="noStrike" kern="1200" cap="none" spc="0" normalizeH="0" baseline="0" noProof="0">
                  <a:ln>
                    <a:noFill/>
                  </a:ln>
                  <a:solidFill>
                    <a:srgbClr val="B3B3B3"/>
                  </a:solidFill>
                  <a:effectLst/>
                  <a:uLnTx/>
                  <a:uFillTx/>
                  <a:latin typeface="Lato Light" panose="020F050202020403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Shape 60867">
                <a:extLst>
                  <a:ext uri="{FF2B5EF4-FFF2-40B4-BE49-F238E27FC236}">
                    <a16:creationId xmlns:a16="http://schemas.microsoft.com/office/drawing/2014/main" id="{9B5C1EDE-BD43-46D6-90F1-625613963B4E}"/>
                  </a:ext>
                </a:extLst>
              </p:cNvPr>
              <p:cNvSpPr/>
              <p:nvPr/>
            </p:nvSpPr>
            <p:spPr>
              <a:xfrm flipH="1">
                <a:off x="6271730" y="3957123"/>
                <a:ext cx="500760" cy="560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26" y="0"/>
                    </a:moveTo>
                    <a:cubicBezTo>
                      <a:pt x="2568" y="1299"/>
                      <a:pt x="2341" y="2590"/>
                      <a:pt x="2046" y="3870"/>
                    </a:cubicBezTo>
                    <a:cubicBezTo>
                      <a:pt x="1552" y="6020"/>
                      <a:pt x="867" y="8131"/>
                      <a:pt x="0" y="10184"/>
                    </a:cubicBezTo>
                    <a:lnTo>
                      <a:pt x="10993" y="21600"/>
                    </a:lnTo>
                    <a:lnTo>
                      <a:pt x="21600" y="10184"/>
                    </a:lnTo>
                    <a:cubicBezTo>
                      <a:pt x="20733" y="8131"/>
                      <a:pt x="20048" y="6020"/>
                      <a:pt x="19554" y="3870"/>
                    </a:cubicBezTo>
                    <a:cubicBezTo>
                      <a:pt x="19259" y="2590"/>
                      <a:pt x="19032" y="1299"/>
                      <a:pt x="18874" y="0"/>
                    </a:cubicBezTo>
                    <a:lnTo>
                      <a:pt x="2726" y="0"/>
                    </a:lnTo>
                    <a:close/>
                  </a:path>
                </a:pathLst>
              </a:cu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532" b="0" i="0" u="none" strike="noStrike" kern="1200" cap="none" spc="0" normalizeH="0" baseline="0" noProof="0">
                  <a:ln>
                    <a:noFill/>
                  </a:ln>
                  <a:solidFill>
                    <a:srgbClr val="B3B3B3"/>
                  </a:solidFill>
                  <a:effectLst/>
                  <a:uLnTx/>
                  <a:uFillTx/>
                  <a:latin typeface="Lato Light" panose="020F050202020403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Shape 60868">
                <a:extLst>
                  <a:ext uri="{FF2B5EF4-FFF2-40B4-BE49-F238E27FC236}">
                    <a16:creationId xmlns:a16="http://schemas.microsoft.com/office/drawing/2014/main" id="{81C30041-C8C4-47F2-A268-9DB8C9D722F3}"/>
                  </a:ext>
                </a:extLst>
              </p:cNvPr>
              <p:cNvSpPr/>
              <p:nvPr/>
            </p:nvSpPr>
            <p:spPr>
              <a:xfrm>
                <a:off x="6093196" y="4015566"/>
                <a:ext cx="860043" cy="654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628" y="0"/>
                    </a:moveTo>
                    <a:lnTo>
                      <a:pt x="10597" y="16444"/>
                    </a:lnTo>
                    <a:lnTo>
                      <a:pt x="2691" y="331"/>
                    </a:lnTo>
                    <a:lnTo>
                      <a:pt x="0" y="4014"/>
                    </a:lnTo>
                    <a:lnTo>
                      <a:pt x="4976" y="21600"/>
                    </a:lnTo>
                    <a:lnTo>
                      <a:pt x="10639" y="16573"/>
                    </a:lnTo>
                    <a:lnTo>
                      <a:pt x="17577" y="21490"/>
                    </a:lnTo>
                    <a:lnTo>
                      <a:pt x="21600" y="4769"/>
                    </a:lnTo>
                    <a:lnTo>
                      <a:pt x="18628" y="0"/>
                    </a:lnTo>
                    <a:close/>
                  </a:path>
                </a:pathLst>
              </a:custGeom>
              <a:solidFill>
                <a:srgbClr val="B2D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532" b="0" i="0" u="none" strike="noStrike" kern="1200" cap="none" spc="0" normalizeH="0" baseline="0" noProof="0">
                  <a:ln>
                    <a:noFill/>
                  </a:ln>
                  <a:solidFill>
                    <a:srgbClr val="B3B3B3"/>
                  </a:solidFill>
                  <a:effectLst/>
                  <a:uLnTx/>
                  <a:uFillTx/>
                  <a:latin typeface="Lato Light" panose="020F0502020204030203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48F8D8C0-2EBB-489A-80F6-926B665565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39697">
              <a:off x="2053234" y="4697399"/>
              <a:ext cx="256706" cy="1675593"/>
            </a:xfrm>
            <a:custGeom>
              <a:avLst/>
              <a:gdLst>
                <a:gd name="T0" fmla="*/ 484 w 485"/>
                <a:gd name="T1" fmla="*/ 2766 h 3165"/>
                <a:gd name="T2" fmla="*/ 342 w 485"/>
                <a:gd name="T3" fmla="*/ 51 h 3165"/>
                <a:gd name="T4" fmla="*/ 243 w 485"/>
                <a:gd name="T5" fmla="*/ 1 h 3165"/>
                <a:gd name="T6" fmla="*/ 243 w 485"/>
                <a:gd name="T7" fmla="*/ 0 h 3165"/>
                <a:gd name="T8" fmla="*/ 242 w 485"/>
                <a:gd name="T9" fmla="*/ 0 h 3165"/>
                <a:gd name="T10" fmla="*/ 242 w 485"/>
                <a:gd name="T11" fmla="*/ 0 h 3165"/>
                <a:gd name="T12" fmla="*/ 242 w 485"/>
                <a:gd name="T13" fmla="*/ 1 h 3165"/>
                <a:gd name="T14" fmla="*/ 143 w 485"/>
                <a:gd name="T15" fmla="*/ 51 h 3165"/>
                <a:gd name="T16" fmla="*/ 0 w 485"/>
                <a:gd name="T17" fmla="*/ 2766 h 3165"/>
                <a:gd name="T18" fmla="*/ 242 w 485"/>
                <a:gd name="T19" fmla="*/ 3164 h 3165"/>
                <a:gd name="T20" fmla="*/ 484 w 485"/>
                <a:gd name="T21" fmla="*/ 2766 h 3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5" h="3165">
                  <a:moveTo>
                    <a:pt x="484" y="2766"/>
                  </a:moveTo>
                  <a:lnTo>
                    <a:pt x="342" y="51"/>
                  </a:lnTo>
                  <a:lnTo>
                    <a:pt x="243" y="1"/>
                  </a:lnTo>
                  <a:lnTo>
                    <a:pt x="243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2" y="1"/>
                  </a:lnTo>
                  <a:lnTo>
                    <a:pt x="143" y="51"/>
                  </a:lnTo>
                  <a:lnTo>
                    <a:pt x="0" y="2766"/>
                  </a:lnTo>
                  <a:lnTo>
                    <a:pt x="242" y="3164"/>
                  </a:lnTo>
                  <a:lnTo>
                    <a:pt x="484" y="2766"/>
                  </a:lnTo>
                </a:path>
              </a:pathLst>
            </a:custGeom>
            <a:solidFill>
              <a:srgbClr val="F28E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52">
              <a:extLst>
                <a:ext uri="{FF2B5EF4-FFF2-40B4-BE49-F238E27FC236}">
                  <a16:creationId xmlns:a16="http://schemas.microsoft.com/office/drawing/2014/main" id="{63855032-337B-48A2-8961-E296C73F9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0782" y="4656092"/>
              <a:ext cx="182028" cy="182028"/>
            </a:xfrm>
            <a:custGeom>
              <a:avLst/>
              <a:gdLst>
                <a:gd name="T0" fmla="*/ 172 w 346"/>
                <a:gd name="T1" fmla="*/ 1 h 346"/>
                <a:gd name="T2" fmla="*/ 172 w 346"/>
                <a:gd name="T3" fmla="*/ 0 h 346"/>
                <a:gd name="T4" fmla="*/ 172 w 346"/>
                <a:gd name="T5" fmla="*/ 0 h 346"/>
                <a:gd name="T6" fmla="*/ 172 w 346"/>
                <a:gd name="T7" fmla="*/ 0 h 346"/>
                <a:gd name="T8" fmla="*/ 172 w 346"/>
                <a:gd name="T9" fmla="*/ 1 h 346"/>
                <a:gd name="T10" fmla="*/ 0 w 346"/>
                <a:gd name="T11" fmla="*/ 102 h 346"/>
                <a:gd name="T12" fmla="*/ 9 w 346"/>
                <a:gd name="T13" fmla="*/ 252 h 346"/>
                <a:gd name="T14" fmla="*/ 70 w 346"/>
                <a:gd name="T15" fmla="*/ 345 h 346"/>
                <a:gd name="T16" fmla="*/ 172 w 346"/>
                <a:gd name="T17" fmla="*/ 345 h 346"/>
                <a:gd name="T18" fmla="*/ 172 w 346"/>
                <a:gd name="T19" fmla="*/ 345 h 346"/>
                <a:gd name="T20" fmla="*/ 275 w 346"/>
                <a:gd name="T21" fmla="*/ 345 h 346"/>
                <a:gd name="T22" fmla="*/ 335 w 346"/>
                <a:gd name="T23" fmla="*/ 252 h 346"/>
                <a:gd name="T24" fmla="*/ 345 w 346"/>
                <a:gd name="T25" fmla="*/ 102 h 346"/>
                <a:gd name="T26" fmla="*/ 172 w 346"/>
                <a:gd name="T27" fmla="*/ 1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6" h="346">
                  <a:moveTo>
                    <a:pt x="172" y="1"/>
                  </a:moveTo>
                  <a:lnTo>
                    <a:pt x="172" y="0"/>
                  </a:lnTo>
                  <a:lnTo>
                    <a:pt x="172" y="0"/>
                  </a:lnTo>
                  <a:lnTo>
                    <a:pt x="172" y="0"/>
                  </a:lnTo>
                  <a:lnTo>
                    <a:pt x="172" y="1"/>
                  </a:lnTo>
                  <a:lnTo>
                    <a:pt x="0" y="102"/>
                  </a:lnTo>
                  <a:lnTo>
                    <a:pt x="9" y="252"/>
                  </a:lnTo>
                  <a:lnTo>
                    <a:pt x="70" y="345"/>
                  </a:lnTo>
                  <a:lnTo>
                    <a:pt x="172" y="345"/>
                  </a:lnTo>
                  <a:lnTo>
                    <a:pt x="172" y="345"/>
                  </a:lnTo>
                  <a:lnTo>
                    <a:pt x="275" y="345"/>
                  </a:lnTo>
                  <a:lnTo>
                    <a:pt x="335" y="252"/>
                  </a:lnTo>
                  <a:lnTo>
                    <a:pt x="345" y="102"/>
                  </a:lnTo>
                  <a:lnTo>
                    <a:pt x="172" y="1"/>
                  </a:lnTo>
                </a:path>
              </a:pathLst>
            </a:custGeom>
            <a:solidFill>
              <a:srgbClr val="B9702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26">
              <a:extLst>
                <a:ext uri="{FF2B5EF4-FFF2-40B4-BE49-F238E27FC236}">
                  <a16:creationId xmlns:a16="http://schemas.microsoft.com/office/drawing/2014/main" id="{1BF02EE7-2FFB-4F6F-8932-BC63A494B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9304" y="3231894"/>
              <a:ext cx="186696" cy="359389"/>
            </a:xfrm>
            <a:custGeom>
              <a:avLst/>
              <a:gdLst>
                <a:gd name="T0" fmla="*/ 24 w 353"/>
                <a:gd name="T1" fmla="*/ 315 h 678"/>
                <a:gd name="T2" fmla="*/ 24 w 353"/>
                <a:gd name="T3" fmla="*/ 315 h 678"/>
                <a:gd name="T4" fmla="*/ 131 w 353"/>
                <a:gd name="T5" fmla="*/ 664 h 678"/>
                <a:gd name="T6" fmla="*/ 131 w 353"/>
                <a:gd name="T7" fmla="*/ 664 h 678"/>
                <a:gd name="T8" fmla="*/ 327 w 353"/>
                <a:gd name="T9" fmla="*/ 362 h 678"/>
                <a:gd name="T10" fmla="*/ 327 w 353"/>
                <a:gd name="T11" fmla="*/ 362 h 678"/>
                <a:gd name="T12" fmla="*/ 221 w 353"/>
                <a:gd name="T13" fmla="*/ 13 h 678"/>
                <a:gd name="T14" fmla="*/ 221 w 353"/>
                <a:gd name="T15" fmla="*/ 13 h 678"/>
                <a:gd name="T16" fmla="*/ 24 w 353"/>
                <a:gd name="T17" fmla="*/ 315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" h="678">
                  <a:moveTo>
                    <a:pt x="24" y="315"/>
                  </a:moveTo>
                  <a:lnTo>
                    <a:pt x="24" y="315"/>
                  </a:lnTo>
                  <a:cubicBezTo>
                    <a:pt x="0" y="494"/>
                    <a:pt x="47" y="651"/>
                    <a:pt x="131" y="664"/>
                  </a:cubicBezTo>
                  <a:lnTo>
                    <a:pt x="131" y="664"/>
                  </a:lnTo>
                  <a:cubicBezTo>
                    <a:pt x="215" y="677"/>
                    <a:pt x="302" y="542"/>
                    <a:pt x="327" y="362"/>
                  </a:cubicBezTo>
                  <a:lnTo>
                    <a:pt x="327" y="362"/>
                  </a:lnTo>
                  <a:cubicBezTo>
                    <a:pt x="352" y="182"/>
                    <a:pt x="304" y="26"/>
                    <a:pt x="221" y="13"/>
                  </a:cubicBezTo>
                  <a:lnTo>
                    <a:pt x="221" y="13"/>
                  </a:lnTo>
                  <a:cubicBezTo>
                    <a:pt x="137" y="0"/>
                    <a:pt x="50" y="135"/>
                    <a:pt x="24" y="315"/>
                  </a:cubicBezTo>
                </a:path>
              </a:pathLst>
            </a:custGeom>
            <a:solidFill>
              <a:srgbClr val="EFD4B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F8F0BC7B-52F3-4D52-B21E-453344909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779" y="3222560"/>
              <a:ext cx="165692" cy="347721"/>
            </a:xfrm>
            <a:custGeom>
              <a:avLst/>
              <a:gdLst>
                <a:gd name="T0" fmla="*/ 294 w 311"/>
                <a:gd name="T1" fmla="*/ 315 h 659"/>
                <a:gd name="T2" fmla="*/ 294 w 311"/>
                <a:gd name="T3" fmla="*/ 315 h 659"/>
                <a:gd name="T4" fmla="*/ 184 w 311"/>
                <a:gd name="T5" fmla="*/ 651 h 659"/>
                <a:gd name="T6" fmla="*/ 184 w 311"/>
                <a:gd name="T7" fmla="*/ 651 h 659"/>
                <a:gd name="T8" fmla="*/ 16 w 311"/>
                <a:gd name="T9" fmla="*/ 344 h 659"/>
                <a:gd name="T10" fmla="*/ 16 w 311"/>
                <a:gd name="T11" fmla="*/ 344 h 659"/>
                <a:gd name="T12" fmla="*/ 126 w 311"/>
                <a:gd name="T13" fmla="*/ 8 h 659"/>
                <a:gd name="T14" fmla="*/ 126 w 311"/>
                <a:gd name="T15" fmla="*/ 8 h 659"/>
                <a:gd name="T16" fmla="*/ 294 w 311"/>
                <a:gd name="T17" fmla="*/ 315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1" h="659">
                  <a:moveTo>
                    <a:pt x="294" y="315"/>
                  </a:moveTo>
                  <a:lnTo>
                    <a:pt x="294" y="315"/>
                  </a:lnTo>
                  <a:cubicBezTo>
                    <a:pt x="310" y="492"/>
                    <a:pt x="261" y="643"/>
                    <a:pt x="184" y="651"/>
                  </a:cubicBezTo>
                  <a:lnTo>
                    <a:pt x="184" y="651"/>
                  </a:lnTo>
                  <a:cubicBezTo>
                    <a:pt x="108" y="658"/>
                    <a:pt x="32" y="521"/>
                    <a:pt x="16" y="344"/>
                  </a:cubicBezTo>
                  <a:lnTo>
                    <a:pt x="16" y="344"/>
                  </a:lnTo>
                  <a:cubicBezTo>
                    <a:pt x="0" y="166"/>
                    <a:pt x="49" y="16"/>
                    <a:pt x="126" y="8"/>
                  </a:cubicBezTo>
                  <a:lnTo>
                    <a:pt x="126" y="8"/>
                  </a:lnTo>
                  <a:cubicBezTo>
                    <a:pt x="202" y="0"/>
                    <a:pt x="277" y="138"/>
                    <a:pt x="294" y="315"/>
                  </a:cubicBezTo>
                </a:path>
              </a:pathLst>
            </a:custGeom>
            <a:solidFill>
              <a:srgbClr val="DDBB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FDCAABB4-705F-4291-9DAC-ABD9E6F40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129" y="2667140"/>
              <a:ext cx="611428" cy="1505234"/>
            </a:xfrm>
            <a:custGeom>
              <a:avLst/>
              <a:gdLst>
                <a:gd name="T0" fmla="*/ 1126 w 1154"/>
                <a:gd name="T1" fmla="*/ 29 h 2843"/>
                <a:gd name="T2" fmla="*/ 1126 w 1154"/>
                <a:gd name="T3" fmla="*/ 29 h 2843"/>
                <a:gd name="T4" fmla="*/ 0 w 1154"/>
                <a:gd name="T5" fmla="*/ 1281 h 2843"/>
                <a:gd name="T6" fmla="*/ 0 w 1154"/>
                <a:gd name="T7" fmla="*/ 1281 h 2843"/>
                <a:gd name="T8" fmla="*/ 1126 w 1154"/>
                <a:gd name="T9" fmla="*/ 2841 h 2843"/>
                <a:gd name="T10" fmla="*/ 1126 w 1154"/>
                <a:gd name="T11" fmla="*/ 2841 h 2843"/>
                <a:gd name="T12" fmla="*/ 1152 w 1154"/>
                <a:gd name="T13" fmla="*/ 2842 h 2843"/>
                <a:gd name="T14" fmla="*/ 1153 w 1154"/>
                <a:gd name="T15" fmla="*/ 2842 h 2843"/>
                <a:gd name="T16" fmla="*/ 1153 w 1154"/>
                <a:gd name="T17" fmla="*/ 29 h 2843"/>
                <a:gd name="T18" fmla="*/ 1153 w 1154"/>
                <a:gd name="T19" fmla="*/ 29 h 2843"/>
                <a:gd name="T20" fmla="*/ 1126 w 1154"/>
                <a:gd name="T21" fmla="*/ 29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4" h="2843">
                  <a:moveTo>
                    <a:pt x="1126" y="29"/>
                  </a:moveTo>
                  <a:lnTo>
                    <a:pt x="1126" y="29"/>
                  </a:lnTo>
                  <a:cubicBezTo>
                    <a:pt x="113" y="0"/>
                    <a:pt x="0" y="444"/>
                    <a:pt x="0" y="1281"/>
                  </a:cubicBezTo>
                  <a:lnTo>
                    <a:pt x="0" y="1281"/>
                  </a:lnTo>
                  <a:cubicBezTo>
                    <a:pt x="0" y="2131"/>
                    <a:pt x="502" y="2822"/>
                    <a:pt x="1126" y="2841"/>
                  </a:cubicBezTo>
                  <a:lnTo>
                    <a:pt x="1126" y="2841"/>
                  </a:lnTo>
                  <a:cubicBezTo>
                    <a:pt x="1135" y="2841"/>
                    <a:pt x="1144" y="2842"/>
                    <a:pt x="1152" y="2842"/>
                  </a:cubicBezTo>
                  <a:lnTo>
                    <a:pt x="1153" y="2842"/>
                  </a:lnTo>
                  <a:lnTo>
                    <a:pt x="1153" y="29"/>
                  </a:lnTo>
                  <a:lnTo>
                    <a:pt x="1153" y="29"/>
                  </a:lnTo>
                  <a:cubicBezTo>
                    <a:pt x="1144" y="29"/>
                    <a:pt x="1135" y="29"/>
                    <a:pt x="1126" y="29"/>
                  </a:cubicBezTo>
                </a:path>
              </a:pathLst>
            </a:custGeom>
            <a:solidFill>
              <a:srgbClr val="DDBB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BDDFC2BF-3EDA-4192-9144-24F7DE9A0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222" y="2681142"/>
              <a:ext cx="609095" cy="1488897"/>
            </a:xfrm>
            <a:custGeom>
              <a:avLst/>
              <a:gdLst>
                <a:gd name="T0" fmla="*/ 1151 w 1152"/>
                <a:gd name="T1" fmla="*/ 1253 h 2815"/>
                <a:gd name="T2" fmla="*/ 1151 w 1152"/>
                <a:gd name="T3" fmla="*/ 1253 h 2815"/>
                <a:gd name="T4" fmla="*/ 25 w 1152"/>
                <a:gd name="T5" fmla="*/ 0 h 2815"/>
                <a:gd name="T6" fmla="*/ 25 w 1152"/>
                <a:gd name="T7" fmla="*/ 0 h 2815"/>
                <a:gd name="T8" fmla="*/ 0 w 1152"/>
                <a:gd name="T9" fmla="*/ 1 h 2815"/>
                <a:gd name="T10" fmla="*/ 0 w 1152"/>
                <a:gd name="T11" fmla="*/ 2814 h 2815"/>
                <a:gd name="T12" fmla="*/ 0 w 1152"/>
                <a:gd name="T13" fmla="*/ 2814 h 2815"/>
                <a:gd name="T14" fmla="*/ 1151 w 1152"/>
                <a:gd name="T15" fmla="*/ 1253 h 2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2" h="2815">
                  <a:moveTo>
                    <a:pt x="1151" y="1253"/>
                  </a:moveTo>
                  <a:lnTo>
                    <a:pt x="1151" y="1253"/>
                  </a:lnTo>
                  <a:cubicBezTo>
                    <a:pt x="1151" y="392"/>
                    <a:pt x="661" y="0"/>
                    <a:pt x="25" y="0"/>
                  </a:cubicBezTo>
                  <a:lnTo>
                    <a:pt x="25" y="0"/>
                  </a:lnTo>
                  <a:cubicBezTo>
                    <a:pt x="16" y="0"/>
                    <a:pt x="8" y="0"/>
                    <a:pt x="0" y="1"/>
                  </a:cubicBezTo>
                  <a:lnTo>
                    <a:pt x="0" y="2814"/>
                  </a:lnTo>
                  <a:lnTo>
                    <a:pt x="0" y="2814"/>
                  </a:lnTo>
                  <a:cubicBezTo>
                    <a:pt x="635" y="2814"/>
                    <a:pt x="1151" y="2115"/>
                    <a:pt x="1151" y="1253"/>
                  </a:cubicBezTo>
                </a:path>
              </a:pathLst>
            </a:custGeom>
            <a:solidFill>
              <a:srgbClr val="EFD4B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785F8ECD-9BD2-46E9-8FD3-E3D76924F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9785" y="2352092"/>
              <a:ext cx="1306869" cy="1089835"/>
            </a:xfrm>
            <a:custGeom>
              <a:avLst/>
              <a:gdLst>
                <a:gd name="T0" fmla="*/ 116 w 2468"/>
                <a:gd name="T1" fmla="*/ 1975 h 2061"/>
                <a:gd name="T2" fmla="*/ 116 w 2468"/>
                <a:gd name="T3" fmla="*/ 1975 h 2061"/>
                <a:gd name="T4" fmla="*/ 88 w 2468"/>
                <a:gd name="T5" fmla="*/ 984 h 2061"/>
                <a:gd name="T6" fmla="*/ 88 w 2468"/>
                <a:gd name="T7" fmla="*/ 984 h 2061"/>
                <a:gd name="T8" fmla="*/ 223 w 2468"/>
                <a:gd name="T9" fmla="*/ 918 h 2061"/>
                <a:gd name="T10" fmla="*/ 223 w 2468"/>
                <a:gd name="T11" fmla="*/ 918 h 2061"/>
                <a:gd name="T12" fmla="*/ 150 w 2468"/>
                <a:gd name="T13" fmla="*/ 658 h 2061"/>
                <a:gd name="T14" fmla="*/ 150 w 2468"/>
                <a:gd name="T15" fmla="*/ 658 h 2061"/>
                <a:gd name="T16" fmla="*/ 1461 w 2468"/>
                <a:gd name="T17" fmla="*/ 128 h 2061"/>
                <a:gd name="T18" fmla="*/ 1461 w 2468"/>
                <a:gd name="T19" fmla="*/ 128 h 2061"/>
                <a:gd name="T20" fmla="*/ 2467 w 2468"/>
                <a:gd name="T21" fmla="*/ 1193 h 2061"/>
                <a:gd name="T22" fmla="*/ 2467 w 2468"/>
                <a:gd name="T23" fmla="*/ 1193 h 2061"/>
                <a:gd name="T24" fmla="*/ 2412 w 2468"/>
                <a:gd name="T25" fmla="*/ 2060 h 2061"/>
                <a:gd name="T26" fmla="*/ 2361 w 2468"/>
                <a:gd name="T27" fmla="*/ 2053 h 2061"/>
                <a:gd name="T28" fmla="*/ 2258 w 2468"/>
                <a:gd name="T29" fmla="*/ 1162 h 2061"/>
                <a:gd name="T30" fmla="*/ 2258 w 2468"/>
                <a:gd name="T31" fmla="*/ 1162 h 2061"/>
                <a:gd name="T32" fmla="*/ 1786 w 2468"/>
                <a:gd name="T33" fmla="*/ 1255 h 2061"/>
                <a:gd name="T34" fmla="*/ 1786 w 2468"/>
                <a:gd name="T35" fmla="*/ 1255 h 2061"/>
                <a:gd name="T36" fmla="*/ 344 w 2468"/>
                <a:gd name="T37" fmla="*/ 933 h 2061"/>
                <a:gd name="T38" fmla="*/ 344 w 2468"/>
                <a:gd name="T39" fmla="*/ 933 h 2061"/>
                <a:gd name="T40" fmla="*/ 238 w 2468"/>
                <a:gd name="T41" fmla="*/ 1130 h 2061"/>
                <a:gd name="T42" fmla="*/ 238 w 2468"/>
                <a:gd name="T43" fmla="*/ 1130 h 2061"/>
                <a:gd name="T44" fmla="*/ 172 w 2468"/>
                <a:gd name="T45" fmla="*/ 2033 h 2061"/>
                <a:gd name="T46" fmla="*/ 116 w 2468"/>
                <a:gd name="T47" fmla="*/ 1975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8" h="2061">
                  <a:moveTo>
                    <a:pt x="116" y="1975"/>
                  </a:moveTo>
                  <a:lnTo>
                    <a:pt x="116" y="1975"/>
                  </a:lnTo>
                  <a:cubicBezTo>
                    <a:pt x="116" y="1975"/>
                    <a:pt x="0" y="1081"/>
                    <a:pt x="88" y="984"/>
                  </a:cubicBezTo>
                  <a:lnTo>
                    <a:pt x="88" y="984"/>
                  </a:lnTo>
                  <a:cubicBezTo>
                    <a:pt x="176" y="887"/>
                    <a:pt x="223" y="918"/>
                    <a:pt x="223" y="918"/>
                  </a:cubicBezTo>
                  <a:lnTo>
                    <a:pt x="223" y="918"/>
                  </a:lnTo>
                  <a:cubicBezTo>
                    <a:pt x="223" y="918"/>
                    <a:pt x="113" y="739"/>
                    <a:pt x="150" y="658"/>
                  </a:cubicBezTo>
                  <a:lnTo>
                    <a:pt x="150" y="658"/>
                  </a:lnTo>
                  <a:cubicBezTo>
                    <a:pt x="186" y="577"/>
                    <a:pt x="505" y="0"/>
                    <a:pt x="1461" y="128"/>
                  </a:cubicBezTo>
                  <a:lnTo>
                    <a:pt x="1461" y="128"/>
                  </a:lnTo>
                  <a:cubicBezTo>
                    <a:pt x="2415" y="255"/>
                    <a:pt x="2467" y="1193"/>
                    <a:pt x="2467" y="1193"/>
                  </a:cubicBezTo>
                  <a:lnTo>
                    <a:pt x="2467" y="1193"/>
                  </a:lnTo>
                  <a:cubicBezTo>
                    <a:pt x="2467" y="1193"/>
                    <a:pt x="2441" y="1925"/>
                    <a:pt x="2412" y="2060"/>
                  </a:cubicBezTo>
                  <a:lnTo>
                    <a:pt x="2361" y="2053"/>
                  </a:lnTo>
                  <a:lnTo>
                    <a:pt x="2258" y="1162"/>
                  </a:lnTo>
                  <a:lnTo>
                    <a:pt x="2258" y="1162"/>
                  </a:lnTo>
                  <a:cubicBezTo>
                    <a:pt x="2258" y="1162"/>
                    <a:pt x="2141" y="1382"/>
                    <a:pt x="1786" y="1255"/>
                  </a:cubicBezTo>
                  <a:lnTo>
                    <a:pt x="1786" y="1255"/>
                  </a:lnTo>
                  <a:cubicBezTo>
                    <a:pt x="1431" y="1127"/>
                    <a:pt x="999" y="523"/>
                    <a:pt x="344" y="933"/>
                  </a:cubicBezTo>
                  <a:lnTo>
                    <a:pt x="344" y="933"/>
                  </a:lnTo>
                  <a:cubicBezTo>
                    <a:pt x="344" y="933"/>
                    <a:pt x="242" y="1069"/>
                    <a:pt x="238" y="1130"/>
                  </a:cubicBezTo>
                  <a:lnTo>
                    <a:pt x="238" y="1130"/>
                  </a:lnTo>
                  <a:cubicBezTo>
                    <a:pt x="234" y="1193"/>
                    <a:pt x="128" y="1859"/>
                    <a:pt x="172" y="2033"/>
                  </a:cubicBezTo>
                  <a:lnTo>
                    <a:pt x="116" y="1975"/>
                  </a:lnTo>
                </a:path>
              </a:pathLst>
            </a:custGeom>
            <a:solidFill>
              <a:srgbClr val="40291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9F8B0880-EF83-4BED-9413-77B854136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8476" y="3091873"/>
              <a:ext cx="403728" cy="98015"/>
            </a:xfrm>
            <a:custGeom>
              <a:avLst/>
              <a:gdLst>
                <a:gd name="T0" fmla="*/ 53 w 763"/>
                <a:gd name="T1" fmla="*/ 183 h 184"/>
                <a:gd name="T2" fmla="*/ 53 w 763"/>
                <a:gd name="T3" fmla="*/ 183 h 184"/>
                <a:gd name="T4" fmla="*/ 12 w 763"/>
                <a:gd name="T5" fmla="*/ 156 h 184"/>
                <a:gd name="T6" fmla="*/ 12 w 763"/>
                <a:gd name="T7" fmla="*/ 156 h 184"/>
                <a:gd name="T8" fmla="*/ 33 w 763"/>
                <a:gd name="T9" fmla="*/ 91 h 184"/>
                <a:gd name="T10" fmla="*/ 33 w 763"/>
                <a:gd name="T11" fmla="*/ 91 h 184"/>
                <a:gd name="T12" fmla="*/ 231 w 763"/>
                <a:gd name="T13" fmla="*/ 30 h 184"/>
                <a:gd name="T14" fmla="*/ 231 w 763"/>
                <a:gd name="T15" fmla="*/ 30 h 184"/>
                <a:gd name="T16" fmla="*/ 724 w 763"/>
                <a:gd name="T17" fmla="*/ 64 h 184"/>
                <a:gd name="T18" fmla="*/ 724 w 763"/>
                <a:gd name="T19" fmla="*/ 64 h 184"/>
                <a:gd name="T20" fmla="*/ 755 w 763"/>
                <a:gd name="T21" fmla="*/ 123 h 184"/>
                <a:gd name="T22" fmla="*/ 755 w 763"/>
                <a:gd name="T23" fmla="*/ 123 h 184"/>
                <a:gd name="T24" fmla="*/ 697 w 763"/>
                <a:gd name="T25" fmla="*/ 156 h 184"/>
                <a:gd name="T26" fmla="*/ 697 w 763"/>
                <a:gd name="T27" fmla="*/ 156 h 184"/>
                <a:gd name="T28" fmla="*/ 73 w 763"/>
                <a:gd name="T29" fmla="*/ 179 h 184"/>
                <a:gd name="T30" fmla="*/ 73 w 763"/>
                <a:gd name="T31" fmla="*/ 179 h 184"/>
                <a:gd name="T32" fmla="*/ 53 w 763"/>
                <a:gd name="T33" fmla="*/ 183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3" h="184">
                  <a:moveTo>
                    <a:pt x="53" y="183"/>
                  </a:moveTo>
                  <a:lnTo>
                    <a:pt x="53" y="183"/>
                  </a:lnTo>
                  <a:cubicBezTo>
                    <a:pt x="36" y="183"/>
                    <a:pt x="20" y="173"/>
                    <a:pt x="12" y="156"/>
                  </a:cubicBezTo>
                  <a:lnTo>
                    <a:pt x="12" y="156"/>
                  </a:lnTo>
                  <a:cubicBezTo>
                    <a:pt x="0" y="132"/>
                    <a:pt x="10" y="103"/>
                    <a:pt x="33" y="91"/>
                  </a:cubicBezTo>
                  <a:lnTo>
                    <a:pt x="33" y="91"/>
                  </a:lnTo>
                  <a:cubicBezTo>
                    <a:pt x="36" y="90"/>
                    <a:pt x="109" y="52"/>
                    <a:pt x="231" y="30"/>
                  </a:cubicBezTo>
                  <a:lnTo>
                    <a:pt x="231" y="30"/>
                  </a:lnTo>
                  <a:cubicBezTo>
                    <a:pt x="342" y="10"/>
                    <a:pt x="518" y="0"/>
                    <a:pt x="724" y="64"/>
                  </a:cubicBezTo>
                  <a:lnTo>
                    <a:pt x="724" y="64"/>
                  </a:lnTo>
                  <a:cubicBezTo>
                    <a:pt x="747" y="71"/>
                    <a:pt x="762" y="98"/>
                    <a:pt x="755" y="123"/>
                  </a:cubicBezTo>
                  <a:lnTo>
                    <a:pt x="755" y="123"/>
                  </a:lnTo>
                  <a:cubicBezTo>
                    <a:pt x="747" y="150"/>
                    <a:pt x="722" y="164"/>
                    <a:pt x="697" y="156"/>
                  </a:cubicBezTo>
                  <a:lnTo>
                    <a:pt x="697" y="156"/>
                  </a:lnTo>
                  <a:cubicBezTo>
                    <a:pt x="337" y="45"/>
                    <a:pt x="76" y="177"/>
                    <a:pt x="73" y="179"/>
                  </a:cubicBezTo>
                  <a:lnTo>
                    <a:pt x="73" y="179"/>
                  </a:lnTo>
                  <a:cubicBezTo>
                    <a:pt x="67" y="182"/>
                    <a:pt x="60" y="183"/>
                    <a:pt x="53" y="183"/>
                  </a:cubicBezTo>
                </a:path>
              </a:pathLst>
            </a:custGeom>
            <a:solidFill>
              <a:srgbClr val="40291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56616A8A-F175-4AD2-914C-1D87910F2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233" y="3091873"/>
              <a:ext cx="403728" cy="98015"/>
            </a:xfrm>
            <a:custGeom>
              <a:avLst/>
              <a:gdLst>
                <a:gd name="T0" fmla="*/ 708 w 761"/>
                <a:gd name="T1" fmla="*/ 183 h 184"/>
                <a:gd name="T2" fmla="*/ 708 w 761"/>
                <a:gd name="T3" fmla="*/ 183 h 184"/>
                <a:gd name="T4" fmla="*/ 687 w 761"/>
                <a:gd name="T5" fmla="*/ 179 h 184"/>
                <a:gd name="T6" fmla="*/ 687 w 761"/>
                <a:gd name="T7" fmla="*/ 179 h 184"/>
                <a:gd name="T8" fmla="*/ 510 w 761"/>
                <a:gd name="T9" fmla="*/ 125 h 184"/>
                <a:gd name="T10" fmla="*/ 510 w 761"/>
                <a:gd name="T11" fmla="*/ 125 h 184"/>
                <a:gd name="T12" fmla="*/ 64 w 761"/>
                <a:gd name="T13" fmla="*/ 156 h 184"/>
                <a:gd name="T14" fmla="*/ 64 w 761"/>
                <a:gd name="T15" fmla="*/ 156 h 184"/>
                <a:gd name="T16" fmla="*/ 7 w 761"/>
                <a:gd name="T17" fmla="*/ 123 h 184"/>
                <a:gd name="T18" fmla="*/ 7 w 761"/>
                <a:gd name="T19" fmla="*/ 123 h 184"/>
                <a:gd name="T20" fmla="*/ 38 w 761"/>
                <a:gd name="T21" fmla="*/ 64 h 184"/>
                <a:gd name="T22" fmla="*/ 38 w 761"/>
                <a:gd name="T23" fmla="*/ 64 h 184"/>
                <a:gd name="T24" fmla="*/ 530 w 761"/>
                <a:gd name="T25" fmla="*/ 30 h 184"/>
                <a:gd name="T26" fmla="*/ 530 w 761"/>
                <a:gd name="T27" fmla="*/ 30 h 184"/>
                <a:gd name="T28" fmla="*/ 728 w 761"/>
                <a:gd name="T29" fmla="*/ 91 h 184"/>
                <a:gd name="T30" fmla="*/ 728 w 761"/>
                <a:gd name="T31" fmla="*/ 91 h 184"/>
                <a:gd name="T32" fmla="*/ 749 w 761"/>
                <a:gd name="T33" fmla="*/ 156 h 184"/>
                <a:gd name="T34" fmla="*/ 749 w 761"/>
                <a:gd name="T35" fmla="*/ 156 h 184"/>
                <a:gd name="T36" fmla="*/ 708 w 761"/>
                <a:gd name="T37" fmla="*/ 183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1" h="184">
                  <a:moveTo>
                    <a:pt x="708" y="183"/>
                  </a:moveTo>
                  <a:lnTo>
                    <a:pt x="708" y="183"/>
                  </a:lnTo>
                  <a:cubicBezTo>
                    <a:pt x="701" y="183"/>
                    <a:pt x="694" y="182"/>
                    <a:pt x="687" y="179"/>
                  </a:cubicBezTo>
                  <a:lnTo>
                    <a:pt x="687" y="179"/>
                  </a:lnTo>
                  <a:cubicBezTo>
                    <a:pt x="686" y="178"/>
                    <a:pt x="620" y="145"/>
                    <a:pt x="510" y="125"/>
                  </a:cubicBezTo>
                  <a:lnTo>
                    <a:pt x="510" y="125"/>
                  </a:lnTo>
                  <a:cubicBezTo>
                    <a:pt x="409" y="108"/>
                    <a:pt x="251" y="99"/>
                    <a:pt x="64" y="156"/>
                  </a:cubicBezTo>
                  <a:lnTo>
                    <a:pt x="64" y="156"/>
                  </a:lnTo>
                  <a:cubicBezTo>
                    <a:pt x="40" y="164"/>
                    <a:pt x="14" y="150"/>
                    <a:pt x="7" y="123"/>
                  </a:cubicBezTo>
                  <a:lnTo>
                    <a:pt x="7" y="123"/>
                  </a:lnTo>
                  <a:cubicBezTo>
                    <a:pt x="0" y="98"/>
                    <a:pt x="14" y="71"/>
                    <a:pt x="38" y="64"/>
                  </a:cubicBezTo>
                  <a:lnTo>
                    <a:pt x="38" y="64"/>
                  </a:lnTo>
                  <a:cubicBezTo>
                    <a:pt x="244" y="0"/>
                    <a:pt x="418" y="10"/>
                    <a:pt x="530" y="30"/>
                  </a:cubicBezTo>
                  <a:lnTo>
                    <a:pt x="530" y="30"/>
                  </a:lnTo>
                  <a:cubicBezTo>
                    <a:pt x="651" y="52"/>
                    <a:pt x="725" y="90"/>
                    <a:pt x="728" y="91"/>
                  </a:cubicBezTo>
                  <a:lnTo>
                    <a:pt x="728" y="91"/>
                  </a:lnTo>
                  <a:cubicBezTo>
                    <a:pt x="751" y="103"/>
                    <a:pt x="760" y="132"/>
                    <a:pt x="749" y="156"/>
                  </a:cubicBezTo>
                  <a:lnTo>
                    <a:pt x="749" y="156"/>
                  </a:lnTo>
                  <a:cubicBezTo>
                    <a:pt x="741" y="173"/>
                    <a:pt x="724" y="183"/>
                    <a:pt x="708" y="183"/>
                  </a:cubicBezTo>
                </a:path>
              </a:pathLst>
            </a:custGeom>
            <a:solidFill>
              <a:srgbClr val="40291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D6B79184-FA34-4F15-AD43-2063B6DA6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8792" y="3412827"/>
              <a:ext cx="1236858" cy="844798"/>
            </a:xfrm>
            <a:custGeom>
              <a:avLst/>
              <a:gdLst>
                <a:gd name="T0" fmla="*/ 2287 w 2336"/>
                <a:gd name="T1" fmla="*/ 24 h 1528"/>
                <a:gd name="T2" fmla="*/ 2287 w 2336"/>
                <a:gd name="T3" fmla="*/ 24 h 1528"/>
                <a:gd name="T4" fmla="*/ 1708 w 2336"/>
                <a:gd name="T5" fmla="*/ 757 h 1528"/>
                <a:gd name="T6" fmla="*/ 1708 w 2336"/>
                <a:gd name="T7" fmla="*/ 757 h 1528"/>
                <a:gd name="T8" fmla="*/ 1489 w 2336"/>
                <a:gd name="T9" fmla="*/ 577 h 1528"/>
                <a:gd name="T10" fmla="*/ 1489 w 2336"/>
                <a:gd name="T11" fmla="*/ 577 h 1528"/>
                <a:gd name="T12" fmla="*/ 1273 w 2336"/>
                <a:gd name="T13" fmla="*/ 539 h 1528"/>
                <a:gd name="T14" fmla="*/ 1273 w 2336"/>
                <a:gd name="T15" fmla="*/ 539 h 1528"/>
                <a:gd name="T16" fmla="*/ 1216 w 2336"/>
                <a:gd name="T17" fmla="*/ 537 h 1528"/>
                <a:gd name="T18" fmla="*/ 1146 w 2336"/>
                <a:gd name="T19" fmla="*/ 537 h 1528"/>
                <a:gd name="T20" fmla="*/ 1146 w 2336"/>
                <a:gd name="T21" fmla="*/ 537 h 1528"/>
                <a:gd name="T22" fmla="*/ 1089 w 2336"/>
                <a:gd name="T23" fmla="*/ 539 h 1528"/>
                <a:gd name="T24" fmla="*/ 1089 w 2336"/>
                <a:gd name="T25" fmla="*/ 539 h 1528"/>
                <a:gd name="T26" fmla="*/ 878 w 2336"/>
                <a:gd name="T27" fmla="*/ 576 h 1528"/>
                <a:gd name="T28" fmla="*/ 878 w 2336"/>
                <a:gd name="T29" fmla="*/ 576 h 1528"/>
                <a:gd name="T30" fmla="*/ 654 w 2336"/>
                <a:gd name="T31" fmla="*/ 756 h 1528"/>
                <a:gd name="T32" fmla="*/ 654 w 2336"/>
                <a:gd name="T33" fmla="*/ 756 h 1528"/>
                <a:gd name="T34" fmla="*/ 74 w 2336"/>
                <a:gd name="T35" fmla="*/ 24 h 1528"/>
                <a:gd name="T36" fmla="*/ 26 w 2336"/>
                <a:gd name="T37" fmla="*/ 0 h 1528"/>
                <a:gd name="T38" fmla="*/ 26 w 2336"/>
                <a:gd name="T39" fmla="*/ 0 h 1528"/>
                <a:gd name="T40" fmla="*/ 1062 w 2336"/>
                <a:gd name="T41" fmla="*/ 1412 h 1528"/>
                <a:gd name="T42" fmla="*/ 1157 w 2336"/>
                <a:gd name="T43" fmla="*/ 1462 h 1528"/>
                <a:gd name="T44" fmla="*/ 1157 w 2336"/>
                <a:gd name="T45" fmla="*/ 1462 h 1528"/>
                <a:gd name="T46" fmla="*/ 1157 w 2336"/>
                <a:gd name="T47" fmla="*/ 1462 h 1528"/>
                <a:gd name="T48" fmla="*/ 1157 w 2336"/>
                <a:gd name="T49" fmla="*/ 1462 h 1528"/>
                <a:gd name="T50" fmla="*/ 1154 w 2336"/>
                <a:gd name="T51" fmla="*/ 1525 h 1528"/>
                <a:gd name="T52" fmla="*/ 1154 w 2336"/>
                <a:gd name="T53" fmla="*/ 1525 h 1528"/>
                <a:gd name="T54" fmla="*/ 1184 w 2336"/>
                <a:gd name="T55" fmla="*/ 1463 h 1528"/>
                <a:gd name="T56" fmla="*/ 1184 w 2336"/>
                <a:gd name="T57" fmla="*/ 1463 h 1528"/>
                <a:gd name="T58" fmla="*/ 2335 w 2336"/>
                <a:gd name="T59" fmla="*/ 0 h 1528"/>
                <a:gd name="T60" fmla="*/ 2287 w 2336"/>
                <a:gd name="T61" fmla="*/ 24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36" h="1528">
                  <a:moveTo>
                    <a:pt x="2287" y="24"/>
                  </a:moveTo>
                  <a:lnTo>
                    <a:pt x="2287" y="24"/>
                  </a:lnTo>
                  <a:cubicBezTo>
                    <a:pt x="2129" y="580"/>
                    <a:pt x="1840" y="721"/>
                    <a:pt x="1708" y="757"/>
                  </a:cubicBezTo>
                  <a:lnTo>
                    <a:pt x="1708" y="757"/>
                  </a:lnTo>
                  <a:cubicBezTo>
                    <a:pt x="1698" y="726"/>
                    <a:pt x="1658" y="620"/>
                    <a:pt x="1489" y="577"/>
                  </a:cubicBezTo>
                  <a:lnTo>
                    <a:pt x="1489" y="577"/>
                  </a:lnTo>
                  <a:cubicBezTo>
                    <a:pt x="1418" y="556"/>
                    <a:pt x="1336" y="539"/>
                    <a:pt x="1273" y="539"/>
                  </a:cubicBezTo>
                  <a:lnTo>
                    <a:pt x="1273" y="539"/>
                  </a:lnTo>
                  <a:cubicBezTo>
                    <a:pt x="1255" y="539"/>
                    <a:pt x="1236" y="537"/>
                    <a:pt x="1216" y="537"/>
                  </a:cubicBezTo>
                  <a:lnTo>
                    <a:pt x="1146" y="537"/>
                  </a:lnTo>
                  <a:lnTo>
                    <a:pt x="1146" y="537"/>
                  </a:lnTo>
                  <a:cubicBezTo>
                    <a:pt x="1126" y="537"/>
                    <a:pt x="1108" y="539"/>
                    <a:pt x="1089" y="539"/>
                  </a:cubicBezTo>
                  <a:lnTo>
                    <a:pt x="1089" y="539"/>
                  </a:lnTo>
                  <a:cubicBezTo>
                    <a:pt x="1028" y="539"/>
                    <a:pt x="948" y="556"/>
                    <a:pt x="878" y="576"/>
                  </a:cubicBezTo>
                  <a:lnTo>
                    <a:pt x="878" y="576"/>
                  </a:lnTo>
                  <a:cubicBezTo>
                    <a:pt x="705" y="618"/>
                    <a:pt x="663" y="725"/>
                    <a:pt x="654" y="756"/>
                  </a:cubicBezTo>
                  <a:lnTo>
                    <a:pt x="654" y="756"/>
                  </a:lnTo>
                  <a:cubicBezTo>
                    <a:pt x="521" y="720"/>
                    <a:pt x="233" y="579"/>
                    <a:pt x="74" y="24"/>
                  </a:cubicBezTo>
                  <a:lnTo>
                    <a:pt x="26" y="0"/>
                  </a:lnTo>
                  <a:lnTo>
                    <a:pt x="26" y="0"/>
                  </a:lnTo>
                  <a:cubicBezTo>
                    <a:pt x="26" y="0"/>
                    <a:pt x="0" y="1399"/>
                    <a:pt x="1062" y="1412"/>
                  </a:cubicBezTo>
                  <a:lnTo>
                    <a:pt x="1157" y="1462"/>
                  </a:lnTo>
                  <a:lnTo>
                    <a:pt x="1157" y="1462"/>
                  </a:lnTo>
                  <a:cubicBezTo>
                    <a:pt x="1157" y="1462"/>
                    <a:pt x="1155" y="1462"/>
                    <a:pt x="1157" y="1462"/>
                  </a:cubicBezTo>
                  <a:lnTo>
                    <a:pt x="1157" y="1462"/>
                  </a:lnTo>
                  <a:cubicBezTo>
                    <a:pt x="1157" y="1462"/>
                    <a:pt x="1128" y="1326"/>
                    <a:pt x="1154" y="1525"/>
                  </a:cubicBezTo>
                  <a:lnTo>
                    <a:pt x="1154" y="1525"/>
                  </a:lnTo>
                  <a:cubicBezTo>
                    <a:pt x="1154" y="1527"/>
                    <a:pt x="1184" y="1463"/>
                    <a:pt x="1184" y="1463"/>
                  </a:cubicBezTo>
                  <a:lnTo>
                    <a:pt x="1184" y="1463"/>
                  </a:lnTo>
                  <a:cubicBezTo>
                    <a:pt x="2244" y="1450"/>
                    <a:pt x="2335" y="0"/>
                    <a:pt x="2335" y="0"/>
                  </a:cubicBezTo>
                  <a:lnTo>
                    <a:pt x="2287" y="24"/>
                  </a:lnTo>
                </a:path>
              </a:pathLst>
            </a:custGeom>
            <a:solidFill>
              <a:srgbClr val="40291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2C2E2819-B1F5-4B20-9D71-5ADE1FE76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7200" y="3567946"/>
              <a:ext cx="133020" cy="98015"/>
            </a:xfrm>
            <a:custGeom>
              <a:avLst/>
              <a:gdLst>
                <a:gd name="T0" fmla="*/ 251 w 252"/>
                <a:gd name="T1" fmla="*/ 92 h 184"/>
                <a:gd name="T2" fmla="*/ 251 w 252"/>
                <a:gd name="T3" fmla="*/ 92 h 184"/>
                <a:gd name="T4" fmla="*/ 125 w 252"/>
                <a:gd name="T5" fmla="*/ 183 h 184"/>
                <a:gd name="T6" fmla="*/ 125 w 252"/>
                <a:gd name="T7" fmla="*/ 183 h 184"/>
                <a:gd name="T8" fmla="*/ 0 w 252"/>
                <a:gd name="T9" fmla="*/ 92 h 184"/>
                <a:gd name="T10" fmla="*/ 0 w 252"/>
                <a:gd name="T11" fmla="*/ 92 h 184"/>
                <a:gd name="T12" fmla="*/ 125 w 252"/>
                <a:gd name="T13" fmla="*/ 0 h 184"/>
                <a:gd name="T14" fmla="*/ 125 w 252"/>
                <a:gd name="T15" fmla="*/ 0 h 184"/>
                <a:gd name="T16" fmla="*/ 251 w 252"/>
                <a:gd name="T17" fmla="*/ 9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84">
                  <a:moveTo>
                    <a:pt x="251" y="92"/>
                  </a:moveTo>
                  <a:lnTo>
                    <a:pt x="251" y="92"/>
                  </a:lnTo>
                  <a:cubicBezTo>
                    <a:pt x="251" y="142"/>
                    <a:pt x="195" y="183"/>
                    <a:pt x="125" y="183"/>
                  </a:cubicBezTo>
                  <a:lnTo>
                    <a:pt x="125" y="183"/>
                  </a:lnTo>
                  <a:cubicBezTo>
                    <a:pt x="56" y="183"/>
                    <a:pt x="0" y="142"/>
                    <a:pt x="0" y="92"/>
                  </a:cubicBezTo>
                  <a:lnTo>
                    <a:pt x="0" y="92"/>
                  </a:lnTo>
                  <a:cubicBezTo>
                    <a:pt x="0" y="41"/>
                    <a:pt x="56" y="0"/>
                    <a:pt x="125" y="0"/>
                  </a:cubicBezTo>
                  <a:lnTo>
                    <a:pt x="125" y="0"/>
                  </a:lnTo>
                  <a:cubicBezTo>
                    <a:pt x="195" y="0"/>
                    <a:pt x="251" y="41"/>
                    <a:pt x="251" y="92"/>
                  </a:cubicBezTo>
                </a:path>
              </a:pathLst>
            </a:custGeom>
            <a:solidFill>
              <a:srgbClr val="DDBB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3544DC87-12A3-4323-BFBC-6AD1EE131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7559" y="3567946"/>
              <a:ext cx="133021" cy="98015"/>
            </a:xfrm>
            <a:custGeom>
              <a:avLst/>
              <a:gdLst>
                <a:gd name="T0" fmla="*/ 251 w 252"/>
                <a:gd name="T1" fmla="*/ 92 h 184"/>
                <a:gd name="T2" fmla="*/ 251 w 252"/>
                <a:gd name="T3" fmla="*/ 92 h 184"/>
                <a:gd name="T4" fmla="*/ 126 w 252"/>
                <a:gd name="T5" fmla="*/ 183 h 184"/>
                <a:gd name="T6" fmla="*/ 126 w 252"/>
                <a:gd name="T7" fmla="*/ 183 h 184"/>
                <a:gd name="T8" fmla="*/ 0 w 252"/>
                <a:gd name="T9" fmla="*/ 92 h 184"/>
                <a:gd name="T10" fmla="*/ 0 w 252"/>
                <a:gd name="T11" fmla="*/ 92 h 184"/>
                <a:gd name="T12" fmla="*/ 126 w 252"/>
                <a:gd name="T13" fmla="*/ 0 h 184"/>
                <a:gd name="T14" fmla="*/ 126 w 252"/>
                <a:gd name="T15" fmla="*/ 0 h 184"/>
                <a:gd name="T16" fmla="*/ 251 w 252"/>
                <a:gd name="T17" fmla="*/ 9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84">
                  <a:moveTo>
                    <a:pt x="251" y="92"/>
                  </a:moveTo>
                  <a:lnTo>
                    <a:pt x="251" y="92"/>
                  </a:lnTo>
                  <a:cubicBezTo>
                    <a:pt x="251" y="142"/>
                    <a:pt x="195" y="183"/>
                    <a:pt x="126" y="183"/>
                  </a:cubicBezTo>
                  <a:lnTo>
                    <a:pt x="126" y="183"/>
                  </a:lnTo>
                  <a:cubicBezTo>
                    <a:pt x="57" y="183"/>
                    <a:pt x="0" y="142"/>
                    <a:pt x="0" y="92"/>
                  </a:cubicBezTo>
                  <a:lnTo>
                    <a:pt x="0" y="92"/>
                  </a:lnTo>
                  <a:cubicBezTo>
                    <a:pt x="0" y="41"/>
                    <a:pt x="57" y="0"/>
                    <a:pt x="126" y="0"/>
                  </a:cubicBezTo>
                  <a:lnTo>
                    <a:pt x="126" y="0"/>
                  </a:lnTo>
                  <a:cubicBezTo>
                    <a:pt x="195" y="0"/>
                    <a:pt x="251" y="41"/>
                    <a:pt x="251" y="92"/>
                  </a:cubicBezTo>
                </a:path>
              </a:pathLst>
            </a:custGeom>
            <a:solidFill>
              <a:srgbClr val="EFD4B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186A3CC6-4BB9-46BE-8E46-BAB057241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1213" y="3593618"/>
              <a:ext cx="65343" cy="98015"/>
            </a:xfrm>
            <a:custGeom>
              <a:avLst/>
              <a:gdLst>
                <a:gd name="T0" fmla="*/ 0 w 123"/>
                <a:gd name="T1" fmla="*/ 92 h 185"/>
                <a:gd name="T2" fmla="*/ 0 w 123"/>
                <a:gd name="T3" fmla="*/ 92 h 185"/>
                <a:gd name="T4" fmla="*/ 122 w 123"/>
                <a:gd name="T5" fmla="*/ 184 h 185"/>
                <a:gd name="T6" fmla="*/ 122 w 123"/>
                <a:gd name="T7" fmla="*/ 0 h 185"/>
                <a:gd name="T8" fmla="*/ 122 w 123"/>
                <a:gd name="T9" fmla="*/ 0 h 185"/>
                <a:gd name="T10" fmla="*/ 0 w 123"/>
                <a:gd name="T11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185">
                  <a:moveTo>
                    <a:pt x="0" y="92"/>
                  </a:moveTo>
                  <a:lnTo>
                    <a:pt x="0" y="92"/>
                  </a:lnTo>
                  <a:cubicBezTo>
                    <a:pt x="0" y="142"/>
                    <a:pt x="54" y="182"/>
                    <a:pt x="122" y="184"/>
                  </a:cubicBezTo>
                  <a:lnTo>
                    <a:pt x="122" y="0"/>
                  </a:lnTo>
                  <a:lnTo>
                    <a:pt x="122" y="0"/>
                  </a:lnTo>
                  <a:cubicBezTo>
                    <a:pt x="54" y="2"/>
                    <a:pt x="0" y="43"/>
                    <a:pt x="0" y="92"/>
                  </a:cubicBezTo>
                </a:path>
              </a:pathLst>
            </a:custGeom>
            <a:solidFill>
              <a:srgbClr val="DDBB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34A3FC2B-1AC6-47D3-985C-82851DE7C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222" y="3593618"/>
              <a:ext cx="67678" cy="98015"/>
            </a:xfrm>
            <a:custGeom>
              <a:avLst/>
              <a:gdLst>
                <a:gd name="T0" fmla="*/ 3 w 129"/>
                <a:gd name="T1" fmla="*/ 0 h 185"/>
                <a:gd name="T2" fmla="*/ 3 w 129"/>
                <a:gd name="T3" fmla="*/ 0 h 185"/>
                <a:gd name="T4" fmla="*/ 0 w 129"/>
                <a:gd name="T5" fmla="*/ 0 h 185"/>
                <a:gd name="T6" fmla="*/ 0 w 129"/>
                <a:gd name="T7" fmla="*/ 184 h 185"/>
                <a:gd name="T8" fmla="*/ 0 w 129"/>
                <a:gd name="T9" fmla="*/ 184 h 185"/>
                <a:gd name="T10" fmla="*/ 3 w 129"/>
                <a:gd name="T11" fmla="*/ 184 h 185"/>
                <a:gd name="T12" fmla="*/ 3 w 129"/>
                <a:gd name="T13" fmla="*/ 184 h 185"/>
                <a:gd name="T14" fmla="*/ 128 w 129"/>
                <a:gd name="T15" fmla="*/ 92 h 185"/>
                <a:gd name="T16" fmla="*/ 128 w 129"/>
                <a:gd name="T17" fmla="*/ 92 h 185"/>
                <a:gd name="T18" fmla="*/ 3 w 129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185">
                  <a:moveTo>
                    <a:pt x="3" y="0"/>
                  </a:moveTo>
                  <a:lnTo>
                    <a:pt x="3" y="0"/>
                  </a:lnTo>
                  <a:cubicBezTo>
                    <a:pt x="2" y="0"/>
                    <a:pt x="1" y="0"/>
                    <a:pt x="0" y="0"/>
                  </a:cubicBezTo>
                  <a:lnTo>
                    <a:pt x="0" y="184"/>
                  </a:lnTo>
                  <a:lnTo>
                    <a:pt x="0" y="184"/>
                  </a:lnTo>
                  <a:cubicBezTo>
                    <a:pt x="1" y="184"/>
                    <a:pt x="2" y="184"/>
                    <a:pt x="3" y="184"/>
                  </a:cubicBezTo>
                  <a:lnTo>
                    <a:pt x="3" y="184"/>
                  </a:lnTo>
                  <a:cubicBezTo>
                    <a:pt x="72" y="184"/>
                    <a:pt x="128" y="142"/>
                    <a:pt x="128" y="92"/>
                  </a:cubicBezTo>
                  <a:lnTo>
                    <a:pt x="128" y="92"/>
                  </a:lnTo>
                  <a:cubicBezTo>
                    <a:pt x="128" y="41"/>
                    <a:pt x="72" y="0"/>
                    <a:pt x="3" y="0"/>
                  </a:cubicBezTo>
                </a:path>
              </a:pathLst>
            </a:custGeom>
            <a:solidFill>
              <a:srgbClr val="EFD4B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A60D7EF3-90D7-46DF-B9C1-C71290373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9490" y="3259899"/>
              <a:ext cx="249706" cy="114352"/>
            </a:xfrm>
            <a:custGeom>
              <a:avLst/>
              <a:gdLst>
                <a:gd name="T0" fmla="*/ 473 w 474"/>
                <a:gd name="T1" fmla="*/ 107 h 215"/>
                <a:gd name="T2" fmla="*/ 473 w 474"/>
                <a:gd name="T3" fmla="*/ 107 h 215"/>
                <a:gd name="T4" fmla="*/ 237 w 474"/>
                <a:gd name="T5" fmla="*/ 214 h 215"/>
                <a:gd name="T6" fmla="*/ 237 w 474"/>
                <a:gd name="T7" fmla="*/ 214 h 215"/>
                <a:gd name="T8" fmla="*/ 0 w 474"/>
                <a:gd name="T9" fmla="*/ 107 h 215"/>
                <a:gd name="T10" fmla="*/ 0 w 474"/>
                <a:gd name="T11" fmla="*/ 107 h 215"/>
                <a:gd name="T12" fmla="*/ 237 w 474"/>
                <a:gd name="T13" fmla="*/ 0 h 215"/>
                <a:gd name="T14" fmla="*/ 237 w 474"/>
                <a:gd name="T15" fmla="*/ 0 h 215"/>
                <a:gd name="T16" fmla="*/ 473 w 474"/>
                <a:gd name="T17" fmla="*/ 10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215">
                  <a:moveTo>
                    <a:pt x="473" y="107"/>
                  </a:moveTo>
                  <a:lnTo>
                    <a:pt x="473" y="107"/>
                  </a:lnTo>
                  <a:cubicBezTo>
                    <a:pt x="473" y="107"/>
                    <a:pt x="367" y="214"/>
                    <a:pt x="237" y="214"/>
                  </a:cubicBezTo>
                  <a:lnTo>
                    <a:pt x="237" y="214"/>
                  </a:lnTo>
                  <a:cubicBezTo>
                    <a:pt x="106" y="214"/>
                    <a:pt x="0" y="107"/>
                    <a:pt x="0" y="107"/>
                  </a:cubicBezTo>
                  <a:lnTo>
                    <a:pt x="0" y="107"/>
                  </a:lnTo>
                  <a:cubicBezTo>
                    <a:pt x="0" y="107"/>
                    <a:pt x="106" y="0"/>
                    <a:pt x="237" y="0"/>
                  </a:cubicBezTo>
                  <a:lnTo>
                    <a:pt x="237" y="0"/>
                  </a:lnTo>
                  <a:cubicBezTo>
                    <a:pt x="367" y="0"/>
                    <a:pt x="473" y="107"/>
                    <a:pt x="473" y="1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34" name="Freeform 39">
              <a:extLst>
                <a:ext uri="{FF2B5EF4-FFF2-40B4-BE49-F238E27FC236}">
                  <a16:creationId xmlns:a16="http://schemas.microsoft.com/office/drawing/2014/main" id="{078DD64C-DD9C-4468-B3FD-5ABCB244C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9501" y="3264566"/>
              <a:ext cx="102683" cy="109684"/>
            </a:xfrm>
            <a:custGeom>
              <a:avLst/>
              <a:gdLst>
                <a:gd name="T0" fmla="*/ 194 w 195"/>
                <a:gd name="T1" fmla="*/ 102 h 206"/>
                <a:gd name="T2" fmla="*/ 194 w 195"/>
                <a:gd name="T3" fmla="*/ 102 h 206"/>
                <a:gd name="T4" fmla="*/ 97 w 195"/>
                <a:gd name="T5" fmla="*/ 205 h 206"/>
                <a:gd name="T6" fmla="*/ 97 w 195"/>
                <a:gd name="T7" fmla="*/ 205 h 206"/>
                <a:gd name="T8" fmla="*/ 0 w 195"/>
                <a:gd name="T9" fmla="*/ 102 h 206"/>
                <a:gd name="T10" fmla="*/ 0 w 195"/>
                <a:gd name="T11" fmla="*/ 102 h 206"/>
                <a:gd name="T12" fmla="*/ 97 w 195"/>
                <a:gd name="T13" fmla="*/ 0 h 206"/>
                <a:gd name="T14" fmla="*/ 97 w 195"/>
                <a:gd name="T15" fmla="*/ 0 h 206"/>
                <a:gd name="T16" fmla="*/ 194 w 195"/>
                <a:gd name="T17" fmla="*/ 10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06">
                  <a:moveTo>
                    <a:pt x="194" y="102"/>
                  </a:moveTo>
                  <a:lnTo>
                    <a:pt x="194" y="102"/>
                  </a:lnTo>
                  <a:cubicBezTo>
                    <a:pt x="194" y="159"/>
                    <a:pt x="151" y="205"/>
                    <a:pt x="97" y="205"/>
                  </a:cubicBezTo>
                  <a:lnTo>
                    <a:pt x="97" y="205"/>
                  </a:lnTo>
                  <a:cubicBezTo>
                    <a:pt x="44" y="205"/>
                    <a:pt x="0" y="159"/>
                    <a:pt x="0" y="102"/>
                  </a:cubicBezTo>
                  <a:lnTo>
                    <a:pt x="0" y="102"/>
                  </a:lnTo>
                  <a:cubicBezTo>
                    <a:pt x="0" y="46"/>
                    <a:pt x="44" y="0"/>
                    <a:pt x="97" y="0"/>
                  </a:cubicBezTo>
                  <a:lnTo>
                    <a:pt x="97" y="0"/>
                  </a:lnTo>
                  <a:cubicBezTo>
                    <a:pt x="151" y="0"/>
                    <a:pt x="194" y="46"/>
                    <a:pt x="194" y="102"/>
                  </a:cubicBezTo>
                </a:path>
              </a:pathLst>
            </a:custGeom>
            <a:solidFill>
              <a:srgbClr val="1D151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40">
              <a:extLst>
                <a:ext uri="{FF2B5EF4-FFF2-40B4-BE49-F238E27FC236}">
                  <a16:creationId xmlns:a16="http://schemas.microsoft.com/office/drawing/2014/main" id="{46820094-5C2A-4D09-BC06-71C3982DD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3842" y="3285570"/>
              <a:ext cx="35005" cy="37339"/>
            </a:xfrm>
            <a:custGeom>
              <a:avLst/>
              <a:gdLst>
                <a:gd name="T0" fmla="*/ 66 w 67"/>
                <a:gd name="T1" fmla="*/ 35 h 70"/>
                <a:gd name="T2" fmla="*/ 66 w 67"/>
                <a:gd name="T3" fmla="*/ 35 h 70"/>
                <a:gd name="T4" fmla="*/ 33 w 67"/>
                <a:gd name="T5" fmla="*/ 69 h 70"/>
                <a:gd name="T6" fmla="*/ 33 w 67"/>
                <a:gd name="T7" fmla="*/ 69 h 70"/>
                <a:gd name="T8" fmla="*/ 0 w 67"/>
                <a:gd name="T9" fmla="*/ 35 h 70"/>
                <a:gd name="T10" fmla="*/ 0 w 67"/>
                <a:gd name="T11" fmla="*/ 35 h 70"/>
                <a:gd name="T12" fmla="*/ 33 w 67"/>
                <a:gd name="T13" fmla="*/ 0 h 70"/>
                <a:gd name="T14" fmla="*/ 33 w 67"/>
                <a:gd name="T15" fmla="*/ 0 h 70"/>
                <a:gd name="T16" fmla="*/ 66 w 67"/>
                <a:gd name="T17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70">
                  <a:moveTo>
                    <a:pt x="66" y="35"/>
                  </a:moveTo>
                  <a:lnTo>
                    <a:pt x="66" y="35"/>
                  </a:lnTo>
                  <a:cubicBezTo>
                    <a:pt x="66" y="54"/>
                    <a:pt x="51" y="69"/>
                    <a:pt x="33" y="69"/>
                  </a:cubicBezTo>
                  <a:lnTo>
                    <a:pt x="33" y="69"/>
                  </a:lnTo>
                  <a:cubicBezTo>
                    <a:pt x="15" y="69"/>
                    <a:pt x="0" y="54"/>
                    <a:pt x="0" y="35"/>
                  </a:cubicBezTo>
                  <a:lnTo>
                    <a:pt x="0" y="35"/>
                  </a:lnTo>
                  <a:cubicBezTo>
                    <a:pt x="0" y="16"/>
                    <a:pt x="15" y="0"/>
                    <a:pt x="33" y="0"/>
                  </a:cubicBezTo>
                  <a:lnTo>
                    <a:pt x="33" y="0"/>
                  </a:lnTo>
                  <a:cubicBezTo>
                    <a:pt x="51" y="0"/>
                    <a:pt x="66" y="16"/>
                    <a:pt x="66" y="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41">
              <a:extLst>
                <a:ext uri="{FF2B5EF4-FFF2-40B4-BE49-F238E27FC236}">
                  <a16:creationId xmlns:a16="http://schemas.microsoft.com/office/drawing/2014/main" id="{F1D72BA0-58B8-4814-9E9B-E77F75FAB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1583" y="3259899"/>
              <a:ext cx="249706" cy="114352"/>
            </a:xfrm>
            <a:custGeom>
              <a:avLst/>
              <a:gdLst>
                <a:gd name="T0" fmla="*/ 472 w 473"/>
                <a:gd name="T1" fmla="*/ 107 h 215"/>
                <a:gd name="T2" fmla="*/ 472 w 473"/>
                <a:gd name="T3" fmla="*/ 107 h 215"/>
                <a:gd name="T4" fmla="*/ 236 w 473"/>
                <a:gd name="T5" fmla="*/ 214 h 215"/>
                <a:gd name="T6" fmla="*/ 236 w 473"/>
                <a:gd name="T7" fmla="*/ 214 h 215"/>
                <a:gd name="T8" fmla="*/ 0 w 473"/>
                <a:gd name="T9" fmla="*/ 107 h 215"/>
                <a:gd name="T10" fmla="*/ 0 w 473"/>
                <a:gd name="T11" fmla="*/ 107 h 215"/>
                <a:gd name="T12" fmla="*/ 236 w 473"/>
                <a:gd name="T13" fmla="*/ 0 h 215"/>
                <a:gd name="T14" fmla="*/ 236 w 473"/>
                <a:gd name="T15" fmla="*/ 0 h 215"/>
                <a:gd name="T16" fmla="*/ 472 w 473"/>
                <a:gd name="T17" fmla="*/ 10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" h="215">
                  <a:moveTo>
                    <a:pt x="472" y="107"/>
                  </a:moveTo>
                  <a:lnTo>
                    <a:pt x="472" y="107"/>
                  </a:lnTo>
                  <a:cubicBezTo>
                    <a:pt x="472" y="107"/>
                    <a:pt x="366" y="214"/>
                    <a:pt x="236" y="214"/>
                  </a:cubicBezTo>
                  <a:lnTo>
                    <a:pt x="236" y="214"/>
                  </a:lnTo>
                  <a:cubicBezTo>
                    <a:pt x="105" y="214"/>
                    <a:pt x="0" y="107"/>
                    <a:pt x="0" y="107"/>
                  </a:cubicBezTo>
                  <a:lnTo>
                    <a:pt x="0" y="107"/>
                  </a:lnTo>
                  <a:cubicBezTo>
                    <a:pt x="0" y="107"/>
                    <a:pt x="105" y="0"/>
                    <a:pt x="236" y="0"/>
                  </a:cubicBezTo>
                  <a:lnTo>
                    <a:pt x="236" y="0"/>
                  </a:lnTo>
                  <a:cubicBezTo>
                    <a:pt x="366" y="0"/>
                    <a:pt x="472" y="107"/>
                    <a:pt x="472" y="1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42">
              <a:extLst>
                <a:ext uri="{FF2B5EF4-FFF2-40B4-BE49-F238E27FC236}">
                  <a16:creationId xmlns:a16="http://schemas.microsoft.com/office/drawing/2014/main" id="{361D078B-2EBF-4798-BA9F-08DFAA493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6261" y="3264566"/>
              <a:ext cx="102683" cy="109684"/>
            </a:xfrm>
            <a:custGeom>
              <a:avLst/>
              <a:gdLst>
                <a:gd name="T0" fmla="*/ 193 w 194"/>
                <a:gd name="T1" fmla="*/ 102 h 206"/>
                <a:gd name="T2" fmla="*/ 193 w 194"/>
                <a:gd name="T3" fmla="*/ 102 h 206"/>
                <a:gd name="T4" fmla="*/ 96 w 194"/>
                <a:gd name="T5" fmla="*/ 205 h 206"/>
                <a:gd name="T6" fmla="*/ 96 w 194"/>
                <a:gd name="T7" fmla="*/ 205 h 206"/>
                <a:gd name="T8" fmla="*/ 0 w 194"/>
                <a:gd name="T9" fmla="*/ 102 h 206"/>
                <a:gd name="T10" fmla="*/ 0 w 194"/>
                <a:gd name="T11" fmla="*/ 102 h 206"/>
                <a:gd name="T12" fmla="*/ 96 w 194"/>
                <a:gd name="T13" fmla="*/ 0 h 206"/>
                <a:gd name="T14" fmla="*/ 96 w 194"/>
                <a:gd name="T15" fmla="*/ 0 h 206"/>
                <a:gd name="T16" fmla="*/ 193 w 194"/>
                <a:gd name="T17" fmla="*/ 10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06">
                  <a:moveTo>
                    <a:pt x="193" y="102"/>
                  </a:moveTo>
                  <a:lnTo>
                    <a:pt x="193" y="102"/>
                  </a:lnTo>
                  <a:cubicBezTo>
                    <a:pt x="193" y="159"/>
                    <a:pt x="150" y="205"/>
                    <a:pt x="96" y="205"/>
                  </a:cubicBezTo>
                  <a:lnTo>
                    <a:pt x="96" y="205"/>
                  </a:lnTo>
                  <a:cubicBezTo>
                    <a:pt x="43" y="205"/>
                    <a:pt x="0" y="159"/>
                    <a:pt x="0" y="102"/>
                  </a:cubicBezTo>
                  <a:lnTo>
                    <a:pt x="0" y="102"/>
                  </a:lnTo>
                  <a:cubicBezTo>
                    <a:pt x="0" y="46"/>
                    <a:pt x="43" y="0"/>
                    <a:pt x="96" y="0"/>
                  </a:cubicBezTo>
                  <a:lnTo>
                    <a:pt x="96" y="0"/>
                  </a:lnTo>
                  <a:cubicBezTo>
                    <a:pt x="150" y="0"/>
                    <a:pt x="193" y="46"/>
                    <a:pt x="193" y="102"/>
                  </a:cubicBezTo>
                </a:path>
              </a:pathLst>
            </a:custGeom>
            <a:solidFill>
              <a:srgbClr val="1D151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43">
              <a:extLst>
                <a:ext uri="{FF2B5EF4-FFF2-40B4-BE49-F238E27FC236}">
                  <a16:creationId xmlns:a16="http://schemas.microsoft.com/office/drawing/2014/main" id="{E8753BD0-C9DE-469B-99DA-A503F2A9D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935" y="3285570"/>
              <a:ext cx="35006" cy="37339"/>
            </a:xfrm>
            <a:custGeom>
              <a:avLst/>
              <a:gdLst>
                <a:gd name="T0" fmla="*/ 65 w 66"/>
                <a:gd name="T1" fmla="*/ 35 h 70"/>
                <a:gd name="T2" fmla="*/ 65 w 66"/>
                <a:gd name="T3" fmla="*/ 35 h 70"/>
                <a:gd name="T4" fmla="*/ 32 w 66"/>
                <a:gd name="T5" fmla="*/ 69 h 70"/>
                <a:gd name="T6" fmla="*/ 32 w 66"/>
                <a:gd name="T7" fmla="*/ 69 h 70"/>
                <a:gd name="T8" fmla="*/ 0 w 66"/>
                <a:gd name="T9" fmla="*/ 35 h 70"/>
                <a:gd name="T10" fmla="*/ 0 w 66"/>
                <a:gd name="T11" fmla="*/ 35 h 70"/>
                <a:gd name="T12" fmla="*/ 32 w 66"/>
                <a:gd name="T13" fmla="*/ 0 h 70"/>
                <a:gd name="T14" fmla="*/ 32 w 66"/>
                <a:gd name="T15" fmla="*/ 0 h 70"/>
                <a:gd name="T16" fmla="*/ 65 w 66"/>
                <a:gd name="T17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70">
                  <a:moveTo>
                    <a:pt x="65" y="35"/>
                  </a:moveTo>
                  <a:lnTo>
                    <a:pt x="65" y="35"/>
                  </a:lnTo>
                  <a:cubicBezTo>
                    <a:pt x="65" y="54"/>
                    <a:pt x="50" y="69"/>
                    <a:pt x="32" y="69"/>
                  </a:cubicBezTo>
                  <a:lnTo>
                    <a:pt x="32" y="69"/>
                  </a:lnTo>
                  <a:cubicBezTo>
                    <a:pt x="14" y="69"/>
                    <a:pt x="0" y="54"/>
                    <a:pt x="0" y="35"/>
                  </a:cubicBezTo>
                  <a:lnTo>
                    <a:pt x="0" y="35"/>
                  </a:lnTo>
                  <a:cubicBezTo>
                    <a:pt x="0" y="16"/>
                    <a:pt x="14" y="0"/>
                    <a:pt x="32" y="0"/>
                  </a:cubicBezTo>
                  <a:lnTo>
                    <a:pt x="32" y="0"/>
                  </a:lnTo>
                  <a:cubicBezTo>
                    <a:pt x="50" y="0"/>
                    <a:pt x="65" y="16"/>
                    <a:pt x="65" y="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44">
              <a:extLst>
                <a:ext uri="{FF2B5EF4-FFF2-40B4-BE49-F238E27FC236}">
                  <a16:creationId xmlns:a16="http://schemas.microsoft.com/office/drawing/2014/main" id="{4C66226C-14CE-4919-AA05-3DB0F6BDE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7865" y="3836322"/>
              <a:ext cx="319715" cy="147022"/>
            </a:xfrm>
            <a:custGeom>
              <a:avLst/>
              <a:gdLst>
                <a:gd name="T0" fmla="*/ 0 w 602"/>
                <a:gd name="T1" fmla="*/ 0 h 276"/>
                <a:gd name="T2" fmla="*/ 0 w 602"/>
                <a:gd name="T3" fmla="*/ 0 h 276"/>
                <a:gd name="T4" fmla="*/ 10 w 602"/>
                <a:gd name="T5" fmla="*/ 34 h 276"/>
                <a:gd name="T6" fmla="*/ 10 w 602"/>
                <a:gd name="T7" fmla="*/ 34 h 276"/>
                <a:gd name="T8" fmla="*/ 142 w 602"/>
                <a:gd name="T9" fmla="*/ 218 h 276"/>
                <a:gd name="T10" fmla="*/ 142 w 602"/>
                <a:gd name="T11" fmla="*/ 218 h 276"/>
                <a:gd name="T12" fmla="*/ 300 w 602"/>
                <a:gd name="T13" fmla="*/ 275 h 276"/>
                <a:gd name="T14" fmla="*/ 300 w 602"/>
                <a:gd name="T15" fmla="*/ 275 h 276"/>
                <a:gd name="T16" fmla="*/ 459 w 602"/>
                <a:gd name="T17" fmla="*/ 218 h 276"/>
                <a:gd name="T18" fmla="*/ 459 w 602"/>
                <a:gd name="T19" fmla="*/ 218 h 276"/>
                <a:gd name="T20" fmla="*/ 591 w 602"/>
                <a:gd name="T21" fmla="*/ 34 h 276"/>
                <a:gd name="T22" fmla="*/ 591 w 602"/>
                <a:gd name="T23" fmla="*/ 34 h 276"/>
                <a:gd name="T24" fmla="*/ 601 w 602"/>
                <a:gd name="T25" fmla="*/ 0 h 276"/>
                <a:gd name="T26" fmla="*/ 0 w 602"/>
                <a:gd name="T27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2" h="276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" y="14"/>
                    <a:pt x="10" y="34"/>
                  </a:cubicBezTo>
                  <a:lnTo>
                    <a:pt x="10" y="34"/>
                  </a:lnTo>
                  <a:cubicBezTo>
                    <a:pt x="27" y="80"/>
                    <a:pt x="66" y="162"/>
                    <a:pt x="142" y="218"/>
                  </a:cubicBezTo>
                  <a:lnTo>
                    <a:pt x="142" y="218"/>
                  </a:lnTo>
                  <a:cubicBezTo>
                    <a:pt x="183" y="248"/>
                    <a:pt x="235" y="270"/>
                    <a:pt x="300" y="275"/>
                  </a:cubicBezTo>
                  <a:lnTo>
                    <a:pt x="300" y="275"/>
                  </a:lnTo>
                  <a:cubicBezTo>
                    <a:pt x="366" y="270"/>
                    <a:pt x="418" y="248"/>
                    <a:pt x="459" y="218"/>
                  </a:cubicBezTo>
                  <a:lnTo>
                    <a:pt x="459" y="218"/>
                  </a:lnTo>
                  <a:cubicBezTo>
                    <a:pt x="535" y="162"/>
                    <a:pt x="574" y="80"/>
                    <a:pt x="591" y="34"/>
                  </a:cubicBezTo>
                  <a:lnTo>
                    <a:pt x="591" y="34"/>
                  </a:lnTo>
                  <a:cubicBezTo>
                    <a:pt x="598" y="14"/>
                    <a:pt x="601" y="0"/>
                    <a:pt x="601" y="0"/>
                  </a:cubicBezTo>
                  <a:lnTo>
                    <a:pt x="0" y="0"/>
                  </a:lnTo>
                </a:path>
              </a:pathLst>
            </a:custGeom>
            <a:solidFill>
              <a:srgbClr val="E87B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40" name="Freeform 45">
              <a:extLst>
                <a:ext uri="{FF2B5EF4-FFF2-40B4-BE49-F238E27FC236}">
                  <a16:creationId xmlns:a16="http://schemas.microsoft.com/office/drawing/2014/main" id="{913D8AB4-6604-45F8-9742-E0BEE34DE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3863" y="3826987"/>
              <a:ext cx="343052" cy="170359"/>
            </a:xfrm>
            <a:custGeom>
              <a:avLst/>
              <a:gdLst>
                <a:gd name="T0" fmla="*/ 56 w 650"/>
                <a:gd name="T1" fmla="*/ 48 h 322"/>
                <a:gd name="T2" fmla="*/ 56 w 650"/>
                <a:gd name="T3" fmla="*/ 48 h 322"/>
                <a:gd name="T4" fmla="*/ 56 w 650"/>
                <a:gd name="T5" fmla="*/ 48 h 322"/>
                <a:gd name="T6" fmla="*/ 56 w 650"/>
                <a:gd name="T7" fmla="*/ 48 h 322"/>
                <a:gd name="T8" fmla="*/ 180 w 650"/>
                <a:gd name="T9" fmla="*/ 219 h 322"/>
                <a:gd name="T10" fmla="*/ 180 w 650"/>
                <a:gd name="T11" fmla="*/ 219 h 322"/>
                <a:gd name="T12" fmla="*/ 324 w 650"/>
                <a:gd name="T13" fmla="*/ 272 h 322"/>
                <a:gd name="T14" fmla="*/ 324 w 650"/>
                <a:gd name="T15" fmla="*/ 272 h 322"/>
                <a:gd name="T16" fmla="*/ 470 w 650"/>
                <a:gd name="T17" fmla="*/ 219 h 322"/>
                <a:gd name="T18" fmla="*/ 470 w 650"/>
                <a:gd name="T19" fmla="*/ 219 h 322"/>
                <a:gd name="T20" fmla="*/ 594 w 650"/>
                <a:gd name="T21" fmla="*/ 48 h 322"/>
                <a:gd name="T22" fmla="*/ 594 w 650"/>
                <a:gd name="T23" fmla="*/ 48 h 322"/>
                <a:gd name="T24" fmla="*/ 594 w 650"/>
                <a:gd name="T25" fmla="*/ 48 h 322"/>
                <a:gd name="T26" fmla="*/ 56 w 650"/>
                <a:gd name="T27" fmla="*/ 48 h 322"/>
                <a:gd name="T28" fmla="*/ 324 w 650"/>
                <a:gd name="T29" fmla="*/ 321 h 322"/>
                <a:gd name="T30" fmla="*/ 324 w 650"/>
                <a:gd name="T31" fmla="*/ 321 h 322"/>
                <a:gd name="T32" fmla="*/ 323 w 650"/>
                <a:gd name="T33" fmla="*/ 321 h 322"/>
                <a:gd name="T34" fmla="*/ 323 w 650"/>
                <a:gd name="T35" fmla="*/ 321 h 322"/>
                <a:gd name="T36" fmla="*/ 153 w 650"/>
                <a:gd name="T37" fmla="*/ 259 h 322"/>
                <a:gd name="T38" fmla="*/ 153 w 650"/>
                <a:gd name="T39" fmla="*/ 259 h 322"/>
                <a:gd name="T40" fmla="*/ 13 w 650"/>
                <a:gd name="T41" fmla="*/ 64 h 322"/>
                <a:gd name="T42" fmla="*/ 13 w 650"/>
                <a:gd name="T43" fmla="*/ 64 h 322"/>
                <a:gd name="T44" fmla="*/ 1 w 650"/>
                <a:gd name="T45" fmla="*/ 28 h 322"/>
                <a:gd name="T46" fmla="*/ 1 w 650"/>
                <a:gd name="T47" fmla="*/ 28 h 322"/>
                <a:gd name="T48" fmla="*/ 6 w 650"/>
                <a:gd name="T49" fmla="*/ 8 h 322"/>
                <a:gd name="T50" fmla="*/ 6 w 650"/>
                <a:gd name="T51" fmla="*/ 8 h 322"/>
                <a:gd name="T52" fmla="*/ 24 w 650"/>
                <a:gd name="T53" fmla="*/ 0 h 322"/>
                <a:gd name="T54" fmla="*/ 625 w 650"/>
                <a:gd name="T55" fmla="*/ 0 h 322"/>
                <a:gd name="T56" fmla="*/ 625 w 650"/>
                <a:gd name="T57" fmla="*/ 0 h 322"/>
                <a:gd name="T58" fmla="*/ 644 w 650"/>
                <a:gd name="T59" fmla="*/ 8 h 322"/>
                <a:gd name="T60" fmla="*/ 644 w 650"/>
                <a:gd name="T61" fmla="*/ 8 h 322"/>
                <a:gd name="T62" fmla="*/ 648 w 650"/>
                <a:gd name="T63" fmla="*/ 28 h 322"/>
                <a:gd name="T64" fmla="*/ 648 w 650"/>
                <a:gd name="T65" fmla="*/ 28 h 322"/>
                <a:gd name="T66" fmla="*/ 636 w 650"/>
                <a:gd name="T67" fmla="*/ 65 h 322"/>
                <a:gd name="T68" fmla="*/ 636 w 650"/>
                <a:gd name="T69" fmla="*/ 65 h 322"/>
                <a:gd name="T70" fmla="*/ 496 w 650"/>
                <a:gd name="T71" fmla="*/ 259 h 322"/>
                <a:gd name="T72" fmla="*/ 496 w 650"/>
                <a:gd name="T73" fmla="*/ 259 h 322"/>
                <a:gd name="T74" fmla="*/ 326 w 650"/>
                <a:gd name="T75" fmla="*/ 321 h 322"/>
                <a:gd name="T76" fmla="*/ 326 w 650"/>
                <a:gd name="T77" fmla="*/ 321 h 322"/>
                <a:gd name="T78" fmla="*/ 324 w 650"/>
                <a:gd name="T79" fmla="*/ 32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0" h="322">
                  <a:moveTo>
                    <a:pt x="56" y="48"/>
                  </a:move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cubicBezTo>
                    <a:pt x="71" y="89"/>
                    <a:pt x="107" y="167"/>
                    <a:pt x="180" y="219"/>
                  </a:cubicBezTo>
                  <a:lnTo>
                    <a:pt x="180" y="219"/>
                  </a:lnTo>
                  <a:cubicBezTo>
                    <a:pt x="221" y="250"/>
                    <a:pt x="271" y="267"/>
                    <a:pt x="324" y="272"/>
                  </a:cubicBezTo>
                  <a:lnTo>
                    <a:pt x="324" y="272"/>
                  </a:lnTo>
                  <a:cubicBezTo>
                    <a:pt x="379" y="267"/>
                    <a:pt x="428" y="250"/>
                    <a:pt x="470" y="219"/>
                  </a:cubicBezTo>
                  <a:lnTo>
                    <a:pt x="470" y="219"/>
                  </a:lnTo>
                  <a:cubicBezTo>
                    <a:pt x="542" y="167"/>
                    <a:pt x="578" y="89"/>
                    <a:pt x="594" y="48"/>
                  </a:cubicBezTo>
                  <a:lnTo>
                    <a:pt x="594" y="48"/>
                  </a:lnTo>
                  <a:lnTo>
                    <a:pt x="594" y="48"/>
                  </a:lnTo>
                  <a:lnTo>
                    <a:pt x="56" y="48"/>
                  </a:lnTo>
                  <a:close/>
                  <a:moveTo>
                    <a:pt x="324" y="321"/>
                  </a:moveTo>
                  <a:lnTo>
                    <a:pt x="324" y="321"/>
                  </a:lnTo>
                  <a:lnTo>
                    <a:pt x="323" y="321"/>
                  </a:lnTo>
                  <a:lnTo>
                    <a:pt x="323" y="321"/>
                  </a:lnTo>
                  <a:cubicBezTo>
                    <a:pt x="259" y="315"/>
                    <a:pt x="202" y="295"/>
                    <a:pt x="153" y="259"/>
                  </a:cubicBezTo>
                  <a:lnTo>
                    <a:pt x="153" y="259"/>
                  </a:lnTo>
                  <a:cubicBezTo>
                    <a:pt x="71" y="199"/>
                    <a:pt x="30" y="111"/>
                    <a:pt x="13" y="64"/>
                  </a:cubicBezTo>
                  <a:lnTo>
                    <a:pt x="13" y="64"/>
                  </a:lnTo>
                  <a:cubicBezTo>
                    <a:pt x="5" y="42"/>
                    <a:pt x="1" y="28"/>
                    <a:pt x="1" y="28"/>
                  </a:cubicBezTo>
                  <a:lnTo>
                    <a:pt x="1" y="28"/>
                  </a:lnTo>
                  <a:cubicBezTo>
                    <a:pt x="0" y="20"/>
                    <a:pt x="1" y="14"/>
                    <a:pt x="6" y="8"/>
                  </a:cubicBezTo>
                  <a:lnTo>
                    <a:pt x="6" y="8"/>
                  </a:lnTo>
                  <a:cubicBezTo>
                    <a:pt x="10" y="2"/>
                    <a:pt x="17" y="0"/>
                    <a:pt x="24" y="0"/>
                  </a:cubicBezTo>
                  <a:lnTo>
                    <a:pt x="625" y="0"/>
                  </a:lnTo>
                  <a:lnTo>
                    <a:pt x="625" y="0"/>
                  </a:lnTo>
                  <a:cubicBezTo>
                    <a:pt x="632" y="0"/>
                    <a:pt x="639" y="2"/>
                    <a:pt x="644" y="8"/>
                  </a:cubicBezTo>
                  <a:lnTo>
                    <a:pt x="644" y="8"/>
                  </a:lnTo>
                  <a:cubicBezTo>
                    <a:pt x="648" y="14"/>
                    <a:pt x="649" y="21"/>
                    <a:pt x="648" y="28"/>
                  </a:cubicBezTo>
                  <a:lnTo>
                    <a:pt x="648" y="28"/>
                  </a:lnTo>
                  <a:cubicBezTo>
                    <a:pt x="648" y="29"/>
                    <a:pt x="644" y="43"/>
                    <a:pt x="636" y="65"/>
                  </a:cubicBezTo>
                  <a:lnTo>
                    <a:pt x="636" y="65"/>
                  </a:lnTo>
                  <a:cubicBezTo>
                    <a:pt x="619" y="112"/>
                    <a:pt x="578" y="199"/>
                    <a:pt x="496" y="259"/>
                  </a:cubicBezTo>
                  <a:lnTo>
                    <a:pt x="496" y="259"/>
                  </a:lnTo>
                  <a:cubicBezTo>
                    <a:pt x="447" y="295"/>
                    <a:pt x="390" y="315"/>
                    <a:pt x="326" y="321"/>
                  </a:cubicBezTo>
                  <a:lnTo>
                    <a:pt x="326" y="321"/>
                  </a:lnTo>
                  <a:cubicBezTo>
                    <a:pt x="326" y="321"/>
                    <a:pt x="325" y="321"/>
                    <a:pt x="324" y="321"/>
                  </a:cubicBezTo>
                  <a:close/>
                </a:path>
              </a:pathLst>
            </a:custGeom>
            <a:solidFill>
              <a:srgbClr val="EFD4B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46">
              <a:extLst>
                <a:ext uri="{FF2B5EF4-FFF2-40B4-BE49-F238E27FC236}">
                  <a16:creationId xmlns:a16="http://schemas.microsoft.com/office/drawing/2014/main" id="{1A95A29D-6FB0-46A0-8544-0FCBDE21B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544" y="3953007"/>
              <a:ext cx="168026" cy="30337"/>
            </a:xfrm>
            <a:custGeom>
              <a:avLst/>
              <a:gdLst>
                <a:gd name="T0" fmla="*/ 317 w 318"/>
                <a:gd name="T1" fmla="*/ 0 h 58"/>
                <a:gd name="T2" fmla="*/ 0 w 318"/>
                <a:gd name="T3" fmla="*/ 0 h 58"/>
                <a:gd name="T4" fmla="*/ 0 w 318"/>
                <a:gd name="T5" fmla="*/ 0 h 58"/>
                <a:gd name="T6" fmla="*/ 158 w 318"/>
                <a:gd name="T7" fmla="*/ 57 h 58"/>
                <a:gd name="T8" fmla="*/ 158 w 318"/>
                <a:gd name="T9" fmla="*/ 57 h 58"/>
                <a:gd name="T10" fmla="*/ 317 w 318"/>
                <a:gd name="T1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8" h="58">
                  <a:moveTo>
                    <a:pt x="317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1" y="30"/>
                    <a:pt x="93" y="53"/>
                    <a:pt x="158" y="57"/>
                  </a:cubicBezTo>
                  <a:lnTo>
                    <a:pt x="158" y="57"/>
                  </a:lnTo>
                  <a:cubicBezTo>
                    <a:pt x="224" y="53"/>
                    <a:pt x="276" y="30"/>
                    <a:pt x="31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47">
              <a:extLst>
                <a:ext uri="{FF2B5EF4-FFF2-40B4-BE49-F238E27FC236}">
                  <a16:creationId xmlns:a16="http://schemas.microsoft.com/office/drawing/2014/main" id="{9E9E5EB6-CADB-4873-B42F-709CC9E99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7865" y="3838655"/>
              <a:ext cx="319715" cy="30339"/>
            </a:xfrm>
            <a:custGeom>
              <a:avLst/>
              <a:gdLst>
                <a:gd name="T0" fmla="*/ 0 w 602"/>
                <a:gd name="T1" fmla="*/ 0 h 56"/>
                <a:gd name="T2" fmla="*/ 0 w 602"/>
                <a:gd name="T3" fmla="*/ 0 h 56"/>
                <a:gd name="T4" fmla="*/ 10 w 602"/>
                <a:gd name="T5" fmla="*/ 33 h 56"/>
                <a:gd name="T6" fmla="*/ 10 w 602"/>
                <a:gd name="T7" fmla="*/ 33 h 56"/>
                <a:gd name="T8" fmla="*/ 18 w 602"/>
                <a:gd name="T9" fmla="*/ 55 h 56"/>
                <a:gd name="T10" fmla="*/ 582 w 602"/>
                <a:gd name="T11" fmla="*/ 55 h 56"/>
                <a:gd name="T12" fmla="*/ 582 w 602"/>
                <a:gd name="T13" fmla="*/ 55 h 56"/>
                <a:gd name="T14" fmla="*/ 591 w 602"/>
                <a:gd name="T15" fmla="*/ 33 h 56"/>
                <a:gd name="T16" fmla="*/ 591 w 602"/>
                <a:gd name="T17" fmla="*/ 33 h 56"/>
                <a:gd name="T18" fmla="*/ 601 w 602"/>
                <a:gd name="T19" fmla="*/ 0 h 56"/>
                <a:gd name="T20" fmla="*/ 0 w 602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2" h="56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" y="13"/>
                    <a:pt x="10" y="33"/>
                  </a:cubicBezTo>
                  <a:lnTo>
                    <a:pt x="10" y="33"/>
                  </a:lnTo>
                  <a:cubicBezTo>
                    <a:pt x="13" y="40"/>
                    <a:pt x="15" y="47"/>
                    <a:pt x="18" y="55"/>
                  </a:cubicBezTo>
                  <a:lnTo>
                    <a:pt x="582" y="55"/>
                  </a:lnTo>
                  <a:lnTo>
                    <a:pt x="582" y="55"/>
                  </a:lnTo>
                  <a:cubicBezTo>
                    <a:pt x="586" y="47"/>
                    <a:pt x="588" y="40"/>
                    <a:pt x="591" y="33"/>
                  </a:cubicBezTo>
                  <a:lnTo>
                    <a:pt x="591" y="33"/>
                  </a:lnTo>
                  <a:cubicBezTo>
                    <a:pt x="598" y="13"/>
                    <a:pt x="601" y="0"/>
                    <a:pt x="601" y="0"/>
                  </a:cubicBez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48">
              <a:extLst>
                <a:ext uri="{FF2B5EF4-FFF2-40B4-BE49-F238E27FC236}">
                  <a16:creationId xmlns:a16="http://schemas.microsoft.com/office/drawing/2014/main" id="{01127EDA-8958-4321-98F6-98AFA67AE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7200" y="3866659"/>
              <a:ext cx="298713" cy="86347"/>
            </a:xfrm>
            <a:custGeom>
              <a:avLst/>
              <a:gdLst>
                <a:gd name="T0" fmla="*/ 0 w 565"/>
                <a:gd name="T1" fmla="*/ 0 h 163"/>
                <a:gd name="T2" fmla="*/ 0 w 565"/>
                <a:gd name="T3" fmla="*/ 0 h 163"/>
                <a:gd name="T4" fmla="*/ 124 w 565"/>
                <a:gd name="T5" fmla="*/ 162 h 163"/>
                <a:gd name="T6" fmla="*/ 441 w 565"/>
                <a:gd name="T7" fmla="*/ 162 h 163"/>
                <a:gd name="T8" fmla="*/ 441 w 565"/>
                <a:gd name="T9" fmla="*/ 162 h 163"/>
                <a:gd name="T10" fmla="*/ 564 w 565"/>
                <a:gd name="T11" fmla="*/ 0 h 163"/>
                <a:gd name="T12" fmla="*/ 0 w 565"/>
                <a:gd name="T1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163">
                  <a:moveTo>
                    <a:pt x="0" y="0"/>
                  </a:moveTo>
                  <a:lnTo>
                    <a:pt x="0" y="0"/>
                  </a:lnTo>
                  <a:cubicBezTo>
                    <a:pt x="20" y="46"/>
                    <a:pt x="58" y="114"/>
                    <a:pt x="124" y="162"/>
                  </a:cubicBezTo>
                  <a:lnTo>
                    <a:pt x="441" y="162"/>
                  </a:lnTo>
                  <a:lnTo>
                    <a:pt x="441" y="162"/>
                  </a:lnTo>
                  <a:cubicBezTo>
                    <a:pt x="507" y="114"/>
                    <a:pt x="544" y="46"/>
                    <a:pt x="564" y="0"/>
                  </a:cubicBezTo>
                  <a:lnTo>
                    <a:pt x="0" y="0"/>
                  </a:lnTo>
                </a:path>
              </a:pathLst>
            </a:custGeom>
            <a:solidFill>
              <a:srgbClr val="E87B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55">
              <a:extLst>
                <a:ext uri="{FF2B5EF4-FFF2-40B4-BE49-F238E27FC236}">
                  <a16:creationId xmlns:a16="http://schemas.microsoft.com/office/drawing/2014/main" id="{F8A9A39C-1A64-40C5-A4BC-AB437915D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7798" y="3422821"/>
              <a:ext cx="599760" cy="844798"/>
            </a:xfrm>
            <a:custGeom>
              <a:avLst/>
              <a:gdLst>
                <a:gd name="T0" fmla="*/ 603 w 1133"/>
                <a:gd name="T1" fmla="*/ 939 h 1598"/>
                <a:gd name="T2" fmla="*/ 366 w 1133"/>
                <a:gd name="T3" fmla="*/ 799 h 1598"/>
                <a:gd name="T4" fmla="*/ 34 w 1133"/>
                <a:gd name="T5" fmla="*/ 35 h 1598"/>
                <a:gd name="T6" fmla="*/ 0 w 1133"/>
                <a:gd name="T7" fmla="*/ 0 h 1598"/>
                <a:gd name="T8" fmla="*/ 0 w 1133"/>
                <a:gd name="T9" fmla="*/ 0 h 1598"/>
                <a:gd name="T10" fmla="*/ 82 w 1133"/>
                <a:gd name="T11" fmla="*/ 785 h 1598"/>
                <a:gd name="T12" fmla="*/ 82 w 1133"/>
                <a:gd name="T13" fmla="*/ 785 h 1598"/>
                <a:gd name="T14" fmla="*/ 1132 w 1133"/>
                <a:gd name="T15" fmla="*/ 1597 h 1598"/>
                <a:gd name="T16" fmla="*/ 1132 w 1133"/>
                <a:gd name="T17" fmla="*/ 1282 h 1598"/>
                <a:gd name="T18" fmla="*/ 603 w 1133"/>
                <a:gd name="T19" fmla="*/ 939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3" h="1598">
                  <a:moveTo>
                    <a:pt x="603" y="939"/>
                  </a:moveTo>
                  <a:lnTo>
                    <a:pt x="366" y="799"/>
                  </a:lnTo>
                  <a:lnTo>
                    <a:pt x="34" y="35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8"/>
                    <a:pt x="82" y="785"/>
                    <a:pt x="82" y="785"/>
                  </a:cubicBezTo>
                  <a:lnTo>
                    <a:pt x="82" y="785"/>
                  </a:lnTo>
                  <a:cubicBezTo>
                    <a:pt x="82" y="785"/>
                    <a:pt x="332" y="1296"/>
                    <a:pt x="1132" y="1597"/>
                  </a:cubicBezTo>
                  <a:lnTo>
                    <a:pt x="1132" y="1282"/>
                  </a:lnTo>
                  <a:lnTo>
                    <a:pt x="603" y="939"/>
                  </a:lnTo>
                </a:path>
              </a:pathLst>
            </a:custGeom>
            <a:solidFill>
              <a:srgbClr val="40291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56">
              <a:extLst>
                <a:ext uri="{FF2B5EF4-FFF2-40B4-BE49-F238E27FC236}">
                  <a16:creationId xmlns:a16="http://schemas.microsoft.com/office/drawing/2014/main" id="{FB4E3773-5846-4655-9F56-1D4593D1A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7559" y="3422821"/>
              <a:ext cx="597426" cy="844798"/>
            </a:xfrm>
            <a:custGeom>
              <a:avLst/>
              <a:gdLst>
                <a:gd name="T0" fmla="*/ 527 w 1131"/>
                <a:gd name="T1" fmla="*/ 939 h 1598"/>
                <a:gd name="T2" fmla="*/ 764 w 1131"/>
                <a:gd name="T3" fmla="*/ 799 h 1598"/>
                <a:gd name="T4" fmla="*/ 1096 w 1131"/>
                <a:gd name="T5" fmla="*/ 35 h 1598"/>
                <a:gd name="T6" fmla="*/ 1130 w 1131"/>
                <a:gd name="T7" fmla="*/ 0 h 1598"/>
                <a:gd name="T8" fmla="*/ 1130 w 1131"/>
                <a:gd name="T9" fmla="*/ 0 h 1598"/>
                <a:gd name="T10" fmla="*/ 1049 w 1131"/>
                <a:gd name="T11" fmla="*/ 785 h 1598"/>
                <a:gd name="T12" fmla="*/ 1049 w 1131"/>
                <a:gd name="T13" fmla="*/ 785 h 1598"/>
                <a:gd name="T14" fmla="*/ 0 w 1131"/>
                <a:gd name="T15" fmla="*/ 1597 h 1598"/>
                <a:gd name="T16" fmla="*/ 0 w 1131"/>
                <a:gd name="T17" fmla="*/ 1282 h 1598"/>
                <a:gd name="T18" fmla="*/ 527 w 1131"/>
                <a:gd name="T19" fmla="*/ 939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1" h="1598">
                  <a:moveTo>
                    <a:pt x="527" y="939"/>
                  </a:moveTo>
                  <a:lnTo>
                    <a:pt x="764" y="799"/>
                  </a:lnTo>
                  <a:lnTo>
                    <a:pt x="1096" y="35"/>
                  </a:lnTo>
                  <a:lnTo>
                    <a:pt x="1130" y="0"/>
                  </a:lnTo>
                  <a:lnTo>
                    <a:pt x="1130" y="0"/>
                  </a:lnTo>
                  <a:cubicBezTo>
                    <a:pt x="1130" y="28"/>
                    <a:pt x="1049" y="785"/>
                    <a:pt x="1049" y="785"/>
                  </a:cubicBezTo>
                  <a:lnTo>
                    <a:pt x="1049" y="785"/>
                  </a:lnTo>
                  <a:cubicBezTo>
                    <a:pt x="1049" y="785"/>
                    <a:pt x="798" y="1296"/>
                    <a:pt x="0" y="1597"/>
                  </a:cubicBezTo>
                  <a:lnTo>
                    <a:pt x="0" y="1282"/>
                  </a:lnTo>
                  <a:lnTo>
                    <a:pt x="527" y="939"/>
                  </a:lnTo>
                </a:path>
              </a:pathLst>
            </a:custGeom>
            <a:solidFill>
              <a:srgbClr val="40291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9B4482C3-670B-0443-A826-6D7D87805E4F}"/>
              </a:ext>
            </a:extLst>
          </p:cNvPr>
          <p:cNvSpPr txBox="1"/>
          <p:nvPr/>
        </p:nvSpPr>
        <p:spPr>
          <a:xfrm>
            <a:off x="6215809" y="3600682"/>
            <a:ext cx="5544392" cy="147732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266700" marR="0" lvl="0" indent="-266700" algn="l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u-HU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Gépek, berendezések biztonságos kialakítása</a:t>
            </a:r>
          </a:p>
          <a:p>
            <a:pPr marL="266700" marR="0" lvl="0" indent="-266700" algn="l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Felújított, átalakított emelőgépek CE jelölésének szempontrendszere, gyártói, kivitelezői kötelezettségek</a:t>
            </a:r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896AD664-7DDD-4131-475C-45AF2F7D7547}"/>
              </a:ext>
            </a:extLst>
          </p:cNvPr>
          <p:cNvCxnSpPr>
            <a:cxnSpLocks/>
          </p:cNvCxnSpPr>
          <p:nvPr/>
        </p:nvCxnSpPr>
        <p:spPr>
          <a:xfrm>
            <a:off x="6203109" y="3673493"/>
            <a:ext cx="0" cy="13231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Kamarai tagság nélkül végezhetik a szakmagyakorlói tevékenységet a  középfokú végzettségűek - BPMK">
            <a:extLst>
              <a:ext uri="{FF2B5EF4-FFF2-40B4-BE49-F238E27FC236}">
                <a16:creationId xmlns:a16="http://schemas.microsoft.com/office/drawing/2014/main" id="{5BEDA498-D1DF-4C43-7AE7-F6221D468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61" y="671981"/>
            <a:ext cx="1471517" cy="159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E5E1D3B9-D40F-BB8E-822C-F48D07A980E9}"/>
              </a:ext>
            </a:extLst>
          </p:cNvPr>
          <p:cNvSpPr txBox="1"/>
          <p:nvPr/>
        </p:nvSpPr>
        <p:spPr>
          <a:xfrm>
            <a:off x="5804582" y="938547"/>
            <a:ext cx="42477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dirty="0">
                <a:solidFill>
                  <a:srgbClr val="201D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Hajdú-Bihar Vármegyei Mérnöki Kamara </a:t>
            </a:r>
            <a:endParaRPr lang="hu-HU" sz="3200" dirty="0">
              <a:solidFill>
                <a:srgbClr val="201D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423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8">
            <a:extLst>
              <a:ext uri="{FF2B5EF4-FFF2-40B4-BE49-F238E27FC236}">
                <a16:creationId xmlns:a16="http://schemas.microsoft.com/office/drawing/2014/main" id="{18FAE3BA-3289-7064-3EC3-55D49CE4E876}"/>
              </a:ext>
            </a:extLst>
          </p:cNvPr>
          <p:cNvSpPr/>
          <p:nvPr/>
        </p:nvSpPr>
        <p:spPr>
          <a:xfrm>
            <a:off x="9673389" y="-1"/>
            <a:ext cx="2518611" cy="85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BC6A1D52-E5C3-47B9-BE89-24343428C2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3" y="4859420"/>
            <a:ext cx="12186380" cy="200835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E71CFD9-208C-4606-B06A-9401D2CF3C6A}"/>
              </a:ext>
            </a:extLst>
          </p:cNvPr>
          <p:cNvSpPr/>
          <p:nvPr/>
        </p:nvSpPr>
        <p:spPr>
          <a:xfrm>
            <a:off x="3913052" y="3913573"/>
            <a:ext cx="6340572" cy="2636912"/>
          </a:xfrm>
          <a:custGeom>
            <a:avLst/>
            <a:gdLst>
              <a:gd name="connsiteX0" fmla="*/ 0 w 6340572"/>
              <a:gd name="connsiteY0" fmla="*/ 439494 h 2636912"/>
              <a:gd name="connsiteX1" fmla="*/ 439494 w 6340572"/>
              <a:gd name="connsiteY1" fmla="*/ 0 h 2636912"/>
              <a:gd name="connsiteX2" fmla="*/ 931037 w 6340572"/>
              <a:gd name="connsiteY2" fmla="*/ 0 h 2636912"/>
              <a:gd name="connsiteX3" fmla="*/ 1313347 w 6340572"/>
              <a:gd name="connsiteY3" fmla="*/ 0 h 2636912"/>
              <a:gd name="connsiteX4" fmla="*/ 1859506 w 6340572"/>
              <a:gd name="connsiteY4" fmla="*/ 0 h 2636912"/>
              <a:gd name="connsiteX5" fmla="*/ 2514896 w 6340572"/>
              <a:gd name="connsiteY5" fmla="*/ 0 h 2636912"/>
              <a:gd name="connsiteX6" fmla="*/ 3170286 w 6340572"/>
              <a:gd name="connsiteY6" fmla="*/ 0 h 2636912"/>
              <a:gd name="connsiteX7" fmla="*/ 3825676 w 6340572"/>
              <a:gd name="connsiteY7" fmla="*/ 0 h 2636912"/>
              <a:gd name="connsiteX8" fmla="*/ 4317219 w 6340572"/>
              <a:gd name="connsiteY8" fmla="*/ 0 h 2636912"/>
              <a:gd name="connsiteX9" fmla="*/ 4863377 w 6340572"/>
              <a:gd name="connsiteY9" fmla="*/ 0 h 2636912"/>
              <a:gd name="connsiteX10" fmla="*/ 5901078 w 6340572"/>
              <a:gd name="connsiteY10" fmla="*/ 0 h 2636912"/>
              <a:gd name="connsiteX11" fmla="*/ 6340572 w 6340572"/>
              <a:gd name="connsiteY11" fmla="*/ 439494 h 2636912"/>
              <a:gd name="connsiteX12" fmla="*/ 6340572 w 6340572"/>
              <a:gd name="connsiteY12" fmla="*/ 1043048 h 2636912"/>
              <a:gd name="connsiteX13" fmla="*/ 6340572 w 6340572"/>
              <a:gd name="connsiteY13" fmla="*/ 1629023 h 2636912"/>
              <a:gd name="connsiteX14" fmla="*/ 6340572 w 6340572"/>
              <a:gd name="connsiteY14" fmla="*/ 2197418 h 2636912"/>
              <a:gd name="connsiteX15" fmla="*/ 5901078 w 6340572"/>
              <a:gd name="connsiteY15" fmla="*/ 2636912 h 2636912"/>
              <a:gd name="connsiteX16" fmla="*/ 5409535 w 6340572"/>
              <a:gd name="connsiteY16" fmla="*/ 2636912 h 2636912"/>
              <a:gd name="connsiteX17" fmla="*/ 5027225 w 6340572"/>
              <a:gd name="connsiteY17" fmla="*/ 2636912 h 2636912"/>
              <a:gd name="connsiteX18" fmla="*/ 4590298 w 6340572"/>
              <a:gd name="connsiteY18" fmla="*/ 2636912 h 2636912"/>
              <a:gd name="connsiteX19" fmla="*/ 4207987 w 6340572"/>
              <a:gd name="connsiteY19" fmla="*/ 2636912 h 2636912"/>
              <a:gd name="connsiteX20" fmla="*/ 3771060 w 6340572"/>
              <a:gd name="connsiteY20" fmla="*/ 2636912 h 2636912"/>
              <a:gd name="connsiteX21" fmla="*/ 3224902 w 6340572"/>
              <a:gd name="connsiteY21" fmla="*/ 2636912 h 2636912"/>
              <a:gd name="connsiteX22" fmla="*/ 2842591 w 6340572"/>
              <a:gd name="connsiteY22" fmla="*/ 2636912 h 2636912"/>
              <a:gd name="connsiteX23" fmla="*/ 2405664 w 6340572"/>
              <a:gd name="connsiteY23" fmla="*/ 2636912 h 2636912"/>
              <a:gd name="connsiteX24" fmla="*/ 1914122 w 6340572"/>
              <a:gd name="connsiteY24" fmla="*/ 2636912 h 2636912"/>
              <a:gd name="connsiteX25" fmla="*/ 1531811 w 6340572"/>
              <a:gd name="connsiteY25" fmla="*/ 2636912 h 2636912"/>
              <a:gd name="connsiteX26" fmla="*/ 439494 w 6340572"/>
              <a:gd name="connsiteY26" fmla="*/ 2636912 h 2636912"/>
              <a:gd name="connsiteX27" fmla="*/ 0 w 6340572"/>
              <a:gd name="connsiteY27" fmla="*/ 2197418 h 2636912"/>
              <a:gd name="connsiteX28" fmla="*/ 0 w 6340572"/>
              <a:gd name="connsiteY28" fmla="*/ 1664181 h 2636912"/>
              <a:gd name="connsiteX29" fmla="*/ 0 w 6340572"/>
              <a:gd name="connsiteY29" fmla="*/ 1130944 h 2636912"/>
              <a:gd name="connsiteX30" fmla="*/ 0 w 6340572"/>
              <a:gd name="connsiteY30" fmla="*/ 439494 h 263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340572" h="2636912" fill="none" extrusionOk="0">
                <a:moveTo>
                  <a:pt x="0" y="439494"/>
                </a:moveTo>
                <a:cubicBezTo>
                  <a:pt x="39721" y="165245"/>
                  <a:pt x="241720" y="4811"/>
                  <a:pt x="439494" y="0"/>
                </a:cubicBezTo>
                <a:cubicBezTo>
                  <a:pt x="617873" y="-27718"/>
                  <a:pt x="756591" y="49000"/>
                  <a:pt x="931037" y="0"/>
                </a:cubicBezTo>
                <a:cubicBezTo>
                  <a:pt x="1105483" y="-49000"/>
                  <a:pt x="1224840" y="39369"/>
                  <a:pt x="1313347" y="0"/>
                </a:cubicBezTo>
                <a:cubicBezTo>
                  <a:pt x="1401854" y="-39369"/>
                  <a:pt x="1718040" y="33086"/>
                  <a:pt x="1859506" y="0"/>
                </a:cubicBezTo>
                <a:cubicBezTo>
                  <a:pt x="2000972" y="-33086"/>
                  <a:pt x="2284797" y="68023"/>
                  <a:pt x="2514896" y="0"/>
                </a:cubicBezTo>
                <a:cubicBezTo>
                  <a:pt x="2744995" y="-68023"/>
                  <a:pt x="2857456" y="49623"/>
                  <a:pt x="3170286" y="0"/>
                </a:cubicBezTo>
                <a:cubicBezTo>
                  <a:pt x="3483116" y="-49623"/>
                  <a:pt x="3662439" y="78490"/>
                  <a:pt x="3825676" y="0"/>
                </a:cubicBezTo>
                <a:cubicBezTo>
                  <a:pt x="3988913" y="-78490"/>
                  <a:pt x="4156731" y="28479"/>
                  <a:pt x="4317219" y="0"/>
                </a:cubicBezTo>
                <a:cubicBezTo>
                  <a:pt x="4477707" y="-28479"/>
                  <a:pt x="4642783" y="13646"/>
                  <a:pt x="4863377" y="0"/>
                </a:cubicBezTo>
                <a:cubicBezTo>
                  <a:pt x="5083971" y="-13646"/>
                  <a:pt x="5607516" y="67774"/>
                  <a:pt x="5901078" y="0"/>
                </a:cubicBezTo>
                <a:cubicBezTo>
                  <a:pt x="6148035" y="65017"/>
                  <a:pt x="6325424" y="213558"/>
                  <a:pt x="6340572" y="439494"/>
                </a:cubicBezTo>
                <a:cubicBezTo>
                  <a:pt x="6406087" y="623054"/>
                  <a:pt x="6295650" y="782613"/>
                  <a:pt x="6340572" y="1043048"/>
                </a:cubicBezTo>
                <a:cubicBezTo>
                  <a:pt x="6385494" y="1303483"/>
                  <a:pt x="6289134" y="1376685"/>
                  <a:pt x="6340572" y="1629023"/>
                </a:cubicBezTo>
                <a:cubicBezTo>
                  <a:pt x="6392010" y="1881361"/>
                  <a:pt x="6326038" y="1982876"/>
                  <a:pt x="6340572" y="2197418"/>
                </a:cubicBezTo>
                <a:cubicBezTo>
                  <a:pt x="6377478" y="2468029"/>
                  <a:pt x="6146773" y="2627661"/>
                  <a:pt x="5901078" y="2636912"/>
                </a:cubicBezTo>
                <a:cubicBezTo>
                  <a:pt x="5703198" y="2687782"/>
                  <a:pt x="5565097" y="2604583"/>
                  <a:pt x="5409535" y="2636912"/>
                </a:cubicBezTo>
                <a:cubicBezTo>
                  <a:pt x="5253973" y="2669241"/>
                  <a:pt x="5132832" y="2597282"/>
                  <a:pt x="5027225" y="2636912"/>
                </a:cubicBezTo>
                <a:cubicBezTo>
                  <a:pt x="4921618" y="2676542"/>
                  <a:pt x="4772124" y="2606864"/>
                  <a:pt x="4590298" y="2636912"/>
                </a:cubicBezTo>
                <a:cubicBezTo>
                  <a:pt x="4408472" y="2666960"/>
                  <a:pt x="4334202" y="2600994"/>
                  <a:pt x="4207987" y="2636912"/>
                </a:cubicBezTo>
                <a:cubicBezTo>
                  <a:pt x="4081772" y="2672830"/>
                  <a:pt x="3983659" y="2619773"/>
                  <a:pt x="3771060" y="2636912"/>
                </a:cubicBezTo>
                <a:cubicBezTo>
                  <a:pt x="3558461" y="2654051"/>
                  <a:pt x="3348445" y="2626041"/>
                  <a:pt x="3224902" y="2636912"/>
                </a:cubicBezTo>
                <a:cubicBezTo>
                  <a:pt x="3101359" y="2647783"/>
                  <a:pt x="2946822" y="2610734"/>
                  <a:pt x="2842591" y="2636912"/>
                </a:cubicBezTo>
                <a:cubicBezTo>
                  <a:pt x="2738360" y="2663090"/>
                  <a:pt x="2620146" y="2625109"/>
                  <a:pt x="2405664" y="2636912"/>
                </a:cubicBezTo>
                <a:cubicBezTo>
                  <a:pt x="2191182" y="2648715"/>
                  <a:pt x="2128150" y="2633727"/>
                  <a:pt x="1914122" y="2636912"/>
                </a:cubicBezTo>
                <a:cubicBezTo>
                  <a:pt x="1700094" y="2640097"/>
                  <a:pt x="1717804" y="2619502"/>
                  <a:pt x="1531811" y="2636912"/>
                </a:cubicBezTo>
                <a:cubicBezTo>
                  <a:pt x="1345818" y="2654322"/>
                  <a:pt x="726029" y="2611678"/>
                  <a:pt x="439494" y="2636912"/>
                </a:cubicBezTo>
                <a:cubicBezTo>
                  <a:pt x="201945" y="2684291"/>
                  <a:pt x="6788" y="2418359"/>
                  <a:pt x="0" y="2197418"/>
                </a:cubicBezTo>
                <a:cubicBezTo>
                  <a:pt x="-33384" y="1969617"/>
                  <a:pt x="13377" y="1907288"/>
                  <a:pt x="0" y="1664181"/>
                </a:cubicBezTo>
                <a:cubicBezTo>
                  <a:pt x="-13377" y="1421074"/>
                  <a:pt x="57299" y="1260743"/>
                  <a:pt x="0" y="1130944"/>
                </a:cubicBezTo>
                <a:cubicBezTo>
                  <a:pt x="-57299" y="1001145"/>
                  <a:pt x="11379" y="629664"/>
                  <a:pt x="0" y="439494"/>
                </a:cubicBezTo>
                <a:close/>
              </a:path>
              <a:path w="6340572" h="2636912" stroke="0" extrusionOk="0">
                <a:moveTo>
                  <a:pt x="0" y="439494"/>
                </a:moveTo>
                <a:cubicBezTo>
                  <a:pt x="53544" y="245968"/>
                  <a:pt x="254591" y="25583"/>
                  <a:pt x="439494" y="0"/>
                </a:cubicBezTo>
                <a:cubicBezTo>
                  <a:pt x="737223" y="-71951"/>
                  <a:pt x="843758" y="60540"/>
                  <a:pt x="1094884" y="0"/>
                </a:cubicBezTo>
                <a:cubicBezTo>
                  <a:pt x="1346010" y="-60540"/>
                  <a:pt x="1437077" y="25452"/>
                  <a:pt x="1641042" y="0"/>
                </a:cubicBezTo>
                <a:cubicBezTo>
                  <a:pt x="1845007" y="-25452"/>
                  <a:pt x="1999860" y="28671"/>
                  <a:pt x="2187201" y="0"/>
                </a:cubicBezTo>
                <a:cubicBezTo>
                  <a:pt x="2374542" y="-28671"/>
                  <a:pt x="2518794" y="29703"/>
                  <a:pt x="2624128" y="0"/>
                </a:cubicBezTo>
                <a:cubicBezTo>
                  <a:pt x="2729462" y="-29703"/>
                  <a:pt x="2852270" y="13298"/>
                  <a:pt x="3006438" y="0"/>
                </a:cubicBezTo>
                <a:cubicBezTo>
                  <a:pt x="3160606" y="-13298"/>
                  <a:pt x="3253004" y="23374"/>
                  <a:pt x="3388749" y="0"/>
                </a:cubicBezTo>
                <a:cubicBezTo>
                  <a:pt x="3524494" y="-23374"/>
                  <a:pt x="3699406" y="29356"/>
                  <a:pt x="3825676" y="0"/>
                </a:cubicBezTo>
                <a:cubicBezTo>
                  <a:pt x="3951946" y="-29356"/>
                  <a:pt x="4055231" y="48306"/>
                  <a:pt x="4262603" y="0"/>
                </a:cubicBezTo>
                <a:cubicBezTo>
                  <a:pt x="4469975" y="-48306"/>
                  <a:pt x="4592602" y="30744"/>
                  <a:pt x="4699530" y="0"/>
                </a:cubicBezTo>
                <a:cubicBezTo>
                  <a:pt x="4806458" y="-30744"/>
                  <a:pt x="4931219" y="37942"/>
                  <a:pt x="5081840" y="0"/>
                </a:cubicBezTo>
                <a:cubicBezTo>
                  <a:pt x="5232461" y="-37942"/>
                  <a:pt x="5708690" y="43302"/>
                  <a:pt x="5901078" y="0"/>
                </a:cubicBezTo>
                <a:cubicBezTo>
                  <a:pt x="6159736" y="12528"/>
                  <a:pt x="6339117" y="148660"/>
                  <a:pt x="6340572" y="439494"/>
                </a:cubicBezTo>
                <a:cubicBezTo>
                  <a:pt x="6396715" y="559999"/>
                  <a:pt x="6302779" y="874956"/>
                  <a:pt x="6340572" y="1007889"/>
                </a:cubicBezTo>
                <a:cubicBezTo>
                  <a:pt x="6378365" y="1140822"/>
                  <a:pt x="6324712" y="1378686"/>
                  <a:pt x="6340572" y="1611443"/>
                </a:cubicBezTo>
                <a:cubicBezTo>
                  <a:pt x="6356432" y="1844200"/>
                  <a:pt x="6280673" y="1907123"/>
                  <a:pt x="6340572" y="2197418"/>
                </a:cubicBezTo>
                <a:cubicBezTo>
                  <a:pt x="6320049" y="2423552"/>
                  <a:pt x="6182814" y="2674964"/>
                  <a:pt x="5901078" y="2636912"/>
                </a:cubicBezTo>
                <a:cubicBezTo>
                  <a:pt x="5700142" y="2677709"/>
                  <a:pt x="5480187" y="2590621"/>
                  <a:pt x="5300304" y="2636912"/>
                </a:cubicBezTo>
                <a:cubicBezTo>
                  <a:pt x="5120421" y="2683203"/>
                  <a:pt x="4958413" y="2636007"/>
                  <a:pt x="4808761" y="2636912"/>
                </a:cubicBezTo>
                <a:cubicBezTo>
                  <a:pt x="4659109" y="2637817"/>
                  <a:pt x="4372274" y="2616990"/>
                  <a:pt x="4262603" y="2636912"/>
                </a:cubicBezTo>
                <a:cubicBezTo>
                  <a:pt x="4152932" y="2656834"/>
                  <a:pt x="4036238" y="2586822"/>
                  <a:pt x="3825676" y="2636912"/>
                </a:cubicBezTo>
                <a:cubicBezTo>
                  <a:pt x="3615114" y="2687002"/>
                  <a:pt x="3493503" y="2600795"/>
                  <a:pt x="3170286" y="2636912"/>
                </a:cubicBezTo>
                <a:cubicBezTo>
                  <a:pt x="2847069" y="2673029"/>
                  <a:pt x="2931014" y="2624862"/>
                  <a:pt x="2787975" y="2636912"/>
                </a:cubicBezTo>
                <a:cubicBezTo>
                  <a:pt x="2644936" y="2648962"/>
                  <a:pt x="2429983" y="2566008"/>
                  <a:pt x="2132585" y="2636912"/>
                </a:cubicBezTo>
                <a:cubicBezTo>
                  <a:pt x="1835187" y="2707816"/>
                  <a:pt x="1743318" y="2594599"/>
                  <a:pt x="1586427" y="2636912"/>
                </a:cubicBezTo>
                <a:cubicBezTo>
                  <a:pt x="1429536" y="2679225"/>
                  <a:pt x="1205395" y="2626039"/>
                  <a:pt x="1094884" y="2636912"/>
                </a:cubicBezTo>
                <a:cubicBezTo>
                  <a:pt x="984373" y="2647785"/>
                  <a:pt x="652415" y="2614406"/>
                  <a:pt x="439494" y="2636912"/>
                </a:cubicBezTo>
                <a:cubicBezTo>
                  <a:pt x="179479" y="2659698"/>
                  <a:pt x="-9087" y="2434541"/>
                  <a:pt x="0" y="2197418"/>
                </a:cubicBezTo>
                <a:cubicBezTo>
                  <a:pt x="-13617" y="2018073"/>
                  <a:pt x="51436" y="1806557"/>
                  <a:pt x="0" y="1646602"/>
                </a:cubicBezTo>
                <a:cubicBezTo>
                  <a:pt x="-51436" y="1486647"/>
                  <a:pt x="42429" y="1247680"/>
                  <a:pt x="0" y="1025469"/>
                </a:cubicBezTo>
                <a:cubicBezTo>
                  <a:pt x="-42429" y="803258"/>
                  <a:pt x="58219" y="676527"/>
                  <a:pt x="0" y="439494"/>
                </a:cubicBezTo>
                <a:close/>
              </a:path>
            </a:pathLst>
          </a:custGeom>
          <a:solidFill>
            <a:srgbClr val="F39200"/>
          </a:solidFill>
          <a:ln w="63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6806000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D0454F-BDFD-426E-AF47-187D067DD934}"/>
              </a:ext>
            </a:extLst>
          </p:cNvPr>
          <p:cNvSpPr txBox="1"/>
          <p:nvPr/>
        </p:nvSpPr>
        <p:spPr>
          <a:xfrm>
            <a:off x="3967492" y="4135745"/>
            <a:ext cx="60983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kkreditált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laborok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(med dev., cyber sec., electrical equip., ADR, MT…)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Kijelölt szervezetek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Notified Bodies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(MD, EMC, RED, PED, SPVD, ATEX, CPR, GAS, PYRO, EXPL.)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Tanúsító szervezetek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(ISO 9001, ISO 14001, ISO 45001, ISO 50001, ISO/IEC 27001…)</a:t>
            </a:r>
          </a:p>
          <a:p>
            <a:pPr marL="285750" marR="0" lvl="0" indent="-28575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Szakértők,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Tanácsadók &amp; Trénerek</a:t>
            </a:r>
            <a:b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conformity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safety,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</a:t>
            </a:r>
          </a:p>
        </p:txBody>
      </p: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E8AD2E2C-8591-5B2B-6254-8E570BED08A2}"/>
              </a:ext>
            </a:extLst>
          </p:cNvPr>
          <p:cNvGrpSpPr/>
          <p:nvPr/>
        </p:nvGrpSpPr>
        <p:grpSpPr>
          <a:xfrm>
            <a:off x="157673" y="139637"/>
            <a:ext cx="4731820" cy="2679333"/>
            <a:chOff x="309894" y="377668"/>
            <a:chExt cx="6349358" cy="3541592"/>
          </a:xfrm>
        </p:grpSpPr>
        <p:pic>
          <p:nvPicPr>
            <p:cNvPr id="17" name="Kép 16">
              <a:extLst>
                <a:ext uri="{FF2B5EF4-FFF2-40B4-BE49-F238E27FC236}">
                  <a16:creationId xmlns:a16="http://schemas.microsoft.com/office/drawing/2014/main" id="{316E7CD9-2BF4-F334-ACB1-9CA1D8771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894" y="377668"/>
              <a:ext cx="5698587" cy="3541592"/>
            </a:xfrm>
            <a:prstGeom prst="rect">
              <a:avLst/>
            </a:prstGeom>
          </p:spPr>
        </p:pic>
        <p:grpSp>
          <p:nvGrpSpPr>
            <p:cNvPr id="5" name="Csoportba foglalás 4">
              <a:extLst>
                <a:ext uri="{FF2B5EF4-FFF2-40B4-BE49-F238E27FC236}">
                  <a16:creationId xmlns:a16="http://schemas.microsoft.com/office/drawing/2014/main" id="{66DB3C2D-EBE4-F97E-25AD-169DA8B6DDB3}"/>
                </a:ext>
              </a:extLst>
            </p:cNvPr>
            <p:cNvGrpSpPr/>
            <p:nvPr/>
          </p:nvGrpSpPr>
          <p:grpSpPr>
            <a:xfrm>
              <a:off x="5766396" y="3186116"/>
              <a:ext cx="892856" cy="511966"/>
              <a:chOff x="7145804" y="3629403"/>
              <a:chExt cx="1144391" cy="647365"/>
            </a:xfrm>
          </p:grpSpPr>
          <p:sp>
            <p:nvSpPr>
              <p:cNvPr id="4" name="Téglalap: lekerekített 3">
                <a:extLst>
                  <a:ext uri="{FF2B5EF4-FFF2-40B4-BE49-F238E27FC236}">
                    <a16:creationId xmlns:a16="http://schemas.microsoft.com/office/drawing/2014/main" id="{26882269-E75B-26DD-EE05-26262F3A32D9}"/>
                  </a:ext>
                </a:extLst>
              </p:cNvPr>
              <p:cNvSpPr/>
              <p:nvPr/>
            </p:nvSpPr>
            <p:spPr>
              <a:xfrm>
                <a:off x="7145804" y="3629403"/>
                <a:ext cx="1144391" cy="64736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6200" dist="76200" dir="8700000" algn="ctr" rotWithShape="0">
                  <a:srgbClr val="000000">
                    <a:alpha val="76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" name="Kép 2">
                <a:extLst>
                  <a:ext uri="{FF2B5EF4-FFF2-40B4-BE49-F238E27FC236}">
                    <a16:creationId xmlns:a16="http://schemas.microsoft.com/office/drawing/2014/main" id="{C3F6E308-33CD-E252-819C-078C978044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24127" y="3680604"/>
                <a:ext cx="930958" cy="544962"/>
              </a:xfrm>
              <a:prstGeom prst="rect">
                <a:avLst/>
              </a:prstGeom>
            </p:spPr>
          </p:pic>
        </p:grpSp>
        <p:cxnSp>
          <p:nvCxnSpPr>
            <p:cNvPr id="9" name="Egyenes összekötő 8">
              <a:extLst>
                <a:ext uri="{FF2B5EF4-FFF2-40B4-BE49-F238E27FC236}">
                  <a16:creationId xmlns:a16="http://schemas.microsoft.com/office/drawing/2014/main" id="{D5520AA1-CB9E-9333-AFB3-4A338B3AC647}"/>
                </a:ext>
              </a:extLst>
            </p:cNvPr>
            <p:cNvCxnSpPr>
              <a:cxnSpLocks/>
              <a:stCxn id="4" idx="0"/>
            </p:cNvCxnSpPr>
            <p:nvPr/>
          </p:nvCxnSpPr>
          <p:spPr>
            <a:xfrm flipH="1" flipV="1">
              <a:off x="6212809" y="1885951"/>
              <a:ext cx="15" cy="1300165"/>
            </a:xfrm>
            <a:prstGeom prst="line">
              <a:avLst/>
            </a:prstGeom>
            <a:ln>
              <a:solidFill>
                <a:srgbClr val="FCE8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10">
              <a:extLst>
                <a:ext uri="{FF2B5EF4-FFF2-40B4-BE49-F238E27FC236}">
                  <a16:creationId xmlns:a16="http://schemas.microsoft.com/office/drawing/2014/main" id="{FD11AE1D-5244-C23E-54E1-8F057A3E7C30}"/>
                </a:ext>
              </a:extLst>
            </p:cNvPr>
            <p:cNvCxnSpPr>
              <a:cxnSpLocks/>
            </p:cNvCxnSpPr>
            <p:nvPr/>
          </p:nvCxnSpPr>
          <p:spPr>
            <a:xfrm>
              <a:off x="5129213" y="1885951"/>
              <a:ext cx="1083596" cy="0"/>
            </a:xfrm>
            <a:prstGeom prst="line">
              <a:avLst/>
            </a:prstGeom>
            <a:ln>
              <a:solidFill>
                <a:srgbClr val="FCE8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720A4902-97C0-DE31-D7BB-9F00254EC4F6}"/>
              </a:ext>
            </a:extLst>
          </p:cNvPr>
          <p:cNvGrpSpPr/>
          <p:nvPr/>
        </p:nvGrpSpPr>
        <p:grpSpPr>
          <a:xfrm>
            <a:off x="7007971" y="2761791"/>
            <a:ext cx="3508765" cy="1473084"/>
            <a:chOff x="7714231" y="1797372"/>
            <a:chExt cx="4103286" cy="1694765"/>
          </a:xfrm>
        </p:grpSpPr>
        <p:sp>
          <p:nvSpPr>
            <p:cNvPr id="14" name="Téglalap: lekerekített 13">
              <a:extLst>
                <a:ext uri="{FF2B5EF4-FFF2-40B4-BE49-F238E27FC236}">
                  <a16:creationId xmlns:a16="http://schemas.microsoft.com/office/drawing/2014/main" id="{B1AA3C88-8A2C-B7C1-A9DC-004C1BA15632}"/>
                </a:ext>
              </a:extLst>
            </p:cNvPr>
            <p:cNvSpPr/>
            <p:nvPr/>
          </p:nvSpPr>
          <p:spPr>
            <a:xfrm>
              <a:off x="7714231" y="1797372"/>
              <a:ext cx="4103286" cy="1694765"/>
            </a:xfrm>
            <a:prstGeom prst="roundRect">
              <a:avLst>
                <a:gd name="adj" fmla="val 11002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76200" dir="7740000" algn="ctr" rotWithShape="0">
                <a:srgbClr val="000000">
                  <a:alpha val="75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Kép 1" descr="A képen embléma, labdarúgás, szöveg, kör látható&#10;&#10;Automatikusan generált leírás">
              <a:extLst>
                <a:ext uri="{FF2B5EF4-FFF2-40B4-BE49-F238E27FC236}">
                  <a16:creationId xmlns:a16="http://schemas.microsoft.com/office/drawing/2014/main" id="{2F7C270C-72C7-1062-987B-A2FC375B9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505" y="1876366"/>
              <a:ext cx="3750738" cy="1595939"/>
            </a:xfrm>
            <a:prstGeom prst="rect">
              <a:avLst/>
            </a:prstGeom>
          </p:spPr>
        </p:pic>
      </p:grpSp>
      <p:grpSp>
        <p:nvGrpSpPr>
          <p:cNvPr id="47" name="Csoportba foglalás 46">
            <a:extLst>
              <a:ext uri="{FF2B5EF4-FFF2-40B4-BE49-F238E27FC236}">
                <a16:creationId xmlns:a16="http://schemas.microsoft.com/office/drawing/2014/main" id="{4E120810-6A59-0336-166C-2A331B0BBF73}"/>
              </a:ext>
            </a:extLst>
          </p:cNvPr>
          <p:cNvGrpSpPr/>
          <p:nvPr/>
        </p:nvGrpSpPr>
        <p:grpSpPr>
          <a:xfrm>
            <a:off x="5950415" y="401014"/>
            <a:ext cx="2367569" cy="1266172"/>
            <a:chOff x="6288708" y="62115"/>
            <a:chExt cx="2367569" cy="1266172"/>
          </a:xfrm>
        </p:grpSpPr>
        <p:sp>
          <p:nvSpPr>
            <p:cNvPr id="15" name="Téglalap: lekerekített 14">
              <a:extLst>
                <a:ext uri="{FF2B5EF4-FFF2-40B4-BE49-F238E27FC236}">
                  <a16:creationId xmlns:a16="http://schemas.microsoft.com/office/drawing/2014/main" id="{4811A5AF-24D7-E1A2-BC89-5425CBCEFC15}"/>
                </a:ext>
              </a:extLst>
            </p:cNvPr>
            <p:cNvSpPr/>
            <p:nvPr/>
          </p:nvSpPr>
          <p:spPr>
            <a:xfrm>
              <a:off x="6288708" y="62115"/>
              <a:ext cx="2213616" cy="1266172"/>
            </a:xfrm>
            <a:prstGeom prst="roundRect">
              <a:avLst>
                <a:gd name="adj" fmla="val 11002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76200" dir="7740000" algn="ctr" rotWithShape="0">
                <a:srgbClr val="000000">
                  <a:alpha val="75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Főoldal - QFD Group">
              <a:extLst>
                <a:ext uri="{FF2B5EF4-FFF2-40B4-BE49-F238E27FC236}">
                  <a16:creationId xmlns:a16="http://schemas.microsoft.com/office/drawing/2014/main" id="{0A84867F-C827-124A-7EFE-E6995D6978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661" y="133119"/>
              <a:ext cx="2213616" cy="1106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Csoportba foglalás 47">
            <a:extLst>
              <a:ext uri="{FF2B5EF4-FFF2-40B4-BE49-F238E27FC236}">
                <a16:creationId xmlns:a16="http://schemas.microsoft.com/office/drawing/2014/main" id="{42C60460-817A-E244-F579-0407F8374F31}"/>
              </a:ext>
            </a:extLst>
          </p:cNvPr>
          <p:cNvGrpSpPr/>
          <p:nvPr/>
        </p:nvGrpSpPr>
        <p:grpSpPr>
          <a:xfrm>
            <a:off x="8941346" y="413931"/>
            <a:ext cx="3034967" cy="1242093"/>
            <a:chOff x="8782550" y="86194"/>
            <a:chExt cx="3034967" cy="1242093"/>
          </a:xfrm>
        </p:grpSpPr>
        <p:sp>
          <p:nvSpPr>
            <p:cNvPr id="16" name="Téglalap: lekerekített 15">
              <a:extLst>
                <a:ext uri="{FF2B5EF4-FFF2-40B4-BE49-F238E27FC236}">
                  <a16:creationId xmlns:a16="http://schemas.microsoft.com/office/drawing/2014/main" id="{38F6D775-D051-C474-5DBF-B630326AF093}"/>
                </a:ext>
              </a:extLst>
            </p:cNvPr>
            <p:cNvSpPr/>
            <p:nvPr/>
          </p:nvSpPr>
          <p:spPr>
            <a:xfrm>
              <a:off x="8782550" y="86194"/>
              <a:ext cx="3034967" cy="1242093"/>
            </a:xfrm>
            <a:prstGeom prst="roundRect">
              <a:avLst>
                <a:gd name="adj" fmla="val 11002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76200" dir="7740000" algn="ctr" rotWithShape="0">
                <a:srgbClr val="000000">
                  <a:alpha val="75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Kép 12" descr="A képen szöveg, Betűtípus, embléma, Grafika látható&#10;&#10;Automatikusan generált leírás">
              <a:extLst>
                <a:ext uri="{FF2B5EF4-FFF2-40B4-BE49-F238E27FC236}">
                  <a16:creationId xmlns:a16="http://schemas.microsoft.com/office/drawing/2014/main" id="{3B9A9AAD-0D2F-8230-30B2-BA92BECAA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869" y="218189"/>
              <a:ext cx="2749296" cy="954024"/>
            </a:xfrm>
            <a:prstGeom prst="rect">
              <a:avLst/>
            </a:prstGeom>
          </p:spPr>
        </p:pic>
      </p:grpSp>
      <p:sp>
        <p:nvSpPr>
          <p:cNvPr id="21" name="Ellipszis 20">
            <a:extLst>
              <a:ext uri="{FF2B5EF4-FFF2-40B4-BE49-F238E27FC236}">
                <a16:creationId xmlns:a16="http://schemas.microsoft.com/office/drawing/2014/main" id="{BE92B7F7-2DE3-C1E9-68FB-E46C37EF8407}"/>
              </a:ext>
            </a:extLst>
          </p:cNvPr>
          <p:cNvSpPr/>
          <p:nvPr/>
        </p:nvSpPr>
        <p:spPr>
          <a:xfrm>
            <a:off x="6054645" y="1789364"/>
            <a:ext cx="158134" cy="201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Összekötő: szögletes 22">
            <a:extLst>
              <a:ext uri="{FF2B5EF4-FFF2-40B4-BE49-F238E27FC236}">
                <a16:creationId xmlns:a16="http://schemas.microsoft.com/office/drawing/2014/main" id="{70F9EA32-9FCD-B8D8-295D-8A14B78D4D9E}"/>
              </a:ext>
            </a:extLst>
          </p:cNvPr>
          <p:cNvCxnSpPr>
            <a:cxnSpLocks/>
            <a:stCxn id="15" idx="2"/>
            <a:endCxn id="14" idx="0"/>
          </p:cNvCxnSpPr>
          <p:nvPr/>
        </p:nvCxnSpPr>
        <p:spPr>
          <a:xfrm rot="16200000" flipH="1">
            <a:off x="7362486" y="1361922"/>
            <a:ext cx="1094605" cy="1705131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Összekötő: szögletes 23">
            <a:extLst>
              <a:ext uri="{FF2B5EF4-FFF2-40B4-BE49-F238E27FC236}">
                <a16:creationId xmlns:a16="http://schemas.microsoft.com/office/drawing/2014/main" id="{FDACFF39-59ED-E211-FA37-07A295E85655}"/>
              </a:ext>
            </a:extLst>
          </p:cNvPr>
          <p:cNvCxnSpPr>
            <a:cxnSpLocks/>
            <a:stCxn id="16" idx="2"/>
            <a:endCxn id="14" idx="0"/>
          </p:cNvCxnSpPr>
          <p:nvPr/>
        </p:nvCxnSpPr>
        <p:spPr>
          <a:xfrm rot="5400000">
            <a:off x="9057709" y="1360669"/>
            <a:ext cx="1105767" cy="1696476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Összekötő: szögletes 26">
            <a:extLst>
              <a:ext uri="{FF2B5EF4-FFF2-40B4-BE49-F238E27FC236}">
                <a16:creationId xmlns:a16="http://schemas.microsoft.com/office/drawing/2014/main" id="{D1E63DDE-DE9C-7173-1DF8-BC3EE9A63005}"/>
              </a:ext>
            </a:extLst>
          </p:cNvPr>
          <p:cNvCxnSpPr>
            <a:cxnSpLocks/>
            <a:stCxn id="17" idx="2"/>
            <a:endCxn id="14" idx="1"/>
          </p:cNvCxnSpPr>
          <p:nvPr/>
        </p:nvCxnSpPr>
        <p:spPr>
          <a:xfrm rot="16200000" flipH="1">
            <a:off x="4304850" y="795211"/>
            <a:ext cx="679363" cy="4726879"/>
          </a:xfrm>
          <a:prstGeom prst="bentConnector2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67603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EFB57A46-638E-C20A-BA18-EBC20256E375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4800" dirty="0">
                <a:solidFill>
                  <a:srgbClr val="FFFFFF"/>
                </a:solidFill>
                <a:effectLst/>
              </a:rPr>
              <a:t>2006/42/EK </a:t>
            </a:r>
            <a:r>
              <a:rPr lang="hu-HU" sz="4800" dirty="0">
                <a:solidFill>
                  <a:srgbClr val="FFFFFF"/>
                </a:solidFill>
                <a:effectLst/>
                <a:sym typeface="Wingdings" panose="05000000000000000000" pitchFamily="2" charset="2"/>
              </a:rPr>
              <a:t> 2023/1230/EU</a:t>
            </a:r>
            <a:endParaRPr lang="hu-HU" sz="4800" dirty="0">
              <a:solidFill>
                <a:srgbClr val="FFFFFF"/>
              </a:solidFill>
              <a:effectLst/>
            </a:endParaRPr>
          </a:p>
        </p:txBody>
      </p:sp>
      <p:grpSp>
        <p:nvGrpSpPr>
          <p:cNvPr id="45" name="Csoportba foglalás 44">
            <a:extLst>
              <a:ext uri="{FF2B5EF4-FFF2-40B4-BE49-F238E27FC236}">
                <a16:creationId xmlns:a16="http://schemas.microsoft.com/office/drawing/2014/main" id="{43BE1C6F-6930-D445-0DE2-3634F6A4F3A0}"/>
              </a:ext>
            </a:extLst>
          </p:cNvPr>
          <p:cNvGrpSpPr/>
          <p:nvPr/>
        </p:nvGrpSpPr>
        <p:grpSpPr>
          <a:xfrm>
            <a:off x="74202" y="3651188"/>
            <a:ext cx="11682573" cy="748711"/>
            <a:chOff x="74202" y="3703803"/>
            <a:chExt cx="11682573" cy="748711"/>
          </a:xfrm>
        </p:grpSpPr>
        <p:grpSp>
          <p:nvGrpSpPr>
            <p:cNvPr id="19" name="Csoportba foglalás 18">
              <a:extLst>
                <a:ext uri="{FF2B5EF4-FFF2-40B4-BE49-F238E27FC236}">
                  <a16:creationId xmlns:a16="http://schemas.microsoft.com/office/drawing/2014/main" id="{B8A0EC55-B85D-AD89-B483-D86276AB84E2}"/>
                </a:ext>
              </a:extLst>
            </p:cNvPr>
            <p:cNvGrpSpPr/>
            <p:nvPr/>
          </p:nvGrpSpPr>
          <p:grpSpPr>
            <a:xfrm>
              <a:off x="435224" y="3703803"/>
              <a:ext cx="11321551" cy="384651"/>
              <a:chOff x="633743" y="4404194"/>
              <a:chExt cx="11321551" cy="384651"/>
            </a:xfrm>
          </p:grpSpPr>
          <p:cxnSp>
            <p:nvCxnSpPr>
              <p:cNvPr id="5" name="Egyenes összekötő nyíllal 4">
                <a:extLst>
                  <a:ext uri="{FF2B5EF4-FFF2-40B4-BE49-F238E27FC236}">
                    <a16:creationId xmlns:a16="http://schemas.microsoft.com/office/drawing/2014/main" id="{07695587-485A-D7D7-B930-49B3340B63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3743" y="4599160"/>
                <a:ext cx="11321551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headEnd type="oval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Egyenes összekötő 12">
                <a:extLst>
                  <a:ext uri="{FF2B5EF4-FFF2-40B4-BE49-F238E27FC236}">
                    <a16:creationId xmlns:a16="http://schemas.microsoft.com/office/drawing/2014/main" id="{9D3FB6D0-4BC3-35AE-D75B-48C3C2BA54C9}"/>
                  </a:ext>
                </a:extLst>
              </p:cNvPr>
              <p:cNvCxnSpPr/>
              <p:nvPr/>
            </p:nvCxnSpPr>
            <p:spPr>
              <a:xfrm>
                <a:off x="2433743" y="4409466"/>
                <a:ext cx="0" cy="37937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Egyenes összekötő 13">
                <a:extLst>
                  <a:ext uri="{FF2B5EF4-FFF2-40B4-BE49-F238E27FC236}">
                    <a16:creationId xmlns:a16="http://schemas.microsoft.com/office/drawing/2014/main" id="{09ECB935-D066-DF40-BB84-99A99139C290}"/>
                  </a:ext>
                </a:extLst>
              </p:cNvPr>
              <p:cNvCxnSpPr/>
              <p:nvPr/>
            </p:nvCxnSpPr>
            <p:spPr>
              <a:xfrm>
                <a:off x="4233743" y="4409466"/>
                <a:ext cx="0" cy="37937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Egyenes összekötő 14">
                <a:extLst>
                  <a:ext uri="{FF2B5EF4-FFF2-40B4-BE49-F238E27FC236}">
                    <a16:creationId xmlns:a16="http://schemas.microsoft.com/office/drawing/2014/main" id="{F8D6B3B5-1974-77C4-6B81-AD46A7128C11}"/>
                  </a:ext>
                </a:extLst>
              </p:cNvPr>
              <p:cNvCxnSpPr/>
              <p:nvPr/>
            </p:nvCxnSpPr>
            <p:spPr>
              <a:xfrm>
                <a:off x="6026491" y="4409465"/>
                <a:ext cx="0" cy="37937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Egyenes összekötő 15">
                <a:extLst>
                  <a:ext uri="{FF2B5EF4-FFF2-40B4-BE49-F238E27FC236}">
                    <a16:creationId xmlns:a16="http://schemas.microsoft.com/office/drawing/2014/main" id="{9A5D33A9-E7EF-D349-9A6B-75C02C67BBA6}"/>
                  </a:ext>
                </a:extLst>
              </p:cNvPr>
              <p:cNvCxnSpPr/>
              <p:nvPr/>
            </p:nvCxnSpPr>
            <p:spPr>
              <a:xfrm>
                <a:off x="7828933" y="4409465"/>
                <a:ext cx="0" cy="37937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Egyenes összekötő 16">
                <a:extLst>
                  <a:ext uri="{FF2B5EF4-FFF2-40B4-BE49-F238E27FC236}">
                    <a16:creationId xmlns:a16="http://schemas.microsoft.com/office/drawing/2014/main" id="{917FEDB7-C6C1-5B5B-9B89-6534F5DE4C8C}"/>
                  </a:ext>
                </a:extLst>
              </p:cNvPr>
              <p:cNvCxnSpPr/>
              <p:nvPr/>
            </p:nvCxnSpPr>
            <p:spPr>
              <a:xfrm>
                <a:off x="9634896" y="4404194"/>
                <a:ext cx="0" cy="37937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id="{BF53D74C-6DC9-A9FA-22C3-75ACF7FFAC2A}"/>
                </a:ext>
              </a:extLst>
            </p:cNvPr>
            <p:cNvSpPr txBox="1"/>
            <p:nvPr/>
          </p:nvSpPr>
          <p:spPr>
            <a:xfrm>
              <a:off x="74202" y="4083182"/>
              <a:ext cx="710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2023.</a:t>
              </a:r>
            </a:p>
          </p:txBody>
        </p:sp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id="{75F8AB2D-685E-5B43-FD01-7A92E93568F8}"/>
                </a:ext>
              </a:extLst>
            </p:cNvPr>
            <p:cNvSpPr txBox="1"/>
            <p:nvPr/>
          </p:nvSpPr>
          <p:spPr>
            <a:xfrm>
              <a:off x="1866949" y="4083182"/>
              <a:ext cx="710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2024.</a:t>
              </a:r>
            </a:p>
          </p:txBody>
        </p:sp>
        <p:sp>
          <p:nvSpPr>
            <p:cNvPr id="22" name="Szövegdoboz 21">
              <a:extLst>
                <a:ext uri="{FF2B5EF4-FFF2-40B4-BE49-F238E27FC236}">
                  <a16:creationId xmlns:a16="http://schemas.microsoft.com/office/drawing/2014/main" id="{17DB5B05-E76E-5643-DD85-AF64DAB68EC4}"/>
                </a:ext>
              </a:extLst>
            </p:cNvPr>
            <p:cNvSpPr txBox="1"/>
            <p:nvPr/>
          </p:nvSpPr>
          <p:spPr>
            <a:xfrm>
              <a:off x="3704960" y="4083182"/>
              <a:ext cx="710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2025.</a:t>
              </a:r>
            </a:p>
          </p:txBody>
        </p:sp>
        <p:sp>
          <p:nvSpPr>
            <p:cNvPr id="23" name="Szövegdoboz 22">
              <a:extLst>
                <a:ext uri="{FF2B5EF4-FFF2-40B4-BE49-F238E27FC236}">
                  <a16:creationId xmlns:a16="http://schemas.microsoft.com/office/drawing/2014/main" id="{42946C40-1806-DD60-CD66-5AA3685157DD}"/>
                </a:ext>
              </a:extLst>
            </p:cNvPr>
            <p:cNvSpPr txBox="1"/>
            <p:nvPr/>
          </p:nvSpPr>
          <p:spPr>
            <a:xfrm>
              <a:off x="5469392" y="4083182"/>
              <a:ext cx="710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2026.</a:t>
              </a:r>
            </a:p>
          </p:txBody>
        </p:sp>
        <p:sp>
          <p:nvSpPr>
            <p:cNvPr id="24" name="Szövegdoboz 23">
              <a:extLst>
                <a:ext uri="{FF2B5EF4-FFF2-40B4-BE49-F238E27FC236}">
                  <a16:creationId xmlns:a16="http://schemas.microsoft.com/office/drawing/2014/main" id="{5B15B37F-4C5A-9FD7-1967-B343772020A8}"/>
                </a:ext>
              </a:extLst>
            </p:cNvPr>
            <p:cNvSpPr txBox="1"/>
            <p:nvPr/>
          </p:nvSpPr>
          <p:spPr>
            <a:xfrm>
              <a:off x="7297707" y="4083182"/>
              <a:ext cx="710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2027.</a:t>
              </a:r>
            </a:p>
          </p:txBody>
        </p:sp>
        <p:sp>
          <p:nvSpPr>
            <p:cNvPr id="25" name="Szövegdoboz 24">
              <a:extLst>
                <a:ext uri="{FF2B5EF4-FFF2-40B4-BE49-F238E27FC236}">
                  <a16:creationId xmlns:a16="http://schemas.microsoft.com/office/drawing/2014/main" id="{741287DD-FE1A-41F6-7271-2203AE783D0A}"/>
                </a:ext>
              </a:extLst>
            </p:cNvPr>
            <p:cNvSpPr txBox="1"/>
            <p:nvPr/>
          </p:nvSpPr>
          <p:spPr>
            <a:xfrm>
              <a:off x="9126022" y="4083182"/>
              <a:ext cx="710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2028.</a:t>
              </a:r>
            </a:p>
          </p:txBody>
        </p:sp>
        <p:cxnSp>
          <p:nvCxnSpPr>
            <p:cNvPr id="29" name="Egyenes összekötő 28">
              <a:extLst>
                <a:ext uri="{FF2B5EF4-FFF2-40B4-BE49-F238E27FC236}">
                  <a16:creationId xmlns:a16="http://schemas.microsoft.com/office/drawing/2014/main" id="{889A1B0C-D5C6-F579-AF61-2D73FBB730E9}"/>
                </a:ext>
              </a:extLst>
            </p:cNvPr>
            <p:cNvCxnSpPr/>
            <p:nvPr/>
          </p:nvCxnSpPr>
          <p:spPr>
            <a:xfrm>
              <a:off x="1298124" y="3742714"/>
              <a:ext cx="0" cy="28800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29">
              <a:extLst>
                <a:ext uri="{FF2B5EF4-FFF2-40B4-BE49-F238E27FC236}">
                  <a16:creationId xmlns:a16="http://schemas.microsoft.com/office/drawing/2014/main" id="{364B34DD-B490-468F-1F1E-96FB44C0FAAC}"/>
                </a:ext>
              </a:extLst>
            </p:cNvPr>
            <p:cNvCxnSpPr/>
            <p:nvPr/>
          </p:nvCxnSpPr>
          <p:spPr>
            <a:xfrm>
              <a:off x="1411815" y="3742714"/>
              <a:ext cx="0" cy="28800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>
              <a:extLst>
                <a:ext uri="{FF2B5EF4-FFF2-40B4-BE49-F238E27FC236}">
                  <a16:creationId xmlns:a16="http://schemas.microsoft.com/office/drawing/2014/main" id="{32D5A624-C447-FE22-16CD-67F4B061D582}"/>
                </a:ext>
              </a:extLst>
            </p:cNvPr>
            <p:cNvCxnSpPr/>
            <p:nvPr/>
          </p:nvCxnSpPr>
          <p:spPr>
            <a:xfrm>
              <a:off x="1464961" y="3744174"/>
              <a:ext cx="0" cy="28800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>
              <a:extLst>
                <a:ext uri="{FF2B5EF4-FFF2-40B4-BE49-F238E27FC236}">
                  <a16:creationId xmlns:a16="http://schemas.microsoft.com/office/drawing/2014/main" id="{AEF780D0-6955-D40B-60F8-27D495EE21F8}"/>
                </a:ext>
              </a:extLst>
            </p:cNvPr>
            <p:cNvCxnSpPr/>
            <p:nvPr/>
          </p:nvCxnSpPr>
          <p:spPr>
            <a:xfrm>
              <a:off x="2410231" y="3748032"/>
              <a:ext cx="0" cy="28800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>
              <a:extLst>
                <a:ext uri="{FF2B5EF4-FFF2-40B4-BE49-F238E27FC236}">
                  <a16:creationId xmlns:a16="http://schemas.microsoft.com/office/drawing/2014/main" id="{50145763-CD7E-4F61-4488-E593AD751B44}"/>
                </a:ext>
              </a:extLst>
            </p:cNvPr>
            <p:cNvCxnSpPr/>
            <p:nvPr/>
          </p:nvCxnSpPr>
          <p:spPr>
            <a:xfrm>
              <a:off x="3323828" y="3749492"/>
              <a:ext cx="0" cy="28800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>
              <a:extLst>
                <a:ext uri="{FF2B5EF4-FFF2-40B4-BE49-F238E27FC236}">
                  <a16:creationId xmlns:a16="http://schemas.microsoft.com/office/drawing/2014/main" id="{A5B811A1-0F1D-E5A2-2BEC-EF30D8359531}"/>
                </a:ext>
              </a:extLst>
            </p:cNvPr>
            <p:cNvCxnSpPr/>
            <p:nvPr/>
          </p:nvCxnSpPr>
          <p:spPr>
            <a:xfrm>
              <a:off x="5152628" y="3749492"/>
              <a:ext cx="0" cy="28800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5">
              <a:extLst>
                <a:ext uri="{FF2B5EF4-FFF2-40B4-BE49-F238E27FC236}">
                  <a16:creationId xmlns:a16="http://schemas.microsoft.com/office/drawing/2014/main" id="{D1A466F1-EEB7-85A4-9F7E-4B82037BE25E}"/>
                </a:ext>
              </a:extLst>
            </p:cNvPr>
            <p:cNvCxnSpPr/>
            <p:nvPr/>
          </p:nvCxnSpPr>
          <p:spPr>
            <a:xfrm>
              <a:off x="6989048" y="3756784"/>
              <a:ext cx="0" cy="28800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36">
              <a:extLst>
                <a:ext uri="{FF2B5EF4-FFF2-40B4-BE49-F238E27FC236}">
                  <a16:creationId xmlns:a16="http://schemas.microsoft.com/office/drawing/2014/main" id="{4D888EB6-184E-16C3-790E-7E4FB443C16E}"/>
                </a:ext>
              </a:extLst>
            </p:cNvPr>
            <p:cNvCxnSpPr/>
            <p:nvPr/>
          </p:nvCxnSpPr>
          <p:spPr>
            <a:xfrm>
              <a:off x="7297707" y="3756784"/>
              <a:ext cx="0" cy="28800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37">
              <a:extLst>
                <a:ext uri="{FF2B5EF4-FFF2-40B4-BE49-F238E27FC236}">
                  <a16:creationId xmlns:a16="http://schemas.microsoft.com/office/drawing/2014/main" id="{73924A16-B1AF-65C4-E836-4CDAD5B0EA9F}"/>
                </a:ext>
              </a:extLst>
            </p:cNvPr>
            <p:cNvCxnSpPr/>
            <p:nvPr/>
          </p:nvCxnSpPr>
          <p:spPr>
            <a:xfrm>
              <a:off x="7800578" y="3749492"/>
              <a:ext cx="0" cy="28800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38">
              <a:extLst>
                <a:ext uri="{FF2B5EF4-FFF2-40B4-BE49-F238E27FC236}">
                  <a16:creationId xmlns:a16="http://schemas.microsoft.com/office/drawing/2014/main" id="{F24C468B-198A-4FA3-B6D5-1CA4B237D3EC}"/>
                </a:ext>
              </a:extLst>
            </p:cNvPr>
            <p:cNvCxnSpPr/>
            <p:nvPr/>
          </p:nvCxnSpPr>
          <p:spPr>
            <a:xfrm>
              <a:off x="9126022" y="3756784"/>
              <a:ext cx="0" cy="28800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39">
              <a:extLst>
                <a:ext uri="{FF2B5EF4-FFF2-40B4-BE49-F238E27FC236}">
                  <a16:creationId xmlns:a16="http://schemas.microsoft.com/office/drawing/2014/main" id="{44488EC2-1009-9F91-164C-AA18761BFBF0}"/>
                </a:ext>
              </a:extLst>
            </p:cNvPr>
            <p:cNvCxnSpPr/>
            <p:nvPr/>
          </p:nvCxnSpPr>
          <p:spPr>
            <a:xfrm>
              <a:off x="10654268" y="3756784"/>
              <a:ext cx="0" cy="28800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Szövegdoboz 43">
            <a:extLst>
              <a:ext uri="{FF2B5EF4-FFF2-40B4-BE49-F238E27FC236}">
                <a16:creationId xmlns:a16="http://schemas.microsoft.com/office/drawing/2014/main" id="{DADB70A2-743D-B5DE-5452-8272A828C53F}"/>
              </a:ext>
            </a:extLst>
          </p:cNvPr>
          <p:cNvSpPr txBox="1"/>
          <p:nvPr/>
        </p:nvSpPr>
        <p:spPr>
          <a:xfrm>
            <a:off x="513607" y="1024134"/>
            <a:ext cx="3504464" cy="2669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dirty="0">
                <a:effectLst/>
                <a:ea typeface="Calibri" panose="020F0502020204030204" pitchFamily="34" charset="0"/>
              </a:rPr>
              <a:t>2023.06.29. MR (2023/1230/EU) megjelenése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2023.07.19. MR hatálybalépése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dirty="0">
                <a:effectLst/>
                <a:ea typeface="Calibri" panose="020F0502020204030204" pitchFamily="34" charset="0"/>
              </a:rPr>
              <a:t>2023.07.19-től - 5 évre szóló felhatalmazás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dirty="0">
                <a:effectLst/>
                <a:ea typeface="Calibri" panose="020F0502020204030204" pitchFamily="34" charset="0"/>
              </a:rPr>
              <a:t>2023.07.19-től Bizottság munkáját segítő bizottság létrehozása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dirty="0">
                <a:effectLst/>
                <a:ea typeface="Calibri" panose="020F0502020204030204" pitchFamily="34" charset="0"/>
              </a:rPr>
              <a:t>2023.07.19-től I. melléklet aktualizálási szabályai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dirty="0">
                <a:effectLst/>
                <a:ea typeface="Calibri" panose="020F0502020204030204" pitchFamily="34" charset="0"/>
              </a:rPr>
              <a:t>2023.07.20-tól </a:t>
            </a:r>
            <a:r>
              <a:rPr lang="hu-HU" sz="1400" dirty="0" err="1">
                <a:effectLst/>
                <a:ea typeface="Calibri" panose="020F0502020204030204" pitchFamily="34" charset="0"/>
              </a:rPr>
              <a:t>védintézkedések</a:t>
            </a:r>
            <a:r>
              <a:rPr lang="hu-HU" sz="1400" dirty="0">
                <a:effectLst/>
                <a:ea typeface="Calibri" panose="020F0502020204030204" pitchFamily="34" charset="0"/>
              </a:rPr>
              <a:t> MR alapján (tagországi intézkedésekkel szemben)</a:t>
            </a:r>
          </a:p>
        </p:txBody>
      </p: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B3DE300A-95D4-A50C-5AB7-2551301E58E6}"/>
              </a:ext>
            </a:extLst>
          </p:cNvPr>
          <p:cNvSpPr txBox="1"/>
          <p:nvPr/>
        </p:nvSpPr>
        <p:spPr>
          <a:xfrm>
            <a:off x="2229664" y="4452651"/>
            <a:ext cx="3104334" cy="1900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dirty="0">
                <a:effectLst/>
                <a:ea typeface="Calibri" panose="020F0502020204030204" pitchFamily="34" charset="0"/>
              </a:rPr>
              <a:t>2024.01.20-tól </a:t>
            </a:r>
            <a:r>
              <a:rPr lang="hu-HU" sz="1400" b="1" dirty="0" err="1">
                <a:effectLst/>
                <a:ea typeface="Calibri" panose="020F0502020204030204" pitchFamily="34" charset="0"/>
              </a:rPr>
              <a:t>NoBo</a:t>
            </a:r>
            <a:r>
              <a:rPr lang="hu-HU" sz="1400" b="1" dirty="0">
                <a:effectLst/>
                <a:ea typeface="Calibri" panose="020F0502020204030204" pitchFamily="34" charset="0"/>
              </a:rPr>
              <a:t>-k </a:t>
            </a:r>
            <a:r>
              <a:rPr lang="hu-HU" sz="1400" b="1" dirty="0" err="1">
                <a:effectLst/>
                <a:ea typeface="Calibri" panose="020F0502020204030204" pitchFamily="34" charset="0"/>
              </a:rPr>
              <a:t>bejelntése</a:t>
            </a:r>
            <a:r>
              <a:rPr lang="hu-HU" sz="1400" b="1" dirty="0">
                <a:effectLst/>
                <a:ea typeface="Calibri" panose="020F0502020204030204" pitchFamily="34" charset="0"/>
              </a:rPr>
              <a:t> </a:t>
            </a:r>
            <a:r>
              <a:rPr lang="hu-HU" sz="1400" dirty="0">
                <a:effectLst/>
                <a:ea typeface="Calibri" panose="020F0502020204030204" pitchFamily="34" charset="0"/>
              </a:rPr>
              <a:t>MR szerint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dirty="0">
                <a:effectLst/>
                <a:ea typeface="Calibri" panose="020F0502020204030204" pitchFamily="34" charset="0"/>
              </a:rPr>
              <a:t>2024.07.20-ig tagállami adatgyűjtési rendszer optimalizálása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dirty="0">
                <a:effectLst/>
                <a:ea typeface="Calibri" panose="020F0502020204030204" pitchFamily="34" charset="0"/>
              </a:rPr>
              <a:t>2024.07.20-tól </a:t>
            </a:r>
            <a:r>
              <a:rPr lang="hu-HU" sz="1400" b="1" dirty="0">
                <a:effectLst/>
                <a:ea typeface="Calibri" panose="020F0502020204030204" pitchFamily="34" charset="0"/>
              </a:rPr>
              <a:t>I. melléklet folyamatos aktualizálása</a:t>
            </a:r>
            <a:r>
              <a:rPr lang="hu-HU" sz="1400" dirty="0">
                <a:effectLst/>
                <a:ea typeface="Calibri" panose="020F0502020204030204" pitchFamily="34" charset="0"/>
              </a:rPr>
              <a:t> (Bizottság, a tagállamok adatai + </a:t>
            </a:r>
            <a:r>
              <a:rPr lang="hu-HU" sz="1400" dirty="0" err="1">
                <a:effectLst/>
                <a:ea typeface="Calibri" panose="020F0502020204030204" pitchFamily="34" charset="0"/>
              </a:rPr>
              <a:t>kock</a:t>
            </a:r>
            <a:r>
              <a:rPr lang="hu-HU" sz="1400" dirty="0">
                <a:effectLst/>
                <a:ea typeface="Calibri" panose="020F0502020204030204" pitchFamily="34" charset="0"/>
              </a:rPr>
              <a:t>. felmérés alapján)</a:t>
            </a:r>
          </a:p>
        </p:txBody>
      </p:sp>
      <p:cxnSp>
        <p:nvCxnSpPr>
          <p:cNvPr id="49" name="Egyenes összekötő 48">
            <a:extLst>
              <a:ext uri="{FF2B5EF4-FFF2-40B4-BE49-F238E27FC236}">
                <a16:creationId xmlns:a16="http://schemas.microsoft.com/office/drawing/2014/main" id="{A3BD9405-E030-CDB2-5629-A5F0533251AD}"/>
              </a:ext>
            </a:extLst>
          </p:cNvPr>
          <p:cNvCxnSpPr>
            <a:cxnSpLocks/>
          </p:cNvCxnSpPr>
          <p:nvPr/>
        </p:nvCxnSpPr>
        <p:spPr>
          <a:xfrm>
            <a:off x="418895" y="1206919"/>
            <a:ext cx="0" cy="24391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50">
            <a:extLst>
              <a:ext uri="{FF2B5EF4-FFF2-40B4-BE49-F238E27FC236}">
                <a16:creationId xmlns:a16="http://schemas.microsoft.com/office/drawing/2014/main" id="{FB0E9E8F-2C46-1194-D521-6526EAD6E095}"/>
              </a:ext>
            </a:extLst>
          </p:cNvPr>
          <p:cNvCxnSpPr>
            <a:cxnSpLocks/>
          </p:cNvCxnSpPr>
          <p:nvPr/>
        </p:nvCxnSpPr>
        <p:spPr>
          <a:xfrm>
            <a:off x="2216964" y="4330948"/>
            <a:ext cx="12700" cy="21424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gyenes összekötő 53">
            <a:extLst>
              <a:ext uri="{FF2B5EF4-FFF2-40B4-BE49-F238E27FC236}">
                <a16:creationId xmlns:a16="http://schemas.microsoft.com/office/drawing/2014/main" id="{F5A8A000-7EDF-24CE-AE88-0852EBFEE04E}"/>
              </a:ext>
            </a:extLst>
          </p:cNvPr>
          <p:cNvCxnSpPr>
            <a:cxnSpLocks/>
          </p:cNvCxnSpPr>
          <p:nvPr/>
        </p:nvCxnSpPr>
        <p:spPr>
          <a:xfrm>
            <a:off x="4027255" y="2616200"/>
            <a:ext cx="3984" cy="976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gyenes összekötő 54">
            <a:extLst>
              <a:ext uri="{FF2B5EF4-FFF2-40B4-BE49-F238E27FC236}">
                <a16:creationId xmlns:a16="http://schemas.microsoft.com/office/drawing/2014/main" id="{57554C9B-502E-3F88-6097-E547D38F85C5}"/>
              </a:ext>
            </a:extLst>
          </p:cNvPr>
          <p:cNvCxnSpPr>
            <a:cxnSpLocks/>
          </p:cNvCxnSpPr>
          <p:nvPr/>
        </p:nvCxnSpPr>
        <p:spPr>
          <a:xfrm flipH="1">
            <a:off x="7630414" y="1693031"/>
            <a:ext cx="22352" cy="19001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gyenes összekötő 55">
            <a:extLst>
              <a:ext uri="{FF2B5EF4-FFF2-40B4-BE49-F238E27FC236}">
                <a16:creationId xmlns:a16="http://schemas.microsoft.com/office/drawing/2014/main" id="{DB3CFA59-2CF8-52E7-CB31-4802C7AF6434}"/>
              </a:ext>
            </a:extLst>
          </p:cNvPr>
          <p:cNvCxnSpPr>
            <a:cxnSpLocks/>
          </p:cNvCxnSpPr>
          <p:nvPr/>
        </p:nvCxnSpPr>
        <p:spPr>
          <a:xfrm>
            <a:off x="5824451" y="4341843"/>
            <a:ext cx="0" cy="20117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gyenes összekötő 57">
            <a:extLst>
              <a:ext uri="{FF2B5EF4-FFF2-40B4-BE49-F238E27FC236}">
                <a16:creationId xmlns:a16="http://schemas.microsoft.com/office/drawing/2014/main" id="{C5C60685-91A3-CC06-6FFF-3AB299E6308D}"/>
              </a:ext>
            </a:extLst>
          </p:cNvPr>
          <p:cNvCxnSpPr>
            <a:cxnSpLocks/>
          </p:cNvCxnSpPr>
          <p:nvPr/>
        </p:nvCxnSpPr>
        <p:spPr>
          <a:xfrm flipH="1">
            <a:off x="9426894" y="4328231"/>
            <a:ext cx="9737" cy="8735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Szövegdoboz 59">
            <a:extLst>
              <a:ext uri="{FF2B5EF4-FFF2-40B4-BE49-F238E27FC236}">
                <a16:creationId xmlns:a16="http://schemas.microsoft.com/office/drawing/2014/main" id="{CF4D42B0-D8E6-5C12-67FE-59743A64FC24}"/>
              </a:ext>
            </a:extLst>
          </p:cNvPr>
          <p:cNvSpPr txBox="1"/>
          <p:nvPr/>
        </p:nvSpPr>
        <p:spPr>
          <a:xfrm>
            <a:off x="4027255" y="2714056"/>
            <a:ext cx="2692858" cy="773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dirty="0">
                <a:effectLst/>
                <a:ea typeface="Calibri" panose="020F0502020204030204" pitchFamily="34" charset="0"/>
              </a:rPr>
              <a:t>2025.07.20. (+ 5 évente újra) tagállami adatközlés az I. melléklet szerinti gépkategóriákkal </a:t>
            </a:r>
            <a:r>
              <a:rPr lang="hu-HU" sz="1400" dirty="0" err="1">
                <a:effectLst/>
                <a:ea typeface="Calibri" panose="020F0502020204030204" pitchFamily="34" charset="0"/>
              </a:rPr>
              <a:t>kapcs</a:t>
            </a:r>
            <a:r>
              <a:rPr lang="hu-HU" sz="1400" dirty="0">
                <a:effectLst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63" name="Szövegdoboz 62">
            <a:extLst>
              <a:ext uri="{FF2B5EF4-FFF2-40B4-BE49-F238E27FC236}">
                <a16:creationId xmlns:a16="http://schemas.microsoft.com/office/drawing/2014/main" id="{DBA051DA-5644-CD1A-D75E-2044F1F4FD6B}"/>
              </a:ext>
            </a:extLst>
          </p:cNvPr>
          <p:cNvSpPr txBox="1"/>
          <p:nvPr/>
        </p:nvSpPr>
        <p:spPr>
          <a:xfrm>
            <a:off x="5862551" y="4457955"/>
            <a:ext cx="3301570" cy="1900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dirty="0">
                <a:effectLst/>
                <a:ea typeface="Calibri" panose="020F0502020204030204" pitchFamily="34" charset="0"/>
              </a:rPr>
              <a:t>2026.07.20-ig (+ 5 évente) jelentés az </a:t>
            </a:r>
            <a:br>
              <a:rPr lang="hu-HU" sz="1400" dirty="0">
                <a:effectLst/>
                <a:ea typeface="Calibri" panose="020F0502020204030204" pitchFamily="34" charset="0"/>
              </a:rPr>
            </a:br>
            <a:r>
              <a:rPr lang="hu-HU" sz="1400" dirty="0">
                <a:effectLst/>
                <a:ea typeface="Calibri" panose="020F0502020204030204" pitchFamily="34" charset="0"/>
              </a:rPr>
              <a:t>I. melléklet módosításának szükségességéről (Bizottság)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dirty="0">
                <a:effectLst/>
                <a:ea typeface="Calibri" panose="020F0502020204030204" pitchFamily="34" charset="0"/>
              </a:rPr>
              <a:t>2026.10.20-ig új szankciós szabályok bejelentése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dirty="0">
                <a:effectLst/>
                <a:ea typeface="Calibri" panose="020F0502020204030204" pitchFamily="34" charset="0"/>
              </a:rPr>
              <a:t>2026.10.20-tól </a:t>
            </a:r>
            <a:r>
              <a:rPr lang="hu-HU" sz="1400" b="1" dirty="0">
                <a:effectLst/>
                <a:ea typeface="Calibri" panose="020F0502020204030204" pitchFamily="34" charset="0"/>
              </a:rPr>
              <a:t>új szankciós szabályok </a:t>
            </a:r>
            <a:r>
              <a:rPr lang="hu-HU" sz="1400" dirty="0">
                <a:effectLst/>
                <a:ea typeface="Calibri" panose="020F0502020204030204" pitchFamily="34" charset="0"/>
              </a:rPr>
              <a:t>életbe lépése</a:t>
            </a:r>
          </a:p>
        </p:txBody>
      </p:sp>
      <p:sp>
        <p:nvSpPr>
          <p:cNvPr id="65" name="Szövegdoboz 64">
            <a:extLst>
              <a:ext uri="{FF2B5EF4-FFF2-40B4-BE49-F238E27FC236}">
                <a16:creationId xmlns:a16="http://schemas.microsoft.com/office/drawing/2014/main" id="{8109DB90-6EAC-FAC8-FC30-145202A27CAE}"/>
              </a:ext>
            </a:extLst>
          </p:cNvPr>
          <p:cNvSpPr txBox="1"/>
          <p:nvPr/>
        </p:nvSpPr>
        <p:spPr>
          <a:xfrm>
            <a:off x="7684465" y="1693031"/>
            <a:ext cx="4247315" cy="2003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2027.01.20-ig él az MD (2006/42/EK)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2027.01.20-ig MD szerinti forgalomba hozott gépek forgalmazhatóak (MD </a:t>
            </a:r>
            <a:r>
              <a:rPr lang="hu-HU" sz="14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tip</a:t>
            </a:r>
            <a:r>
              <a:rPr lang="hu-HU" sz="14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. </a:t>
            </a:r>
            <a:r>
              <a:rPr lang="hu-HU" sz="14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vizsg</a:t>
            </a:r>
            <a:r>
              <a:rPr lang="hu-HU" sz="14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. tanúsítványok érvényesek a lejáratukig)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2027.01.20-tól MR teljes alkalmazása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dirty="0">
                <a:effectLst/>
                <a:ea typeface="Calibri" panose="020F0502020204030204" pitchFamily="34" charset="0"/>
              </a:rPr>
              <a:t>2027.10.19-ig jelentéskészítése az MR bevezetéséről, </a:t>
            </a:r>
            <a:r>
              <a:rPr lang="hu-HU" sz="1400" dirty="0" err="1">
                <a:effectLst/>
                <a:ea typeface="Calibri" panose="020F0502020204030204" pitchFamily="34" charset="0"/>
              </a:rPr>
              <a:t>tapsztalatokról</a:t>
            </a:r>
            <a:endParaRPr lang="hu-HU" sz="1400" dirty="0">
              <a:effectLst/>
              <a:ea typeface="Calibri" panose="020F0502020204030204" pitchFamily="34" charset="0"/>
            </a:endParaRPr>
          </a:p>
        </p:txBody>
      </p:sp>
      <p:sp>
        <p:nvSpPr>
          <p:cNvPr id="67" name="Szövegdoboz 66">
            <a:extLst>
              <a:ext uri="{FF2B5EF4-FFF2-40B4-BE49-F238E27FC236}">
                <a16:creationId xmlns:a16="http://schemas.microsoft.com/office/drawing/2014/main" id="{0A516E31-FE98-161D-2279-58E3A6455733}"/>
              </a:ext>
            </a:extLst>
          </p:cNvPr>
          <p:cNvSpPr txBox="1"/>
          <p:nvPr/>
        </p:nvSpPr>
        <p:spPr>
          <a:xfrm>
            <a:off x="9436377" y="4428091"/>
            <a:ext cx="2575526" cy="773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dirty="0">
                <a:effectLst/>
                <a:ea typeface="Calibri" panose="020F0502020204030204" pitchFamily="34" charset="0"/>
              </a:rPr>
              <a:t>2028.07.20-ig jelentés az MR értékeléséről és felülvizsgálatáról (+ 4 évente)</a:t>
            </a:r>
          </a:p>
        </p:txBody>
      </p:sp>
    </p:spTree>
    <p:extLst>
      <p:ext uri="{BB962C8B-B14F-4D97-AF65-F5344CB8AC3E}">
        <p14:creationId xmlns:p14="http://schemas.microsoft.com/office/powerpoint/2010/main" val="1666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60" grpId="0"/>
      <p:bldP spid="63" grpId="0"/>
      <p:bldP spid="65" grpId="0"/>
      <p:bldP spid="67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eszédbuborék: lekerekített sarkú téglalap 6">
            <a:extLst>
              <a:ext uri="{FF2B5EF4-FFF2-40B4-BE49-F238E27FC236}">
                <a16:creationId xmlns:a16="http://schemas.microsoft.com/office/drawing/2014/main" id="{D3ECF0C2-CF29-C18D-15AF-6E59732F3A10}"/>
              </a:ext>
            </a:extLst>
          </p:cNvPr>
          <p:cNvSpPr/>
          <p:nvPr/>
        </p:nvSpPr>
        <p:spPr>
          <a:xfrm>
            <a:off x="8620125" y="2789478"/>
            <a:ext cx="3429000" cy="2656578"/>
          </a:xfrm>
          <a:prstGeom prst="wedgeRoundRectCallout">
            <a:avLst>
              <a:gd name="adj1" fmla="val -105277"/>
              <a:gd name="adj2" fmla="val -2283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101600" dir="798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FB57A46-638E-C20A-BA18-EBC20256E375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4800" dirty="0">
                <a:solidFill>
                  <a:srgbClr val="FFFFFF"/>
                </a:solidFill>
                <a:effectLst/>
              </a:rPr>
              <a:t>Tartalmi változtatások…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26CD63-2D07-BD9D-9AAF-2430CADD4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1007063"/>
            <a:ext cx="8820472" cy="315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 bIns="0" anchor="ctr"/>
          <a:lstStyle/>
          <a:p>
            <a:pPr algn="l"/>
            <a:r>
              <a:rPr lang="hu-HU" sz="24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Jogszabály törzskövetelményeinek változásai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8628305-D092-5FF7-3761-59F1C7853F0C}"/>
              </a:ext>
            </a:extLst>
          </p:cNvPr>
          <p:cNvSpPr txBox="1"/>
          <p:nvPr/>
        </p:nvSpPr>
        <p:spPr>
          <a:xfrm>
            <a:off x="811411" y="2930048"/>
            <a:ext cx="7164189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0" i="1" u="none" strike="noStrike" baseline="0" dirty="0">
                <a:solidFill>
                  <a:srgbClr val="000000"/>
                </a:solidFill>
              </a:rPr>
              <a:t>II. MELLÉKLET - </a:t>
            </a:r>
            <a:r>
              <a:rPr lang="hu-HU" sz="1800" b="1" i="0" u="none" strike="noStrike" baseline="0" dirty="0">
                <a:solidFill>
                  <a:srgbClr val="000000"/>
                </a:solidFill>
              </a:rPr>
              <a:t>A BIZTONSÁGI ALKATRÉSZEK INDIKATÍV LISTÁJA</a:t>
            </a:r>
          </a:p>
          <a:p>
            <a:pPr marL="442913" indent="-442913">
              <a:spcBef>
                <a:spcPts val="600"/>
              </a:spcBef>
            </a:pPr>
            <a:r>
              <a:rPr lang="hu-HU" sz="2400" b="0" i="0" u="none" strike="noStrike" baseline="0" dirty="0">
                <a:solidFill>
                  <a:srgbClr val="000000"/>
                </a:solidFill>
              </a:rPr>
              <a:t>18. </a:t>
            </a:r>
            <a:r>
              <a:rPr lang="hu-HU" sz="2400" b="0" i="0" u="none" strike="noStrike" baseline="0" dirty="0">
                <a:solidFill>
                  <a:srgbClr val="00B0F0"/>
                </a:solidFill>
              </a:rPr>
              <a:t>Biztonsági funkciókat biztosító </a:t>
            </a:r>
            <a:r>
              <a:rPr lang="hu-HU" sz="2400" b="1" i="0" u="none" strike="noStrike" baseline="0" dirty="0">
                <a:solidFill>
                  <a:srgbClr val="00B0F0"/>
                </a:solidFill>
                <a:highlight>
                  <a:srgbClr val="FFFF00"/>
                </a:highlight>
              </a:rPr>
              <a:t>szoftver</a:t>
            </a:r>
            <a:r>
              <a:rPr lang="hu-HU" sz="2400" b="0" i="0" u="none" strike="noStrike" baseline="0" dirty="0">
                <a:solidFill>
                  <a:srgbClr val="000000"/>
                </a:solidFill>
              </a:rPr>
              <a:t>. </a:t>
            </a:r>
          </a:p>
          <a:p>
            <a:pPr marL="442913" indent="-442913">
              <a:spcBef>
                <a:spcPts val="600"/>
              </a:spcBef>
            </a:pPr>
            <a:r>
              <a:rPr lang="hu-HU" sz="2400" b="0" i="0" u="none" strike="noStrike" baseline="0" dirty="0">
                <a:solidFill>
                  <a:srgbClr val="000000"/>
                </a:solidFill>
              </a:rPr>
              <a:t>19. </a:t>
            </a:r>
            <a:r>
              <a:rPr lang="hu-HU" sz="2400" b="0" i="0" u="none" strike="noStrike" baseline="0" dirty="0"/>
              <a:t>Biztonsági funkciókat biztosító, teljesen vagy részben </a:t>
            </a:r>
            <a:br>
              <a:rPr lang="hu-HU" sz="2400" b="0" i="0" u="none" strike="noStrike" baseline="0" dirty="0"/>
            </a:br>
            <a:r>
              <a:rPr lang="hu-HU" sz="2400" b="1" i="0" u="none" strike="noStrike" baseline="0" dirty="0"/>
              <a:t>önfejlődő viselkedésű</a:t>
            </a:r>
            <a:r>
              <a:rPr lang="hu-HU" sz="2400" b="0" i="0" u="none" strike="noStrike" baseline="0" dirty="0"/>
              <a:t>, </a:t>
            </a:r>
            <a:r>
              <a:rPr lang="hu-HU" sz="2400" b="1" i="0" u="none" strike="noStrike" baseline="0" dirty="0"/>
              <a:t>gépi tanulási </a:t>
            </a:r>
            <a:r>
              <a:rPr lang="hu-HU" sz="2400" b="0" i="0" u="none" strike="noStrike" baseline="0" dirty="0"/>
              <a:t>megközelítéseket alkalmazó </a:t>
            </a:r>
            <a:br>
              <a:rPr lang="hu-HU" sz="2400" b="0" i="0" u="none" strike="noStrike" baseline="0" dirty="0"/>
            </a:br>
            <a:r>
              <a:rPr lang="hu-HU" sz="2400" b="0" i="0" u="none" strike="noStrike" baseline="0" dirty="0"/>
              <a:t>biztonsági berendezések. </a:t>
            </a:r>
          </a:p>
          <a:p>
            <a:pPr marL="442913" indent="-442913">
              <a:spcBef>
                <a:spcPts val="600"/>
              </a:spcBef>
            </a:pPr>
            <a:r>
              <a:rPr lang="hu-HU" sz="2400" b="0" i="0" u="none" strike="noStrike" baseline="0" dirty="0">
                <a:solidFill>
                  <a:srgbClr val="000000"/>
                </a:solidFill>
              </a:rPr>
              <a:t>…</a:t>
            </a:r>
            <a:endParaRPr lang="hu-HU" sz="24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2CADC06-D02F-25E2-393F-7237F14BBE5B}"/>
              </a:ext>
            </a:extLst>
          </p:cNvPr>
          <p:cNvSpPr txBox="1"/>
          <p:nvPr/>
        </p:nvSpPr>
        <p:spPr>
          <a:xfrm>
            <a:off x="430972" y="1411944"/>
            <a:ext cx="96274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0" i="1" u="none" strike="noStrike" baseline="0" dirty="0">
                <a:solidFill>
                  <a:srgbClr val="000000"/>
                </a:solidFill>
              </a:rPr>
              <a:t>2023/1230/EU - 2. cikk </a:t>
            </a:r>
            <a:endParaRPr lang="hu-HU" sz="2400" b="0" i="0" u="none" strike="noStrike" baseline="0" dirty="0">
              <a:solidFill>
                <a:srgbClr val="000000"/>
              </a:solidFill>
            </a:endParaRPr>
          </a:p>
          <a:p>
            <a:r>
              <a:rPr lang="hu-HU" sz="2400" b="1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</a:rPr>
              <a:t>Hatály </a:t>
            </a:r>
            <a:r>
              <a:rPr lang="hu-HU" sz="240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 Bővült!</a:t>
            </a:r>
            <a:endParaRPr lang="hu-HU" sz="2400" i="0" u="none" strike="noStrike" baseline="0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r>
              <a:rPr lang="hu-HU" sz="2400" b="0" i="0" u="none" strike="noStrike" baseline="0" dirty="0">
                <a:solidFill>
                  <a:srgbClr val="000000"/>
                </a:solidFill>
              </a:rPr>
              <a:t>(1) E rendelet a gépekre és a következő kapcsolódó termékekre vonatkozik: </a:t>
            </a:r>
          </a:p>
          <a:p>
            <a:r>
              <a:rPr lang="hu-HU" sz="2400" b="0" i="0" u="none" strike="noStrike" baseline="0" dirty="0">
                <a:solidFill>
                  <a:srgbClr val="000000"/>
                </a:solidFill>
              </a:rPr>
              <a:t>b) </a:t>
            </a:r>
            <a:r>
              <a:rPr lang="hu-HU" sz="2400" b="1" i="0" u="none" strike="noStrike" baseline="0" dirty="0">
                <a:solidFill>
                  <a:srgbClr val="00B0F0"/>
                </a:solidFill>
              </a:rPr>
              <a:t>biztonsági alkatrészek</a:t>
            </a:r>
            <a:r>
              <a:rPr lang="hu-HU" sz="2400" b="0" i="0" u="none" strike="noStrike" baseline="0" dirty="0">
                <a:solidFill>
                  <a:srgbClr val="000000"/>
                </a:solidFill>
              </a:rPr>
              <a:t>; </a:t>
            </a:r>
            <a:endParaRPr lang="hu-HU" sz="20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7B5BC96-8791-A5B3-11C0-8E459E96D6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17" t="15452" r="8332" b="13333"/>
          <a:stretch/>
        </p:blipFill>
        <p:spPr>
          <a:xfrm>
            <a:off x="8963025" y="2930048"/>
            <a:ext cx="2871912" cy="244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494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EFB57A46-638E-C20A-BA18-EBC20256E375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4800" dirty="0">
                <a:solidFill>
                  <a:srgbClr val="FFFFFF"/>
                </a:solidFill>
                <a:effectLst/>
              </a:rPr>
              <a:t>Tartalmi változtatások…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26CD63-2D07-BD9D-9AAF-2430CADD4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1007063"/>
            <a:ext cx="8820472" cy="315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 bIns="0" anchor="ctr"/>
          <a:lstStyle/>
          <a:p>
            <a:pPr algn="l"/>
            <a:r>
              <a:rPr lang="hu-HU" sz="24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Jogszabály törzskövetelményeinek változásai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A568510B-959B-D56A-4A79-77770CD953F2}"/>
              </a:ext>
            </a:extLst>
          </p:cNvPr>
          <p:cNvSpPr txBox="1"/>
          <p:nvPr/>
        </p:nvSpPr>
        <p:spPr>
          <a:xfrm>
            <a:off x="406401" y="1411944"/>
            <a:ext cx="109601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i="0" u="none" strike="noStrike" baseline="0" dirty="0">
                <a:solidFill>
                  <a:srgbClr val="000000"/>
                </a:solidFill>
              </a:rPr>
              <a:t>Fogalommeghatározások </a:t>
            </a:r>
            <a:endParaRPr lang="hu-HU" sz="2400" b="0" i="0" u="none" strike="noStrike" baseline="0" dirty="0">
              <a:solidFill>
                <a:srgbClr val="000000"/>
              </a:solidFill>
            </a:endParaRPr>
          </a:p>
          <a:p>
            <a:r>
              <a:rPr lang="hu-HU" sz="2400" b="0" i="0" u="none" strike="noStrike" baseline="0" dirty="0">
                <a:solidFill>
                  <a:srgbClr val="000000"/>
                </a:solidFill>
              </a:rPr>
              <a:t>„</a:t>
            </a:r>
            <a:r>
              <a:rPr lang="hu-HU" sz="2400" b="1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</a:rPr>
              <a:t>lényegi módosítás</a:t>
            </a:r>
            <a:r>
              <a:rPr lang="hu-HU" sz="2400" b="0" i="0" u="none" strike="noStrike" baseline="0" dirty="0">
                <a:solidFill>
                  <a:srgbClr val="000000"/>
                </a:solidFill>
              </a:rPr>
              <a:t>” </a:t>
            </a:r>
            <a:r>
              <a:rPr lang="hu-HU" b="0" i="0" u="none" strike="noStrike" baseline="0" dirty="0" err="1">
                <a:solidFill>
                  <a:srgbClr val="0070C0"/>
                </a:solidFill>
              </a:rPr>
              <a:t>substantial</a:t>
            </a:r>
            <a:r>
              <a:rPr lang="hu-HU" b="0" i="0" u="none" strike="noStrike" baseline="0" dirty="0">
                <a:solidFill>
                  <a:srgbClr val="0070C0"/>
                </a:solidFill>
              </a:rPr>
              <a:t> </a:t>
            </a:r>
            <a:r>
              <a:rPr lang="hu-HU" b="0" i="0" u="none" strike="noStrike" baseline="0" dirty="0" err="1">
                <a:solidFill>
                  <a:srgbClr val="0070C0"/>
                </a:solidFill>
              </a:rPr>
              <a:t>modification</a:t>
            </a:r>
            <a:r>
              <a:rPr lang="hu-HU" sz="2400" b="0" i="0" u="none" strike="noStrike" baseline="0" dirty="0">
                <a:solidFill>
                  <a:srgbClr val="000000"/>
                </a:solidFill>
              </a:rPr>
              <a:t>: a gép vagy kapcsolódó termék </a:t>
            </a:r>
            <a:br>
              <a:rPr lang="hu-HU" sz="2400" b="0" i="0" u="none" strike="noStrike" baseline="0" dirty="0">
                <a:solidFill>
                  <a:srgbClr val="000000"/>
                </a:solidFill>
              </a:rPr>
            </a:br>
            <a:r>
              <a:rPr lang="hu-HU" sz="2400" b="0" i="0" u="none" strike="noStrike" baseline="0" dirty="0">
                <a:solidFill>
                  <a:srgbClr val="00B0F0"/>
                </a:solidFill>
              </a:rPr>
              <a:t>fizikai vagy digitális eszközökkel történő módosítása </a:t>
            </a:r>
            <a:br>
              <a:rPr lang="hu-HU" sz="2400" b="0" i="0" u="none" strike="noStrike" baseline="0" dirty="0">
                <a:solidFill>
                  <a:srgbClr val="00B0F0"/>
                </a:solidFill>
              </a:rPr>
            </a:br>
            <a:r>
              <a:rPr lang="hu-HU" sz="2400" b="0" i="0" u="none" strike="noStrike" baseline="0" dirty="0">
                <a:solidFill>
                  <a:srgbClr val="000000"/>
                </a:solidFill>
              </a:rPr>
              <a:t>a gép forgalomba hozatalát vagy üzembe helyezését követően, amelyet </a:t>
            </a:r>
            <a:br>
              <a:rPr lang="hu-HU" sz="2400" b="0" i="0" u="none" strike="noStrike" baseline="0" dirty="0">
                <a:solidFill>
                  <a:srgbClr val="000000"/>
                </a:solidFill>
              </a:rPr>
            </a:br>
            <a:r>
              <a:rPr lang="hu-HU" sz="2400" b="0" i="0" u="none" strike="noStrike" baseline="0" dirty="0">
                <a:solidFill>
                  <a:srgbClr val="000000"/>
                </a:solidFill>
              </a:rPr>
              <a:t>a gyártó nem látott előre vagy nem tervezett, és amely </a:t>
            </a:r>
            <a:br>
              <a:rPr lang="hu-HU" sz="2400" b="0" i="0" u="none" strike="noStrike" baseline="0" dirty="0">
                <a:solidFill>
                  <a:srgbClr val="000000"/>
                </a:solidFill>
              </a:rPr>
            </a:br>
            <a:r>
              <a:rPr lang="hu-HU" sz="2400" b="0" i="0" u="none" strike="noStrike" baseline="0" dirty="0">
                <a:solidFill>
                  <a:srgbClr val="00B0F0"/>
                </a:solidFill>
              </a:rPr>
              <a:t>befolyásolhatja a gép vagy a kapcsolódó termék biztonságát</a:t>
            </a:r>
            <a:r>
              <a:rPr lang="hu-HU" sz="2400" b="0" i="0" u="none" strike="noStrike" baseline="0" dirty="0">
                <a:solidFill>
                  <a:srgbClr val="000000"/>
                </a:solidFill>
              </a:rPr>
              <a:t> azáltal, hogy </a:t>
            </a:r>
            <a:br>
              <a:rPr lang="hu-HU" sz="2400" b="0" i="0" u="none" strike="noStrike" baseline="0" dirty="0">
                <a:solidFill>
                  <a:srgbClr val="000000"/>
                </a:solidFill>
              </a:rPr>
            </a:br>
            <a:r>
              <a:rPr lang="hu-HU" sz="2400" b="0" i="0" u="none" strike="noStrike" baseline="0" dirty="0">
                <a:solidFill>
                  <a:srgbClr val="000000"/>
                </a:solidFill>
              </a:rPr>
              <a:t>új veszélyt teremt vagy növel egy meglévő kockázatot, </a:t>
            </a:r>
            <a:br>
              <a:rPr lang="hu-HU" sz="2400" b="0" i="0" u="none" strike="noStrike" baseline="0" dirty="0">
                <a:solidFill>
                  <a:srgbClr val="000000"/>
                </a:solidFill>
              </a:rPr>
            </a:br>
            <a:r>
              <a:rPr lang="hu-HU" sz="2400" b="0" i="0" u="none" strike="noStrike" baseline="0" dirty="0">
                <a:solidFill>
                  <a:srgbClr val="00B0F0"/>
                </a:solidFill>
              </a:rPr>
              <a:t>és</a:t>
            </a:r>
            <a:r>
              <a:rPr lang="hu-HU" sz="2400" b="0" i="0" u="none" strike="noStrike" baseline="0" dirty="0">
                <a:solidFill>
                  <a:srgbClr val="000000"/>
                </a:solidFill>
              </a:rPr>
              <a:t> </a:t>
            </a:r>
            <a:br>
              <a:rPr lang="hu-HU" sz="2400" b="0" i="0" u="none" strike="noStrike" baseline="0" dirty="0">
                <a:solidFill>
                  <a:srgbClr val="000000"/>
                </a:solidFill>
              </a:rPr>
            </a:br>
            <a:r>
              <a:rPr lang="hu-HU" sz="2400" b="0" i="0" u="none" strike="noStrike" baseline="0" dirty="0">
                <a:solidFill>
                  <a:srgbClr val="000000"/>
                </a:solidFill>
              </a:rPr>
              <a:t>a következőket követeli meg: </a:t>
            </a:r>
          </a:p>
          <a:p>
            <a:pPr marL="266700" indent="-266700"/>
            <a:r>
              <a:rPr lang="hu-HU" sz="2400" b="0" i="0" u="none" strike="noStrike" baseline="0" dirty="0">
                <a:solidFill>
                  <a:srgbClr val="000000"/>
                </a:solidFill>
              </a:rPr>
              <a:t>a) </a:t>
            </a:r>
            <a:r>
              <a:rPr lang="hu-HU" sz="2400" b="0" i="0" u="none" strike="noStrike" baseline="0" dirty="0">
                <a:solidFill>
                  <a:srgbClr val="00B0F0"/>
                </a:solidFill>
              </a:rPr>
              <a:t>védőburkolat vagy védőberendezések hozzáadása </a:t>
            </a:r>
            <a:r>
              <a:rPr lang="hu-HU" sz="2400" b="0" i="0" u="none" strike="noStrike" baseline="0" dirty="0">
                <a:solidFill>
                  <a:srgbClr val="000000"/>
                </a:solidFill>
              </a:rPr>
              <a:t>az adott géphez vagy kapcsolódó termékhez, amelyek felszerelése szükségessé teszi a meglévő </a:t>
            </a:r>
            <a:r>
              <a:rPr lang="hu-HU" sz="2400" b="0" i="0" u="none" strike="noStrike" baseline="0" dirty="0">
                <a:solidFill>
                  <a:srgbClr val="00B0F0"/>
                </a:solidFill>
              </a:rPr>
              <a:t>biztonsági ellenőrző rendszer módosítását</a:t>
            </a:r>
            <a:r>
              <a:rPr lang="hu-HU" sz="2400" b="0" i="0" u="none" strike="noStrike" baseline="0" dirty="0">
                <a:solidFill>
                  <a:srgbClr val="000000"/>
                </a:solidFill>
              </a:rPr>
              <a:t>; vagy </a:t>
            </a:r>
          </a:p>
          <a:p>
            <a:pPr marL="266700" indent="-266700"/>
            <a:r>
              <a:rPr lang="hu-HU" sz="2400" b="0" i="0" u="none" strike="noStrike" baseline="0" dirty="0">
                <a:solidFill>
                  <a:srgbClr val="000000"/>
                </a:solidFill>
              </a:rPr>
              <a:t>b) </a:t>
            </a:r>
            <a:r>
              <a:rPr lang="hu-HU" sz="2400" b="0" i="0" u="none" strike="noStrike" baseline="0" dirty="0">
                <a:solidFill>
                  <a:srgbClr val="00B0F0"/>
                </a:solidFill>
              </a:rPr>
              <a:t>kiegészítő védőintézkedések </a:t>
            </a:r>
            <a:r>
              <a:rPr lang="hu-HU" sz="2400" b="0" i="0" u="none" strike="noStrike" baseline="0" dirty="0">
                <a:solidFill>
                  <a:srgbClr val="000000"/>
                </a:solidFill>
              </a:rPr>
              <a:t>elfogadása az adott gép vagy kapcsolódó termék </a:t>
            </a:r>
            <a:r>
              <a:rPr lang="hu-HU" sz="2400" b="0" i="0" u="none" strike="noStrike" baseline="0" dirty="0">
                <a:solidFill>
                  <a:srgbClr val="00B0F0"/>
                </a:solidFill>
              </a:rPr>
              <a:t>stabilitásának vagy mechanikai szilárdságának </a:t>
            </a:r>
            <a:r>
              <a:rPr lang="hu-HU" sz="2400" b="0" i="0" u="none" strike="noStrike" baseline="0" dirty="0">
                <a:solidFill>
                  <a:srgbClr val="000000"/>
                </a:solidFill>
              </a:rPr>
              <a:t>biztosítása érdekében; </a:t>
            </a:r>
          </a:p>
        </p:txBody>
      </p:sp>
    </p:spTree>
    <p:extLst>
      <p:ext uri="{BB962C8B-B14F-4D97-AF65-F5344CB8AC3E}">
        <p14:creationId xmlns:p14="http://schemas.microsoft.com/office/powerpoint/2010/main" val="41374091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http://www.clker.com/cliparts/9/O/r/O/P/T/bigger-version.svg">
            <a:extLst>
              <a:ext uri="{FF2B5EF4-FFF2-40B4-BE49-F238E27FC236}">
                <a16:creationId xmlns:a16="http://schemas.microsoft.com/office/drawing/2014/main" id="{9F0925ED-A53B-18DD-E67E-B5942F6446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10118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sz="3600"/>
          </a:p>
        </p:txBody>
      </p:sp>
      <p:pic>
        <p:nvPicPr>
          <p:cNvPr id="1026" name="Picture 2" descr="Premium Photo | Go ahead and continuously improvement concept, silhouette  man jump on a cliff">
            <a:extLst>
              <a:ext uri="{FF2B5EF4-FFF2-40B4-BE49-F238E27FC236}">
                <a16:creationId xmlns:a16="http://schemas.microsoft.com/office/drawing/2014/main" id="{76B5EF27-0E43-88FE-7AB1-94C1F82E5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5588" y="4839716"/>
            <a:ext cx="6959600" cy="201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églalap 18">
            <a:extLst>
              <a:ext uri="{FF2B5EF4-FFF2-40B4-BE49-F238E27FC236}">
                <a16:creationId xmlns:a16="http://schemas.microsoft.com/office/drawing/2014/main" id="{B27FF35D-EE20-4881-C5EB-2641F84A8B3B}"/>
              </a:ext>
            </a:extLst>
          </p:cNvPr>
          <p:cNvSpPr/>
          <p:nvPr/>
        </p:nvSpPr>
        <p:spPr>
          <a:xfrm>
            <a:off x="1588" y="6262018"/>
            <a:ext cx="5334000" cy="59598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28447EE-D3F3-F53F-8D93-A2087D3B8E50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LÉNYEGI MÓDOSÍTÁS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E3A9816-0F43-2B73-C6DC-020D901B06D1}"/>
              </a:ext>
            </a:extLst>
          </p:cNvPr>
          <p:cNvSpPr txBox="1"/>
          <p:nvPr/>
        </p:nvSpPr>
        <p:spPr>
          <a:xfrm>
            <a:off x="275771" y="365651"/>
            <a:ext cx="862692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u-HU" sz="2000" b="0" i="0" u="none" strike="noStrike" baseline="0" dirty="0">
              <a:solidFill>
                <a:srgbClr val="000000"/>
              </a:solidFill>
            </a:endParaRPr>
          </a:p>
          <a:p>
            <a:endParaRPr lang="hu-HU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hu-HU" sz="2000" b="0" i="1" u="none" strike="noStrike" baseline="0" dirty="0">
                <a:solidFill>
                  <a:srgbClr val="000000"/>
                </a:solidFill>
              </a:rPr>
              <a:t>18. cikk </a:t>
            </a:r>
            <a:endParaRPr lang="hu-HU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hu-HU" sz="2000" b="1" i="0" u="none" strike="noStrike" baseline="0" dirty="0">
                <a:solidFill>
                  <a:srgbClr val="000000"/>
                </a:solidFill>
              </a:rPr>
              <a:t>Egyéb esetek, amikor a gyártók kötelezettségei alkalmazandók </a:t>
            </a:r>
            <a:endParaRPr lang="hu-HU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hu-HU" sz="2000" b="0" i="0" u="none" strike="noStrike" baseline="0" dirty="0">
                <a:solidFill>
                  <a:srgbClr val="000000"/>
                </a:solidFill>
              </a:rPr>
              <a:t>Azt a természetes vagy jogi személyt, aki vagy amely a gépen vagy kapcsolódó terméken </a:t>
            </a:r>
            <a:r>
              <a:rPr lang="hu-HU" sz="20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</a:rPr>
              <a:t>lényegi módosítást hajt végre</a:t>
            </a:r>
            <a:r>
              <a:rPr lang="hu-HU" sz="2000" b="0" i="0" u="none" strike="noStrike" baseline="0" dirty="0">
                <a:solidFill>
                  <a:srgbClr val="000000"/>
                </a:solidFill>
              </a:rPr>
              <a:t>, e rendelet alkalmazásában </a:t>
            </a:r>
            <a:r>
              <a:rPr lang="hu-HU" sz="20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</a:rPr>
              <a:t>gyártónak kell tekinteni</a:t>
            </a:r>
            <a:r>
              <a:rPr lang="hu-HU" sz="2000" b="0" i="0" u="none" strike="noStrike" baseline="0" dirty="0">
                <a:solidFill>
                  <a:srgbClr val="000000"/>
                </a:solidFill>
              </a:rPr>
              <a:t>, és azt a gyártó 10. cikkben meghatározott kötelezettségei terhelik az említett gép vagy kapcsolódó termék tekintetében vagy, </a:t>
            </a:r>
            <a:r>
              <a:rPr lang="hu-HU" sz="2000" b="0" i="0" u="sng" strike="noStrike" baseline="0" dirty="0">
                <a:solidFill>
                  <a:srgbClr val="000000"/>
                </a:solidFill>
              </a:rPr>
              <a:t>amennyiben a lényegi módosítás csak a gép vagy a gépegyüttes részét képező kapcsolódó termék biztonságát érinti, az érintett gép vagy kapcsolódó termék tekintetében, amint azt a kockázatértékelés kimutatta</a:t>
            </a:r>
            <a:r>
              <a:rPr lang="hu-HU" sz="2000" b="0" i="0" u="none" strike="noStrike" baseline="0" dirty="0">
                <a:solidFill>
                  <a:srgbClr val="000000"/>
                </a:solidFill>
              </a:rPr>
              <a:t>. </a:t>
            </a:r>
          </a:p>
          <a:p>
            <a:r>
              <a:rPr lang="hu-HU" sz="2000" b="0" i="0" u="none" strike="noStrike" baseline="0" dirty="0">
                <a:solidFill>
                  <a:srgbClr val="000000"/>
                </a:solidFill>
              </a:rPr>
              <a:t>A lényegi módosítást végrehajtó személynek különösen, de a 10. cikkben meghatározott egyéb kötelezettségek sérelme nélkül </a:t>
            </a:r>
            <a:r>
              <a:rPr lang="hu-HU" sz="20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</a:rPr>
              <a:t>biztosítania kell, hogy az érintett gép vagy kapcsolódó termék megfeleljen e rendelet alkalmazandó követelményeinek, és alkalmaznia kell az e rendelet 25. cikkének (2), (3) és (4) bekezdésében meghatározott vonatkozó megfelelőségértékelési eljárást</a:t>
            </a:r>
            <a:r>
              <a:rPr lang="hu-HU" sz="2000" b="0" i="0" u="none" strike="noStrike" baseline="0" dirty="0">
                <a:solidFill>
                  <a:srgbClr val="000000"/>
                </a:solidFill>
              </a:rPr>
              <a:t>. 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47000944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422D6-1608-57A6-D5F7-1BEA57762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>
            <a:extLst>
              <a:ext uri="{FF2B5EF4-FFF2-40B4-BE49-F238E27FC236}">
                <a16:creationId xmlns:a16="http://schemas.microsoft.com/office/drawing/2014/main" id="{8F34FC40-F409-6BDD-C6D8-3D8E1E46C9D3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Megfelelőségértékelés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55777E1-A5EC-9B7D-B491-F18C442E2CB0}"/>
              </a:ext>
            </a:extLst>
          </p:cNvPr>
          <p:cNvSpPr txBox="1"/>
          <p:nvPr/>
        </p:nvSpPr>
        <p:spPr>
          <a:xfrm>
            <a:off x="275771" y="966539"/>
            <a:ext cx="66203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400" b="1" dirty="0">
                <a:solidFill>
                  <a:srgbClr val="7030A0"/>
                </a:solidFill>
              </a:rPr>
              <a:t>Változás: Választható modulok – 2023/1230/EU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E01E16C3-C5A3-073D-4608-E093E6425BF0}"/>
              </a:ext>
            </a:extLst>
          </p:cNvPr>
          <p:cNvSpPr/>
          <p:nvPr/>
        </p:nvSpPr>
        <p:spPr>
          <a:xfrm>
            <a:off x="2282361" y="1975845"/>
            <a:ext cx="1482052" cy="2380709"/>
          </a:xfrm>
          <a:prstGeom prst="rect">
            <a:avLst/>
          </a:prstGeom>
          <a:solidFill>
            <a:srgbClr val="F392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b="1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A</a:t>
            </a:r>
          </a:p>
          <a:p>
            <a:pPr algn="ctr"/>
            <a:r>
              <a:rPr lang="hu-HU" sz="20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(Belső gyártás-ellenőrzés)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13233EF0-10B3-D93E-D313-2AB7BB22E6F6}"/>
              </a:ext>
            </a:extLst>
          </p:cNvPr>
          <p:cNvSpPr/>
          <p:nvPr/>
        </p:nvSpPr>
        <p:spPr>
          <a:xfrm>
            <a:off x="3857041" y="1975845"/>
            <a:ext cx="3983015" cy="145315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000" b="1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B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(EK-típusvizsgálat)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176B5C5-B077-D523-D6CB-A379730769B7}"/>
              </a:ext>
            </a:extLst>
          </p:cNvPr>
          <p:cNvSpPr/>
          <p:nvPr/>
        </p:nvSpPr>
        <p:spPr>
          <a:xfrm>
            <a:off x="7932032" y="1975845"/>
            <a:ext cx="1481400" cy="3895701"/>
          </a:xfrm>
          <a:prstGeom prst="rect">
            <a:avLst/>
          </a:prstGeom>
          <a:solidFill>
            <a:srgbClr val="0070C0"/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0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G</a:t>
            </a:r>
            <a:br>
              <a:rPr lang="hu-HU" sz="30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</a:b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(Egyedi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termékell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.)</a:t>
            </a:r>
          </a:p>
          <a:p>
            <a:pPr algn="ctr"/>
            <a:endParaRPr lang="hu-HU" sz="3000" dirty="0">
              <a:solidFill>
                <a:schemeClr val="bg1"/>
              </a:solidFill>
              <a:ea typeface="Tahoma" pitchFamily="34" charset="0"/>
              <a:cs typeface="Poppins" panose="00000500000000000000" pitchFamily="2" charset="-18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8BCB10FC-3110-D40B-0930-6903F1706EEB}"/>
              </a:ext>
            </a:extLst>
          </p:cNvPr>
          <p:cNvSpPr/>
          <p:nvPr/>
        </p:nvSpPr>
        <p:spPr>
          <a:xfrm>
            <a:off x="9505408" y="1975845"/>
            <a:ext cx="1481400" cy="23807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b="1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H</a:t>
            </a:r>
            <a:br>
              <a:rPr lang="hu-HU" sz="3000" b="1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</a:br>
            <a:r>
              <a:rPr lang="hu-HU" sz="20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(Teljes minőség-biztosítás)</a:t>
            </a:r>
          </a:p>
          <a:p>
            <a:pPr algn="ctr"/>
            <a:endParaRPr lang="hu-HU" sz="3000" b="1" dirty="0">
              <a:solidFill>
                <a:schemeClr val="bg1"/>
              </a:solidFill>
              <a:ea typeface="Tahoma" pitchFamily="34" charset="0"/>
              <a:cs typeface="Poppins" panose="00000500000000000000" pitchFamily="2" charset="-18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23D9DCD8-A009-F865-AB6B-904A4C8F5B68}"/>
              </a:ext>
            </a:extLst>
          </p:cNvPr>
          <p:cNvSpPr/>
          <p:nvPr/>
        </p:nvSpPr>
        <p:spPr>
          <a:xfrm>
            <a:off x="9505408" y="4414526"/>
            <a:ext cx="1481400" cy="1457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H1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592C30DE-6C1B-DB49-C639-F5AE41763F69}"/>
              </a:ext>
            </a:extLst>
          </p:cNvPr>
          <p:cNvSpPr/>
          <p:nvPr/>
        </p:nvSpPr>
        <p:spPr>
          <a:xfrm>
            <a:off x="2282361" y="4414526"/>
            <a:ext cx="1482052" cy="8695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A1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839C6F55-E5CD-2FDD-AF57-D2B2461D6816}"/>
              </a:ext>
            </a:extLst>
          </p:cNvPr>
          <p:cNvSpPr/>
          <p:nvPr/>
        </p:nvSpPr>
        <p:spPr>
          <a:xfrm>
            <a:off x="3857041" y="3486972"/>
            <a:ext cx="926283" cy="869582"/>
          </a:xfrm>
          <a:prstGeom prst="rect">
            <a:avLst/>
          </a:prstGeom>
          <a:solidFill>
            <a:srgbClr val="00B0F0"/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C</a:t>
            </a:r>
            <a:br>
              <a:rPr lang="hu-HU" sz="30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</a:br>
            <a:r>
              <a:rPr lang="hu-HU" sz="14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(</a:t>
            </a:r>
            <a:r>
              <a:rPr lang="hu-HU" sz="1400" dirty="0" err="1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BeGye</a:t>
            </a:r>
            <a:r>
              <a:rPr lang="hu-HU" sz="14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…)</a:t>
            </a:r>
            <a:endParaRPr lang="hu-HU" sz="3000" dirty="0">
              <a:solidFill>
                <a:schemeClr val="bg1"/>
              </a:solidFill>
              <a:ea typeface="Tahoma" pitchFamily="34" charset="0"/>
              <a:cs typeface="Poppins" panose="00000500000000000000" pitchFamily="2" charset="-18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5102D26D-38C5-F7A5-74F9-743FE603F530}"/>
              </a:ext>
            </a:extLst>
          </p:cNvPr>
          <p:cNvSpPr/>
          <p:nvPr/>
        </p:nvSpPr>
        <p:spPr>
          <a:xfrm>
            <a:off x="2282361" y="5342081"/>
            <a:ext cx="1482052" cy="5294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A2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9C0F161F-F64A-8BD1-44E3-9D8F463D739D}"/>
              </a:ext>
            </a:extLst>
          </p:cNvPr>
          <p:cNvSpPr/>
          <p:nvPr/>
        </p:nvSpPr>
        <p:spPr>
          <a:xfrm>
            <a:off x="4875952" y="3486972"/>
            <a:ext cx="926283" cy="8695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D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D718E898-1178-397B-1E09-6C82F6390802}"/>
              </a:ext>
            </a:extLst>
          </p:cNvPr>
          <p:cNvSpPr/>
          <p:nvPr/>
        </p:nvSpPr>
        <p:spPr>
          <a:xfrm>
            <a:off x="5894862" y="3486972"/>
            <a:ext cx="951651" cy="8695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E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0707D84F-52A5-A210-1C0C-0EEC8BF2E4DC}"/>
              </a:ext>
            </a:extLst>
          </p:cNvPr>
          <p:cNvSpPr/>
          <p:nvPr/>
        </p:nvSpPr>
        <p:spPr>
          <a:xfrm>
            <a:off x="6913773" y="3486972"/>
            <a:ext cx="926283" cy="8695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F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3C63AE2D-0330-5E3E-B5AF-B42DFC130104}"/>
              </a:ext>
            </a:extLst>
          </p:cNvPr>
          <p:cNvSpPr/>
          <p:nvPr/>
        </p:nvSpPr>
        <p:spPr>
          <a:xfrm>
            <a:off x="3857041" y="4414526"/>
            <a:ext cx="926283" cy="8695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C1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C6D73A4C-C763-9C64-F520-E8E2E67B7420}"/>
              </a:ext>
            </a:extLst>
          </p:cNvPr>
          <p:cNvSpPr/>
          <p:nvPr/>
        </p:nvSpPr>
        <p:spPr>
          <a:xfrm>
            <a:off x="4875952" y="4414526"/>
            <a:ext cx="926283" cy="1457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D1</a:t>
            </a: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61E4C278-32F9-8345-2B9C-23C6F6FAC682}"/>
              </a:ext>
            </a:extLst>
          </p:cNvPr>
          <p:cNvSpPr/>
          <p:nvPr/>
        </p:nvSpPr>
        <p:spPr>
          <a:xfrm>
            <a:off x="5894862" y="4414526"/>
            <a:ext cx="926283" cy="1457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E1</a:t>
            </a: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F348245C-357E-0659-BA60-2D286CC308A5}"/>
              </a:ext>
            </a:extLst>
          </p:cNvPr>
          <p:cNvSpPr/>
          <p:nvPr/>
        </p:nvSpPr>
        <p:spPr>
          <a:xfrm>
            <a:off x="6913773" y="4414526"/>
            <a:ext cx="926283" cy="1457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F1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B1E68FCC-CFFD-CDAE-4758-CC7CBF885B39}"/>
              </a:ext>
            </a:extLst>
          </p:cNvPr>
          <p:cNvSpPr/>
          <p:nvPr/>
        </p:nvSpPr>
        <p:spPr>
          <a:xfrm>
            <a:off x="3857041" y="5342081"/>
            <a:ext cx="926283" cy="5294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C2</a:t>
            </a:r>
          </a:p>
        </p:txBody>
      </p:sp>
      <p:grpSp>
        <p:nvGrpSpPr>
          <p:cNvPr id="20" name="Group 54073">
            <a:extLst>
              <a:ext uri="{FF2B5EF4-FFF2-40B4-BE49-F238E27FC236}">
                <a16:creationId xmlns:a16="http://schemas.microsoft.com/office/drawing/2014/main" id="{621D9B46-DB1D-ED31-1EFC-2C5B0D95AE2F}"/>
              </a:ext>
            </a:extLst>
          </p:cNvPr>
          <p:cNvGrpSpPr/>
          <p:nvPr/>
        </p:nvGrpSpPr>
        <p:grpSpPr>
          <a:xfrm>
            <a:off x="4511824" y="4941169"/>
            <a:ext cx="3240361" cy="1942819"/>
            <a:chOff x="-158724" y="0"/>
            <a:chExt cx="4254427" cy="2795804"/>
          </a:xfrm>
        </p:grpSpPr>
        <p:grpSp>
          <p:nvGrpSpPr>
            <p:cNvPr id="21" name="Group 54064">
              <a:extLst>
                <a:ext uri="{FF2B5EF4-FFF2-40B4-BE49-F238E27FC236}">
                  <a16:creationId xmlns:a16="http://schemas.microsoft.com/office/drawing/2014/main" id="{D3AE846A-2904-B414-AF68-F1DDD0885719}"/>
                </a:ext>
              </a:extLst>
            </p:cNvPr>
            <p:cNvGrpSpPr/>
            <p:nvPr/>
          </p:nvGrpSpPr>
          <p:grpSpPr>
            <a:xfrm>
              <a:off x="-158724" y="0"/>
              <a:ext cx="1233712" cy="2795804"/>
              <a:chOff x="-158724" y="0"/>
              <a:chExt cx="1233711" cy="2795803"/>
            </a:xfrm>
          </p:grpSpPr>
          <p:grpSp>
            <p:nvGrpSpPr>
              <p:cNvPr id="30" name="Group 54060">
                <a:extLst>
                  <a:ext uri="{FF2B5EF4-FFF2-40B4-BE49-F238E27FC236}">
                    <a16:creationId xmlns:a16="http://schemas.microsoft.com/office/drawing/2014/main" id="{896DF14F-8486-73B8-A9F7-A91F8DDA74BD}"/>
                  </a:ext>
                </a:extLst>
              </p:cNvPr>
              <p:cNvGrpSpPr/>
              <p:nvPr/>
            </p:nvGrpSpPr>
            <p:grpSpPr>
              <a:xfrm>
                <a:off x="-64181" y="0"/>
                <a:ext cx="997769" cy="1900108"/>
                <a:chOff x="-196791" y="0"/>
                <a:chExt cx="997767" cy="1900107"/>
              </a:xfrm>
            </p:grpSpPr>
            <p:sp>
              <p:nvSpPr>
                <p:cNvPr id="34" name="Shape 54057">
                  <a:extLst>
                    <a:ext uri="{FF2B5EF4-FFF2-40B4-BE49-F238E27FC236}">
                      <a16:creationId xmlns:a16="http://schemas.microsoft.com/office/drawing/2014/main" id="{BEF53808-D897-BC18-0E24-CCCE93475804}"/>
                    </a:ext>
                  </a:extLst>
                </p:cNvPr>
                <p:cNvSpPr/>
                <p:nvPr/>
              </p:nvSpPr>
              <p:spPr>
                <a:xfrm>
                  <a:off x="-196791" y="0"/>
                  <a:ext cx="981299" cy="1900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8" h="18982" extrusionOk="0">
                      <a:moveTo>
                        <a:pt x="4976" y="17957"/>
                      </a:moveTo>
                      <a:cubicBezTo>
                        <a:pt x="4976" y="17957"/>
                        <a:pt x="-1056" y="11664"/>
                        <a:pt x="163" y="7585"/>
                      </a:cubicBezTo>
                      <a:cubicBezTo>
                        <a:pt x="1380" y="3505"/>
                        <a:pt x="2357" y="627"/>
                        <a:pt x="7345" y="64"/>
                      </a:cubicBezTo>
                      <a:cubicBezTo>
                        <a:pt x="12334" y="-498"/>
                        <a:pt x="14987" y="2777"/>
                        <a:pt x="16154" y="4143"/>
                      </a:cubicBezTo>
                      <a:cubicBezTo>
                        <a:pt x="17321" y="5510"/>
                        <a:pt x="20544" y="11646"/>
                        <a:pt x="19797" y="16374"/>
                      </a:cubicBezTo>
                      <a:cubicBezTo>
                        <a:pt x="19051" y="21102"/>
                        <a:pt x="4976" y="17957"/>
                        <a:pt x="4976" y="17957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endParaRPr sz="5063" dirty="0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35" name="Shape 54058">
                  <a:extLst>
                    <a:ext uri="{FF2B5EF4-FFF2-40B4-BE49-F238E27FC236}">
                      <a16:creationId xmlns:a16="http://schemas.microsoft.com/office/drawing/2014/main" id="{2900D3F3-70A4-FC4C-7EE1-40377D65D007}"/>
                    </a:ext>
                  </a:extLst>
                </p:cNvPr>
                <p:cNvSpPr/>
                <p:nvPr/>
              </p:nvSpPr>
              <p:spPr>
                <a:xfrm>
                  <a:off x="-114521" y="66305"/>
                  <a:ext cx="915497" cy="17726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9" h="18982" extrusionOk="0">
                      <a:moveTo>
                        <a:pt x="4976" y="17957"/>
                      </a:moveTo>
                      <a:cubicBezTo>
                        <a:pt x="4976" y="17957"/>
                        <a:pt x="-1056" y="11664"/>
                        <a:pt x="162" y="7584"/>
                      </a:cubicBezTo>
                      <a:cubicBezTo>
                        <a:pt x="1380" y="3505"/>
                        <a:pt x="2357" y="626"/>
                        <a:pt x="7345" y="64"/>
                      </a:cubicBezTo>
                      <a:cubicBezTo>
                        <a:pt x="12333" y="-498"/>
                        <a:pt x="14986" y="2777"/>
                        <a:pt x="16154" y="4144"/>
                      </a:cubicBezTo>
                      <a:cubicBezTo>
                        <a:pt x="17321" y="5510"/>
                        <a:pt x="20544" y="11647"/>
                        <a:pt x="19797" y="16374"/>
                      </a:cubicBezTo>
                      <a:cubicBezTo>
                        <a:pt x="19051" y="21102"/>
                        <a:pt x="4976" y="17957"/>
                        <a:pt x="4976" y="1795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endParaRPr sz="5063" dirty="0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36" name="Shape 54059">
                  <a:extLst>
                    <a:ext uri="{FF2B5EF4-FFF2-40B4-BE49-F238E27FC236}">
                      <a16:creationId xmlns:a16="http://schemas.microsoft.com/office/drawing/2014/main" id="{0E2B4834-1F22-8A75-3D20-922F80734226}"/>
                    </a:ext>
                  </a:extLst>
                </p:cNvPr>
                <p:cNvSpPr/>
                <p:nvPr/>
              </p:nvSpPr>
              <p:spPr>
                <a:xfrm>
                  <a:off x="181379" y="740408"/>
                  <a:ext cx="420308" cy="5144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1" h="21505" extrusionOk="0">
                      <a:moveTo>
                        <a:pt x="5073" y="11772"/>
                      </a:moveTo>
                      <a:lnTo>
                        <a:pt x="9784" y="7488"/>
                      </a:lnTo>
                      <a:lnTo>
                        <a:pt x="16246" y="9733"/>
                      </a:lnTo>
                      <a:lnTo>
                        <a:pt x="11537" y="14017"/>
                      </a:lnTo>
                      <a:cubicBezTo>
                        <a:pt x="11537" y="14017"/>
                        <a:pt x="5073" y="11772"/>
                        <a:pt x="5073" y="11772"/>
                      </a:cubicBezTo>
                      <a:close/>
                      <a:moveTo>
                        <a:pt x="20689" y="17198"/>
                      </a:moveTo>
                      <a:lnTo>
                        <a:pt x="13552" y="14718"/>
                      </a:lnTo>
                      <a:lnTo>
                        <a:pt x="18753" y="9987"/>
                      </a:lnTo>
                      <a:cubicBezTo>
                        <a:pt x="18816" y="9929"/>
                        <a:pt x="18851" y="9859"/>
                        <a:pt x="18893" y="9793"/>
                      </a:cubicBezTo>
                      <a:cubicBezTo>
                        <a:pt x="18905" y="9774"/>
                        <a:pt x="18930" y="9766"/>
                        <a:pt x="18940" y="9746"/>
                      </a:cubicBezTo>
                      <a:cubicBezTo>
                        <a:pt x="18945" y="9736"/>
                        <a:pt x="18943" y="9726"/>
                        <a:pt x="18947" y="9718"/>
                      </a:cubicBezTo>
                      <a:cubicBezTo>
                        <a:pt x="18972" y="9663"/>
                        <a:pt x="18977" y="9608"/>
                        <a:pt x="18988" y="9552"/>
                      </a:cubicBezTo>
                      <a:cubicBezTo>
                        <a:pt x="18999" y="9497"/>
                        <a:pt x="19018" y="9446"/>
                        <a:pt x="19016" y="9392"/>
                      </a:cubicBezTo>
                      <a:cubicBezTo>
                        <a:pt x="19014" y="9343"/>
                        <a:pt x="18994" y="9296"/>
                        <a:pt x="18982" y="9246"/>
                      </a:cubicBezTo>
                      <a:cubicBezTo>
                        <a:pt x="18966" y="9190"/>
                        <a:pt x="18959" y="9130"/>
                        <a:pt x="18930" y="9077"/>
                      </a:cubicBezTo>
                      <a:cubicBezTo>
                        <a:pt x="18909" y="9037"/>
                        <a:pt x="18872" y="9004"/>
                        <a:pt x="18844" y="8967"/>
                      </a:cubicBezTo>
                      <a:cubicBezTo>
                        <a:pt x="18799" y="8909"/>
                        <a:pt x="18758" y="8853"/>
                        <a:pt x="18699" y="8805"/>
                      </a:cubicBezTo>
                      <a:cubicBezTo>
                        <a:pt x="18692" y="8800"/>
                        <a:pt x="18688" y="8792"/>
                        <a:pt x="18681" y="8787"/>
                      </a:cubicBezTo>
                      <a:cubicBezTo>
                        <a:pt x="18641" y="8756"/>
                        <a:pt x="18592" y="8745"/>
                        <a:pt x="18549" y="8722"/>
                      </a:cubicBezTo>
                      <a:cubicBezTo>
                        <a:pt x="18495" y="8692"/>
                        <a:pt x="18452" y="8653"/>
                        <a:pt x="18390" y="8632"/>
                      </a:cubicBezTo>
                      <a:lnTo>
                        <a:pt x="11253" y="6151"/>
                      </a:lnTo>
                      <a:lnTo>
                        <a:pt x="16454" y="1421"/>
                      </a:lnTo>
                      <a:cubicBezTo>
                        <a:pt x="16837" y="1073"/>
                        <a:pt x="16805" y="534"/>
                        <a:pt x="16383" y="220"/>
                      </a:cubicBezTo>
                      <a:cubicBezTo>
                        <a:pt x="15961" y="-95"/>
                        <a:pt x="15308" y="-68"/>
                        <a:pt x="14925" y="279"/>
                      </a:cubicBezTo>
                      <a:lnTo>
                        <a:pt x="9237" y="5451"/>
                      </a:lnTo>
                      <a:lnTo>
                        <a:pt x="1433" y="2739"/>
                      </a:lnTo>
                      <a:cubicBezTo>
                        <a:pt x="911" y="2562"/>
                        <a:pt x="302" y="2759"/>
                        <a:pt x="81" y="3192"/>
                      </a:cubicBezTo>
                      <a:cubicBezTo>
                        <a:pt x="-140" y="3626"/>
                        <a:pt x="106" y="4124"/>
                        <a:pt x="631" y="4307"/>
                      </a:cubicBezTo>
                      <a:lnTo>
                        <a:pt x="7768" y="6788"/>
                      </a:lnTo>
                      <a:lnTo>
                        <a:pt x="2567" y="11518"/>
                      </a:lnTo>
                      <a:cubicBezTo>
                        <a:pt x="2528" y="11554"/>
                        <a:pt x="2512" y="11598"/>
                        <a:pt x="2481" y="11637"/>
                      </a:cubicBezTo>
                      <a:cubicBezTo>
                        <a:pt x="2448" y="11679"/>
                        <a:pt x="2405" y="11712"/>
                        <a:pt x="2381" y="11759"/>
                      </a:cubicBezTo>
                      <a:cubicBezTo>
                        <a:pt x="2377" y="11767"/>
                        <a:pt x="2379" y="11777"/>
                        <a:pt x="2375" y="11785"/>
                      </a:cubicBezTo>
                      <a:cubicBezTo>
                        <a:pt x="2346" y="11845"/>
                        <a:pt x="2340" y="11906"/>
                        <a:pt x="2329" y="11968"/>
                      </a:cubicBezTo>
                      <a:cubicBezTo>
                        <a:pt x="2321" y="12016"/>
                        <a:pt x="2303" y="12062"/>
                        <a:pt x="2305" y="12111"/>
                      </a:cubicBezTo>
                      <a:cubicBezTo>
                        <a:pt x="2306" y="12167"/>
                        <a:pt x="2328" y="12218"/>
                        <a:pt x="2344" y="12275"/>
                      </a:cubicBezTo>
                      <a:cubicBezTo>
                        <a:pt x="2357" y="12327"/>
                        <a:pt x="2363" y="12378"/>
                        <a:pt x="2390" y="12426"/>
                      </a:cubicBezTo>
                      <a:cubicBezTo>
                        <a:pt x="2412" y="12471"/>
                        <a:pt x="2452" y="12507"/>
                        <a:pt x="2485" y="12547"/>
                      </a:cubicBezTo>
                      <a:cubicBezTo>
                        <a:pt x="2528" y="12600"/>
                        <a:pt x="2565" y="12653"/>
                        <a:pt x="2621" y="12698"/>
                      </a:cubicBezTo>
                      <a:cubicBezTo>
                        <a:pt x="2628" y="12705"/>
                        <a:pt x="2631" y="12713"/>
                        <a:pt x="2639" y="12718"/>
                      </a:cubicBezTo>
                      <a:cubicBezTo>
                        <a:pt x="2691" y="12758"/>
                        <a:pt x="2754" y="12778"/>
                        <a:pt x="2814" y="12806"/>
                      </a:cubicBezTo>
                      <a:cubicBezTo>
                        <a:pt x="2855" y="12828"/>
                        <a:pt x="2886" y="12856"/>
                        <a:pt x="2931" y="12872"/>
                      </a:cubicBezTo>
                      <a:lnTo>
                        <a:pt x="10068" y="15353"/>
                      </a:lnTo>
                      <a:lnTo>
                        <a:pt x="4867" y="20083"/>
                      </a:lnTo>
                      <a:cubicBezTo>
                        <a:pt x="4484" y="20433"/>
                        <a:pt x="4516" y="20970"/>
                        <a:pt x="4939" y="21284"/>
                      </a:cubicBezTo>
                      <a:cubicBezTo>
                        <a:pt x="5136" y="21432"/>
                        <a:pt x="5384" y="21505"/>
                        <a:pt x="5632" y="21505"/>
                      </a:cubicBezTo>
                      <a:cubicBezTo>
                        <a:pt x="5913" y="21505"/>
                        <a:pt x="6193" y="21410"/>
                        <a:pt x="6396" y="21226"/>
                      </a:cubicBezTo>
                      <a:lnTo>
                        <a:pt x="12083" y="16054"/>
                      </a:lnTo>
                      <a:lnTo>
                        <a:pt x="19887" y="18765"/>
                      </a:lnTo>
                      <a:cubicBezTo>
                        <a:pt x="20018" y="18810"/>
                        <a:pt x="20154" y="18832"/>
                        <a:pt x="20288" y="18832"/>
                      </a:cubicBezTo>
                      <a:cubicBezTo>
                        <a:pt x="20690" y="18832"/>
                        <a:pt x="21073" y="18638"/>
                        <a:pt x="21239" y="18312"/>
                      </a:cubicBezTo>
                      <a:cubicBezTo>
                        <a:pt x="21460" y="17879"/>
                        <a:pt x="21214" y="17381"/>
                        <a:pt x="20689" y="1719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endParaRPr sz="5063" dirty="0">
                    <a:latin typeface="Lato Light" panose="020F0502020204030203" pitchFamily="34" charset="0"/>
                  </a:endParaRPr>
                </a:p>
              </p:txBody>
            </p:sp>
          </p:grpSp>
          <p:grpSp>
            <p:nvGrpSpPr>
              <p:cNvPr id="31" name="Group 54063">
                <a:extLst>
                  <a:ext uri="{FF2B5EF4-FFF2-40B4-BE49-F238E27FC236}">
                    <a16:creationId xmlns:a16="http://schemas.microsoft.com/office/drawing/2014/main" id="{36B23961-061E-594B-7F6F-E45DA7B07257}"/>
                  </a:ext>
                </a:extLst>
              </p:cNvPr>
              <p:cNvGrpSpPr/>
              <p:nvPr/>
            </p:nvGrpSpPr>
            <p:grpSpPr>
              <a:xfrm>
                <a:off x="-158724" y="1337154"/>
                <a:ext cx="1233711" cy="1458649"/>
                <a:chOff x="-158724" y="0"/>
                <a:chExt cx="1233710" cy="1458647"/>
              </a:xfrm>
            </p:grpSpPr>
            <p:sp>
              <p:nvSpPr>
                <p:cNvPr id="32" name="Shape 54061">
                  <a:extLst>
                    <a:ext uri="{FF2B5EF4-FFF2-40B4-BE49-F238E27FC236}">
                      <a16:creationId xmlns:a16="http://schemas.microsoft.com/office/drawing/2014/main" id="{9233993A-8344-C73D-80B9-57EE5F9B2117}"/>
                    </a:ext>
                  </a:extLst>
                </p:cNvPr>
                <p:cNvSpPr/>
                <p:nvPr/>
              </p:nvSpPr>
              <p:spPr>
                <a:xfrm>
                  <a:off x="-158724" y="0"/>
                  <a:ext cx="1233710" cy="1458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72" extrusionOk="0">
                      <a:moveTo>
                        <a:pt x="0" y="21072"/>
                      </a:moveTo>
                      <a:lnTo>
                        <a:pt x="6527" y="2621"/>
                      </a:lnTo>
                      <a:cubicBezTo>
                        <a:pt x="6527" y="2621"/>
                        <a:pt x="7278" y="565"/>
                        <a:pt x="10838" y="76"/>
                      </a:cubicBezTo>
                      <a:cubicBezTo>
                        <a:pt x="15228" y="-528"/>
                        <a:pt x="19583" y="2523"/>
                        <a:pt x="20413" y="8399"/>
                      </a:cubicBezTo>
                      <a:cubicBezTo>
                        <a:pt x="21244" y="14274"/>
                        <a:pt x="21600" y="21072"/>
                        <a:pt x="21600" y="21072"/>
                      </a:cubicBezTo>
                      <a:cubicBezTo>
                        <a:pt x="21600" y="21072"/>
                        <a:pt x="0" y="21072"/>
                        <a:pt x="0" y="21072"/>
                      </a:cubicBez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endParaRPr sz="5063" dirty="0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33" name="Shape 54062">
                  <a:extLst>
                    <a:ext uri="{FF2B5EF4-FFF2-40B4-BE49-F238E27FC236}">
                      <a16:creationId xmlns:a16="http://schemas.microsoft.com/office/drawing/2014/main" id="{5631B9FD-6B26-7472-7AD1-2030D0F293A7}"/>
                    </a:ext>
                  </a:extLst>
                </p:cNvPr>
                <p:cNvSpPr/>
                <p:nvPr/>
              </p:nvSpPr>
              <p:spPr>
                <a:xfrm>
                  <a:off x="-158724" y="0"/>
                  <a:ext cx="695963" cy="14580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1" extrusionOk="0">
                      <a:moveTo>
                        <a:pt x="18385" y="21591"/>
                      </a:moveTo>
                      <a:lnTo>
                        <a:pt x="21600" y="4"/>
                      </a:lnTo>
                      <a:cubicBezTo>
                        <a:pt x="20798" y="-9"/>
                        <a:pt x="19998" y="5"/>
                        <a:pt x="19212" y="68"/>
                      </a:cubicBezTo>
                      <a:cubicBezTo>
                        <a:pt x="12901" y="569"/>
                        <a:pt x="11571" y="2677"/>
                        <a:pt x="11571" y="2677"/>
                      </a:cubicBezTo>
                      <a:lnTo>
                        <a:pt x="0" y="21591"/>
                      </a:lnTo>
                      <a:cubicBezTo>
                        <a:pt x="0" y="21591"/>
                        <a:pt x="18385" y="21591"/>
                        <a:pt x="18385" y="2159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endParaRPr sz="5063" dirty="0">
                    <a:latin typeface="Lato Light" panose="020F0502020204030203" pitchFamily="34" charset="0"/>
                  </a:endParaRPr>
                </a:p>
              </p:txBody>
            </p:sp>
          </p:grpSp>
        </p:grpSp>
        <p:grpSp>
          <p:nvGrpSpPr>
            <p:cNvPr id="22" name="Group 54072">
              <a:extLst>
                <a:ext uri="{FF2B5EF4-FFF2-40B4-BE49-F238E27FC236}">
                  <a16:creationId xmlns:a16="http://schemas.microsoft.com/office/drawing/2014/main" id="{AB075E7F-45F2-0FC7-C4D0-DB000980A92C}"/>
                </a:ext>
              </a:extLst>
            </p:cNvPr>
            <p:cNvGrpSpPr/>
            <p:nvPr/>
          </p:nvGrpSpPr>
          <p:grpSpPr>
            <a:xfrm>
              <a:off x="2861994" y="23737"/>
              <a:ext cx="1233709" cy="2772067"/>
              <a:chOff x="173421" y="23737"/>
              <a:chExt cx="1233707" cy="2772066"/>
            </a:xfrm>
          </p:grpSpPr>
          <p:grpSp>
            <p:nvGrpSpPr>
              <p:cNvPr id="23" name="Group 54068">
                <a:extLst>
                  <a:ext uri="{FF2B5EF4-FFF2-40B4-BE49-F238E27FC236}">
                    <a16:creationId xmlns:a16="http://schemas.microsoft.com/office/drawing/2014/main" id="{6ED12433-A330-F885-E8DA-8B81F384FE84}"/>
                  </a:ext>
                </a:extLst>
              </p:cNvPr>
              <p:cNvGrpSpPr/>
              <p:nvPr/>
            </p:nvGrpSpPr>
            <p:grpSpPr>
              <a:xfrm>
                <a:off x="236759" y="23737"/>
                <a:ext cx="981281" cy="1900108"/>
                <a:chOff x="115199" y="23737"/>
                <a:chExt cx="981280" cy="1900107"/>
              </a:xfrm>
            </p:grpSpPr>
            <p:sp>
              <p:nvSpPr>
                <p:cNvPr id="27" name="Shape 54065">
                  <a:extLst>
                    <a:ext uri="{FF2B5EF4-FFF2-40B4-BE49-F238E27FC236}">
                      <a16:creationId xmlns:a16="http://schemas.microsoft.com/office/drawing/2014/main" id="{15E03DBC-75CC-3A68-8118-A8B01A888479}"/>
                    </a:ext>
                  </a:extLst>
                </p:cNvPr>
                <p:cNvSpPr/>
                <p:nvPr/>
              </p:nvSpPr>
              <p:spPr>
                <a:xfrm>
                  <a:off x="115199" y="23737"/>
                  <a:ext cx="981280" cy="1900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8" h="18982" extrusionOk="0">
                      <a:moveTo>
                        <a:pt x="14932" y="17957"/>
                      </a:moveTo>
                      <a:cubicBezTo>
                        <a:pt x="14932" y="17957"/>
                        <a:pt x="20964" y="11664"/>
                        <a:pt x="19746" y="7585"/>
                      </a:cubicBezTo>
                      <a:cubicBezTo>
                        <a:pt x="18528" y="3505"/>
                        <a:pt x="17550" y="627"/>
                        <a:pt x="12562" y="64"/>
                      </a:cubicBezTo>
                      <a:cubicBezTo>
                        <a:pt x="7574" y="-498"/>
                        <a:pt x="4922" y="2777"/>
                        <a:pt x="3754" y="4143"/>
                      </a:cubicBezTo>
                      <a:cubicBezTo>
                        <a:pt x="2586" y="5510"/>
                        <a:pt x="-636" y="11646"/>
                        <a:pt x="111" y="16374"/>
                      </a:cubicBezTo>
                      <a:cubicBezTo>
                        <a:pt x="857" y="21102"/>
                        <a:pt x="14932" y="17957"/>
                        <a:pt x="14932" y="17957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endParaRPr sz="5063" dirty="0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28" name="Shape 54066">
                  <a:extLst>
                    <a:ext uri="{FF2B5EF4-FFF2-40B4-BE49-F238E27FC236}">
                      <a16:creationId xmlns:a16="http://schemas.microsoft.com/office/drawing/2014/main" id="{B10D7315-C77C-74D5-5392-3A487E243808}"/>
                    </a:ext>
                  </a:extLst>
                </p:cNvPr>
                <p:cNvSpPr/>
                <p:nvPr/>
              </p:nvSpPr>
              <p:spPr>
                <a:xfrm>
                  <a:off x="137300" y="90042"/>
                  <a:ext cx="915510" cy="17726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8" h="18982" extrusionOk="0">
                      <a:moveTo>
                        <a:pt x="14932" y="17957"/>
                      </a:moveTo>
                      <a:cubicBezTo>
                        <a:pt x="14932" y="17957"/>
                        <a:pt x="20964" y="11664"/>
                        <a:pt x="19746" y="7584"/>
                      </a:cubicBezTo>
                      <a:cubicBezTo>
                        <a:pt x="18528" y="3505"/>
                        <a:pt x="17551" y="626"/>
                        <a:pt x="12563" y="64"/>
                      </a:cubicBezTo>
                      <a:cubicBezTo>
                        <a:pt x="7574" y="-498"/>
                        <a:pt x="4922" y="2777"/>
                        <a:pt x="3755" y="4144"/>
                      </a:cubicBezTo>
                      <a:cubicBezTo>
                        <a:pt x="2587" y="5510"/>
                        <a:pt x="-636" y="11647"/>
                        <a:pt x="111" y="16374"/>
                      </a:cubicBezTo>
                      <a:cubicBezTo>
                        <a:pt x="857" y="21102"/>
                        <a:pt x="14932" y="17957"/>
                        <a:pt x="14932" y="1795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endParaRPr sz="5063" dirty="0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29" name="Shape 54067">
                  <a:extLst>
                    <a:ext uri="{FF2B5EF4-FFF2-40B4-BE49-F238E27FC236}">
                      <a16:creationId xmlns:a16="http://schemas.microsoft.com/office/drawing/2014/main" id="{F338188C-2A9F-120E-908E-7ED6114CF0C0}"/>
                    </a:ext>
                  </a:extLst>
                </p:cNvPr>
                <p:cNvSpPr/>
                <p:nvPr/>
              </p:nvSpPr>
              <p:spPr>
                <a:xfrm>
                  <a:off x="358318" y="764145"/>
                  <a:ext cx="420323" cy="5144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1" h="21505" extrusionOk="0">
                      <a:moveTo>
                        <a:pt x="9783" y="14017"/>
                      </a:moveTo>
                      <a:lnTo>
                        <a:pt x="5074" y="9733"/>
                      </a:lnTo>
                      <a:lnTo>
                        <a:pt x="11536" y="7488"/>
                      </a:lnTo>
                      <a:lnTo>
                        <a:pt x="16247" y="11772"/>
                      </a:lnTo>
                      <a:cubicBezTo>
                        <a:pt x="16247" y="11772"/>
                        <a:pt x="9783" y="14017"/>
                        <a:pt x="9783" y="14017"/>
                      </a:cubicBezTo>
                      <a:close/>
                      <a:moveTo>
                        <a:pt x="81" y="18312"/>
                      </a:moveTo>
                      <a:cubicBezTo>
                        <a:pt x="248" y="18638"/>
                        <a:pt x="631" y="18832"/>
                        <a:pt x="1031" y="18832"/>
                      </a:cubicBezTo>
                      <a:cubicBezTo>
                        <a:pt x="1167" y="18832"/>
                        <a:pt x="1302" y="18810"/>
                        <a:pt x="1434" y="18765"/>
                      </a:cubicBezTo>
                      <a:lnTo>
                        <a:pt x="9238" y="16054"/>
                      </a:lnTo>
                      <a:lnTo>
                        <a:pt x="14925" y="21226"/>
                      </a:lnTo>
                      <a:cubicBezTo>
                        <a:pt x="15127" y="21410"/>
                        <a:pt x="15409" y="21505"/>
                        <a:pt x="15689" y="21505"/>
                      </a:cubicBezTo>
                      <a:cubicBezTo>
                        <a:pt x="15936" y="21505"/>
                        <a:pt x="16184" y="21432"/>
                        <a:pt x="16382" y="21284"/>
                      </a:cubicBezTo>
                      <a:cubicBezTo>
                        <a:pt x="16803" y="20970"/>
                        <a:pt x="16835" y="20433"/>
                        <a:pt x="16453" y="20083"/>
                      </a:cubicBezTo>
                      <a:lnTo>
                        <a:pt x="11253" y="15353"/>
                      </a:lnTo>
                      <a:lnTo>
                        <a:pt x="18391" y="12872"/>
                      </a:lnTo>
                      <a:cubicBezTo>
                        <a:pt x="18435" y="12856"/>
                        <a:pt x="18466" y="12828"/>
                        <a:pt x="18508" y="12806"/>
                      </a:cubicBezTo>
                      <a:cubicBezTo>
                        <a:pt x="18566" y="12778"/>
                        <a:pt x="18629" y="12758"/>
                        <a:pt x="18681" y="12718"/>
                      </a:cubicBezTo>
                      <a:cubicBezTo>
                        <a:pt x="18689" y="12713"/>
                        <a:pt x="18693" y="12705"/>
                        <a:pt x="18701" y="12698"/>
                      </a:cubicBezTo>
                      <a:cubicBezTo>
                        <a:pt x="18756" y="12653"/>
                        <a:pt x="18793" y="12600"/>
                        <a:pt x="18834" y="12547"/>
                      </a:cubicBezTo>
                      <a:cubicBezTo>
                        <a:pt x="18868" y="12507"/>
                        <a:pt x="18908" y="12471"/>
                        <a:pt x="18931" y="12426"/>
                      </a:cubicBezTo>
                      <a:cubicBezTo>
                        <a:pt x="18957" y="12378"/>
                        <a:pt x="18963" y="12327"/>
                        <a:pt x="18977" y="12275"/>
                      </a:cubicBezTo>
                      <a:cubicBezTo>
                        <a:pt x="18991" y="12218"/>
                        <a:pt x="19015" y="12167"/>
                        <a:pt x="19015" y="12111"/>
                      </a:cubicBezTo>
                      <a:cubicBezTo>
                        <a:pt x="19017" y="12062"/>
                        <a:pt x="18999" y="12016"/>
                        <a:pt x="18991" y="11968"/>
                      </a:cubicBezTo>
                      <a:cubicBezTo>
                        <a:pt x="18979" y="11906"/>
                        <a:pt x="18975" y="11845"/>
                        <a:pt x="18947" y="11785"/>
                      </a:cubicBezTo>
                      <a:cubicBezTo>
                        <a:pt x="18943" y="11777"/>
                        <a:pt x="18943" y="11767"/>
                        <a:pt x="18938" y="11759"/>
                      </a:cubicBezTo>
                      <a:cubicBezTo>
                        <a:pt x="18914" y="11712"/>
                        <a:pt x="18872" y="11679"/>
                        <a:pt x="18840" y="11637"/>
                      </a:cubicBezTo>
                      <a:cubicBezTo>
                        <a:pt x="18810" y="11598"/>
                        <a:pt x="18793" y="11554"/>
                        <a:pt x="18753" y="11518"/>
                      </a:cubicBezTo>
                      <a:lnTo>
                        <a:pt x="13551" y="6788"/>
                      </a:lnTo>
                      <a:lnTo>
                        <a:pt x="20690" y="4307"/>
                      </a:lnTo>
                      <a:cubicBezTo>
                        <a:pt x="21215" y="4124"/>
                        <a:pt x="21461" y="3626"/>
                        <a:pt x="21240" y="3192"/>
                      </a:cubicBezTo>
                      <a:cubicBezTo>
                        <a:pt x="21018" y="2759"/>
                        <a:pt x="20409" y="2562"/>
                        <a:pt x="19888" y="2739"/>
                      </a:cubicBezTo>
                      <a:lnTo>
                        <a:pt x="12085" y="5451"/>
                      </a:lnTo>
                      <a:lnTo>
                        <a:pt x="6395" y="279"/>
                      </a:lnTo>
                      <a:cubicBezTo>
                        <a:pt x="6012" y="-68"/>
                        <a:pt x="5359" y="-95"/>
                        <a:pt x="4938" y="220"/>
                      </a:cubicBezTo>
                      <a:cubicBezTo>
                        <a:pt x="4517" y="534"/>
                        <a:pt x="4485" y="1073"/>
                        <a:pt x="4868" y="1421"/>
                      </a:cubicBezTo>
                      <a:lnTo>
                        <a:pt x="10068" y="6151"/>
                      </a:lnTo>
                      <a:lnTo>
                        <a:pt x="2930" y="8632"/>
                      </a:lnTo>
                      <a:cubicBezTo>
                        <a:pt x="2869" y="8653"/>
                        <a:pt x="2825" y="8692"/>
                        <a:pt x="2772" y="8722"/>
                      </a:cubicBezTo>
                      <a:cubicBezTo>
                        <a:pt x="2728" y="8745"/>
                        <a:pt x="2680" y="8756"/>
                        <a:pt x="2640" y="8787"/>
                      </a:cubicBezTo>
                      <a:cubicBezTo>
                        <a:pt x="2631" y="8792"/>
                        <a:pt x="2629" y="8800"/>
                        <a:pt x="2623" y="8805"/>
                      </a:cubicBezTo>
                      <a:cubicBezTo>
                        <a:pt x="2563" y="8853"/>
                        <a:pt x="2523" y="8909"/>
                        <a:pt x="2478" y="8967"/>
                      </a:cubicBezTo>
                      <a:cubicBezTo>
                        <a:pt x="2450" y="9004"/>
                        <a:pt x="2412" y="9037"/>
                        <a:pt x="2390" y="9077"/>
                      </a:cubicBezTo>
                      <a:cubicBezTo>
                        <a:pt x="2362" y="9130"/>
                        <a:pt x="2353" y="9190"/>
                        <a:pt x="2339" y="9246"/>
                      </a:cubicBezTo>
                      <a:cubicBezTo>
                        <a:pt x="2327" y="9296"/>
                        <a:pt x="2307" y="9343"/>
                        <a:pt x="2305" y="9392"/>
                      </a:cubicBezTo>
                      <a:cubicBezTo>
                        <a:pt x="2303" y="9446"/>
                        <a:pt x="2321" y="9497"/>
                        <a:pt x="2333" y="9552"/>
                      </a:cubicBezTo>
                      <a:cubicBezTo>
                        <a:pt x="2345" y="9608"/>
                        <a:pt x="2350" y="9663"/>
                        <a:pt x="2374" y="9718"/>
                      </a:cubicBezTo>
                      <a:cubicBezTo>
                        <a:pt x="2377" y="9726"/>
                        <a:pt x="2375" y="9736"/>
                        <a:pt x="2381" y="9746"/>
                      </a:cubicBezTo>
                      <a:cubicBezTo>
                        <a:pt x="2390" y="9766"/>
                        <a:pt x="2416" y="9774"/>
                        <a:pt x="2428" y="9793"/>
                      </a:cubicBezTo>
                      <a:cubicBezTo>
                        <a:pt x="2470" y="9859"/>
                        <a:pt x="2504" y="9929"/>
                        <a:pt x="2567" y="9987"/>
                      </a:cubicBezTo>
                      <a:lnTo>
                        <a:pt x="7769" y="14718"/>
                      </a:lnTo>
                      <a:lnTo>
                        <a:pt x="633" y="17198"/>
                      </a:lnTo>
                      <a:cubicBezTo>
                        <a:pt x="107" y="17381"/>
                        <a:pt x="-139" y="17879"/>
                        <a:pt x="81" y="18312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endParaRPr sz="5063" dirty="0">
                    <a:latin typeface="Lato Light" panose="020F0502020204030203" pitchFamily="34" charset="0"/>
                  </a:endParaRPr>
                </a:p>
              </p:txBody>
            </p:sp>
          </p:grpSp>
          <p:grpSp>
            <p:nvGrpSpPr>
              <p:cNvPr id="24" name="Group 54071">
                <a:extLst>
                  <a:ext uri="{FF2B5EF4-FFF2-40B4-BE49-F238E27FC236}">
                    <a16:creationId xmlns:a16="http://schemas.microsoft.com/office/drawing/2014/main" id="{0A922567-343D-F306-44BB-A439529E5807}"/>
                  </a:ext>
                </a:extLst>
              </p:cNvPr>
              <p:cNvGrpSpPr/>
              <p:nvPr/>
            </p:nvGrpSpPr>
            <p:grpSpPr>
              <a:xfrm>
                <a:off x="173421" y="1337154"/>
                <a:ext cx="1233707" cy="1458649"/>
                <a:chOff x="173422" y="0"/>
                <a:chExt cx="1233705" cy="1458647"/>
              </a:xfrm>
            </p:grpSpPr>
            <p:sp>
              <p:nvSpPr>
                <p:cNvPr id="25" name="Shape 54069">
                  <a:extLst>
                    <a:ext uri="{FF2B5EF4-FFF2-40B4-BE49-F238E27FC236}">
                      <a16:creationId xmlns:a16="http://schemas.microsoft.com/office/drawing/2014/main" id="{90B39FA7-2DDF-DF28-2CA8-8662FE987E07}"/>
                    </a:ext>
                  </a:extLst>
                </p:cNvPr>
                <p:cNvSpPr/>
                <p:nvPr/>
              </p:nvSpPr>
              <p:spPr>
                <a:xfrm>
                  <a:off x="173422" y="0"/>
                  <a:ext cx="1233705" cy="1458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72" extrusionOk="0">
                      <a:moveTo>
                        <a:pt x="21600" y="21072"/>
                      </a:moveTo>
                      <a:lnTo>
                        <a:pt x="15072" y="2621"/>
                      </a:lnTo>
                      <a:cubicBezTo>
                        <a:pt x="15072" y="2621"/>
                        <a:pt x="14323" y="565"/>
                        <a:pt x="10762" y="76"/>
                      </a:cubicBezTo>
                      <a:cubicBezTo>
                        <a:pt x="6371" y="-528"/>
                        <a:pt x="2017" y="2523"/>
                        <a:pt x="1186" y="8399"/>
                      </a:cubicBezTo>
                      <a:cubicBezTo>
                        <a:pt x="356" y="14274"/>
                        <a:pt x="0" y="21072"/>
                        <a:pt x="0" y="21072"/>
                      </a:cubicBezTo>
                      <a:cubicBezTo>
                        <a:pt x="0" y="21072"/>
                        <a:pt x="21600" y="21072"/>
                        <a:pt x="21600" y="2107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endParaRPr sz="5063" dirty="0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26" name="Shape 54070">
                  <a:extLst>
                    <a:ext uri="{FF2B5EF4-FFF2-40B4-BE49-F238E27FC236}">
                      <a16:creationId xmlns:a16="http://schemas.microsoft.com/office/drawing/2014/main" id="{6B3521D0-A63A-0F48-E388-78130C5C68F6}"/>
                    </a:ext>
                  </a:extLst>
                </p:cNvPr>
                <p:cNvSpPr/>
                <p:nvPr/>
              </p:nvSpPr>
              <p:spPr>
                <a:xfrm>
                  <a:off x="711169" y="0"/>
                  <a:ext cx="695956" cy="14580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1" extrusionOk="0">
                      <a:moveTo>
                        <a:pt x="3215" y="21591"/>
                      </a:moveTo>
                      <a:lnTo>
                        <a:pt x="0" y="4"/>
                      </a:lnTo>
                      <a:cubicBezTo>
                        <a:pt x="803" y="-9"/>
                        <a:pt x="1601" y="5"/>
                        <a:pt x="2388" y="68"/>
                      </a:cubicBezTo>
                      <a:cubicBezTo>
                        <a:pt x="8699" y="569"/>
                        <a:pt x="10028" y="2677"/>
                        <a:pt x="10028" y="2677"/>
                      </a:cubicBezTo>
                      <a:lnTo>
                        <a:pt x="21600" y="21591"/>
                      </a:lnTo>
                      <a:cubicBezTo>
                        <a:pt x="21600" y="21591"/>
                        <a:pt x="3215" y="21591"/>
                        <a:pt x="3215" y="21591"/>
                      </a:cubicBez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endParaRPr sz="5063" dirty="0">
                    <a:latin typeface="Lato Light" panose="020F0502020204030203" pitchFamily="34" charset="0"/>
                  </a:endParaRPr>
                </a:p>
              </p:txBody>
            </p:sp>
          </p:grpSp>
        </p:grpSp>
      </p:grpSp>
      <p:grpSp>
        <p:nvGrpSpPr>
          <p:cNvPr id="41" name="Csoportba foglalás 40">
            <a:extLst>
              <a:ext uri="{FF2B5EF4-FFF2-40B4-BE49-F238E27FC236}">
                <a16:creationId xmlns:a16="http://schemas.microsoft.com/office/drawing/2014/main" id="{A2E0E6D8-4D30-6B2A-9BFE-E8F8128F7A81}"/>
              </a:ext>
            </a:extLst>
          </p:cNvPr>
          <p:cNvGrpSpPr/>
          <p:nvPr/>
        </p:nvGrpSpPr>
        <p:grpSpPr>
          <a:xfrm rot="989376" flipH="1">
            <a:off x="3508" y="5679665"/>
            <a:ext cx="1415661" cy="1930118"/>
            <a:chOff x="6013287" y="4787842"/>
            <a:chExt cx="3855249" cy="4347812"/>
          </a:xfrm>
        </p:grpSpPr>
        <p:sp>
          <p:nvSpPr>
            <p:cNvPr id="42" name="Freeform: Shape 81">
              <a:extLst>
                <a:ext uri="{FF2B5EF4-FFF2-40B4-BE49-F238E27FC236}">
                  <a16:creationId xmlns:a16="http://schemas.microsoft.com/office/drawing/2014/main" id="{9670795D-9EA7-48CE-D9F0-FEF8A06314E7}"/>
                </a:ext>
              </a:extLst>
            </p:cNvPr>
            <p:cNvSpPr/>
            <p:nvPr/>
          </p:nvSpPr>
          <p:spPr>
            <a:xfrm>
              <a:off x="6709323" y="7559135"/>
              <a:ext cx="995466" cy="157651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9" h="2388">
                  <a:moveTo>
                    <a:pt x="1539" y="223"/>
                  </a:moveTo>
                  <a:lnTo>
                    <a:pt x="1449" y="112"/>
                  </a:lnTo>
                  <a:lnTo>
                    <a:pt x="1358" y="0"/>
                  </a:lnTo>
                  <a:cubicBezTo>
                    <a:pt x="1323" y="29"/>
                    <a:pt x="493" y="712"/>
                    <a:pt x="384" y="1378"/>
                  </a:cubicBezTo>
                  <a:cubicBezTo>
                    <a:pt x="325" y="1746"/>
                    <a:pt x="422" y="2003"/>
                    <a:pt x="530" y="2166"/>
                  </a:cubicBezTo>
                  <a:lnTo>
                    <a:pt x="0" y="2388"/>
                  </a:lnTo>
                  <a:lnTo>
                    <a:pt x="983" y="2388"/>
                  </a:lnTo>
                  <a:cubicBezTo>
                    <a:pt x="1011" y="2388"/>
                    <a:pt x="1025" y="2355"/>
                    <a:pt x="1007" y="2335"/>
                  </a:cubicBezTo>
                  <a:cubicBezTo>
                    <a:pt x="885" y="2203"/>
                    <a:pt x="599" y="1842"/>
                    <a:pt x="667" y="1424"/>
                  </a:cubicBezTo>
                  <a:cubicBezTo>
                    <a:pt x="757" y="865"/>
                    <a:pt x="1531" y="229"/>
                    <a:pt x="1539" y="223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3" name="Freeform: Shape 82">
              <a:extLst>
                <a:ext uri="{FF2B5EF4-FFF2-40B4-BE49-F238E27FC236}">
                  <a16:creationId xmlns:a16="http://schemas.microsoft.com/office/drawing/2014/main" id="{3A94A1FC-9C50-40F3-9386-72AA4BD936DA}"/>
                </a:ext>
              </a:extLst>
            </p:cNvPr>
            <p:cNvSpPr/>
            <p:nvPr/>
          </p:nvSpPr>
          <p:spPr>
            <a:xfrm>
              <a:off x="7113852" y="8066368"/>
              <a:ext cx="190291" cy="10567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5" h="161">
                  <a:moveTo>
                    <a:pt x="27" y="0"/>
                  </a:moveTo>
                  <a:cubicBezTo>
                    <a:pt x="18" y="13"/>
                    <a:pt x="9" y="27"/>
                    <a:pt x="0" y="40"/>
                  </a:cubicBezTo>
                  <a:cubicBezTo>
                    <a:pt x="49" y="87"/>
                    <a:pt x="139" y="155"/>
                    <a:pt x="262" y="161"/>
                  </a:cubicBezTo>
                  <a:cubicBezTo>
                    <a:pt x="273" y="145"/>
                    <a:pt x="284" y="129"/>
                    <a:pt x="295" y="113"/>
                  </a:cubicBezTo>
                  <a:cubicBezTo>
                    <a:pt x="164" y="121"/>
                    <a:pt x="71" y="46"/>
                    <a:pt x="27" y="0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4" name="Freeform: Shape 83">
              <a:extLst>
                <a:ext uri="{FF2B5EF4-FFF2-40B4-BE49-F238E27FC236}">
                  <a16:creationId xmlns:a16="http://schemas.microsoft.com/office/drawing/2014/main" id="{A9EE14E0-8F6C-4A3A-DBFC-62BACCDBB657}"/>
                </a:ext>
              </a:extLst>
            </p:cNvPr>
            <p:cNvSpPr/>
            <p:nvPr/>
          </p:nvSpPr>
          <p:spPr>
            <a:xfrm>
              <a:off x="7903493" y="7559135"/>
              <a:ext cx="995466" cy="157651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9" h="2388">
                  <a:moveTo>
                    <a:pt x="0" y="223"/>
                  </a:moveTo>
                  <a:lnTo>
                    <a:pt x="90" y="112"/>
                  </a:lnTo>
                  <a:lnTo>
                    <a:pt x="180" y="0"/>
                  </a:lnTo>
                  <a:cubicBezTo>
                    <a:pt x="216" y="29"/>
                    <a:pt x="1046" y="712"/>
                    <a:pt x="1154" y="1378"/>
                  </a:cubicBezTo>
                  <a:cubicBezTo>
                    <a:pt x="1214" y="1746"/>
                    <a:pt x="1117" y="2003"/>
                    <a:pt x="1009" y="2166"/>
                  </a:cubicBezTo>
                  <a:lnTo>
                    <a:pt x="1539" y="2388"/>
                  </a:lnTo>
                  <a:lnTo>
                    <a:pt x="556" y="2388"/>
                  </a:lnTo>
                  <a:cubicBezTo>
                    <a:pt x="528" y="2388"/>
                    <a:pt x="514" y="2355"/>
                    <a:pt x="532" y="2335"/>
                  </a:cubicBezTo>
                  <a:cubicBezTo>
                    <a:pt x="654" y="2203"/>
                    <a:pt x="939" y="1842"/>
                    <a:pt x="871" y="1424"/>
                  </a:cubicBezTo>
                  <a:cubicBezTo>
                    <a:pt x="781" y="865"/>
                    <a:pt x="7" y="229"/>
                    <a:pt x="0" y="223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5" name="Freeform: Shape 84">
              <a:extLst>
                <a:ext uri="{FF2B5EF4-FFF2-40B4-BE49-F238E27FC236}">
                  <a16:creationId xmlns:a16="http://schemas.microsoft.com/office/drawing/2014/main" id="{19F90884-7A67-75DE-0941-85EC0E5CA4EB}"/>
                </a:ext>
              </a:extLst>
            </p:cNvPr>
            <p:cNvSpPr/>
            <p:nvPr/>
          </p:nvSpPr>
          <p:spPr>
            <a:xfrm>
              <a:off x="8303493" y="8066368"/>
              <a:ext cx="190291" cy="10567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5" h="161">
                  <a:moveTo>
                    <a:pt x="269" y="0"/>
                  </a:moveTo>
                  <a:cubicBezTo>
                    <a:pt x="278" y="13"/>
                    <a:pt x="286" y="27"/>
                    <a:pt x="295" y="40"/>
                  </a:cubicBezTo>
                  <a:cubicBezTo>
                    <a:pt x="247" y="87"/>
                    <a:pt x="156" y="155"/>
                    <a:pt x="33" y="161"/>
                  </a:cubicBezTo>
                  <a:cubicBezTo>
                    <a:pt x="23" y="145"/>
                    <a:pt x="11" y="129"/>
                    <a:pt x="0" y="113"/>
                  </a:cubicBezTo>
                  <a:cubicBezTo>
                    <a:pt x="132" y="121"/>
                    <a:pt x="225" y="46"/>
                    <a:pt x="269" y="0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6" name="Freeform: Shape 85">
              <a:extLst>
                <a:ext uri="{FF2B5EF4-FFF2-40B4-BE49-F238E27FC236}">
                  <a16:creationId xmlns:a16="http://schemas.microsoft.com/office/drawing/2014/main" id="{80FF2507-0F69-A643-CDA5-EA84AC8F6C6B}"/>
                </a:ext>
              </a:extLst>
            </p:cNvPr>
            <p:cNvSpPr/>
            <p:nvPr/>
          </p:nvSpPr>
          <p:spPr>
            <a:xfrm>
              <a:off x="8349447" y="8940817"/>
              <a:ext cx="235598" cy="8850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5" h="135">
                  <a:moveTo>
                    <a:pt x="215" y="135"/>
                  </a:moveTo>
                  <a:cubicBezTo>
                    <a:pt x="275" y="135"/>
                    <a:pt x="326" y="115"/>
                    <a:pt x="365" y="93"/>
                  </a:cubicBezTo>
                  <a:lnTo>
                    <a:pt x="320" y="74"/>
                  </a:lnTo>
                  <a:cubicBezTo>
                    <a:pt x="324" y="68"/>
                    <a:pt x="328" y="62"/>
                    <a:pt x="332" y="56"/>
                  </a:cubicBezTo>
                  <a:cubicBezTo>
                    <a:pt x="298" y="74"/>
                    <a:pt x="256" y="89"/>
                    <a:pt x="209" y="88"/>
                  </a:cubicBezTo>
                  <a:cubicBezTo>
                    <a:pt x="146" y="86"/>
                    <a:pt x="85" y="56"/>
                    <a:pt x="26" y="0"/>
                  </a:cubicBezTo>
                  <a:cubicBezTo>
                    <a:pt x="17" y="14"/>
                    <a:pt x="9" y="28"/>
                    <a:pt x="0" y="42"/>
                  </a:cubicBezTo>
                  <a:cubicBezTo>
                    <a:pt x="66" y="102"/>
                    <a:pt x="135" y="133"/>
                    <a:pt x="208" y="135"/>
                  </a:cubicBezTo>
                  <a:cubicBezTo>
                    <a:pt x="211" y="135"/>
                    <a:pt x="213" y="135"/>
                    <a:pt x="215" y="135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7" name="Freeform: Shape 86">
              <a:extLst>
                <a:ext uri="{FF2B5EF4-FFF2-40B4-BE49-F238E27FC236}">
                  <a16:creationId xmlns:a16="http://schemas.microsoft.com/office/drawing/2014/main" id="{3E34576C-5FBF-55AA-B888-2F4012D32583}"/>
                </a:ext>
              </a:extLst>
            </p:cNvPr>
            <p:cNvSpPr/>
            <p:nvPr/>
          </p:nvSpPr>
          <p:spPr>
            <a:xfrm>
              <a:off x="7710614" y="4881627"/>
              <a:ext cx="149514" cy="26352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400">
                  <a:moveTo>
                    <a:pt x="141" y="400"/>
                  </a:moveTo>
                  <a:lnTo>
                    <a:pt x="125" y="389"/>
                  </a:lnTo>
                  <a:lnTo>
                    <a:pt x="133" y="395"/>
                  </a:lnTo>
                  <a:lnTo>
                    <a:pt x="125" y="389"/>
                  </a:lnTo>
                  <a:cubicBezTo>
                    <a:pt x="127" y="386"/>
                    <a:pt x="143" y="357"/>
                    <a:pt x="99" y="328"/>
                  </a:cubicBezTo>
                  <a:cubicBezTo>
                    <a:pt x="91" y="324"/>
                    <a:pt x="70" y="310"/>
                    <a:pt x="74" y="291"/>
                  </a:cubicBezTo>
                  <a:cubicBezTo>
                    <a:pt x="77" y="272"/>
                    <a:pt x="104" y="260"/>
                    <a:pt x="164" y="249"/>
                  </a:cubicBezTo>
                  <a:cubicBezTo>
                    <a:pt x="200" y="243"/>
                    <a:pt x="212" y="231"/>
                    <a:pt x="213" y="223"/>
                  </a:cubicBezTo>
                  <a:cubicBezTo>
                    <a:pt x="214" y="216"/>
                    <a:pt x="203" y="202"/>
                    <a:pt x="171" y="191"/>
                  </a:cubicBezTo>
                  <a:cubicBezTo>
                    <a:pt x="161" y="187"/>
                    <a:pt x="149" y="182"/>
                    <a:pt x="137" y="178"/>
                  </a:cubicBezTo>
                  <a:cubicBezTo>
                    <a:pt x="53" y="149"/>
                    <a:pt x="-1" y="128"/>
                    <a:pt x="0" y="102"/>
                  </a:cubicBezTo>
                  <a:cubicBezTo>
                    <a:pt x="0" y="87"/>
                    <a:pt x="18" y="80"/>
                    <a:pt x="32" y="76"/>
                  </a:cubicBezTo>
                  <a:cubicBezTo>
                    <a:pt x="50" y="71"/>
                    <a:pt x="67" y="67"/>
                    <a:pt x="83" y="63"/>
                  </a:cubicBezTo>
                  <a:cubicBezTo>
                    <a:pt x="146" y="48"/>
                    <a:pt x="177" y="39"/>
                    <a:pt x="172" y="2"/>
                  </a:cubicBezTo>
                  <a:lnTo>
                    <a:pt x="191" y="0"/>
                  </a:lnTo>
                  <a:cubicBezTo>
                    <a:pt x="198" y="56"/>
                    <a:pt x="149" y="67"/>
                    <a:pt x="87" y="82"/>
                  </a:cubicBezTo>
                  <a:cubicBezTo>
                    <a:pt x="71" y="85"/>
                    <a:pt x="54" y="89"/>
                    <a:pt x="37" y="94"/>
                  </a:cubicBezTo>
                  <a:cubicBezTo>
                    <a:pt x="21" y="99"/>
                    <a:pt x="18" y="103"/>
                    <a:pt x="18" y="103"/>
                  </a:cubicBezTo>
                  <a:cubicBezTo>
                    <a:pt x="22" y="117"/>
                    <a:pt x="106" y="147"/>
                    <a:pt x="143" y="160"/>
                  </a:cubicBezTo>
                  <a:cubicBezTo>
                    <a:pt x="156" y="164"/>
                    <a:pt x="168" y="169"/>
                    <a:pt x="178" y="172"/>
                  </a:cubicBezTo>
                  <a:cubicBezTo>
                    <a:pt x="228" y="191"/>
                    <a:pt x="233" y="213"/>
                    <a:pt x="232" y="225"/>
                  </a:cubicBezTo>
                  <a:cubicBezTo>
                    <a:pt x="231" y="245"/>
                    <a:pt x="207" y="260"/>
                    <a:pt x="168" y="267"/>
                  </a:cubicBezTo>
                  <a:cubicBezTo>
                    <a:pt x="99" y="280"/>
                    <a:pt x="92" y="293"/>
                    <a:pt x="92" y="295"/>
                  </a:cubicBezTo>
                  <a:cubicBezTo>
                    <a:pt x="92" y="297"/>
                    <a:pt x="95" y="303"/>
                    <a:pt x="109" y="312"/>
                  </a:cubicBezTo>
                  <a:cubicBezTo>
                    <a:pt x="170" y="351"/>
                    <a:pt x="141" y="399"/>
                    <a:pt x="141" y="400"/>
                  </a:cubicBezTo>
                  <a:close/>
                </a:path>
              </a:pathLst>
            </a:custGeom>
            <a:solidFill>
              <a:srgbClr val="E877DA"/>
            </a:solidFill>
            <a:ln cap="flat">
              <a:solidFill>
                <a:schemeClr val="tx2"/>
              </a:solidFill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8" name="Freeform: Shape 87">
              <a:extLst>
                <a:ext uri="{FF2B5EF4-FFF2-40B4-BE49-F238E27FC236}">
                  <a16:creationId xmlns:a16="http://schemas.microsoft.com/office/drawing/2014/main" id="{65E81CE0-5725-9BEA-DD48-82E1F57D8987}"/>
                </a:ext>
              </a:extLst>
            </p:cNvPr>
            <p:cNvSpPr/>
            <p:nvPr/>
          </p:nvSpPr>
          <p:spPr>
            <a:xfrm>
              <a:off x="7602524" y="5898737"/>
              <a:ext cx="387054" cy="3804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99" h="577">
                  <a:moveTo>
                    <a:pt x="599" y="0"/>
                  </a:moveTo>
                  <a:lnTo>
                    <a:pt x="0" y="0"/>
                  </a:lnTo>
                  <a:lnTo>
                    <a:pt x="0" y="577"/>
                  </a:lnTo>
                  <a:lnTo>
                    <a:pt x="599" y="577"/>
                  </a:ln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9" name="Freeform: Shape 88">
              <a:extLst>
                <a:ext uri="{FF2B5EF4-FFF2-40B4-BE49-F238E27FC236}">
                  <a16:creationId xmlns:a16="http://schemas.microsoft.com/office/drawing/2014/main" id="{DC0995B6-5DCA-E960-1974-A78FF7415679}"/>
                </a:ext>
              </a:extLst>
            </p:cNvPr>
            <p:cNvSpPr/>
            <p:nvPr/>
          </p:nvSpPr>
          <p:spPr>
            <a:xfrm>
              <a:off x="7662070" y="6047340"/>
              <a:ext cx="327507" cy="2311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7" h="351">
                  <a:moveTo>
                    <a:pt x="507" y="0"/>
                  </a:moveTo>
                  <a:lnTo>
                    <a:pt x="52" y="0"/>
                  </a:lnTo>
                  <a:cubicBezTo>
                    <a:pt x="23" y="0"/>
                    <a:pt x="0" y="24"/>
                    <a:pt x="0" y="52"/>
                  </a:cubicBezTo>
                  <a:lnTo>
                    <a:pt x="0" y="351"/>
                  </a:lnTo>
                  <a:lnTo>
                    <a:pt x="29" y="351"/>
                  </a:lnTo>
                  <a:lnTo>
                    <a:pt x="29" y="52"/>
                  </a:lnTo>
                  <a:cubicBezTo>
                    <a:pt x="29" y="39"/>
                    <a:pt x="39" y="28"/>
                    <a:pt x="52" y="28"/>
                  </a:cubicBezTo>
                  <a:lnTo>
                    <a:pt x="507" y="28"/>
                  </a:ln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0" name="Freeform: Shape 89">
              <a:extLst>
                <a:ext uri="{FF2B5EF4-FFF2-40B4-BE49-F238E27FC236}">
                  <a16:creationId xmlns:a16="http://schemas.microsoft.com/office/drawing/2014/main" id="{60D1F2AE-2508-0E41-D9BC-FB738A54E345}"/>
                </a:ext>
              </a:extLst>
            </p:cNvPr>
            <p:cNvSpPr/>
            <p:nvPr/>
          </p:nvSpPr>
          <p:spPr>
            <a:xfrm rot="926246" flipV="1">
              <a:off x="6024779" y="5828565"/>
              <a:ext cx="1434947" cy="80790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18" h="937">
                  <a:moveTo>
                    <a:pt x="1928" y="70"/>
                  </a:moveTo>
                  <a:cubicBezTo>
                    <a:pt x="1821" y="70"/>
                    <a:pt x="1727" y="129"/>
                    <a:pt x="1677" y="216"/>
                  </a:cubicBezTo>
                  <a:cubicBezTo>
                    <a:pt x="1517" y="141"/>
                    <a:pt x="1230" y="30"/>
                    <a:pt x="898" y="4"/>
                  </a:cubicBezTo>
                  <a:cubicBezTo>
                    <a:pt x="635" y="-16"/>
                    <a:pt x="414" y="49"/>
                    <a:pt x="259" y="194"/>
                  </a:cubicBezTo>
                  <a:cubicBezTo>
                    <a:pt x="85" y="356"/>
                    <a:pt x="-2" y="605"/>
                    <a:pt x="0" y="937"/>
                  </a:cubicBezTo>
                  <a:lnTo>
                    <a:pt x="239" y="934"/>
                  </a:lnTo>
                  <a:cubicBezTo>
                    <a:pt x="237" y="673"/>
                    <a:pt x="298" y="482"/>
                    <a:pt x="421" y="368"/>
                  </a:cubicBezTo>
                  <a:cubicBezTo>
                    <a:pt x="528" y="269"/>
                    <a:pt x="682" y="227"/>
                    <a:pt x="880" y="242"/>
                  </a:cubicBezTo>
                  <a:cubicBezTo>
                    <a:pt x="1251" y="270"/>
                    <a:pt x="1566" y="422"/>
                    <a:pt x="1661" y="473"/>
                  </a:cubicBezTo>
                  <a:cubicBezTo>
                    <a:pt x="1705" y="577"/>
                    <a:pt x="1808" y="649"/>
                    <a:pt x="1928" y="649"/>
                  </a:cubicBezTo>
                  <a:cubicBezTo>
                    <a:pt x="2089" y="649"/>
                    <a:pt x="2218" y="520"/>
                    <a:pt x="2218" y="360"/>
                  </a:cubicBezTo>
                  <a:cubicBezTo>
                    <a:pt x="2218" y="200"/>
                    <a:pt x="2089" y="70"/>
                    <a:pt x="1928" y="70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Freeform: Shape 90">
              <a:extLst>
                <a:ext uri="{FF2B5EF4-FFF2-40B4-BE49-F238E27FC236}">
                  <a16:creationId xmlns:a16="http://schemas.microsoft.com/office/drawing/2014/main" id="{A16B3A66-FE7E-384D-8FDE-165DD1B54D49}"/>
                </a:ext>
              </a:extLst>
            </p:cNvPr>
            <p:cNvSpPr/>
            <p:nvPr/>
          </p:nvSpPr>
          <p:spPr>
            <a:xfrm rot="762872" flipV="1">
              <a:off x="6129346" y="6143467"/>
              <a:ext cx="116421" cy="1684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3" h="239">
                  <a:moveTo>
                    <a:pt x="31" y="0"/>
                  </a:moveTo>
                  <a:cubicBezTo>
                    <a:pt x="21" y="11"/>
                    <a:pt x="10" y="23"/>
                    <a:pt x="0" y="35"/>
                  </a:cubicBezTo>
                  <a:cubicBezTo>
                    <a:pt x="54" y="63"/>
                    <a:pt x="126" y="121"/>
                    <a:pt x="146" y="239"/>
                  </a:cubicBezTo>
                  <a:cubicBezTo>
                    <a:pt x="157" y="221"/>
                    <a:pt x="170" y="204"/>
                    <a:pt x="183" y="188"/>
                  </a:cubicBezTo>
                  <a:cubicBezTo>
                    <a:pt x="153" y="87"/>
                    <a:pt x="86" y="31"/>
                    <a:pt x="31" y="0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2" name="Freeform: Shape 91">
              <a:extLst>
                <a:ext uri="{FF2B5EF4-FFF2-40B4-BE49-F238E27FC236}">
                  <a16:creationId xmlns:a16="http://schemas.microsoft.com/office/drawing/2014/main" id="{F8DB654C-0DA7-EC33-1CAD-73484DA01558}"/>
                </a:ext>
              </a:extLst>
            </p:cNvPr>
            <p:cNvSpPr/>
            <p:nvPr/>
          </p:nvSpPr>
          <p:spPr>
            <a:xfrm rot="762872" flipV="1">
              <a:off x="6421923" y="6361906"/>
              <a:ext cx="55012" cy="1684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" h="239">
                  <a:moveTo>
                    <a:pt x="0" y="3"/>
                  </a:moveTo>
                  <a:cubicBezTo>
                    <a:pt x="24" y="46"/>
                    <a:pt x="49" y="122"/>
                    <a:pt x="35" y="239"/>
                  </a:cubicBezTo>
                  <a:cubicBezTo>
                    <a:pt x="51" y="238"/>
                    <a:pt x="66" y="238"/>
                    <a:pt x="83" y="238"/>
                  </a:cubicBezTo>
                  <a:cubicBezTo>
                    <a:pt x="95" y="128"/>
                    <a:pt x="76" y="51"/>
                    <a:pt x="52" y="0"/>
                  </a:cubicBezTo>
                  <a:cubicBezTo>
                    <a:pt x="35" y="0"/>
                    <a:pt x="18" y="2"/>
                    <a:pt x="0" y="3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3" name="Freeform: Shape 92">
              <a:extLst>
                <a:ext uri="{FF2B5EF4-FFF2-40B4-BE49-F238E27FC236}">
                  <a16:creationId xmlns:a16="http://schemas.microsoft.com/office/drawing/2014/main" id="{FB98A7DD-AF5B-4C78-7568-83F4EE860594}"/>
                </a:ext>
              </a:extLst>
            </p:cNvPr>
            <p:cNvSpPr/>
            <p:nvPr/>
          </p:nvSpPr>
          <p:spPr>
            <a:xfrm rot="762872" flipV="1">
              <a:off x="6728312" y="6383377"/>
              <a:ext cx="56291" cy="1776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" h="252">
                  <a:moveTo>
                    <a:pt x="0" y="239"/>
                  </a:moveTo>
                  <a:cubicBezTo>
                    <a:pt x="16" y="244"/>
                    <a:pt x="32" y="248"/>
                    <a:pt x="47" y="252"/>
                  </a:cubicBezTo>
                  <a:cubicBezTo>
                    <a:pt x="95" y="149"/>
                    <a:pt x="94" y="67"/>
                    <a:pt x="82" y="14"/>
                  </a:cubicBezTo>
                  <a:cubicBezTo>
                    <a:pt x="64" y="9"/>
                    <a:pt x="47" y="4"/>
                    <a:pt x="29" y="0"/>
                  </a:cubicBezTo>
                  <a:cubicBezTo>
                    <a:pt x="43" y="42"/>
                    <a:pt x="56" y="125"/>
                    <a:pt x="0" y="239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4" name="Freeform: Shape 93">
              <a:extLst>
                <a:ext uri="{FF2B5EF4-FFF2-40B4-BE49-F238E27FC236}">
                  <a16:creationId xmlns:a16="http://schemas.microsoft.com/office/drawing/2014/main" id="{4A9BE5C4-8AB7-5BE5-9043-78075352E2FD}"/>
                </a:ext>
              </a:extLst>
            </p:cNvPr>
            <p:cNvSpPr/>
            <p:nvPr/>
          </p:nvSpPr>
          <p:spPr>
            <a:xfrm rot="762872" flipV="1">
              <a:off x="7032033" y="6314095"/>
              <a:ext cx="70364" cy="2278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1" h="323">
                  <a:moveTo>
                    <a:pt x="54" y="0"/>
                  </a:moveTo>
                  <a:cubicBezTo>
                    <a:pt x="46" y="11"/>
                    <a:pt x="38" y="22"/>
                    <a:pt x="31" y="35"/>
                  </a:cubicBezTo>
                  <a:cubicBezTo>
                    <a:pt x="25" y="31"/>
                    <a:pt x="19" y="29"/>
                    <a:pt x="14" y="26"/>
                  </a:cubicBezTo>
                  <a:cubicBezTo>
                    <a:pt x="44" y="51"/>
                    <a:pt x="82" y="103"/>
                    <a:pt x="54" y="197"/>
                  </a:cubicBezTo>
                  <a:cubicBezTo>
                    <a:pt x="42" y="234"/>
                    <a:pt x="23" y="263"/>
                    <a:pt x="0" y="285"/>
                  </a:cubicBezTo>
                  <a:cubicBezTo>
                    <a:pt x="5" y="288"/>
                    <a:pt x="10" y="291"/>
                    <a:pt x="15" y="293"/>
                  </a:cubicBezTo>
                  <a:cubicBezTo>
                    <a:pt x="19" y="303"/>
                    <a:pt x="24" y="313"/>
                    <a:pt x="30" y="323"/>
                  </a:cubicBezTo>
                  <a:cubicBezTo>
                    <a:pt x="59" y="295"/>
                    <a:pt x="84" y="259"/>
                    <a:pt x="99" y="211"/>
                  </a:cubicBezTo>
                  <a:cubicBezTo>
                    <a:pt x="132" y="102"/>
                    <a:pt x="93" y="36"/>
                    <a:pt x="54" y="0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5" name="Freeform: Shape 94">
              <a:extLst>
                <a:ext uri="{FF2B5EF4-FFF2-40B4-BE49-F238E27FC236}">
                  <a16:creationId xmlns:a16="http://schemas.microsoft.com/office/drawing/2014/main" id="{6B7FDB3B-0E18-EDE4-6517-EA5311F7928A}"/>
                </a:ext>
              </a:extLst>
            </p:cNvPr>
            <p:cNvSpPr/>
            <p:nvPr/>
          </p:nvSpPr>
          <p:spPr>
            <a:xfrm rot="762872" flipV="1">
              <a:off x="6059209" y="5517468"/>
              <a:ext cx="335829" cy="3715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526">
                  <a:moveTo>
                    <a:pt x="526" y="263"/>
                  </a:moveTo>
                  <a:cubicBezTo>
                    <a:pt x="526" y="408"/>
                    <a:pt x="408" y="526"/>
                    <a:pt x="263" y="526"/>
                  </a:cubicBezTo>
                  <a:cubicBezTo>
                    <a:pt x="117" y="526"/>
                    <a:pt x="0" y="408"/>
                    <a:pt x="0" y="263"/>
                  </a:cubicBezTo>
                  <a:cubicBezTo>
                    <a:pt x="0" y="118"/>
                    <a:pt x="117" y="0"/>
                    <a:pt x="263" y="0"/>
                  </a:cubicBezTo>
                  <a:cubicBezTo>
                    <a:pt x="408" y="0"/>
                    <a:pt x="526" y="118"/>
                    <a:pt x="526" y="263"/>
                  </a:cubicBezTo>
                  <a:close/>
                </a:path>
              </a:pathLst>
            </a:custGeom>
            <a:solidFill>
              <a:srgbClr val="F3920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56" name="Csoportba foglalás 55">
              <a:extLst>
                <a:ext uri="{FF2B5EF4-FFF2-40B4-BE49-F238E27FC236}">
                  <a16:creationId xmlns:a16="http://schemas.microsoft.com/office/drawing/2014/main" id="{82576DFC-11B5-8C8E-F973-ADFEDD44556B}"/>
                </a:ext>
              </a:extLst>
            </p:cNvPr>
            <p:cNvGrpSpPr/>
            <p:nvPr/>
          </p:nvGrpSpPr>
          <p:grpSpPr>
            <a:xfrm rot="9634524">
              <a:off x="6013287" y="5188636"/>
              <a:ext cx="549967" cy="573393"/>
              <a:chOff x="11874103" y="6369422"/>
              <a:chExt cx="1058551" cy="1081560"/>
            </a:xfrm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2172FBE-75CD-264C-7BE1-668164E85A3A}"/>
                  </a:ext>
                </a:extLst>
              </p:cNvPr>
              <p:cNvSpPr/>
              <p:nvPr/>
            </p:nvSpPr>
            <p:spPr>
              <a:xfrm rot="16831521" flipV="1">
                <a:off x="12587583" y="6959781"/>
                <a:ext cx="491255" cy="198886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00" h="150">
                    <a:moveTo>
                      <a:pt x="399" y="98"/>
                    </a:moveTo>
                    <a:cubicBezTo>
                      <a:pt x="394" y="78"/>
                      <a:pt x="377" y="64"/>
                      <a:pt x="358" y="61"/>
                    </a:cubicBezTo>
                    <a:lnTo>
                      <a:pt x="54" y="1"/>
                    </a:lnTo>
                    <a:cubicBezTo>
                      <a:pt x="54" y="1"/>
                      <a:pt x="12" y="-10"/>
                      <a:pt x="1" y="34"/>
                    </a:cubicBezTo>
                    <a:cubicBezTo>
                      <a:pt x="-10" y="77"/>
                      <a:pt x="129" y="102"/>
                      <a:pt x="203" y="121"/>
                    </a:cubicBezTo>
                    <a:cubicBezTo>
                      <a:pt x="277" y="139"/>
                      <a:pt x="336" y="149"/>
                      <a:pt x="363" y="150"/>
                    </a:cubicBezTo>
                    <a:cubicBezTo>
                      <a:pt x="386" y="150"/>
                      <a:pt x="407" y="124"/>
                      <a:pt x="399" y="98"/>
                    </a:cubicBezTo>
                    <a:close/>
                  </a:path>
                </a:pathLst>
              </a:custGeom>
              <a:solidFill>
                <a:srgbClr val="CEE6F9"/>
              </a:solidFill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 dirty="0">
                  <a:latin typeface="Poppins" panose="00000500000000000000" pitchFamily="2" charset="0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AB2F79E-8BF5-957D-2DFC-416E7479927C}"/>
                  </a:ext>
                </a:extLst>
              </p:cNvPr>
              <p:cNvSpPr/>
              <p:nvPr/>
            </p:nvSpPr>
            <p:spPr>
              <a:xfrm rot="762872" flipV="1">
                <a:off x="11942146" y="6682005"/>
                <a:ext cx="465400" cy="5392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79" h="405">
                    <a:moveTo>
                      <a:pt x="33" y="85"/>
                    </a:moveTo>
                    <a:lnTo>
                      <a:pt x="267" y="367"/>
                    </a:lnTo>
                    <a:cubicBezTo>
                      <a:pt x="267" y="367"/>
                      <a:pt x="302" y="407"/>
                      <a:pt x="327" y="405"/>
                    </a:cubicBezTo>
                    <a:cubicBezTo>
                      <a:pt x="353" y="404"/>
                      <a:pt x="378" y="375"/>
                      <a:pt x="379" y="344"/>
                    </a:cubicBezTo>
                    <a:cubicBezTo>
                      <a:pt x="380" y="314"/>
                      <a:pt x="93" y="48"/>
                      <a:pt x="93" y="48"/>
                    </a:cubicBezTo>
                    <a:cubicBezTo>
                      <a:pt x="93" y="48"/>
                      <a:pt x="33" y="-15"/>
                      <a:pt x="7" y="4"/>
                    </a:cubicBezTo>
                    <a:cubicBezTo>
                      <a:pt x="-18" y="22"/>
                      <a:pt x="33" y="85"/>
                      <a:pt x="33" y="85"/>
                    </a:cubicBezTo>
                    <a:close/>
                  </a:path>
                </a:pathLst>
              </a:custGeom>
              <a:solidFill>
                <a:srgbClr val="CEE6F9"/>
              </a:solidFill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 dirty="0">
                  <a:latin typeface="Poppins" panose="00000500000000000000" pitchFamily="2" charset="0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663B0CE-0C46-680E-15D2-E7173A61C92A}"/>
                  </a:ext>
                </a:extLst>
              </p:cNvPr>
              <p:cNvSpPr/>
              <p:nvPr/>
            </p:nvSpPr>
            <p:spPr>
              <a:xfrm rot="762872" flipV="1">
                <a:off x="12434377" y="6866338"/>
                <a:ext cx="163752" cy="58464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34" h="439">
                    <a:moveTo>
                      <a:pt x="39" y="403"/>
                    </a:moveTo>
                    <a:lnTo>
                      <a:pt x="1" y="57"/>
                    </a:lnTo>
                    <a:cubicBezTo>
                      <a:pt x="1" y="57"/>
                      <a:pt x="-8" y="18"/>
                      <a:pt x="29" y="3"/>
                    </a:cubicBezTo>
                    <a:cubicBezTo>
                      <a:pt x="67" y="-11"/>
                      <a:pt x="79" y="26"/>
                      <a:pt x="92" y="86"/>
                    </a:cubicBezTo>
                    <a:cubicBezTo>
                      <a:pt x="106" y="145"/>
                      <a:pt x="134" y="403"/>
                      <a:pt x="134" y="403"/>
                    </a:cubicBezTo>
                    <a:cubicBezTo>
                      <a:pt x="134" y="403"/>
                      <a:pt x="130" y="433"/>
                      <a:pt x="101" y="438"/>
                    </a:cubicBezTo>
                    <a:cubicBezTo>
                      <a:pt x="72" y="443"/>
                      <a:pt x="41" y="427"/>
                      <a:pt x="39" y="403"/>
                    </a:cubicBezTo>
                    <a:close/>
                  </a:path>
                </a:pathLst>
              </a:custGeom>
              <a:solidFill>
                <a:srgbClr val="CEE6F9"/>
              </a:solidFill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 dirty="0">
                  <a:latin typeface="Poppins" panose="00000500000000000000" pitchFamily="2" charset="0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65D6A28-E79A-B6EC-708C-4B03F623B2F0}"/>
                  </a:ext>
                </a:extLst>
              </p:cNvPr>
              <p:cNvSpPr/>
              <p:nvPr/>
            </p:nvSpPr>
            <p:spPr>
              <a:xfrm rot="3560004" flipH="1" flipV="1">
                <a:off x="12000749" y="6242776"/>
                <a:ext cx="280629" cy="53392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52" h="401">
                    <a:moveTo>
                      <a:pt x="2" y="320"/>
                    </a:moveTo>
                    <a:cubicBezTo>
                      <a:pt x="-10" y="345"/>
                      <a:pt x="33" y="406"/>
                      <a:pt x="79" y="401"/>
                    </a:cubicBezTo>
                    <a:cubicBezTo>
                      <a:pt x="126" y="397"/>
                      <a:pt x="246" y="216"/>
                      <a:pt x="251" y="188"/>
                    </a:cubicBezTo>
                    <a:cubicBezTo>
                      <a:pt x="257" y="161"/>
                      <a:pt x="228" y="6"/>
                      <a:pt x="187" y="0"/>
                    </a:cubicBezTo>
                    <a:cubicBezTo>
                      <a:pt x="147" y="-5"/>
                      <a:pt x="142" y="146"/>
                      <a:pt x="142" y="146"/>
                    </a:cubicBezTo>
                    <a:cubicBezTo>
                      <a:pt x="142" y="146"/>
                      <a:pt x="45" y="228"/>
                      <a:pt x="2" y="320"/>
                    </a:cubicBezTo>
                    <a:close/>
                  </a:path>
                </a:pathLst>
              </a:custGeom>
              <a:solidFill>
                <a:srgbClr val="CEE6F9"/>
              </a:solidFill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 dirty="0">
                  <a:latin typeface="Poppins" panose="00000500000000000000" pitchFamily="2" charset="0"/>
                  <a:ea typeface="Microsoft YaHei" pitchFamily="2"/>
                  <a:cs typeface="Lucida Sans" pitchFamily="2"/>
                </a:endParaRPr>
              </a:p>
            </p:txBody>
          </p:sp>
        </p:grpSp>
        <p:sp>
          <p:nvSpPr>
            <p:cNvPr id="57" name="Freeform: Shape 106">
              <a:extLst>
                <a:ext uri="{FF2B5EF4-FFF2-40B4-BE49-F238E27FC236}">
                  <a16:creationId xmlns:a16="http://schemas.microsoft.com/office/drawing/2014/main" id="{858D31B0-5767-991B-69F7-57994A74A7E7}"/>
                </a:ext>
              </a:extLst>
            </p:cNvPr>
            <p:cNvSpPr/>
            <p:nvPr/>
          </p:nvSpPr>
          <p:spPr>
            <a:xfrm>
              <a:off x="8139090" y="6277181"/>
              <a:ext cx="1434947" cy="61819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18" h="937">
                  <a:moveTo>
                    <a:pt x="290" y="70"/>
                  </a:moveTo>
                  <a:cubicBezTo>
                    <a:pt x="397" y="70"/>
                    <a:pt x="491" y="129"/>
                    <a:pt x="541" y="216"/>
                  </a:cubicBezTo>
                  <a:cubicBezTo>
                    <a:pt x="701" y="141"/>
                    <a:pt x="987" y="30"/>
                    <a:pt x="1320" y="4"/>
                  </a:cubicBezTo>
                  <a:cubicBezTo>
                    <a:pt x="1583" y="-16"/>
                    <a:pt x="1805" y="49"/>
                    <a:pt x="1959" y="194"/>
                  </a:cubicBezTo>
                  <a:cubicBezTo>
                    <a:pt x="2134" y="356"/>
                    <a:pt x="2220" y="605"/>
                    <a:pt x="2218" y="937"/>
                  </a:cubicBezTo>
                  <a:lnTo>
                    <a:pt x="1980" y="934"/>
                  </a:lnTo>
                  <a:cubicBezTo>
                    <a:pt x="1981" y="673"/>
                    <a:pt x="1920" y="482"/>
                    <a:pt x="1797" y="368"/>
                  </a:cubicBezTo>
                  <a:cubicBezTo>
                    <a:pt x="1690" y="269"/>
                    <a:pt x="1536" y="227"/>
                    <a:pt x="1338" y="242"/>
                  </a:cubicBezTo>
                  <a:cubicBezTo>
                    <a:pt x="967" y="270"/>
                    <a:pt x="653" y="422"/>
                    <a:pt x="557" y="473"/>
                  </a:cubicBezTo>
                  <a:cubicBezTo>
                    <a:pt x="513" y="577"/>
                    <a:pt x="410" y="649"/>
                    <a:pt x="290" y="649"/>
                  </a:cubicBezTo>
                  <a:cubicBezTo>
                    <a:pt x="130" y="649"/>
                    <a:pt x="0" y="520"/>
                    <a:pt x="0" y="360"/>
                  </a:cubicBezTo>
                  <a:cubicBezTo>
                    <a:pt x="0" y="200"/>
                    <a:pt x="130" y="70"/>
                    <a:pt x="290" y="70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8" name="Freeform: Shape 107">
              <a:extLst>
                <a:ext uri="{FF2B5EF4-FFF2-40B4-BE49-F238E27FC236}">
                  <a16:creationId xmlns:a16="http://schemas.microsoft.com/office/drawing/2014/main" id="{3EB6A55F-6FAC-9FD3-807C-CEF9AFBBA5DE}"/>
                </a:ext>
              </a:extLst>
            </p:cNvPr>
            <p:cNvSpPr/>
            <p:nvPr/>
          </p:nvSpPr>
          <p:spPr>
            <a:xfrm>
              <a:off x="9326790" y="6421821"/>
              <a:ext cx="117152" cy="1571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2" h="239">
                  <a:moveTo>
                    <a:pt x="151" y="0"/>
                  </a:moveTo>
                  <a:cubicBezTo>
                    <a:pt x="162" y="11"/>
                    <a:pt x="173" y="23"/>
                    <a:pt x="182" y="35"/>
                  </a:cubicBezTo>
                  <a:cubicBezTo>
                    <a:pt x="128" y="63"/>
                    <a:pt x="57" y="121"/>
                    <a:pt x="36" y="239"/>
                  </a:cubicBezTo>
                  <a:cubicBezTo>
                    <a:pt x="25" y="221"/>
                    <a:pt x="12" y="204"/>
                    <a:pt x="0" y="188"/>
                  </a:cubicBezTo>
                  <a:cubicBezTo>
                    <a:pt x="30" y="87"/>
                    <a:pt x="96" y="31"/>
                    <a:pt x="151" y="0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9" name="Freeform: Shape 108">
              <a:extLst>
                <a:ext uri="{FF2B5EF4-FFF2-40B4-BE49-F238E27FC236}">
                  <a16:creationId xmlns:a16="http://schemas.microsoft.com/office/drawing/2014/main" id="{DAC4ADB8-3CC5-EE5E-8411-64ED5BBC7996}"/>
                </a:ext>
              </a:extLst>
            </p:cNvPr>
            <p:cNvSpPr/>
            <p:nvPr/>
          </p:nvSpPr>
          <p:spPr>
            <a:xfrm>
              <a:off x="9051061" y="6277839"/>
              <a:ext cx="55663" cy="1571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" h="239">
                  <a:moveTo>
                    <a:pt x="87" y="3"/>
                  </a:moveTo>
                  <a:cubicBezTo>
                    <a:pt x="63" y="46"/>
                    <a:pt x="38" y="122"/>
                    <a:pt x="53" y="239"/>
                  </a:cubicBezTo>
                  <a:cubicBezTo>
                    <a:pt x="37" y="238"/>
                    <a:pt x="21" y="238"/>
                    <a:pt x="4" y="238"/>
                  </a:cubicBezTo>
                  <a:cubicBezTo>
                    <a:pt x="-8" y="128"/>
                    <a:pt x="12" y="51"/>
                    <a:pt x="35" y="0"/>
                  </a:cubicBezTo>
                  <a:cubicBezTo>
                    <a:pt x="53" y="0"/>
                    <a:pt x="70" y="2"/>
                    <a:pt x="87" y="3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0" name="Freeform: Shape 109">
              <a:extLst>
                <a:ext uri="{FF2B5EF4-FFF2-40B4-BE49-F238E27FC236}">
                  <a16:creationId xmlns:a16="http://schemas.microsoft.com/office/drawing/2014/main" id="{B41AA2C0-F9DB-55F6-FF75-555E8EDBBEA1}"/>
                </a:ext>
              </a:extLst>
            </p:cNvPr>
            <p:cNvSpPr/>
            <p:nvPr/>
          </p:nvSpPr>
          <p:spPr>
            <a:xfrm>
              <a:off x="8741679" y="6314166"/>
              <a:ext cx="56958" cy="16577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" h="252">
                  <a:moveTo>
                    <a:pt x="89" y="239"/>
                  </a:moveTo>
                  <a:cubicBezTo>
                    <a:pt x="73" y="244"/>
                    <a:pt x="57" y="248"/>
                    <a:pt x="42" y="252"/>
                  </a:cubicBezTo>
                  <a:cubicBezTo>
                    <a:pt x="-6" y="149"/>
                    <a:pt x="-5" y="67"/>
                    <a:pt x="7" y="14"/>
                  </a:cubicBezTo>
                  <a:cubicBezTo>
                    <a:pt x="25" y="9"/>
                    <a:pt x="43" y="4"/>
                    <a:pt x="60" y="0"/>
                  </a:cubicBezTo>
                  <a:cubicBezTo>
                    <a:pt x="46" y="42"/>
                    <a:pt x="33" y="125"/>
                    <a:pt x="89" y="239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1" name="Freeform: Shape 110">
              <a:extLst>
                <a:ext uri="{FF2B5EF4-FFF2-40B4-BE49-F238E27FC236}">
                  <a16:creationId xmlns:a16="http://schemas.microsoft.com/office/drawing/2014/main" id="{84013D82-6EE2-EC6D-5E44-B5AAC2C43577}"/>
                </a:ext>
              </a:extLst>
            </p:cNvPr>
            <p:cNvSpPr/>
            <p:nvPr/>
          </p:nvSpPr>
          <p:spPr>
            <a:xfrm>
              <a:off x="8436825" y="6396063"/>
              <a:ext cx="71197" cy="2126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1" h="323">
                  <a:moveTo>
                    <a:pt x="57" y="0"/>
                  </a:moveTo>
                  <a:cubicBezTo>
                    <a:pt x="65" y="11"/>
                    <a:pt x="73" y="22"/>
                    <a:pt x="80" y="35"/>
                  </a:cubicBezTo>
                  <a:cubicBezTo>
                    <a:pt x="85" y="31"/>
                    <a:pt x="92" y="29"/>
                    <a:pt x="97" y="26"/>
                  </a:cubicBezTo>
                  <a:cubicBezTo>
                    <a:pt x="67" y="51"/>
                    <a:pt x="29" y="103"/>
                    <a:pt x="58" y="197"/>
                  </a:cubicBezTo>
                  <a:cubicBezTo>
                    <a:pt x="69" y="234"/>
                    <a:pt x="89" y="263"/>
                    <a:pt x="111" y="285"/>
                  </a:cubicBezTo>
                  <a:cubicBezTo>
                    <a:pt x="106" y="288"/>
                    <a:pt x="101" y="291"/>
                    <a:pt x="96" y="293"/>
                  </a:cubicBezTo>
                  <a:cubicBezTo>
                    <a:pt x="92" y="303"/>
                    <a:pt x="87" y="313"/>
                    <a:pt x="81" y="323"/>
                  </a:cubicBezTo>
                  <a:cubicBezTo>
                    <a:pt x="52" y="295"/>
                    <a:pt x="27" y="259"/>
                    <a:pt x="12" y="211"/>
                  </a:cubicBezTo>
                  <a:cubicBezTo>
                    <a:pt x="-21" y="102"/>
                    <a:pt x="18" y="36"/>
                    <a:pt x="57" y="0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2" name="Freeform: Shape 111">
              <a:extLst>
                <a:ext uri="{FF2B5EF4-FFF2-40B4-BE49-F238E27FC236}">
                  <a16:creationId xmlns:a16="http://schemas.microsoft.com/office/drawing/2014/main" id="{060EC616-78FF-DEDF-AA46-A7D7A74B501C}"/>
                </a:ext>
              </a:extLst>
            </p:cNvPr>
            <p:cNvSpPr/>
            <p:nvPr/>
          </p:nvSpPr>
          <p:spPr>
            <a:xfrm>
              <a:off x="9289897" y="6812814"/>
              <a:ext cx="340452" cy="34740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7" h="527">
                  <a:moveTo>
                    <a:pt x="13" y="181"/>
                  </a:moveTo>
                  <a:cubicBezTo>
                    <a:pt x="-32" y="319"/>
                    <a:pt x="43" y="468"/>
                    <a:pt x="182" y="513"/>
                  </a:cubicBezTo>
                  <a:cubicBezTo>
                    <a:pt x="320" y="559"/>
                    <a:pt x="468" y="484"/>
                    <a:pt x="514" y="345"/>
                  </a:cubicBezTo>
                  <a:cubicBezTo>
                    <a:pt x="559" y="207"/>
                    <a:pt x="484" y="59"/>
                    <a:pt x="345" y="13"/>
                  </a:cubicBezTo>
                  <a:cubicBezTo>
                    <a:pt x="207" y="-32"/>
                    <a:pt x="58" y="43"/>
                    <a:pt x="13" y="181"/>
                  </a:cubicBezTo>
                  <a:close/>
                </a:path>
              </a:pathLst>
            </a:custGeom>
            <a:solidFill>
              <a:srgbClr val="F3920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3" name="Freeform: Shape 112">
              <a:extLst>
                <a:ext uri="{FF2B5EF4-FFF2-40B4-BE49-F238E27FC236}">
                  <a16:creationId xmlns:a16="http://schemas.microsoft.com/office/drawing/2014/main" id="{36536BCB-F2CD-0225-F363-B1E5E73949DA}"/>
                </a:ext>
              </a:extLst>
            </p:cNvPr>
            <p:cNvSpPr/>
            <p:nvPr/>
          </p:nvSpPr>
          <p:spPr>
            <a:xfrm>
              <a:off x="9588278" y="7005008"/>
              <a:ext cx="262135" cy="7529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6" h="115">
                  <a:moveTo>
                    <a:pt x="6" y="22"/>
                  </a:moveTo>
                  <a:cubicBezTo>
                    <a:pt x="17" y="6"/>
                    <a:pt x="37" y="-2"/>
                    <a:pt x="57" y="0"/>
                  </a:cubicBezTo>
                  <a:lnTo>
                    <a:pt x="364" y="38"/>
                  </a:lnTo>
                  <a:cubicBezTo>
                    <a:pt x="364" y="38"/>
                    <a:pt x="408" y="41"/>
                    <a:pt x="405" y="85"/>
                  </a:cubicBezTo>
                  <a:cubicBezTo>
                    <a:pt x="402" y="130"/>
                    <a:pt x="262" y="111"/>
                    <a:pt x="186" y="106"/>
                  </a:cubicBezTo>
                  <a:cubicBezTo>
                    <a:pt x="109" y="100"/>
                    <a:pt x="51" y="91"/>
                    <a:pt x="25" y="83"/>
                  </a:cubicBezTo>
                  <a:cubicBezTo>
                    <a:pt x="4" y="76"/>
                    <a:pt x="-9" y="46"/>
                    <a:pt x="6" y="22"/>
                  </a:cubicBezTo>
                  <a:close/>
                </a:path>
              </a:pathLst>
            </a:custGeom>
            <a:solidFill>
              <a:srgbClr val="CEE6F9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4" name="Freeform: Shape 113">
              <a:extLst>
                <a:ext uri="{FF2B5EF4-FFF2-40B4-BE49-F238E27FC236}">
                  <a16:creationId xmlns:a16="http://schemas.microsoft.com/office/drawing/2014/main" id="{2F1D0E40-F461-13DD-D1FE-708F9D0C3440}"/>
                </a:ext>
              </a:extLst>
            </p:cNvPr>
            <p:cNvSpPr/>
            <p:nvPr/>
          </p:nvSpPr>
          <p:spPr>
            <a:xfrm>
              <a:off x="9568214" y="6752712"/>
              <a:ext cx="300322" cy="19153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5" h="291">
                  <a:moveTo>
                    <a:pt x="411" y="77"/>
                  </a:moveTo>
                  <a:lnTo>
                    <a:pt x="101" y="273"/>
                  </a:lnTo>
                  <a:cubicBezTo>
                    <a:pt x="101" y="273"/>
                    <a:pt x="56" y="299"/>
                    <a:pt x="32" y="289"/>
                  </a:cubicBezTo>
                  <a:cubicBezTo>
                    <a:pt x="8" y="280"/>
                    <a:pt x="-6" y="245"/>
                    <a:pt x="2" y="216"/>
                  </a:cubicBezTo>
                  <a:cubicBezTo>
                    <a:pt x="10" y="187"/>
                    <a:pt x="366" y="24"/>
                    <a:pt x="366" y="24"/>
                  </a:cubicBezTo>
                  <a:cubicBezTo>
                    <a:pt x="366" y="24"/>
                    <a:pt x="443" y="-17"/>
                    <a:pt x="461" y="8"/>
                  </a:cubicBezTo>
                  <a:cubicBezTo>
                    <a:pt x="480" y="33"/>
                    <a:pt x="411" y="77"/>
                    <a:pt x="411" y="77"/>
                  </a:cubicBezTo>
                  <a:close/>
                </a:path>
              </a:pathLst>
            </a:custGeom>
            <a:solidFill>
              <a:srgbClr val="CEE6F9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5" name="Freeform: Shape 114">
              <a:extLst>
                <a:ext uri="{FF2B5EF4-FFF2-40B4-BE49-F238E27FC236}">
                  <a16:creationId xmlns:a16="http://schemas.microsoft.com/office/drawing/2014/main" id="{A5E41500-E962-D046-04EA-91DDECAAFDF5}"/>
                </a:ext>
              </a:extLst>
            </p:cNvPr>
            <p:cNvSpPr/>
            <p:nvPr/>
          </p:nvSpPr>
          <p:spPr>
            <a:xfrm>
              <a:off x="9466596" y="6588918"/>
              <a:ext cx="155339" cy="26814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1" h="407">
                  <a:moveTo>
                    <a:pt x="91" y="386"/>
                  </a:moveTo>
                  <a:lnTo>
                    <a:pt x="234" y="69"/>
                  </a:lnTo>
                  <a:cubicBezTo>
                    <a:pt x="234" y="69"/>
                    <a:pt x="256" y="35"/>
                    <a:pt x="225" y="9"/>
                  </a:cubicBezTo>
                  <a:cubicBezTo>
                    <a:pt x="193" y="-16"/>
                    <a:pt x="170" y="16"/>
                    <a:pt x="139" y="68"/>
                  </a:cubicBezTo>
                  <a:cubicBezTo>
                    <a:pt x="107" y="121"/>
                    <a:pt x="1" y="356"/>
                    <a:pt x="1" y="356"/>
                  </a:cubicBezTo>
                  <a:cubicBezTo>
                    <a:pt x="1" y="356"/>
                    <a:pt x="-5" y="386"/>
                    <a:pt x="21" y="400"/>
                  </a:cubicBezTo>
                  <a:cubicBezTo>
                    <a:pt x="47" y="414"/>
                    <a:pt x="81" y="408"/>
                    <a:pt x="91" y="386"/>
                  </a:cubicBezTo>
                  <a:close/>
                </a:path>
              </a:pathLst>
            </a:custGeom>
            <a:solidFill>
              <a:srgbClr val="CEE6F9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6" name="Freeform: Shape 115">
              <a:extLst>
                <a:ext uri="{FF2B5EF4-FFF2-40B4-BE49-F238E27FC236}">
                  <a16:creationId xmlns:a16="http://schemas.microsoft.com/office/drawing/2014/main" id="{D79E5665-F997-E150-4B91-584BB7319D00}"/>
                </a:ext>
              </a:extLst>
            </p:cNvPr>
            <p:cNvSpPr/>
            <p:nvPr/>
          </p:nvSpPr>
          <p:spPr>
            <a:xfrm>
              <a:off x="9254299" y="6643076"/>
              <a:ext cx="126860" cy="27607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7" h="419">
                  <a:moveTo>
                    <a:pt x="197" y="361"/>
                  </a:moveTo>
                  <a:cubicBezTo>
                    <a:pt x="200" y="389"/>
                    <a:pt x="141" y="433"/>
                    <a:pt x="98" y="414"/>
                  </a:cubicBezTo>
                  <a:cubicBezTo>
                    <a:pt x="55" y="395"/>
                    <a:pt x="-3" y="186"/>
                    <a:pt x="0" y="158"/>
                  </a:cubicBezTo>
                  <a:cubicBezTo>
                    <a:pt x="5" y="131"/>
                    <a:pt x="80" y="-7"/>
                    <a:pt x="120" y="0"/>
                  </a:cubicBezTo>
                  <a:cubicBezTo>
                    <a:pt x="161" y="7"/>
                    <a:pt x="118" y="152"/>
                    <a:pt x="118" y="152"/>
                  </a:cubicBezTo>
                  <a:cubicBezTo>
                    <a:pt x="118" y="152"/>
                    <a:pt x="184" y="260"/>
                    <a:pt x="197" y="361"/>
                  </a:cubicBezTo>
                  <a:close/>
                </a:path>
              </a:pathLst>
            </a:custGeom>
            <a:solidFill>
              <a:srgbClr val="CEE6F9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7" name="Freeform: Shape 116">
              <a:extLst>
                <a:ext uri="{FF2B5EF4-FFF2-40B4-BE49-F238E27FC236}">
                  <a16:creationId xmlns:a16="http://schemas.microsoft.com/office/drawing/2014/main" id="{CA70960F-1B8F-5C25-E144-52CF2C0320AD}"/>
                </a:ext>
              </a:extLst>
            </p:cNvPr>
            <p:cNvSpPr/>
            <p:nvPr/>
          </p:nvSpPr>
          <p:spPr>
            <a:xfrm>
              <a:off x="9761738" y="7024822"/>
              <a:ext cx="25243" cy="5415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" h="83">
                  <a:moveTo>
                    <a:pt x="13" y="39"/>
                  </a:moveTo>
                  <a:cubicBezTo>
                    <a:pt x="9" y="53"/>
                    <a:pt x="9" y="68"/>
                    <a:pt x="12" y="83"/>
                  </a:cubicBezTo>
                  <a:cubicBezTo>
                    <a:pt x="9" y="83"/>
                    <a:pt x="6" y="83"/>
                    <a:pt x="3" y="82"/>
                  </a:cubicBezTo>
                  <a:cubicBezTo>
                    <a:pt x="-1" y="66"/>
                    <a:pt x="0" y="51"/>
                    <a:pt x="4" y="37"/>
                  </a:cubicBezTo>
                  <a:cubicBezTo>
                    <a:pt x="9" y="21"/>
                    <a:pt x="18" y="9"/>
                    <a:pt x="27" y="0"/>
                  </a:cubicBezTo>
                  <a:lnTo>
                    <a:pt x="40" y="1"/>
                  </a:lnTo>
                  <a:cubicBezTo>
                    <a:pt x="30" y="10"/>
                    <a:pt x="19" y="22"/>
                    <a:pt x="13" y="39"/>
                  </a:cubicBezTo>
                  <a:close/>
                </a:path>
              </a:pathLst>
            </a:custGeom>
            <a:solidFill>
              <a:srgbClr val="B6D8F7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8" name="Freeform: Shape 117">
              <a:extLst>
                <a:ext uri="{FF2B5EF4-FFF2-40B4-BE49-F238E27FC236}">
                  <a16:creationId xmlns:a16="http://schemas.microsoft.com/office/drawing/2014/main" id="{9329E915-53A1-FEA6-C4AC-5FFA3696D81E}"/>
                </a:ext>
              </a:extLst>
            </p:cNvPr>
            <p:cNvSpPr/>
            <p:nvPr/>
          </p:nvSpPr>
          <p:spPr>
            <a:xfrm>
              <a:off x="9678246" y="7013594"/>
              <a:ext cx="22006" cy="5878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" h="90">
                  <a:moveTo>
                    <a:pt x="15" y="90"/>
                  </a:moveTo>
                  <a:cubicBezTo>
                    <a:pt x="11" y="90"/>
                    <a:pt x="8" y="89"/>
                    <a:pt x="4" y="89"/>
                  </a:cubicBezTo>
                  <a:cubicBezTo>
                    <a:pt x="-7" y="55"/>
                    <a:pt x="9" y="22"/>
                    <a:pt x="25" y="0"/>
                  </a:cubicBezTo>
                  <a:lnTo>
                    <a:pt x="35" y="2"/>
                  </a:lnTo>
                  <a:cubicBezTo>
                    <a:pt x="20" y="22"/>
                    <a:pt x="2" y="55"/>
                    <a:pt x="15" y="90"/>
                  </a:cubicBezTo>
                  <a:close/>
                </a:path>
              </a:pathLst>
            </a:custGeom>
            <a:solidFill>
              <a:srgbClr val="B6D8F7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9" name="Freeform: Shape 118">
              <a:extLst>
                <a:ext uri="{FF2B5EF4-FFF2-40B4-BE49-F238E27FC236}">
                  <a16:creationId xmlns:a16="http://schemas.microsoft.com/office/drawing/2014/main" id="{F8D57291-A48D-A6C7-7052-27A1BE4CF263}"/>
                </a:ext>
              </a:extLst>
            </p:cNvPr>
            <p:cNvSpPr/>
            <p:nvPr/>
          </p:nvSpPr>
          <p:spPr>
            <a:xfrm>
              <a:off x="9764975" y="6784415"/>
              <a:ext cx="32363" cy="4557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" h="70">
                  <a:moveTo>
                    <a:pt x="8" y="0"/>
                  </a:moveTo>
                  <a:cubicBezTo>
                    <a:pt x="15" y="32"/>
                    <a:pt x="33" y="51"/>
                    <a:pt x="51" y="64"/>
                  </a:cubicBezTo>
                  <a:lnTo>
                    <a:pt x="43" y="70"/>
                  </a:lnTo>
                  <a:cubicBezTo>
                    <a:pt x="24" y="56"/>
                    <a:pt x="6" y="35"/>
                    <a:pt x="0" y="5"/>
                  </a:cubicBezTo>
                  <a:cubicBezTo>
                    <a:pt x="3" y="4"/>
                    <a:pt x="6" y="2"/>
                    <a:pt x="8" y="0"/>
                  </a:cubicBezTo>
                  <a:close/>
                </a:path>
              </a:pathLst>
            </a:custGeom>
            <a:solidFill>
              <a:srgbClr val="B6D8F7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70" name="Freeform: Shape 119">
              <a:extLst>
                <a:ext uri="{FF2B5EF4-FFF2-40B4-BE49-F238E27FC236}">
                  <a16:creationId xmlns:a16="http://schemas.microsoft.com/office/drawing/2014/main" id="{3271AD82-6459-B73C-2A23-07E9F43CA2BE}"/>
                </a:ext>
              </a:extLst>
            </p:cNvPr>
            <p:cNvSpPr/>
            <p:nvPr/>
          </p:nvSpPr>
          <p:spPr>
            <a:xfrm>
              <a:off x="9676949" y="6827344"/>
              <a:ext cx="37540" cy="5613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9" h="86">
                  <a:moveTo>
                    <a:pt x="10" y="0"/>
                  </a:moveTo>
                  <a:cubicBezTo>
                    <a:pt x="8" y="35"/>
                    <a:pt x="37" y="64"/>
                    <a:pt x="59" y="80"/>
                  </a:cubicBezTo>
                  <a:lnTo>
                    <a:pt x="50" y="86"/>
                  </a:lnTo>
                  <a:cubicBezTo>
                    <a:pt x="28" y="68"/>
                    <a:pt x="1" y="40"/>
                    <a:pt x="0" y="5"/>
                  </a:cubicBezTo>
                  <a:cubicBezTo>
                    <a:pt x="4" y="3"/>
                    <a:pt x="7" y="2"/>
                    <a:pt x="10" y="0"/>
                  </a:cubicBezTo>
                  <a:close/>
                </a:path>
              </a:pathLst>
            </a:custGeom>
            <a:solidFill>
              <a:srgbClr val="B6D8F7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71" name="Freeform: Shape 120">
              <a:extLst>
                <a:ext uri="{FF2B5EF4-FFF2-40B4-BE49-F238E27FC236}">
                  <a16:creationId xmlns:a16="http://schemas.microsoft.com/office/drawing/2014/main" id="{9B8BCBB4-3065-A1C3-93CD-AF643B956E30}"/>
                </a:ext>
              </a:extLst>
            </p:cNvPr>
            <p:cNvSpPr/>
            <p:nvPr/>
          </p:nvSpPr>
          <p:spPr>
            <a:xfrm>
              <a:off x="9539735" y="6658267"/>
              <a:ext cx="56958" cy="2773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" h="43">
                  <a:moveTo>
                    <a:pt x="89" y="34"/>
                  </a:moveTo>
                  <a:lnTo>
                    <a:pt x="84" y="43"/>
                  </a:lnTo>
                  <a:cubicBezTo>
                    <a:pt x="71" y="44"/>
                    <a:pt x="57" y="43"/>
                    <a:pt x="43" y="38"/>
                  </a:cubicBezTo>
                  <a:cubicBezTo>
                    <a:pt x="28" y="33"/>
                    <a:pt x="13" y="24"/>
                    <a:pt x="0" y="9"/>
                  </a:cubicBezTo>
                  <a:cubicBezTo>
                    <a:pt x="1" y="6"/>
                    <a:pt x="3" y="3"/>
                    <a:pt x="4" y="0"/>
                  </a:cubicBezTo>
                  <a:cubicBezTo>
                    <a:pt x="30" y="31"/>
                    <a:pt x="63" y="36"/>
                    <a:pt x="89" y="34"/>
                  </a:cubicBezTo>
                  <a:close/>
                </a:path>
              </a:pathLst>
            </a:custGeom>
            <a:solidFill>
              <a:srgbClr val="B6D8F7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72" name="Freeform: Shape 121">
              <a:extLst>
                <a:ext uri="{FF2B5EF4-FFF2-40B4-BE49-F238E27FC236}">
                  <a16:creationId xmlns:a16="http://schemas.microsoft.com/office/drawing/2014/main" id="{2418F295-0010-426E-1274-7F7AE094D384}"/>
                </a:ext>
              </a:extLst>
            </p:cNvPr>
            <p:cNvSpPr/>
            <p:nvPr/>
          </p:nvSpPr>
          <p:spPr>
            <a:xfrm>
              <a:off x="9508019" y="6725633"/>
              <a:ext cx="58899" cy="2641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" h="41">
                  <a:moveTo>
                    <a:pt x="92" y="31"/>
                  </a:moveTo>
                  <a:lnTo>
                    <a:pt x="88" y="41"/>
                  </a:lnTo>
                  <a:cubicBezTo>
                    <a:pt x="74" y="41"/>
                    <a:pt x="57" y="40"/>
                    <a:pt x="41" y="35"/>
                  </a:cubicBezTo>
                  <a:cubicBezTo>
                    <a:pt x="26" y="30"/>
                    <a:pt x="12" y="22"/>
                    <a:pt x="0" y="9"/>
                  </a:cubicBezTo>
                  <a:cubicBezTo>
                    <a:pt x="2" y="6"/>
                    <a:pt x="3" y="3"/>
                    <a:pt x="4" y="0"/>
                  </a:cubicBezTo>
                  <a:cubicBezTo>
                    <a:pt x="29" y="29"/>
                    <a:pt x="66" y="33"/>
                    <a:pt x="92" y="31"/>
                  </a:cubicBezTo>
                  <a:close/>
                </a:path>
              </a:pathLst>
            </a:custGeom>
            <a:solidFill>
              <a:srgbClr val="B6D8F7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73" name="Freeform: Shape 122">
              <a:extLst>
                <a:ext uri="{FF2B5EF4-FFF2-40B4-BE49-F238E27FC236}">
                  <a16:creationId xmlns:a16="http://schemas.microsoft.com/office/drawing/2014/main" id="{C1CD2B90-724E-7804-E366-AE62FD6B3CA5}"/>
                </a:ext>
              </a:extLst>
            </p:cNvPr>
            <p:cNvSpPr/>
            <p:nvPr/>
          </p:nvSpPr>
          <p:spPr>
            <a:xfrm>
              <a:off x="9263360" y="6737520"/>
              <a:ext cx="69903" cy="594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9" h="91">
                  <a:moveTo>
                    <a:pt x="108" y="0"/>
                  </a:moveTo>
                  <a:cubicBezTo>
                    <a:pt x="106" y="6"/>
                    <a:pt x="105" y="9"/>
                    <a:pt x="105" y="9"/>
                  </a:cubicBezTo>
                  <a:cubicBezTo>
                    <a:pt x="105" y="9"/>
                    <a:pt x="107" y="11"/>
                    <a:pt x="109" y="15"/>
                  </a:cubicBezTo>
                  <a:cubicBezTo>
                    <a:pt x="90" y="45"/>
                    <a:pt x="57" y="78"/>
                    <a:pt x="2" y="91"/>
                  </a:cubicBezTo>
                  <a:cubicBezTo>
                    <a:pt x="1" y="88"/>
                    <a:pt x="0" y="85"/>
                    <a:pt x="0" y="82"/>
                  </a:cubicBezTo>
                  <a:cubicBezTo>
                    <a:pt x="60" y="69"/>
                    <a:pt x="92" y="30"/>
                    <a:pt x="108" y="0"/>
                  </a:cubicBezTo>
                  <a:close/>
                </a:path>
              </a:pathLst>
            </a:custGeom>
            <a:solidFill>
              <a:srgbClr val="B6D8F7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74" name="Freeform: Shape 123">
              <a:extLst>
                <a:ext uri="{FF2B5EF4-FFF2-40B4-BE49-F238E27FC236}">
                  <a16:creationId xmlns:a16="http://schemas.microsoft.com/office/drawing/2014/main" id="{FB8303A8-6D78-ADC3-279B-0F891BE40422}"/>
                </a:ext>
              </a:extLst>
            </p:cNvPr>
            <p:cNvSpPr/>
            <p:nvPr/>
          </p:nvSpPr>
          <p:spPr>
            <a:xfrm>
              <a:off x="7242007" y="6159619"/>
              <a:ext cx="1107440" cy="155736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2" h="2359">
                  <a:moveTo>
                    <a:pt x="1652" y="2359"/>
                  </a:moveTo>
                  <a:lnTo>
                    <a:pt x="60" y="2359"/>
                  </a:lnTo>
                  <a:cubicBezTo>
                    <a:pt x="26" y="2359"/>
                    <a:pt x="0" y="2331"/>
                    <a:pt x="0" y="2298"/>
                  </a:cubicBezTo>
                  <a:lnTo>
                    <a:pt x="0" y="61"/>
                  </a:lnTo>
                  <a:cubicBezTo>
                    <a:pt x="0" y="28"/>
                    <a:pt x="26" y="0"/>
                    <a:pt x="60" y="0"/>
                  </a:cubicBezTo>
                  <a:lnTo>
                    <a:pt x="1652" y="0"/>
                  </a:lnTo>
                  <a:cubicBezTo>
                    <a:pt x="1685" y="0"/>
                    <a:pt x="1712" y="28"/>
                    <a:pt x="1712" y="61"/>
                  </a:cubicBezTo>
                  <a:lnTo>
                    <a:pt x="1712" y="2298"/>
                  </a:lnTo>
                  <a:cubicBezTo>
                    <a:pt x="1712" y="2331"/>
                    <a:pt x="1685" y="2359"/>
                    <a:pt x="1652" y="2359"/>
                  </a:cubicBezTo>
                  <a:close/>
                </a:path>
              </a:pathLst>
            </a:custGeom>
            <a:solidFill>
              <a:srgbClr val="F3920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75" name="Freeform: Shape 124">
              <a:extLst>
                <a:ext uri="{FF2B5EF4-FFF2-40B4-BE49-F238E27FC236}">
                  <a16:creationId xmlns:a16="http://schemas.microsoft.com/office/drawing/2014/main" id="{72317BE4-3471-5755-8E0C-2A6FFC4085C1}"/>
                </a:ext>
              </a:extLst>
            </p:cNvPr>
            <p:cNvSpPr/>
            <p:nvPr/>
          </p:nvSpPr>
          <p:spPr>
            <a:xfrm>
              <a:off x="7439418" y="6159619"/>
              <a:ext cx="381876" cy="73377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91" h="1112">
                  <a:moveTo>
                    <a:pt x="0" y="0"/>
                  </a:moveTo>
                  <a:lnTo>
                    <a:pt x="0" y="808"/>
                  </a:lnTo>
                  <a:cubicBezTo>
                    <a:pt x="0" y="849"/>
                    <a:pt x="33" y="883"/>
                    <a:pt x="75" y="883"/>
                  </a:cubicBezTo>
                  <a:lnTo>
                    <a:pt x="515" y="883"/>
                  </a:lnTo>
                  <a:cubicBezTo>
                    <a:pt x="541" y="883"/>
                    <a:pt x="562" y="904"/>
                    <a:pt x="562" y="930"/>
                  </a:cubicBezTo>
                  <a:lnTo>
                    <a:pt x="562" y="1097"/>
                  </a:lnTo>
                  <a:cubicBezTo>
                    <a:pt x="562" y="1105"/>
                    <a:pt x="568" y="1112"/>
                    <a:pt x="576" y="1112"/>
                  </a:cubicBezTo>
                  <a:cubicBezTo>
                    <a:pt x="584" y="1112"/>
                    <a:pt x="591" y="1105"/>
                    <a:pt x="591" y="1097"/>
                  </a:cubicBezTo>
                  <a:lnTo>
                    <a:pt x="591" y="930"/>
                  </a:lnTo>
                  <a:cubicBezTo>
                    <a:pt x="591" y="888"/>
                    <a:pt x="556" y="854"/>
                    <a:pt x="515" y="854"/>
                  </a:cubicBezTo>
                  <a:lnTo>
                    <a:pt x="75" y="854"/>
                  </a:lnTo>
                  <a:cubicBezTo>
                    <a:pt x="49" y="854"/>
                    <a:pt x="28" y="833"/>
                    <a:pt x="28" y="808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8AB4E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76" name="Freeform: Shape 125">
              <a:extLst>
                <a:ext uri="{FF2B5EF4-FFF2-40B4-BE49-F238E27FC236}">
                  <a16:creationId xmlns:a16="http://schemas.microsoft.com/office/drawing/2014/main" id="{AE3AF0B1-1D3D-50E2-D49A-23F29E9883D5}"/>
                </a:ext>
              </a:extLst>
            </p:cNvPr>
            <p:cNvSpPr/>
            <p:nvPr/>
          </p:nvSpPr>
          <p:spPr>
            <a:xfrm>
              <a:off x="7787637" y="7534037"/>
              <a:ext cx="18123" cy="1822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" h="277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lnTo>
                    <a:pt x="0" y="277"/>
                  </a:lnTo>
                  <a:lnTo>
                    <a:pt x="29" y="277"/>
                  </a:lnTo>
                  <a:lnTo>
                    <a:pt x="29" y="14"/>
                  </a:lnTo>
                  <a:cubicBezTo>
                    <a:pt x="29" y="6"/>
                    <a:pt x="22" y="0"/>
                    <a:pt x="14" y="0"/>
                  </a:cubicBezTo>
                  <a:close/>
                </a:path>
              </a:pathLst>
            </a:custGeom>
            <a:solidFill>
              <a:srgbClr val="8AB4E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77" name="Freeform: Shape 126">
              <a:extLst>
                <a:ext uri="{FF2B5EF4-FFF2-40B4-BE49-F238E27FC236}">
                  <a16:creationId xmlns:a16="http://schemas.microsoft.com/office/drawing/2014/main" id="{D965E868-C4C1-B1C4-305B-37F22C9BCF00}"/>
                </a:ext>
              </a:extLst>
            </p:cNvPr>
            <p:cNvSpPr/>
            <p:nvPr/>
          </p:nvSpPr>
          <p:spPr>
            <a:xfrm>
              <a:off x="8060127" y="6278501"/>
              <a:ext cx="247896" cy="31900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484">
                  <a:moveTo>
                    <a:pt x="357" y="484"/>
                  </a:moveTo>
                  <a:lnTo>
                    <a:pt x="26" y="484"/>
                  </a:lnTo>
                  <a:cubicBezTo>
                    <a:pt x="12" y="484"/>
                    <a:pt x="0" y="472"/>
                    <a:pt x="0" y="457"/>
                  </a:cubicBezTo>
                  <a:lnTo>
                    <a:pt x="0" y="27"/>
                  </a:lnTo>
                  <a:cubicBezTo>
                    <a:pt x="0" y="12"/>
                    <a:pt x="12" y="0"/>
                    <a:pt x="26" y="0"/>
                  </a:cubicBezTo>
                  <a:lnTo>
                    <a:pt x="357" y="0"/>
                  </a:lnTo>
                  <a:cubicBezTo>
                    <a:pt x="371" y="0"/>
                    <a:pt x="384" y="12"/>
                    <a:pt x="384" y="27"/>
                  </a:cubicBezTo>
                  <a:lnTo>
                    <a:pt x="384" y="457"/>
                  </a:lnTo>
                  <a:cubicBezTo>
                    <a:pt x="384" y="472"/>
                    <a:pt x="371" y="484"/>
                    <a:pt x="357" y="484"/>
                  </a:cubicBezTo>
                  <a:close/>
                </a:path>
              </a:pathLst>
            </a:custGeom>
            <a:solidFill>
              <a:srgbClr val="EBF7FF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78" name="Freeform: Shape 127">
              <a:extLst>
                <a:ext uri="{FF2B5EF4-FFF2-40B4-BE49-F238E27FC236}">
                  <a16:creationId xmlns:a16="http://schemas.microsoft.com/office/drawing/2014/main" id="{D89254E6-8EC8-B71A-08AC-FF3111500445}"/>
                </a:ext>
              </a:extLst>
            </p:cNvPr>
            <p:cNvSpPr/>
            <p:nvPr/>
          </p:nvSpPr>
          <p:spPr>
            <a:xfrm>
              <a:off x="8078249" y="6298315"/>
              <a:ext cx="211650" cy="27805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8" h="422">
                  <a:moveTo>
                    <a:pt x="298" y="413"/>
                  </a:moveTo>
                  <a:lnTo>
                    <a:pt x="254" y="413"/>
                  </a:lnTo>
                  <a:lnTo>
                    <a:pt x="254" y="308"/>
                  </a:lnTo>
                  <a:lnTo>
                    <a:pt x="318" y="308"/>
                  </a:lnTo>
                  <a:lnTo>
                    <a:pt x="318" y="393"/>
                  </a:lnTo>
                  <a:cubicBezTo>
                    <a:pt x="318" y="404"/>
                    <a:pt x="309" y="413"/>
                    <a:pt x="298" y="413"/>
                  </a:cubicBezTo>
                  <a:close/>
                  <a:moveTo>
                    <a:pt x="9" y="393"/>
                  </a:moveTo>
                  <a:lnTo>
                    <a:pt x="9" y="308"/>
                  </a:lnTo>
                  <a:lnTo>
                    <a:pt x="76" y="308"/>
                  </a:lnTo>
                  <a:lnTo>
                    <a:pt x="76" y="413"/>
                  </a:lnTo>
                  <a:lnTo>
                    <a:pt x="30" y="413"/>
                  </a:lnTo>
                  <a:cubicBezTo>
                    <a:pt x="19" y="413"/>
                    <a:pt x="9" y="404"/>
                    <a:pt x="9" y="393"/>
                  </a:cubicBezTo>
                  <a:close/>
                  <a:moveTo>
                    <a:pt x="30" y="9"/>
                  </a:moveTo>
                  <a:lnTo>
                    <a:pt x="76" y="9"/>
                  </a:lnTo>
                  <a:lnTo>
                    <a:pt x="76" y="115"/>
                  </a:lnTo>
                  <a:lnTo>
                    <a:pt x="9" y="115"/>
                  </a:lnTo>
                  <a:lnTo>
                    <a:pt x="9" y="29"/>
                  </a:lnTo>
                  <a:cubicBezTo>
                    <a:pt x="9" y="18"/>
                    <a:pt x="19" y="9"/>
                    <a:pt x="30" y="9"/>
                  </a:cubicBezTo>
                  <a:close/>
                  <a:moveTo>
                    <a:pt x="254" y="124"/>
                  </a:moveTo>
                  <a:lnTo>
                    <a:pt x="318" y="124"/>
                  </a:lnTo>
                  <a:lnTo>
                    <a:pt x="318" y="206"/>
                  </a:lnTo>
                  <a:lnTo>
                    <a:pt x="254" y="206"/>
                  </a:lnTo>
                  <a:close/>
                  <a:moveTo>
                    <a:pt x="254" y="216"/>
                  </a:moveTo>
                  <a:lnTo>
                    <a:pt x="318" y="216"/>
                  </a:lnTo>
                  <a:lnTo>
                    <a:pt x="318" y="298"/>
                  </a:lnTo>
                  <a:lnTo>
                    <a:pt x="254" y="298"/>
                  </a:lnTo>
                  <a:close/>
                  <a:moveTo>
                    <a:pt x="168" y="216"/>
                  </a:moveTo>
                  <a:lnTo>
                    <a:pt x="245" y="216"/>
                  </a:lnTo>
                  <a:lnTo>
                    <a:pt x="245" y="298"/>
                  </a:lnTo>
                  <a:lnTo>
                    <a:pt x="168" y="298"/>
                  </a:lnTo>
                  <a:close/>
                  <a:moveTo>
                    <a:pt x="168" y="308"/>
                  </a:moveTo>
                  <a:lnTo>
                    <a:pt x="245" y="308"/>
                  </a:lnTo>
                  <a:lnTo>
                    <a:pt x="245" y="413"/>
                  </a:lnTo>
                  <a:lnTo>
                    <a:pt x="168" y="413"/>
                  </a:lnTo>
                  <a:close/>
                  <a:moveTo>
                    <a:pt x="159" y="413"/>
                  </a:moveTo>
                  <a:lnTo>
                    <a:pt x="85" y="413"/>
                  </a:lnTo>
                  <a:lnTo>
                    <a:pt x="85" y="308"/>
                  </a:lnTo>
                  <a:lnTo>
                    <a:pt x="159" y="308"/>
                  </a:lnTo>
                  <a:close/>
                  <a:moveTo>
                    <a:pt x="85" y="216"/>
                  </a:moveTo>
                  <a:lnTo>
                    <a:pt x="159" y="216"/>
                  </a:lnTo>
                  <a:lnTo>
                    <a:pt x="159" y="298"/>
                  </a:lnTo>
                  <a:lnTo>
                    <a:pt x="85" y="298"/>
                  </a:lnTo>
                  <a:close/>
                  <a:moveTo>
                    <a:pt x="76" y="298"/>
                  </a:moveTo>
                  <a:lnTo>
                    <a:pt x="9" y="298"/>
                  </a:lnTo>
                  <a:lnTo>
                    <a:pt x="9" y="216"/>
                  </a:lnTo>
                  <a:lnTo>
                    <a:pt x="76" y="216"/>
                  </a:lnTo>
                  <a:close/>
                  <a:moveTo>
                    <a:pt x="76" y="206"/>
                  </a:moveTo>
                  <a:lnTo>
                    <a:pt x="9" y="206"/>
                  </a:lnTo>
                  <a:lnTo>
                    <a:pt x="9" y="124"/>
                  </a:lnTo>
                  <a:lnTo>
                    <a:pt x="76" y="124"/>
                  </a:lnTo>
                  <a:close/>
                  <a:moveTo>
                    <a:pt x="159" y="206"/>
                  </a:moveTo>
                  <a:lnTo>
                    <a:pt x="85" y="206"/>
                  </a:lnTo>
                  <a:lnTo>
                    <a:pt x="85" y="124"/>
                  </a:lnTo>
                  <a:lnTo>
                    <a:pt x="159" y="124"/>
                  </a:lnTo>
                  <a:close/>
                  <a:moveTo>
                    <a:pt x="159" y="115"/>
                  </a:moveTo>
                  <a:lnTo>
                    <a:pt x="85" y="115"/>
                  </a:lnTo>
                  <a:lnTo>
                    <a:pt x="85" y="9"/>
                  </a:lnTo>
                  <a:lnTo>
                    <a:pt x="159" y="9"/>
                  </a:lnTo>
                  <a:close/>
                  <a:moveTo>
                    <a:pt x="245" y="206"/>
                  </a:moveTo>
                  <a:lnTo>
                    <a:pt x="168" y="206"/>
                  </a:lnTo>
                  <a:lnTo>
                    <a:pt x="168" y="124"/>
                  </a:lnTo>
                  <a:lnTo>
                    <a:pt x="245" y="124"/>
                  </a:lnTo>
                  <a:close/>
                  <a:moveTo>
                    <a:pt x="168" y="9"/>
                  </a:moveTo>
                  <a:lnTo>
                    <a:pt x="245" y="9"/>
                  </a:lnTo>
                  <a:lnTo>
                    <a:pt x="245" y="115"/>
                  </a:lnTo>
                  <a:lnTo>
                    <a:pt x="168" y="115"/>
                  </a:lnTo>
                  <a:close/>
                  <a:moveTo>
                    <a:pt x="318" y="29"/>
                  </a:moveTo>
                  <a:lnTo>
                    <a:pt x="318" y="115"/>
                  </a:lnTo>
                  <a:lnTo>
                    <a:pt x="254" y="115"/>
                  </a:lnTo>
                  <a:lnTo>
                    <a:pt x="254" y="9"/>
                  </a:lnTo>
                  <a:lnTo>
                    <a:pt x="298" y="9"/>
                  </a:lnTo>
                  <a:cubicBezTo>
                    <a:pt x="309" y="9"/>
                    <a:pt x="318" y="18"/>
                    <a:pt x="318" y="29"/>
                  </a:cubicBezTo>
                  <a:close/>
                  <a:moveTo>
                    <a:pt x="298" y="0"/>
                  </a:moveTo>
                  <a:lnTo>
                    <a:pt x="30" y="0"/>
                  </a:lnTo>
                  <a:cubicBezTo>
                    <a:pt x="13" y="0"/>
                    <a:pt x="0" y="13"/>
                    <a:pt x="0" y="29"/>
                  </a:cubicBezTo>
                  <a:lnTo>
                    <a:pt x="0" y="393"/>
                  </a:lnTo>
                  <a:cubicBezTo>
                    <a:pt x="0" y="409"/>
                    <a:pt x="13" y="422"/>
                    <a:pt x="30" y="422"/>
                  </a:cubicBezTo>
                  <a:lnTo>
                    <a:pt x="298" y="422"/>
                  </a:lnTo>
                  <a:cubicBezTo>
                    <a:pt x="314" y="422"/>
                    <a:pt x="328" y="409"/>
                    <a:pt x="328" y="393"/>
                  </a:cubicBezTo>
                  <a:lnTo>
                    <a:pt x="328" y="29"/>
                  </a:lnTo>
                  <a:cubicBezTo>
                    <a:pt x="328" y="13"/>
                    <a:pt x="314" y="0"/>
                    <a:pt x="298" y="0"/>
                  </a:cubicBezTo>
                  <a:close/>
                </a:path>
              </a:pathLst>
            </a:custGeom>
            <a:solidFill>
              <a:srgbClr val="B6D8F7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79" name="Freeform: Shape 128">
              <a:extLst>
                <a:ext uri="{FF2B5EF4-FFF2-40B4-BE49-F238E27FC236}">
                  <a16:creationId xmlns:a16="http://schemas.microsoft.com/office/drawing/2014/main" id="{236AA61A-616F-315C-B780-FC93251F8B99}"/>
                </a:ext>
              </a:extLst>
            </p:cNvPr>
            <p:cNvSpPr/>
            <p:nvPr/>
          </p:nvSpPr>
          <p:spPr>
            <a:xfrm>
              <a:off x="7374693" y="6339924"/>
              <a:ext cx="622652" cy="9246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63" h="141">
                  <a:moveTo>
                    <a:pt x="893" y="141"/>
                  </a:moveTo>
                  <a:lnTo>
                    <a:pt x="70" y="141"/>
                  </a:lnTo>
                  <a:cubicBezTo>
                    <a:pt x="32" y="141"/>
                    <a:pt x="0" y="109"/>
                    <a:pt x="0" y="70"/>
                  </a:cubicBezTo>
                  <a:cubicBezTo>
                    <a:pt x="0" y="31"/>
                    <a:pt x="32" y="0"/>
                    <a:pt x="70" y="0"/>
                  </a:cubicBezTo>
                  <a:lnTo>
                    <a:pt x="893" y="0"/>
                  </a:lnTo>
                  <a:cubicBezTo>
                    <a:pt x="931" y="0"/>
                    <a:pt x="963" y="31"/>
                    <a:pt x="963" y="70"/>
                  </a:cubicBezTo>
                  <a:cubicBezTo>
                    <a:pt x="963" y="109"/>
                    <a:pt x="931" y="141"/>
                    <a:pt x="893" y="141"/>
                  </a:cubicBezTo>
                  <a:close/>
                </a:path>
              </a:pathLst>
            </a:custGeom>
            <a:solidFill>
              <a:srgbClr val="000F2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80" name="Freeform: Shape 129">
              <a:extLst>
                <a:ext uri="{FF2B5EF4-FFF2-40B4-BE49-F238E27FC236}">
                  <a16:creationId xmlns:a16="http://schemas.microsoft.com/office/drawing/2014/main" id="{6AF1947B-3E29-CE99-767E-699E1FEBE778}"/>
                </a:ext>
              </a:extLst>
            </p:cNvPr>
            <p:cNvSpPr/>
            <p:nvPr/>
          </p:nvSpPr>
          <p:spPr>
            <a:xfrm>
              <a:off x="7450419" y="6340585"/>
              <a:ext cx="89320" cy="9114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9" h="139">
                  <a:moveTo>
                    <a:pt x="139" y="69"/>
                  </a:moveTo>
                  <a:cubicBezTo>
                    <a:pt x="139" y="31"/>
                    <a:pt x="107" y="0"/>
                    <a:pt x="69" y="0"/>
                  </a:cubicBezTo>
                  <a:cubicBezTo>
                    <a:pt x="31" y="0"/>
                    <a:pt x="0" y="31"/>
                    <a:pt x="0" y="69"/>
                  </a:cubicBezTo>
                  <a:cubicBezTo>
                    <a:pt x="0" y="108"/>
                    <a:pt x="31" y="139"/>
                    <a:pt x="69" y="139"/>
                  </a:cubicBezTo>
                  <a:cubicBezTo>
                    <a:pt x="107" y="139"/>
                    <a:pt x="139" y="108"/>
                    <a:pt x="139" y="69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81" name="Freeform: Shape 130">
              <a:extLst>
                <a:ext uri="{FF2B5EF4-FFF2-40B4-BE49-F238E27FC236}">
                  <a16:creationId xmlns:a16="http://schemas.microsoft.com/office/drawing/2014/main" id="{3E9BF976-45BF-33DC-570E-77112868595A}"/>
                </a:ext>
              </a:extLst>
            </p:cNvPr>
            <p:cNvSpPr/>
            <p:nvPr/>
          </p:nvSpPr>
          <p:spPr>
            <a:xfrm>
              <a:off x="7475016" y="6402667"/>
              <a:ext cx="14239" cy="145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" h="23">
                  <a:moveTo>
                    <a:pt x="23" y="12"/>
                  </a:moveTo>
                  <a:cubicBezTo>
                    <a:pt x="23" y="5"/>
                    <a:pt x="17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7" y="23"/>
                    <a:pt x="23" y="18"/>
                    <a:pt x="23" y="12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82" name="Freeform: Shape 131">
              <a:extLst>
                <a:ext uri="{FF2B5EF4-FFF2-40B4-BE49-F238E27FC236}">
                  <a16:creationId xmlns:a16="http://schemas.microsoft.com/office/drawing/2014/main" id="{42500676-96ED-1E84-8555-97E173E84133}"/>
                </a:ext>
              </a:extLst>
            </p:cNvPr>
            <p:cNvSpPr/>
            <p:nvPr/>
          </p:nvSpPr>
          <p:spPr>
            <a:xfrm>
              <a:off x="7374693" y="6484565"/>
              <a:ext cx="622652" cy="918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63" h="140">
                  <a:moveTo>
                    <a:pt x="893" y="140"/>
                  </a:moveTo>
                  <a:lnTo>
                    <a:pt x="70" y="140"/>
                  </a:lnTo>
                  <a:cubicBezTo>
                    <a:pt x="32" y="140"/>
                    <a:pt x="0" y="109"/>
                    <a:pt x="0" y="70"/>
                  </a:cubicBezTo>
                  <a:cubicBezTo>
                    <a:pt x="0" y="31"/>
                    <a:pt x="32" y="0"/>
                    <a:pt x="70" y="0"/>
                  </a:cubicBezTo>
                  <a:lnTo>
                    <a:pt x="893" y="0"/>
                  </a:lnTo>
                  <a:cubicBezTo>
                    <a:pt x="931" y="0"/>
                    <a:pt x="963" y="31"/>
                    <a:pt x="963" y="70"/>
                  </a:cubicBezTo>
                  <a:cubicBezTo>
                    <a:pt x="963" y="109"/>
                    <a:pt x="931" y="140"/>
                    <a:pt x="893" y="140"/>
                  </a:cubicBezTo>
                  <a:close/>
                </a:path>
              </a:pathLst>
            </a:custGeom>
            <a:solidFill>
              <a:srgbClr val="000F2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83" name="Freeform: Shape 132">
              <a:extLst>
                <a:ext uri="{FF2B5EF4-FFF2-40B4-BE49-F238E27FC236}">
                  <a16:creationId xmlns:a16="http://schemas.microsoft.com/office/drawing/2014/main" id="{17CCC004-E18E-BE36-94BA-CEA7ACC4AA0C}"/>
                </a:ext>
              </a:extLst>
            </p:cNvPr>
            <p:cNvSpPr/>
            <p:nvPr/>
          </p:nvSpPr>
          <p:spPr>
            <a:xfrm>
              <a:off x="7581812" y="6485226"/>
              <a:ext cx="88673" cy="9048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8" h="138">
                  <a:moveTo>
                    <a:pt x="0" y="69"/>
                  </a:moveTo>
                  <a:cubicBezTo>
                    <a:pt x="0" y="107"/>
                    <a:pt x="30" y="138"/>
                    <a:pt x="69" y="138"/>
                  </a:cubicBezTo>
                  <a:cubicBezTo>
                    <a:pt x="107" y="138"/>
                    <a:pt x="138" y="107"/>
                    <a:pt x="138" y="69"/>
                  </a:cubicBezTo>
                  <a:cubicBezTo>
                    <a:pt x="138" y="30"/>
                    <a:pt x="107" y="0"/>
                    <a:pt x="69" y="0"/>
                  </a:cubicBezTo>
                  <a:cubicBezTo>
                    <a:pt x="30" y="0"/>
                    <a:pt x="0" y="30"/>
                    <a:pt x="0" y="69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84" name="Freeform: Shape 133">
              <a:extLst>
                <a:ext uri="{FF2B5EF4-FFF2-40B4-BE49-F238E27FC236}">
                  <a16:creationId xmlns:a16="http://schemas.microsoft.com/office/drawing/2014/main" id="{EC0ADC94-9E20-A6A7-EA0B-E404C73D8157}"/>
                </a:ext>
              </a:extLst>
            </p:cNvPr>
            <p:cNvSpPr/>
            <p:nvPr/>
          </p:nvSpPr>
          <p:spPr>
            <a:xfrm>
              <a:off x="7632297" y="6499756"/>
              <a:ext cx="13592" cy="138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" h="22">
                  <a:moveTo>
                    <a:pt x="0" y="11"/>
                  </a:moveTo>
                  <a:cubicBezTo>
                    <a:pt x="0" y="17"/>
                    <a:pt x="4" y="22"/>
                    <a:pt x="10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85" name="Freeform: Shape 134">
              <a:extLst>
                <a:ext uri="{FF2B5EF4-FFF2-40B4-BE49-F238E27FC236}">
                  <a16:creationId xmlns:a16="http://schemas.microsoft.com/office/drawing/2014/main" id="{E2D835AB-7DD2-A35D-06C3-20816AC9D21E}"/>
                </a:ext>
              </a:extLst>
            </p:cNvPr>
            <p:cNvSpPr/>
            <p:nvPr/>
          </p:nvSpPr>
          <p:spPr>
            <a:xfrm>
              <a:off x="7383754" y="6863009"/>
              <a:ext cx="825238" cy="70999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76" h="1076">
                  <a:moveTo>
                    <a:pt x="1245" y="1076"/>
                  </a:moveTo>
                  <a:lnTo>
                    <a:pt x="30" y="1076"/>
                  </a:lnTo>
                  <a:cubicBezTo>
                    <a:pt x="13" y="1076"/>
                    <a:pt x="0" y="1063"/>
                    <a:pt x="0" y="1045"/>
                  </a:cubicBezTo>
                  <a:lnTo>
                    <a:pt x="0" y="31"/>
                  </a:lnTo>
                  <a:cubicBezTo>
                    <a:pt x="0" y="14"/>
                    <a:pt x="13" y="0"/>
                    <a:pt x="30" y="0"/>
                  </a:cubicBezTo>
                  <a:lnTo>
                    <a:pt x="1245" y="0"/>
                  </a:lnTo>
                  <a:cubicBezTo>
                    <a:pt x="1262" y="0"/>
                    <a:pt x="1276" y="14"/>
                    <a:pt x="1276" y="31"/>
                  </a:cubicBezTo>
                  <a:lnTo>
                    <a:pt x="1276" y="1045"/>
                  </a:lnTo>
                  <a:cubicBezTo>
                    <a:pt x="1276" y="1063"/>
                    <a:pt x="1262" y="1076"/>
                    <a:pt x="1245" y="1076"/>
                  </a:cubicBezTo>
                  <a:close/>
                </a:path>
              </a:pathLst>
            </a:custGeom>
            <a:solidFill>
              <a:srgbClr val="EBF7FF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86" name="Freeform: Shape 135">
              <a:extLst>
                <a:ext uri="{FF2B5EF4-FFF2-40B4-BE49-F238E27FC236}">
                  <a16:creationId xmlns:a16="http://schemas.microsoft.com/office/drawing/2014/main" id="{EF860FEC-ACEC-A69B-03A3-C5B69C5CF0E7}"/>
                </a:ext>
              </a:extLst>
            </p:cNvPr>
            <p:cNvSpPr/>
            <p:nvPr/>
          </p:nvSpPr>
          <p:spPr>
            <a:xfrm>
              <a:off x="7414822" y="6923111"/>
              <a:ext cx="763105" cy="58979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80" h="894">
                  <a:moveTo>
                    <a:pt x="1137" y="885"/>
                  </a:moveTo>
                  <a:lnTo>
                    <a:pt x="1083" y="885"/>
                  </a:lnTo>
                  <a:lnTo>
                    <a:pt x="1083" y="811"/>
                  </a:lnTo>
                  <a:lnTo>
                    <a:pt x="1171" y="811"/>
                  </a:lnTo>
                  <a:lnTo>
                    <a:pt x="1171" y="852"/>
                  </a:lnTo>
                  <a:cubicBezTo>
                    <a:pt x="1171" y="870"/>
                    <a:pt x="1156" y="885"/>
                    <a:pt x="1137" y="885"/>
                  </a:cubicBezTo>
                  <a:close/>
                  <a:moveTo>
                    <a:pt x="10" y="852"/>
                  </a:moveTo>
                  <a:lnTo>
                    <a:pt x="10" y="811"/>
                  </a:lnTo>
                  <a:lnTo>
                    <a:pt x="97" y="811"/>
                  </a:lnTo>
                  <a:lnTo>
                    <a:pt x="97" y="885"/>
                  </a:lnTo>
                  <a:lnTo>
                    <a:pt x="43" y="885"/>
                  </a:lnTo>
                  <a:cubicBezTo>
                    <a:pt x="24" y="885"/>
                    <a:pt x="10" y="870"/>
                    <a:pt x="10" y="852"/>
                  </a:cubicBezTo>
                  <a:close/>
                  <a:moveTo>
                    <a:pt x="43" y="9"/>
                  </a:moveTo>
                  <a:lnTo>
                    <a:pt x="97" y="9"/>
                  </a:lnTo>
                  <a:lnTo>
                    <a:pt x="97" y="83"/>
                  </a:lnTo>
                  <a:lnTo>
                    <a:pt x="10" y="83"/>
                  </a:lnTo>
                  <a:lnTo>
                    <a:pt x="10" y="42"/>
                  </a:lnTo>
                  <a:cubicBezTo>
                    <a:pt x="10" y="24"/>
                    <a:pt x="24" y="9"/>
                    <a:pt x="43" y="9"/>
                  </a:cubicBezTo>
                  <a:close/>
                  <a:moveTo>
                    <a:pt x="1083" y="92"/>
                  </a:moveTo>
                  <a:lnTo>
                    <a:pt x="1171" y="92"/>
                  </a:lnTo>
                  <a:lnTo>
                    <a:pt x="1171" y="186"/>
                  </a:lnTo>
                  <a:lnTo>
                    <a:pt x="1083" y="186"/>
                  </a:lnTo>
                  <a:close/>
                  <a:moveTo>
                    <a:pt x="1083" y="195"/>
                  </a:moveTo>
                  <a:lnTo>
                    <a:pt x="1171" y="195"/>
                  </a:lnTo>
                  <a:lnTo>
                    <a:pt x="1171" y="288"/>
                  </a:lnTo>
                  <a:lnTo>
                    <a:pt x="1083" y="288"/>
                  </a:lnTo>
                  <a:close/>
                  <a:moveTo>
                    <a:pt x="1083" y="297"/>
                  </a:moveTo>
                  <a:lnTo>
                    <a:pt x="1171" y="297"/>
                  </a:lnTo>
                  <a:lnTo>
                    <a:pt x="1171" y="391"/>
                  </a:lnTo>
                  <a:lnTo>
                    <a:pt x="1083" y="391"/>
                  </a:lnTo>
                  <a:close/>
                  <a:moveTo>
                    <a:pt x="1083" y="400"/>
                  </a:moveTo>
                  <a:lnTo>
                    <a:pt x="1171" y="400"/>
                  </a:lnTo>
                  <a:lnTo>
                    <a:pt x="1171" y="494"/>
                  </a:lnTo>
                  <a:lnTo>
                    <a:pt x="1083" y="494"/>
                  </a:lnTo>
                  <a:close/>
                  <a:moveTo>
                    <a:pt x="1083" y="503"/>
                  </a:moveTo>
                  <a:lnTo>
                    <a:pt x="1171" y="503"/>
                  </a:lnTo>
                  <a:lnTo>
                    <a:pt x="1171" y="597"/>
                  </a:lnTo>
                  <a:lnTo>
                    <a:pt x="1083" y="597"/>
                  </a:lnTo>
                  <a:close/>
                  <a:moveTo>
                    <a:pt x="1083" y="606"/>
                  </a:moveTo>
                  <a:lnTo>
                    <a:pt x="1171" y="606"/>
                  </a:lnTo>
                  <a:lnTo>
                    <a:pt x="1171" y="699"/>
                  </a:lnTo>
                  <a:lnTo>
                    <a:pt x="1083" y="699"/>
                  </a:lnTo>
                  <a:close/>
                  <a:moveTo>
                    <a:pt x="1083" y="709"/>
                  </a:moveTo>
                  <a:lnTo>
                    <a:pt x="1171" y="709"/>
                  </a:lnTo>
                  <a:lnTo>
                    <a:pt x="1171" y="802"/>
                  </a:lnTo>
                  <a:lnTo>
                    <a:pt x="1083" y="802"/>
                  </a:lnTo>
                  <a:close/>
                  <a:moveTo>
                    <a:pt x="985" y="709"/>
                  </a:moveTo>
                  <a:lnTo>
                    <a:pt x="1073" y="709"/>
                  </a:lnTo>
                  <a:lnTo>
                    <a:pt x="1073" y="802"/>
                  </a:lnTo>
                  <a:lnTo>
                    <a:pt x="985" y="802"/>
                  </a:lnTo>
                  <a:close/>
                  <a:moveTo>
                    <a:pt x="985" y="811"/>
                  </a:moveTo>
                  <a:lnTo>
                    <a:pt x="1073" y="811"/>
                  </a:lnTo>
                  <a:lnTo>
                    <a:pt x="1073" y="885"/>
                  </a:lnTo>
                  <a:lnTo>
                    <a:pt x="985" y="885"/>
                  </a:lnTo>
                  <a:close/>
                  <a:moveTo>
                    <a:pt x="888" y="811"/>
                  </a:moveTo>
                  <a:lnTo>
                    <a:pt x="976" y="811"/>
                  </a:lnTo>
                  <a:lnTo>
                    <a:pt x="976" y="885"/>
                  </a:lnTo>
                  <a:lnTo>
                    <a:pt x="888" y="885"/>
                  </a:lnTo>
                  <a:close/>
                  <a:moveTo>
                    <a:pt x="790" y="811"/>
                  </a:moveTo>
                  <a:lnTo>
                    <a:pt x="878" y="811"/>
                  </a:lnTo>
                  <a:lnTo>
                    <a:pt x="878" y="885"/>
                  </a:lnTo>
                  <a:lnTo>
                    <a:pt x="790" y="885"/>
                  </a:lnTo>
                  <a:close/>
                  <a:moveTo>
                    <a:pt x="693" y="811"/>
                  </a:moveTo>
                  <a:lnTo>
                    <a:pt x="781" y="811"/>
                  </a:lnTo>
                  <a:lnTo>
                    <a:pt x="781" y="885"/>
                  </a:lnTo>
                  <a:lnTo>
                    <a:pt x="693" y="885"/>
                  </a:lnTo>
                  <a:close/>
                  <a:moveTo>
                    <a:pt x="595" y="811"/>
                  </a:moveTo>
                  <a:lnTo>
                    <a:pt x="683" y="811"/>
                  </a:lnTo>
                  <a:lnTo>
                    <a:pt x="683" y="885"/>
                  </a:lnTo>
                  <a:lnTo>
                    <a:pt x="595" y="885"/>
                  </a:lnTo>
                  <a:close/>
                  <a:moveTo>
                    <a:pt x="497" y="811"/>
                  </a:moveTo>
                  <a:lnTo>
                    <a:pt x="585" y="811"/>
                  </a:lnTo>
                  <a:lnTo>
                    <a:pt x="585" y="885"/>
                  </a:lnTo>
                  <a:lnTo>
                    <a:pt x="497" y="885"/>
                  </a:lnTo>
                  <a:close/>
                  <a:moveTo>
                    <a:pt x="400" y="811"/>
                  </a:moveTo>
                  <a:lnTo>
                    <a:pt x="488" y="811"/>
                  </a:lnTo>
                  <a:lnTo>
                    <a:pt x="488" y="885"/>
                  </a:lnTo>
                  <a:lnTo>
                    <a:pt x="400" y="885"/>
                  </a:lnTo>
                  <a:close/>
                  <a:moveTo>
                    <a:pt x="302" y="811"/>
                  </a:moveTo>
                  <a:lnTo>
                    <a:pt x="390" y="811"/>
                  </a:lnTo>
                  <a:lnTo>
                    <a:pt x="390" y="885"/>
                  </a:lnTo>
                  <a:lnTo>
                    <a:pt x="302" y="885"/>
                  </a:lnTo>
                  <a:close/>
                  <a:moveTo>
                    <a:pt x="205" y="811"/>
                  </a:moveTo>
                  <a:lnTo>
                    <a:pt x="293" y="811"/>
                  </a:lnTo>
                  <a:lnTo>
                    <a:pt x="293" y="885"/>
                  </a:lnTo>
                  <a:lnTo>
                    <a:pt x="205" y="885"/>
                  </a:lnTo>
                  <a:close/>
                  <a:moveTo>
                    <a:pt x="195" y="885"/>
                  </a:moveTo>
                  <a:lnTo>
                    <a:pt x="107" y="885"/>
                  </a:lnTo>
                  <a:lnTo>
                    <a:pt x="107" y="811"/>
                  </a:lnTo>
                  <a:lnTo>
                    <a:pt x="195" y="811"/>
                  </a:lnTo>
                  <a:close/>
                  <a:moveTo>
                    <a:pt x="107" y="709"/>
                  </a:moveTo>
                  <a:lnTo>
                    <a:pt x="195" y="709"/>
                  </a:lnTo>
                  <a:lnTo>
                    <a:pt x="195" y="802"/>
                  </a:lnTo>
                  <a:lnTo>
                    <a:pt x="107" y="802"/>
                  </a:lnTo>
                  <a:close/>
                  <a:moveTo>
                    <a:pt x="97" y="802"/>
                  </a:moveTo>
                  <a:lnTo>
                    <a:pt x="10" y="802"/>
                  </a:lnTo>
                  <a:lnTo>
                    <a:pt x="10" y="709"/>
                  </a:lnTo>
                  <a:lnTo>
                    <a:pt x="97" y="709"/>
                  </a:lnTo>
                  <a:close/>
                  <a:moveTo>
                    <a:pt x="97" y="699"/>
                  </a:moveTo>
                  <a:lnTo>
                    <a:pt x="10" y="699"/>
                  </a:lnTo>
                  <a:lnTo>
                    <a:pt x="10" y="606"/>
                  </a:lnTo>
                  <a:lnTo>
                    <a:pt x="97" y="606"/>
                  </a:lnTo>
                  <a:close/>
                  <a:moveTo>
                    <a:pt x="97" y="597"/>
                  </a:moveTo>
                  <a:lnTo>
                    <a:pt x="10" y="597"/>
                  </a:lnTo>
                  <a:lnTo>
                    <a:pt x="10" y="503"/>
                  </a:lnTo>
                  <a:lnTo>
                    <a:pt x="97" y="503"/>
                  </a:lnTo>
                  <a:close/>
                  <a:moveTo>
                    <a:pt x="97" y="494"/>
                  </a:moveTo>
                  <a:lnTo>
                    <a:pt x="10" y="494"/>
                  </a:lnTo>
                  <a:lnTo>
                    <a:pt x="10" y="400"/>
                  </a:lnTo>
                  <a:lnTo>
                    <a:pt x="97" y="400"/>
                  </a:lnTo>
                  <a:close/>
                  <a:moveTo>
                    <a:pt x="97" y="391"/>
                  </a:moveTo>
                  <a:lnTo>
                    <a:pt x="10" y="391"/>
                  </a:lnTo>
                  <a:lnTo>
                    <a:pt x="10" y="297"/>
                  </a:lnTo>
                  <a:lnTo>
                    <a:pt x="97" y="297"/>
                  </a:lnTo>
                  <a:close/>
                  <a:moveTo>
                    <a:pt x="97" y="288"/>
                  </a:moveTo>
                  <a:lnTo>
                    <a:pt x="10" y="288"/>
                  </a:lnTo>
                  <a:lnTo>
                    <a:pt x="10" y="195"/>
                  </a:lnTo>
                  <a:lnTo>
                    <a:pt x="97" y="195"/>
                  </a:lnTo>
                  <a:close/>
                  <a:moveTo>
                    <a:pt x="97" y="186"/>
                  </a:moveTo>
                  <a:lnTo>
                    <a:pt x="10" y="186"/>
                  </a:lnTo>
                  <a:lnTo>
                    <a:pt x="10" y="92"/>
                  </a:lnTo>
                  <a:lnTo>
                    <a:pt x="97" y="92"/>
                  </a:lnTo>
                  <a:close/>
                  <a:moveTo>
                    <a:pt x="195" y="186"/>
                  </a:moveTo>
                  <a:lnTo>
                    <a:pt x="107" y="186"/>
                  </a:lnTo>
                  <a:lnTo>
                    <a:pt x="107" y="92"/>
                  </a:lnTo>
                  <a:lnTo>
                    <a:pt x="195" y="92"/>
                  </a:lnTo>
                  <a:close/>
                  <a:moveTo>
                    <a:pt x="195" y="83"/>
                  </a:moveTo>
                  <a:lnTo>
                    <a:pt x="107" y="83"/>
                  </a:lnTo>
                  <a:lnTo>
                    <a:pt x="107" y="9"/>
                  </a:lnTo>
                  <a:lnTo>
                    <a:pt x="195" y="9"/>
                  </a:lnTo>
                  <a:close/>
                  <a:moveTo>
                    <a:pt x="293" y="83"/>
                  </a:moveTo>
                  <a:lnTo>
                    <a:pt x="205" y="83"/>
                  </a:lnTo>
                  <a:lnTo>
                    <a:pt x="205" y="9"/>
                  </a:lnTo>
                  <a:lnTo>
                    <a:pt x="293" y="9"/>
                  </a:lnTo>
                  <a:close/>
                  <a:moveTo>
                    <a:pt x="390" y="83"/>
                  </a:moveTo>
                  <a:lnTo>
                    <a:pt x="302" y="83"/>
                  </a:lnTo>
                  <a:lnTo>
                    <a:pt x="302" y="9"/>
                  </a:lnTo>
                  <a:lnTo>
                    <a:pt x="390" y="9"/>
                  </a:lnTo>
                  <a:close/>
                  <a:moveTo>
                    <a:pt x="488" y="83"/>
                  </a:moveTo>
                  <a:lnTo>
                    <a:pt x="400" y="83"/>
                  </a:lnTo>
                  <a:lnTo>
                    <a:pt x="400" y="9"/>
                  </a:lnTo>
                  <a:lnTo>
                    <a:pt x="488" y="9"/>
                  </a:lnTo>
                  <a:close/>
                  <a:moveTo>
                    <a:pt x="585" y="83"/>
                  </a:moveTo>
                  <a:lnTo>
                    <a:pt x="497" y="83"/>
                  </a:lnTo>
                  <a:lnTo>
                    <a:pt x="497" y="9"/>
                  </a:lnTo>
                  <a:lnTo>
                    <a:pt x="585" y="9"/>
                  </a:lnTo>
                  <a:close/>
                  <a:moveTo>
                    <a:pt x="683" y="83"/>
                  </a:moveTo>
                  <a:lnTo>
                    <a:pt x="595" y="83"/>
                  </a:lnTo>
                  <a:lnTo>
                    <a:pt x="595" y="9"/>
                  </a:lnTo>
                  <a:lnTo>
                    <a:pt x="683" y="9"/>
                  </a:lnTo>
                  <a:close/>
                  <a:moveTo>
                    <a:pt x="781" y="83"/>
                  </a:moveTo>
                  <a:lnTo>
                    <a:pt x="693" y="83"/>
                  </a:lnTo>
                  <a:lnTo>
                    <a:pt x="693" y="9"/>
                  </a:lnTo>
                  <a:lnTo>
                    <a:pt x="781" y="9"/>
                  </a:lnTo>
                  <a:close/>
                  <a:moveTo>
                    <a:pt x="878" y="83"/>
                  </a:moveTo>
                  <a:lnTo>
                    <a:pt x="790" y="83"/>
                  </a:lnTo>
                  <a:lnTo>
                    <a:pt x="790" y="9"/>
                  </a:lnTo>
                  <a:lnTo>
                    <a:pt x="878" y="9"/>
                  </a:lnTo>
                  <a:close/>
                  <a:moveTo>
                    <a:pt x="976" y="83"/>
                  </a:moveTo>
                  <a:lnTo>
                    <a:pt x="888" y="83"/>
                  </a:lnTo>
                  <a:lnTo>
                    <a:pt x="888" y="9"/>
                  </a:lnTo>
                  <a:lnTo>
                    <a:pt x="976" y="9"/>
                  </a:lnTo>
                  <a:close/>
                  <a:moveTo>
                    <a:pt x="985" y="9"/>
                  </a:moveTo>
                  <a:lnTo>
                    <a:pt x="1073" y="9"/>
                  </a:lnTo>
                  <a:lnTo>
                    <a:pt x="1073" y="83"/>
                  </a:lnTo>
                  <a:lnTo>
                    <a:pt x="985" y="83"/>
                  </a:lnTo>
                  <a:close/>
                  <a:moveTo>
                    <a:pt x="985" y="92"/>
                  </a:moveTo>
                  <a:lnTo>
                    <a:pt x="1073" y="92"/>
                  </a:lnTo>
                  <a:lnTo>
                    <a:pt x="1073" y="186"/>
                  </a:lnTo>
                  <a:lnTo>
                    <a:pt x="985" y="186"/>
                  </a:lnTo>
                  <a:close/>
                  <a:moveTo>
                    <a:pt x="985" y="195"/>
                  </a:moveTo>
                  <a:lnTo>
                    <a:pt x="1073" y="195"/>
                  </a:lnTo>
                  <a:lnTo>
                    <a:pt x="1073" y="288"/>
                  </a:lnTo>
                  <a:lnTo>
                    <a:pt x="985" y="288"/>
                  </a:lnTo>
                  <a:close/>
                  <a:moveTo>
                    <a:pt x="985" y="297"/>
                  </a:moveTo>
                  <a:lnTo>
                    <a:pt x="1073" y="297"/>
                  </a:lnTo>
                  <a:lnTo>
                    <a:pt x="1073" y="391"/>
                  </a:lnTo>
                  <a:lnTo>
                    <a:pt x="985" y="391"/>
                  </a:lnTo>
                  <a:close/>
                  <a:moveTo>
                    <a:pt x="985" y="400"/>
                  </a:moveTo>
                  <a:lnTo>
                    <a:pt x="1073" y="400"/>
                  </a:lnTo>
                  <a:lnTo>
                    <a:pt x="1073" y="494"/>
                  </a:lnTo>
                  <a:lnTo>
                    <a:pt x="985" y="494"/>
                  </a:lnTo>
                  <a:close/>
                  <a:moveTo>
                    <a:pt x="985" y="503"/>
                  </a:moveTo>
                  <a:lnTo>
                    <a:pt x="1073" y="503"/>
                  </a:lnTo>
                  <a:lnTo>
                    <a:pt x="1073" y="597"/>
                  </a:lnTo>
                  <a:lnTo>
                    <a:pt x="985" y="597"/>
                  </a:lnTo>
                  <a:close/>
                  <a:moveTo>
                    <a:pt x="985" y="606"/>
                  </a:moveTo>
                  <a:lnTo>
                    <a:pt x="1073" y="606"/>
                  </a:lnTo>
                  <a:lnTo>
                    <a:pt x="1073" y="699"/>
                  </a:lnTo>
                  <a:lnTo>
                    <a:pt x="985" y="699"/>
                  </a:lnTo>
                  <a:close/>
                  <a:moveTo>
                    <a:pt x="888" y="606"/>
                  </a:moveTo>
                  <a:lnTo>
                    <a:pt x="976" y="606"/>
                  </a:lnTo>
                  <a:lnTo>
                    <a:pt x="976" y="699"/>
                  </a:lnTo>
                  <a:lnTo>
                    <a:pt x="888" y="699"/>
                  </a:lnTo>
                  <a:close/>
                  <a:moveTo>
                    <a:pt x="888" y="709"/>
                  </a:moveTo>
                  <a:lnTo>
                    <a:pt x="976" y="709"/>
                  </a:lnTo>
                  <a:lnTo>
                    <a:pt x="976" y="802"/>
                  </a:lnTo>
                  <a:lnTo>
                    <a:pt x="888" y="802"/>
                  </a:lnTo>
                  <a:close/>
                  <a:moveTo>
                    <a:pt x="790" y="709"/>
                  </a:moveTo>
                  <a:lnTo>
                    <a:pt x="878" y="709"/>
                  </a:lnTo>
                  <a:lnTo>
                    <a:pt x="878" y="802"/>
                  </a:lnTo>
                  <a:lnTo>
                    <a:pt x="790" y="802"/>
                  </a:lnTo>
                  <a:close/>
                  <a:moveTo>
                    <a:pt x="693" y="709"/>
                  </a:moveTo>
                  <a:lnTo>
                    <a:pt x="781" y="709"/>
                  </a:lnTo>
                  <a:lnTo>
                    <a:pt x="781" y="802"/>
                  </a:lnTo>
                  <a:lnTo>
                    <a:pt x="693" y="802"/>
                  </a:lnTo>
                  <a:close/>
                  <a:moveTo>
                    <a:pt x="595" y="709"/>
                  </a:moveTo>
                  <a:lnTo>
                    <a:pt x="683" y="709"/>
                  </a:lnTo>
                  <a:lnTo>
                    <a:pt x="683" y="802"/>
                  </a:lnTo>
                  <a:lnTo>
                    <a:pt x="595" y="802"/>
                  </a:lnTo>
                  <a:close/>
                  <a:moveTo>
                    <a:pt x="497" y="709"/>
                  </a:moveTo>
                  <a:lnTo>
                    <a:pt x="585" y="709"/>
                  </a:lnTo>
                  <a:lnTo>
                    <a:pt x="585" y="802"/>
                  </a:lnTo>
                  <a:lnTo>
                    <a:pt x="497" y="802"/>
                  </a:lnTo>
                  <a:close/>
                  <a:moveTo>
                    <a:pt x="400" y="709"/>
                  </a:moveTo>
                  <a:lnTo>
                    <a:pt x="488" y="709"/>
                  </a:lnTo>
                  <a:lnTo>
                    <a:pt x="488" y="802"/>
                  </a:lnTo>
                  <a:lnTo>
                    <a:pt x="400" y="802"/>
                  </a:lnTo>
                  <a:close/>
                  <a:moveTo>
                    <a:pt x="302" y="709"/>
                  </a:moveTo>
                  <a:lnTo>
                    <a:pt x="390" y="709"/>
                  </a:lnTo>
                  <a:lnTo>
                    <a:pt x="390" y="802"/>
                  </a:lnTo>
                  <a:lnTo>
                    <a:pt x="302" y="802"/>
                  </a:lnTo>
                  <a:close/>
                  <a:moveTo>
                    <a:pt x="293" y="802"/>
                  </a:moveTo>
                  <a:lnTo>
                    <a:pt x="205" y="802"/>
                  </a:lnTo>
                  <a:lnTo>
                    <a:pt x="205" y="709"/>
                  </a:lnTo>
                  <a:lnTo>
                    <a:pt x="293" y="709"/>
                  </a:lnTo>
                  <a:close/>
                  <a:moveTo>
                    <a:pt x="205" y="606"/>
                  </a:moveTo>
                  <a:lnTo>
                    <a:pt x="293" y="606"/>
                  </a:lnTo>
                  <a:lnTo>
                    <a:pt x="293" y="699"/>
                  </a:lnTo>
                  <a:lnTo>
                    <a:pt x="205" y="699"/>
                  </a:lnTo>
                  <a:close/>
                  <a:moveTo>
                    <a:pt x="195" y="699"/>
                  </a:moveTo>
                  <a:lnTo>
                    <a:pt x="107" y="699"/>
                  </a:lnTo>
                  <a:lnTo>
                    <a:pt x="107" y="606"/>
                  </a:lnTo>
                  <a:lnTo>
                    <a:pt x="195" y="606"/>
                  </a:lnTo>
                  <a:close/>
                  <a:moveTo>
                    <a:pt x="195" y="597"/>
                  </a:moveTo>
                  <a:lnTo>
                    <a:pt x="107" y="597"/>
                  </a:lnTo>
                  <a:lnTo>
                    <a:pt x="107" y="503"/>
                  </a:lnTo>
                  <a:lnTo>
                    <a:pt x="195" y="503"/>
                  </a:lnTo>
                  <a:close/>
                  <a:moveTo>
                    <a:pt x="195" y="494"/>
                  </a:moveTo>
                  <a:lnTo>
                    <a:pt x="107" y="494"/>
                  </a:lnTo>
                  <a:lnTo>
                    <a:pt x="107" y="400"/>
                  </a:lnTo>
                  <a:lnTo>
                    <a:pt x="195" y="400"/>
                  </a:lnTo>
                  <a:close/>
                  <a:moveTo>
                    <a:pt x="195" y="391"/>
                  </a:moveTo>
                  <a:lnTo>
                    <a:pt x="107" y="391"/>
                  </a:lnTo>
                  <a:lnTo>
                    <a:pt x="107" y="297"/>
                  </a:lnTo>
                  <a:lnTo>
                    <a:pt x="195" y="297"/>
                  </a:lnTo>
                  <a:close/>
                  <a:moveTo>
                    <a:pt x="195" y="288"/>
                  </a:moveTo>
                  <a:lnTo>
                    <a:pt x="107" y="288"/>
                  </a:lnTo>
                  <a:lnTo>
                    <a:pt x="107" y="195"/>
                  </a:lnTo>
                  <a:lnTo>
                    <a:pt x="195" y="195"/>
                  </a:lnTo>
                  <a:close/>
                  <a:moveTo>
                    <a:pt x="293" y="288"/>
                  </a:moveTo>
                  <a:lnTo>
                    <a:pt x="205" y="288"/>
                  </a:lnTo>
                  <a:lnTo>
                    <a:pt x="205" y="195"/>
                  </a:lnTo>
                  <a:lnTo>
                    <a:pt x="293" y="195"/>
                  </a:lnTo>
                  <a:close/>
                  <a:moveTo>
                    <a:pt x="293" y="186"/>
                  </a:moveTo>
                  <a:lnTo>
                    <a:pt x="205" y="186"/>
                  </a:lnTo>
                  <a:lnTo>
                    <a:pt x="205" y="92"/>
                  </a:lnTo>
                  <a:lnTo>
                    <a:pt x="293" y="92"/>
                  </a:lnTo>
                  <a:close/>
                  <a:moveTo>
                    <a:pt x="390" y="186"/>
                  </a:moveTo>
                  <a:lnTo>
                    <a:pt x="302" y="186"/>
                  </a:lnTo>
                  <a:lnTo>
                    <a:pt x="302" y="92"/>
                  </a:lnTo>
                  <a:lnTo>
                    <a:pt x="390" y="92"/>
                  </a:lnTo>
                  <a:close/>
                  <a:moveTo>
                    <a:pt x="488" y="186"/>
                  </a:moveTo>
                  <a:lnTo>
                    <a:pt x="400" y="186"/>
                  </a:lnTo>
                  <a:lnTo>
                    <a:pt x="400" y="92"/>
                  </a:lnTo>
                  <a:lnTo>
                    <a:pt x="488" y="92"/>
                  </a:lnTo>
                  <a:close/>
                  <a:moveTo>
                    <a:pt x="585" y="186"/>
                  </a:moveTo>
                  <a:lnTo>
                    <a:pt x="497" y="186"/>
                  </a:lnTo>
                  <a:lnTo>
                    <a:pt x="497" y="92"/>
                  </a:lnTo>
                  <a:lnTo>
                    <a:pt x="585" y="92"/>
                  </a:lnTo>
                  <a:close/>
                  <a:moveTo>
                    <a:pt x="683" y="186"/>
                  </a:moveTo>
                  <a:lnTo>
                    <a:pt x="595" y="186"/>
                  </a:lnTo>
                  <a:lnTo>
                    <a:pt x="595" y="92"/>
                  </a:lnTo>
                  <a:lnTo>
                    <a:pt x="683" y="92"/>
                  </a:lnTo>
                  <a:close/>
                  <a:moveTo>
                    <a:pt x="781" y="186"/>
                  </a:moveTo>
                  <a:lnTo>
                    <a:pt x="693" y="186"/>
                  </a:lnTo>
                  <a:lnTo>
                    <a:pt x="693" y="92"/>
                  </a:lnTo>
                  <a:lnTo>
                    <a:pt x="781" y="92"/>
                  </a:lnTo>
                  <a:close/>
                  <a:moveTo>
                    <a:pt x="878" y="186"/>
                  </a:moveTo>
                  <a:lnTo>
                    <a:pt x="790" y="186"/>
                  </a:lnTo>
                  <a:lnTo>
                    <a:pt x="790" y="92"/>
                  </a:lnTo>
                  <a:lnTo>
                    <a:pt x="878" y="92"/>
                  </a:lnTo>
                  <a:close/>
                  <a:moveTo>
                    <a:pt x="888" y="92"/>
                  </a:moveTo>
                  <a:lnTo>
                    <a:pt x="976" y="92"/>
                  </a:lnTo>
                  <a:lnTo>
                    <a:pt x="976" y="186"/>
                  </a:lnTo>
                  <a:lnTo>
                    <a:pt x="888" y="186"/>
                  </a:lnTo>
                  <a:close/>
                  <a:moveTo>
                    <a:pt x="888" y="195"/>
                  </a:moveTo>
                  <a:lnTo>
                    <a:pt x="976" y="195"/>
                  </a:lnTo>
                  <a:lnTo>
                    <a:pt x="976" y="288"/>
                  </a:lnTo>
                  <a:lnTo>
                    <a:pt x="888" y="288"/>
                  </a:lnTo>
                  <a:close/>
                  <a:moveTo>
                    <a:pt x="888" y="297"/>
                  </a:moveTo>
                  <a:lnTo>
                    <a:pt x="976" y="297"/>
                  </a:lnTo>
                  <a:lnTo>
                    <a:pt x="976" y="391"/>
                  </a:lnTo>
                  <a:lnTo>
                    <a:pt x="888" y="391"/>
                  </a:lnTo>
                  <a:close/>
                  <a:moveTo>
                    <a:pt x="888" y="400"/>
                  </a:moveTo>
                  <a:lnTo>
                    <a:pt x="976" y="400"/>
                  </a:lnTo>
                  <a:lnTo>
                    <a:pt x="976" y="494"/>
                  </a:lnTo>
                  <a:lnTo>
                    <a:pt x="888" y="494"/>
                  </a:lnTo>
                  <a:close/>
                  <a:moveTo>
                    <a:pt x="888" y="503"/>
                  </a:moveTo>
                  <a:lnTo>
                    <a:pt x="976" y="503"/>
                  </a:lnTo>
                  <a:lnTo>
                    <a:pt x="976" y="597"/>
                  </a:lnTo>
                  <a:lnTo>
                    <a:pt x="888" y="597"/>
                  </a:lnTo>
                  <a:close/>
                  <a:moveTo>
                    <a:pt x="790" y="503"/>
                  </a:moveTo>
                  <a:lnTo>
                    <a:pt x="878" y="503"/>
                  </a:lnTo>
                  <a:lnTo>
                    <a:pt x="878" y="597"/>
                  </a:lnTo>
                  <a:lnTo>
                    <a:pt x="790" y="597"/>
                  </a:lnTo>
                  <a:close/>
                  <a:moveTo>
                    <a:pt x="790" y="606"/>
                  </a:moveTo>
                  <a:lnTo>
                    <a:pt x="878" y="606"/>
                  </a:lnTo>
                  <a:lnTo>
                    <a:pt x="878" y="699"/>
                  </a:lnTo>
                  <a:lnTo>
                    <a:pt x="790" y="699"/>
                  </a:lnTo>
                  <a:close/>
                  <a:moveTo>
                    <a:pt x="693" y="606"/>
                  </a:moveTo>
                  <a:lnTo>
                    <a:pt x="781" y="606"/>
                  </a:lnTo>
                  <a:lnTo>
                    <a:pt x="781" y="699"/>
                  </a:lnTo>
                  <a:lnTo>
                    <a:pt x="693" y="699"/>
                  </a:lnTo>
                  <a:close/>
                  <a:moveTo>
                    <a:pt x="595" y="606"/>
                  </a:moveTo>
                  <a:lnTo>
                    <a:pt x="683" y="606"/>
                  </a:lnTo>
                  <a:lnTo>
                    <a:pt x="683" y="699"/>
                  </a:lnTo>
                  <a:lnTo>
                    <a:pt x="595" y="699"/>
                  </a:lnTo>
                  <a:close/>
                  <a:moveTo>
                    <a:pt x="497" y="606"/>
                  </a:moveTo>
                  <a:lnTo>
                    <a:pt x="585" y="606"/>
                  </a:lnTo>
                  <a:lnTo>
                    <a:pt x="585" y="699"/>
                  </a:lnTo>
                  <a:lnTo>
                    <a:pt x="497" y="699"/>
                  </a:lnTo>
                  <a:close/>
                  <a:moveTo>
                    <a:pt x="400" y="606"/>
                  </a:moveTo>
                  <a:lnTo>
                    <a:pt x="488" y="606"/>
                  </a:lnTo>
                  <a:lnTo>
                    <a:pt x="488" y="699"/>
                  </a:lnTo>
                  <a:lnTo>
                    <a:pt x="400" y="699"/>
                  </a:lnTo>
                  <a:close/>
                  <a:moveTo>
                    <a:pt x="390" y="699"/>
                  </a:moveTo>
                  <a:lnTo>
                    <a:pt x="302" y="699"/>
                  </a:lnTo>
                  <a:lnTo>
                    <a:pt x="302" y="606"/>
                  </a:lnTo>
                  <a:lnTo>
                    <a:pt x="390" y="606"/>
                  </a:lnTo>
                  <a:close/>
                  <a:moveTo>
                    <a:pt x="302" y="503"/>
                  </a:moveTo>
                  <a:lnTo>
                    <a:pt x="390" y="503"/>
                  </a:lnTo>
                  <a:lnTo>
                    <a:pt x="390" y="597"/>
                  </a:lnTo>
                  <a:lnTo>
                    <a:pt x="302" y="597"/>
                  </a:lnTo>
                  <a:close/>
                  <a:moveTo>
                    <a:pt x="293" y="597"/>
                  </a:moveTo>
                  <a:lnTo>
                    <a:pt x="205" y="597"/>
                  </a:lnTo>
                  <a:lnTo>
                    <a:pt x="205" y="503"/>
                  </a:lnTo>
                  <a:lnTo>
                    <a:pt x="293" y="503"/>
                  </a:lnTo>
                  <a:close/>
                  <a:moveTo>
                    <a:pt x="293" y="494"/>
                  </a:moveTo>
                  <a:lnTo>
                    <a:pt x="205" y="494"/>
                  </a:lnTo>
                  <a:lnTo>
                    <a:pt x="205" y="400"/>
                  </a:lnTo>
                  <a:lnTo>
                    <a:pt x="293" y="400"/>
                  </a:lnTo>
                  <a:close/>
                  <a:moveTo>
                    <a:pt x="293" y="391"/>
                  </a:moveTo>
                  <a:lnTo>
                    <a:pt x="205" y="391"/>
                  </a:lnTo>
                  <a:lnTo>
                    <a:pt x="205" y="297"/>
                  </a:lnTo>
                  <a:lnTo>
                    <a:pt x="293" y="297"/>
                  </a:lnTo>
                  <a:close/>
                  <a:moveTo>
                    <a:pt x="390" y="391"/>
                  </a:moveTo>
                  <a:lnTo>
                    <a:pt x="302" y="391"/>
                  </a:lnTo>
                  <a:lnTo>
                    <a:pt x="302" y="297"/>
                  </a:lnTo>
                  <a:lnTo>
                    <a:pt x="390" y="297"/>
                  </a:lnTo>
                  <a:close/>
                  <a:moveTo>
                    <a:pt x="390" y="288"/>
                  </a:moveTo>
                  <a:lnTo>
                    <a:pt x="302" y="288"/>
                  </a:lnTo>
                  <a:lnTo>
                    <a:pt x="302" y="195"/>
                  </a:lnTo>
                  <a:lnTo>
                    <a:pt x="390" y="195"/>
                  </a:lnTo>
                  <a:close/>
                  <a:moveTo>
                    <a:pt x="488" y="288"/>
                  </a:moveTo>
                  <a:lnTo>
                    <a:pt x="400" y="288"/>
                  </a:lnTo>
                  <a:lnTo>
                    <a:pt x="400" y="195"/>
                  </a:lnTo>
                  <a:lnTo>
                    <a:pt x="488" y="195"/>
                  </a:lnTo>
                  <a:close/>
                  <a:moveTo>
                    <a:pt x="585" y="288"/>
                  </a:moveTo>
                  <a:lnTo>
                    <a:pt x="497" y="288"/>
                  </a:lnTo>
                  <a:lnTo>
                    <a:pt x="497" y="195"/>
                  </a:lnTo>
                  <a:lnTo>
                    <a:pt x="585" y="195"/>
                  </a:lnTo>
                  <a:close/>
                  <a:moveTo>
                    <a:pt x="683" y="288"/>
                  </a:moveTo>
                  <a:lnTo>
                    <a:pt x="595" y="288"/>
                  </a:lnTo>
                  <a:lnTo>
                    <a:pt x="595" y="195"/>
                  </a:lnTo>
                  <a:lnTo>
                    <a:pt x="683" y="195"/>
                  </a:lnTo>
                  <a:close/>
                  <a:moveTo>
                    <a:pt x="781" y="288"/>
                  </a:moveTo>
                  <a:lnTo>
                    <a:pt x="693" y="288"/>
                  </a:lnTo>
                  <a:lnTo>
                    <a:pt x="693" y="195"/>
                  </a:lnTo>
                  <a:lnTo>
                    <a:pt x="781" y="195"/>
                  </a:lnTo>
                  <a:close/>
                  <a:moveTo>
                    <a:pt x="790" y="195"/>
                  </a:moveTo>
                  <a:lnTo>
                    <a:pt x="878" y="195"/>
                  </a:lnTo>
                  <a:lnTo>
                    <a:pt x="878" y="288"/>
                  </a:lnTo>
                  <a:lnTo>
                    <a:pt x="790" y="288"/>
                  </a:lnTo>
                  <a:close/>
                  <a:moveTo>
                    <a:pt x="790" y="297"/>
                  </a:moveTo>
                  <a:lnTo>
                    <a:pt x="878" y="297"/>
                  </a:lnTo>
                  <a:lnTo>
                    <a:pt x="878" y="391"/>
                  </a:lnTo>
                  <a:lnTo>
                    <a:pt x="790" y="391"/>
                  </a:lnTo>
                  <a:close/>
                  <a:moveTo>
                    <a:pt x="790" y="400"/>
                  </a:moveTo>
                  <a:lnTo>
                    <a:pt x="878" y="400"/>
                  </a:lnTo>
                  <a:lnTo>
                    <a:pt x="878" y="494"/>
                  </a:lnTo>
                  <a:lnTo>
                    <a:pt x="790" y="494"/>
                  </a:lnTo>
                  <a:close/>
                  <a:moveTo>
                    <a:pt x="693" y="400"/>
                  </a:moveTo>
                  <a:lnTo>
                    <a:pt x="781" y="400"/>
                  </a:lnTo>
                  <a:lnTo>
                    <a:pt x="781" y="494"/>
                  </a:lnTo>
                  <a:lnTo>
                    <a:pt x="693" y="494"/>
                  </a:lnTo>
                  <a:close/>
                  <a:moveTo>
                    <a:pt x="693" y="503"/>
                  </a:moveTo>
                  <a:lnTo>
                    <a:pt x="781" y="503"/>
                  </a:lnTo>
                  <a:lnTo>
                    <a:pt x="781" y="597"/>
                  </a:lnTo>
                  <a:lnTo>
                    <a:pt x="693" y="597"/>
                  </a:lnTo>
                  <a:close/>
                  <a:moveTo>
                    <a:pt x="595" y="503"/>
                  </a:moveTo>
                  <a:lnTo>
                    <a:pt x="683" y="503"/>
                  </a:lnTo>
                  <a:lnTo>
                    <a:pt x="683" y="597"/>
                  </a:lnTo>
                  <a:lnTo>
                    <a:pt x="595" y="597"/>
                  </a:lnTo>
                  <a:close/>
                  <a:moveTo>
                    <a:pt x="497" y="503"/>
                  </a:moveTo>
                  <a:lnTo>
                    <a:pt x="585" y="503"/>
                  </a:lnTo>
                  <a:lnTo>
                    <a:pt x="585" y="597"/>
                  </a:lnTo>
                  <a:lnTo>
                    <a:pt x="497" y="597"/>
                  </a:lnTo>
                  <a:close/>
                  <a:moveTo>
                    <a:pt x="488" y="597"/>
                  </a:moveTo>
                  <a:lnTo>
                    <a:pt x="400" y="597"/>
                  </a:lnTo>
                  <a:lnTo>
                    <a:pt x="400" y="503"/>
                  </a:lnTo>
                  <a:lnTo>
                    <a:pt x="488" y="503"/>
                  </a:lnTo>
                  <a:close/>
                  <a:moveTo>
                    <a:pt x="488" y="391"/>
                  </a:moveTo>
                  <a:lnTo>
                    <a:pt x="400" y="391"/>
                  </a:lnTo>
                  <a:lnTo>
                    <a:pt x="400" y="297"/>
                  </a:lnTo>
                  <a:lnTo>
                    <a:pt x="488" y="297"/>
                  </a:lnTo>
                  <a:close/>
                  <a:moveTo>
                    <a:pt x="585" y="391"/>
                  </a:moveTo>
                  <a:lnTo>
                    <a:pt x="497" y="391"/>
                  </a:lnTo>
                  <a:lnTo>
                    <a:pt x="497" y="297"/>
                  </a:lnTo>
                  <a:lnTo>
                    <a:pt x="585" y="297"/>
                  </a:lnTo>
                  <a:close/>
                  <a:moveTo>
                    <a:pt x="585" y="494"/>
                  </a:moveTo>
                  <a:lnTo>
                    <a:pt x="497" y="494"/>
                  </a:lnTo>
                  <a:lnTo>
                    <a:pt x="497" y="400"/>
                  </a:lnTo>
                  <a:lnTo>
                    <a:pt x="585" y="400"/>
                  </a:lnTo>
                  <a:close/>
                  <a:moveTo>
                    <a:pt x="595" y="400"/>
                  </a:moveTo>
                  <a:lnTo>
                    <a:pt x="683" y="400"/>
                  </a:lnTo>
                  <a:lnTo>
                    <a:pt x="683" y="494"/>
                  </a:lnTo>
                  <a:lnTo>
                    <a:pt x="595" y="494"/>
                  </a:lnTo>
                  <a:close/>
                  <a:moveTo>
                    <a:pt x="693" y="297"/>
                  </a:moveTo>
                  <a:lnTo>
                    <a:pt x="781" y="297"/>
                  </a:lnTo>
                  <a:lnTo>
                    <a:pt x="781" y="391"/>
                  </a:lnTo>
                  <a:lnTo>
                    <a:pt x="693" y="391"/>
                  </a:lnTo>
                  <a:close/>
                  <a:moveTo>
                    <a:pt x="683" y="391"/>
                  </a:moveTo>
                  <a:lnTo>
                    <a:pt x="595" y="391"/>
                  </a:lnTo>
                  <a:lnTo>
                    <a:pt x="595" y="297"/>
                  </a:lnTo>
                  <a:lnTo>
                    <a:pt x="683" y="297"/>
                  </a:lnTo>
                  <a:close/>
                  <a:moveTo>
                    <a:pt x="390" y="494"/>
                  </a:moveTo>
                  <a:lnTo>
                    <a:pt x="302" y="494"/>
                  </a:lnTo>
                  <a:lnTo>
                    <a:pt x="302" y="400"/>
                  </a:lnTo>
                  <a:lnTo>
                    <a:pt x="390" y="400"/>
                  </a:lnTo>
                  <a:close/>
                  <a:moveTo>
                    <a:pt x="400" y="400"/>
                  </a:moveTo>
                  <a:lnTo>
                    <a:pt x="488" y="400"/>
                  </a:lnTo>
                  <a:lnTo>
                    <a:pt x="488" y="494"/>
                  </a:lnTo>
                  <a:lnTo>
                    <a:pt x="400" y="494"/>
                  </a:lnTo>
                  <a:close/>
                  <a:moveTo>
                    <a:pt x="1171" y="42"/>
                  </a:moveTo>
                  <a:lnTo>
                    <a:pt x="1171" y="83"/>
                  </a:lnTo>
                  <a:lnTo>
                    <a:pt x="1083" y="83"/>
                  </a:lnTo>
                  <a:lnTo>
                    <a:pt x="1083" y="9"/>
                  </a:lnTo>
                  <a:lnTo>
                    <a:pt x="1137" y="9"/>
                  </a:lnTo>
                  <a:cubicBezTo>
                    <a:pt x="1156" y="9"/>
                    <a:pt x="1171" y="24"/>
                    <a:pt x="1171" y="42"/>
                  </a:cubicBezTo>
                  <a:close/>
                  <a:moveTo>
                    <a:pt x="1137" y="0"/>
                  </a:moveTo>
                  <a:lnTo>
                    <a:pt x="43" y="0"/>
                  </a:lnTo>
                  <a:cubicBezTo>
                    <a:pt x="19" y="0"/>
                    <a:pt x="0" y="19"/>
                    <a:pt x="0" y="42"/>
                  </a:cubicBezTo>
                  <a:lnTo>
                    <a:pt x="0" y="852"/>
                  </a:lnTo>
                  <a:cubicBezTo>
                    <a:pt x="0" y="875"/>
                    <a:pt x="19" y="894"/>
                    <a:pt x="43" y="894"/>
                  </a:cubicBezTo>
                  <a:lnTo>
                    <a:pt x="1137" y="894"/>
                  </a:lnTo>
                  <a:cubicBezTo>
                    <a:pt x="1161" y="894"/>
                    <a:pt x="1180" y="875"/>
                    <a:pt x="1180" y="852"/>
                  </a:cubicBezTo>
                  <a:lnTo>
                    <a:pt x="1180" y="42"/>
                  </a:lnTo>
                  <a:cubicBezTo>
                    <a:pt x="1180" y="19"/>
                    <a:pt x="1161" y="0"/>
                    <a:pt x="1137" y="0"/>
                  </a:cubicBezTo>
                  <a:close/>
                </a:path>
              </a:pathLst>
            </a:custGeom>
            <a:solidFill>
              <a:srgbClr val="CEE6F9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87" name="Freeform: Shape 136">
              <a:extLst>
                <a:ext uri="{FF2B5EF4-FFF2-40B4-BE49-F238E27FC236}">
                  <a16:creationId xmlns:a16="http://schemas.microsoft.com/office/drawing/2014/main" id="{3B0D8B25-76E5-7F1E-70F4-88CB58141FB3}"/>
                </a:ext>
              </a:extLst>
            </p:cNvPr>
            <p:cNvSpPr/>
            <p:nvPr/>
          </p:nvSpPr>
          <p:spPr>
            <a:xfrm>
              <a:off x="7968219" y="6756015"/>
              <a:ext cx="72492" cy="7463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3" h="114">
                  <a:moveTo>
                    <a:pt x="113" y="57"/>
                  </a:moveTo>
                  <a:cubicBezTo>
                    <a:pt x="113" y="26"/>
                    <a:pt x="88" y="0"/>
                    <a:pt x="57" y="0"/>
                  </a:cubicBezTo>
                  <a:cubicBezTo>
                    <a:pt x="25" y="0"/>
                    <a:pt x="0" y="26"/>
                    <a:pt x="0" y="57"/>
                  </a:cubicBezTo>
                  <a:cubicBezTo>
                    <a:pt x="0" y="88"/>
                    <a:pt x="25" y="114"/>
                    <a:pt x="57" y="114"/>
                  </a:cubicBezTo>
                  <a:cubicBezTo>
                    <a:pt x="88" y="114"/>
                    <a:pt x="113" y="88"/>
                    <a:pt x="113" y="57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88" name="Freeform: Shape 137">
              <a:extLst>
                <a:ext uri="{FF2B5EF4-FFF2-40B4-BE49-F238E27FC236}">
                  <a16:creationId xmlns:a16="http://schemas.microsoft.com/office/drawing/2014/main" id="{99466B4B-55A2-315E-9F6E-5FB23F5F243F}"/>
                </a:ext>
              </a:extLst>
            </p:cNvPr>
            <p:cNvSpPr/>
            <p:nvPr/>
          </p:nvSpPr>
          <p:spPr>
            <a:xfrm>
              <a:off x="8102199" y="6756015"/>
              <a:ext cx="73139" cy="7463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" h="114">
                  <a:moveTo>
                    <a:pt x="114" y="57"/>
                  </a:moveTo>
                  <a:cubicBezTo>
                    <a:pt x="114" y="26"/>
                    <a:pt x="88" y="0"/>
                    <a:pt x="57" y="0"/>
                  </a:cubicBezTo>
                  <a:cubicBezTo>
                    <a:pt x="26" y="0"/>
                    <a:pt x="0" y="26"/>
                    <a:pt x="0" y="57"/>
                  </a:cubicBezTo>
                  <a:cubicBezTo>
                    <a:pt x="0" y="88"/>
                    <a:pt x="26" y="114"/>
                    <a:pt x="57" y="114"/>
                  </a:cubicBezTo>
                  <a:cubicBezTo>
                    <a:pt x="88" y="114"/>
                    <a:pt x="114" y="88"/>
                    <a:pt x="114" y="57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89" name="Freeform: Shape 138">
              <a:extLst>
                <a:ext uri="{FF2B5EF4-FFF2-40B4-BE49-F238E27FC236}">
                  <a16:creationId xmlns:a16="http://schemas.microsoft.com/office/drawing/2014/main" id="{89483FB3-F804-C0CE-0385-0A30F4D1FCC5}"/>
                </a:ext>
              </a:extLst>
            </p:cNvPr>
            <p:cNvSpPr/>
            <p:nvPr/>
          </p:nvSpPr>
          <p:spPr>
            <a:xfrm>
              <a:off x="7440712" y="7036710"/>
              <a:ext cx="691260" cy="3995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9" h="606">
                  <a:moveTo>
                    <a:pt x="61" y="606"/>
                  </a:moveTo>
                  <a:cubicBezTo>
                    <a:pt x="37" y="606"/>
                    <a:pt x="14" y="588"/>
                    <a:pt x="3" y="574"/>
                  </a:cubicBezTo>
                  <a:cubicBezTo>
                    <a:pt x="-1" y="570"/>
                    <a:pt x="0" y="564"/>
                    <a:pt x="4" y="561"/>
                  </a:cubicBezTo>
                  <a:cubicBezTo>
                    <a:pt x="8" y="557"/>
                    <a:pt x="14" y="558"/>
                    <a:pt x="17" y="562"/>
                  </a:cubicBezTo>
                  <a:cubicBezTo>
                    <a:pt x="19" y="564"/>
                    <a:pt x="53" y="603"/>
                    <a:pt x="82" y="579"/>
                  </a:cubicBezTo>
                  <a:cubicBezTo>
                    <a:pt x="113" y="554"/>
                    <a:pt x="139" y="443"/>
                    <a:pt x="174" y="303"/>
                  </a:cubicBezTo>
                  <a:cubicBezTo>
                    <a:pt x="178" y="283"/>
                    <a:pt x="183" y="262"/>
                    <a:pt x="189" y="241"/>
                  </a:cubicBezTo>
                  <a:cubicBezTo>
                    <a:pt x="244" y="17"/>
                    <a:pt x="324" y="0"/>
                    <a:pt x="347" y="0"/>
                  </a:cubicBezTo>
                  <a:cubicBezTo>
                    <a:pt x="386" y="0"/>
                    <a:pt x="422" y="35"/>
                    <a:pt x="482" y="209"/>
                  </a:cubicBezTo>
                  <a:cubicBezTo>
                    <a:pt x="492" y="240"/>
                    <a:pt x="502" y="269"/>
                    <a:pt x="511" y="297"/>
                  </a:cubicBezTo>
                  <a:cubicBezTo>
                    <a:pt x="553" y="428"/>
                    <a:pt x="584" y="523"/>
                    <a:pt x="653" y="523"/>
                  </a:cubicBezTo>
                  <a:cubicBezTo>
                    <a:pt x="692" y="523"/>
                    <a:pt x="718" y="417"/>
                    <a:pt x="741" y="323"/>
                  </a:cubicBezTo>
                  <a:cubicBezTo>
                    <a:pt x="768" y="213"/>
                    <a:pt x="793" y="109"/>
                    <a:pt x="847" y="102"/>
                  </a:cubicBezTo>
                  <a:cubicBezTo>
                    <a:pt x="895" y="97"/>
                    <a:pt x="915" y="177"/>
                    <a:pt x="937" y="263"/>
                  </a:cubicBezTo>
                  <a:cubicBezTo>
                    <a:pt x="955" y="334"/>
                    <a:pt x="975" y="412"/>
                    <a:pt x="1009" y="423"/>
                  </a:cubicBezTo>
                  <a:cubicBezTo>
                    <a:pt x="1021" y="427"/>
                    <a:pt x="1036" y="422"/>
                    <a:pt x="1053" y="407"/>
                  </a:cubicBezTo>
                  <a:cubicBezTo>
                    <a:pt x="1058" y="403"/>
                    <a:pt x="1064" y="404"/>
                    <a:pt x="1067" y="407"/>
                  </a:cubicBezTo>
                  <a:cubicBezTo>
                    <a:pt x="1071" y="412"/>
                    <a:pt x="1070" y="418"/>
                    <a:pt x="1066" y="421"/>
                  </a:cubicBezTo>
                  <a:cubicBezTo>
                    <a:pt x="1043" y="440"/>
                    <a:pt x="1022" y="447"/>
                    <a:pt x="1003" y="442"/>
                  </a:cubicBezTo>
                  <a:cubicBezTo>
                    <a:pt x="959" y="428"/>
                    <a:pt x="940" y="350"/>
                    <a:pt x="919" y="268"/>
                  </a:cubicBezTo>
                  <a:cubicBezTo>
                    <a:pt x="902" y="199"/>
                    <a:pt x="883" y="121"/>
                    <a:pt x="851" y="121"/>
                  </a:cubicBezTo>
                  <a:lnTo>
                    <a:pt x="849" y="121"/>
                  </a:lnTo>
                  <a:cubicBezTo>
                    <a:pt x="809" y="126"/>
                    <a:pt x="782" y="233"/>
                    <a:pt x="760" y="328"/>
                  </a:cubicBezTo>
                  <a:cubicBezTo>
                    <a:pt x="733" y="438"/>
                    <a:pt x="707" y="542"/>
                    <a:pt x="653" y="542"/>
                  </a:cubicBezTo>
                  <a:cubicBezTo>
                    <a:pt x="569" y="542"/>
                    <a:pt x="537" y="442"/>
                    <a:pt x="492" y="303"/>
                  </a:cubicBezTo>
                  <a:cubicBezTo>
                    <a:pt x="484" y="275"/>
                    <a:pt x="474" y="246"/>
                    <a:pt x="464" y="215"/>
                  </a:cubicBezTo>
                  <a:cubicBezTo>
                    <a:pt x="405" y="42"/>
                    <a:pt x="371" y="19"/>
                    <a:pt x="347" y="19"/>
                  </a:cubicBezTo>
                  <a:cubicBezTo>
                    <a:pt x="308" y="19"/>
                    <a:pt x="249" y="78"/>
                    <a:pt x="207" y="246"/>
                  </a:cubicBezTo>
                  <a:cubicBezTo>
                    <a:pt x="202" y="267"/>
                    <a:pt x="197" y="288"/>
                    <a:pt x="192" y="307"/>
                  </a:cubicBezTo>
                  <a:cubicBezTo>
                    <a:pt x="156" y="456"/>
                    <a:pt x="130" y="564"/>
                    <a:pt x="94" y="593"/>
                  </a:cubicBezTo>
                  <a:cubicBezTo>
                    <a:pt x="83" y="602"/>
                    <a:pt x="72" y="606"/>
                    <a:pt x="61" y="606"/>
                  </a:cubicBezTo>
                  <a:close/>
                </a:path>
              </a:pathLst>
            </a:custGeom>
            <a:solidFill>
              <a:srgbClr val="8AB4E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0" name="Freeform: Shape 146">
              <a:extLst>
                <a:ext uri="{FF2B5EF4-FFF2-40B4-BE49-F238E27FC236}">
                  <a16:creationId xmlns:a16="http://schemas.microsoft.com/office/drawing/2014/main" id="{AC628B49-BE0F-A2C8-2F0C-2145EA1F922B}"/>
                </a:ext>
              </a:extLst>
            </p:cNvPr>
            <p:cNvSpPr/>
            <p:nvPr/>
          </p:nvSpPr>
          <p:spPr>
            <a:xfrm>
              <a:off x="7427120" y="5118072"/>
              <a:ext cx="738509" cy="8671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2" h="1314">
                  <a:moveTo>
                    <a:pt x="1117" y="58"/>
                  </a:moveTo>
                  <a:cubicBezTo>
                    <a:pt x="757" y="-20"/>
                    <a:pt x="393" y="-18"/>
                    <a:pt x="25" y="58"/>
                  </a:cubicBezTo>
                  <a:cubicBezTo>
                    <a:pt x="11" y="61"/>
                    <a:pt x="0" y="74"/>
                    <a:pt x="0" y="89"/>
                  </a:cubicBezTo>
                  <a:lnTo>
                    <a:pt x="0" y="1218"/>
                  </a:lnTo>
                  <a:cubicBezTo>
                    <a:pt x="0" y="1233"/>
                    <a:pt x="10" y="1246"/>
                    <a:pt x="25" y="1250"/>
                  </a:cubicBezTo>
                  <a:cubicBezTo>
                    <a:pt x="387" y="1335"/>
                    <a:pt x="751" y="1335"/>
                    <a:pt x="1117" y="1250"/>
                  </a:cubicBezTo>
                  <a:cubicBezTo>
                    <a:pt x="1132" y="1246"/>
                    <a:pt x="1142" y="1233"/>
                    <a:pt x="1142" y="1218"/>
                  </a:cubicBezTo>
                  <a:lnTo>
                    <a:pt x="1142" y="88"/>
                  </a:lnTo>
                  <a:cubicBezTo>
                    <a:pt x="1142" y="74"/>
                    <a:pt x="1132" y="61"/>
                    <a:pt x="1117" y="58"/>
                  </a:cubicBezTo>
                  <a:close/>
                </a:path>
              </a:pathLst>
            </a:custGeom>
            <a:solidFill>
              <a:srgbClr val="F3920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1" name="Freeform: Shape 455">
              <a:extLst>
                <a:ext uri="{FF2B5EF4-FFF2-40B4-BE49-F238E27FC236}">
                  <a16:creationId xmlns:a16="http://schemas.microsoft.com/office/drawing/2014/main" id="{5AE4FE81-2E48-A4C8-F441-E05F1DE874AD}"/>
                </a:ext>
              </a:extLst>
            </p:cNvPr>
            <p:cNvSpPr/>
            <p:nvPr/>
          </p:nvSpPr>
          <p:spPr>
            <a:xfrm>
              <a:off x="7524854" y="5118732"/>
              <a:ext cx="640775" cy="661119"/>
            </a:xfrm>
            <a:custGeom>
              <a:avLst/>
              <a:gdLst>
                <a:gd name="connsiteX0" fmla="*/ 536306 w 1233334"/>
                <a:gd name="connsiteY0" fmla="*/ 1177270 h 1247034"/>
                <a:gd name="connsiteX1" fmla="*/ 617910 w 1233334"/>
                <a:gd name="connsiteY1" fmla="*/ 1212764 h 1247034"/>
                <a:gd name="connsiteX2" fmla="*/ 536306 w 1233334"/>
                <a:gd name="connsiteY2" fmla="*/ 1247034 h 1247034"/>
                <a:gd name="connsiteX3" fmla="*/ 453465 w 1233334"/>
                <a:gd name="connsiteY3" fmla="*/ 1212764 h 1247034"/>
                <a:gd name="connsiteX4" fmla="*/ 536306 w 1233334"/>
                <a:gd name="connsiteY4" fmla="*/ 1177270 h 1247034"/>
                <a:gd name="connsiteX5" fmla="*/ 44795 w 1233334"/>
                <a:gd name="connsiteY5" fmla="*/ 695152 h 1247034"/>
                <a:gd name="connsiteX6" fmla="*/ 999180 w 1233334"/>
                <a:gd name="connsiteY6" fmla="*/ 695152 h 1247034"/>
                <a:gd name="connsiteX7" fmla="*/ 1045219 w 1233334"/>
                <a:gd name="connsiteY7" fmla="*/ 741025 h 1247034"/>
                <a:gd name="connsiteX8" fmla="*/ 1045219 w 1233334"/>
                <a:gd name="connsiteY8" fmla="*/ 908398 h 1247034"/>
                <a:gd name="connsiteX9" fmla="*/ 999180 w 1233334"/>
                <a:gd name="connsiteY9" fmla="*/ 953031 h 1247034"/>
                <a:gd name="connsiteX10" fmla="*/ 44795 w 1233334"/>
                <a:gd name="connsiteY10" fmla="*/ 953031 h 1247034"/>
                <a:gd name="connsiteX11" fmla="*/ 0 w 1233334"/>
                <a:gd name="connsiteY11" fmla="*/ 908398 h 1247034"/>
                <a:gd name="connsiteX12" fmla="*/ 0 w 1233334"/>
                <a:gd name="connsiteY12" fmla="*/ 741025 h 1247034"/>
                <a:gd name="connsiteX13" fmla="*/ 44795 w 1233334"/>
                <a:gd name="connsiteY13" fmla="*/ 695152 h 1247034"/>
                <a:gd name="connsiteX14" fmla="*/ 505597 w 1233334"/>
                <a:gd name="connsiteY14" fmla="*/ 0 h 1247034"/>
                <a:gd name="connsiteX15" fmla="*/ 515549 w 1233334"/>
                <a:gd name="connsiteY15" fmla="*/ 0 h 1247034"/>
                <a:gd name="connsiteX16" fmla="*/ 520525 w 1233334"/>
                <a:gd name="connsiteY16" fmla="*/ 0 h 1247034"/>
                <a:gd name="connsiteX17" fmla="*/ 541673 w 1233334"/>
                <a:gd name="connsiteY17" fmla="*/ 0 h 1247034"/>
                <a:gd name="connsiteX18" fmla="*/ 664829 w 1233334"/>
                <a:gd name="connsiteY18" fmla="*/ 2486 h 1247034"/>
                <a:gd name="connsiteX19" fmla="*/ 664829 w 1233334"/>
                <a:gd name="connsiteY19" fmla="*/ 14915 h 1247034"/>
                <a:gd name="connsiteX20" fmla="*/ 541673 w 1233334"/>
                <a:gd name="connsiteY20" fmla="*/ 116836 h 1247034"/>
                <a:gd name="connsiteX21" fmla="*/ 541673 w 1233334"/>
                <a:gd name="connsiteY21" fmla="*/ 481014 h 1247034"/>
                <a:gd name="connsiteX22" fmla="*/ 565309 w 1233334"/>
                <a:gd name="connsiteY22" fmla="*/ 504629 h 1247034"/>
                <a:gd name="connsiteX23" fmla="*/ 1233334 w 1233334"/>
                <a:gd name="connsiteY23" fmla="*/ 504629 h 1247034"/>
                <a:gd name="connsiteX24" fmla="*/ 1233334 w 1233334"/>
                <a:gd name="connsiteY24" fmla="*/ 540674 h 1247034"/>
                <a:gd name="connsiteX25" fmla="*/ 565309 w 1233334"/>
                <a:gd name="connsiteY25" fmla="*/ 540674 h 1247034"/>
                <a:gd name="connsiteX26" fmla="*/ 505597 w 1233334"/>
                <a:gd name="connsiteY26" fmla="*/ 481014 h 1247034"/>
                <a:gd name="connsiteX27" fmla="*/ 505597 w 1233334"/>
                <a:gd name="connsiteY27" fmla="*/ 118078 h 1247034"/>
                <a:gd name="connsiteX28" fmla="*/ 371246 w 1233334"/>
                <a:gd name="connsiteY28" fmla="*/ 14915 h 1247034"/>
                <a:gd name="connsiteX29" fmla="*/ 372490 w 1233334"/>
                <a:gd name="connsiteY29" fmla="*/ 3729 h 1247034"/>
                <a:gd name="connsiteX30" fmla="*/ 505597 w 1233334"/>
                <a:gd name="connsiteY30" fmla="*/ 0 h 1247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33334" h="1247034">
                  <a:moveTo>
                    <a:pt x="536306" y="1177270"/>
                  </a:moveTo>
                  <a:cubicBezTo>
                    <a:pt x="580817" y="1177270"/>
                    <a:pt x="617910" y="1193181"/>
                    <a:pt x="617910" y="1212764"/>
                  </a:cubicBezTo>
                  <a:cubicBezTo>
                    <a:pt x="617910" y="1231123"/>
                    <a:pt x="580817" y="1247034"/>
                    <a:pt x="536306" y="1247034"/>
                  </a:cubicBezTo>
                  <a:cubicBezTo>
                    <a:pt x="489321" y="1247034"/>
                    <a:pt x="453465" y="1231123"/>
                    <a:pt x="453465" y="1212764"/>
                  </a:cubicBezTo>
                  <a:cubicBezTo>
                    <a:pt x="453465" y="1193181"/>
                    <a:pt x="489321" y="1177270"/>
                    <a:pt x="536306" y="1177270"/>
                  </a:cubicBezTo>
                  <a:close/>
                  <a:moveTo>
                    <a:pt x="44795" y="695152"/>
                  </a:moveTo>
                  <a:lnTo>
                    <a:pt x="999180" y="695152"/>
                  </a:lnTo>
                  <a:cubicBezTo>
                    <a:pt x="1024066" y="695152"/>
                    <a:pt x="1045219" y="716229"/>
                    <a:pt x="1045219" y="741025"/>
                  </a:cubicBezTo>
                  <a:lnTo>
                    <a:pt x="1045219" y="908398"/>
                  </a:lnTo>
                  <a:cubicBezTo>
                    <a:pt x="1045219" y="933194"/>
                    <a:pt x="1024066" y="953031"/>
                    <a:pt x="999180" y="953031"/>
                  </a:cubicBezTo>
                  <a:lnTo>
                    <a:pt x="44795" y="953031"/>
                  </a:lnTo>
                  <a:cubicBezTo>
                    <a:pt x="21153" y="953031"/>
                    <a:pt x="0" y="933194"/>
                    <a:pt x="0" y="908398"/>
                  </a:cubicBezTo>
                  <a:lnTo>
                    <a:pt x="0" y="741025"/>
                  </a:lnTo>
                  <a:cubicBezTo>
                    <a:pt x="0" y="716229"/>
                    <a:pt x="21153" y="695152"/>
                    <a:pt x="44795" y="695152"/>
                  </a:cubicBezTo>
                  <a:close/>
                  <a:moveTo>
                    <a:pt x="505597" y="0"/>
                  </a:moveTo>
                  <a:cubicBezTo>
                    <a:pt x="509329" y="0"/>
                    <a:pt x="511817" y="0"/>
                    <a:pt x="515549" y="0"/>
                  </a:cubicBezTo>
                  <a:cubicBezTo>
                    <a:pt x="516793" y="0"/>
                    <a:pt x="519281" y="0"/>
                    <a:pt x="520525" y="0"/>
                  </a:cubicBezTo>
                  <a:cubicBezTo>
                    <a:pt x="527989" y="0"/>
                    <a:pt x="534209" y="0"/>
                    <a:pt x="541673" y="0"/>
                  </a:cubicBezTo>
                  <a:cubicBezTo>
                    <a:pt x="581481" y="0"/>
                    <a:pt x="623777" y="1243"/>
                    <a:pt x="664829" y="2486"/>
                  </a:cubicBezTo>
                  <a:cubicBezTo>
                    <a:pt x="664829" y="7458"/>
                    <a:pt x="664829" y="11187"/>
                    <a:pt x="664829" y="14915"/>
                  </a:cubicBezTo>
                  <a:cubicBezTo>
                    <a:pt x="664829" y="65875"/>
                    <a:pt x="611337" y="109378"/>
                    <a:pt x="541673" y="116836"/>
                  </a:cubicBezTo>
                  <a:lnTo>
                    <a:pt x="541673" y="481014"/>
                  </a:lnTo>
                  <a:cubicBezTo>
                    <a:pt x="541673" y="493443"/>
                    <a:pt x="551625" y="504629"/>
                    <a:pt x="565309" y="504629"/>
                  </a:cubicBezTo>
                  <a:lnTo>
                    <a:pt x="1233334" y="504629"/>
                  </a:lnTo>
                  <a:lnTo>
                    <a:pt x="1233334" y="540674"/>
                  </a:lnTo>
                  <a:lnTo>
                    <a:pt x="565309" y="540674"/>
                  </a:lnTo>
                  <a:cubicBezTo>
                    <a:pt x="531721" y="540674"/>
                    <a:pt x="505597" y="513330"/>
                    <a:pt x="505597" y="481014"/>
                  </a:cubicBezTo>
                  <a:lnTo>
                    <a:pt x="505597" y="118078"/>
                  </a:lnTo>
                  <a:cubicBezTo>
                    <a:pt x="429714" y="113107"/>
                    <a:pt x="371246" y="68361"/>
                    <a:pt x="371246" y="14915"/>
                  </a:cubicBezTo>
                  <a:cubicBezTo>
                    <a:pt x="371246" y="11187"/>
                    <a:pt x="371246" y="7458"/>
                    <a:pt x="372490" y="3729"/>
                  </a:cubicBezTo>
                  <a:cubicBezTo>
                    <a:pt x="416030" y="1243"/>
                    <a:pt x="460814" y="0"/>
                    <a:pt x="505597" y="0"/>
                  </a:cubicBezTo>
                  <a:close/>
                </a:path>
              </a:pathLst>
            </a:custGeom>
            <a:solidFill>
              <a:srgbClr val="000F2E"/>
            </a:solidFill>
            <a:ln cap="flat">
              <a:noFill/>
              <a:prstDash val="solid"/>
            </a:ln>
          </p:spPr>
          <p:txBody>
            <a:bodyPr vert="horz" wrap="square" lIns="45000" tIns="22500" rIns="45000" bIns="22500" anchor="ctr" anchorCtr="1" compatLnSpc="0">
              <a:noAutofit/>
            </a:bodyPr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2" name="Freeform: Shape 152">
              <a:extLst>
                <a:ext uri="{FF2B5EF4-FFF2-40B4-BE49-F238E27FC236}">
                  <a16:creationId xmlns:a16="http://schemas.microsoft.com/office/drawing/2014/main" id="{35B72819-D201-5A6F-F997-1864B258B9CD}"/>
                </a:ext>
              </a:extLst>
            </p:cNvPr>
            <p:cNvSpPr/>
            <p:nvPr/>
          </p:nvSpPr>
          <p:spPr>
            <a:xfrm>
              <a:off x="7777928" y="4787842"/>
              <a:ext cx="91909" cy="944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" h="144">
                  <a:moveTo>
                    <a:pt x="143" y="72"/>
                  </a:moveTo>
                  <a:cubicBezTo>
                    <a:pt x="143" y="33"/>
                    <a:pt x="111" y="0"/>
                    <a:pt x="72" y="0"/>
                  </a:cubicBezTo>
                  <a:cubicBezTo>
                    <a:pt x="32" y="0"/>
                    <a:pt x="0" y="33"/>
                    <a:pt x="0" y="72"/>
                  </a:cubicBezTo>
                  <a:cubicBezTo>
                    <a:pt x="0" y="112"/>
                    <a:pt x="32" y="144"/>
                    <a:pt x="72" y="144"/>
                  </a:cubicBezTo>
                  <a:cubicBezTo>
                    <a:pt x="111" y="144"/>
                    <a:pt x="143" y="112"/>
                    <a:pt x="143" y="72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3" name="Freeform: Shape 153">
              <a:extLst>
                <a:ext uri="{FF2B5EF4-FFF2-40B4-BE49-F238E27FC236}">
                  <a16:creationId xmlns:a16="http://schemas.microsoft.com/office/drawing/2014/main" id="{1F519636-78EA-C567-D839-396090FE901E}"/>
                </a:ext>
              </a:extLst>
            </p:cNvPr>
            <p:cNvSpPr/>
            <p:nvPr/>
          </p:nvSpPr>
          <p:spPr>
            <a:xfrm>
              <a:off x="8467244" y="8636346"/>
              <a:ext cx="194174" cy="5812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1" h="89">
                  <a:moveTo>
                    <a:pt x="152" y="89"/>
                  </a:moveTo>
                  <a:cubicBezTo>
                    <a:pt x="197" y="89"/>
                    <a:pt x="246" y="80"/>
                    <a:pt x="298" y="64"/>
                  </a:cubicBezTo>
                  <a:cubicBezTo>
                    <a:pt x="299" y="48"/>
                    <a:pt x="300" y="30"/>
                    <a:pt x="301" y="13"/>
                  </a:cubicBezTo>
                  <a:cubicBezTo>
                    <a:pt x="213" y="43"/>
                    <a:pt x="137" y="49"/>
                    <a:pt x="71" y="30"/>
                  </a:cubicBezTo>
                  <a:cubicBezTo>
                    <a:pt x="45" y="23"/>
                    <a:pt x="24" y="11"/>
                    <a:pt x="7" y="0"/>
                  </a:cubicBezTo>
                  <a:cubicBezTo>
                    <a:pt x="5" y="18"/>
                    <a:pt x="3" y="35"/>
                    <a:pt x="0" y="52"/>
                  </a:cubicBezTo>
                  <a:cubicBezTo>
                    <a:pt x="17" y="61"/>
                    <a:pt x="35" y="69"/>
                    <a:pt x="57" y="75"/>
                  </a:cubicBezTo>
                  <a:cubicBezTo>
                    <a:pt x="87" y="84"/>
                    <a:pt x="118" y="89"/>
                    <a:pt x="152" y="89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4" name="Freeform: Shape 148">
              <a:extLst>
                <a:ext uri="{FF2B5EF4-FFF2-40B4-BE49-F238E27FC236}">
                  <a16:creationId xmlns:a16="http://schemas.microsoft.com/office/drawing/2014/main" id="{4220634E-4D43-77B2-04AF-6894189982C7}"/>
                </a:ext>
              </a:extLst>
            </p:cNvPr>
            <p:cNvSpPr/>
            <p:nvPr/>
          </p:nvSpPr>
          <p:spPr>
            <a:xfrm>
              <a:off x="7627766" y="5512367"/>
              <a:ext cx="86084" cy="8718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4" h="133">
                  <a:moveTo>
                    <a:pt x="134" y="66"/>
                  </a:moveTo>
                  <a:cubicBezTo>
                    <a:pt x="134" y="29"/>
                    <a:pt x="104" y="0"/>
                    <a:pt x="67" y="0"/>
                  </a:cubicBezTo>
                  <a:cubicBezTo>
                    <a:pt x="30" y="0"/>
                    <a:pt x="0" y="29"/>
                    <a:pt x="0" y="66"/>
                  </a:cubicBezTo>
                  <a:cubicBezTo>
                    <a:pt x="0" y="103"/>
                    <a:pt x="30" y="133"/>
                    <a:pt x="67" y="133"/>
                  </a:cubicBezTo>
                  <a:cubicBezTo>
                    <a:pt x="104" y="133"/>
                    <a:pt x="134" y="103"/>
                    <a:pt x="134" y="66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5" name="Freeform: Shape 150">
              <a:extLst>
                <a:ext uri="{FF2B5EF4-FFF2-40B4-BE49-F238E27FC236}">
                  <a16:creationId xmlns:a16="http://schemas.microsoft.com/office/drawing/2014/main" id="{16EFBE98-2B9E-E2C3-4B1F-356C693E5365}"/>
                </a:ext>
              </a:extLst>
            </p:cNvPr>
            <p:cNvSpPr/>
            <p:nvPr/>
          </p:nvSpPr>
          <p:spPr>
            <a:xfrm>
              <a:off x="7893138" y="5512367"/>
              <a:ext cx="85437" cy="8718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" h="133">
                  <a:moveTo>
                    <a:pt x="133" y="66"/>
                  </a:moveTo>
                  <a:cubicBezTo>
                    <a:pt x="133" y="29"/>
                    <a:pt x="103" y="0"/>
                    <a:pt x="66" y="0"/>
                  </a:cubicBezTo>
                  <a:cubicBezTo>
                    <a:pt x="29" y="0"/>
                    <a:pt x="0" y="29"/>
                    <a:pt x="0" y="66"/>
                  </a:cubicBezTo>
                  <a:cubicBezTo>
                    <a:pt x="0" y="103"/>
                    <a:pt x="29" y="133"/>
                    <a:pt x="66" y="133"/>
                  </a:cubicBezTo>
                  <a:cubicBezTo>
                    <a:pt x="103" y="133"/>
                    <a:pt x="133" y="103"/>
                    <a:pt x="133" y="66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00" name="Beszédbuborék: ellipszis 99">
            <a:extLst>
              <a:ext uri="{FF2B5EF4-FFF2-40B4-BE49-F238E27FC236}">
                <a16:creationId xmlns:a16="http://schemas.microsoft.com/office/drawing/2014/main" id="{C4694538-39ED-2FC2-227F-ACA0C93FA851}"/>
              </a:ext>
            </a:extLst>
          </p:cNvPr>
          <p:cNvSpPr/>
          <p:nvPr/>
        </p:nvSpPr>
        <p:spPr>
          <a:xfrm>
            <a:off x="910790" y="4776597"/>
            <a:ext cx="1887393" cy="946041"/>
          </a:xfrm>
          <a:prstGeom prst="wedgeEllipseCallout">
            <a:avLst>
              <a:gd name="adj1" fmla="val -35973"/>
              <a:gd name="adj2" fmla="val 67535"/>
            </a:avLst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dirty="0"/>
              <a:t>A választáshoz kell az </a:t>
            </a:r>
            <a:r>
              <a:rPr lang="hu-HU" b="1" dirty="0"/>
              <a:t>új</a:t>
            </a:r>
            <a:r>
              <a:rPr lang="hu-HU" dirty="0"/>
              <a:t> </a:t>
            </a:r>
            <a:r>
              <a:rPr lang="hu-HU" b="1" dirty="0"/>
              <a:t>lista</a:t>
            </a:r>
            <a:r>
              <a:rPr lang="hu-HU" dirty="0"/>
              <a:t>!</a:t>
            </a:r>
          </a:p>
        </p:txBody>
      </p:sp>
      <p:sp>
        <p:nvSpPr>
          <p:cNvPr id="37" name="Ellipszis 36">
            <a:extLst>
              <a:ext uri="{FF2B5EF4-FFF2-40B4-BE49-F238E27FC236}">
                <a16:creationId xmlns:a16="http://schemas.microsoft.com/office/drawing/2014/main" id="{D9ABEFA5-EFD4-E82F-52A2-056DBE870AA1}"/>
              </a:ext>
            </a:extLst>
          </p:cNvPr>
          <p:cNvSpPr/>
          <p:nvPr/>
        </p:nvSpPr>
        <p:spPr>
          <a:xfrm>
            <a:off x="4050182" y="3034452"/>
            <a:ext cx="540000" cy="540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b="1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81013226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EFB57A46-638E-C20A-BA18-EBC20256E375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4800" dirty="0">
                <a:solidFill>
                  <a:srgbClr val="FFFFFF"/>
                </a:solidFill>
                <a:effectLst/>
              </a:rPr>
              <a:t>Tartalmi változtatások…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26CD63-2D07-BD9D-9AAF-2430CADD4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1007063"/>
            <a:ext cx="8820472" cy="315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 bIns="0" anchor="ctr"/>
          <a:lstStyle/>
          <a:p>
            <a:pPr algn="l"/>
            <a:r>
              <a:rPr lang="hu-HU" sz="24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Az új lista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C7139E63-03F9-5DC6-5180-BB18D425E762}"/>
              </a:ext>
            </a:extLst>
          </p:cNvPr>
          <p:cNvSpPr txBox="1"/>
          <p:nvPr/>
        </p:nvSpPr>
        <p:spPr>
          <a:xfrm>
            <a:off x="406400" y="1411944"/>
            <a:ext cx="11118661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000" b="0" i="1" u="none" strike="noStrike" baseline="0" dirty="0">
                <a:solidFill>
                  <a:srgbClr val="000000"/>
                </a:solidFill>
              </a:rPr>
              <a:t>I. MELLÉKLET</a:t>
            </a:r>
            <a:r>
              <a:rPr lang="hu-HU" sz="2000" i="1" dirty="0">
                <a:solidFill>
                  <a:srgbClr val="000000"/>
                </a:solidFill>
              </a:rPr>
              <a:t> -</a:t>
            </a:r>
            <a:r>
              <a:rPr lang="hu-HU" sz="2000" b="0" i="1" u="none" strike="noStrike" baseline="0" dirty="0">
                <a:solidFill>
                  <a:srgbClr val="000000"/>
                </a:solidFill>
              </a:rPr>
              <a:t> </a:t>
            </a:r>
            <a:r>
              <a:rPr lang="hu-HU" sz="2000" b="1" i="0" u="none" strike="noStrike" baseline="0" dirty="0">
                <a:solidFill>
                  <a:srgbClr val="000000"/>
                </a:solidFill>
              </a:rPr>
              <a:t>A. RÉSZ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000" b="0" i="0" u="none" strike="noStrike" baseline="0" dirty="0">
                <a:solidFill>
                  <a:srgbClr val="000000"/>
                </a:solidFill>
              </a:rPr>
              <a:t>A gépek vagy kapcsolódó termékek azon kategóriai, amelyekre a 25. cikk (2) bekezdésében említett eljárások valamelyikét kell alkalmazni: 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</a:pPr>
            <a:r>
              <a:rPr lang="hu-HU" sz="2000" b="0" i="0" u="none" strike="noStrike" baseline="0" dirty="0">
                <a:solidFill>
                  <a:srgbClr val="000000"/>
                </a:solidFill>
              </a:rPr>
              <a:t>1. Leszerelhető erőátviteli berendezések és védőburkolataik. 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</a:pPr>
            <a:r>
              <a:rPr lang="hu-HU" sz="2000" b="0" i="0" u="none" strike="noStrike" baseline="0" dirty="0">
                <a:solidFill>
                  <a:srgbClr val="000000"/>
                </a:solidFill>
              </a:rPr>
              <a:t>2. Leszerelhető mechanikus erőátviteli berendezések védőburkolatai. 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</a:pPr>
            <a:r>
              <a:rPr lang="hu-HU" sz="2000" b="0" i="0" u="none" strike="noStrike" baseline="0" dirty="0">
                <a:solidFill>
                  <a:srgbClr val="000000"/>
                </a:solidFill>
              </a:rPr>
              <a:t>3. </a:t>
            </a:r>
            <a:r>
              <a:rPr lang="hu-HU" sz="2000" b="1" i="0" u="none" strike="noStrike" baseline="0" dirty="0">
                <a:solidFill>
                  <a:srgbClr val="FF0000"/>
                </a:solidFill>
              </a:rPr>
              <a:t>Járműveket kiszolgáló emelők. 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</a:pPr>
            <a:r>
              <a:rPr lang="hu-HU" sz="2000" b="0" i="0" u="none" strike="noStrike" baseline="0" dirty="0">
                <a:solidFill>
                  <a:srgbClr val="000000"/>
                </a:solidFill>
              </a:rPr>
              <a:t>4. Hordozható patronos rögzítő és egyéb összekapcsoló gépek. 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</a:pPr>
            <a:r>
              <a:rPr lang="hu-HU" sz="2000" b="0" i="0" u="none" strike="noStrike" baseline="0" dirty="0">
                <a:solidFill>
                  <a:srgbClr val="00B0F0"/>
                </a:solidFill>
              </a:rPr>
              <a:t>5. Biztonsági funkciókat biztosító, teljesen vagy részben önfejlődő viselkedésű, </a:t>
            </a:r>
            <a:br>
              <a:rPr lang="hu-HU" sz="2000" b="0" i="0" u="none" strike="noStrike" baseline="0" dirty="0">
                <a:solidFill>
                  <a:srgbClr val="00B0F0"/>
                </a:solidFill>
              </a:rPr>
            </a:br>
            <a:r>
              <a:rPr lang="hu-HU" sz="2000" b="0" i="0" u="none" strike="noStrike" baseline="0" dirty="0">
                <a:solidFill>
                  <a:srgbClr val="00B0F0"/>
                </a:solidFill>
              </a:rPr>
              <a:t>gépi tanulási megközelítéseket alkalmazó biztonsági berendezések. 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</a:pPr>
            <a:r>
              <a:rPr lang="hu-HU" sz="2000" b="0" i="0" u="none" strike="noStrike" baseline="0" dirty="0">
                <a:solidFill>
                  <a:srgbClr val="00B0F0"/>
                </a:solidFill>
              </a:rPr>
              <a:t>6. Olyan </a:t>
            </a:r>
            <a:r>
              <a:rPr lang="hu-HU" sz="2000" b="1" i="0" u="none" strike="noStrike" baseline="0" dirty="0">
                <a:solidFill>
                  <a:srgbClr val="00B0F0"/>
                </a:solidFill>
              </a:rPr>
              <a:t>gépek, amelyekbe </a:t>
            </a:r>
            <a:r>
              <a:rPr lang="hu-HU" sz="2000" b="0" i="0" u="none" strike="noStrike" baseline="0" dirty="0">
                <a:solidFill>
                  <a:srgbClr val="00B0F0"/>
                </a:solidFill>
              </a:rPr>
              <a:t>teljesen vagy részben </a:t>
            </a:r>
            <a:r>
              <a:rPr lang="hu-HU" sz="2000" b="1" i="0" u="none" strike="noStrike" baseline="0" dirty="0">
                <a:solidFill>
                  <a:srgbClr val="00B0F0"/>
                </a:solidFill>
              </a:rPr>
              <a:t>önfejlődő viselkedésű rendszereket </a:t>
            </a:r>
            <a:br>
              <a:rPr lang="hu-HU" sz="2000" b="1" i="0" u="none" strike="noStrike" baseline="0" dirty="0">
                <a:solidFill>
                  <a:srgbClr val="00B0F0"/>
                </a:solidFill>
              </a:rPr>
            </a:br>
            <a:r>
              <a:rPr lang="hu-HU" sz="2000" b="1" i="0" u="none" strike="noStrike" baseline="0" dirty="0">
                <a:solidFill>
                  <a:srgbClr val="00B0F0"/>
                </a:solidFill>
              </a:rPr>
              <a:t>építettek be</a:t>
            </a:r>
            <a:r>
              <a:rPr lang="hu-HU" sz="2000" b="0" i="0" u="none" strike="noStrike" baseline="0" dirty="0">
                <a:solidFill>
                  <a:srgbClr val="00B0F0"/>
                </a:solidFill>
              </a:rPr>
              <a:t>, olyan gépi tanulási megközelítéseket alkalmazva, amelyek olyan </a:t>
            </a:r>
            <a:br>
              <a:rPr lang="hu-HU" sz="2000" b="0" i="0" u="none" strike="noStrike" baseline="0" dirty="0">
                <a:solidFill>
                  <a:srgbClr val="00B0F0"/>
                </a:solidFill>
              </a:rPr>
            </a:br>
            <a:r>
              <a:rPr lang="hu-HU" sz="2000" b="1" i="0" u="none" strike="noStrike" baseline="0" dirty="0">
                <a:solidFill>
                  <a:srgbClr val="00B0F0"/>
                </a:solidFill>
              </a:rPr>
              <a:t>biztonsági funkciókat biztosítanak</a:t>
            </a:r>
            <a:r>
              <a:rPr lang="hu-HU" sz="2000" b="0" i="0" u="none" strike="noStrike" baseline="0" dirty="0">
                <a:solidFill>
                  <a:srgbClr val="00B0F0"/>
                </a:solidFill>
              </a:rPr>
              <a:t>, </a:t>
            </a:r>
            <a:r>
              <a:rPr lang="hu-HU" sz="2000" b="1" i="0" u="none" strike="noStrike" baseline="0" dirty="0">
                <a:solidFill>
                  <a:srgbClr val="00B0F0"/>
                </a:solidFill>
              </a:rPr>
              <a:t>amelyeket</a:t>
            </a:r>
            <a:r>
              <a:rPr lang="hu-HU" sz="2000" b="0" i="0" u="none" strike="noStrike" baseline="0" dirty="0">
                <a:solidFill>
                  <a:srgbClr val="00B0F0"/>
                </a:solidFill>
              </a:rPr>
              <a:t> </a:t>
            </a:r>
            <a:r>
              <a:rPr lang="hu-HU" sz="2000" b="1" i="0" u="none" strike="noStrike" baseline="0" dirty="0">
                <a:solidFill>
                  <a:srgbClr val="00B0F0"/>
                </a:solidFill>
              </a:rPr>
              <a:t>nem önállóan hoztak forgalomba</a:t>
            </a:r>
            <a:r>
              <a:rPr lang="hu-HU" sz="2000" b="0" i="0" u="none" strike="noStrike" baseline="0" dirty="0">
                <a:solidFill>
                  <a:srgbClr val="00B0F0"/>
                </a:solidFill>
              </a:rPr>
              <a:t>, </a:t>
            </a:r>
            <a:br>
              <a:rPr lang="hu-HU" sz="2000" b="0" i="0" u="none" strike="noStrike" baseline="0" dirty="0">
                <a:solidFill>
                  <a:srgbClr val="00B0F0"/>
                </a:solidFill>
              </a:rPr>
            </a:br>
            <a:r>
              <a:rPr lang="hu-HU" sz="2000" b="0" i="0" u="none" strike="noStrike" baseline="0" dirty="0">
                <a:solidFill>
                  <a:srgbClr val="00B0F0"/>
                </a:solidFill>
              </a:rPr>
              <a:t>csak e rendszerek tekintetében. </a:t>
            </a:r>
            <a:endParaRPr lang="hu-HU" sz="2000" dirty="0">
              <a:solidFill>
                <a:srgbClr val="00B0F0"/>
              </a:solidFill>
            </a:endParaRPr>
          </a:p>
        </p:txBody>
      </p:sp>
      <p:sp>
        <p:nvSpPr>
          <p:cNvPr id="4" name="Nyíl: ötszög 3">
            <a:extLst>
              <a:ext uri="{FF2B5EF4-FFF2-40B4-BE49-F238E27FC236}">
                <a16:creationId xmlns:a16="http://schemas.microsoft.com/office/drawing/2014/main" id="{BB5E79AC-5970-D768-68ED-C1362D9F4E88}"/>
              </a:ext>
            </a:extLst>
          </p:cNvPr>
          <p:cNvSpPr/>
          <p:nvPr/>
        </p:nvSpPr>
        <p:spPr>
          <a:xfrm flipH="1">
            <a:off x="9345168" y="4443984"/>
            <a:ext cx="2846832" cy="2002536"/>
          </a:xfrm>
          <a:prstGeom prst="homePlate">
            <a:avLst>
              <a:gd name="adj" fmla="val 1369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1506" name="Picture 2" descr="New for 2011">
            <a:extLst>
              <a:ext uri="{FF2B5EF4-FFF2-40B4-BE49-F238E27FC236}">
                <a16:creationId xmlns:a16="http://schemas.microsoft.com/office/drawing/2014/main" id="{7FCB68E0-4D90-895A-7AD0-47810A7F9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2744" y="4530852"/>
            <a:ext cx="2286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54125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EFB57A46-638E-C20A-BA18-EBC20256E375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4800" dirty="0">
                <a:solidFill>
                  <a:srgbClr val="FFFFFF"/>
                </a:solidFill>
                <a:effectLst/>
              </a:rPr>
              <a:t>Tartalmi változtatások…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26CD63-2D07-BD9D-9AAF-2430CADD4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1007063"/>
            <a:ext cx="8820472" cy="315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 bIns="0" anchor="ctr"/>
          <a:lstStyle/>
          <a:p>
            <a:pPr algn="l"/>
            <a:r>
              <a:rPr lang="hu-HU" sz="24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Az új lista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C7139E63-03F9-5DC6-5180-BB18D425E762}"/>
              </a:ext>
            </a:extLst>
          </p:cNvPr>
          <p:cNvSpPr txBox="1"/>
          <p:nvPr/>
        </p:nvSpPr>
        <p:spPr>
          <a:xfrm>
            <a:off x="406400" y="1411944"/>
            <a:ext cx="11598495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0" i="1" u="none" strike="noStrike" baseline="0" dirty="0">
                <a:solidFill>
                  <a:srgbClr val="000000"/>
                </a:solidFill>
              </a:rPr>
              <a:t>I. MELLÉKLET - </a:t>
            </a:r>
            <a:r>
              <a:rPr lang="hu-HU" sz="1800" b="1" i="0" u="none" strike="noStrike" baseline="0" dirty="0">
                <a:solidFill>
                  <a:srgbClr val="000000"/>
                </a:solidFill>
              </a:rPr>
              <a:t>B. RÉSZ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</a:rPr>
              <a:t>(MD, </a:t>
            </a:r>
            <a:r>
              <a:rPr lang="hu-HU" sz="1800" b="0" i="0" u="none" strike="noStrike" baseline="0" dirty="0" err="1">
                <a:solidFill>
                  <a:srgbClr val="000000"/>
                </a:solidFill>
              </a:rPr>
              <a:t>Annex</a:t>
            </a:r>
            <a:r>
              <a:rPr lang="hu-HU" sz="1800" b="0" i="0" u="none" strike="noStrike" baseline="0" dirty="0">
                <a:solidFill>
                  <a:srgbClr val="000000"/>
                </a:solidFill>
              </a:rPr>
              <a:t> IV-ben szereplő tételek </a:t>
            </a:r>
            <a:r>
              <a:rPr lang="hu-HU" sz="1800" b="0" i="0" u="none" strike="noStrike" baseline="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hu-HU" sz="1800" b="0" i="0" u="none" strike="noStrike" baseline="0" dirty="0">
                <a:solidFill>
                  <a:srgbClr val="00B0F0"/>
                </a:solidFill>
                <a:sym typeface="Wingdings" panose="05000000000000000000" pitchFamily="2" charset="2"/>
              </a:rPr>
              <a:t>ebben nincs változás</a:t>
            </a:r>
            <a:r>
              <a:rPr lang="hu-HU" sz="1800" b="0" i="0" u="none" strike="noStrike" baseline="0" dirty="0">
                <a:solidFill>
                  <a:srgbClr val="000000"/>
                </a:solidFill>
                <a:sym typeface="Wingdings" panose="05000000000000000000" pitchFamily="2" charset="2"/>
              </a:rPr>
              <a:t>!)</a:t>
            </a:r>
            <a:endParaRPr lang="hu-HU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A gépek vagy kapcsolódó termékek azon kategóriai, amelyekre a 25. cikk (3) bekezdésében említett eljárások egyikét kell alkalmazni: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1. famegmunkálásra vagy a fához hasonló fizikai tulajdonsággal rendelkező anyagok megmunkálására, illetve húsfeldolgozásra, vagy a húshoz hasonló fizikai tulajdonságokkal rendelkező anyagok feldolgozására szolgáló (egy- vagy többélű), alábbi típusú körfűrészek: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1.1. működés közben rögzített éllel/élekkel dolgozó fűrészgépek, amelyek rögzített gépággyal rendelkeznek, és a munkadarabot kézi előtolással vagy szétszerelhető gépesített előtolással mozgatják;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1.2. működés közben rögzített éllel/élekkel dolgozó fűrészgépek, kézzel működtetett váltakozó mozgású fűrészpaddal vagy kocsival;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1.3. működés közben rögzített éllel/élekkel dolgozó fűrészgépek, amelyek a munkadarabokat beépített mechanikus előtolással, kézi behelyezéssel és/vagy kivétellel mozgatják;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1.4. mozgóélű fűrészgépek, amelyek a munkadarabot mechanikus éllel és kézi behelyezéssel és/vagy kivétellel mozgatják.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2. Faipari gyalugépek kézi előtolással.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3. Faipari vastagsági gyalugépek egyoldali megmunkálásra, amelyek beépített mechanikus előtolással rendelkeznek, a munkadarab kézi behelyezésével és/vagy kivételével.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4. Az alábbi típusú szalagfűrészek kézi behelyezéssel és/vagy kivétellel, famegmunkálásra és a fához hasonló fizikai tulajdonságokkal rendelkező anyagok megmunkálására vagy húsfeldolgozásra és a húshoz hasonló fizikai tulajdonságokkal rendelkező anyagok feldolgozására: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4.1. működés közben rögzített éllel/élekkel dolgozó fűrészgépek, rögzített vagy váltakozó mozgású fűrészpaddal vagy gépággyal;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4.2. váltakozó mozgású kocsira szerelt éllel rendelkező fűrészgépek.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5. Az 1–4. és a 7. pont szerinti gépek kombinált kivitelben famegmunkálásra és a fához hasonló fizikai tulajdonságokkal rendelkező anyagok megmunkálására.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6. Faipari csapmarógépek több szerszámtartóval, kézi előtolással.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7. Függőleges marógépek kézi előtolással famegmunkálásra és a fához hasonló fizikai tulajdonságokkal rendelkező anyagok megmunkálására.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8. Faipari kézi láncfűrészgépek.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9. Présgépek, beleértve a hajlítógépeket, fémek hidegmegmunkálására, a munkadarab kézi behelyezésével és/vagy kivételével, amelyek mozgó elemeinek elmozdulása meghaladhatja a 6 mm-t, és a sebességük meghaladhatja a 30 mm/s értéket.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10. Műanyag-feldolgozó fröccsöntőgépek vagy formázóprések a munkadarab kézi behelyezésével és/vagy kivételével.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11. Gumiipari fröccsöntőgépek vagy formázóprések a munkadarab kézi behelyezésével és/vagy kivételével.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12. Az alábbi típusú, földalatti munkára szolgáló gépek: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12.1. mozdonyok és fékezőkocsik;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12.2. hidraulikus energiával működtetett alátámasztó biztosító berendezések.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13. Kézi </a:t>
            </a:r>
            <a:r>
              <a:rPr lang="hu-HU" sz="1000" b="0" i="0" u="none" strike="noStrike" baseline="0" dirty="0" err="1">
                <a:solidFill>
                  <a:srgbClr val="000000"/>
                </a:solidFill>
              </a:rPr>
              <a:t>adagolású</a:t>
            </a:r>
            <a:r>
              <a:rPr lang="hu-HU" sz="1000" b="0" i="0" u="none" strike="noStrike" baseline="0" dirty="0">
                <a:solidFill>
                  <a:srgbClr val="000000"/>
                </a:solidFill>
              </a:rPr>
              <a:t> háztartási hulladékgyűjtő teherjárművek, amelyek présmechanizmussal vannak felszerelve. </a:t>
            </a:r>
          </a:p>
          <a:p>
            <a:r>
              <a:rPr lang="hu-HU" sz="1000" b="0" i="0" u="none" strike="noStrike" baseline="0" dirty="0">
                <a:solidFill>
                  <a:srgbClr val="FF0000"/>
                </a:solidFill>
              </a:rPr>
              <a:t>14. Személyek vagy személyek és áruk emelésére szolgáló szerkezetek, amelyeknél fennáll a leesés veszélye több mint 3 méter magasságból.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15. Személyek detektálására tervezett védőberendezések.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16. Az e rész 9., 10. és 11. pontjában említett, a gép védelmére tervezett energia meghajtású összekapcsolható, mozgatható védőburkolatok.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17. Biztonsági funkciókat szolgáló logikai egységek.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18. Felborulást gátló védőszerkezetek (ROPS). </a:t>
            </a:r>
          </a:p>
          <a:p>
            <a:r>
              <a:rPr lang="hu-HU" sz="1000" b="0" i="0" u="none" strike="noStrike" baseline="0" dirty="0">
                <a:solidFill>
                  <a:srgbClr val="000000"/>
                </a:solidFill>
              </a:rPr>
              <a:t>19. Leeső tárgyak elleni védőszerkezetek (FOPS).</a:t>
            </a:r>
            <a:endParaRPr lang="hu-HU" sz="2000" b="0" i="0" u="none" strike="noStrike" baseline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254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Shocked Guy&quot; Images – Browse 60 Stock Photos, Vectors, and Video | Adobe  Stock">
            <a:extLst>
              <a:ext uri="{FF2B5EF4-FFF2-40B4-BE49-F238E27FC236}">
                <a16:creationId xmlns:a16="http://schemas.microsoft.com/office/drawing/2014/main" id="{A61686D9-74DE-AD7B-0648-8DCA7E7E0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349" y="3741283"/>
            <a:ext cx="4664640" cy="310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EFB57A46-638E-C20A-BA18-EBC20256E375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4800" dirty="0">
                <a:solidFill>
                  <a:srgbClr val="FFFFFF"/>
                </a:solidFill>
                <a:effectLst/>
              </a:rPr>
              <a:t>Tartalmi változtatások…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26CD63-2D07-BD9D-9AAF-2430CADD4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7866" y="1070363"/>
            <a:ext cx="8820472" cy="65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 bIns="0" anchor="ctr"/>
          <a:lstStyle/>
          <a:p>
            <a:pPr algn="l"/>
            <a:r>
              <a:rPr lang="hu-HU" sz="24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 megfelelőségértékelési folyamat: </a:t>
            </a:r>
            <a:br>
              <a:rPr lang="hu-HU" sz="24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hu-HU" sz="2400" b="1" dirty="0">
                <a:ea typeface="Tahoma" panose="020B0604030504040204" pitchFamily="34" charset="0"/>
                <a:cs typeface="Tahoma" panose="020B0604030504040204" pitchFamily="34" charset="0"/>
              </a:rPr>
              <a:t>Gépek vagy kapcsolódó termékek esetén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D6B5370D-2071-6A9B-A684-5D8259B5C3C0}"/>
              </a:ext>
            </a:extLst>
          </p:cNvPr>
          <p:cNvGrpSpPr/>
          <p:nvPr/>
        </p:nvGrpSpPr>
        <p:grpSpPr>
          <a:xfrm>
            <a:off x="4012264" y="6102025"/>
            <a:ext cx="576000" cy="576000"/>
            <a:chOff x="3797230" y="6281390"/>
            <a:chExt cx="576000" cy="576000"/>
          </a:xfrm>
        </p:grpSpPr>
        <p:sp>
          <p:nvSpPr>
            <p:cNvPr id="51" name="Ellipszis 50">
              <a:extLst>
                <a:ext uri="{FF2B5EF4-FFF2-40B4-BE49-F238E27FC236}">
                  <a16:creationId xmlns:a16="http://schemas.microsoft.com/office/drawing/2014/main" id="{5A50875C-8B81-E291-202D-FC2707303A55}"/>
                </a:ext>
              </a:extLst>
            </p:cNvPr>
            <p:cNvSpPr/>
            <p:nvPr/>
          </p:nvSpPr>
          <p:spPr>
            <a:xfrm>
              <a:off x="3797230" y="6281390"/>
              <a:ext cx="576000" cy="57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2" name="Kép 51">
              <a:extLst>
                <a:ext uri="{FF2B5EF4-FFF2-40B4-BE49-F238E27FC236}">
                  <a16:creationId xmlns:a16="http://schemas.microsoft.com/office/drawing/2014/main" id="{371FFCD2-7B1C-F539-783D-A657778F3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305" t="15161" r="24762" b="44059"/>
            <a:stretch/>
          </p:blipFill>
          <p:spPr>
            <a:xfrm>
              <a:off x="3820794" y="6411082"/>
              <a:ext cx="513118" cy="392816"/>
            </a:xfrm>
            <a:prstGeom prst="rect">
              <a:avLst/>
            </a:prstGeom>
          </p:spPr>
        </p:pic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E7B2C56F-CD73-52C4-4BA1-17E86C8FF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76" y="780307"/>
            <a:ext cx="813613" cy="80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D3186F61-B823-AFE9-70BF-472D227A7A5D}"/>
              </a:ext>
            </a:extLst>
          </p:cNvPr>
          <p:cNvSpPr/>
          <p:nvPr/>
        </p:nvSpPr>
        <p:spPr>
          <a:xfrm>
            <a:off x="1142634" y="1140964"/>
            <a:ext cx="1277536" cy="466053"/>
          </a:xfrm>
          <a:prstGeom prst="roundRect">
            <a:avLst/>
          </a:prstGeom>
          <a:solidFill>
            <a:srgbClr val="00B0F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/>
              <a:t>Gép v. </a:t>
            </a:r>
            <a:r>
              <a:rPr lang="hu-HU" sz="1400" dirty="0" err="1"/>
              <a:t>kapcs</a:t>
            </a:r>
            <a:r>
              <a:rPr lang="hu-HU" sz="1400" dirty="0"/>
              <a:t>. termék</a:t>
            </a:r>
          </a:p>
        </p:txBody>
      </p:sp>
      <p:sp>
        <p:nvSpPr>
          <p:cNvPr id="16" name="Folyamatábra: Döntés 15">
            <a:extLst>
              <a:ext uri="{FF2B5EF4-FFF2-40B4-BE49-F238E27FC236}">
                <a16:creationId xmlns:a16="http://schemas.microsoft.com/office/drawing/2014/main" id="{28F595E7-B230-2F89-5FBE-49DCF577C29C}"/>
              </a:ext>
            </a:extLst>
          </p:cNvPr>
          <p:cNvSpPr/>
          <p:nvPr/>
        </p:nvSpPr>
        <p:spPr>
          <a:xfrm>
            <a:off x="827671" y="2502885"/>
            <a:ext cx="1907463" cy="838234"/>
          </a:xfrm>
          <a:prstGeom prst="flowChartDecision">
            <a:avLst/>
          </a:prstGeom>
          <a:solidFill>
            <a:srgbClr val="0070C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1400" dirty="0"/>
              <a:t>Listás? </a:t>
            </a:r>
            <a:br>
              <a:rPr lang="hu-HU" sz="1400" dirty="0"/>
            </a:br>
            <a:r>
              <a:rPr lang="hu-HU" sz="1400" dirty="0"/>
              <a:t>I. melléklet szerint</a:t>
            </a:r>
          </a:p>
        </p:txBody>
      </p:sp>
      <p:sp>
        <p:nvSpPr>
          <p:cNvPr id="17" name="Téglalap: lekerekített 16">
            <a:extLst>
              <a:ext uri="{FF2B5EF4-FFF2-40B4-BE49-F238E27FC236}">
                <a16:creationId xmlns:a16="http://schemas.microsoft.com/office/drawing/2014/main" id="{FE56D5A1-9D4D-15AD-B0F9-73E7923B5CAA}"/>
              </a:ext>
            </a:extLst>
          </p:cNvPr>
          <p:cNvSpPr/>
          <p:nvPr/>
        </p:nvSpPr>
        <p:spPr>
          <a:xfrm>
            <a:off x="4611784" y="2737382"/>
            <a:ext cx="615249" cy="24962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/>
              <a:t>„</a:t>
            </a:r>
            <a:r>
              <a:rPr lang="hu-HU" sz="1400" b="1" dirty="0"/>
              <a:t>A</a:t>
            </a:r>
            <a:r>
              <a:rPr lang="hu-HU" sz="1400" dirty="0"/>
              <a:t>”</a:t>
            </a:r>
          </a:p>
        </p:txBody>
      </p:sp>
      <p:sp>
        <p:nvSpPr>
          <p:cNvPr id="18" name="Téglalap: lekerekített 17">
            <a:extLst>
              <a:ext uri="{FF2B5EF4-FFF2-40B4-BE49-F238E27FC236}">
                <a16:creationId xmlns:a16="http://schemas.microsoft.com/office/drawing/2014/main" id="{324E414F-79B7-B0EB-6FD0-10FAE31AE9A4}"/>
              </a:ext>
            </a:extLst>
          </p:cNvPr>
          <p:cNvSpPr/>
          <p:nvPr/>
        </p:nvSpPr>
        <p:spPr>
          <a:xfrm>
            <a:off x="3949496" y="2737437"/>
            <a:ext cx="638768" cy="24962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/>
              <a:t>„</a:t>
            </a:r>
            <a:r>
              <a:rPr lang="hu-HU" sz="1400" b="1" dirty="0"/>
              <a:t>B</a:t>
            </a:r>
            <a:r>
              <a:rPr lang="hu-HU" sz="1400" dirty="0"/>
              <a:t>”</a:t>
            </a:r>
          </a:p>
        </p:txBody>
      </p:sp>
      <p:cxnSp>
        <p:nvCxnSpPr>
          <p:cNvPr id="19" name="Összekötő: szögletes 18">
            <a:extLst>
              <a:ext uri="{FF2B5EF4-FFF2-40B4-BE49-F238E27FC236}">
                <a16:creationId xmlns:a16="http://schemas.microsoft.com/office/drawing/2014/main" id="{7FEA1393-57F2-FAC4-70D9-75062EAB7375}"/>
              </a:ext>
            </a:extLst>
          </p:cNvPr>
          <p:cNvCxnSpPr>
            <a:cxnSpLocks/>
            <a:stCxn id="12" idx="1"/>
            <a:endCxn id="34" idx="3"/>
          </p:cNvCxnSpPr>
          <p:nvPr/>
        </p:nvCxnSpPr>
        <p:spPr>
          <a:xfrm rot="10800000">
            <a:off x="2377514" y="4544008"/>
            <a:ext cx="1295253" cy="484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Összekötő: szögletes 19">
            <a:extLst>
              <a:ext uri="{FF2B5EF4-FFF2-40B4-BE49-F238E27FC236}">
                <a16:creationId xmlns:a16="http://schemas.microsoft.com/office/drawing/2014/main" id="{49D45B0A-9930-2136-D4B9-97FB3C16E1D3}"/>
              </a:ext>
            </a:extLst>
          </p:cNvPr>
          <p:cNvCxnSpPr>
            <a:cxnSpLocks/>
            <a:stCxn id="25" idx="3"/>
            <a:endCxn id="49" idx="0"/>
          </p:cNvCxnSpPr>
          <p:nvPr/>
        </p:nvCxnSpPr>
        <p:spPr>
          <a:xfrm>
            <a:off x="5222611" y="3655749"/>
            <a:ext cx="2019226" cy="335072"/>
          </a:xfrm>
          <a:prstGeom prst="bentConnector2">
            <a:avLst/>
          </a:prstGeom>
          <a:ln w="1905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Összekötő: szögletes 20">
            <a:extLst>
              <a:ext uri="{FF2B5EF4-FFF2-40B4-BE49-F238E27FC236}">
                <a16:creationId xmlns:a16="http://schemas.microsoft.com/office/drawing/2014/main" id="{61957463-1AD6-C58A-8C18-10140193CB03}"/>
              </a:ext>
            </a:extLst>
          </p:cNvPr>
          <p:cNvCxnSpPr>
            <a:cxnSpLocks/>
            <a:stCxn id="17" idx="2"/>
            <a:endCxn id="50" idx="0"/>
          </p:cNvCxnSpPr>
          <p:nvPr/>
        </p:nvCxnSpPr>
        <p:spPr>
          <a:xfrm rot="16200000" flipH="1">
            <a:off x="5697022" y="2209394"/>
            <a:ext cx="1001092" cy="2556319"/>
          </a:xfrm>
          <a:prstGeom prst="bentConnector3">
            <a:avLst>
              <a:gd name="adj1" fmla="val 24120"/>
            </a:avLst>
          </a:prstGeom>
          <a:ln w="1905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id="{7631FB8A-31F7-E128-6CFD-5B729F2105B5}"/>
              </a:ext>
            </a:extLst>
          </p:cNvPr>
          <p:cNvCxnSpPr>
            <a:cxnSpLocks/>
            <a:stCxn id="15" idx="2"/>
            <a:endCxn id="24" idx="0"/>
          </p:cNvCxnSpPr>
          <p:nvPr/>
        </p:nvCxnSpPr>
        <p:spPr>
          <a:xfrm>
            <a:off x="1781402" y="1607017"/>
            <a:ext cx="1" cy="214336"/>
          </a:xfrm>
          <a:prstGeom prst="straightConnector1">
            <a:avLst/>
          </a:prstGeom>
          <a:ln w="1905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Összekötő: szögletes 22">
            <a:extLst>
              <a:ext uri="{FF2B5EF4-FFF2-40B4-BE49-F238E27FC236}">
                <a16:creationId xmlns:a16="http://schemas.microsoft.com/office/drawing/2014/main" id="{8E8D1751-422B-D27A-FE72-56F4482968D8}"/>
              </a:ext>
            </a:extLst>
          </p:cNvPr>
          <p:cNvCxnSpPr>
            <a:cxnSpLocks/>
            <a:stCxn id="16" idx="3"/>
            <a:endCxn id="29" idx="0"/>
          </p:cNvCxnSpPr>
          <p:nvPr/>
        </p:nvCxnSpPr>
        <p:spPr>
          <a:xfrm flipV="1">
            <a:off x="2735134" y="2472425"/>
            <a:ext cx="1853130" cy="449577"/>
          </a:xfrm>
          <a:prstGeom prst="bentConnector4">
            <a:avLst>
              <a:gd name="adj1" fmla="val 32765"/>
              <a:gd name="adj2" fmla="val 150848"/>
            </a:avLst>
          </a:prstGeom>
          <a:ln w="1905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églalap: lekerekített 23">
            <a:extLst>
              <a:ext uri="{FF2B5EF4-FFF2-40B4-BE49-F238E27FC236}">
                <a16:creationId xmlns:a16="http://schemas.microsoft.com/office/drawing/2014/main" id="{D40D5B91-7152-E63D-6598-522D404CAE27}"/>
              </a:ext>
            </a:extLst>
          </p:cNvPr>
          <p:cNvSpPr/>
          <p:nvPr/>
        </p:nvSpPr>
        <p:spPr>
          <a:xfrm>
            <a:off x="1142635" y="1821353"/>
            <a:ext cx="1277536" cy="466053"/>
          </a:xfrm>
          <a:prstGeom prst="roundRect">
            <a:avLst/>
          </a:prstGeom>
          <a:solidFill>
            <a:srgbClr val="00B0F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/>
              <a:t>Műszaki dokumentáció</a:t>
            </a:r>
          </a:p>
        </p:txBody>
      </p:sp>
      <p:sp>
        <p:nvSpPr>
          <p:cNvPr id="25" name="Folyamatábra: Döntés 24">
            <a:extLst>
              <a:ext uri="{FF2B5EF4-FFF2-40B4-BE49-F238E27FC236}">
                <a16:creationId xmlns:a16="http://schemas.microsoft.com/office/drawing/2014/main" id="{7B9A8943-44AC-0127-0CC1-BC7D8D76CB29}"/>
              </a:ext>
            </a:extLst>
          </p:cNvPr>
          <p:cNvSpPr/>
          <p:nvPr/>
        </p:nvSpPr>
        <p:spPr>
          <a:xfrm>
            <a:off x="3315148" y="3236632"/>
            <a:ext cx="1907463" cy="838234"/>
          </a:xfrm>
          <a:prstGeom prst="flowChartDecisi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1400" dirty="0"/>
              <a:t>Szabványos?</a:t>
            </a:r>
          </a:p>
        </p:txBody>
      </p:sp>
      <p:cxnSp>
        <p:nvCxnSpPr>
          <p:cNvPr id="26" name="Összekötő: szögletes 25">
            <a:extLst>
              <a:ext uri="{FF2B5EF4-FFF2-40B4-BE49-F238E27FC236}">
                <a16:creationId xmlns:a16="http://schemas.microsoft.com/office/drawing/2014/main" id="{A51C9A05-E00D-3208-6F34-65AAFD586CF3}"/>
              </a:ext>
            </a:extLst>
          </p:cNvPr>
          <p:cNvCxnSpPr>
            <a:cxnSpLocks/>
            <a:stCxn id="25" idx="2"/>
            <a:endCxn id="12" idx="0"/>
          </p:cNvCxnSpPr>
          <p:nvPr/>
        </p:nvCxnSpPr>
        <p:spPr>
          <a:xfrm rot="5400000">
            <a:off x="4138121" y="4205625"/>
            <a:ext cx="261518" cy="1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>
            <a:extLst>
              <a:ext uri="{FF2B5EF4-FFF2-40B4-BE49-F238E27FC236}">
                <a16:creationId xmlns:a16="http://schemas.microsoft.com/office/drawing/2014/main" id="{EB2803B4-6235-31E3-E11A-9BC38BBE73D6}"/>
              </a:ext>
            </a:extLst>
          </p:cNvPr>
          <p:cNvCxnSpPr>
            <a:cxnSpLocks/>
            <a:stCxn id="24" idx="2"/>
            <a:endCxn id="16" idx="0"/>
          </p:cNvCxnSpPr>
          <p:nvPr/>
        </p:nvCxnSpPr>
        <p:spPr>
          <a:xfrm>
            <a:off x="1781403" y="2287406"/>
            <a:ext cx="0" cy="215479"/>
          </a:xfrm>
          <a:prstGeom prst="straightConnector1">
            <a:avLst/>
          </a:prstGeom>
          <a:ln w="1905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id="{15803DC8-68BE-0C65-85A9-A6017AA426DE}"/>
              </a:ext>
            </a:extLst>
          </p:cNvPr>
          <p:cNvCxnSpPr>
            <a:cxnSpLocks/>
            <a:stCxn id="18" idx="2"/>
            <a:endCxn id="25" idx="0"/>
          </p:cNvCxnSpPr>
          <p:nvPr/>
        </p:nvCxnSpPr>
        <p:spPr>
          <a:xfrm>
            <a:off x="4268880" y="2987063"/>
            <a:ext cx="0" cy="249569"/>
          </a:xfrm>
          <a:prstGeom prst="straightConnector1">
            <a:avLst/>
          </a:prstGeom>
          <a:ln w="1905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églalap: lekerekített 28">
            <a:extLst>
              <a:ext uri="{FF2B5EF4-FFF2-40B4-BE49-F238E27FC236}">
                <a16:creationId xmlns:a16="http://schemas.microsoft.com/office/drawing/2014/main" id="{A199909F-6119-B63B-CFFB-F19CDAFE3B9D}"/>
              </a:ext>
            </a:extLst>
          </p:cNvPr>
          <p:cNvSpPr/>
          <p:nvPr/>
        </p:nvSpPr>
        <p:spPr>
          <a:xfrm>
            <a:off x="3949496" y="2472425"/>
            <a:ext cx="1277536" cy="249626"/>
          </a:xfrm>
          <a:prstGeom prst="roundRect">
            <a:avLst/>
          </a:prstGeom>
          <a:solidFill>
            <a:srgbClr val="00B0F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/>
              <a:t>Listában van</a:t>
            </a:r>
          </a:p>
        </p:txBody>
      </p:sp>
      <p:grpSp>
        <p:nvGrpSpPr>
          <p:cNvPr id="30" name="Csoportba foglalás 29">
            <a:extLst>
              <a:ext uri="{FF2B5EF4-FFF2-40B4-BE49-F238E27FC236}">
                <a16:creationId xmlns:a16="http://schemas.microsoft.com/office/drawing/2014/main" id="{3270BC7A-1E89-69F7-909F-29057DDB9764}"/>
              </a:ext>
            </a:extLst>
          </p:cNvPr>
          <p:cNvGrpSpPr/>
          <p:nvPr/>
        </p:nvGrpSpPr>
        <p:grpSpPr>
          <a:xfrm>
            <a:off x="5920033" y="3988100"/>
            <a:ext cx="2933323" cy="1097507"/>
            <a:chOff x="7297093" y="4461322"/>
            <a:chExt cx="2933323" cy="1097507"/>
          </a:xfrm>
        </p:grpSpPr>
        <p:sp>
          <p:nvSpPr>
            <p:cNvPr id="43" name="Téglalap: lekerekített 42">
              <a:extLst>
                <a:ext uri="{FF2B5EF4-FFF2-40B4-BE49-F238E27FC236}">
                  <a16:creationId xmlns:a16="http://schemas.microsoft.com/office/drawing/2014/main" id="{13BE731C-1C8E-D1D7-B5A0-20F7FFDA4A22}"/>
                </a:ext>
              </a:extLst>
            </p:cNvPr>
            <p:cNvSpPr/>
            <p:nvPr/>
          </p:nvSpPr>
          <p:spPr>
            <a:xfrm>
              <a:off x="7297093" y="4484591"/>
              <a:ext cx="2933323" cy="1074238"/>
            </a:xfrm>
            <a:prstGeom prst="roundRect">
              <a:avLst>
                <a:gd name="adj" fmla="val 13482"/>
              </a:avLst>
            </a:prstGeom>
            <a:solidFill>
              <a:srgbClr val="FF0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400" b="1" dirty="0"/>
                <a:t>Gyártó  választ</a:t>
              </a:r>
            </a:p>
            <a:p>
              <a:pPr algn="ctr"/>
              <a:endParaRPr lang="hu-HU" sz="1400" dirty="0"/>
            </a:p>
            <a:p>
              <a:pPr algn="ctr"/>
              <a:endParaRPr lang="hu-HU" sz="1400" dirty="0"/>
            </a:p>
            <a:p>
              <a:pPr algn="ctr"/>
              <a:endParaRPr lang="hu-HU" sz="1400" dirty="0"/>
            </a:p>
            <a:p>
              <a:pPr algn="ctr"/>
              <a:endParaRPr lang="hu-HU" sz="1400" dirty="0"/>
            </a:p>
          </p:txBody>
        </p:sp>
        <p:sp>
          <p:nvSpPr>
            <p:cNvPr id="44" name="Téglalap: lekerekített 43">
              <a:extLst>
                <a:ext uri="{FF2B5EF4-FFF2-40B4-BE49-F238E27FC236}">
                  <a16:creationId xmlns:a16="http://schemas.microsoft.com/office/drawing/2014/main" id="{B188E2B1-FB91-02CD-8F43-4B5E1FAF24D4}"/>
                </a:ext>
              </a:extLst>
            </p:cNvPr>
            <p:cNvSpPr/>
            <p:nvPr/>
          </p:nvSpPr>
          <p:spPr>
            <a:xfrm>
              <a:off x="7402483" y="4725553"/>
              <a:ext cx="859774" cy="28491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400" b="1" dirty="0"/>
                <a:t>B</a:t>
              </a:r>
              <a:r>
                <a:rPr lang="hu-HU" sz="1400" dirty="0"/>
                <a:t> modul</a:t>
              </a:r>
            </a:p>
          </p:txBody>
        </p:sp>
        <p:sp>
          <p:nvSpPr>
            <p:cNvPr id="45" name="Téglalap: lekerekített 44">
              <a:extLst>
                <a:ext uri="{FF2B5EF4-FFF2-40B4-BE49-F238E27FC236}">
                  <a16:creationId xmlns:a16="http://schemas.microsoft.com/office/drawing/2014/main" id="{E5D36891-2E6F-E5FE-B8D0-074BB7C65564}"/>
                </a:ext>
              </a:extLst>
            </p:cNvPr>
            <p:cNvSpPr/>
            <p:nvPr/>
          </p:nvSpPr>
          <p:spPr>
            <a:xfrm>
              <a:off x="9283189" y="4725553"/>
              <a:ext cx="859774" cy="28491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400" b="1" dirty="0"/>
                <a:t>H</a:t>
              </a:r>
              <a:r>
                <a:rPr lang="hu-HU" sz="1400" dirty="0"/>
                <a:t> modul</a:t>
              </a:r>
            </a:p>
          </p:txBody>
        </p:sp>
        <p:sp>
          <p:nvSpPr>
            <p:cNvPr id="46" name="Téglalap: lekerekített 45">
              <a:extLst>
                <a:ext uri="{FF2B5EF4-FFF2-40B4-BE49-F238E27FC236}">
                  <a16:creationId xmlns:a16="http://schemas.microsoft.com/office/drawing/2014/main" id="{76CB9A35-7283-C2F1-93DC-9C394D295239}"/>
                </a:ext>
              </a:extLst>
            </p:cNvPr>
            <p:cNvSpPr/>
            <p:nvPr/>
          </p:nvSpPr>
          <p:spPr>
            <a:xfrm>
              <a:off x="8342836" y="4725553"/>
              <a:ext cx="859774" cy="27352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400" b="1" dirty="0"/>
                <a:t>G</a:t>
              </a:r>
              <a:r>
                <a:rPr lang="hu-HU" sz="1400" dirty="0"/>
                <a:t> modul</a:t>
              </a:r>
            </a:p>
          </p:txBody>
        </p:sp>
        <p:sp>
          <p:nvSpPr>
            <p:cNvPr id="47" name="Téglalap: lekerekített 46">
              <a:extLst>
                <a:ext uri="{FF2B5EF4-FFF2-40B4-BE49-F238E27FC236}">
                  <a16:creationId xmlns:a16="http://schemas.microsoft.com/office/drawing/2014/main" id="{781CFF0C-62D5-4861-77B8-6DC221FDD598}"/>
                </a:ext>
              </a:extLst>
            </p:cNvPr>
            <p:cNvSpPr/>
            <p:nvPr/>
          </p:nvSpPr>
          <p:spPr>
            <a:xfrm>
              <a:off x="7411359" y="5194385"/>
              <a:ext cx="859774" cy="28491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400" b="1" dirty="0"/>
                <a:t>C</a:t>
              </a:r>
              <a:r>
                <a:rPr lang="hu-HU" sz="1400" dirty="0"/>
                <a:t> modul</a:t>
              </a:r>
            </a:p>
          </p:txBody>
        </p:sp>
        <p:cxnSp>
          <p:nvCxnSpPr>
            <p:cNvPr id="48" name="Egyenes összekötő nyíllal 47">
              <a:extLst>
                <a:ext uri="{FF2B5EF4-FFF2-40B4-BE49-F238E27FC236}">
                  <a16:creationId xmlns:a16="http://schemas.microsoft.com/office/drawing/2014/main" id="{A6EA8185-E4BE-91A3-F197-6C13D032C92B}"/>
                </a:ext>
              </a:extLst>
            </p:cNvPr>
            <p:cNvCxnSpPr>
              <a:cxnSpLocks/>
              <a:stCxn id="44" idx="2"/>
              <a:endCxn id="47" idx="0"/>
            </p:cNvCxnSpPr>
            <p:nvPr/>
          </p:nvCxnSpPr>
          <p:spPr>
            <a:xfrm>
              <a:off x="7832370" y="5010463"/>
              <a:ext cx="8876" cy="18392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diamon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Ellipszis 48">
              <a:extLst>
                <a:ext uri="{FF2B5EF4-FFF2-40B4-BE49-F238E27FC236}">
                  <a16:creationId xmlns:a16="http://schemas.microsoft.com/office/drawing/2014/main" id="{78D52B3F-7042-EE5C-A15A-0571EF749C7D}"/>
                </a:ext>
              </a:extLst>
            </p:cNvPr>
            <p:cNvSpPr/>
            <p:nvPr/>
          </p:nvSpPr>
          <p:spPr>
            <a:xfrm>
              <a:off x="8564897" y="446404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0" name="Ellipszis 49">
              <a:extLst>
                <a:ext uri="{FF2B5EF4-FFF2-40B4-BE49-F238E27FC236}">
                  <a16:creationId xmlns:a16="http://schemas.microsoft.com/office/drawing/2014/main" id="{A502B116-7037-D867-720C-48BAA6BEAE56}"/>
                </a:ext>
              </a:extLst>
            </p:cNvPr>
            <p:cNvSpPr/>
            <p:nvPr/>
          </p:nvSpPr>
          <p:spPr>
            <a:xfrm>
              <a:off x="8798788" y="446132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1" name="Téglalap: lekerekített 30">
            <a:extLst>
              <a:ext uri="{FF2B5EF4-FFF2-40B4-BE49-F238E27FC236}">
                <a16:creationId xmlns:a16="http://schemas.microsoft.com/office/drawing/2014/main" id="{24737828-BF6C-E556-C0EF-C982C0F69E17}"/>
              </a:ext>
            </a:extLst>
          </p:cNvPr>
          <p:cNvSpPr/>
          <p:nvPr/>
        </p:nvSpPr>
        <p:spPr>
          <a:xfrm>
            <a:off x="3697352" y="5192287"/>
            <a:ext cx="1192225" cy="416215"/>
          </a:xfrm>
          <a:prstGeom prst="roundRect">
            <a:avLst/>
          </a:prstGeom>
          <a:solidFill>
            <a:srgbClr val="00B0F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/>
              <a:t>EU </a:t>
            </a:r>
            <a:r>
              <a:rPr lang="hu-HU" sz="1400" dirty="0" err="1"/>
              <a:t>DoC</a:t>
            </a:r>
            <a:endParaRPr lang="hu-HU" sz="1400" dirty="0"/>
          </a:p>
        </p:txBody>
      </p:sp>
      <p:sp>
        <p:nvSpPr>
          <p:cNvPr id="32" name="Téglalap: lekerekített 31">
            <a:extLst>
              <a:ext uri="{FF2B5EF4-FFF2-40B4-BE49-F238E27FC236}">
                <a16:creationId xmlns:a16="http://schemas.microsoft.com/office/drawing/2014/main" id="{A399EE63-3D02-C0CB-0D33-37122F1CB227}"/>
              </a:ext>
            </a:extLst>
          </p:cNvPr>
          <p:cNvSpPr/>
          <p:nvPr/>
        </p:nvSpPr>
        <p:spPr>
          <a:xfrm>
            <a:off x="3697353" y="5831742"/>
            <a:ext cx="1192225" cy="416216"/>
          </a:xfrm>
          <a:prstGeom prst="roundRect">
            <a:avLst/>
          </a:prstGeom>
          <a:solidFill>
            <a:srgbClr val="00B0F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/>
              <a:t>CE jelölés</a:t>
            </a:r>
          </a:p>
        </p:txBody>
      </p:sp>
      <p:cxnSp>
        <p:nvCxnSpPr>
          <p:cNvPr id="33" name="Egyenes összekötő nyíllal 32">
            <a:extLst>
              <a:ext uri="{FF2B5EF4-FFF2-40B4-BE49-F238E27FC236}">
                <a16:creationId xmlns:a16="http://schemas.microsoft.com/office/drawing/2014/main" id="{7FF70D02-52AD-485B-539E-2D301BAEA6BA}"/>
              </a:ext>
            </a:extLst>
          </p:cNvPr>
          <p:cNvCxnSpPr>
            <a:cxnSpLocks/>
            <a:stCxn id="16" idx="2"/>
            <a:endCxn id="34" idx="0"/>
          </p:cNvCxnSpPr>
          <p:nvPr/>
        </p:nvCxnSpPr>
        <p:spPr>
          <a:xfrm flipH="1">
            <a:off x="1781401" y="3341119"/>
            <a:ext cx="2" cy="969862"/>
          </a:xfrm>
          <a:prstGeom prst="straightConnector1">
            <a:avLst/>
          </a:prstGeom>
          <a:ln w="1905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églalap: lekerekített 33">
            <a:extLst>
              <a:ext uri="{FF2B5EF4-FFF2-40B4-BE49-F238E27FC236}">
                <a16:creationId xmlns:a16="http://schemas.microsoft.com/office/drawing/2014/main" id="{2F010C90-4225-56C8-D5C1-D9A082C786BC}"/>
              </a:ext>
            </a:extLst>
          </p:cNvPr>
          <p:cNvSpPr/>
          <p:nvPr/>
        </p:nvSpPr>
        <p:spPr>
          <a:xfrm>
            <a:off x="1185288" y="4310981"/>
            <a:ext cx="1192225" cy="46605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/>
              <a:t>A</a:t>
            </a:r>
            <a:r>
              <a:rPr lang="hu-HU" sz="1400" dirty="0"/>
              <a:t> modul</a:t>
            </a:r>
          </a:p>
        </p:txBody>
      </p:sp>
      <p:cxnSp>
        <p:nvCxnSpPr>
          <p:cNvPr id="35" name="Összekötő: szögletes 34">
            <a:extLst>
              <a:ext uri="{FF2B5EF4-FFF2-40B4-BE49-F238E27FC236}">
                <a16:creationId xmlns:a16="http://schemas.microsoft.com/office/drawing/2014/main" id="{EF51614E-A82A-1659-DA24-8C31125CAC63}"/>
              </a:ext>
            </a:extLst>
          </p:cNvPr>
          <p:cNvCxnSpPr>
            <a:cxnSpLocks/>
            <a:stCxn id="43" idx="2"/>
            <a:endCxn id="31" idx="3"/>
          </p:cNvCxnSpPr>
          <p:nvPr/>
        </p:nvCxnSpPr>
        <p:spPr>
          <a:xfrm rot="5400000">
            <a:off x="5980742" y="3994442"/>
            <a:ext cx="314788" cy="2497118"/>
          </a:xfrm>
          <a:prstGeom prst="bentConnector2">
            <a:avLst/>
          </a:prstGeom>
          <a:ln w="1905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Összekötő: szögletes 35">
            <a:extLst>
              <a:ext uri="{FF2B5EF4-FFF2-40B4-BE49-F238E27FC236}">
                <a16:creationId xmlns:a16="http://schemas.microsoft.com/office/drawing/2014/main" id="{299C0A9E-AA9D-9C7B-6362-D1FA740CF502}"/>
              </a:ext>
            </a:extLst>
          </p:cNvPr>
          <p:cNvCxnSpPr>
            <a:cxnSpLocks/>
            <a:stCxn id="34" idx="2"/>
            <a:endCxn id="31" idx="1"/>
          </p:cNvCxnSpPr>
          <p:nvPr/>
        </p:nvCxnSpPr>
        <p:spPr>
          <a:xfrm rot="16200000" flipH="1">
            <a:off x="2427696" y="4130738"/>
            <a:ext cx="623361" cy="1915951"/>
          </a:xfrm>
          <a:prstGeom prst="bentConnector2">
            <a:avLst/>
          </a:prstGeom>
          <a:ln w="1905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>
            <a:extLst>
              <a:ext uri="{FF2B5EF4-FFF2-40B4-BE49-F238E27FC236}">
                <a16:creationId xmlns:a16="http://schemas.microsoft.com/office/drawing/2014/main" id="{3B469460-629C-C171-36F9-723875A28626}"/>
              </a:ext>
            </a:extLst>
          </p:cNvPr>
          <p:cNvCxnSpPr>
            <a:cxnSpLocks/>
            <a:stCxn id="31" idx="2"/>
            <a:endCxn id="32" idx="0"/>
          </p:cNvCxnSpPr>
          <p:nvPr/>
        </p:nvCxnSpPr>
        <p:spPr>
          <a:xfrm>
            <a:off x="4293465" y="5608502"/>
            <a:ext cx="1" cy="223240"/>
          </a:xfrm>
          <a:prstGeom prst="straightConnector1">
            <a:avLst/>
          </a:prstGeom>
          <a:ln w="1905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80E80D2A-9704-8906-EC1E-DC221B5FDEB3}"/>
              </a:ext>
            </a:extLst>
          </p:cNvPr>
          <p:cNvSpPr txBox="1"/>
          <p:nvPr/>
        </p:nvSpPr>
        <p:spPr>
          <a:xfrm>
            <a:off x="4314974" y="3980169"/>
            <a:ext cx="126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I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693256A5-3335-B1C3-49D6-0FF24ECD8633}"/>
              </a:ext>
            </a:extLst>
          </p:cNvPr>
          <p:cNvSpPr txBox="1"/>
          <p:nvPr/>
        </p:nvSpPr>
        <p:spPr>
          <a:xfrm>
            <a:off x="5344519" y="3523683"/>
            <a:ext cx="21064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0" bIns="0" rtlCol="0">
            <a:spAutoFit/>
          </a:bodyPr>
          <a:lstStyle/>
          <a:p>
            <a:r>
              <a:rPr lang="hu-HU" dirty="0"/>
              <a:t>N</a:t>
            </a:r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3DFFB396-5E05-867A-9A73-7761E57CDE47}"/>
              </a:ext>
            </a:extLst>
          </p:cNvPr>
          <p:cNvSpPr txBox="1"/>
          <p:nvPr/>
        </p:nvSpPr>
        <p:spPr>
          <a:xfrm>
            <a:off x="2846328" y="2729766"/>
            <a:ext cx="1262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I</a:t>
            </a: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6F29DFF7-8AA9-1047-C8B9-1322150CDB31}"/>
              </a:ext>
            </a:extLst>
          </p:cNvPr>
          <p:cNvSpPr txBox="1"/>
          <p:nvPr/>
        </p:nvSpPr>
        <p:spPr>
          <a:xfrm>
            <a:off x="1676076" y="3449453"/>
            <a:ext cx="21064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0" bIns="0" rtlCol="0">
            <a:spAutoFit/>
          </a:bodyPr>
          <a:lstStyle/>
          <a:p>
            <a:r>
              <a:rPr lang="hu-HU" dirty="0"/>
              <a:t>N</a:t>
            </a: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CE2D651B-E70A-8D3E-8C78-C3C5BC0E6B1C}"/>
              </a:ext>
            </a:extLst>
          </p:cNvPr>
          <p:cNvGrpSpPr/>
          <p:nvPr/>
        </p:nvGrpSpPr>
        <p:grpSpPr>
          <a:xfrm>
            <a:off x="7951441" y="2557539"/>
            <a:ext cx="1335030" cy="1742922"/>
            <a:chOff x="8062478" y="2448094"/>
            <a:chExt cx="1335030" cy="1742922"/>
          </a:xfrm>
        </p:grpSpPr>
        <p:pic>
          <p:nvPicPr>
            <p:cNvPr id="3074" name="Picture 2" descr="Sice PDC 40 ELX csápos emelő | Műszaki vizsgasori rendszerek fejlesztése és  gyártása | PeTitan Kft.">
              <a:extLst>
                <a:ext uri="{FF2B5EF4-FFF2-40B4-BE49-F238E27FC236}">
                  <a16:creationId xmlns:a16="http://schemas.microsoft.com/office/drawing/2014/main" id="{9A772468-987F-4E19-FA5D-EEE73C8FCE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2478" y="2448094"/>
              <a:ext cx="1335030" cy="174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abadkézi sokszög: alakzat 3">
              <a:extLst>
                <a:ext uri="{FF2B5EF4-FFF2-40B4-BE49-F238E27FC236}">
                  <a16:creationId xmlns:a16="http://schemas.microsoft.com/office/drawing/2014/main" id="{A02A9DEA-E2FB-FC36-EDEB-F2E753E7E558}"/>
                </a:ext>
              </a:extLst>
            </p:cNvPr>
            <p:cNvSpPr/>
            <p:nvPr/>
          </p:nvSpPr>
          <p:spPr>
            <a:xfrm>
              <a:off x="9129713" y="3440906"/>
              <a:ext cx="102393" cy="481013"/>
            </a:xfrm>
            <a:custGeom>
              <a:avLst/>
              <a:gdLst>
                <a:gd name="connsiteX0" fmla="*/ 102393 w 102393"/>
                <a:gd name="connsiteY0" fmla="*/ 19050 h 481013"/>
                <a:gd name="connsiteX1" fmla="*/ 9525 w 102393"/>
                <a:gd name="connsiteY1" fmla="*/ 0 h 481013"/>
                <a:gd name="connsiteX2" fmla="*/ 0 w 102393"/>
                <a:gd name="connsiteY2" fmla="*/ 431007 h 481013"/>
                <a:gd name="connsiteX3" fmla="*/ 35718 w 102393"/>
                <a:gd name="connsiteY3" fmla="*/ 481013 h 481013"/>
                <a:gd name="connsiteX4" fmla="*/ 78581 w 102393"/>
                <a:gd name="connsiteY4" fmla="*/ 481013 h 481013"/>
                <a:gd name="connsiteX5" fmla="*/ 100012 w 102393"/>
                <a:gd name="connsiteY5" fmla="*/ 459582 h 481013"/>
                <a:gd name="connsiteX6" fmla="*/ 102393 w 102393"/>
                <a:gd name="connsiteY6" fmla="*/ 19050 h 48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393" h="481013">
                  <a:moveTo>
                    <a:pt x="102393" y="19050"/>
                  </a:moveTo>
                  <a:lnTo>
                    <a:pt x="9525" y="0"/>
                  </a:lnTo>
                  <a:lnTo>
                    <a:pt x="0" y="431007"/>
                  </a:lnTo>
                  <a:lnTo>
                    <a:pt x="35718" y="481013"/>
                  </a:lnTo>
                  <a:lnTo>
                    <a:pt x="78581" y="481013"/>
                  </a:lnTo>
                  <a:lnTo>
                    <a:pt x="100012" y="459582"/>
                  </a:lnTo>
                  <a:cubicBezTo>
                    <a:pt x="100806" y="312738"/>
                    <a:pt x="101599" y="165894"/>
                    <a:pt x="102393" y="19050"/>
                  </a:cubicBezTo>
                  <a:close/>
                </a:path>
              </a:pathLst>
            </a:custGeom>
            <a:solidFill>
              <a:srgbClr val="C304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8" name="Kép 7">
            <a:extLst>
              <a:ext uri="{FF2B5EF4-FFF2-40B4-BE49-F238E27FC236}">
                <a16:creationId xmlns:a16="http://schemas.microsoft.com/office/drawing/2014/main" id="{B7930038-BDC4-671F-8E39-24B219FA253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3888" y="2371245"/>
            <a:ext cx="892963" cy="1162047"/>
          </a:xfrm>
          <a:prstGeom prst="rect">
            <a:avLst/>
          </a:prstGeom>
        </p:spPr>
      </p:pic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id="{9FECFE3C-0AB0-ED6E-6107-646625628768}"/>
              </a:ext>
            </a:extLst>
          </p:cNvPr>
          <p:cNvSpPr/>
          <p:nvPr/>
        </p:nvSpPr>
        <p:spPr>
          <a:xfrm>
            <a:off x="3672766" y="4336384"/>
            <a:ext cx="1192225" cy="416215"/>
          </a:xfrm>
          <a:prstGeom prst="round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/>
              <a:t>A gyártó dönt!</a:t>
            </a:r>
          </a:p>
        </p:txBody>
      </p:sp>
      <p:cxnSp>
        <p:nvCxnSpPr>
          <p:cNvPr id="59" name="Egyenes összekötő nyíllal 58">
            <a:extLst>
              <a:ext uri="{FF2B5EF4-FFF2-40B4-BE49-F238E27FC236}">
                <a16:creationId xmlns:a16="http://schemas.microsoft.com/office/drawing/2014/main" id="{DB371A8C-52C9-C507-74FB-C56AFCD82F5E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4843274" y="4546443"/>
            <a:ext cx="1076759" cy="2045"/>
          </a:xfrm>
          <a:prstGeom prst="straightConnector1">
            <a:avLst/>
          </a:prstGeom>
          <a:ln w="1905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06871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3EECA-2911-9D72-8410-46FEB1BCA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5CD92A6C-0D4E-222A-78C5-7C4FF90AFDB3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4800" dirty="0">
                <a:solidFill>
                  <a:srgbClr val="FFFFFF"/>
                </a:solidFill>
                <a:effectLst/>
              </a:rPr>
              <a:t>Tartalmi változtatások…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FED6C5-A08E-44DB-204B-2CF42F140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1007063"/>
            <a:ext cx="8820472" cy="315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 bIns="0" anchor="ctr"/>
          <a:lstStyle/>
          <a:p>
            <a:pPr algn="l"/>
            <a:r>
              <a:rPr lang="hu-HU" sz="24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Jogszabály törzskövetelményeinek változásai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68F41CA6-FB2B-45AD-3DD2-D89D2E55CE5C}"/>
              </a:ext>
            </a:extLst>
          </p:cNvPr>
          <p:cNvSpPr txBox="1"/>
          <p:nvPr/>
        </p:nvSpPr>
        <p:spPr>
          <a:xfrm>
            <a:off x="406399" y="1691106"/>
            <a:ext cx="11715932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rgbClr val="000000"/>
                </a:solidFill>
              </a:rPr>
              <a:t>Használati utasítás és tájékoztató - </a:t>
            </a:r>
            <a:r>
              <a:rPr lang="hu-HU" sz="2400" b="0" i="0" u="none" strike="noStrike" baseline="0" dirty="0">
                <a:solidFill>
                  <a:srgbClr val="00B0F0"/>
                </a:solidFill>
              </a:rPr>
              <a:t>digitális formátumban </a:t>
            </a:r>
            <a:r>
              <a:rPr lang="hu-HU" sz="2400" b="0" i="0" u="none" strike="noStrike" baseline="0" dirty="0">
                <a:solidFill>
                  <a:srgbClr val="000000"/>
                </a:solidFill>
              </a:rPr>
              <a:t>is lehet </a:t>
            </a:r>
            <a:br>
              <a:rPr lang="hu-HU" sz="2400" b="0" i="0" u="none" strike="noStrike" baseline="0" dirty="0">
                <a:solidFill>
                  <a:srgbClr val="000000"/>
                </a:solidFill>
              </a:rPr>
            </a:br>
            <a:r>
              <a:rPr lang="hu-HU" sz="2400" b="0" i="0" u="none" strike="noStrike" baseline="0" dirty="0">
                <a:solidFill>
                  <a:srgbClr val="000000"/>
                </a:solidFill>
              </a:rPr>
              <a:t>(hozzáférés módjának megadása, nyomtathatóság, online hozzáférhetőség </a:t>
            </a:r>
            <a:br>
              <a:rPr lang="hu-HU" sz="2400" b="0" i="0" u="none" strike="noStrike" baseline="0" dirty="0">
                <a:solidFill>
                  <a:srgbClr val="000000"/>
                </a:solidFill>
              </a:rPr>
            </a:br>
            <a:r>
              <a:rPr lang="hu-HU" sz="2400" b="0" i="0" u="none" strike="noStrike" baseline="0" dirty="0">
                <a:solidFill>
                  <a:srgbClr val="000000"/>
                </a:solidFill>
              </a:rPr>
              <a:t>min. 10 évig, 1 hónapig díjmentesen nyomtatva is…)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0000"/>
                </a:solidFill>
              </a:rPr>
              <a:t>EU </a:t>
            </a:r>
            <a:r>
              <a:rPr lang="hu-HU" sz="2400" dirty="0" err="1">
                <a:solidFill>
                  <a:srgbClr val="000000"/>
                </a:solidFill>
              </a:rPr>
              <a:t>DoC</a:t>
            </a:r>
            <a:r>
              <a:rPr lang="hu-HU" sz="2400" dirty="0">
                <a:solidFill>
                  <a:srgbClr val="000000"/>
                </a:solidFill>
              </a:rPr>
              <a:t> is lehet digitális (</a:t>
            </a:r>
            <a:r>
              <a:rPr lang="hu-HU" sz="2400" dirty="0" err="1">
                <a:solidFill>
                  <a:srgbClr val="000000"/>
                </a:solidFill>
              </a:rPr>
              <a:t>u.a</a:t>
            </a:r>
            <a:r>
              <a:rPr lang="hu-HU" sz="2400" dirty="0">
                <a:solidFill>
                  <a:srgbClr val="000000"/>
                </a:solidFill>
              </a:rPr>
              <a:t>.)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0000"/>
                </a:solidFill>
              </a:rPr>
              <a:t>Műszaki dokumentáció tartalma </a:t>
            </a:r>
            <a:r>
              <a:rPr lang="hu-HU" sz="2400" dirty="0" err="1">
                <a:solidFill>
                  <a:srgbClr val="000000"/>
                </a:solidFill>
              </a:rPr>
              <a:t>pontosodik</a:t>
            </a:r>
            <a:endParaRPr lang="hu-HU" sz="2400" dirty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0000"/>
                </a:solidFill>
              </a:rPr>
              <a:t>forráskódok,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0000"/>
                </a:solidFill>
              </a:rPr>
              <a:t>részleges szabványalkalmazás esetén annak részletezése,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b="0" i="0" u="none" strike="noStrike" baseline="0" dirty="0">
                <a:solidFill>
                  <a:srgbClr val="000000"/>
                </a:solidFill>
              </a:rPr>
              <a:t>távirányítású vagy autonóm gép esetében, </a:t>
            </a:r>
            <a:r>
              <a:rPr lang="hu-HU" b="0" i="0" u="none" strike="noStrike" baseline="0" dirty="0">
                <a:solidFill>
                  <a:srgbClr val="00B0F0"/>
                </a:solidFill>
              </a:rPr>
              <a:t>ha a biztonsággal kapcsolatos műveleteket érzékelők </a:t>
            </a:r>
            <a:br>
              <a:rPr lang="hu-HU" b="0" i="0" u="none" strike="noStrike" baseline="0" dirty="0">
                <a:solidFill>
                  <a:srgbClr val="00B0F0"/>
                </a:solidFill>
              </a:rPr>
            </a:br>
            <a:r>
              <a:rPr lang="hu-HU" b="0" i="0" u="none" strike="noStrike" baseline="0" dirty="0">
                <a:solidFill>
                  <a:srgbClr val="00B0F0"/>
                </a:solidFill>
              </a:rPr>
              <a:t>adatai vezérlik</a:t>
            </a:r>
            <a:r>
              <a:rPr lang="hu-HU" b="0" i="0" u="none" strike="noStrike" baseline="0" dirty="0">
                <a:solidFill>
                  <a:srgbClr val="000000"/>
                </a:solidFill>
              </a:rPr>
              <a:t>, szükség esetén a rendszer általános jellemzőinek, képességeinek és </a:t>
            </a:r>
            <a:br>
              <a:rPr lang="hu-HU" b="0" i="0" u="none" strike="noStrike" baseline="0" dirty="0">
                <a:solidFill>
                  <a:srgbClr val="000000"/>
                </a:solidFill>
              </a:rPr>
            </a:br>
            <a:r>
              <a:rPr lang="hu-HU" b="0" i="0" u="none" strike="noStrike" baseline="0" dirty="0" err="1">
                <a:solidFill>
                  <a:srgbClr val="000000"/>
                </a:solidFill>
              </a:rPr>
              <a:t>korlátainak</a:t>
            </a:r>
            <a:r>
              <a:rPr lang="hu-HU" b="0" i="0" u="none" strike="noStrike" baseline="0" dirty="0">
                <a:solidFill>
                  <a:srgbClr val="000000"/>
                </a:solidFill>
              </a:rPr>
              <a:t> leírása, valamint az </a:t>
            </a:r>
            <a:r>
              <a:rPr lang="hu-HU" b="1" i="0" u="none" strike="noStrike" baseline="0" dirty="0">
                <a:solidFill>
                  <a:srgbClr val="00B0F0"/>
                </a:solidFill>
              </a:rPr>
              <a:t>alkalmazott adatok, fejlesztési, tesztelési és </a:t>
            </a:r>
            <a:br>
              <a:rPr lang="hu-HU" b="1" i="0" u="none" strike="noStrike" baseline="0" dirty="0">
                <a:solidFill>
                  <a:srgbClr val="00B0F0"/>
                </a:solidFill>
              </a:rPr>
            </a:br>
            <a:r>
              <a:rPr lang="hu-HU" b="1" i="0" u="none" strike="noStrike" baseline="0" dirty="0">
                <a:solidFill>
                  <a:srgbClr val="00B0F0"/>
                </a:solidFill>
              </a:rPr>
              <a:t>érvényesítési eljárások </a:t>
            </a:r>
            <a:r>
              <a:rPr lang="hu-HU" b="0" i="0" u="none" strike="noStrike" baseline="0" dirty="0">
                <a:solidFill>
                  <a:srgbClr val="000000"/>
                </a:solidFill>
              </a:rPr>
              <a:t>leírása</a:t>
            </a:r>
            <a:endParaRPr lang="hu-HU" dirty="0"/>
          </a:p>
        </p:txBody>
      </p:sp>
      <p:pic>
        <p:nvPicPr>
          <p:cNvPr id="4" name="Picture 2" descr="Man reading book silhouette people reading - Transparent PNG &amp; SVG vector |  Book silhouette, Silhouette people, Silhouette">
            <a:extLst>
              <a:ext uri="{FF2B5EF4-FFF2-40B4-BE49-F238E27FC236}">
                <a16:creationId xmlns:a16="http://schemas.microsoft.com/office/drawing/2014/main" id="{6E20773F-572B-621F-9BE2-EBC086952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148" y="4896852"/>
            <a:ext cx="1998145" cy="199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1645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EFB57A46-638E-C20A-BA18-EBC20256E375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4800" dirty="0">
                <a:solidFill>
                  <a:srgbClr val="FFFFFF"/>
                </a:solidFill>
                <a:effectLst/>
              </a:rPr>
              <a:t>Tartalmi változtatások…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26CD63-2D07-BD9D-9AAF-2430CADD4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1007063"/>
            <a:ext cx="8820472" cy="315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 bIns="0" anchor="ctr"/>
          <a:lstStyle/>
          <a:p>
            <a:pPr algn="l"/>
            <a:r>
              <a:rPr lang="hu-HU" sz="24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Alapkövetelmények (</a:t>
            </a:r>
            <a:r>
              <a:rPr lang="hu-HU" sz="2400" b="1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EHSRs</a:t>
            </a:r>
            <a:r>
              <a:rPr lang="hu-HU" sz="24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 változásai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C97FF0A-4BDD-8577-61BB-515380826827}"/>
              </a:ext>
            </a:extLst>
          </p:cNvPr>
          <p:cNvSpPr txBox="1"/>
          <p:nvPr/>
        </p:nvSpPr>
        <p:spPr>
          <a:xfrm>
            <a:off x="182877" y="1477159"/>
            <a:ext cx="11416088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000" i="0" strike="noStrike" baseline="0" dirty="0"/>
              <a:t>A felhasználó tesztelhesse a gépet és a biztonsági funkciókat -  eszközök biztosítása és </a:t>
            </a:r>
            <a:br>
              <a:rPr lang="hu-HU" sz="1000" i="0" strike="noStrike" baseline="0" dirty="0"/>
            </a:br>
            <a:r>
              <a:rPr lang="hu-HU" sz="1000" dirty="0"/>
              <a:t>vizsgálati eljárások leírása (1.1.1., 1.1.2.)</a:t>
            </a:r>
          </a:p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000" dirty="0"/>
              <a:t>Ergonómia – pontosítás, szigorítás, pl. testtartások, mozgások és manuális erőhatások  (1.1.6.)</a:t>
            </a:r>
          </a:p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000" dirty="0"/>
              <a:t>Ergonómia – AI/ember interfész, pl. megfelelő kifejezések, „arckifejezés”, mozdulatok alkalmazása és ezek alakíthatósága (1.1.6.)</a:t>
            </a:r>
          </a:p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000" dirty="0"/>
              <a:t>Kiberbiztonság – HW és kritikus SW azonosítása, védelme, hozzáférések/beavatkozások </a:t>
            </a:r>
            <a:r>
              <a:rPr lang="hu-HU" sz="1000" dirty="0" err="1"/>
              <a:t>logolása</a:t>
            </a:r>
            <a:r>
              <a:rPr lang="hu-HU" sz="1000" dirty="0"/>
              <a:t>, logfileok hozzáférhetősége és </a:t>
            </a:r>
            <a:r>
              <a:rPr lang="hu-HU" sz="1000" dirty="0" err="1"/>
              <a:t>kiberbiztonsági</a:t>
            </a:r>
            <a:r>
              <a:rPr lang="hu-HU" sz="1000" dirty="0"/>
              <a:t> tanúsítás - 2019/881/EU - alkalmazhatósága (1.1.9., 1.2.1.) </a:t>
            </a:r>
          </a:p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000" dirty="0"/>
              <a:t>Emberi hibák ne vezessenek veszélyes helyzetekhez (1.2.1.)</a:t>
            </a:r>
          </a:p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000" dirty="0"/>
              <a:t>Gépek AI-t tartalmazó vezérlésének szabályai, korlátozások (1.2.1.)</a:t>
            </a:r>
          </a:p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000" dirty="0"/>
              <a:t>Kommunikációs hálózati csatlakozás meghibásodása, helyreállása – mint az energiaellátás esetén… (1.2.6.)</a:t>
            </a:r>
          </a:p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000" dirty="0"/>
              <a:t>A mozgó részekkel kapcsolatos veszélyek - érintkezési kockázatok és </a:t>
            </a:r>
            <a:br>
              <a:rPr lang="hu-HU" sz="1000" dirty="0"/>
            </a:br>
            <a:r>
              <a:rPr lang="hu-HU" sz="1000" dirty="0"/>
              <a:t>pszichológiai stressz megelőzése közös/</a:t>
            </a:r>
            <a:r>
              <a:rPr lang="hu-HU" sz="1000" dirty="0" err="1"/>
              <a:t>kollab</a:t>
            </a:r>
            <a:r>
              <a:rPr lang="hu-HU" sz="1000" dirty="0"/>
              <a:t> térben (1.3.7.)</a:t>
            </a:r>
          </a:p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000" dirty="0"/>
              <a:t>Veszélyes anyagok és összetevők kibocsátása - pontosítás (1.5.13.)</a:t>
            </a:r>
          </a:p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000" dirty="0"/>
              <a:t>Hozzáférés - vészhelyzeti kimentés (1.6.2.)</a:t>
            </a:r>
          </a:p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000" dirty="0"/>
              <a:t>A használati utasítás tartalma – pontosítások, változások lekövetése(1.7.4.2.)</a:t>
            </a:r>
          </a:p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000" dirty="0"/>
              <a:t>Hordozható kézi vagy kézi irányítású gépek - veszélyes anyagok kibocsátásának felfogása vagy csökkentése (2.2.1.) </a:t>
            </a:r>
          </a:p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000" dirty="0"/>
              <a:t>Hordozható kézi vagy kézi irányítású gépek – vibrációs érték (gyorsulás csúcsamplitúdójának középértékének) megadása (2.2.1.1.)</a:t>
            </a:r>
          </a:p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000" dirty="0"/>
              <a:t>Mobil gépek – biztonsági övek (3.2.2.)</a:t>
            </a:r>
          </a:p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000" dirty="0"/>
              <a:t>Önműködő mozgó gépek – távoli felügyelet (3.2.4.)</a:t>
            </a:r>
          </a:p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000" dirty="0"/>
              <a:t>Önműködő mozgó gépek – vezérlőrendszer, biztonsági funkciók, működési területek (3.3., 3.6.3.3.) ( pl. AGV/AMR-rendszerek!)</a:t>
            </a:r>
          </a:p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000" dirty="0"/>
              <a:t>Önműködő akkumulátoros mobil gépek – ütközés kizárása töltésre menetben is (3.5.)</a:t>
            </a:r>
          </a:p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000" dirty="0"/>
              <a:t>Veszélyes anyagot kijuttató mobil gépek - szűrőfülke a kezelőnek (3.5.3.) </a:t>
            </a:r>
          </a:p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000" dirty="0"/>
              <a:t>Mobil gépek - feszültség alatt álló felsővezetékkel való érintkezés kockázata (3.5.4.)</a:t>
            </a:r>
          </a:p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000" dirty="0"/>
              <a:t>Mobil gépek – vibrációs adatok megadása (3.6.3.1.)</a:t>
            </a:r>
          </a:p>
          <a:p>
            <a:pPr marL="62706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FF0000"/>
                </a:solidFill>
              </a:rPr>
              <a:t>Személyemelés – zárt fülkés esetben a vezérlőberendezés nem csak „hold-</a:t>
            </a:r>
            <a:r>
              <a:rPr lang="hu-HU" sz="1600" dirty="0" err="1">
                <a:solidFill>
                  <a:srgbClr val="FF0000"/>
                </a:solidFill>
              </a:rPr>
              <a:t>to</a:t>
            </a:r>
            <a:r>
              <a:rPr lang="hu-HU" sz="1600" dirty="0">
                <a:solidFill>
                  <a:srgbClr val="FF0000"/>
                </a:solidFill>
              </a:rPr>
              <a:t>-</a:t>
            </a:r>
            <a:r>
              <a:rPr lang="hu-HU" sz="1600" dirty="0" err="1">
                <a:solidFill>
                  <a:srgbClr val="FF0000"/>
                </a:solidFill>
              </a:rPr>
              <a:t>run</a:t>
            </a:r>
            <a:r>
              <a:rPr lang="hu-HU" sz="1600" dirty="0">
                <a:solidFill>
                  <a:srgbClr val="FF0000"/>
                </a:solidFill>
              </a:rPr>
              <a:t>” lehet, ha… (6.2.)</a:t>
            </a:r>
          </a:p>
        </p:txBody>
      </p:sp>
      <p:pic>
        <p:nvPicPr>
          <p:cNvPr id="9" name="Picture 2" descr="Man reading book silhouette people reading - Transparent PNG &amp; SVG vector |  Book silhouette, Silhouette people, Silhouette">
            <a:extLst>
              <a:ext uri="{FF2B5EF4-FFF2-40B4-BE49-F238E27FC236}">
                <a16:creationId xmlns:a16="http://schemas.microsoft.com/office/drawing/2014/main" id="{41BF9F74-6331-B8CA-9E8C-3A491728E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075" y="4933949"/>
            <a:ext cx="1961047" cy="196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073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övegdoboz 29">
            <a:extLst>
              <a:ext uri="{FF2B5EF4-FFF2-40B4-BE49-F238E27FC236}">
                <a16:creationId xmlns:a16="http://schemas.microsoft.com/office/drawing/2014/main" id="{C6D6AD67-EC14-E73B-C616-56D19D6FE0B6}"/>
              </a:ext>
            </a:extLst>
          </p:cNvPr>
          <p:cNvSpPr txBox="1"/>
          <p:nvPr/>
        </p:nvSpPr>
        <p:spPr>
          <a:xfrm>
            <a:off x="62702" y="3534013"/>
            <a:ext cx="1212929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marR="0" lvl="0" indent="-266700" algn="l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hu-HU" sz="20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Mi a felújított, átalakított emelőgépek CE jelölésének szempontrendszere? </a:t>
            </a:r>
            <a:br>
              <a:rPr lang="hu-HU" sz="20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hu-HU" sz="20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Milyen gyártói, kivitelezői kötelezettségek tartoznak hozzá? </a:t>
            </a:r>
          </a:p>
          <a:p>
            <a:pPr marL="266700" marR="0" lvl="0" algn="l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Jelentős átalakítás </a:t>
            </a:r>
            <a:r>
              <a:rPr lang="hu-HU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esetén</a:t>
            </a: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CE jelöléssel kapcsolatos követelmények </a:t>
            </a:r>
            <a:r>
              <a:rPr lang="hu-HU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ugyan azok, mint az új gép tervezésnél</a:t>
            </a: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(„Nem jelentős” esetben a CE jelölés nem téma…)</a:t>
            </a:r>
            <a:b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forgalomba hozatal/üzembe helyezés tervezett időpontjában érvényes előírásokat kell teljesítenie az egész berendezésnek.</a:t>
            </a:r>
          </a:p>
          <a:p>
            <a:pPr marL="266700" defTabSz="914217">
              <a:spcBef>
                <a:spcPts val="600"/>
              </a:spcBef>
              <a:spcAft>
                <a:spcPts val="600"/>
              </a:spcAft>
              <a:defRPr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gyártók felelőssége, hogy beazonosítsák és teljesítsék a követelményeket a forgalomba hozatal/üzembe helyezés előtt.</a:t>
            </a:r>
          </a:p>
          <a:p>
            <a:pPr marL="266700" defTabSz="914217">
              <a:spcBef>
                <a:spcPts val="600"/>
              </a:spcBef>
              <a:spcAft>
                <a:spcPts val="600"/>
              </a:spcAft>
              <a:defRPr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(Ettől kezdve már az üzemeltető feladatai jönnek, de arra nem térek ki…)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40903FB2-3AF9-98E3-9227-84ECE6C1DEF0}"/>
              </a:ext>
            </a:extLst>
          </p:cNvPr>
          <p:cNvSpPr txBox="1"/>
          <p:nvPr/>
        </p:nvSpPr>
        <p:spPr>
          <a:xfrm>
            <a:off x="31351" y="1157995"/>
            <a:ext cx="1212929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marR="0" lvl="0" indent="-266700" algn="l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Mit jelent a gépek, berendezések biztonságos kialakítása? </a:t>
            </a:r>
            <a:b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És hogyan lehet megvalósítani ?</a:t>
            </a:r>
          </a:p>
          <a:p>
            <a:pPr marL="266700" defTabSz="914217">
              <a:spcBef>
                <a:spcPts val="600"/>
              </a:spcBef>
              <a:spcAft>
                <a:spcPts val="600"/>
              </a:spcAft>
              <a:defRPr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biztonságos kialakítás azt jelenti, hogy az </a:t>
            </a:r>
            <a:r>
              <a:rPr lang="hu-HU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elvárt szinten </a:t>
            </a: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(azaz a vonatkozó jogszabályoknak és szabványoknak megfelelően) biztonságos, azaz </a:t>
            </a:r>
            <a:r>
              <a:rPr lang="hu-HU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minden releváns kockázat a háromlépéses módszer szerint </a:t>
            </a: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tervezés során kiküszöbölve, vagy műszaki védőintézkedés alkalmazásával, vagy megfelelő információk átadásával </a:t>
            </a:r>
            <a:r>
              <a:rPr lang="hu-HU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kezelve van</a:t>
            </a: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Lényegében erről szól a </a:t>
            </a:r>
            <a:r>
              <a:rPr lang="hu-HU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 jelölési folyamat</a:t>
            </a: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47757F0-1F0E-DD8B-CBD9-EBDFBA467F18}"/>
              </a:ext>
            </a:extLst>
          </p:cNvPr>
          <p:cNvSpPr txBox="1"/>
          <p:nvPr/>
        </p:nvSpPr>
        <p:spPr>
          <a:xfrm>
            <a:off x="62702" y="87084"/>
            <a:ext cx="8806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A két alapkérdés és gyors válaszok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2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9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683B1-8CEB-C5A1-E9B5-BC60F83C2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zövegdoboz 60">
            <a:extLst>
              <a:ext uri="{FF2B5EF4-FFF2-40B4-BE49-F238E27FC236}">
                <a16:creationId xmlns:a16="http://schemas.microsoft.com/office/drawing/2014/main" id="{3B86A83C-9FA6-940F-BD37-B0B63EEB3237}"/>
              </a:ext>
            </a:extLst>
          </p:cNvPr>
          <p:cNvSpPr txBox="1"/>
          <p:nvPr/>
        </p:nvSpPr>
        <p:spPr>
          <a:xfrm>
            <a:off x="3100851" y="2885944"/>
            <a:ext cx="900829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hu-HU" sz="28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anose="00000500000000000000" pitchFamily="2" charset="-18"/>
              </a:rPr>
              <a:t>Az új géprendelet (2023/1230/EU)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hu-HU" sz="2800" b="1" dirty="0">
                <a:latin typeface="Calibri" panose="020F0502020204030204"/>
                <a:cs typeface="Poppins" panose="00000500000000000000" pitchFamily="2" charset="-18"/>
              </a:rPr>
              <a:t>Az új gépbiztonsági alapszabvány (ISO/DIS 12100:2024)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hu-HU" sz="28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anose="00000500000000000000" pitchFamily="2" charset="-18"/>
              </a:rPr>
              <a:t>És az összes gépbiztonsági szabvány</a:t>
            </a:r>
            <a:r>
              <a:rPr lang="hu-HU" sz="2800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  <a:cs typeface="Poppins" panose="00000500000000000000" pitchFamily="2" charset="-18"/>
              </a:rPr>
              <a:t>…</a:t>
            </a:r>
            <a:endParaRPr kumimoji="0" lang="hu-HU" sz="28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Poppins" panose="00000500000000000000" pitchFamily="2" charset="-18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2EC878D-7F5F-D850-DC8C-9F83FDD22CF1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Változások, újdonságok…</a:t>
            </a:r>
          </a:p>
        </p:txBody>
      </p:sp>
      <p:sp>
        <p:nvSpPr>
          <p:cNvPr id="92" name="Bal oldali kapcsos zárójel 91">
            <a:extLst>
              <a:ext uri="{FF2B5EF4-FFF2-40B4-BE49-F238E27FC236}">
                <a16:creationId xmlns:a16="http://schemas.microsoft.com/office/drawing/2014/main" id="{F77B8D4D-4040-FEE8-2070-E9303359C1A5}"/>
              </a:ext>
            </a:extLst>
          </p:cNvPr>
          <p:cNvSpPr/>
          <p:nvPr/>
        </p:nvSpPr>
        <p:spPr>
          <a:xfrm>
            <a:off x="2752006" y="2985972"/>
            <a:ext cx="270047" cy="1438855"/>
          </a:xfrm>
          <a:prstGeom prst="leftBrace">
            <a:avLst>
              <a:gd name="adj1" fmla="val 55945"/>
              <a:gd name="adj2" fmla="val 50000"/>
            </a:avLst>
          </a:prstGeom>
          <a:ln w="38100">
            <a:solidFill>
              <a:srgbClr val="F39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Rose Bud About To Bloom White Background Fresh And Detail, Rose, Bud, White  PNG Transparent Image and Clipart for Free Download">
            <a:extLst>
              <a:ext uri="{FF2B5EF4-FFF2-40B4-BE49-F238E27FC236}">
                <a16:creationId xmlns:a16="http://schemas.microsoft.com/office/drawing/2014/main" id="{98520C03-CD8A-ED75-5D8A-FABDC9D0A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7" r="29820"/>
          <a:stretch/>
        </p:blipFill>
        <p:spPr bwMode="auto">
          <a:xfrm rot="1548625">
            <a:off x="170018" y="3261991"/>
            <a:ext cx="1748901" cy="3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9062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241F1-1442-F439-C255-431071EBB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 descr="A képen szöveg, képernyőkép, Betűtípus, szám látható&#10;&#10;Automatikusan generált leírás">
            <a:extLst>
              <a:ext uri="{FF2B5EF4-FFF2-40B4-BE49-F238E27FC236}">
                <a16:creationId xmlns:a16="http://schemas.microsoft.com/office/drawing/2014/main" id="{0BE41025-A16A-AE7D-115B-E1C23436D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1" y="2544545"/>
            <a:ext cx="6939180" cy="22893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AEAFF2D-011C-1CEE-591D-875DF693A370}"/>
              </a:ext>
            </a:extLst>
          </p:cNvPr>
          <p:cNvSpPr txBox="1"/>
          <p:nvPr/>
        </p:nvSpPr>
        <p:spPr>
          <a:xfrm>
            <a:off x="294570" y="-145942"/>
            <a:ext cx="7482188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hu-HU" sz="2800" dirty="0">
                <a:solidFill>
                  <a:schemeClr val="bg1"/>
                </a:solidFill>
              </a:rPr>
              <a:t>ISO 12100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AZ ALAPSZABVÁNY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AD8F549-1CB5-A53E-81C1-725D30040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80" y="975903"/>
            <a:ext cx="2050158" cy="32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 bIns="0" anchor="ctr"/>
          <a:lstStyle/>
          <a:p>
            <a:pPr algn="l"/>
            <a:r>
              <a:rPr lang="hu-HU" sz="2000" dirty="0">
                <a:solidFill>
                  <a:srgbClr val="00B0F0"/>
                </a:solidFill>
                <a:cs typeface="Poppins" panose="00000500000000000000" pitchFamily="2" charset="-18"/>
              </a:rPr>
              <a:t>A KÖZELJÖVŐ…</a:t>
            </a:r>
          </a:p>
        </p:txBody>
      </p:sp>
      <p:pic>
        <p:nvPicPr>
          <p:cNvPr id="4" name="Kép 3" descr="A képen szöveg, képernyőkép, Betűtípus, szám látható&#10;&#10;Automatikusan generált leírás">
            <a:extLst>
              <a:ext uri="{FF2B5EF4-FFF2-40B4-BE49-F238E27FC236}">
                <a16:creationId xmlns:a16="http://schemas.microsoft.com/office/drawing/2014/main" id="{6CCEC55D-E9BB-3A49-0A9B-37803EA12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5927">
            <a:off x="3746414" y="817121"/>
            <a:ext cx="2637239" cy="168110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591E4475-5ACF-4468-4D5E-30E8CB9AC9F7}"/>
              </a:ext>
            </a:extLst>
          </p:cNvPr>
          <p:cNvSpPr txBox="1"/>
          <p:nvPr/>
        </p:nvSpPr>
        <p:spPr>
          <a:xfrm>
            <a:off x="320180" y="1229293"/>
            <a:ext cx="29762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100" dirty="0">
                <a:solidFill>
                  <a:srgbClr val="00B0F0"/>
                </a:solidFill>
              </a:rPr>
              <a:t>https://www.iso.org/standard/88578.html</a:t>
            </a:r>
          </a:p>
        </p:txBody>
      </p:sp>
      <p:pic>
        <p:nvPicPr>
          <p:cNvPr id="8" name="Kép 7" descr="A képen szöveg, képernyőkép, Betűtípus, tervezés látható&#10;&#10;Automatikusan generált leírás">
            <a:extLst>
              <a:ext uri="{FF2B5EF4-FFF2-40B4-BE49-F238E27FC236}">
                <a16:creationId xmlns:a16="http://schemas.microsoft.com/office/drawing/2014/main" id="{ACF448CB-5D22-EE48-A0CB-E14D0264A8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658">
            <a:off x="6324710" y="532287"/>
            <a:ext cx="2412400" cy="17964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47C76A9-14DD-DC78-C2BB-B2225D34774B}"/>
              </a:ext>
            </a:extLst>
          </p:cNvPr>
          <p:cNvSpPr txBox="1"/>
          <p:nvPr/>
        </p:nvSpPr>
        <p:spPr>
          <a:xfrm>
            <a:off x="7826961" y="2474128"/>
            <a:ext cx="41373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B050"/>
                </a:solidFill>
              </a:rPr>
              <a:t>00 </a:t>
            </a:r>
            <a:r>
              <a:rPr lang="hu-HU" dirty="0" err="1">
                <a:solidFill>
                  <a:srgbClr val="00B050"/>
                </a:solidFill>
              </a:rPr>
              <a:t>Preliminary</a:t>
            </a:r>
            <a:endParaRPr lang="hu-HU" dirty="0">
              <a:solidFill>
                <a:srgbClr val="00B050"/>
              </a:solidFill>
            </a:endParaRPr>
          </a:p>
          <a:p>
            <a:r>
              <a:rPr lang="hu-HU" dirty="0">
                <a:solidFill>
                  <a:srgbClr val="00B050"/>
                </a:solidFill>
              </a:rPr>
              <a:t>10 </a:t>
            </a:r>
            <a:r>
              <a:rPr lang="hu-HU" dirty="0" err="1">
                <a:solidFill>
                  <a:srgbClr val="00B050"/>
                </a:solidFill>
              </a:rPr>
              <a:t>Proposal</a:t>
            </a:r>
            <a:r>
              <a:rPr lang="hu-HU" dirty="0">
                <a:solidFill>
                  <a:srgbClr val="00B050"/>
                </a:solidFill>
              </a:rPr>
              <a:t> (2023.12.01.)</a:t>
            </a:r>
          </a:p>
          <a:p>
            <a:r>
              <a:rPr lang="hu-HU" dirty="0">
                <a:solidFill>
                  <a:srgbClr val="00B050"/>
                </a:solidFill>
              </a:rPr>
              <a:t>20 </a:t>
            </a:r>
            <a:r>
              <a:rPr lang="hu-HU" dirty="0" err="1">
                <a:solidFill>
                  <a:srgbClr val="00B050"/>
                </a:solidFill>
              </a:rPr>
              <a:t>Preparatory</a:t>
            </a:r>
            <a:endParaRPr lang="hu-HU" dirty="0">
              <a:solidFill>
                <a:srgbClr val="00B050"/>
              </a:solidFill>
            </a:endParaRPr>
          </a:p>
          <a:p>
            <a:r>
              <a:rPr lang="hu-HU" dirty="0">
                <a:solidFill>
                  <a:srgbClr val="00B050"/>
                </a:solidFill>
              </a:rPr>
              <a:t>30 </a:t>
            </a:r>
            <a:r>
              <a:rPr lang="hu-HU" dirty="0" err="1">
                <a:solidFill>
                  <a:srgbClr val="00B050"/>
                </a:solidFill>
              </a:rPr>
              <a:t>Committee</a:t>
            </a:r>
            <a:r>
              <a:rPr lang="hu-HU" dirty="0">
                <a:solidFill>
                  <a:srgbClr val="00B050"/>
                </a:solidFill>
              </a:rPr>
              <a:t> </a:t>
            </a:r>
            <a:br>
              <a:rPr lang="hu-HU" dirty="0">
                <a:solidFill>
                  <a:srgbClr val="00B050"/>
                </a:solidFill>
              </a:rPr>
            </a:br>
            <a:r>
              <a:rPr lang="hu-HU" dirty="0">
                <a:solidFill>
                  <a:srgbClr val="00B050"/>
                </a:solidFill>
              </a:rPr>
              <a:t>     (2024.03.22 – 2024.10.10.,</a:t>
            </a:r>
            <a:br>
              <a:rPr lang="hu-HU" dirty="0">
                <a:solidFill>
                  <a:srgbClr val="00B050"/>
                </a:solidFill>
              </a:rPr>
            </a:br>
            <a:r>
              <a:rPr lang="hu-HU" dirty="0">
                <a:solidFill>
                  <a:srgbClr val="00B050"/>
                </a:solidFill>
              </a:rPr>
              <a:t>     </a:t>
            </a:r>
            <a:r>
              <a:rPr lang="hu-HU" dirty="0" err="1">
                <a:solidFill>
                  <a:srgbClr val="00B050"/>
                </a:solidFill>
              </a:rPr>
              <a:t>Committee</a:t>
            </a:r>
            <a:r>
              <a:rPr lang="hu-HU" dirty="0">
                <a:solidFill>
                  <a:srgbClr val="00B050"/>
                </a:solidFill>
              </a:rPr>
              <a:t> </a:t>
            </a:r>
            <a:r>
              <a:rPr lang="hu-HU" dirty="0" err="1">
                <a:solidFill>
                  <a:srgbClr val="00B050"/>
                </a:solidFill>
              </a:rPr>
              <a:t>draft</a:t>
            </a:r>
            <a:r>
              <a:rPr lang="hu-HU" dirty="0">
                <a:solidFill>
                  <a:srgbClr val="00B050"/>
                </a:solidFill>
              </a:rPr>
              <a:t> </a:t>
            </a:r>
            <a:r>
              <a:rPr lang="hu-HU" dirty="0" err="1">
                <a:solidFill>
                  <a:srgbClr val="00B050"/>
                </a:solidFill>
              </a:rPr>
              <a:t>approved</a:t>
            </a:r>
            <a:r>
              <a:rPr lang="hu-HU" dirty="0">
                <a:solidFill>
                  <a:srgbClr val="00B050"/>
                </a:solidFill>
              </a:rPr>
              <a:t>) </a:t>
            </a:r>
          </a:p>
          <a:p>
            <a:r>
              <a:rPr lang="hu-HU" dirty="0"/>
              <a:t>40 </a:t>
            </a:r>
            <a:r>
              <a:rPr lang="hu-HU" dirty="0" err="1"/>
              <a:t>Enquiry</a:t>
            </a:r>
            <a:r>
              <a:rPr lang="hu-HU" dirty="0"/>
              <a:t> </a:t>
            </a:r>
          </a:p>
          <a:p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50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Approval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60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Publication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hu-HU" b="1" dirty="0">
                <a:solidFill>
                  <a:srgbClr val="FF0000"/>
                </a:solidFill>
                <a:sym typeface="Wingdings" panose="05000000000000000000" pitchFamily="2" charset="2"/>
              </a:rPr>
              <a:t>EN</a:t>
            </a:r>
            <a:r>
              <a:rPr lang="hu-HU" dirty="0">
                <a:solidFill>
                  <a:srgbClr val="FF0000"/>
                </a:solidFill>
                <a:sym typeface="Wingdings" panose="05000000000000000000" pitchFamily="2" charset="2"/>
              </a:rPr>
              <a:t> ISO… 2026.01.20.???</a:t>
            </a:r>
            <a:endParaRPr lang="hu-HU" dirty="0">
              <a:solidFill>
                <a:srgbClr val="FF0000"/>
              </a:solidFill>
            </a:endParaRPr>
          </a:p>
          <a:p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90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Review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95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Withdrawal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Ív 15">
            <a:extLst>
              <a:ext uri="{FF2B5EF4-FFF2-40B4-BE49-F238E27FC236}">
                <a16:creationId xmlns:a16="http://schemas.microsoft.com/office/drawing/2014/main" id="{92EC746B-CBBD-F213-8776-0AF3A41AFB93}"/>
              </a:ext>
            </a:extLst>
          </p:cNvPr>
          <p:cNvSpPr/>
          <p:nvPr/>
        </p:nvSpPr>
        <p:spPr>
          <a:xfrm>
            <a:off x="5849802" y="1001384"/>
            <a:ext cx="1164302" cy="1121056"/>
          </a:xfrm>
          <a:prstGeom prst="arc">
            <a:avLst>
              <a:gd name="adj1" fmla="val 11936625"/>
              <a:gd name="adj2" fmla="val 21045394"/>
            </a:avLst>
          </a:prstGeom>
          <a:ln w="57150">
            <a:solidFill>
              <a:srgbClr val="FF0000"/>
            </a:solidFill>
            <a:headEnd type="oval" w="sm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 descr="A képen szöveg, képernyőkép, Betűtípus, szá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42F58B5-BB61-6A61-E1D1-7B6557F6D8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10" y="4454534"/>
            <a:ext cx="1555819" cy="280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3663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AE328-CD87-234F-3197-E7D7B197B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zövegdoboz 60">
            <a:extLst>
              <a:ext uri="{FF2B5EF4-FFF2-40B4-BE49-F238E27FC236}">
                <a16:creationId xmlns:a16="http://schemas.microsoft.com/office/drawing/2014/main" id="{0D60C09D-5E28-E9A8-43AC-66C75BE65D30}"/>
              </a:ext>
            </a:extLst>
          </p:cNvPr>
          <p:cNvSpPr txBox="1"/>
          <p:nvPr/>
        </p:nvSpPr>
        <p:spPr>
          <a:xfrm>
            <a:off x="3100851" y="2885944"/>
            <a:ext cx="900829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hu-HU" sz="28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anose="00000500000000000000" pitchFamily="2" charset="-18"/>
              </a:rPr>
              <a:t>Az új géprendelet (2023/1230/EU)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hu-HU" sz="2800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  <a:cs typeface="Poppins" panose="00000500000000000000" pitchFamily="2" charset="-18"/>
              </a:rPr>
              <a:t>Az új gépbiztonsági alapszabvány (ISO/DIS 12100:2024)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ppins" panose="00000500000000000000" pitchFamily="2" charset="-18"/>
              </a:rPr>
              <a:t>És az összes gépbiztonsági szabvány</a:t>
            </a:r>
            <a:r>
              <a:rPr lang="hu-HU" sz="2800" b="1" dirty="0">
                <a:latin typeface="Calibri" panose="020F0502020204030204"/>
                <a:cs typeface="Poppins" panose="00000500000000000000" pitchFamily="2" charset="-18"/>
              </a:rPr>
              <a:t>…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Poppins" panose="00000500000000000000" pitchFamily="2" charset="-18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074B076-4702-A6B3-BC34-1B2028615457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Változások, újdonságok…</a:t>
            </a:r>
          </a:p>
        </p:txBody>
      </p:sp>
      <p:sp>
        <p:nvSpPr>
          <p:cNvPr id="92" name="Bal oldali kapcsos zárójel 91">
            <a:extLst>
              <a:ext uri="{FF2B5EF4-FFF2-40B4-BE49-F238E27FC236}">
                <a16:creationId xmlns:a16="http://schemas.microsoft.com/office/drawing/2014/main" id="{E7F40F1F-1E72-134C-1434-9A78BF7C08FA}"/>
              </a:ext>
            </a:extLst>
          </p:cNvPr>
          <p:cNvSpPr/>
          <p:nvPr/>
        </p:nvSpPr>
        <p:spPr>
          <a:xfrm>
            <a:off x="2752006" y="2985972"/>
            <a:ext cx="270047" cy="1438855"/>
          </a:xfrm>
          <a:prstGeom prst="leftBrace">
            <a:avLst>
              <a:gd name="adj1" fmla="val 55945"/>
              <a:gd name="adj2" fmla="val 50000"/>
            </a:avLst>
          </a:prstGeom>
          <a:ln w="38100">
            <a:solidFill>
              <a:srgbClr val="F39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Rose Bud About To Bloom White Background Fresh And Detail, Rose, Bud, White  PNG Transparent Image and Clipart for Free Download">
            <a:extLst>
              <a:ext uri="{FF2B5EF4-FFF2-40B4-BE49-F238E27FC236}">
                <a16:creationId xmlns:a16="http://schemas.microsoft.com/office/drawing/2014/main" id="{201AC60B-8754-CED9-E59A-4962B414C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7" r="29820"/>
          <a:stretch/>
        </p:blipFill>
        <p:spPr bwMode="auto">
          <a:xfrm rot="1548625">
            <a:off x="170018" y="3261991"/>
            <a:ext cx="1748901" cy="3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3797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54AB1-C86D-EB7D-9971-F4BF478E7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6B8FFDC9-7CAC-F6C0-E12A-2523409CFFBB}"/>
              </a:ext>
            </a:extLst>
          </p:cNvPr>
          <p:cNvSpPr txBox="1"/>
          <p:nvPr/>
        </p:nvSpPr>
        <p:spPr>
          <a:xfrm>
            <a:off x="275771" y="87084"/>
            <a:ext cx="10022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És az összes gépbiztonsági szabvány…</a:t>
            </a:r>
          </a:p>
        </p:txBody>
      </p:sp>
      <p:pic>
        <p:nvPicPr>
          <p:cNvPr id="3" name="Kép 2" descr="A képen szöveg, képernyőkép, levél, Betűtípu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F42B00C-0EC2-8C43-5B53-3C0C6A61A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702">
            <a:off x="591543" y="1844610"/>
            <a:ext cx="2267420" cy="31687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799F4032-A129-7BF3-A41F-2FFD105F4AD5}"/>
              </a:ext>
            </a:extLst>
          </p:cNvPr>
          <p:cNvSpPr txBox="1"/>
          <p:nvPr/>
        </p:nvSpPr>
        <p:spPr>
          <a:xfrm>
            <a:off x="271761" y="1312772"/>
            <a:ext cx="48400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100" dirty="0"/>
              <a:t>https://ec.europa.eu/growth/tools-databases/enorm/mandate/605_en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CD4296A-3095-5FD4-4342-1BEFF779B50D}"/>
              </a:ext>
            </a:extLst>
          </p:cNvPr>
          <p:cNvSpPr txBox="1"/>
          <p:nvPr/>
        </p:nvSpPr>
        <p:spPr>
          <a:xfrm>
            <a:off x="1863035" y="2898898"/>
            <a:ext cx="2390775" cy="2492990"/>
          </a:xfrm>
          <a:prstGeom prst="rect">
            <a:avLst/>
          </a:prstGeom>
          <a:solidFill>
            <a:schemeClr val="tx1"/>
          </a:solidFill>
          <a:effectLst>
            <a:outerShdw blurRad="114300" dist="127000" dir="7620000" algn="ctr" rotWithShape="0">
              <a:srgbClr val="000000">
                <a:alpha val="5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solidFill>
                  <a:schemeClr val="bg1"/>
                </a:solidFill>
              </a:rPr>
              <a:t> COMMISSION IMPLEMENTING DECISION </a:t>
            </a:r>
            <a:endParaRPr lang="hu-HU" sz="1200" b="0" i="0" u="none" strike="noStrike" baseline="0" dirty="0">
              <a:solidFill>
                <a:schemeClr val="bg1"/>
              </a:solidFill>
            </a:endParaRPr>
          </a:p>
          <a:p>
            <a:r>
              <a:rPr lang="en-US" sz="1200" b="0" i="0" u="none" strike="noStrike" baseline="0" dirty="0">
                <a:solidFill>
                  <a:schemeClr val="bg1"/>
                </a:solidFill>
              </a:rPr>
              <a:t>of 20.1.2025 </a:t>
            </a:r>
            <a:endParaRPr lang="hu-HU" sz="1200" b="0" i="0" u="none" strike="noStrike" baseline="0" dirty="0">
              <a:solidFill>
                <a:schemeClr val="bg1"/>
              </a:solidFill>
            </a:endParaRPr>
          </a:p>
          <a:p>
            <a:r>
              <a:rPr lang="en-US" sz="1200" b="0" i="0" u="none" strike="noStrike" baseline="0" dirty="0">
                <a:solidFill>
                  <a:schemeClr val="bg1"/>
                </a:solidFill>
              </a:rPr>
              <a:t>on a </a:t>
            </a:r>
            <a:r>
              <a:rPr lang="en-US" sz="1200" b="0" i="0" u="none" strike="noStrike" baseline="0" dirty="0" err="1">
                <a:solidFill>
                  <a:schemeClr val="bg1"/>
                </a:solidFill>
              </a:rPr>
              <a:t>standardisation</a:t>
            </a:r>
            <a:r>
              <a:rPr lang="en-US" sz="1200" b="0" i="0" u="none" strike="noStrike" baseline="0" dirty="0">
                <a:solidFill>
                  <a:schemeClr val="bg1"/>
                </a:solidFill>
              </a:rPr>
              <a:t> request to the European Committee for Standardization and to the European Committee for Electrotechnical Standardization as regards machinery and related products in support of Regulation (EU) 2023/1230 </a:t>
            </a:r>
            <a:endParaRPr lang="hu-HU" sz="1200" b="0" i="0" u="none" strike="noStrike" baseline="0" dirty="0">
              <a:solidFill>
                <a:schemeClr val="bg1"/>
              </a:solidFill>
            </a:endParaRPr>
          </a:p>
          <a:p>
            <a:r>
              <a:rPr lang="en-US" sz="1200" b="0" i="0" u="none" strike="noStrike" baseline="0" dirty="0">
                <a:solidFill>
                  <a:schemeClr val="bg1"/>
                </a:solidFill>
              </a:rPr>
              <a:t>of the European Parliament and of the Council </a:t>
            </a:r>
            <a:endParaRPr lang="hu-HU" sz="1200" dirty="0">
              <a:solidFill>
                <a:schemeClr val="bg1"/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FC52B63-E119-B609-290A-A82541935625}"/>
              </a:ext>
            </a:extLst>
          </p:cNvPr>
          <p:cNvSpPr txBox="1"/>
          <p:nvPr/>
        </p:nvSpPr>
        <p:spPr>
          <a:xfrm>
            <a:off x="5165116" y="1615231"/>
            <a:ext cx="684921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/>
              <a:t>Új harmonizált szabványok: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/>
              <a:t>Horizontális kockázatcsökkentés (általános követelmények, terminológia, módszertan a feltörekvő technológiákra és innovatív termékkörökre)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/>
              <a:t>AI (teljesen v. részben önfejlődő, autonóm logika, v. ilyennel irányított biztonsági eszközök és rendszerek)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/>
              <a:t>Kiberbiztonság (külső kapcsolatok, szoftver, adat…)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/>
              <a:t>Autonóm mobil gépek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77BE11E-D5A3-D248-8410-54A79E77444B}"/>
              </a:ext>
            </a:extLst>
          </p:cNvPr>
          <p:cNvSpPr/>
          <p:nvPr/>
        </p:nvSpPr>
        <p:spPr>
          <a:xfrm>
            <a:off x="5038116" y="1652402"/>
            <a:ext cx="127000" cy="282434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" name="Összekötő: szögletes 9">
            <a:extLst>
              <a:ext uri="{FF2B5EF4-FFF2-40B4-BE49-F238E27FC236}">
                <a16:creationId xmlns:a16="http://schemas.microsoft.com/office/drawing/2014/main" id="{9FBFB37A-C850-8D2D-84DB-70341405E5B2}"/>
              </a:ext>
            </a:extLst>
          </p:cNvPr>
          <p:cNvCxnSpPr>
            <a:cxnSpLocks/>
            <a:stCxn id="9" idx="1"/>
            <a:endCxn id="7" idx="3"/>
          </p:cNvCxnSpPr>
          <p:nvPr/>
        </p:nvCxnSpPr>
        <p:spPr>
          <a:xfrm rot="10800000" flipV="1">
            <a:off x="4253810" y="3064575"/>
            <a:ext cx="784306" cy="1080817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C623DD35-DE73-B377-93DA-8E703A8E44E4}"/>
              </a:ext>
            </a:extLst>
          </p:cNvPr>
          <p:cNvSpPr txBox="1"/>
          <p:nvPr/>
        </p:nvSpPr>
        <p:spPr>
          <a:xfrm>
            <a:off x="5165116" y="4632728"/>
            <a:ext cx="6849214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/>
              <a:t>Meglévő harmonizált szabványok módosításai vagy átdolgozásai: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/>
              <a:t>Minden (75 csoportba rendezve)…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2A090509-B795-8370-0BDF-C17D51EC602A}"/>
              </a:ext>
            </a:extLst>
          </p:cNvPr>
          <p:cNvSpPr/>
          <p:nvPr/>
        </p:nvSpPr>
        <p:spPr>
          <a:xfrm>
            <a:off x="5038116" y="4669899"/>
            <a:ext cx="127000" cy="11157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6" name="Összekötő: szögletes 15">
            <a:extLst>
              <a:ext uri="{FF2B5EF4-FFF2-40B4-BE49-F238E27FC236}">
                <a16:creationId xmlns:a16="http://schemas.microsoft.com/office/drawing/2014/main" id="{2A9ABDE4-6B86-8C50-6DAA-D6E834AA25E6}"/>
              </a:ext>
            </a:extLst>
          </p:cNvPr>
          <p:cNvCxnSpPr>
            <a:cxnSpLocks/>
            <a:stCxn id="15" idx="1"/>
            <a:endCxn id="7" idx="3"/>
          </p:cNvCxnSpPr>
          <p:nvPr/>
        </p:nvCxnSpPr>
        <p:spPr>
          <a:xfrm rot="10800000">
            <a:off x="4253810" y="4145394"/>
            <a:ext cx="784306" cy="1082359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C02CA41B-1877-98F4-3E63-48E806E9F32B}"/>
              </a:ext>
            </a:extLst>
          </p:cNvPr>
          <p:cNvSpPr txBox="1"/>
          <p:nvPr/>
        </p:nvSpPr>
        <p:spPr>
          <a:xfrm>
            <a:off x="275771" y="987316"/>
            <a:ext cx="6108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Szabványosítási igény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BF61263F-2C0C-8D9F-D3E7-2C05FE7AB07A}"/>
              </a:ext>
            </a:extLst>
          </p:cNvPr>
          <p:cNvSpPr txBox="1"/>
          <p:nvPr/>
        </p:nvSpPr>
        <p:spPr>
          <a:xfrm>
            <a:off x="4943169" y="5978753"/>
            <a:ext cx="554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Tervezett publikálás: </a:t>
            </a:r>
            <a:r>
              <a:rPr lang="hu-HU" sz="2400" b="1" dirty="0">
                <a:solidFill>
                  <a:srgbClr val="FF0000"/>
                </a:solidFill>
              </a:rPr>
              <a:t>2026.01.20.</a:t>
            </a:r>
          </a:p>
        </p:txBody>
      </p:sp>
    </p:spTree>
    <p:extLst>
      <p:ext uri="{BB962C8B-B14F-4D97-AF65-F5344CB8AC3E}">
        <p14:creationId xmlns:p14="http://schemas.microsoft.com/office/powerpoint/2010/main" val="143176562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56871-D34E-FBE7-BA87-D0A357736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E513EA1C-DB6D-BA87-1632-CC786515798F}"/>
              </a:ext>
            </a:extLst>
          </p:cNvPr>
          <p:cNvSpPr/>
          <p:nvPr/>
        </p:nvSpPr>
        <p:spPr>
          <a:xfrm>
            <a:off x="3176" y="5835470"/>
            <a:ext cx="5316278" cy="106652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A0BD06F-8388-5203-71BC-43F1956FBAF0}"/>
              </a:ext>
            </a:extLst>
          </p:cNvPr>
          <p:cNvSpPr txBox="1"/>
          <p:nvPr/>
        </p:nvSpPr>
        <p:spPr>
          <a:xfrm>
            <a:off x="625773" y="5917468"/>
            <a:ext cx="4266089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86">
              <a:defRPr/>
            </a:pPr>
            <a:r>
              <a:rPr lang="hu-HU" sz="5399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KÖSZÖNÖM!</a:t>
            </a:r>
          </a:p>
        </p:txBody>
      </p:sp>
      <p:pic>
        <p:nvPicPr>
          <p:cNvPr id="11268" name="Picture 4" descr="http://www.mynextstep-reussir.com/photo/pages/Man%20jump.jpg">
            <a:extLst>
              <a:ext uri="{FF2B5EF4-FFF2-40B4-BE49-F238E27FC236}">
                <a16:creationId xmlns:a16="http://schemas.microsoft.com/office/drawing/2014/main" id="{4802250F-698C-6FC5-958A-96CC6B06C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634" y="2354486"/>
            <a:ext cx="6793193" cy="4547509"/>
          </a:xfrm>
          <a:prstGeom prst="rect">
            <a:avLst/>
          </a:prstGeom>
          <a:noFill/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1C2D8945-C4C8-9390-C724-D8DD079E1056}"/>
              </a:ext>
            </a:extLst>
          </p:cNvPr>
          <p:cNvSpPr/>
          <p:nvPr/>
        </p:nvSpPr>
        <p:spPr>
          <a:xfrm>
            <a:off x="3176" y="2354485"/>
            <a:ext cx="5333930" cy="2941904"/>
          </a:xfrm>
          <a:prstGeom prst="rect">
            <a:avLst/>
          </a:prstGeom>
          <a:solidFill>
            <a:srgbClr val="FF9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en-US" sz="3199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457086">
              <a:defRPr/>
            </a:pPr>
            <a:endParaRPr lang="en-US" sz="3199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457086">
              <a:defRPr/>
            </a:pPr>
            <a:endParaRPr lang="en-US" sz="3199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C20F5608-5E43-ADFD-824C-C8BA3140FA9C}"/>
              </a:ext>
            </a:extLst>
          </p:cNvPr>
          <p:cNvSpPr/>
          <p:nvPr/>
        </p:nvSpPr>
        <p:spPr>
          <a:xfrm>
            <a:off x="6666578" y="1842775"/>
            <a:ext cx="4892278" cy="4884739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85429F29-B10A-339A-2BCC-438BE2134914}"/>
              </a:ext>
            </a:extLst>
          </p:cNvPr>
          <p:cNvSpPr/>
          <p:nvPr/>
        </p:nvSpPr>
        <p:spPr>
          <a:xfrm>
            <a:off x="6530965" y="2071651"/>
            <a:ext cx="5027891" cy="4512572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AA5ECC5E-D3BB-6B1D-8005-91451590ADA3}"/>
              </a:ext>
            </a:extLst>
          </p:cNvPr>
          <p:cNvSpPr>
            <a:spLocks noChangeAspect="1"/>
          </p:cNvSpPr>
          <p:nvPr/>
        </p:nvSpPr>
        <p:spPr>
          <a:xfrm>
            <a:off x="6690708" y="1600761"/>
            <a:ext cx="4694464" cy="4775206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44FEBC5C-CFD8-802F-AE85-C49B32B7A11F}"/>
              </a:ext>
            </a:extLst>
          </p:cNvPr>
          <p:cNvSpPr>
            <a:spLocks noChangeAspect="1"/>
          </p:cNvSpPr>
          <p:nvPr/>
        </p:nvSpPr>
        <p:spPr>
          <a:xfrm>
            <a:off x="6843068" y="1448401"/>
            <a:ext cx="4458902" cy="453559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7BFADCDC-D5AD-9A86-EA35-5AC423D4C771}"/>
              </a:ext>
            </a:extLst>
          </p:cNvPr>
          <p:cNvSpPr/>
          <p:nvPr/>
        </p:nvSpPr>
        <p:spPr>
          <a:xfrm>
            <a:off x="7057960" y="1600760"/>
            <a:ext cx="4299286" cy="437666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86625DB9-9260-AE53-D5A0-17ACFD6A124A}"/>
              </a:ext>
            </a:extLst>
          </p:cNvPr>
          <p:cNvSpPr/>
          <p:nvPr/>
        </p:nvSpPr>
        <p:spPr>
          <a:xfrm>
            <a:off x="6894213" y="1394903"/>
            <a:ext cx="4466283" cy="4376662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C62BFF7A-C43D-90FD-416B-E2827F46620D}"/>
              </a:ext>
            </a:extLst>
          </p:cNvPr>
          <p:cNvSpPr>
            <a:spLocks noChangeAspect="1"/>
          </p:cNvSpPr>
          <p:nvPr/>
        </p:nvSpPr>
        <p:spPr>
          <a:xfrm>
            <a:off x="7072004" y="2724381"/>
            <a:ext cx="2051486" cy="2086769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4DC069CC-018E-57E7-163D-DE43826B3ADE}"/>
              </a:ext>
            </a:extLst>
          </p:cNvPr>
          <p:cNvSpPr>
            <a:spLocks noChangeAspect="1"/>
          </p:cNvSpPr>
          <p:nvPr/>
        </p:nvSpPr>
        <p:spPr>
          <a:xfrm>
            <a:off x="7072004" y="2725512"/>
            <a:ext cx="2125267" cy="2161818"/>
          </a:xfrm>
          <a:prstGeom prst="ellipse">
            <a:avLst/>
          </a:prstGeom>
          <a:noFill/>
          <a:ln w="31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EBF68248-E781-2841-CED6-D6E57C8D949E}"/>
              </a:ext>
            </a:extLst>
          </p:cNvPr>
          <p:cNvSpPr>
            <a:spLocks noChangeAspect="1"/>
          </p:cNvSpPr>
          <p:nvPr/>
        </p:nvSpPr>
        <p:spPr>
          <a:xfrm>
            <a:off x="7148184" y="2771378"/>
            <a:ext cx="1930391" cy="1963592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6BEE007B-4921-7A64-D4CC-CF36DCA96011}"/>
              </a:ext>
            </a:extLst>
          </p:cNvPr>
          <p:cNvSpPr>
            <a:spLocks noChangeAspect="1"/>
          </p:cNvSpPr>
          <p:nvPr/>
        </p:nvSpPr>
        <p:spPr>
          <a:xfrm>
            <a:off x="7150584" y="2806711"/>
            <a:ext cx="1972906" cy="2006838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406B651B-1F7F-E6E5-A083-719916877AF3}"/>
              </a:ext>
            </a:extLst>
          </p:cNvPr>
          <p:cNvSpPr>
            <a:spLocks noChangeAspect="1"/>
          </p:cNvSpPr>
          <p:nvPr/>
        </p:nvSpPr>
        <p:spPr>
          <a:xfrm>
            <a:off x="7224364" y="2728132"/>
            <a:ext cx="1972906" cy="2006838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FFFE59DB-8A64-A36A-2725-2B18B757609C}"/>
              </a:ext>
            </a:extLst>
          </p:cNvPr>
          <p:cNvSpPr>
            <a:spLocks noChangeAspect="1"/>
          </p:cNvSpPr>
          <p:nvPr/>
        </p:nvSpPr>
        <p:spPr>
          <a:xfrm>
            <a:off x="6964560" y="2588788"/>
            <a:ext cx="2525395" cy="2568830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C8F5942F-492C-BDDC-FE12-0402CEC6C67C}"/>
              </a:ext>
            </a:extLst>
          </p:cNvPr>
          <p:cNvSpPr>
            <a:spLocks noChangeAspect="1"/>
          </p:cNvSpPr>
          <p:nvPr/>
        </p:nvSpPr>
        <p:spPr>
          <a:xfrm>
            <a:off x="6964560" y="2664968"/>
            <a:ext cx="2525395" cy="2568830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9CF8A7C8-E3F1-7023-7A67-63385E1D92C5}"/>
              </a:ext>
            </a:extLst>
          </p:cNvPr>
          <p:cNvSpPr>
            <a:spLocks noChangeAspect="1"/>
          </p:cNvSpPr>
          <p:nvPr/>
        </p:nvSpPr>
        <p:spPr>
          <a:xfrm>
            <a:off x="7040740" y="2512607"/>
            <a:ext cx="2525395" cy="2568830"/>
          </a:xfrm>
          <a:prstGeom prst="ellipse">
            <a:avLst/>
          </a:prstGeom>
          <a:noFill/>
          <a:ln w="3175">
            <a:solidFill>
              <a:srgbClr val="FEC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id="{72B8BA7F-1F3A-CC1A-E312-42E6B4A2F514}"/>
              </a:ext>
            </a:extLst>
          </p:cNvPr>
          <p:cNvSpPr>
            <a:spLocks noChangeAspect="1"/>
          </p:cNvSpPr>
          <p:nvPr/>
        </p:nvSpPr>
        <p:spPr>
          <a:xfrm>
            <a:off x="7043139" y="2591187"/>
            <a:ext cx="2525395" cy="256883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89BBF157-DBDF-7E5F-308A-7D98CD3A686F}"/>
              </a:ext>
            </a:extLst>
          </p:cNvPr>
          <p:cNvSpPr>
            <a:spLocks noChangeAspect="1"/>
          </p:cNvSpPr>
          <p:nvPr/>
        </p:nvSpPr>
        <p:spPr>
          <a:xfrm>
            <a:off x="7116920" y="2512607"/>
            <a:ext cx="2525395" cy="256883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E9B7459C-4465-ACD9-F7CB-419518EAC4D9}"/>
              </a:ext>
            </a:extLst>
          </p:cNvPr>
          <p:cNvSpPr>
            <a:spLocks noChangeAspect="1"/>
          </p:cNvSpPr>
          <p:nvPr/>
        </p:nvSpPr>
        <p:spPr>
          <a:xfrm>
            <a:off x="6905599" y="2243128"/>
            <a:ext cx="3117286" cy="3170901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E70D0CC8-B772-57FA-C164-CB112B5043F9}"/>
              </a:ext>
            </a:extLst>
          </p:cNvPr>
          <p:cNvSpPr>
            <a:spLocks noChangeAspect="1"/>
          </p:cNvSpPr>
          <p:nvPr/>
        </p:nvSpPr>
        <p:spPr>
          <a:xfrm>
            <a:off x="6905599" y="2319308"/>
            <a:ext cx="3117286" cy="3170901"/>
          </a:xfrm>
          <a:prstGeom prst="ellipse">
            <a:avLst/>
          </a:prstGeom>
          <a:noFill/>
          <a:ln w="3175">
            <a:solidFill>
              <a:srgbClr val="FEC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4EA10171-13CC-6E9A-9310-CA09620764DC}"/>
              </a:ext>
            </a:extLst>
          </p:cNvPr>
          <p:cNvSpPr>
            <a:spLocks noChangeAspect="1"/>
          </p:cNvSpPr>
          <p:nvPr/>
        </p:nvSpPr>
        <p:spPr>
          <a:xfrm>
            <a:off x="6981780" y="2166948"/>
            <a:ext cx="3117286" cy="3170901"/>
          </a:xfrm>
          <a:prstGeom prst="ellipse">
            <a:avLst/>
          </a:prstGeom>
          <a:noFill/>
          <a:ln w="3175">
            <a:solidFill>
              <a:srgbClr val="FEC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Ellipszis 27">
            <a:extLst>
              <a:ext uri="{FF2B5EF4-FFF2-40B4-BE49-F238E27FC236}">
                <a16:creationId xmlns:a16="http://schemas.microsoft.com/office/drawing/2014/main" id="{071DB868-BA34-64A6-727B-0919A45932C4}"/>
              </a:ext>
            </a:extLst>
          </p:cNvPr>
          <p:cNvSpPr>
            <a:spLocks noChangeAspect="1"/>
          </p:cNvSpPr>
          <p:nvPr/>
        </p:nvSpPr>
        <p:spPr>
          <a:xfrm>
            <a:off x="6984179" y="2245527"/>
            <a:ext cx="3117286" cy="3170901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Ellipszis 28">
            <a:extLst>
              <a:ext uri="{FF2B5EF4-FFF2-40B4-BE49-F238E27FC236}">
                <a16:creationId xmlns:a16="http://schemas.microsoft.com/office/drawing/2014/main" id="{DC082310-F157-648E-E60B-E508046095F9}"/>
              </a:ext>
            </a:extLst>
          </p:cNvPr>
          <p:cNvSpPr>
            <a:spLocks noChangeAspect="1"/>
          </p:cNvSpPr>
          <p:nvPr/>
        </p:nvSpPr>
        <p:spPr>
          <a:xfrm>
            <a:off x="7057960" y="2166948"/>
            <a:ext cx="3117286" cy="3170901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Ellipszis 29">
            <a:extLst>
              <a:ext uri="{FF2B5EF4-FFF2-40B4-BE49-F238E27FC236}">
                <a16:creationId xmlns:a16="http://schemas.microsoft.com/office/drawing/2014/main" id="{74E68EFD-8674-A408-9F5E-B4955B81B14A}"/>
              </a:ext>
            </a:extLst>
          </p:cNvPr>
          <p:cNvSpPr>
            <a:spLocks noChangeAspect="1"/>
          </p:cNvSpPr>
          <p:nvPr/>
        </p:nvSpPr>
        <p:spPr>
          <a:xfrm>
            <a:off x="6822398" y="1864269"/>
            <a:ext cx="3748636" cy="3813108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Ellipszis 30">
            <a:extLst>
              <a:ext uri="{FF2B5EF4-FFF2-40B4-BE49-F238E27FC236}">
                <a16:creationId xmlns:a16="http://schemas.microsoft.com/office/drawing/2014/main" id="{05BF086A-9C6D-A076-355E-4AAE15FD6F77}"/>
              </a:ext>
            </a:extLst>
          </p:cNvPr>
          <p:cNvSpPr>
            <a:spLocks noChangeAspect="1"/>
          </p:cNvSpPr>
          <p:nvPr/>
        </p:nvSpPr>
        <p:spPr>
          <a:xfrm>
            <a:off x="6822398" y="1940450"/>
            <a:ext cx="3748636" cy="3813108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A208235B-57E2-A262-7011-A14D7C44802A}"/>
              </a:ext>
            </a:extLst>
          </p:cNvPr>
          <p:cNvSpPr>
            <a:spLocks noChangeAspect="1"/>
          </p:cNvSpPr>
          <p:nvPr/>
        </p:nvSpPr>
        <p:spPr>
          <a:xfrm>
            <a:off x="6898578" y="1788089"/>
            <a:ext cx="3748636" cy="3813108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Ellipszis 32">
            <a:extLst>
              <a:ext uri="{FF2B5EF4-FFF2-40B4-BE49-F238E27FC236}">
                <a16:creationId xmlns:a16="http://schemas.microsoft.com/office/drawing/2014/main" id="{DC5BFE77-898C-86DA-5F70-8DDF1BE562A1}"/>
              </a:ext>
            </a:extLst>
          </p:cNvPr>
          <p:cNvSpPr>
            <a:spLocks noChangeAspect="1"/>
          </p:cNvSpPr>
          <p:nvPr/>
        </p:nvSpPr>
        <p:spPr>
          <a:xfrm>
            <a:off x="6900978" y="1866669"/>
            <a:ext cx="3748636" cy="3813108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Ellipszis 33">
            <a:extLst>
              <a:ext uri="{FF2B5EF4-FFF2-40B4-BE49-F238E27FC236}">
                <a16:creationId xmlns:a16="http://schemas.microsoft.com/office/drawing/2014/main" id="{08C52C48-4807-4226-79EE-28A6BE1BB835}"/>
              </a:ext>
            </a:extLst>
          </p:cNvPr>
          <p:cNvSpPr>
            <a:spLocks noChangeAspect="1"/>
          </p:cNvSpPr>
          <p:nvPr/>
        </p:nvSpPr>
        <p:spPr>
          <a:xfrm>
            <a:off x="6974758" y="1788089"/>
            <a:ext cx="3748636" cy="3813108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Ellipszis 34">
            <a:extLst>
              <a:ext uri="{FF2B5EF4-FFF2-40B4-BE49-F238E27FC236}">
                <a16:creationId xmlns:a16="http://schemas.microsoft.com/office/drawing/2014/main" id="{D9A9F511-AFCA-5881-4EF0-D83F4CFFD186}"/>
              </a:ext>
            </a:extLst>
          </p:cNvPr>
          <p:cNvSpPr>
            <a:spLocks noChangeAspect="1"/>
          </p:cNvSpPr>
          <p:nvPr/>
        </p:nvSpPr>
        <p:spPr>
          <a:xfrm>
            <a:off x="6690708" y="1524581"/>
            <a:ext cx="4458902" cy="4535592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Ellipszis 35">
            <a:extLst>
              <a:ext uri="{FF2B5EF4-FFF2-40B4-BE49-F238E27FC236}">
                <a16:creationId xmlns:a16="http://schemas.microsoft.com/office/drawing/2014/main" id="{7531B69D-D0F7-3FBB-D408-BA23EA36BD4A}"/>
              </a:ext>
            </a:extLst>
          </p:cNvPr>
          <p:cNvSpPr>
            <a:spLocks noChangeAspect="1"/>
          </p:cNvSpPr>
          <p:nvPr/>
        </p:nvSpPr>
        <p:spPr>
          <a:xfrm>
            <a:off x="6766888" y="1448401"/>
            <a:ext cx="4458902" cy="4535592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Ellipszis 36">
            <a:extLst>
              <a:ext uri="{FF2B5EF4-FFF2-40B4-BE49-F238E27FC236}">
                <a16:creationId xmlns:a16="http://schemas.microsoft.com/office/drawing/2014/main" id="{82E135DF-F548-6299-FFDF-9CBC6F9AEAB1}"/>
              </a:ext>
            </a:extLst>
          </p:cNvPr>
          <p:cNvSpPr>
            <a:spLocks noChangeAspect="1"/>
          </p:cNvSpPr>
          <p:nvPr/>
        </p:nvSpPr>
        <p:spPr>
          <a:xfrm>
            <a:off x="6769287" y="1526980"/>
            <a:ext cx="4458902" cy="4535592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Ötszög 48">
            <a:extLst>
              <a:ext uri="{FF2B5EF4-FFF2-40B4-BE49-F238E27FC236}">
                <a16:creationId xmlns:a16="http://schemas.microsoft.com/office/drawing/2014/main" id="{26F86AC2-10EC-AD30-43BD-1A696C070118}"/>
              </a:ext>
            </a:extLst>
          </p:cNvPr>
          <p:cNvSpPr/>
          <p:nvPr/>
        </p:nvSpPr>
        <p:spPr>
          <a:xfrm rot="20323464">
            <a:off x="-237270" y="2170903"/>
            <a:ext cx="3363743" cy="493255"/>
          </a:xfrm>
          <a:prstGeom prst="homePlate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r>
              <a:rPr lang="hu-HU" sz="280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VIZSGÁLAT</a:t>
            </a:r>
          </a:p>
        </p:txBody>
      </p:sp>
      <p:sp>
        <p:nvSpPr>
          <p:cNvPr id="52" name="Ötszög 62">
            <a:extLst>
              <a:ext uri="{FF2B5EF4-FFF2-40B4-BE49-F238E27FC236}">
                <a16:creationId xmlns:a16="http://schemas.microsoft.com/office/drawing/2014/main" id="{66AC35D0-6D32-E5E5-0415-FD7D6D748581}"/>
              </a:ext>
            </a:extLst>
          </p:cNvPr>
          <p:cNvSpPr/>
          <p:nvPr/>
        </p:nvSpPr>
        <p:spPr>
          <a:xfrm rot="20323464">
            <a:off x="-637070" y="2827553"/>
            <a:ext cx="4211353" cy="493255"/>
          </a:xfrm>
          <a:prstGeom prst="homePlate">
            <a:avLst/>
          </a:prstGeom>
          <a:solidFill>
            <a:srgbClr val="0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r>
              <a:rPr lang="hu-HU" sz="280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TANÁCSADÁS</a:t>
            </a:r>
          </a:p>
        </p:txBody>
      </p:sp>
      <p:sp>
        <p:nvSpPr>
          <p:cNvPr id="53" name="Ötszög 63">
            <a:extLst>
              <a:ext uri="{FF2B5EF4-FFF2-40B4-BE49-F238E27FC236}">
                <a16:creationId xmlns:a16="http://schemas.microsoft.com/office/drawing/2014/main" id="{D73ECD1E-08D5-36C5-4CBA-1888B180DB1A}"/>
              </a:ext>
            </a:extLst>
          </p:cNvPr>
          <p:cNvSpPr/>
          <p:nvPr/>
        </p:nvSpPr>
        <p:spPr>
          <a:xfrm rot="20323464">
            <a:off x="-305526" y="1596458"/>
            <a:ext cx="3083585" cy="493255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r>
              <a:rPr lang="hu-HU" sz="280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KÉPZÉS</a:t>
            </a:r>
          </a:p>
        </p:txBody>
      </p:sp>
      <p:sp>
        <p:nvSpPr>
          <p:cNvPr id="54" name="Téglalap 53">
            <a:extLst>
              <a:ext uri="{FF2B5EF4-FFF2-40B4-BE49-F238E27FC236}">
                <a16:creationId xmlns:a16="http://schemas.microsoft.com/office/drawing/2014/main" id="{27BD4A61-F445-2748-48EE-1E75F1ECCFB6}"/>
              </a:ext>
            </a:extLst>
          </p:cNvPr>
          <p:cNvSpPr/>
          <p:nvPr/>
        </p:nvSpPr>
        <p:spPr>
          <a:xfrm>
            <a:off x="3175" y="5334081"/>
            <a:ext cx="5333931" cy="4591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defRPr/>
            </a:pPr>
            <a:endParaRPr lang="hu-HU" sz="90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545A64AC-86C4-E58F-296B-354FD1CEBE26}"/>
              </a:ext>
            </a:extLst>
          </p:cNvPr>
          <p:cNvSpPr/>
          <p:nvPr/>
        </p:nvSpPr>
        <p:spPr>
          <a:xfrm>
            <a:off x="1004259" y="5296778"/>
            <a:ext cx="34051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086">
              <a:defRPr/>
            </a:pPr>
            <a:r>
              <a:rPr lang="hu-HU" sz="280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machine@saasco.hu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F79F9-1C87-DDF1-7201-BAE6D0C543DD}"/>
              </a:ext>
            </a:extLst>
          </p:cNvPr>
          <p:cNvSpPr txBox="1"/>
          <p:nvPr/>
        </p:nvSpPr>
        <p:spPr>
          <a:xfrm>
            <a:off x="11263863" y="5377974"/>
            <a:ext cx="9172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217"/>
            <a:r>
              <a:rPr lang="en-US" sz="8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TERMÉKEK</a:t>
            </a:r>
          </a:p>
          <a:p>
            <a:pPr algn="r" defTabSz="914217"/>
            <a:r>
              <a:rPr lang="en-US" sz="8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GÉPEK</a:t>
            </a:r>
          </a:p>
          <a:p>
            <a:pPr algn="r" defTabSz="914217"/>
            <a:r>
              <a:rPr lang="en-US" sz="80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FOLYAMATOK</a:t>
            </a:r>
          </a:p>
          <a:p>
            <a:pPr algn="r" defTabSz="914217"/>
            <a:r>
              <a:rPr lang="en-US" sz="80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RENDSZEREK</a:t>
            </a:r>
          </a:p>
          <a:p>
            <a:pPr algn="r" defTabSz="914217"/>
            <a:r>
              <a:rPr lang="en-US" sz="80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EMBEREK</a:t>
            </a:r>
          </a:p>
          <a:p>
            <a:pPr algn="r" defTabSz="914217"/>
            <a:r>
              <a:rPr lang="en-US" sz="80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STRATÉGIA</a:t>
            </a:r>
          </a:p>
          <a:p>
            <a:pPr algn="r" defTabSz="914217"/>
            <a:r>
              <a:rPr lang="en-US" sz="80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TRÉNING</a:t>
            </a:r>
          </a:p>
          <a:p>
            <a:pPr algn="r" defTabSz="914217"/>
            <a:r>
              <a:rPr lang="en-US" sz="80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VIZSGÁLAT</a:t>
            </a:r>
          </a:p>
          <a:p>
            <a:pPr algn="r" defTabSz="914217"/>
            <a:r>
              <a:rPr lang="en-US" sz="80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TANÁCSADÁS</a:t>
            </a:r>
            <a:r>
              <a:rPr lang="hu-HU" sz="80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80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defTabSz="914217"/>
            <a:r>
              <a:rPr lang="en-US" sz="8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</a:t>
            </a:r>
          </a:p>
          <a:p>
            <a:pPr algn="r" defTabSz="914217"/>
            <a:r>
              <a:rPr lang="en-US" sz="8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MINŐSÉG</a:t>
            </a:r>
          </a:p>
          <a:p>
            <a:pPr algn="r" defTabSz="914217"/>
            <a:r>
              <a:rPr lang="en-US" sz="8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BIZTONSÁG</a:t>
            </a:r>
            <a:endParaRPr lang="hu-HU" sz="8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F95DFAC0-3C82-1800-3389-E7F18E2098F9}"/>
              </a:ext>
            </a:extLst>
          </p:cNvPr>
          <p:cNvSpPr txBox="1"/>
          <p:nvPr/>
        </p:nvSpPr>
        <p:spPr>
          <a:xfrm>
            <a:off x="1439748" y="4434471"/>
            <a:ext cx="2586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086">
              <a:defRPr/>
            </a:pPr>
            <a:r>
              <a:rPr lang="hu-HU" sz="240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BERENCSI BENCE</a:t>
            </a:r>
          </a:p>
          <a:p>
            <a:pPr algn="ctr" defTabSz="457086">
              <a:defRPr/>
            </a:pPr>
            <a:r>
              <a:rPr lang="en-US" sz="200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+36 </a:t>
            </a:r>
            <a:r>
              <a:rPr lang="hu-HU" sz="200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20 589 5099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00601E4-D188-DA01-9937-FA743D6A9BAB}"/>
              </a:ext>
            </a:extLst>
          </p:cNvPr>
          <p:cNvSpPr txBox="1"/>
          <p:nvPr/>
        </p:nvSpPr>
        <p:spPr>
          <a:xfrm>
            <a:off x="3705816" y="-1715892"/>
            <a:ext cx="1634910" cy="9248686"/>
          </a:xfrm>
          <a:prstGeom prst="rect">
            <a:avLst/>
          </a:prstGeom>
          <a:noFill/>
          <a:effectLst>
            <a:outerShdw blurRad="50800" dist="177800" dir="756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59500" b="1" dirty="0">
                <a:solidFill>
                  <a:schemeClr val="bg1"/>
                </a:solidFill>
              </a:rPr>
              <a:t>?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44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3D069-CD60-ECB7-340A-391EF1BCB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llipszis 45">
            <a:extLst>
              <a:ext uri="{FF2B5EF4-FFF2-40B4-BE49-F238E27FC236}">
                <a16:creationId xmlns:a16="http://schemas.microsoft.com/office/drawing/2014/main" id="{D83C2781-6B5B-C119-7C69-B5336B33A52C}"/>
              </a:ext>
            </a:extLst>
          </p:cNvPr>
          <p:cNvSpPr/>
          <p:nvPr/>
        </p:nvSpPr>
        <p:spPr>
          <a:xfrm rot="1205053">
            <a:off x="9971502" y="1113554"/>
            <a:ext cx="1636344" cy="2006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1600" dist="177800" dir="9420000" algn="ctr" rotWithShape="0">
              <a:srgbClr val="000000">
                <a:alpha val="8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418EA13C-50E6-4A56-9A19-BDD471AF3A23}"/>
              </a:ext>
            </a:extLst>
          </p:cNvPr>
          <p:cNvGrpSpPr/>
          <p:nvPr/>
        </p:nvGrpSpPr>
        <p:grpSpPr>
          <a:xfrm rot="21213575">
            <a:off x="8107637" y="3846005"/>
            <a:ext cx="3962323" cy="3821837"/>
            <a:chOff x="19706508" y="9085778"/>
            <a:chExt cx="4354565" cy="4630222"/>
          </a:xfrm>
          <a:effectLst>
            <a:outerShdw blurRad="101600" dist="127000" dir="9420000" algn="ctr" rotWithShape="0">
              <a:srgbClr val="000000">
                <a:alpha val="88000"/>
              </a:srgbClr>
            </a:outerShdw>
          </a:effectLst>
        </p:grpSpPr>
        <p:grpSp>
          <p:nvGrpSpPr>
            <p:cNvPr id="3" name="Csoportba foglalás 2">
              <a:extLst>
                <a:ext uri="{FF2B5EF4-FFF2-40B4-BE49-F238E27FC236}">
                  <a16:creationId xmlns:a16="http://schemas.microsoft.com/office/drawing/2014/main" id="{57C069C7-8102-BF9B-0D9C-1D2609CCB624}"/>
                </a:ext>
              </a:extLst>
            </p:cNvPr>
            <p:cNvGrpSpPr/>
            <p:nvPr/>
          </p:nvGrpSpPr>
          <p:grpSpPr>
            <a:xfrm>
              <a:off x="20752445" y="9228583"/>
              <a:ext cx="3308628" cy="4487417"/>
              <a:chOff x="20986561" y="9228583"/>
              <a:chExt cx="3308628" cy="4487417"/>
            </a:xfrm>
          </p:grpSpPr>
          <p:grpSp>
            <p:nvGrpSpPr>
              <p:cNvPr id="34" name="Group 80">
                <a:extLst>
                  <a:ext uri="{FF2B5EF4-FFF2-40B4-BE49-F238E27FC236}">
                    <a16:creationId xmlns:a16="http://schemas.microsoft.com/office/drawing/2014/main" id="{54BB394C-DD66-2915-E36E-4871BDE56D0C}"/>
                  </a:ext>
                </a:extLst>
              </p:cNvPr>
              <p:cNvGrpSpPr/>
              <p:nvPr/>
            </p:nvGrpSpPr>
            <p:grpSpPr>
              <a:xfrm flipH="1">
                <a:off x="21877343" y="9228583"/>
                <a:ext cx="1394681" cy="1677460"/>
                <a:chOff x="4385399" y="6826735"/>
                <a:chExt cx="2291785" cy="2575305"/>
              </a:xfrm>
            </p:grpSpPr>
            <p:sp>
              <p:nvSpPr>
                <p:cNvPr id="40" name="Shape 59168">
                  <a:extLst>
                    <a:ext uri="{FF2B5EF4-FFF2-40B4-BE49-F238E27FC236}">
                      <a16:creationId xmlns:a16="http://schemas.microsoft.com/office/drawing/2014/main" id="{769BCEED-F8D0-C54F-1EBF-0B1DDC3C4975}"/>
                    </a:ext>
                  </a:extLst>
                </p:cNvPr>
                <p:cNvSpPr/>
                <p:nvPr/>
              </p:nvSpPr>
              <p:spPr>
                <a:xfrm>
                  <a:off x="4451341" y="7315749"/>
                  <a:ext cx="2225843" cy="2086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89" h="21519" extrusionOk="0">
                      <a:moveTo>
                        <a:pt x="14387" y="40"/>
                      </a:moveTo>
                      <a:cubicBezTo>
                        <a:pt x="14131" y="2"/>
                        <a:pt x="13872" y="0"/>
                        <a:pt x="13614" y="0"/>
                      </a:cubicBezTo>
                      <a:cubicBezTo>
                        <a:pt x="11170" y="-4"/>
                        <a:pt x="8709" y="218"/>
                        <a:pt x="6398" y="1108"/>
                      </a:cubicBezTo>
                      <a:cubicBezTo>
                        <a:pt x="2218" y="2718"/>
                        <a:pt x="-826" y="6761"/>
                        <a:pt x="200" y="11156"/>
                      </a:cubicBezTo>
                      <a:cubicBezTo>
                        <a:pt x="642" y="13047"/>
                        <a:pt x="1602" y="14692"/>
                        <a:pt x="2792" y="16131"/>
                      </a:cubicBezTo>
                      <a:cubicBezTo>
                        <a:pt x="4410" y="18087"/>
                        <a:pt x="6272" y="19776"/>
                        <a:pt x="8513" y="20596"/>
                      </a:cubicBezTo>
                      <a:cubicBezTo>
                        <a:pt x="9611" y="20998"/>
                        <a:pt x="10757" y="21170"/>
                        <a:pt x="11910" y="21320"/>
                      </a:cubicBezTo>
                      <a:cubicBezTo>
                        <a:pt x="13052" y="21468"/>
                        <a:pt x="14210" y="21596"/>
                        <a:pt x="15358" y="21461"/>
                      </a:cubicBezTo>
                      <a:cubicBezTo>
                        <a:pt x="16348" y="21345"/>
                        <a:pt x="17346" y="21010"/>
                        <a:pt x="17968" y="20152"/>
                      </a:cubicBezTo>
                      <a:cubicBezTo>
                        <a:pt x="18737" y="19091"/>
                        <a:pt x="18683" y="17633"/>
                        <a:pt x="18379" y="16301"/>
                      </a:cubicBezTo>
                      <a:cubicBezTo>
                        <a:pt x="18212" y="15571"/>
                        <a:pt x="18047" y="14751"/>
                        <a:pt x="18543" y="14273"/>
                      </a:cubicBezTo>
                      <a:cubicBezTo>
                        <a:pt x="18686" y="14136"/>
                        <a:pt x="18868" y="14061"/>
                        <a:pt x="19053" y="14017"/>
                      </a:cubicBezTo>
                      <a:cubicBezTo>
                        <a:pt x="19579" y="13890"/>
                        <a:pt x="20203" y="13952"/>
                        <a:pt x="20529" y="13455"/>
                      </a:cubicBezTo>
                      <a:cubicBezTo>
                        <a:pt x="20774" y="13083"/>
                        <a:pt x="20706" y="12586"/>
                        <a:pt x="20538" y="12156"/>
                      </a:cubicBezTo>
                      <a:cubicBezTo>
                        <a:pt x="19989" y="10754"/>
                        <a:pt x="18622" y="9991"/>
                        <a:pt x="17978" y="8646"/>
                      </a:cubicBezTo>
                      <a:cubicBezTo>
                        <a:pt x="17214" y="7049"/>
                        <a:pt x="17653" y="5100"/>
                        <a:pt x="17110" y="3407"/>
                      </a:cubicBezTo>
                      <a:cubicBezTo>
                        <a:pt x="16916" y="2800"/>
                        <a:pt x="16596" y="2245"/>
                        <a:pt x="16282" y="1697"/>
                      </a:cubicBezTo>
                      <a:cubicBezTo>
                        <a:pt x="15968" y="1151"/>
                        <a:pt x="15640" y="589"/>
                        <a:pt x="15123" y="285"/>
                      </a:cubicBezTo>
                      <a:cubicBezTo>
                        <a:pt x="14894" y="151"/>
                        <a:pt x="14643" y="78"/>
                        <a:pt x="14387" y="4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41" name="Shape 59169">
                  <a:extLst>
                    <a:ext uri="{FF2B5EF4-FFF2-40B4-BE49-F238E27FC236}">
                      <a16:creationId xmlns:a16="http://schemas.microsoft.com/office/drawing/2014/main" id="{D20BA245-7EFB-BD3B-71DC-EC2E79CDC2C4}"/>
                    </a:ext>
                  </a:extLst>
                </p:cNvPr>
                <p:cNvSpPr/>
                <p:nvPr/>
              </p:nvSpPr>
              <p:spPr>
                <a:xfrm>
                  <a:off x="4385399" y="6826735"/>
                  <a:ext cx="1868714" cy="20332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extrusionOk="0">
                      <a:moveTo>
                        <a:pt x="16641" y="2461"/>
                      </a:moveTo>
                      <a:cubicBezTo>
                        <a:pt x="16734" y="2170"/>
                        <a:pt x="16783" y="1874"/>
                        <a:pt x="16784" y="1573"/>
                      </a:cubicBezTo>
                      <a:cubicBezTo>
                        <a:pt x="16787" y="1021"/>
                        <a:pt x="16632" y="479"/>
                        <a:pt x="16337" y="0"/>
                      </a:cubicBezTo>
                      <a:cubicBezTo>
                        <a:pt x="15673" y="992"/>
                        <a:pt x="14723" y="1798"/>
                        <a:pt x="13599" y="2327"/>
                      </a:cubicBezTo>
                      <a:cubicBezTo>
                        <a:pt x="12069" y="3046"/>
                        <a:pt x="10328" y="3204"/>
                        <a:pt x="8634" y="3474"/>
                      </a:cubicBezTo>
                      <a:cubicBezTo>
                        <a:pt x="6929" y="3745"/>
                        <a:pt x="5219" y="4156"/>
                        <a:pt x="3767" y="4985"/>
                      </a:cubicBezTo>
                      <a:cubicBezTo>
                        <a:pt x="2517" y="5698"/>
                        <a:pt x="1501" y="6696"/>
                        <a:pt x="866" y="7932"/>
                      </a:cubicBezTo>
                      <a:cubicBezTo>
                        <a:pt x="427" y="8788"/>
                        <a:pt x="200" y="9720"/>
                        <a:pt x="86" y="10662"/>
                      </a:cubicBezTo>
                      <a:cubicBezTo>
                        <a:pt x="-162" y="12725"/>
                        <a:pt x="135" y="14779"/>
                        <a:pt x="858" y="16684"/>
                      </a:cubicBezTo>
                      <a:cubicBezTo>
                        <a:pt x="1542" y="18488"/>
                        <a:pt x="2612" y="20162"/>
                        <a:pt x="4024" y="21600"/>
                      </a:cubicBezTo>
                      <a:cubicBezTo>
                        <a:pt x="3561" y="20596"/>
                        <a:pt x="3205" y="19553"/>
                        <a:pt x="2962" y="18484"/>
                      </a:cubicBezTo>
                      <a:cubicBezTo>
                        <a:pt x="2787" y="17718"/>
                        <a:pt x="2677" y="16940"/>
                        <a:pt x="2540" y="16168"/>
                      </a:cubicBezTo>
                      <a:cubicBezTo>
                        <a:pt x="2270" y="14658"/>
                        <a:pt x="2456" y="13010"/>
                        <a:pt x="3912" y="12846"/>
                      </a:cubicBezTo>
                      <a:cubicBezTo>
                        <a:pt x="4417" y="12789"/>
                        <a:pt x="4887" y="13005"/>
                        <a:pt x="5255" y="13295"/>
                      </a:cubicBezTo>
                      <a:cubicBezTo>
                        <a:pt x="5699" y="13645"/>
                        <a:pt x="6106" y="14125"/>
                        <a:pt x="6700" y="14034"/>
                      </a:cubicBezTo>
                      <a:cubicBezTo>
                        <a:pt x="7951" y="13842"/>
                        <a:pt x="7414" y="12357"/>
                        <a:pt x="7241" y="11101"/>
                      </a:cubicBezTo>
                      <a:cubicBezTo>
                        <a:pt x="7069" y="9853"/>
                        <a:pt x="8008" y="8776"/>
                        <a:pt x="9163" y="8030"/>
                      </a:cubicBezTo>
                      <a:cubicBezTo>
                        <a:pt x="9692" y="7689"/>
                        <a:pt x="10263" y="7402"/>
                        <a:pt x="10845" y="7142"/>
                      </a:cubicBezTo>
                      <a:cubicBezTo>
                        <a:pt x="13337" y="6031"/>
                        <a:pt x="16141" y="5360"/>
                        <a:pt x="18734" y="6209"/>
                      </a:cubicBezTo>
                      <a:cubicBezTo>
                        <a:pt x="19590" y="6490"/>
                        <a:pt x="20378" y="6922"/>
                        <a:pt x="21054" y="7486"/>
                      </a:cubicBezTo>
                      <a:cubicBezTo>
                        <a:pt x="21356" y="6172"/>
                        <a:pt x="21438" y="4857"/>
                        <a:pt x="21301" y="3563"/>
                      </a:cubicBezTo>
                      <a:cubicBezTo>
                        <a:pt x="21207" y="2680"/>
                        <a:pt x="21011" y="1808"/>
                        <a:pt x="20709" y="949"/>
                      </a:cubicBezTo>
                      <a:cubicBezTo>
                        <a:pt x="20601" y="1429"/>
                        <a:pt x="20340" y="1882"/>
                        <a:pt x="19951" y="2262"/>
                      </a:cubicBezTo>
                      <a:cubicBezTo>
                        <a:pt x="19720" y="2489"/>
                        <a:pt x="19446" y="2686"/>
                        <a:pt x="19142" y="2846"/>
                      </a:cubicBezTo>
                      <a:cubicBezTo>
                        <a:pt x="19126" y="2519"/>
                        <a:pt x="19088" y="2194"/>
                        <a:pt x="19027" y="1873"/>
                      </a:cubicBezTo>
                      <a:cubicBezTo>
                        <a:pt x="18914" y="1275"/>
                        <a:pt x="18726" y="691"/>
                        <a:pt x="18465" y="135"/>
                      </a:cubicBezTo>
                      <a:cubicBezTo>
                        <a:pt x="18341" y="647"/>
                        <a:pt x="18084" y="1136"/>
                        <a:pt x="17710" y="1570"/>
                      </a:cubicBezTo>
                      <a:cubicBezTo>
                        <a:pt x="17416" y="1912"/>
                        <a:pt x="17054" y="2213"/>
                        <a:pt x="16641" y="2461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</p:grpSp>
          <p:grpSp>
            <p:nvGrpSpPr>
              <p:cNvPr id="35" name="Group 81">
                <a:extLst>
                  <a:ext uri="{FF2B5EF4-FFF2-40B4-BE49-F238E27FC236}">
                    <a16:creationId xmlns:a16="http://schemas.microsoft.com/office/drawing/2014/main" id="{35CB0678-7386-8701-CEAF-73440AC6CD9C}"/>
                  </a:ext>
                </a:extLst>
              </p:cNvPr>
              <p:cNvGrpSpPr/>
              <p:nvPr/>
            </p:nvGrpSpPr>
            <p:grpSpPr>
              <a:xfrm flipH="1">
                <a:off x="20986561" y="10550616"/>
                <a:ext cx="3308628" cy="3165384"/>
                <a:chOff x="2704100" y="8856374"/>
                <a:chExt cx="5436847" cy="4859626"/>
              </a:xfrm>
            </p:grpSpPr>
            <p:sp>
              <p:nvSpPr>
                <p:cNvPr id="36" name="Freeform 43">
                  <a:extLst>
                    <a:ext uri="{FF2B5EF4-FFF2-40B4-BE49-F238E27FC236}">
                      <a16:creationId xmlns:a16="http://schemas.microsoft.com/office/drawing/2014/main" id="{32AAB776-AE04-E917-948A-B3242AAF4CDB}"/>
                    </a:ext>
                  </a:extLst>
                </p:cNvPr>
                <p:cNvSpPr/>
                <p:nvPr/>
              </p:nvSpPr>
              <p:spPr>
                <a:xfrm>
                  <a:off x="2704100" y="9452432"/>
                  <a:ext cx="5436847" cy="4263568"/>
                </a:xfrm>
                <a:custGeom>
                  <a:avLst/>
                  <a:gdLst>
                    <a:gd name="connsiteX0" fmla="*/ 2688103 w 5436847"/>
                    <a:gd name="connsiteY0" fmla="*/ 0 h 4263568"/>
                    <a:gd name="connsiteX1" fmla="*/ 2950963 w 5436847"/>
                    <a:gd name="connsiteY1" fmla="*/ 10603 h 4263568"/>
                    <a:gd name="connsiteX2" fmla="*/ 3373261 w 5436847"/>
                    <a:gd name="connsiteY2" fmla="*/ 144409 h 4263568"/>
                    <a:gd name="connsiteX3" fmla="*/ 3822683 w 5436847"/>
                    <a:gd name="connsiteY3" fmla="*/ 381698 h 4263568"/>
                    <a:gd name="connsiteX4" fmla="*/ 4493139 w 5436847"/>
                    <a:gd name="connsiteY4" fmla="*/ 747916 h 4263568"/>
                    <a:gd name="connsiteX5" fmla="*/ 4892624 w 5436847"/>
                    <a:gd name="connsiteY5" fmla="*/ 89275 h 4263568"/>
                    <a:gd name="connsiteX6" fmla="*/ 5436847 w 5436847"/>
                    <a:gd name="connsiteY6" fmla="*/ 642313 h 4263568"/>
                    <a:gd name="connsiteX7" fmla="*/ 4950671 w 5436847"/>
                    <a:gd name="connsiteY7" fmla="*/ 1433700 h 4263568"/>
                    <a:gd name="connsiteX8" fmla="*/ 4728623 w 5436847"/>
                    <a:gd name="connsiteY8" fmla="*/ 1685409 h 4263568"/>
                    <a:gd name="connsiteX9" fmla="*/ 4543328 w 5436847"/>
                    <a:gd name="connsiteY9" fmla="*/ 1730788 h 4263568"/>
                    <a:gd name="connsiteX10" fmla="*/ 4206705 w 5436847"/>
                    <a:gd name="connsiteY10" fmla="*/ 1628578 h 4263568"/>
                    <a:gd name="connsiteX11" fmla="*/ 3722051 w 5436847"/>
                    <a:gd name="connsiteY11" fmla="*/ 1360965 h 4263568"/>
                    <a:gd name="connsiteX12" fmla="*/ 3713433 w 5436847"/>
                    <a:gd name="connsiteY12" fmla="*/ 2423782 h 4263568"/>
                    <a:gd name="connsiteX13" fmla="*/ 3848153 w 5436847"/>
                    <a:gd name="connsiteY13" fmla="*/ 4263568 h 4263568"/>
                    <a:gd name="connsiteX14" fmla="*/ 1444175 w 5436847"/>
                    <a:gd name="connsiteY14" fmla="*/ 4263568 h 4263568"/>
                    <a:gd name="connsiteX15" fmla="*/ 1460497 w 5436847"/>
                    <a:gd name="connsiteY15" fmla="*/ 4127216 h 4263568"/>
                    <a:gd name="connsiteX16" fmla="*/ 1545160 w 5436847"/>
                    <a:gd name="connsiteY16" fmla="*/ 3582448 h 4263568"/>
                    <a:gd name="connsiteX17" fmla="*/ 1422982 w 5436847"/>
                    <a:gd name="connsiteY17" fmla="*/ 3160035 h 4263568"/>
                    <a:gd name="connsiteX18" fmla="*/ 1192568 w 5436847"/>
                    <a:gd name="connsiteY18" fmla="*/ 2531506 h 4263568"/>
                    <a:gd name="connsiteX19" fmla="*/ 822994 w 5436847"/>
                    <a:gd name="connsiteY19" fmla="*/ 3355338 h 4263568"/>
                    <a:gd name="connsiteX20" fmla="*/ 955859 w 5436847"/>
                    <a:gd name="connsiteY20" fmla="*/ 4263568 h 4263568"/>
                    <a:gd name="connsiteX21" fmla="*/ 243855 w 5436847"/>
                    <a:gd name="connsiteY21" fmla="*/ 4263568 h 4263568"/>
                    <a:gd name="connsiteX22" fmla="*/ 226649 w 5436847"/>
                    <a:gd name="connsiteY22" fmla="*/ 4200083 h 4263568"/>
                    <a:gd name="connsiteX23" fmla="*/ 102095 w 5436847"/>
                    <a:gd name="connsiteY23" fmla="*/ 3826310 h 4263568"/>
                    <a:gd name="connsiteX24" fmla="*/ 20981 w 5436847"/>
                    <a:gd name="connsiteY24" fmla="*/ 3577995 h 4263568"/>
                    <a:gd name="connsiteX25" fmla="*/ 110967 w 5436847"/>
                    <a:gd name="connsiteY25" fmla="*/ 2763706 h 4263568"/>
                    <a:gd name="connsiteX26" fmla="*/ 508424 w 5436847"/>
                    <a:gd name="connsiteY26" fmla="*/ 1313253 h 4263568"/>
                    <a:gd name="connsiteX27" fmla="*/ 671919 w 5436847"/>
                    <a:gd name="connsiteY27" fmla="*/ 924769 h 4263568"/>
                    <a:gd name="connsiteX28" fmla="*/ 1469369 w 5436847"/>
                    <a:gd name="connsiteY28" fmla="*/ 246195 h 4263568"/>
                    <a:gd name="connsiteX29" fmla="*/ 1705360 w 5436847"/>
                    <a:gd name="connsiteY29" fmla="*/ 153527 h 4263568"/>
                    <a:gd name="connsiteX30" fmla="*/ 1906877 w 5436847"/>
                    <a:gd name="connsiteY30" fmla="*/ 95424 h 4263568"/>
                    <a:gd name="connsiteX31" fmla="*/ 2688103 w 5436847"/>
                    <a:gd name="connsiteY31" fmla="*/ 0 h 4263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5436847" h="4263568">
                      <a:moveTo>
                        <a:pt x="2688103" y="0"/>
                      </a:moveTo>
                      <a:cubicBezTo>
                        <a:pt x="2776061" y="0"/>
                        <a:pt x="2863765" y="3605"/>
                        <a:pt x="2950963" y="10603"/>
                      </a:cubicBezTo>
                      <a:cubicBezTo>
                        <a:pt x="3095954" y="40502"/>
                        <a:pt x="3237396" y="85246"/>
                        <a:pt x="3373261" y="144409"/>
                      </a:cubicBezTo>
                      <a:cubicBezTo>
                        <a:pt x="3528645" y="212054"/>
                        <a:pt x="3675411" y="297936"/>
                        <a:pt x="3822683" y="381698"/>
                      </a:cubicBezTo>
                      <a:cubicBezTo>
                        <a:pt x="4043971" y="507658"/>
                        <a:pt x="4267541" y="629802"/>
                        <a:pt x="4493139" y="747916"/>
                      </a:cubicBezTo>
                      <a:lnTo>
                        <a:pt x="4892624" y="89275"/>
                      </a:lnTo>
                      <a:lnTo>
                        <a:pt x="5436847" y="642313"/>
                      </a:lnTo>
                      <a:cubicBezTo>
                        <a:pt x="5275380" y="906533"/>
                        <a:pt x="5113153" y="1170328"/>
                        <a:pt x="4950671" y="1433700"/>
                      </a:cubicBezTo>
                      <a:cubicBezTo>
                        <a:pt x="4891103" y="1530609"/>
                        <a:pt x="4828240" y="1630062"/>
                        <a:pt x="4728623" y="1685409"/>
                      </a:cubicBezTo>
                      <a:cubicBezTo>
                        <a:pt x="4672096" y="1717005"/>
                        <a:pt x="4607965" y="1731212"/>
                        <a:pt x="4543328" y="1730788"/>
                      </a:cubicBezTo>
                      <a:cubicBezTo>
                        <a:pt x="4424445" y="1729728"/>
                        <a:pt x="4313421" y="1680744"/>
                        <a:pt x="4206705" y="1628578"/>
                      </a:cubicBezTo>
                      <a:cubicBezTo>
                        <a:pt x="4040929" y="1547573"/>
                        <a:pt x="3878955" y="1457874"/>
                        <a:pt x="3722051" y="1360965"/>
                      </a:cubicBezTo>
                      <a:lnTo>
                        <a:pt x="3713433" y="2423782"/>
                      </a:lnTo>
                      <a:lnTo>
                        <a:pt x="3848153" y="4263568"/>
                      </a:lnTo>
                      <a:lnTo>
                        <a:pt x="1444175" y="4263568"/>
                      </a:lnTo>
                      <a:lnTo>
                        <a:pt x="1460497" y="4127216"/>
                      </a:lnTo>
                      <a:cubicBezTo>
                        <a:pt x="1485085" y="3945061"/>
                        <a:pt x="1513475" y="3763542"/>
                        <a:pt x="1545160" y="3582448"/>
                      </a:cubicBezTo>
                      <a:cubicBezTo>
                        <a:pt x="1508405" y="3441008"/>
                        <a:pt x="1467848" y="3299991"/>
                        <a:pt x="1422982" y="3160035"/>
                      </a:cubicBezTo>
                      <a:cubicBezTo>
                        <a:pt x="1355049" y="2947345"/>
                        <a:pt x="1277991" y="2737835"/>
                        <a:pt x="1192568" y="2531506"/>
                      </a:cubicBezTo>
                      <a:lnTo>
                        <a:pt x="822994" y="3355338"/>
                      </a:lnTo>
                      <a:lnTo>
                        <a:pt x="955859" y="4263568"/>
                      </a:lnTo>
                      <a:lnTo>
                        <a:pt x="243855" y="4263568"/>
                      </a:lnTo>
                      <a:lnTo>
                        <a:pt x="226649" y="4200083"/>
                      </a:lnTo>
                      <a:cubicBezTo>
                        <a:pt x="188975" y="4074255"/>
                        <a:pt x="147721" y="3949514"/>
                        <a:pt x="102095" y="3826310"/>
                      </a:cubicBezTo>
                      <a:cubicBezTo>
                        <a:pt x="71677" y="3744670"/>
                        <a:pt x="39739" y="3663240"/>
                        <a:pt x="20981" y="3577995"/>
                      </a:cubicBezTo>
                      <a:cubicBezTo>
                        <a:pt x="-38334" y="3306565"/>
                        <a:pt x="39739" y="3031530"/>
                        <a:pt x="110967" y="2763706"/>
                      </a:cubicBezTo>
                      <a:cubicBezTo>
                        <a:pt x="239735" y="2278949"/>
                        <a:pt x="348985" y="1788891"/>
                        <a:pt x="508424" y="1313253"/>
                      </a:cubicBezTo>
                      <a:cubicBezTo>
                        <a:pt x="553037" y="1179659"/>
                        <a:pt x="601959" y="1047125"/>
                        <a:pt x="671919" y="924769"/>
                      </a:cubicBezTo>
                      <a:cubicBezTo>
                        <a:pt x="849356" y="614110"/>
                        <a:pt x="1143393" y="393997"/>
                        <a:pt x="1469369" y="246195"/>
                      </a:cubicBezTo>
                      <a:cubicBezTo>
                        <a:pt x="1546427" y="211206"/>
                        <a:pt x="1625260" y="180246"/>
                        <a:pt x="1705360" y="153527"/>
                      </a:cubicBezTo>
                      <a:cubicBezTo>
                        <a:pt x="1771771" y="131474"/>
                        <a:pt x="1838944" y="112389"/>
                        <a:pt x="1906877" y="95424"/>
                      </a:cubicBezTo>
                      <a:cubicBezTo>
                        <a:pt x="2162638" y="31808"/>
                        <a:pt x="2425244" y="0"/>
                        <a:pt x="2688103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r>
                    <a:rPr sz="2532" dirty="0">
                      <a:latin typeface="Lato Light" panose="020F0502020204030203" pitchFamily="34" charset="0"/>
                    </a:rPr>
                    <a:t> </a:t>
                  </a:r>
                </a:p>
              </p:txBody>
            </p:sp>
            <p:sp>
              <p:nvSpPr>
                <p:cNvPr id="37" name="Freeform 45">
                  <a:extLst>
                    <a:ext uri="{FF2B5EF4-FFF2-40B4-BE49-F238E27FC236}">
                      <a16:creationId xmlns:a16="http://schemas.microsoft.com/office/drawing/2014/main" id="{5353C2E8-327A-847D-39A7-D4DABC298935}"/>
                    </a:ext>
                  </a:extLst>
                </p:cNvPr>
                <p:cNvSpPr/>
                <p:nvPr/>
              </p:nvSpPr>
              <p:spPr>
                <a:xfrm>
                  <a:off x="4802929" y="9511590"/>
                  <a:ext cx="1161681" cy="4204410"/>
                </a:xfrm>
                <a:custGeom>
                  <a:avLst/>
                  <a:gdLst>
                    <a:gd name="connsiteX0" fmla="*/ 0 w 1161681"/>
                    <a:gd name="connsiteY0" fmla="*/ 0 h 4204410"/>
                    <a:gd name="connsiteX1" fmla="*/ 454820 w 1161681"/>
                    <a:gd name="connsiteY1" fmla="*/ 502148 h 4204410"/>
                    <a:gd name="connsiteX2" fmla="*/ 733859 w 1161681"/>
                    <a:gd name="connsiteY2" fmla="*/ 483100 h 4204410"/>
                    <a:gd name="connsiteX3" fmla="*/ 968893 w 1161681"/>
                    <a:gd name="connsiteY3" fmla="*/ 372372 h 4204410"/>
                    <a:gd name="connsiteX4" fmla="*/ 1161681 w 1161681"/>
                    <a:gd name="connsiteY4" fmla="*/ 4204410 h 4204410"/>
                    <a:gd name="connsiteX5" fmla="*/ 150235 w 1161681"/>
                    <a:gd name="connsiteY5" fmla="*/ 4204410 h 4204410"/>
                    <a:gd name="connsiteX6" fmla="*/ 178047 w 1161681"/>
                    <a:gd name="connsiteY6" fmla="*/ 4165878 h 4204410"/>
                    <a:gd name="connsiteX7" fmla="*/ 373387 w 1161681"/>
                    <a:gd name="connsiteY7" fmla="*/ 3748214 h 4204410"/>
                    <a:gd name="connsiteX8" fmla="*/ 421936 w 1161681"/>
                    <a:gd name="connsiteY8" fmla="*/ 3550620 h 4204410"/>
                    <a:gd name="connsiteX9" fmla="*/ 391264 w 1161681"/>
                    <a:gd name="connsiteY9" fmla="*/ 2953443 h 4204410"/>
                    <a:gd name="connsiteX10" fmla="*/ 0 w 1161681"/>
                    <a:gd name="connsiteY10" fmla="*/ 0 h 4204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61681" h="4204410">
                      <a:moveTo>
                        <a:pt x="0" y="0"/>
                      </a:moveTo>
                      <a:cubicBezTo>
                        <a:pt x="17638" y="252225"/>
                        <a:pt x="205557" y="459866"/>
                        <a:pt x="454820" y="502148"/>
                      </a:cubicBezTo>
                      <a:cubicBezTo>
                        <a:pt x="549288" y="518265"/>
                        <a:pt x="644294" y="508428"/>
                        <a:pt x="733859" y="483100"/>
                      </a:cubicBezTo>
                      <a:cubicBezTo>
                        <a:pt x="816668" y="459657"/>
                        <a:pt x="896189" y="422608"/>
                        <a:pt x="968893" y="372372"/>
                      </a:cubicBezTo>
                      <a:lnTo>
                        <a:pt x="1161681" y="4204410"/>
                      </a:lnTo>
                      <a:lnTo>
                        <a:pt x="150235" y="4204410"/>
                      </a:lnTo>
                      <a:lnTo>
                        <a:pt x="178047" y="4165878"/>
                      </a:lnTo>
                      <a:cubicBezTo>
                        <a:pt x="259936" y="4036076"/>
                        <a:pt x="325735" y="3895887"/>
                        <a:pt x="373387" y="3748214"/>
                      </a:cubicBezTo>
                      <a:cubicBezTo>
                        <a:pt x="394253" y="3683536"/>
                        <a:pt x="411652" y="3617811"/>
                        <a:pt x="421936" y="3550620"/>
                      </a:cubicBezTo>
                      <a:cubicBezTo>
                        <a:pt x="452548" y="3351143"/>
                        <a:pt x="421338" y="3151874"/>
                        <a:pt x="391264" y="2953443"/>
                      </a:cubicBezTo>
                      <a:cubicBezTo>
                        <a:pt x="242328" y="1971544"/>
                        <a:pt x="111867" y="986923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38" name="Shape 59173">
                  <a:extLst>
                    <a:ext uri="{FF2B5EF4-FFF2-40B4-BE49-F238E27FC236}">
                      <a16:creationId xmlns:a16="http://schemas.microsoft.com/office/drawing/2014/main" id="{9CC97280-2D8F-52FA-DAD5-FCCA9D40C24F}"/>
                    </a:ext>
                  </a:extLst>
                </p:cNvPr>
                <p:cNvSpPr/>
                <p:nvPr/>
              </p:nvSpPr>
              <p:spPr>
                <a:xfrm>
                  <a:off x="4752714" y="8856374"/>
                  <a:ext cx="1027719" cy="11710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451" y="1824"/>
                        <a:pt x="695" y="3683"/>
                        <a:pt x="727" y="5549"/>
                      </a:cubicBezTo>
                      <a:cubicBezTo>
                        <a:pt x="745" y="6583"/>
                        <a:pt x="698" y="7617"/>
                        <a:pt x="586" y="8647"/>
                      </a:cubicBezTo>
                      <a:cubicBezTo>
                        <a:pt x="569" y="8659"/>
                        <a:pt x="551" y="8671"/>
                        <a:pt x="533" y="8683"/>
                      </a:cubicBezTo>
                      <a:cubicBezTo>
                        <a:pt x="516" y="8695"/>
                        <a:pt x="498" y="8707"/>
                        <a:pt x="481" y="8719"/>
                      </a:cubicBezTo>
                      <a:lnTo>
                        <a:pt x="12864" y="21600"/>
                      </a:lnTo>
                      <a:cubicBezTo>
                        <a:pt x="14362" y="21509"/>
                        <a:pt x="15844" y="21268"/>
                        <a:pt x="17280" y="20883"/>
                      </a:cubicBezTo>
                      <a:cubicBezTo>
                        <a:pt x="18791" y="20477"/>
                        <a:pt x="20242" y="19913"/>
                        <a:pt x="21600" y="19204"/>
                      </a:cubicBezTo>
                      <a:cubicBezTo>
                        <a:pt x="20591" y="17902"/>
                        <a:pt x="19824" y="16465"/>
                        <a:pt x="19343" y="14947"/>
                      </a:cubicBezTo>
                      <a:cubicBezTo>
                        <a:pt x="19000" y="13866"/>
                        <a:pt x="18812" y="12752"/>
                        <a:pt x="18756" y="11633"/>
                      </a:cubicBezTo>
                      <a:cubicBezTo>
                        <a:pt x="18744" y="11540"/>
                        <a:pt x="18733" y="11448"/>
                        <a:pt x="18723" y="11355"/>
                      </a:cubicBezTo>
                      <a:cubicBezTo>
                        <a:pt x="18713" y="11262"/>
                        <a:pt x="18705" y="11170"/>
                        <a:pt x="18698" y="11077"/>
                      </a:cubicBezTo>
                      <a:cubicBezTo>
                        <a:pt x="18696" y="11056"/>
                        <a:pt x="18694" y="11035"/>
                        <a:pt x="18692" y="11015"/>
                      </a:cubicBezTo>
                      <a:cubicBezTo>
                        <a:pt x="18690" y="10994"/>
                        <a:pt x="18688" y="10974"/>
                        <a:pt x="18686" y="10953"/>
                      </a:cubicBezTo>
                      <a:lnTo>
                        <a:pt x="18698" y="10953"/>
                      </a:lnTo>
                      <a:cubicBezTo>
                        <a:pt x="18678" y="10713"/>
                        <a:pt x="18657" y="10471"/>
                        <a:pt x="18649" y="10230"/>
                      </a:cubicBezTo>
                      <a:cubicBezTo>
                        <a:pt x="18641" y="9987"/>
                        <a:pt x="18636" y="9745"/>
                        <a:pt x="18651" y="9502"/>
                      </a:cubicBezTo>
                      <a:cubicBezTo>
                        <a:pt x="15451" y="8999"/>
                        <a:pt x="12367" y="8063"/>
                        <a:pt x="9513" y="6743"/>
                      </a:cubicBezTo>
                      <a:cubicBezTo>
                        <a:pt x="5873" y="5059"/>
                        <a:pt x="2641" y="2769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39" name="Freeform 39">
                  <a:extLst>
                    <a:ext uri="{FF2B5EF4-FFF2-40B4-BE49-F238E27FC236}">
                      <a16:creationId xmlns:a16="http://schemas.microsoft.com/office/drawing/2014/main" id="{4F356137-1EFD-9D4C-599F-25EE528E716F}"/>
                    </a:ext>
                  </a:extLst>
                </p:cNvPr>
                <p:cNvSpPr/>
                <p:nvPr/>
              </p:nvSpPr>
              <p:spPr>
                <a:xfrm>
                  <a:off x="4493723" y="9322592"/>
                  <a:ext cx="1808965" cy="1240322"/>
                </a:xfrm>
                <a:custGeom>
                  <a:avLst/>
                  <a:gdLst>
                    <a:gd name="connsiteX0" fmla="*/ 1148023 w 1808965"/>
                    <a:gd name="connsiteY0" fmla="*/ 127830 h 1240322"/>
                    <a:gd name="connsiteX1" fmla="*/ 1808965 w 1808965"/>
                    <a:gd name="connsiteY1" fmla="*/ 677399 h 1240322"/>
                    <a:gd name="connsiteX2" fmla="*/ 1270909 w 1808965"/>
                    <a:gd name="connsiteY2" fmla="*/ 567918 h 1240322"/>
                    <a:gd name="connsiteX3" fmla="*/ 1179418 w 1808965"/>
                    <a:gd name="connsiteY3" fmla="*/ 344172 h 1240322"/>
                    <a:gd name="connsiteX4" fmla="*/ 1148023 w 1808965"/>
                    <a:gd name="connsiteY4" fmla="*/ 127830 h 1240322"/>
                    <a:gd name="connsiteX5" fmla="*/ 276477 w 1808965"/>
                    <a:gd name="connsiteY5" fmla="*/ 0 h 1240322"/>
                    <a:gd name="connsiteX6" fmla="*/ 875774 w 1808965"/>
                    <a:gd name="connsiteY6" fmla="*/ 693087 h 1240322"/>
                    <a:gd name="connsiteX7" fmla="*/ 432211 w 1808965"/>
                    <a:gd name="connsiteY7" fmla="*/ 1240322 h 1240322"/>
                    <a:gd name="connsiteX8" fmla="*/ 0 w 1808965"/>
                    <a:gd name="connsiteY8" fmla="*/ 241748 h 1240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08965" h="1240322">
                      <a:moveTo>
                        <a:pt x="1148023" y="127830"/>
                      </a:moveTo>
                      <a:lnTo>
                        <a:pt x="1808965" y="677399"/>
                      </a:lnTo>
                      <a:lnTo>
                        <a:pt x="1270909" y="567918"/>
                      </a:lnTo>
                      <a:cubicBezTo>
                        <a:pt x="1230977" y="497568"/>
                        <a:pt x="1200225" y="422358"/>
                        <a:pt x="1179418" y="344172"/>
                      </a:cubicBezTo>
                      <a:cubicBezTo>
                        <a:pt x="1160630" y="273517"/>
                        <a:pt x="1150073" y="200928"/>
                        <a:pt x="1148023" y="127830"/>
                      </a:cubicBezTo>
                      <a:close/>
                      <a:moveTo>
                        <a:pt x="276477" y="0"/>
                      </a:moveTo>
                      <a:lnTo>
                        <a:pt x="875774" y="693087"/>
                      </a:lnTo>
                      <a:lnTo>
                        <a:pt x="432211" y="1240322"/>
                      </a:lnTo>
                      <a:lnTo>
                        <a:pt x="0" y="241748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</p:grpSp>
        </p:grpSp>
        <p:grpSp>
          <p:nvGrpSpPr>
            <p:cNvPr id="4" name="Group 84">
              <a:extLst>
                <a:ext uri="{FF2B5EF4-FFF2-40B4-BE49-F238E27FC236}">
                  <a16:creationId xmlns:a16="http://schemas.microsoft.com/office/drawing/2014/main" id="{713606A3-F5AC-6E0C-9D3D-D6A332B53ED7}"/>
                </a:ext>
              </a:extLst>
            </p:cNvPr>
            <p:cNvGrpSpPr/>
            <p:nvPr/>
          </p:nvGrpSpPr>
          <p:grpSpPr>
            <a:xfrm flipH="1">
              <a:off x="19706508" y="9085778"/>
              <a:ext cx="1590423" cy="2279886"/>
              <a:chOff x="7151890" y="6592429"/>
              <a:chExt cx="2613436" cy="3500174"/>
            </a:xfrm>
          </p:grpSpPr>
          <p:sp>
            <p:nvSpPr>
              <p:cNvPr id="7" name="Shape 59160">
                <a:extLst>
                  <a:ext uri="{FF2B5EF4-FFF2-40B4-BE49-F238E27FC236}">
                    <a16:creationId xmlns:a16="http://schemas.microsoft.com/office/drawing/2014/main" id="{7F6BA646-E3CC-8A64-B84D-B9BA3E968D61}"/>
                  </a:ext>
                </a:extLst>
              </p:cNvPr>
              <p:cNvSpPr/>
              <p:nvPr/>
            </p:nvSpPr>
            <p:spPr>
              <a:xfrm rot="271260" flipH="1">
                <a:off x="7634274" y="9058782"/>
                <a:ext cx="1028008" cy="1033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39" y="0"/>
                    </a:moveTo>
                    <a:cubicBezTo>
                      <a:pt x="16554" y="311"/>
                      <a:pt x="17119" y="710"/>
                      <a:pt x="17617" y="1185"/>
                    </a:cubicBezTo>
                    <a:cubicBezTo>
                      <a:pt x="18203" y="1745"/>
                      <a:pt x="18687" y="2401"/>
                      <a:pt x="19064" y="3117"/>
                    </a:cubicBezTo>
                    <a:cubicBezTo>
                      <a:pt x="19441" y="3832"/>
                      <a:pt x="19708" y="4597"/>
                      <a:pt x="19898" y="5381"/>
                    </a:cubicBezTo>
                    <a:cubicBezTo>
                      <a:pt x="20039" y="5966"/>
                      <a:pt x="20138" y="6561"/>
                      <a:pt x="20248" y="7152"/>
                    </a:cubicBezTo>
                    <a:cubicBezTo>
                      <a:pt x="20589" y="8978"/>
                      <a:pt x="21040" y="10782"/>
                      <a:pt x="21600" y="12553"/>
                    </a:cubicBezTo>
                    <a:lnTo>
                      <a:pt x="12798" y="21600"/>
                    </a:lnTo>
                    <a:cubicBezTo>
                      <a:pt x="10840" y="20304"/>
                      <a:pt x="8863" y="19037"/>
                      <a:pt x="6867" y="17800"/>
                    </a:cubicBezTo>
                    <a:cubicBezTo>
                      <a:pt x="4602" y="16397"/>
                      <a:pt x="2312" y="15032"/>
                      <a:pt x="0" y="13707"/>
                    </a:cubicBezTo>
                    <a:cubicBezTo>
                      <a:pt x="725" y="9280"/>
                      <a:pt x="3243" y="5343"/>
                      <a:pt x="6968" y="2814"/>
                    </a:cubicBezTo>
                    <a:cubicBezTo>
                      <a:pt x="9614" y="1017"/>
                      <a:pt x="12735" y="38"/>
                      <a:pt x="15939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27" name="Shape 59161">
                <a:extLst>
                  <a:ext uri="{FF2B5EF4-FFF2-40B4-BE49-F238E27FC236}">
                    <a16:creationId xmlns:a16="http://schemas.microsoft.com/office/drawing/2014/main" id="{29688C20-6026-CBAA-69EF-6E5D11A059C5}"/>
                  </a:ext>
                </a:extLst>
              </p:cNvPr>
              <p:cNvSpPr/>
              <p:nvPr/>
            </p:nvSpPr>
            <p:spPr>
              <a:xfrm rot="271260" flipH="1">
                <a:off x="7671641" y="8716061"/>
                <a:ext cx="1141168" cy="1281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8" h="21491" extrusionOk="0">
                    <a:moveTo>
                      <a:pt x="20252" y="2494"/>
                    </a:moveTo>
                    <a:lnTo>
                      <a:pt x="17903" y="787"/>
                    </a:lnTo>
                    <a:cubicBezTo>
                      <a:pt x="17369" y="398"/>
                      <a:pt x="17097" y="201"/>
                      <a:pt x="16734" y="73"/>
                    </a:cubicBezTo>
                    <a:cubicBezTo>
                      <a:pt x="16325" y="-54"/>
                      <a:pt x="15874" y="-13"/>
                      <a:pt x="15502" y="184"/>
                    </a:cubicBezTo>
                    <a:cubicBezTo>
                      <a:pt x="15175" y="375"/>
                      <a:pt x="14954" y="617"/>
                      <a:pt x="14511" y="1100"/>
                    </a:cubicBezTo>
                    <a:lnTo>
                      <a:pt x="883" y="15982"/>
                    </a:lnTo>
                    <a:cubicBezTo>
                      <a:pt x="447" y="16458"/>
                      <a:pt x="225" y="16700"/>
                      <a:pt x="82" y="17023"/>
                    </a:cubicBezTo>
                    <a:cubicBezTo>
                      <a:pt x="-61" y="17388"/>
                      <a:pt x="-15" y="17790"/>
                      <a:pt x="207" y="18121"/>
                    </a:cubicBezTo>
                    <a:cubicBezTo>
                      <a:pt x="420" y="18412"/>
                      <a:pt x="692" y="18610"/>
                      <a:pt x="1235" y="19004"/>
                    </a:cubicBezTo>
                    <a:lnTo>
                      <a:pt x="3575" y="20705"/>
                    </a:lnTo>
                    <a:cubicBezTo>
                      <a:pt x="4109" y="21094"/>
                      <a:pt x="4381" y="21291"/>
                      <a:pt x="4744" y="21419"/>
                    </a:cubicBezTo>
                    <a:cubicBezTo>
                      <a:pt x="5153" y="21546"/>
                      <a:pt x="5604" y="21505"/>
                      <a:pt x="5976" y="21308"/>
                    </a:cubicBezTo>
                    <a:cubicBezTo>
                      <a:pt x="6303" y="21117"/>
                      <a:pt x="6524" y="20875"/>
                      <a:pt x="6967" y="20392"/>
                    </a:cubicBezTo>
                    <a:lnTo>
                      <a:pt x="20595" y="5510"/>
                    </a:lnTo>
                    <a:cubicBezTo>
                      <a:pt x="21031" y="5034"/>
                      <a:pt x="21253" y="4792"/>
                      <a:pt x="21396" y="4469"/>
                    </a:cubicBezTo>
                    <a:cubicBezTo>
                      <a:pt x="21539" y="4104"/>
                      <a:pt x="21493" y="3702"/>
                      <a:pt x="21271" y="3371"/>
                    </a:cubicBezTo>
                    <a:cubicBezTo>
                      <a:pt x="21058" y="3080"/>
                      <a:pt x="20786" y="2882"/>
                      <a:pt x="20243" y="2488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30" name="Shape 59162">
                <a:extLst>
                  <a:ext uri="{FF2B5EF4-FFF2-40B4-BE49-F238E27FC236}">
                    <a16:creationId xmlns:a16="http://schemas.microsoft.com/office/drawing/2014/main" id="{31CBCB2D-7A88-AD4D-B21D-6EE0F018AE5B}"/>
                  </a:ext>
                </a:extLst>
              </p:cNvPr>
              <p:cNvSpPr/>
              <p:nvPr/>
            </p:nvSpPr>
            <p:spPr>
              <a:xfrm rot="271260" flipH="1">
                <a:off x="7756816" y="8895624"/>
                <a:ext cx="1092963" cy="906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1" h="21073" extrusionOk="0">
                    <a:moveTo>
                      <a:pt x="14756" y="478"/>
                    </a:moveTo>
                    <a:lnTo>
                      <a:pt x="20565" y="6372"/>
                    </a:lnTo>
                    <a:cubicBezTo>
                      <a:pt x="21276" y="7094"/>
                      <a:pt x="21364" y="8371"/>
                      <a:pt x="20763" y="9224"/>
                    </a:cubicBezTo>
                    <a:cubicBezTo>
                      <a:pt x="20162" y="10078"/>
                      <a:pt x="19097" y="10184"/>
                      <a:pt x="18386" y="9462"/>
                    </a:cubicBezTo>
                    <a:lnTo>
                      <a:pt x="12577" y="3568"/>
                    </a:lnTo>
                    <a:cubicBezTo>
                      <a:pt x="11866" y="2847"/>
                      <a:pt x="11778" y="1569"/>
                      <a:pt x="12379" y="716"/>
                    </a:cubicBezTo>
                    <a:cubicBezTo>
                      <a:pt x="12980" y="-137"/>
                      <a:pt x="14045" y="-243"/>
                      <a:pt x="14756" y="478"/>
                    </a:cubicBezTo>
                    <a:close/>
                    <a:moveTo>
                      <a:pt x="13061" y="4320"/>
                    </a:moveTo>
                    <a:cubicBezTo>
                      <a:pt x="14068" y="5082"/>
                      <a:pt x="14370" y="6678"/>
                      <a:pt x="13736" y="7887"/>
                    </a:cubicBezTo>
                    <a:cubicBezTo>
                      <a:pt x="13101" y="9097"/>
                      <a:pt x="11771" y="9459"/>
                      <a:pt x="10763" y="8697"/>
                    </a:cubicBezTo>
                    <a:lnTo>
                      <a:pt x="7053" y="5893"/>
                    </a:lnTo>
                    <a:cubicBezTo>
                      <a:pt x="6045" y="5131"/>
                      <a:pt x="5743" y="3535"/>
                      <a:pt x="6378" y="2325"/>
                    </a:cubicBezTo>
                    <a:cubicBezTo>
                      <a:pt x="7013" y="1116"/>
                      <a:pt x="8343" y="754"/>
                      <a:pt x="9351" y="1515"/>
                    </a:cubicBezTo>
                    <a:lnTo>
                      <a:pt x="13061" y="4320"/>
                    </a:lnTo>
                    <a:close/>
                    <a:moveTo>
                      <a:pt x="9766" y="8277"/>
                    </a:moveTo>
                    <a:cubicBezTo>
                      <a:pt x="10774" y="9039"/>
                      <a:pt x="11076" y="10635"/>
                      <a:pt x="10441" y="11845"/>
                    </a:cubicBezTo>
                    <a:cubicBezTo>
                      <a:pt x="9806" y="13054"/>
                      <a:pt x="8476" y="13416"/>
                      <a:pt x="7468" y="12655"/>
                    </a:cubicBezTo>
                    <a:lnTo>
                      <a:pt x="3765" y="9855"/>
                    </a:lnTo>
                    <a:cubicBezTo>
                      <a:pt x="2757" y="9093"/>
                      <a:pt x="2455" y="7497"/>
                      <a:pt x="3090" y="6288"/>
                    </a:cubicBezTo>
                    <a:cubicBezTo>
                      <a:pt x="3725" y="5078"/>
                      <a:pt x="5055" y="4716"/>
                      <a:pt x="6063" y="5478"/>
                    </a:cubicBezTo>
                    <a:lnTo>
                      <a:pt x="9766" y="8277"/>
                    </a:lnTo>
                    <a:close/>
                    <a:moveTo>
                      <a:pt x="7542" y="13044"/>
                    </a:moveTo>
                    <a:cubicBezTo>
                      <a:pt x="8440" y="13723"/>
                      <a:pt x="8705" y="15152"/>
                      <a:pt x="8139" y="16229"/>
                    </a:cubicBezTo>
                    <a:cubicBezTo>
                      <a:pt x="7574" y="17307"/>
                      <a:pt x="6389" y="17629"/>
                      <a:pt x="5491" y="16951"/>
                    </a:cubicBezTo>
                    <a:lnTo>
                      <a:pt x="1856" y="14203"/>
                    </a:lnTo>
                    <a:cubicBezTo>
                      <a:pt x="959" y="13524"/>
                      <a:pt x="690" y="12102"/>
                      <a:pt x="1255" y="11025"/>
                    </a:cubicBezTo>
                    <a:cubicBezTo>
                      <a:pt x="1821" y="9948"/>
                      <a:pt x="3009" y="9618"/>
                      <a:pt x="3907" y="10296"/>
                    </a:cubicBezTo>
                    <a:lnTo>
                      <a:pt x="7542" y="13044"/>
                    </a:lnTo>
                    <a:close/>
                    <a:moveTo>
                      <a:pt x="5565" y="17340"/>
                    </a:moveTo>
                    <a:cubicBezTo>
                      <a:pt x="6353" y="17936"/>
                      <a:pt x="6589" y="19183"/>
                      <a:pt x="6092" y="20129"/>
                    </a:cubicBezTo>
                    <a:cubicBezTo>
                      <a:pt x="5596" y="21074"/>
                      <a:pt x="4557" y="21357"/>
                      <a:pt x="3769" y="20762"/>
                    </a:cubicBezTo>
                    <a:lnTo>
                      <a:pt x="788" y="18508"/>
                    </a:lnTo>
                    <a:cubicBezTo>
                      <a:pt x="0" y="17912"/>
                      <a:pt x="-236" y="16665"/>
                      <a:pt x="260" y="15720"/>
                    </a:cubicBezTo>
                    <a:cubicBezTo>
                      <a:pt x="756" y="14774"/>
                      <a:pt x="1796" y="14491"/>
                      <a:pt x="2584" y="15087"/>
                    </a:cubicBezTo>
                    <a:lnTo>
                      <a:pt x="5565" y="1734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31" name="Shape 59163">
                <a:extLst>
                  <a:ext uri="{FF2B5EF4-FFF2-40B4-BE49-F238E27FC236}">
                    <a16:creationId xmlns:a16="http://schemas.microsoft.com/office/drawing/2014/main" id="{C931F7B9-4CB4-8A11-4994-DFF76D48BFD2}"/>
                  </a:ext>
                </a:extLst>
              </p:cNvPr>
              <p:cNvSpPr/>
              <p:nvPr/>
            </p:nvSpPr>
            <p:spPr>
              <a:xfrm rot="271260" flipH="1">
                <a:off x="8816445" y="7100448"/>
                <a:ext cx="678941" cy="67894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32" name="Shape 59164">
                <a:extLst>
                  <a:ext uri="{FF2B5EF4-FFF2-40B4-BE49-F238E27FC236}">
                    <a16:creationId xmlns:a16="http://schemas.microsoft.com/office/drawing/2014/main" id="{DD02D2B3-65F9-266E-7EC6-1F1DF69AB8B8}"/>
                  </a:ext>
                </a:extLst>
              </p:cNvPr>
              <p:cNvSpPr/>
              <p:nvPr/>
            </p:nvSpPr>
            <p:spPr>
              <a:xfrm rot="271260" flipH="1">
                <a:off x="7151890" y="6687768"/>
                <a:ext cx="2521054" cy="2371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2" h="21424" extrusionOk="0">
                    <a:moveTo>
                      <a:pt x="10801" y="0"/>
                    </a:moveTo>
                    <a:cubicBezTo>
                      <a:pt x="11248" y="2650"/>
                      <a:pt x="12009" y="5227"/>
                      <a:pt x="13066" y="7673"/>
                    </a:cubicBezTo>
                    <a:cubicBezTo>
                      <a:pt x="13997" y="9827"/>
                      <a:pt x="15181" y="11939"/>
                      <a:pt x="16913" y="13449"/>
                    </a:cubicBezTo>
                    <a:cubicBezTo>
                      <a:pt x="18318" y="14674"/>
                      <a:pt x="20035" y="15457"/>
                      <a:pt x="20951" y="17159"/>
                    </a:cubicBezTo>
                    <a:cubicBezTo>
                      <a:pt x="21553" y="18278"/>
                      <a:pt x="21600" y="19685"/>
                      <a:pt x="20803" y="20616"/>
                    </a:cubicBezTo>
                    <a:cubicBezTo>
                      <a:pt x="20071" y="21472"/>
                      <a:pt x="18882" y="21600"/>
                      <a:pt x="17833" y="21226"/>
                    </a:cubicBezTo>
                    <a:cubicBezTo>
                      <a:pt x="16090" y="20604"/>
                      <a:pt x="15019" y="18973"/>
                      <a:pt x="13608" y="17761"/>
                    </a:cubicBezTo>
                    <a:cubicBezTo>
                      <a:pt x="11866" y="16264"/>
                      <a:pt x="9687" y="15450"/>
                      <a:pt x="7518" y="14910"/>
                    </a:cubicBezTo>
                    <a:cubicBezTo>
                      <a:pt x="5054" y="14296"/>
                      <a:pt x="2529" y="14021"/>
                      <a:pt x="0" y="14089"/>
                    </a:cubicBezTo>
                    <a:lnTo>
                      <a:pt x="4806" y="7820"/>
                    </a:lnTo>
                    <a:lnTo>
                      <a:pt x="5218" y="7283"/>
                    </a:lnTo>
                    <a:lnTo>
                      <a:pt x="5583" y="6807"/>
                    </a:lnTo>
                    <a:lnTo>
                      <a:pt x="5995" y="6269"/>
                    </a:lnTo>
                    <a:lnTo>
                      <a:pt x="10801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33" name="Freeform 40">
                <a:extLst>
                  <a:ext uri="{FF2B5EF4-FFF2-40B4-BE49-F238E27FC236}">
                    <a16:creationId xmlns:a16="http://schemas.microsoft.com/office/drawing/2014/main" id="{02F5E94F-D9ED-A1F2-1C1C-5FB57E3FD83B}"/>
                  </a:ext>
                </a:extLst>
              </p:cNvPr>
              <p:cNvSpPr/>
              <p:nvPr/>
            </p:nvSpPr>
            <p:spPr>
              <a:xfrm rot="271260" flipH="1">
                <a:off x="7231750" y="6592429"/>
                <a:ext cx="2533576" cy="2485193"/>
              </a:xfrm>
              <a:custGeom>
                <a:avLst/>
                <a:gdLst>
                  <a:gd name="connsiteX0" fmla="*/ 2124703 w 2533576"/>
                  <a:gd name="connsiteY0" fmla="*/ 1490123 h 2485193"/>
                  <a:gd name="connsiteX1" fmla="*/ 2071020 w 2533576"/>
                  <a:gd name="connsiteY1" fmla="*/ 1507873 h 2485193"/>
                  <a:gd name="connsiteX2" fmla="*/ 1982666 w 2533576"/>
                  <a:gd name="connsiteY2" fmla="*/ 1599495 h 2485193"/>
                  <a:gd name="connsiteX3" fmla="*/ 1663159 w 2533576"/>
                  <a:gd name="connsiteY3" fmla="*/ 1991146 h 2485193"/>
                  <a:gd name="connsiteX4" fmla="*/ 1591738 w 2533576"/>
                  <a:gd name="connsiteY4" fmla="*/ 2095303 h 2485193"/>
                  <a:gd name="connsiteX5" fmla="*/ 1602893 w 2533576"/>
                  <a:gd name="connsiteY5" fmla="*/ 2205193 h 2485193"/>
                  <a:gd name="connsiteX6" fmla="*/ 1694492 w 2533576"/>
                  <a:gd name="connsiteY6" fmla="*/ 2293506 h 2485193"/>
                  <a:gd name="connsiteX7" fmla="*/ 1832979 w 2533576"/>
                  <a:gd name="connsiteY7" fmla="*/ 2406518 h 2485193"/>
                  <a:gd name="connsiteX8" fmla="*/ 1937155 w 2533576"/>
                  <a:gd name="connsiteY8" fmla="*/ 2477913 h 2485193"/>
                  <a:gd name="connsiteX9" fmla="*/ 2047020 w 2533576"/>
                  <a:gd name="connsiteY9" fmla="*/ 2466775 h 2485193"/>
                  <a:gd name="connsiteX10" fmla="*/ 2135374 w 2533576"/>
                  <a:gd name="connsiteY10" fmla="*/ 2375154 h 2485193"/>
                  <a:gd name="connsiteX11" fmla="*/ 2454881 w 2533576"/>
                  <a:gd name="connsiteY11" fmla="*/ 1983503 h 2485193"/>
                  <a:gd name="connsiteX12" fmla="*/ 2526302 w 2533576"/>
                  <a:gd name="connsiteY12" fmla="*/ 1879345 h 2485193"/>
                  <a:gd name="connsiteX13" fmla="*/ 2515146 w 2533576"/>
                  <a:gd name="connsiteY13" fmla="*/ 1769455 h 2485193"/>
                  <a:gd name="connsiteX14" fmla="*/ 2423548 w 2533576"/>
                  <a:gd name="connsiteY14" fmla="*/ 1681143 h 2485193"/>
                  <a:gd name="connsiteX15" fmla="*/ 2424259 w 2533576"/>
                  <a:gd name="connsiteY15" fmla="*/ 1681749 h 2485193"/>
                  <a:gd name="connsiteX16" fmla="*/ 2285061 w 2533576"/>
                  <a:gd name="connsiteY16" fmla="*/ 1568131 h 2485193"/>
                  <a:gd name="connsiteX17" fmla="*/ 2180884 w 2533576"/>
                  <a:gd name="connsiteY17" fmla="*/ 1496735 h 2485193"/>
                  <a:gd name="connsiteX18" fmla="*/ 2124703 w 2533576"/>
                  <a:gd name="connsiteY18" fmla="*/ 1490123 h 2485193"/>
                  <a:gd name="connsiteX19" fmla="*/ 1330534 w 2533576"/>
                  <a:gd name="connsiteY19" fmla="*/ 517 h 2485193"/>
                  <a:gd name="connsiteX20" fmla="*/ 1262376 w 2533576"/>
                  <a:gd name="connsiteY20" fmla="*/ 37190 h 2485193"/>
                  <a:gd name="connsiteX21" fmla="*/ 22783 w 2533576"/>
                  <a:gd name="connsiteY21" fmla="*/ 1556601 h 2485193"/>
                  <a:gd name="connsiteX22" fmla="*/ 37180 w 2533576"/>
                  <a:gd name="connsiteY22" fmla="*/ 1698847 h 2485193"/>
                  <a:gd name="connsiteX23" fmla="*/ 179455 w 2533576"/>
                  <a:gd name="connsiteY23" fmla="*/ 1684452 h 2485193"/>
                  <a:gd name="connsiteX24" fmla="*/ 1419049 w 2533576"/>
                  <a:gd name="connsiteY24" fmla="*/ 165041 h 2485193"/>
                  <a:gd name="connsiteX25" fmla="*/ 1404652 w 2533576"/>
                  <a:gd name="connsiteY25" fmla="*/ 22796 h 2485193"/>
                  <a:gd name="connsiteX26" fmla="*/ 1330534 w 2533576"/>
                  <a:gd name="connsiteY26" fmla="*/ 517 h 2485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533576" h="2485193">
                    <a:moveTo>
                      <a:pt x="2124703" y="1490123"/>
                    </a:moveTo>
                    <a:cubicBezTo>
                      <a:pt x="2105941" y="1492028"/>
                      <a:pt x="2087597" y="1497993"/>
                      <a:pt x="2071020" y="1507873"/>
                    </a:cubicBezTo>
                    <a:cubicBezTo>
                      <a:pt x="2041909" y="1526934"/>
                      <a:pt x="2022132" y="1551120"/>
                      <a:pt x="1982666" y="1599495"/>
                    </a:cubicBezTo>
                    <a:lnTo>
                      <a:pt x="1663159" y="1991146"/>
                    </a:lnTo>
                    <a:cubicBezTo>
                      <a:pt x="1624271" y="2038774"/>
                      <a:pt x="1604538" y="2062961"/>
                      <a:pt x="1591738" y="2095303"/>
                    </a:cubicBezTo>
                    <a:cubicBezTo>
                      <a:pt x="1579027" y="2131793"/>
                      <a:pt x="1583116" y="2172012"/>
                      <a:pt x="1602893" y="2205193"/>
                    </a:cubicBezTo>
                    <a:cubicBezTo>
                      <a:pt x="1621915" y="2234320"/>
                      <a:pt x="1646137" y="2254033"/>
                      <a:pt x="1694492" y="2293506"/>
                    </a:cubicBezTo>
                    <a:lnTo>
                      <a:pt x="1832979" y="2406518"/>
                    </a:lnTo>
                    <a:cubicBezTo>
                      <a:pt x="1880622" y="2445384"/>
                      <a:pt x="1904845" y="2465098"/>
                      <a:pt x="1937155" y="2477913"/>
                    </a:cubicBezTo>
                    <a:cubicBezTo>
                      <a:pt x="1973644" y="2490636"/>
                      <a:pt x="2013865" y="2486535"/>
                      <a:pt x="2047020" y="2466775"/>
                    </a:cubicBezTo>
                    <a:cubicBezTo>
                      <a:pt x="2076131" y="2447714"/>
                      <a:pt x="2095908" y="2423528"/>
                      <a:pt x="2135374" y="2375154"/>
                    </a:cubicBezTo>
                    <a:lnTo>
                      <a:pt x="2454881" y="1983503"/>
                    </a:lnTo>
                    <a:cubicBezTo>
                      <a:pt x="2493769" y="1935875"/>
                      <a:pt x="2513502" y="1911687"/>
                      <a:pt x="2526302" y="1879345"/>
                    </a:cubicBezTo>
                    <a:cubicBezTo>
                      <a:pt x="2539013" y="1842855"/>
                      <a:pt x="2534925" y="1802637"/>
                      <a:pt x="2515146" y="1769455"/>
                    </a:cubicBezTo>
                    <a:cubicBezTo>
                      <a:pt x="2496125" y="1740328"/>
                      <a:pt x="2471903" y="1720615"/>
                      <a:pt x="2423548" y="1681143"/>
                    </a:cubicBezTo>
                    <a:lnTo>
                      <a:pt x="2424259" y="1681749"/>
                    </a:lnTo>
                    <a:lnTo>
                      <a:pt x="2285061" y="1568131"/>
                    </a:lnTo>
                    <a:cubicBezTo>
                      <a:pt x="2237417" y="1529264"/>
                      <a:pt x="2213196" y="1509551"/>
                      <a:pt x="2180884" y="1496735"/>
                    </a:cubicBezTo>
                    <a:cubicBezTo>
                      <a:pt x="2162640" y="1490374"/>
                      <a:pt x="2143463" y="1488219"/>
                      <a:pt x="2124703" y="1490123"/>
                    </a:cubicBezTo>
                    <a:close/>
                    <a:moveTo>
                      <a:pt x="1330534" y="517"/>
                    </a:moveTo>
                    <a:cubicBezTo>
                      <a:pt x="1304788" y="3125"/>
                      <a:pt x="1280033" y="15558"/>
                      <a:pt x="1262376" y="37190"/>
                    </a:cubicBezTo>
                    <a:lnTo>
                      <a:pt x="22783" y="1556601"/>
                    </a:lnTo>
                    <a:cubicBezTo>
                      <a:pt x="-12532" y="1599865"/>
                      <a:pt x="-6079" y="1663589"/>
                      <a:pt x="37180" y="1698847"/>
                    </a:cubicBezTo>
                    <a:cubicBezTo>
                      <a:pt x="80440" y="1734186"/>
                      <a:pt x="144141" y="1727716"/>
                      <a:pt x="179455" y="1684452"/>
                    </a:cubicBezTo>
                    <a:lnTo>
                      <a:pt x="1419049" y="165041"/>
                    </a:lnTo>
                    <a:cubicBezTo>
                      <a:pt x="1454363" y="121777"/>
                      <a:pt x="1447911" y="58054"/>
                      <a:pt x="1404652" y="22796"/>
                    </a:cubicBezTo>
                    <a:cubicBezTo>
                      <a:pt x="1383021" y="5126"/>
                      <a:pt x="1356281" y="-2091"/>
                      <a:pt x="1330534" y="517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</p:grpSp>
      </p:grpSp>
      <p:sp>
        <p:nvSpPr>
          <p:cNvPr id="45" name="Beszédbuborék: lekerekített sarkú téglalap 44">
            <a:extLst>
              <a:ext uri="{FF2B5EF4-FFF2-40B4-BE49-F238E27FC236}">
                <a16:creationId xmlns:a16="http://schemas.microsoft.com/office/drawing/2014/main" id="{C1170381-C365-F809-219E-E091C892EF88}"/>
              </a:ext>
            </a:extLst>
          </p:cNvPr>
          <p:cNvSpPr/>
          <p:nvPr/>
        </p:nvSpPr>
        <p:spPr>
          <a:xfrm>
            <a:off x="651636" y="1675942"/>
            <a:ext cx="6950524" cy="3568146"/>
          </a:xfrm>
          <a:prstGeom prst="wedgeRoundRectCallout">
            <a:avLst>
              <a:gd name="adj1" fmla="val 58964"/>
              <a:gd name="adj2" fmla="val 28862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101600" dist="177800" dir="9420000" algn="ctr" rotWithShape="0">
              <a:srgbClr val="000000">
                <a:alpha val="8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DBAA4C54-F673-8103-7508-A3EBAB68388F}"/>
              </a:ext>
            </a:extLst>
          </p:cNvPr>
          <p:cNvSpPr txBox="1"/>
          <p:nvPr/>
        </p:nvSpPr>
        <p:spPr>
          <a:xfrm>
            <a:off x="803452" y="1948651"/>
            <a:ext cx="695052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7">
              <a:spcBef>
                <a:spcPts val="600"/>
              </a:spcBef>
              <a:spcAft>
                <a:spcPts val="600"/>
              </a:spcAft>
              <a:defRPr/>
            </a:pPr>
            <a:r>
              <a:rPr lang="hu-H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CE jelölési folyamat áttekintése, kiemelve a vonatkozó jogszabályok körét és szerepüket, a kockázatfelmérés módszerét és a szabványok alapján a kockázatok kezelését. 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30ECB48-5607-F248-8D56-975081F246B8}"/>
              </a:ext>
            </a:extLst>
          </p:cNvPr>
          <p:cNvSpPr txBox="1"/>
          <p:nvPr/>
        </p:nvSpPr>
        <p:spPr>
          <a:xfrm>
            <a:off x="62702" y="87084"/>
            <a:ext cx="8806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A hosszabb válasz…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7" name="Ellipszis 46">
            <a:extLst>
              <a:ext uri="{FF2B5EF4-FFF2-40B4-BE49-F238E27FC236}">
                <a16:creationId xmlns:a16="http://schemas.microsoft.com/office/drawing/2014/main" id="{B5D10FB5-4BF2-C40E-029A-F899FE8672EB}"/>
              </a:ext>
            </a:extLst>
          </p:cNvPr>
          <p:cNvSpPr/>
          <p:nvPr/>
        </p:nvSpPr>
        <p:spPr>
          <a:xfrm rot="1205053">
            <a:off x="10383362" y="3164826"/>
            <a:ext cx="490236" cy="47272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1600" dist="177800" dir="9420000" algn="ctr" rotWithShape="0">
              <a:srgbClr val="000000">
                <a:alpha val="8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Ellipszis 47">
            <a:extLst>
              <a:ext uri="{FF2B5EF4-FFF2-40B4-BE49-F238E27FC236}">
                <a16:creationId xmlns:a16="http://schemas.microsoft.com/office/drawing/2014/main" id="{D952D848-FA78-DAD5-356D-8D8BF9120379}"/>
              </a:ext>
            </a:extLst>
          </p:cNvPr>
          <p:cNvSpPr/>
          <p:nvPr/>
        </p:nvSpPr>
        <p:spPr>
          <a:xfrm rot="1205053">
            <a:off x="10466107" y="3693320"/>
            <a:ext cx="251575" cy="2531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1600" dist="177800" dir="9420000" algn="ctr" rotWithShape="0">
              <a:srgbClr val="000000">
                <a:alpha val="8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52" name="Csoportba foglalás 51">
            <a:extLst>
              <a:ext uri="{FF2B5EF4-FFF2-40B4-BE49-F238E27FC236}">
                <a16:creationId xmlns:a16="http://schemas.microsoft.com/office/drawing/2014/main" id="{4A272367-4DF7-EAFB-F4E7-0C8721DEE58E}"/>
              </a:ext>
            </a:extLst>
          </p:cNvPr>
          <p:cNvGrpSpPr/>
          <p:nvPr/>
        </p:nvGrpSpPr>
        <p:grpSpPr>
          <a:xfrm>
            <a:off x="10038668" y="1397656"/>
            <a:ext cx="1502008" cy="1502008"/>
            <a:chOff x="10038668" y="1397656"/>
            <a:chExt cx="1502008" cy="1502008"/>
          </a:xfrm>
        </p:grpSpPr>
        <p:pic>
          <p:nvPicPr>
            <p:cNvPr id="1026" name="Picture 2" descr="2 az 1-ben instant Kávék | Firsthand">
              <a:extLst>
                <a:ext uri="{FF2B5EF4-FFF2-40B4-BE49-F238E27FC236}">
                  <a16:creationId xmlns:a16="http://schemas.microsoft.com/office/drawing/2014/main" id="{42276116-136E-7645-50B8-1708588C1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8460">
              <a:off x="10038668" y="1397656"/>
              <a:ext cx="1502008" cy="1502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églalap 48">
              <a:extLst>
                <a:ext uri="{FF2B5EF4-FFF2-40B4-BE49-F238E27FC236}">
                  <a16:creationId xmlns:a16="http://schemas.microsoft.com/office/drawing/2014/main" id="{185EC39A-4672-DF8D-06E3-62DB0FCE7E88}"/>
                </a:ext>
              </a:extLst>
            </p:cNvPr>
            <p:cNvSpPr/>
            <p:nvPr/>
          </p:nvSpPr>
          <p:spPr>
            <a:xfrm rot="1496990">
              <a:off x="10548404" y="1533091"/>
              <a:ext cx="746886" cy="338088"/>
            </a:xfrm>
            <a:prstGeom prst="rect">
              <a:avLst/>
            </a:prstGeom>
            <a:gradFill>
              <a:gsLst>
                <a:gs pos="0">
                  <a:srgbClr val="0B5582"/>
                </a:gs>
                <a:gs pos="100000">
                  <a:srgbClr val="54B7D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hu-HU" sz="1000" b="1" i="1" dirty="0">
                  <a:latin typeface="Arial Rounded MT Bold" panose="020F0704030504030204" pitchFamily="34" charset="0"/>
                </a:rPr>
                <a:t>Conformity</a:t>
              </a:r>
            </a:p>
          </p:txBody>
        </p:sp>
        <p:sp>
          <p:nvSpPr>
            <p:cNvPr id="50" name="Téglalap 49">
              <a:extLst>
                <a:ext uri="{FF2B5EF4-FFF2-40B4-BE49-F238E27FC236}">
                  <a16:creationId xmlns:a16="http://schemas.microsoft.com/office/drawing/2014/main" id="{2F896539-DA78-C2A3-D8ED-D181B2870622}"/>
                </a:ext>
              </a:extLst>
            </p:cNvPr>
            <p:cNvSpPr/>
            <p:nvPr/>
          </p:nvSpPr>
          <p:spPr>
            <a:xfrm rot="17195418">
              <a:off x="10759890" y="2252603"/>
              <a:ext cx="746886" cy="265507"/>
            </a:xfrm>
            <a:prstGeom prst="rect">
              <a:avLst/>
            </a:prstGeom>
            <a:gradFill>
              <a:gsLst>
                <a:gs pos="0">
                  <a:srgbClr val="0B5582"/>
                </a:gs>
                <a:gs pos="100000">
                  <a:srgbClr val="54B7DD"/>
                </a:gs>
              </a:gsLst>
              <a:lin ang="5400000" scaled="1"/>
            </a:gradFill>
            <a:ln>
              <a:noFill/>
            </a:ln>
            <a:scene3d>
              <a:camera prst="orthographicFront">
                <a:rot lat="3600000" lon="0" rev="21299999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hu-HU" sz="800" b="1" i="1" dirty="0">
                  <a:latin typeface="Arial Rounded MT Bold" panose="020F0704030504030204" pitchFamily="34" charset="0"/>
                </a:rPr>
                <a:t>Conformity</a:t>
              </a:r>
            </a:p>
          </p:txBody>
        </p:sp>
        <p:sp>
          <p:nvSpPr>
            <p:cNvPr id="51" name="Téglalap 50">
              <a:extLst>
                <a:ext uri="{FF2B5EF4-FFF2-40B4-BE49-F238E27FC236}">
                  <a16:creationId xmlns:a16="http://schemas.microsoft.com/office/drawing/2014/main" id="{805922DD-60FA-25DA-1767-2E057C045CC7}"/>
                </a:ext>
              </a:extLst>
            </p:cNvPr>
            <p:cNvSpPr/>
            <p:nvPr/>
          </p:nvSpPr>
          <p:spPr>
            <a:xfrm rot="7236454">
              <a:off x="10334877" y="2273182"/>
              <a:ext cx="202030" cy="57214"/>
            </a:xfrm>
            <a:prstGeom prst="rect">
              <a:avLst/>
            </a:prstGeom>
            <a:gradFill>
              <a:gsLst>
                <a:gs pos="0">
                  <a:srgbClr val="0B5582"/>
                </a:gs>
                <a:gs pos="100000">
                  <a:srgbClr val="54B7D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hu-HU" sz="400" b="1" i="1" dirty="0">
                  <a:latin typeface="Arial Rounded MT Bold" panose="020F0704030504030204" pitchFamily="34" charset="0"/>
                </a:rPr>
                <a:t>Co</a:t>
              </a:r>
              <a:r>
                <a:rPr lang="hu-HU" sz="300" b="1" i="1" dirty="0">
                  <a:latin typeface="Arial Rounded MT Bold" panose="020F0704030504030204" pitchFamily="34" charset="0"/>
                </a:rPr>
                <a:t>nfo</a:t>
              </a:r>
              <a:r>
                <a:rPr lang="hu-HU" sz="200" b="1" i="1" dirty="0">
                  <a:latin typeface="Arial Rounded MT Bold" panose="020F0704030504030204" pitchFamily="34" charset="0"/>
                </a:rPr>
                <a:t>rm</a:t>
              </a:r>
              <a:r>
                <a:rPr lang="hu-HU" sz="100" b="1" i="1" dirty="0">
                  <a:latin typeface="Arial Rounded MT Bold" panose="020F0704030504030204" pitchFamily="34" charset="0"/>
                </a:rPr>
                <a:t>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9479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5D2D96F0-043E-F5E9-2CBE-06E3060E47C0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Témáim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85C9E07B-3067-7AC6-1D2A-1D78F153B6AB}"/>
              </a:ext>
            </a:extLst>
          </p:cNvPr>
          <p:cNvSpPr txBox="1"/>
          <p:nvPr/>
        </p:nvSpPr>
        <p:spPr>
          <a:xfrm>
            <a:off x="3608320" y="4264796"/>
            <a:ext cx="6867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 jelölés 12 lépése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A57E6C1B-8DAE-C0B2-1408-9660CF132AE0}"/>
              </a:ext>
            </a:extLst>
          </p:cNvPr>
          <p:cNvSpPr txBox="1"/>
          <p:nvPr/>
        </p:nvSpPr>
        <p:spPr>
          <a:xfrm>
            <a:off x="1612900" y="2835439"/>
            <a:ext cx="1707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400" b="1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Bevezető 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303E93AF-ABB6-D6D9-6D39-6E850E72750D}"/>
              </a:ext>
            </a:extLst>
          </p:cNvPr>
          <p:cNvSpPr txBox="1"/>
          <p:nvPr/>
        </p:nvSpPr>
        <p:spPr>
          <a:xfrm>
            <a:off x="1308100" y="4264796"/>
            <a:ext cx="2012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400" b="1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 jelölés </a:t>
            </a:r>
          </a:p>
        </p:txBody>
      </p:sp>
      <p:sp>
        <p:nvSpPr>
          <p:cNvPr id="29" name="Téglalap 28">
            <a:extLst>
              <a:ext uri="{FF2B5EF4-FFF2-40B4-BE49-F238E27FC236}">
                <a16:creationId xmlns:a16="http://schemas.microsoft.com/office/drawing/2014/main" id="{D2A39815-EEFC-1215-FD1D-D6DCC7881528}"/>
              </a:ext>
            </a:extLst>
          </p:cNvPr>
          <p:cNvSpPr/>
          <p:nvPr/>
        </p:nvSpPr>
        <p:spPr>
          <a:xfrm>
            <a:off x="3403600" y="2499803"/>
            <a:ext cx="121277" cy="116947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Téglalap 29">
            <a:extLst>
              <a:ext uri="{FF2B5EF4-FFF2-40B4-BE49-F238E27FC236}">
                <a16:creationId xmlns:a16="http://schemas.microsoft.com/office/drawing/2014/main" id="{5EB06E65-BA49-8994-ABCD-D8FA6D7FE353}"/>
              </a:ext>
            </a:extLst>
          </p:cNvPr>
          <p:cNvSpPr/>
          <p:nvPr/>
        </p:nvSpPr>
        <p:spPr>
          <a:xfrm>
            <a:off x="3403600" y="4193381"/>
            <a:ext cx="121277" cy="6048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A97398D-F126-A457-857F-45A3938522F1}"/>
              </a:ext>
            </a:extLst>
          </p:cNvPr>
          <p:cNvSpPr txBox="1"/>
          <p:nvPr/>
        </p:nvSpPr>
        <p:spPr>
          <a:xfrm>
            <a:off x="3608320" y="2440880"/>
            <a:ext cx="68674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Új jogszabályi keretrendszer, jogszabályok és szabványok, szereplők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Gépek életciklusa és a követelmények rendszere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7353AE8-8BF7-488A-E4FC-3B1249E6ADC6}"/>
              </a:ext>
            </a:extLst>
          </p:cNvPr>
          <p:cNvSpPr txBox="1"/>
          <p:nvPr/>
        </p:nvSpPr>
        <p:spPr>
          <a:xfrm>
            <a:off x="3608320" y="5350046"/>
            <a:ext cx="68674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Új géprendelet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Szabványváltozások</a:t>
            </a:r>
            <a:endParaRPr lang="hu-HU" sz="24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C965E0F-5A0D-FE7D-21D0-28493D18EDF9}"/>
              </a:ext>
            </a:extLst>
          </p:cNvPr>
          <p:cNvSpPr txBox="1"/>
          <p:nvPr/>
        </p:nvSpPr>
        <p:spPr>
          <a:xfrm>
            <a:off x="1308100" y="5534713"/>
            <a:ext cx="2012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400" b="1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Változások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CFEE91F9-E459-6CB6-0D97-CBD25155C8AB}"/>
              </a:ext>
            </a:extLst>
          </p:cNvPr>
          <p:cNvSpPr/>
          <p:nvPr/>
        </p:nvSpPr>
        <p:spPr>
          <a:xfrm>
            <a:off x="3403600" y="5321985"/>
            <a:ext cx="121277" cy="88712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975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83F6F-C016-9194-D992-2EEEE459F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3828F331-6028-3C7A-801A-6AFB9C4DD5E7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Témáim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22F7FF0D-6E24-3280-D936-D524C70CC745}"/>
              </a:ext>
            </a:extLst>
          </p:cNvPr>
          <p:cNvSpPr txBox="1"/>
          <p:nvPr/>
        </p:nvSpPr>
        <p:spPr>
          <a:xfrm>
            <a:off x="3608320" y="4264796"/>
            <a:ext cx="6867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 jelölés 12 lépése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EA9E9BBC-DDB0-35AF-CE4A-C83F7788ECD0}"/>
              </a:ext>
            </a:extLst>
          </p:cNvPr>
          <p:cNvSpPr txBox="1"/>
          <p:nvPr/>
        </p:nvSpPr>
        <p:spPr>
          <a:xfrm>
            <a:off x="1612900" y="2835439"/>
            <a:ext cx="1707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400" b="1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Bevezető 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A1C59A37-6A22-4CF4-9DB1-AB591F948CBA}"/>
              </a:ext>
            </a:extLst>
          </p:cNvPr>
          <p:cNvSpPr txBox="1"/>
          <p:nvPr/>
        </p:nvSpPr>
        <p:spPr>
          <a:xfrm>
            <a:off x="1308100" y="4264796"/>
            <a:ext cx="2012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4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 jelölés </a:t>
            </a:r>
          </a:p>
        </p:txBody>
      </p:sp>
      <p:sp>
        <p:nvSpPr>
          <p:cNvPr id="29" name="Téglalap 28">
            <a:extLst>
              <a:ext uri="{FF2B5EF4-FFF2-40B4-BE49-F238E27FC236}">
                <a16:creationId xmlns:a16="http://schemas.microsoft.com/office/drawing/2014/main" id="{EEEB49A3-B9DF-9593-B714-01EB467D5DFF}"/>
              </a:ext>
            </a:extLst>
          </p:cNvPr>
          <p:cNvSpPr/>
          <p:nvPr/>
        </p:nvSpPr>
        <p:spPr>
          <a:xfrm>
            <a:off x="3403600" y="2499803"/>
            <a:ext cx="121277" cy="116947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Téglalap 29">
            <a:extLst>
              <a:ext uri="{FF2B5EF4-FFF2-40B4-BE49-F238E27FC236}">
                <a16:creationId xmlns:a16="http://schemas.microsoft.com/office/drawing/2014/main" id="{EA255DAE-5FBC-4D0C-EB27-E9FB90C32BA9}"/>
              </a:ext>
            </a:extLst>
          </p:cNvPr>
          <p:cNvSpPr/>
          <p:nvPr/>
        </p:nvSpPr>
        <p:spPr>
          <a:xfrm>
            <a:off x="3403600" y="4193381"/>
            <a:ext cx="121277" cy="6048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353B416-AC48-F854-7E5D-F35DC5CFC2C3}"/>
              </a:ext>
            </a:extLst>
          </p:cNvPr>
          <p:cNvSpPr txBox="1"/>
          <p:nvPr/>
        </p:nvSpPr>
        <p:spPr>
          <a:xfrm>
            <a:off x="3608320" y="2440880"/>
            <a:ext cx="68674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Új jogszabályi keretrendszer, jogszabályok és szabványok, szereplők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Gépek életciklusa és a követelmények rendszere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263411A-23D7-16F5-ADF5-F8E69EBAB4CA}"/>
              </a:ext>
            </a:extLst>
          </p:cNvPr>
          <p:cNvSpPr txBox="1"/>
          <p:nvPr/>
        </p:nvSpPr>
        <p:spPr>
          <a:xfrm>
            <a:off x="3608320" y="5350046"/>
            <a:ext cx="68674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Új géprendelet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Szabványváltozások</a:t>
            </a:r>
            <a:endParaRPr lang="hu-HU" sz="2400" b="0" i="0" u="none" strike="noStrike" baseline="0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7452D65-4ECC-CA79-BE4F-8B42CF27639C}"/>
              </a:ext>
            </a:extLst>
          </p:cNvPr>
          <p:cNvSpPr txBox="1"/>
          <p:nvPr/>
        </p:nvSpPr>
        <p:spPr>
          <a:xfrm>
            <a:off x="1308100" y="5534713"/>
            <a:ext cx="2012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4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Változások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E31651EB-0E35-C94F-54F5-C899E36AF658}"/>
              </a:ext>
            </a:extLst>
          </p:cNvPr>
          <p:cNvSpPr/>
          <p:nvPr/>
        </p:nvSpPr>
        <p:spPr>
          <a:xfrm>
            <a:off x="3403600" y="5321985"/>
            <a:ext cx="121277" cy="88712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860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eszédbuborék: lekerekített sarkú téglalap 34">
            <a:extLst>
              <a:ext uri="{FF2B5EF4-FFF2-40B4-BE49-F238E27FC236}">
                <a16:creationId xmlns:a16="http://schemas.microsoft.com/office/drawing/2014/main" id="{9D7FCB8F-54E2-DBB2-4AD5-54130060514C}"/>
              </a:ext>
            </a:extLst>
          </p:cNvPr>
          <p:cNvSpPr/>
          <p:nvPr/>
        </p:nvSpPr>
        <p:spPr>
          <a:xfrm>
            <a:off x="5991225" y="1362075"/>
            <a:ext cx="5800725" cy="2981325"/>
          </a:xfrm>
          <a:prstGeom prst="wedgeRoundRectCallout">
            <a:avLst>
              <a:gd name="adj1" fmla="val -61571"/>
              <a:gd name="adj2" fmla="val -13858"/>
              <a:gd name="adj3" fmla="val 16667"/>
            </a:avLst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D2D96F0-043E-F5E9-2CBE-06E3060E47C0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Az új jogszabályi keret (NLF)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98C18CBE-8A94-3189-2994-F2B2D07E9810}"/>
              </a:ext>
            </a:extLst>
          </p:cNvPr>
          <p:cNvSpPr txBox="1"/>
          <p:nvPr/>
        </p:nvSpPr>
        <p:spPr>
          <a:xfrm>
            <a:off x="304346" y="3560293"/>
            <a:ext cx="447720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7200" b="1" dirty="0"/>
              <a:t>N</a:t>
            </a:r>
            <a:r>
              <a:rPr lang="hu-HU" sz="7200" dirty="0"/>
              <a:t>ew </a:t>
            </a:r>
            <a:r>
              <a:rPr lang="hu-HU" sz="7200" b="1" dirty="0" err="1"/>
              <a:t>L</a:t>
            </a:r>
            <a:r>
              <a:rPr lang="hu-HU" sz="7200" dirty="0" err="1"/>
              <a:t>egislation</a:t>
            </a:r>
            <a:r>
              <a:rPr lang="hu-HU" sz="7200" dirty="0"/>
              <a:t> </a:t>
            </a:r>
            <a:r>
              <a:rPr lang="hu-HU" sz="7200" b="1" dirty="0"/>
              <a:t>F</a:t>
            </a:r>
            <a:r>
              <a:rPr lang="hu-HU" sz="7200" dirty="0"/>
              <a:t>ramework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91A6BAA0-76B7-33B7-9A52-9B628078CFC8}"/>
              </a:ext>
            </a:extLst>
          </p:cNvPr>
          <p:cNvSpPr txBox="1"/>
          <p:nvPr/>
        </p:nvSpPr>
        <p:spPr>
          <a:xfrm>
            <a:off x="6217672" y="1515329"/>
            <a:ext cx="5852657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sz="2000" u="sng" dirty="0">
                <a:solidFill>
                  <a:srgbClr val="004494"/>
                </a:solidFill>
                <a:effectLst/>
                <a:hlinkClick r:id="rId2"/>
              </a:rPr>
              <a:t>Regulation (EC) 765/2008</a:t>
            </a:r>
            <a:r>
              <a:rPr lang="hu-HU" sz="2000" u="sng" dirty="0">
                <a:solidFill>
                  <a:srgbClr val="004494"/>
                </a:solidFill>
                <a:effectLst/>
              </a:rPr>
              <a:t> </a:t>
            </a:r>
            <a:br>
              <a:rPr lang="hu-HU" sz="2000" u="sng" dirty="0">
                <a:solidFill>
                  <a:srgbClr val="004494"/>
                </a:solidFill>
                <a:effectLst/>
              </a:rPr>
            </a:br>
            <a:r>
              <a:rPr lang="en-US" dirty="0">
                <a:effectLst/>
              </a:rPr>
              <a:t>a </a:t>
            </a:r>
            <a:r>
              <a:rPr lang="en-US" dirty="0" err="1">
                <a:effectLst/>
              </a:rPr>
              <a:t>termékek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forgalmazása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tekintetében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az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akkreditálás</a:t>
            </a:r>
            <a:r>
              <a:rPr lang="en-US" dirty="0">
                <a:effectLst/>
              </a:rPr>
              <a:t> és </a:t>
            </a:r>
            <a:r>
              <a:rPr lang="en-US" dirty="0" err="1">
                <a:effectLst/>
              </a:rPr>
              <a:t>piacfelügyelet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előírásai</a:t>
            </a:r>
            <a:endParaRPr lang="en-US" sz="2000" dirty="0">
              <a:effectLst/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sz="2000" u="sng" dirty="0">
                <a:solidFill>
                  <a:srgbClr val="004494"/>
                </a:solidFill>
                <a:effectLst/>
                <a:hlinkClick r:id="rId3"/>
              </a:rPr>
              <a:t>Decision 768/2008</a:t>
            </a:r>
            <a:r>
              <a:rPr lang="hu-HU" sz="2000" u="sng" dirty="0">
                <a:solidFill>
                  <a:srgbClr val="004494"/>
                </a:solidFill>
                <a:effectLst/>
              </a:rPr>
              <a:t> </a:t>
            </a:r>
            <a:br>
              <a:rPr lang="hu-HU" sz="2000" u="sng" dirty="0">
                <a:solidFill>
                  <a:srgbClr val="004494"/>
                </a:solidFill>
                <a:effectLst/>
              </a:rPr>
            </a:br>
            <a:r>
              <a:rPr lang="en-US" dirty="0">
                <a:effectLst/>
              </a:rPr>
              <a:t>a </a:t>
            </a:r>
            <a:r>
              <a:rPr lang="en-US" dirty="0" err="1">
                <a:effectLst/>
              </a:rPr>
              <a:t>termékek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forgalomba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hozatalának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közös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keretrendszer</a:t>
            </a:r>
            <a:r>
              <a:rPr lang="hu-HU" dirty="0">
                <a:effectLst/>
              </a:rPr>
              <a:t>e</a:t>
            </a:r>
            <a:endParaRPr lang="en-US" dirty="0">
              <a:effectLst/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sz="2000" u="sng" dirty="0">
                <a:solidFill>
                  <a:srgbClr val="004494"/>
                </a:solidFill>
                <a:effectLst/>
                <a:hlinkClick r:id="rId4"/>
              </a:rPr>
              <a:t>Regulation (EU) 2019/1020</a:t>
            </a:r>
            <a:r>
              <a:rPr lang="hu-HU" sz="2000" u="sng" dirty="0">
                <a:solidFill>
                  <a:srgbClr val="004494"/>
                </a:solidFill>
                <a:effectLst/>
              </a:rPr>
              <a:t>  </a:t>
            </a:r>
            <a:br>
              <a:rPr lang="hu-HU" sz="2000" u="sng" dirty="0">
                <a:solidFill>
                  <a:srgbClr val="004494"/>
                </a:solidFill>
                <a:effectLst/>
              </a:rPr>
            </a:br>
            <a:r>
              <a:rPr lang="en-US" dirty="0">
                <a:effectLst/>
              </a:rPr>
              <a:t>a </a:t>
            </a:r>
            <a:r>
              <a:rPr lang="en-US" dirty="0" err="1">
                <a:effectLst/>
              </a:rPr>
              <a:t>piacfelügyeletről</a:t>
            </a:r>
            <a:r>
              <a:rPr lang="en-US" dirty="0">
                <a:effectLst/>
              </a:rPr>
              <a:t> és a </a:t>
            </a:r>
            <a:r>
              <a:rPr lang="en-US" dirty="0" err="1">
                <a:effectLst/>
              </a:rPr>
              <a:t>termékek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megfelelőségéről</a:t>
            </a:r>
            <a:endParaRPr lang="hu-HU" dirty="0">
              <a:effectLst/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hu-HU" sz="2000" dirty="0"/>
              <a:t>(+ termékspecifikus jogszabályok)</a:t>
            </a:r>
          </a:p>
        </p:txBody>
      </p:sp>
      <p:pic>
        <p:nvPicPr>
          <p:cNvPr id="5124" name="Picture 4" descr="Person Sitting Png Silhouette - People Sitting Png Silhouette | Full Size  PNG Download | SeekPNG">
            <a:extLst>
              <a:ext uri="{FF2B5EF4-FFF2-40B4-BE49-F238E27FC236}">
                <a16:creationId xmlns:a16="http://schemas.microsoft.com/office/drawing/2014/main" id="{054754CE-4816-5162-710B-83DC9E386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7999" y="1999308"/>
            <a:ext cx="3183731" cy="477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387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8D224EA8-5B74-D0F6-6CDE-1DFEF5C13513}"/>
              </a:ext>
            </a:extLst>
          </p:cNvPr>
          <p:cNvSpPr txBox="1"/>
          <p:nvPr/>
        </p:nvSpPr>
        <p:spPr>
          <a:xfrm>
            <a:off x="192450" y="-170437"/>
            <a:ext cx="9183505" cy="1287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új jogszabályi keret (NLF)</a:t>
            </a:r>
          </a:p>
          <a:p>
            <a:pPr>
              <a:lnSpc>
                <a:spcPts val="4600"/>
              </a:lnSpc>
            </a:pPr>
            <a:r>
              <a:rPr lang="hu-HU" sz="4800" dirty="0">
                <a:solidFill>
                  <a:schemeClr val="bg1"/>
                </a:solidFill>
              </a:rPr>
              <a:t>AZ UNIÓS MINŐSÉGI LÁNC </a:t>
            </a:r>
          </a:p>
        </p:txBody>
      </p:sp>
      <p:grpSp>
        <p:nvGrpSpPr>
          <p:cNvPr id="82" name="Csoportba foglalás 81">
            <a:extLst>
              <a:ext uri="{FF2B5EF4-FFF2-40B4-BE49-F238E27FC236}">
                <a16:creationId xmlns:a16="http://schemas.microsoft.com/office/drawing/2014/main" id="{1B2C2CDD-DC21-1C06-ABD2-D71CC3D3BD73}"/>
              </a:ext>
            </a:extLst>
          </p:cNvPr>
          <p:cNvGrpSpPr/>
          <p:nvPr/>
        </p:nvGrpSpPr>
        <p:grpSpPr>
          <a:xfrm>
            <a:off x="204604" y="3086061"/>
            <a:ext cx="2509826" cy="561450"/>
            <a:chOff x="204604" y="3086061"/>
            <a:chExt cx="2509826" cy="561450"/>
          </a:xfrm>
        </p:grpSpPr>
        <p:sp>
          <p:nvSpPr>
            <p:cNvPr id="8" name="Pentagon 1">
              <a:extLst>
                <a:ext uri="{FF2B5EF4-FFF2-40B4-BE49-F238E27FC236}">
                  <a16:creationId xmlns:a16="http://schemas.microsoft.com/office/drawing/2014/main" id="{EC666C37-CC97-4A8F-3A20-5476C4F5EF6C}"/>
                </a:ext>
              </a:extLst>
            </p:cNvPr>
            <p:cNvSpPr/>
            <p:nvPr/>
          </p:nvSpPr>
          <p:spPr>
            <a:xfrm>
              <a:off x="204604" y="3086061"/>
              <a:ext cx="2509826" cy="558534"/>
            </a:xfrm>
            <a:custGeom>
              <a:avLst/>
              <a:gdLst>
                <a:gd name="connsiteX0" fmla="*/ 0 w 2509826"/>
                <a:gd name="connsiteY0" fmla="*/ 0 h 558534"/>
                <a:gd name="connsiteX1" fmla="*/ 2230559 w 2509826"/>
                <a:gd name="connsiteY1" fmla="*/ 0 h 558534"/>
                <a:gd name="connsiteX2" fmla="*/ 2509826 w 2509826"/>
                <a:gd name="connsiteY2" fmla="*/ 279267 h 558534"/>
                <a:gd name="connsiteX3" fmla="*/ 2230559 w 2509826"/>
                <a:gd name="connsiteY3" fmla="*/ 558534 h 558534"/>
                <a:gd name="connsiteX4" fmla="*/ 0 w 2509826"/>
                <a:gd name="connsiteY4" fmla="*/ 558534 h 558534"/>
                <a:gd name="connsiteX5" fmla="*/ 0 w 2509826"/>
                <a:gd name="connsiteY5" fmla="*/ 0 h 55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9826" h="558534" fill="none" extrusionOk="0">
                  <a:moveTo>
                    <a:pt x="0" y="0"/>
                  </a:moveTo>
                  <a:cubicBezTo>
                    <a:pt x="763125" y="-16392"/>
                    <a:pt x="1694094" y="-90900"/>
                    <a:pt x="2230559" y="0"/>
                  </a:cubicBezTo>
                  <a:cubicBezTo>
                    <a:pt x="2348589" y="87450"/>
                    <a:pt x="2377297" y="196838"/>
                    <a:pt x="2509826" y="279267"/>
                  </a:cubicBezTo>
                  <a:cubicBezTo>
                    <a:pt x="2439845" y="333787"/>
                    <a:pt x="2310993" y="442230"/>
                    <a:pt x="2230559" y="558534"/>
                  </a:cubicBezTo>
                  <a:cubicBezTo>
                    <a:pt x="1413319" y="720749"/>
                    <a:pt x="324992" y="706998"/>
                    <a:pt x="0" y="558534"/>
                  </a:cubicBezTo>
                  <a:cubicBezTo>
                    <a:pt x="-42902" y="452110"/>
                    <a:pt x="-23131" y="225220"/>
                    <a:pt x="0" y="0"/>
                  </a:cubicBezTo>
                  <a:close/>
                </a:path>
                <a:path w="2509826" h="558534" stroke="0" extrusionOk="0">
                  <a:moveTo>
                    <a:pt x="0" y="0"/>
                  </a:moveTo>
                  <a:cubicBezTo>
                    <a:pt x="840549" y="-46077"/>
                    <a:pt x="1839299" y="76065"/>
                    <a:pt x="2230559" y="0"/>
                  </a:cubicBezTo>
                  <a:cubicBezTo>
                    <a:pt x="2282457" y="60612"/>
                    <a:pt x="2397087" y="164330"/>
                    <a:pt x="2509826" y="279267"/>
                  </a:cubicBezTo>
                  <a:cubicBezTo>
                    <a:pt x="2378730" y="396812"/>
                    <a:pt x="2379430" y="459888"/>
                    <a:pt x="2230559" y="558534"/>
                  </a:cubicBezTo>
                  <a:cubicBezTo>
                    <a:pt x="1817034" y="432858"/>
                    <a:pt x="690144" y="537006"/>
                    <a:pt x="0" y="558534"/>
                  </a:cubicBezTo>
                  <a:cubicBezTo>
                    <a:pt x="-23432" y="405522"/>
                    <a:pt x="-44777" y="278907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39200"/>
              </a:solidFill>
              <a:extLst>
                <a:ext uri="{C807C97D-BFC1-408E-A445-0C87EB9F89A2}">
                  <ask:lineSketchStyleProps xmlns:ask="http://schemas.microsoft.com/office/drawing/2018/sketchyshapes" sd="130939987">
                    <a:prstGeom prst="homePlat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CC0764A6-4D0F-97A4-3C5D-B5C8ECC490C2}"/>
                </a:ext>
              </a:extLst>
            </p:cNvPr>
            <p:cNvSpPr txBox="1"/>
            <p:nvPr/>
          </p:nvSpPr>
          <p:spPr>
            <a:xfrm>
              <a:off x="248682" y="3201235"/>
              <a:ext cx="2310648" cy="446276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r>
                <a:rPr lang="hu-HU" sz="1400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ALAPVETŐ</a:t>
              </a:r>
              <a:r>
                <a:rPr lang="hu-HU" sz="1400" b="1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 </a:t>
              </a:r>
              <a:r>
                <a:rPr lang="hu-HU" sz="1400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BIZTONSÁGI </a:t>
              </a:r>
              <a:r>
                <a:rPr lang="hu-HU" sz="900" b="1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JELLEMZŐK</a:t>
              </a:r>
              <a:endParaRPr lang="en-US" sz="14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grpSp>
        <p:nvGrpSpPr>
          <p:cNvPr id="83" name="Csoportba foglalás 82">
            <a:extLst>
              <a:ext uri="{FF2B5EF4-FFF2-40B4-BE49-F238E27FC236}">
                <a16:creationId xmlns:a16="http://schemas.microsoft.com/office/drawing/2014/main" id="{B8742184-2D69-83BE-03B4-A55A4D857BFE}"/>
              </a:ext>
            </a:extLst>
          </p:cNvPr>
          <p:cNvGrpSpPr/>
          <p:nvPr/>
        </p:nvGrpSpPr>
        <p:grpSpPr>
          <a:xfrm>
            <a:off x="197024" y="3703434"/>
            <a:ext cx="2509826" cy="561449"/>
            <a:chOff x="197024" y="3703434"/>
            <a:chExt cx="2509826" cy="561449"/>
          </a:xfrm>
        </p:grpSpPr>
        <p:sp>
          <p:nvSpPr>
            <p:cNvPr id="10" name="Pentagon 1">
              <a:extLst>
                <a:ext uri="{FF2B5EF4-FFF2-40B4-BE49-F238E27FC236}">
                  <a16:creationId xmlns:a16="http://schemas.microsoft.com/office/drawing/2014/main" id="{B6F2EE9C-5CCD-70CB-111F-6398F0F088BB}"/>
                </a:ext>
              </a:extLst>
            </p:cNvPr>
            <p:cNvSpPr/>
            <p:nvPr/>
          </p:nvSpPr>
          <p:spPr>
            <a:xfrm>
              <a:off x="197024" y="3703434"/>
              <a:ext cx="2509826" cy="558534"/>
            </a:xfrm>
            <a:custGeom>
              <a:avLst/>
              <a:gdLst>
                <a:gd name="connsiteX0" fmla="*/ 0 w 2509826"/>
                <a:gd name="connsiteY0" fmla="*/ 0 h 558534"/>
                <a:gd name="connsiteX1" fmla="*/ 2230559 w 2509826"/>
                <a:gd name="connsiteY1" fmla="*/ 0 h 558534"/>
                <a:gd name="connsiteX2" fmla="*/ 2509826 w 2509826"/>
                <a:gd name="connsiteY2" fmla="*/ 279267 h 558534"/>
                <a:gd name="connsiteX3" fmla="*/ 2230559 w 2509826"/>
                <a:gd name="connsiteY3" fmla="*/ 558534 h 558534"/>
                <a:gd name="connsiteX4" fmla="*/ 0 w 2509826"/>
                <a:gd name="connsiteY4" fmla="*/ 558534 h 558534"/>
                <a:gd name="connsiteX5" fmla="*/ 0 w 2509826"/>
                <a:gd name="connsiteY5" fmla="*/ 0 h 55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9826" h="558534" fill="none" extrusionOk="0">
                  <a:moveTo>
                    <a:pt x="0" y="0"/>
                  </a:moveTo>
                  <a:cubicBezTo>
                    <a:pt x="698520" y="-112845"/>
                    <a:pt x="1750584" y="131306"/>
                    <a:pt x="2230559" y="0"/>
                  </a:cubicBezTo>
                  <a:cubicBezTo>
                    <a:pt x="2272551" y="43281"/>
                    <a:pt x="2443525" y="212269"/>
                    <a:pt x="2509826" y="279267"/>
                  </a:cubicBezTo>
                  <a:cubicBezTo>
                    <a:pt x="2368941" y="398534"/>
                    <a:pt x="2284275" y="529744"/>
                    <a:pt x="2230559" y="558534"/>
                  </a:cubicBezTo>
                  <a:cubicBezTo>
                    <a:pt x="1430404" y="701047"/>
                    <a:pt x="1015155" y="680126"/>
                    <a:pt x="0" y="558534"/>
                  </a:cubicBezTo>
                  <a:cubicBezTo>
                    <a:pt x="-45767" y="398766"/>
                    <a:pt x="-42246" y="134173"/>
                    <a:pt x="0" y="0"/>
                  </a:cubicBezTo>
                  <a:close/>
                </a:path>
                <a:path w="2509826" h="558534" stroke="0" extrusionOk="0">
                  <a:moveTo>
                    <a:pt x="0" y="0"/>
                  </a:moveTo>
                  <a:cubicBezTo>
                    <a:pt x="458827" y="-39501"/>
                    <a:pt x="1838576" y="-72600"/>
                    <a:pt x="2230559" y="0"/>
                  </a:cubicBezTo>
                  <a:cubicBezTo>
                    <a:pt x="2324829" y="83283"/>
                    <a:pt x="2469798" y="194786"/>
                    <a:pt x="2509826" y="279267"/>
                  </a:cubicBezTo>
                  <a:cubicBezTo>
                    <a:pt x="2462313" y="311413"/>
                    <a:pt x="2300602" y="456281"/>
                    <a:pt x="2230559" y="558534"/>
                  </a:cubicBezTo>
                  <a:cubicBezTo>
                    <a:pt x="1735343" y="560222"/>
                    <a:pt x="349503" y="674476"/>
                    <a:pt x="0" y="558534"/>
                  </a:cubicBezTo>
                  <a:cubicBezTo>
                    <a:pt x="-13858" y="455729"/>
                    <a:pt x="-29230" y="6348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39200"/>
              </a:solidFill>
              <a:extLst>
                <a:ext uri="{C807C97D-BFC1-408E-A445-0C87EB9F89A2}">
                  <ask:lineSketchStyleProps xmlns:ask="http://schemas.microsoft.com/office/drawing/2018/sketchyshapes" sd="4009676133">
                    <a:prstGeom prst="homePlat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DA8B0860-38C4-71CA-FDB9-DDB1CCF8CFD8}"/>
                </a:ext>
              </a:extLst>
            </p:cNvPr>
            <p:cNvSpPr txBox="1"/>
            <p:nvPr/>
          </p:nvSpPr>
          <p:spPr>
            <a:xfrm>
              <a:off x="213670" y="3818607"/>
              <a:ext cx="2470528" cy="446276"/>
            </a:xfrm>
            <a:custGeom>
              <a:avLst/>
              <a:gdLst>
                <a:gd name="connsiteX0" fmla="*/ 0 w 2470528"/>
                <a:gd name="connsiteY0" fmla="*/ 0 h 446276"/>
                <a:gd name="connsiteX1" fmla="*/ 2470528 w 2470528"/>
                <a:gd name="connsiteY1" fmla="*/ 0 h 446276"/>
                <a:gd name="connsiteX2" fmla="*/ 2470528 w 2470528"/>
                <a:gd name="connsiteY2" fmla="*/ 446276 h 446276"/>
                <a:gd name="connsiteX3" fmla="*/ 0 w 2470528"/>
                <a:gd name="connsiteY3" fmla="*/ 446276 h 446276"/>
                <a:gd name="connsiteX4" fmla="*/ 0 w 2470528"/>
                <a:gd name="connsiteY4" fmla="*/ 0 h 446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0528" h="446276" extrusionOk="0">
                  <a:moveTo>
                    <a:pt x="0" y="0"/>
                  </a:moveTo>
                  <a:cubicBezTo>
                    <a:pt x="1110243" y="-165260"/>
                    <a:pt x="2128285" y="85759"/>
                    <a:pt x="2470528" y="0"/>
                  </a:cubicBezTo>
                  <a:cubicBezTo>
                    <a:pt x="2437909" y="76143"/>
                    <a:pt x="2468571" y="272568"/>
                    <a:pt x="2470528" y="446276"/>
                  </a:cubicBezTo>
                  <a:cubicBezTo>
                    <a:pt x="1692677" y="500113"/>
                    <a:pt x="534772" y="546821"/>
                    <a:pt x="0" y="446276"/>
                  </a:cubicBezTo>
                  <a:cubicBezTo>
                    <a:pt x="15096" y="248049"/>
                    <a:pt x="24852" y="219274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2090764348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 anchor="b" anchorCtr="0">
              <a:spAutoFit/>
            </a:bodyPr>
            <a:lstStyle/>
            <a:p>
              <a:r>
                <a:rPr lang="hu-HU" sz="1400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MEGFELELŐSÉGÉRTÉKELÉSI</a:t>
              </a:r>
              <a:r>
                <a:rPr lang="hu-HU" sz="1400" b="1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 </a:t>
              </a:r>
              <a:r>
                <a:rPr lang="hu-HU" sz="900" b="1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ELJÁRÁSOK</a:t>
              </a:r>
              <a:endParaRPr lang="en-US" sz="14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grpSp>
        <p:nvGrpSpPr>
          <p:cNvPr id="86" name="Csoportba foglalás 85">
            <a:extLst>
              <a:ext uri="{FF2B5EF4-FFF2-40B4-BE49-F238E27FC236}">
                <a16:creationId xmlns:a16="http://schemas.microsoft.com/office/drawing/2014/main" id="{80DC4EB6-4998-CA1A-BDE7-932143A9D87F}"/>
              </a:ext>
            </a:extLst>
          </p:cNvPr>
          <p:cNvGrpSpPr/>
          <p:nvPr/>
        </p:nvGrpSpPr>
        <p:grpSpPr>
          <a:xfrm>
            <a:off x="2704568" y="5265435"/>
            <a:ext cx="4405168" cy="813051"/>
            <a:chOff x="2704568" y="5265435"/>
            <a:chExt cx="4405168" cy="813051"/>
          </a:xfrm>
        </p:grpSpPr>
        <p:sp>
          <p:nvSpPr>
            <p:cNvPr id="20" name="Nyíl: ötszög 19">
              <a:extLst>
                <a:ext uri="{FF2B5EF4-FFF2-40B4-BE49-F238E27FC236}">
                  <a16:creationId xmlns:a16="http://schemas.microsoft.com/office/drawing/2014/main" id="{7936468D-369B-00A6-2A4C-F48FF1450C20}"/>
                </a:ext>
              </a:extLst>
            </p:cNvPr>
            <p:cNvSpPr/>
            <p:nvPr/>
          </p:nvSpPr>
          <p:spPr>
            <a:xfrm rot="16200000">
              <a:off x="3174241" y="4826889"/>
              <a:ext cx="792001" cy="1711194"/>
            </a:xfrm>
            <a:custGeom>
              <a:avLst/>
              <a:gdLst>
                <a:gd name="connsiteX0" fmla="*/ 0 w 792001"/>
                <a:gd name="connsiteY0" fmla="*/ 0 h 1711194"/>
                <a:gd name="connsiteX1" fmla="*/ 396001 w 792001"/>
                <a:gd name="connsiteY1" fmla="*/ 0 h 1711194"/>
                <a:gd name="connsiteX2" fmla="*/ 792001 w 792001"/>
                <a:gd name="connsiteY2" fmla="*/ 855597 h 1711194"/>
                <a:gd name="connsiteX3" fmla="*/ 396001 w 792001"/>
                <a:gd name="connsiteY3" fmla="*/ 1711194 h 1711194"/>
                <a:gd name="connsiteX4" fmla="*/ 0 w 792001"/>
                <a:gd name="connsiteY4" fmla="*/ 1711194 h 1711194"/>
                <a:gd name="connsiteX5" fmla="*/ 0 w 792001"/>
                <a:gd name="connsiteY5" fmla="*/ 0 h 1711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2001" h="1711194" fill="none" extrusionOk="0">
                  <a:moveTo>
                    <a:pt x="0" y="0"/>
                  </a:moveTo>
                  <a:cubicBezTo>
                    <a:pt x="138454" y="16231"/>
                    <a:pt x="202708" y="-33067"/>
                    <a:pt x="396001" y="0"/>
                  </a:cubicBezTo>
                  <a:cubicBezTo>
                    <a:pt x="534639" y="306551"/>
                    <a:pt x="618839" y="421293"/>
                    <a:pt x="792001" y="855597"/>
                  </a:cubicBezTo>
                  <a:cubicBezTo>
                    <a:pt x="754799" y="1136813"/>
                    <a:pt x="530008" y="1474782"/>
                    <a:pt x="396001" y="1711194"/>
                  </a:cubicBezTo>
                  <a:cubicBezTo>
                    <a:pt x="280074" y="1695855"/>
                    <a:pt x="153420" y="1706932"/>
                    <a:pt x="0" y="1711194"/>
                  </a:cubicBezTo>
                  <a:cubicBezTo>
                    <a:pt x="-37919" y="1412955"/>
                    <a:pt x="-9328" y="815430"/>
                    <a:pt x="0" y="0"/>
                  </a:cubicBezTo>
                  <a:close/>
                </a:path>
                <a:path w="792001" h="1711194" stroke="0" extrusionOk="0">
                  <a:moveTo>
                    <a:pt x="0" y="0"/>
                  </a:moveTo>
                  <a:cubicBezTo>
                    <a:pt x="184585" y="540"/>
                    <a:pt x="271200" y="-8699"/>
                    <a:pt x="396001" y="0"/>
                  </a:cubicBezTo>
                  <a:cubicBezTo>
                    <a:pt x="519345" y="373390"/>
                    <a:pt x="648594" y="462951"/>
                    <a:pt x="792001" y="855597"/>
                  </a:cubicBezTo>
                  <a:cubicBezTo>
                    <a:pt x="583670" y="1207632"/>
                    <a:pt x="474266" y="1534551"/>
                    <a:pt x="396001" y="1711194"/>
                  </a:cubicBezTo>
                  <a:cubicBezTo>
                    <a:pt x="245073" y="1692848"/>
                    <a:pt x="118246" y="1681228"/>
                    <a:pt x="0" y="1711194"/>
                  </a:cubicBezTo>
                  <a:cubicBezTo>
                    <a:pt x="15195" y="1295974"/>
                    <a:pt x="54693" y="670364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39200"/>
              </a:solidFill>
              <a:extLst>
                <a:ext uri="{C807C97D-BFC1-408E-A445-0C87EB9F89A2}">
                  <ask:lineSketchStyleProps xmlns:ask="http://schemas.microsoft.com/office/drawing/2018/sketchyshapes" sd="4023205995">
                    <a:prstGeom prst="homePlat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900"/>
            </a:p>
          </p:txBody>
        </p:sp>
        <p:sp>
          <p:nvSpPr>
            <p:cNvPr id="21" name="TextBox 19">
              <a:extLst>
                <a:ext uri="{FF2B5EF4-FFF2-40B4-BE49-F238E27FC236}">
                  <a16:creationId xmlns:a16="http://schemas.microsoft.com/office/drawing/2014/main" id="{34E0C428-A670-8FCD-E11F-283819D19810}"/>
                </a:ext>
              </a:extLst>
            </p:cNvPr>
            <p:cNvSpPr txBox="1"/>
            <p:nvPr/>
          </p:nvSpPr>
          <p:spPr>
            <a:xfrm>
              <a:off x="2704568" y="5711947"/>
              <a:ext cx="1703388" cy="33855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hu-HU" sz="1600" b="1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BEJELENTÉS</a:t>
              </a:r>
              <a:endParaRPr lang="en-US" sz="14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2" name="Nyíl: ötszög 21">
              <a:extLst>
                <a:ext uri="{FF2B5EF4-FFF2-40B4-BE49-F238E27FC236}">
                  <a16:creationId xmlns:a16="http://schemas.microsoft.com/office/drawing/2014/main" id="{45FE1EBB-268E-D779-61DD-9CEE0BA3481C}"/>
                </a:ext>
              </a:extLst>
            </p:cNvPr>
            <p:cNvSpPr/>
            <p:nvPr/>
          </p:nvSpPr>
          <p:spPr>
            <a:xfrm rot="16200000">
              <a:off x="5812064" y="4805535"/>
              <a:ext cx="792000" cy="1711800"/>
            </a:xfrm>
            <a:custGeom>
              <a:avLst/>
              <a:gdLst>
                <a:gd name="connsiteX0" fmla="*/ 0 w 792000"/>
                <a:gd name="connsiteY0" fmla="*/ 0 h 1711800"/>
                <a:gd name="connsiteX1" fmla="*/ 396000 w 792000"/>
                <a:gd name="connsiteY1" fmla="*/ 0 h 1711800"/>
                <a:gd name="connsiteX2" fmla="*/ 792000 w 792000"/>
                <a:gd name="connsiteY2" fmla="*/ 855900 h 1711800"/>
                <a:gd name="connsiteX3" fmla="*/ 396000 w 792000"/>
                <a:gd name="connsiteY3" fmla="*/ 1711800 h 1711800"/>
                <a:gd name="connsiteX4" fmla="*/ 0 w 792000"/>
                <a:gd name="connsiteY4" fmla="*/ 1711800 h 1711800"/>
                <a:gd name="connsiteX5" fmla="*/ 0 w 792000"/>
                <a:gd name="connsiteY5" fmla="*/ 0 h 171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2000" h="1711800" fill="none" extrusionOk="0">
                  <a:moveTo>
                    <a:pt x="0" y="0"/>
                  </a:moveTo>
                  <a:cubicBezTo>
                    <a:pt x="53505" y="-5484"/>
                    <a:pt x="299794" y="28197"/>
                    <a:pt x="396000" y="0"/>
                  </a:cubicBezTo>
                  <a:cubicBezTo>
                    <a:pt x="586670" y="255261"/>
                    <a:pt x="615486" y="533630"/>
                    <a:pt x="792000" y="855900"/>
                  </a:cubicBezTo>
                  <a:cubicBezTo>
                    <a:pt x="676950" y="1100803"/>
                    <a:pt x="532984" y="1454137"/>
                    <a:pt x="396000" y="1711800"/>
                  </a:cubicBezTo>
                  <a:cubicBezTo>
                    <a:pt x="312811" y="1684709"/>
                    <a:pt x="67207" y="1744603"/>
                    <a:pt x="0" y="1711800"/>
                  </a:cubicBezTo>
                  <a:cubicBezTo>
                    <a:pt x="-22129" y="997809"/>
                    <a:pt x="73350" y="295469"/>
                    <a:pt x="0" y="0"/>
                  </a:cubicBezTo>
                  <a:close/>
                </a:path>
                <a:path w="792000" h="1711800" stroke="0" extrusionOk="0">
                  <a:moveTo>
                    <a:pt x="0" y="0"/>
                  </a:moveTo>
                  <a:cubicBezTo>
                    <a:pt x="40060" y="28059"/>
                    <a:pt x="344166" y="-22140"/>
                    <a:pt x="396000" y="0"/>
                  </a:cubicBezTo>
                  <a:cubicBezTo>
                    <a:pt x="452697" y="213402"/>
                    <a:pt x="665388" y="653221"/>
                    <a:pt x="792000" y="855900"/>
                  </a:cubicBezTo>
                  <a:cubicBezTo>
                    <a:pt x="632553" y="1217638"/>
                    <a:pt x="486787" y="1462142"/>
                    <a:pt x="396000" y="1711800"/>
                  </a:cubicBezTo>
                  <a:cubicBezTo>
                    <a:pt x="245117" y="1681476"/>
                    <a:pt x="130995" y="1713672"/>
                    <a:pt x="0" y="1711800"/>
                  </a:cubicBezTo>
                  <a:cubicBezTo>
                    <a:pt x="-2329" y="857602"/>
                    <a:pt x="-142713" y="531998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39200"/>
              </a:solidFill>
              <a:extLst>
                <a:ext uri="{C807C97D-BFC1-408E-A445-0C87EB9F89A2}">
                  <ask:lineSketchStyleProps xmlns:ask="http://schemas.microsoft.com/office/drawing/2018/sketchyshapes" sd="3719235175">
                    <a:prstGeom prst="homePlat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900"/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B49BD072-28F0-1796-3C55-C5659B30EE90}"/>
                </a:ext>
              </a:extLst>
            </p:cNvPr>
            <p:cNvSpPr txBox="1"/>
            <p:nvPr/>
          </p:nvSpPr>
          <p:spPr>
            <a:xfrm>
              <a:off x="5397936" y="5707267"/>
              <a:ext cx="1711800" cy="33855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hu-HU" sz="1600" b="1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AKKREDITÁLÁS</a:t>
              </a:r>
              <a:endParaRPr lang="en-US" sz="14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grpSp>
        <p:nvGrpSpPr>
          <p:cNvPr id="24" name="Csoportba foglalás 23">
            <a:extLst>
              <a:ext uri="{FF2B5EF4-FFF2-40B4-BE49-F238E27FC236}">
                <a16:creationId xmlns:a16="http://schemas.microsoft.com/office/drawing/2014/main" id="{F8BDD50E-80E6-4177-F6DD-AB4865027A21}"/>
              </a:ext>
            </a:extLst>
          </p:cNvPr>
          <p:cNvGrpSpPr/>
          <p:nvPr/>
        </p:nvGrpSpPr>
        <p:grpSpPr>
          <a:xfrm>
            <a:off x="7707960" y="1407138"/>
            <a:ext cx="4408213" cy="4695707"/>
            <a:chOff x="15428777" y="3148749"/>
            <a:chExt cx="8816425" cy="9391413"/>
          </a:xfrm>
        </p:grpSpPr>
        <p:sp>
          <p:nvSpPr>
            <p:cNvPr id="51" name="Block Arc 10">
              <a:extLst>
                <a:ext uri="{FF2B5EF4-FFF2-40B4-BE49-F238E27FC236}">
                  <a16:creationId xmlns:a16="http://schemas.microsoft.com/office/drawing/2014/main" id="{51472681-E5EF-B005-72F0-BC98225EEA10}"/>
                </a:ext>
              </a:extLst>
            </p:cNvPr>
            <p:cNvSpPr/>
            <p:nvPr/>
          </p:nvSpPr>
          <p:spPr>
            <a:xfrm rot="16200000">
              <a:off x="15428777" y="3251482"/>
              <a:ext cx="8816425" cy="8816425"/>
            </a:xfrm>
            <a:prstGeom prst="blockArc">
              <a:avLst>
                <a:gd name="adj1" fmla="val 16207525"/>
                <a:gd name="adj2" fmla="val 0"/>
                <a:gd name="adj3" fmla="val 25000"/>
              </a:avLst>
            </a:prstGeom>
            <a:solidFill>
              <a:srgbClr val="F392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en-US" sz="900" kern="0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0BEFF7B8-F28E-63DB-738E-21698F6870B2}"/>
                </a:ext>
              </a:extLst>
            </p:cNvPr>
            <p:cNvSpPr/>
            <p:nvPr/>
          </p:nvSpPr>
          <p:spPr>
            <a:xfrm>
              <a:off x="15428778" y="7146196"/>
              <a:ext cx="4403388" cy="4902650"/>
            </a:xfrm>
            <a:custGeom>
              <a:avLst/>
              <a:gdLst>
                <a:gd name="connsiteX0" fmla="*/ 1200797 w 4795538"/>
                <a:gd name="connsiteY0" fmla="*/ 0 h 5339262"/>
                <a:gd name="connsiteX1" fmla="*/ 1559785 w 4795538"/>
                <a:gd name="connsiteY1" fmla="*/ 538482 h 5339262"/>
                <a:gd name="connsiteX2" fmla="*/ 2400396 w 4795538"/>
                <a:gd name="connsiteY2" fmla="*/ 538482 h 5339262"/>
                <a:gd name="connsiteX3" fmla="*/ 4795538 w 4795538"/>
                <a:gd name="connsiteY3" fmla="*/ 2938872 h 5339262"/>
                <a:gd name="connsiteX4" fmla="*/ 4790283 w 4795538"/>
                <a:gd name="connsiteY4" fmla="*/ 5339262 h 5339262"/>
                <a:gd name="connsiteX5" fmla="*/ 0 w 4795538"/>
                <a:gd name="connsiteY5" fmla="*/ 538482 h 5339262"/>
                <a:gd name="connsiteX6" fmla="*/ 841809 w 4795538"/>
                <a:gd name="connsiteY6" fmla="*/ 538482 h 533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95538" h="5339262">
                  <a:moveTo>
                    <a:pt x="1200797" y="0"/>
                  </a:moveTo>
                  <a:lnTo>
                    <a:pt x="1559785" y="538482"/>
                  </a:lnTo>
                  <a:lnTo>
                    <a:pt x="2400396" y="538482"/>
                  </a:lnTo>
                  <a:cubicBezTo>
                    <a:pt x="2400396" y="1862133"/>
                    <a:pt x="3471890" y="2935975"/>
                    <a:pt x="4795538" y="2938872"/>
                  </a:cubicBezTo>
                  <a:cubicBezTo>
                    <a:pt x="4793786" y="3739002"/>
                    <a:pt x="4792035" y="4539132"/>
                    <a:pt x="4790283" y="5339262"/>
                  </a:cubicBezTo>
                  <a:cubicBezTo>
                    <a:pt x="2142988" y="5333467"/>
                    <a:pt x="0" y="3185783"/>
                    <a:pt x="0" y="538482"/>
                  </a:cubicBezTo>
                  <a:lnTo>
                    <a:pt x="841809" y="538482"/>
                  </a:lnTo>
                  <a:close/>
                </a:path>
              </a:pathLst>
            </a:custGeom>
            <a:solidFill>
              <a:srgbClr val="0020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en-US" sz="900" kern="0" dirty="0">
                <a:solidFill>
                  <a:srgbClr val="FFFFF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DB991A15-FE91-86D9-1C3A-CD13EF8626DF}"/>
                </a:ext>
              </a:extLst>
            </p:cNvPr>
            <p:cNvSpPr/>
            <p:nvPr/>
          </p:nvSpPr>
          <p:spPr>
            <a:xfrm rot="5400000">
              <a:off x="19560423" y="7412636"/>
              <a:ext cx="4403388" cy="4907151"/>
            </a:xfrm>
            <a:custGeom>
              <a:avLst/>
              <a:gdLst>
                <a:gd name="connsiteX0" fmla="*/ 0 w 4795538"/>
                <a:gd name="connsiteY0" fmla="*/ 2400390 h 5344164"/>
                <a:gd name="connsiteX1" fmla="*/ 5255 w 4795538"/>
                <a:gd name="connsiteY1" fmla="*/ 0 h 5344164"/>
                <a:gd name="connsiteX2" fmla="*/ 4795538 w 4795538"/>
                <a:gd name="connsiteY2" fmla="*/ 4800780 h 5344164"/>
                <a:gd name="connsiteX3" fmla="*/ 3926007 w 4795538"/>
                <a:gd name="connsiteY3" fmla="*/ 4800780 h 5344164"/>
                <a:gd name="connsiteX4" fmla="*/ 3563751 w 4795538"/>
                <a:gd name="connsiteY4" fmla="*/ 5344164 h 5344164"/>
                <a:gd name="connsiteX5" fmla="*/ 3201495 w 4795538"/>
                <a:gd name="connsiteY5" fmla="*/ 4800780 h 5344164"/>
                <a:gd name="connsiteX6" fmla="*/ 2395142 w 4795538"/>
                <a:gd name="connsiteY6" fmla="*/ 4800780 h 5344164"/>
                <a:gd name="connsiteX7" fmla="*/ 0 w 4795538"/>
                <a:gd name="connsiteY7" fmla="*/ 2400390 h 5344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5538" h="5344164">
                  <a:moveTo>
                    <a:pt x="0" y="2400390"/>
                  </a:moveTo>
                  <a:cubicBezTo>
                    <a:pt x="1752" y="1600260"/>
                    <a:pt x="3503" y="800130"/>
                    <a:pt x="5255" y="0"/>
                  </a:cubicBezTo>
                  <a:cubicBezTo>
                    <a:pt x="2652550" y="5794"/>
                    <a:pt x="4795538" y="2153479"/>
                    <a:pt x="4795538" y="4800780"/>
                  </a:cubicBezTo>
                  <a:lnTo>
                    <a:pt x="3926007" y="4800780"/>
                  </a:lnTo>
                  <a:lnTo>
                    <a:pt x="3563751" y="5344164"/>
                  </a:lnTo>
                  <a:lnTo>
                    <a:pt x="3201495" y="4800780"/>
                  </a:lnTo>
                  <a:lnTo>
                    <a:pt x="2395142" y="4800780"/>
                  </a:lnTo>
                  <a:cubicBezTo>
                    <a:pt x="2395142" y="3477129"/>
                    <a:pt x="1323648" y="2403287"/>
                    <a:pt x="0" y="240039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en-US" sz="900" kern="0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54" name="Freeform 35">
              <a:extLst>
                <a:ext uri="{FF2B5EF4-FFF2-40B4-BE49-F238E27FC236}">
                  <a16:creationId xmlns:a16="http://schemas.microsoft.com/office/drawing/2014/main" id="{2CA37F31-1266-DD4F-9FB6-30C43B899641}"/>
                </a:ext>
              </a:extLst>
            </p:cNvPr>
            <p:cNvSpPr/>
            <p:nvPr/>
          </p:nvSpPr>
          <p:spPr>
            <a:xfrm>
              <a:off x="19803714" y="3251493"/>
              <a:ext cx="4403388" cy="4911975"/>
            </a:xfrm>
            <a:custGeom>
              <a:avLst/>
              <a:gdLst>
                <a:gd name="connsiteX0" fmla="*/ 5255 w 4795538"/>
                <a:gd name="connsiteY0" fmla="*/ 0 h 5349418"/>
                <a:gd name="connsiteX1" fmla="*/ 4795538 w 4795538"/>
                <a:gd name="connsiteY1" fmla="*/ 4800780 h 5349418"/>
                <a:gd name="connsiteX2" fmla="*/ 3960503 w 4795538"/>
                <a:gd name="connsiteY2" fmla="*/ 4800780 h 5349418"/>
                <a:gd name="connsiteX3" fmla="*/ 3594744 w 4795538"/>
                <a:gd name="connsiteY3" fmla="*/ 5349418 h 5349418"/>
                <a:gd name="connsiteX4" fmla="*/ 3228985 w 4795538"/>
                <a:gd name="connsiteY4" fmla="*/ 4800780 h 5349418"/>
                <a:gd name="connsiteX5" fmla="*/ 2395142 w 4795538"/>
                <a:gd name="connsiteY5" fmla="*/ 4800780 h 5349418"/>
                <a:gd name="connsiteX6" fmla="*/ 0 w 4795538"/>
                <a:gd name="connsiteY6" fmla="*/ 2400390 h 5349418"/>
                <a:gd name="connsiteX7" fmla="*/ 5255 w 4795538"/>
                <a:gd name="connsiteY7" fmla="*/ 0 h 534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5538" h="5349418">
                  <a:moveTo>
                    <a:pt x="5255" y="0"/>
                  </a:moveTo>
                  <a:cubicBezTo>
                    <a:pt x="2652550" y="5795"/>
                    <a:pt x="4795538" y="2153479"/>
                    <a:pt x="4795538" y="4800780"/>
                  </a:cubicBezTo>
                  <a:lnTo>
                    <a:pt x="3960503" y="4800780"/>
                  </a:lnTo>
                  <a:lnTo>
                    <a:pt x="3594744" y="5349418"/>
                  </a:lnTo>
                  <a:lnTo>
                    <a:pt x="3228985" y="4800780"/>
                  </a:lnTo>
                  <a:lnTo>
                    <a:pt x="2395142" y="4800780"/>
                  </a:lnTo>
                  <a:cubicBezTo>
                    <a:pt x="2395142" y="3477129"/>
                    <a:pt x="1323648" y="2403287"/>
                    <a:pt x="0" y="2400390"/>
                  </a:cubicBezTo>
                  <a:cubicBezTo>
                    <a:pt x="1752" y="1600260"/>
                    <a:pt x="3503" y="800130"/>
                    <a:pt x="5255" y="0"/>
                  </a:cubicBezTo>
                  <a:close/>
                </a:path>
              </a:pathLst>
            </a:cu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en-US" sz="900" kern="0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55" name="Triangle 38">
              <a:extLst>
                <a:ext uri="{FF2B5EF4-FFF2-40B4-BE49-F238E27FC236}">
                  <a16:creationId xmlns:a16="http://schemas.microsoft.com/office/drawing/2014/main" id="{B5AB20C4-DF8D-05B1-3FA0-8E50BE3EA8BE}"/>
                </a:ext>
              </a:extLst>
            </p:cNvPr>
            <p:cNvSpPr/>
            <p:nvPr/>
          </p:nvSpPr>
          <p:spPr>
            <a:xfrm rot="5400000">
              <a:off x="19729915" y="4056398"/>
              <a:ext cx="671701" cy="503776"/>
            </a:xfrm>
            <a:prstGeom prst="triangle">
              <a:avLst/>
            </a:prstGeom>
            <a:solidFill>
              <a:srgbClr val="F392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en-US" sz="900" kern="0" dirty="0">
                <a:solidFill>
                  <a:srgbClr val="FFFFFF"/>
                </a:solidFill>
                <a:latin typeface="Lato Light" panose="020F0502020204030203" pitchFamily="34" charset="0"/>
              </a:endParaRPr>
            </a:p>
          </p:txBody>
        </p:sp>
        <p:grpSp>
          <p:nvGrpSpPr>
            <p:cNvPr id="56" name="Csoportba foglalás 55">
              <a:extLst>
                <a:ext uri="{FF2B5EF4-FFF2-40B4-BE49-F238E27FC236}">
                  <a16:creationId xmlns:a16="http://schemas.microsoft.com/office/drawing/2014/main" id="{6BC11C68-D7C2-6401-5881-78111C81CC6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573569" y="5402466"/>
              <a:ext cx="4480616" cy="4480617"/>
              <a:chOff x="15151054" y="3444336"/>
              <a:chExt cx="8863389" cy="8863391"/>
            </a:xfrm>
          </p:grpSpPr>
          <p:grpSp>
            <p:nvGrpSpPr>
              <p:cNvPr id="61" name="Csoportba foglalás 60">
                <a:extLst>
                  <a:ext uri="{FF2B5EF4-FFF2-40B4-BE49-F238E27FC236}">
                    <a16:creationId xmlns:a16="http://schemas.microsoft.com/office/drawing/2014/main" id="{E3E3B99B-DF12-FF0C-7D06-1C8598E3B2B6}"/>
                  </a:ext>
                </a:extLst>
              </p:cNvPr>
              <p:cNvGrpSpPr/>
              <p:nvPr/>
            </p:nvGrpSpPr>
            <p:grpSpPr>
              <a:xfrm>
                <a:off x="16745014" y="5094032"/>
                <a:ext cx="6708038" cy="5273746"/>
                <a:chOff x="16333455" y="5043669"/>
                <a:chExt cx="6708038" cy="5273746"/>
              </a:xfrm>
            </p:grpSpPr>
            <p:pic>
              <p:nvPicPr>
                <p:cNvPr id="63" name="Picture 2">
                  <a:extLst>
                    <a:ext uri="{FF2B5EF4-FFF2-40B4-BE49-F238E27FC236}">
                      <a16:creationId xmlns:a16="http://schemas.microsoft.com/office/drawing/2014/main" id="{19F031B4-457A-89D6-9957-8AA5C2A09D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924" r="14178" b="4273"/>
                <a:stretch/>
              </p:blipFill>
              <p:spPr bwMode="auto">
                <a:xfrm>
                  <a:off x="16333455" y="5043669"/>
                  <a:ext cx="5868419" cy="52737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64" name="Csoportba foglalás 63">
                  <a:extLst>
                    <a:ext uri="{FF2B5EF4-FFF2-40B4-BE49-F238E27FC236}">
                      <a16:creationId xmlns:a16="http://schemas.microsoft.com/office/drawing/2014/main" id="{896427B8-08B4-F3FD-3A16-FAF52D4C7FB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0502070" y="6241707"/>
                  <a:ext cx="2539423" cy="3266306"/>
                  <a:chOff x="17866501" y="7878668"/>
                  <a:chExt cx="3769052" cy="4847909"/>
                </a:xfrm>
              </p:grpSpPr>
              <p:sp>
                <p:nvSpPr>
                  <p:cNvPr id="207" name="Shape 14565">
                    <a:extLst>
                      <a:ext uri="{FF2B5EF4-FFF2-40B4-BE49-F238E27FC236}">
                        <a16:creationId xmlns:a16="http://schemas.microsoft.com/office/drawing/2014/main" id="{350D52BD-A7E8-A5C3-0452-9362B93CB19B}"/>
                      </a:ext>
                    </a:extLst>
                  </p:cNvPr>
                  <p:cNvSpPr/>
                  <p:nvPr/>
                </p:nvSpPr>
                <p:spPr>
                  <a:xfrm>
                    <a:off x="17866501" y="7878668"/>
                    <a:ext cx="3769052" cy="35771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0" h="21037" extrusionOk="0">
                        <a:moveTo>
                          <a:pt x="11348" y="0"/>
                        </a:moveTo>
                        <a:cubicBezTo>
                          <a:pt x="10149" y="0"/>
                          <a:pt x="8952" y="435"/>
                          <a:pt x="8038" y="1306"/>
                        </a:cubicBezTo>
                        <a:cubicBezTo>
                          <a:pt x="7414" y="1900"/>
                          <a:pt x="7018" y="2625"/>
                          <a:pt x="6820" y="3385"/>
                        </a:cubicBezTo>
                        <a:cubicBezTo>
                          <a:pt x="5242" y="2962"/>
                          <a:pt x="3484" y="3323"/>
                          <a:pt x="2243" y="4505"/>
                        </a:cubicBezTo>
                        <a:cubicBezTo>
                          <a:pt x="666" y="6006"/>
                          <a:pt x="454" y="8308"/>
                          <a:pt x="1595" y="10031"/>
                        </a:cubicBezTo>
                        <a:cubicBezTo>
                          <a:pt x="1429" y="10145"/>
                          <a:pt x="1261" y="10263"/>
                          <a:pt x="1112" y="10405"/>
                        </a:cubicBezTo>
                        <a:cubicBezTo>
                          <a:pt x="-371" y="11818"/>
                          <a:pt x="-371" y="14105"/>
                          <a:pt x="1112" y="15517"/>
                        </a:cubicBezTo>
                        <a:cubicBezTo>
                          <a:pt x="1534" y="15919"/>
                          <a:pt x="2034" y="16196"/>
                          <a:pt x="2563" y="16369"/>
                        </a:cubicBezTo>
                        <a:cubicBezTo>
                          <a:pt x="2504" y="17579"/>
                          <a:pt x="2943" y="18806"/>
                          <a:pt x="3913" y="19730"/>
                        </a:cubicBezTo>
                        <a:cubicBezTo>
                          <a:pt x="5742" y="21472"/>
                          <a:pt x="8708" y="21472"/>
                          <a:pt x="10537" y="19730"/>
                        </a:cubicBezTo>
                        <a:cubicBezTo>
                          <a:pt x="10552" y="19716"/>
                          <a:pt x="10560" y="19698"/>
                          <a:pt x="10575" y="19684"/>
                        </a:cubicBezTo>
                        <a:cubicBezTo>
                          <a:pt x="12987" y="21600"/>
                          <a:pt x="16577" y="21482"/>
                          <a:pt x="18841" y="19326"/>
                        </a:cubicBezTo>
                        <a:cubicBezTo>
                          <a:pt x="21170" y="17108"/>
                          <a:pt x="21229" y="13555"/>
                          <a:pt x="19033" y="11261"/>
                        </a:cubicBezTo>
                        <a:cubicBezTo>
                          <a:pt x="19164" y="11163"/>
                          <a:pt x="19301" y="11074"/>
                          <a:pt x="19422" y="10959"/>
                        </a:cubicBezTo>
                        <a:cubicBezTo>
                          <a:pt x="21045" y="9414"/>
                          <a:pt x="21045" y="6909"/>
                          <a:pt x="19422" y="5364"/>
                        </a:cubicBezTo>
                        <a:cubicBezTo>
                          <a:pt x="18489" y="4475"/>
                          <a:pt x="17225" y="4113"/>
                          <a:pt x="16008" y="4246"/>
                        </a:cubicBezTo>
                        <a:cubicBezTo>
                          <a:pt x="15954" y="3178"/>
                          <a:pt x="15514" y="2122"/>
                          <a:pt x="14658" y="1306"/>
                        </a:cubicBezTo>
                        <a:cubicBezTo>
                          <a:pt x="13743" y="435"/>
                          <a:pt x="12546" y="0"/>
                          <a:pt x="11348" y="0"/>
                        </a:cubicBezTo>
                        <a:close/>
                      </a:path>
                    </a:pathLst>
                  </a:custGeom>
                  <a:solidFill>
                    <a:srgbClr val="81B04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57200">
                      <a:defRPr/>
                    </a:pPr>
                    <a:endParaRPr sz="2532" kern="0" dirty="0">
                      <a:solidFill>
                        <a:srgbClr val="484848"/>
                      </a:solidFill>
                      <a:latin typeface="Lato Light" panose="020F0502020204030203" pitchFamily="34" charset="0"/>
                    </a:endParaRPr>
                  </a:p>
                </p:txBody>
              </p:sp>
              <p:sp>
                <p:nvSpPr>
                  <p:cNvPr id="208" name="Freeform 76">
                    <a:extLst>
                      <a:ext uri="{FF2B5EF4-FFF2-40B4-BE49-F238E27FC236}">
                        <a16:creationId xmlns:a16="http://schemas.microsoft.com/office/drawing/2014/main" id="{4FEEAD8B-A556-8630-8C1A-41549DC44BF9}"/>
                      </a:ext>
                    </a:extLst>
                  </p:cNvPr>
                  <p:cNvSpPr/>
                  <p:nvPr/>
                </p:nvSpPr>
                <p:spPr>
                  <a:xfrm>
                    <a:off x="18983697" y="8605737"/>
                    <a:ext cx="1499675" cy="4120840"/>
                  </a:xfrm>
                  <a:custGeom>
                    <a:avLst/>
                    <a:gdLst>
                      <a:gd name="connsiteX0" fmla="*/ 921302 w 1499675"/>
                      <a:gd name="connsiteY0" fmla="*/ 0 h 4120840"/>
                      <a:gd name="connsiteX1" fmla="*/ 951948 w 1499675"/>
                      <a:gd name="connsiteY1" fmla="*/ 0 h 4120840"/>
                      <a:gd name="connsiteX2" fmla="*/ 907602 w 1499675"/>
                      <a:gd name="connsiteY2" fmla="*/ 361901 h 4120840"/>
                      <a:gd name="connsiteX3" fmla="*/ 880480 w 1499675"/>
                      <a:gd name="connsiteY3" fmla="*/ 656239 h 4120840"/>
                      <a:gd name="connsiteX4" fmla="*/ 1019816 w 1499675"/>
                      <a:gd name="connsiteY4" fmla="*/ 565676 h 4120840"/>
                      <a:gd name="connsiteX5" fmla="*/ 1216454 w 1499675"/>
                      <a:gd name="connsiteY5" fmla="*/ 456280 h 4120840"/>
                      <a:gd name="connsiteX6" fmla="*/ 1238356 w 1499675"/>
                      <a:gd name="connsiteY6" fmla="*/ 468032 h 4120840"/>
                      <a:gd name="connsiteX7" fmla="*/ 1239338 w 1499675"/>
                      <a:gd name="connsiteY7" fmla="*/ 469479 h 4120840"/>
                      <a:gd name="connsiteX8" fmla="*/ 961076 w 1499675"/>
                      <a:gd name="connsiteY8" fmla="*/ 650422 h 4120840"/>
                      <a:gd name="connsiteX9" fmla="*/ 873758 w 1499675"/>
                      <a:gd name="connsiteY9" fmla="*/ 731349 h 4120840"/>
                      <a:gd name="connsiteX10" fmla="*/ 851652 w 1499675"/>
                      <a:gd name="connsiteY10" fmla="*/ 1088206 h 4120840"/>
                      <a:gd name="connsiteX11" fmla="*/ 843874 w 1499675"/>
                      <a:gd name="connsiteY11" fmla="*/ 1364872 h 4120840"/>
                      <a:gd name="connsiteX12" fmla="*/ 1058216 w 1499675"/>
                      <a:gd name="connsiteY12" fmla="*/ 1225557 h 4120840"/>
                      <a:gd name="connsiteX13" fmla="*/ 1353062 w 1499675"/>
                      <a:gd name="connsiteY13" fmla="*/ 1061525 h 4120840"/>
                      <a:gd name="connsiteX14" fmla="*/ 1385904 w 1499675"/>
                      <a:gd name="connsiteY14" fmla="*/ 1079146 h 4120840"/>
                      <a:gd name="connsiteX15" fmla="*/ 1387378 w 1499675"/>
                      <a:gd name="connsiteY15" fmla="*/ 1081316 h 4120840"/>
                      <a:gd name="connsiteX16" fmla="*/ 970140 w 1499675"/>
                      <a:gd name="connsiteY16" fmla="*/ 1352629 h 4120840"/>
                      <a:gd name="connsiteX17" fmla="*/ 840848 w 1499675"/>
                      <a:gd name="connsiteY17" fmla="*/ 1472457 h 4120840"/>
                      <a:gd name="connsiteX18" fmla="*/ 838862 w 1499675"/>
                      <a:gd name="connsiteY18" fmla="*/ 1543135 h 4120840"/>
                      <a:gd name="connsiteX19" fmla="*/ 843140 w 1499675"/>
                      <a:gd name="connsiteY19" fmla="*/ 1998247 h 4120840"/>
                      <a:gd name="connsiteX20" fmla="*/ 855964 w 1499675"/>
                      <a:gd name="connsiteY20" fmla="*/ 2271319 h 4120840"/>
                      <a:gd name="connsiteX21" fmla="*/ 920794 w 1499675"/>
                      <a:gd name="connsiteY21" fmla="*/ 2240842 h 4120840"/>
                      <a:gd name="connsiteX22" fmla="*/ 1488552 w 1499675"/>
                      <a:gd name="connsiteY22" fmla="*/ 1843806 h 4120840"/>
                      <a:gd name="connsiteX23" fmla="*/ 1490590 w 1499675"/>
                      <a:gd name="connsiteY23" fmla="*/ 1846839 h 4120840"/>
                      <a:gd name="connsiteX24" fmla="*/ 1496192 w 1499675"/>
                      <a:gd name="connsiteY24" fmla="*/ 1898422 h 4120840"/>
                      <a:gd name="connsiteX25" fmla="*/ 1130724 w 1499675"/>
                      <a:gd name="connsiteY25" fmla="*/ 2193451 h 4120840"/>
                      <a:gd name="connsiteX26" fmla="*/ 861162 w 1499675"/>
                      <a:gd name="connsiteY26" fmla="*/ 2382032 h 4120840"/>
                      <a:gd name="connsiteX27" fmla="*/ 864498 w 1499675"/>
                      <a:gd name="connsiteY27" fmla="*/ 2453062 h 4120840"/>
                      <a:gd name="connsiteX28" fmla="*/ 902942 w 1499675"/>
                      <a:gd name="connsiteY28" fmla="*/ 2907100 h 4120840"/>
                      <a:gd name="connsiteX29" fmla="*/ 1091302 w 1499675"/>
                      <a:gd name="connsiteY29" fmla="*/ 4120840 h 4120840"/>
                      <a:gd name="connsiteX30" fmla="*/ 543014 w 1499675"/>
                      <a:gd name="connsiteY30" fmla="*/ 4120840 h 4120840"/>
                      <a:gd name="connsiteX31" fmla="*/ 541502 w 1499675"/>
                      <a:gd name="connsiteY31" fmla="*/ 4036515 h 4120840"/>
                      <a:gd name="connsiteX32" fmla="*/ 563900 w 1499675"/>
                      <a:gd name="connsiteY32" fmla="*/ 2766919 h 4120840"/>
                      <a:gd name="connsiteX33" fmla="*/ 586464 w 1499675"/>
                      <a:gd name="connsiteY33" fmla="*/ 2443950 h 4120840"/>
                      <a:gd name="connsiteX34" fmla="*/ 322722 w 1499675"/>
                      <a:gd name="connsiteY34" fmla="*/ 2285614 h 4120840"/>
                      <a:gd name="connsiteX35" fmla="*/ 4138 w 1499675"/>
                      <a:gd name="connsiteY35" fmla="*/ 2063263 h 4120840"/>
                      <a:gd name="connsiteX36" fmla="*/ 5820 w 1499675"/>
                      <a:gd name="connsiteY36" fmla="*/ 2020392 h 4120840"/>
                      <a:gd name="connsiteX37" fmla="*/ 7334 w 1499675"/>
                      <a:gd name="connsiteY37" fmla="*/ 2017770 h 4120840"/>
                      <a:gd name="connsiteX38" fmla="*/ 498666 w 1499675"/>
                      <a:gd name="connsiteY38" fmla="*/ 2312607 h 4120840"/>
                      <a:gd name="connsiteX39" fmla="*/ 593086 w 1499675"/>
                      <a:gd name="connsiteY39" fmla="*/ 2349183 h 4120840"/>
                      <a:gd name="connsiteX40" fmla="*/ 608122 w 1499675"/>
                      <a:gd name="connsiteY40" fmla="*/ 2133969 h 4120840"/>
                      <a:gd name="connsiteX41" fmla="*/ 674204 w 1499675"/>
                      <a:gd name="connsiteY41" fmla="*/ 1502990 h 4120840"/>
                      <a:gd name="connsiteX42" fmla="*/ 695908 w 1499675"/>
                      <a:gd name="connsiteY42" fmla="*/ 1343687 h 4120840"/>
                      <a:gd name="connsiteX43" fmla="*/ 492494 w 1499675"/>
                      <a:gd name="connsiteY43" fmla="*/ 1133194 h 4120840"/>
                      <a:gd name="connsiteX44" fmla="*/ 277262 w 1499675"/>
                      <a:gd name="connsiteY44" fmla="*/ 877486 h 4120840"/>
                      <a:gd name="connsiteX45" fmla="*/ 288186 w 1499675"/>
                      <a:gd name="connsiteY45" fmla="*/ 842209 h 4120840"/>
                      <a:gd name="connsiteX46" fmla="*/ 290034 w 1499675"/>
                      <a:gd name="connsiteY46" fmla="*/ 840374 h 4120840"/>
                      <a:gd name="connsiteX47" fmla="*/ 632698 w 1499675"/>
                      <a:gd name="connsiteY47" fmla="*/ 1194800 h 4120840"/>
                      <a:gd name="connsiteX48" fmla="*/ 708628 w 1499675"/>
                      <a:gd name="connsiteY48" fmla="*/ 1250330 h 4120840"/>
                      <a:gd name="connsiteX49" fmla="*/ 742734 w 1499675"/>
                      <a:gd name="connsiteY49" fmla="*/ 999998 h 4120840"/>
                      <a:gd name="connsiteX50" fmla="*/ 815492 w 1499675"/>
                      <a:gd name="connsiteY50" fmla="*/ 557462 h 4120840"/>
                      <a:gd name="connsiteX51" fmla="*/ 679452 w 1499675"/>
                      <a:gd name="connsiteY51" fmla="*/ 416689 h 4120840"/>
                      <a:gd name="connsiteX52" fmla="*/ 552708 w 1499675"/>
                      <a:gd name="connsiteY52" fmla="*/ 266110 h 4120840"/>
                      <a:gd name="connsiteX53" fmla="*/ 559140 w 1499675"/>
                      <a:gd name="connsiteY53" fmla="*/ 245337 h 4120840"/>
                      <a:gd name="connsiteX54" fmla="*/ 560230 w 1499675"/>
                      <a:gd name="connsiteY54" fmla="*/ 244256 h 4120840"/>
                      <a:gd name="connsiteX55" fmla="*/ 762014 w 1499675"/>
                      <a:gd name="connsiteY55" fmla="*/ 452967 h 4120840"/>
                      <a:gd name="connsiteX56" fmla="*/ 825088 w 1499675"/>
                      <a:gd name="connsiteY56" fmla="*/ 499095 h 4120840"/>
                      <a:gd name="connsiteX57" fmla="*/ 825118 w 1499675"/>
                      <a:gd name="connsiteY57" fmla="*/ 498907 h 4120840"/>
                      <a:gd name="connsiteX58" fmla="*/ 921302 w 1499675"/>
                      <a:gd name="connsiteY58" fmla="*/ 0 h 4120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1499675" h="4120840">
                        <a:moveTo>
                          <a:pt x="921302" y="0"/>
                        </a:moveTo>
                        <a:lnTo>
                          <a:pt x="951948" y="0"/>
                        </a:lnTo>
                        <a:cubicBezTo>
                          <a:pt x="935348" y="120454"/>
                          <a:pt x="920566" y="241101"/>
                          <a:pt x="907602" y="361901"/>
                        </a:cubicBezTo>
                        <a:lnTo>
                          <a:pt x="880480" y="656239"/>
                        </a:lnTo>
                        <a:lnTo>
                          <a:pt x="1019816" y="565676"/>
                        </a:lnTo>
                        <a:cubicBezTo>
                          <a:pt x="1084084" y="527000"/>
                          <a:pt x="1149676" y="490531"/>
                          <a:pt x="1216454" y="456280"/>
                        </a:cubicBezTo>
                        <a:cubicBezTo>
                          <a:pt x="1225180" y="456628"/>
                          <a:pt x="1233252" y="460957"/>
                          <a:pt x="1238356" y="468032"/>
                        </a:cubicBezTo>
                        <a:cubicBezTo>
                          <a:pt x="1238704" y="468501"/>
                          <a:pt x="1239030" y="468983"/>
                          <a:pt x="1239338" y="469479"/>
                        </a:cubicBezTo>
                        <a:cubicBezTo>
                          <a:pt x="1139670" y="518430"/>
                          <a:pt x="1046242" y="579173"/>
                          <a:pt x="961076" y="650422"/>
                        </a:cubicBezTo>
                        <a:lnTo>
                          <a:pt x="873758" y="731349"/>
                        </a:lnTo>
                        <a:lnTo>
                          <a:pt x="851652" y="1088206"/>
                        </a:lnTo>
                        <a:lnTo>
                          <a:pt x="843874" y="1364872"/>
                        </a:lnTo>
                        <a:lnTo>
                          <a:pt x="1058216" y="1225557"/>
                        </a:lnTo>
                        <a:cubicBezTo>
                          <a:pt x="1154582" y="1167565"/>
                          <a:pt x="1252934" y="1112882"/>
                          <a:pt x="1353062" y="1061525"/>
                        </a:cubicBezTo>
                        <a:cubicBezTo>
                          <a:pt x="1366146" y="1062047"/>
                          <a:pt x="1378250" y="1068537"/>
                          <a:pt x="1385904" y="1079146"/>
                        </a:cubicBezTo>
                        <a:cubicBezTo>
                          <a:pt x="1386424" y="1079850"/>
                          <a:pt x="1386914" y="1080573"/>
                          <a:pt x="1387378" y="1081316"/>
                        </a:cubicBezTo>
                        <a:cubicBezTo>
                          <a:pt x="1237928" y="1154715"/>
                          <a:pt x="1097838" y="1245796"/>
                          <a:pt x="970140" y="1352629"/>
                        </a:cubicBezTo>
                        <a:lnTo>
                          <a:pt x="840848" y="1472457"/>
                        </a:lnTo>
                        <a:lnTo>
                          <a:pt x="838862" y="1543135"/>
                        </a:lnTo>
                        <a:cubicBezTo>
                          <a:pt x="837442" y="1694835"/>
                          <a:pt x="838868" y="1846566"/>
                          <a:pt x="843140" y="1998247"/>
                        </a:cubicBezTo>
                        <a:lnTo>
                          <a:pt x="855964" y="2271319"/>
                        </a:lnTo>
                        <a:lnTo>
                          <a:pt x="920794" y="2240842"/>
                        </a:lnTo>
                        <a:cubicBezTo>
                          <a:pt x="1125264" y="2131727"/>
                          <a:pt x="1315900" y="1998439"/>
                          <a:pt x="1488552" y="1843806"/>
                        </a:cubicBezTo>
                        <a:cubicBezTo>
                          <a:pt x="1489256" y="1844797"/>
                          <a:pt x="1489922" y="1845789"/>
                          <a:pt x="1490590" y="1846839"/>
                        </a:cubicBezTo>
                        <a:cubicBezTo>
                          <a:pt x="1500268" y="1862235"/>
                          <a:pt x="1502344" y="1881276"/>
                          <a:pt x="1496192" y="1898422"/>
                        </a:cubicBezTo>
                        <a:cubicBezTo>
                          <a:pt x="1377696" y="2000889"/>
                          <a:pt x="1255828" y="2099317"/>
                          <a:pt x="1130724" y="2193451"/>
                        </a:cubicBezTo>
                        <a:lnTo>
                          <a:pt x="861162" y="2382032"/>
                        </a:lnTo>
                        <a:lnTo>
                          <a:pt x="864498" y="2453062"/>
                        </a:lnTo>
                        <a:cubicBezTo>
                          <a:pt x="874464" y="2604564"/>
                          <a:pt x="887280" y="2755937"/>
                          <a:pt x="902942" y="2907100"/>
                        </a:cubicBezTo>
                        <a:cubicBezTo>
                          <a:pt x="945156" y="3314605"/>
                          <a:pt x="1008014" y="3719631"/>
                          <a:pt x="1091302" y="4120840"/>
                        </a:cubicBezTo>
                        <a:lnTo>
                          <a:pt x="543014" y="4120840"/>
                        </a:lnTo>
                        <a:cubicBezTo>
                          <a:pt x="542458" y="4092795"/>
                          <a:pt x="541980" y="4064751"/>
                          <a:pt x="541502" y="4036515"/>
                        </a:cubicBezTo>
                        <a:cubicBezTo>
                          <a:pt x="534214" y="3612865"/>
                          <a:pt x="541732" y="3189420"/>
                          <a:pt x="563900" y="2766919"/>
                        </a:cubicBezTo>
                        <a:lnTo>
                          <a:pt x="586464" y="2443950"/>
                        </a:lnTo>
                        <a:lnTo>
                          <a:pt x="322722" y="2285614"/>
                        </a:lnTo>
                        <a:cubicBezTo>
                          <a:pt x="214070" y="2215160"/>
                          <a:pt x="107840" y="2140976"/>
                          <a:pt x="4138" y="2063263"/>
                        </a:cubicBezTo>
                        <a:cubicBezTo>
                          <a:pt x="-1914" y="2049472"/>
                          <a:pt x="-1308" y="2033654"/>
                          <a:pt x="5820" y="2020392"/>
                        </a:cubicBezTo>
                        <a:cubicBezTo>
                          <a:pt x="6290" y="2019488"/>
                          <a:pt x="6796" y="2018629"/>
                          <a:pt x="7334" y="2017770"/>
                        </a:cubicBezTo>
                        <a:cubicBezTo>
                          <a:pt x="158680" y="2135392"/>
                          <a:pt x="323680" y="2234376"/>
                          <a:pt x="498666" y="2312607"/>
                        </a:cubicBezTo>
                        <a:lnTo>
                          <a:pt x="593086" y="2349183"/>
                        </a:lnTo>
                        <a:lnTo>
                          <a:pt x="608122" y="2133969"/>
                        </a:lnTo>
                        <a:cubicBezTo>
                          <a:pt x="626512" y="1923283"/>
                          <a:pt x="648546" y="1712926"/>
                          <a:pt x="674204" y="1502990"/>
                        </a:cubicBezTo>
                        <a:lnTo>
                          <a:pt x="695908" y="1343687"/>
                        </a:lnTo>
                        <a:lnTo>
                          <a:pt x="492494" y="1133194"/>
                        </a:lnTo>
                        <a:cubicBezTo>
                          <a:pt x="417890" y="1050450"/>
                          <a:pt x="346128" y="965150"/>
                          <a:pt x="277262" y="877486"/>
                        </a:cubicBezTo>
                        <a:cubicBezTo>
                          <a:pt x="275290" y="864663"/>
                          <a:pt x="279330" y="851664"/>
                          <a:pt x="288186" y="842209"/>
                        </a:cubicBezTo>
                        <a:cubicBezTo>
                          <a:pt x="288770" y="841581"/>
                          <a:pt x="289402" y="840977"/>
                          <a:pt x="290034" y="840374"/>
                        </a:cubicBezTo>
                        <a:cubicBezTo>
                          <a:pt x="389642" y="971825"/>
                          <a:pt x="504698" y="1090830"/>
                          <a:pt x="632698" y="1194800"/>
                        </a:cubicBezTo>
                        <a:lnTo>
                          <a:pt x="708628" y="1250330"/>
                        </a:lnTo>
                        <a:lnTo>
                          <a:pt x="742734" y="999998"/>
                        </a:lnTo>
                        <a:lnTo>
                          <a:pt x="815492" y="557462"/>
                        </a:lnTo>
                        <a:lnTo>
                          <a:pt x="679452" y="416689"/>
                        </a:lnTo>
                        <a:cubicBezTo>
                          <a:pt x="635520" y="367963"/>
                          <a:pt x="593262" y="317733"/>
                          <a:pt x="552708" y="266110"/>
                        </a:cubicBezTo>
                        <a:cubicBezTo>
                          <a:pt x="551548" y="258559"/>
                          <a:pt x="553926" y="250904"/>
                          <a:pt x="559140" y="245337"/>
                        </a:cubicBezTo>
                        <a:cubicBezTo>
                          <a:pt x="559484" y="244967"/>
                          <a:pt x="559856" y="244611"/>
                          <a:pt x="560230" y="244256"/>
                        </a:cubicBezTo>
                        <a:cubicBezTo>
                          <a:pt x="618886" y="321664"/>
                          <a:pt x="686638" y="391742"/>
                          <a:pt x="762014" y="452967"/>
                        </a:cubicBezTo>
                        <a:lnTo>
                          <a:pt x="825088" y="499095"/>
                        </a:lnTo>
                        <a:lnTo>
                          <a:pt x="825118" y="498907"/>
                        </a:lnTo>
                        <a:cubicBezTo>
                          <a:pt x="854884" y="332225"/>
                          <a:pt x="886948" y="165907"/>
                          <a:pt x="92130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lumMod val="8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457200">
                      <a:defRPr/>
                    </a:pPr>
                    <a:endParaRPr sz="2532" kern="0" dirty="0">
                      <a:solidFill>
                        <a:srgbClr val="484848"/>
                      </a:solidFill>
                      <a:latin typeface="Lato Light" panose="020F0502020204030203" pitchFamily="34" charset="0"/>
                    </a:endParaRPr>
                  </a:p>
                </p:txBody>
              </p:sp>
            </p:grpSp>
            <p:grpSp>
              <p:nvGrpSpPr>
                <p:cNvPr id="65" name="Csoportba foglalás 64">
                  <a:extLst>
                    <a:ext uri="{FF2B5EF4-FFF2-40B4-BE49-F238E27FC236}">
                      <a16:creationId xmlns:a16="http://schemas.microsoft.com/office/drawing/2014/main" id="{F2376AC0-A282-7358-391E-46BDC823A45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177247" y="8919990"/>
                  <a:ext cx="711031" cy="540338"/>
                  <a:chOff x="4930255" y="10862433"/>
                  <a:chExt cx="2443170" cy="1856654"/>
                </a:xfrm>
              </p:grpSpPr>
              <p:sp>
                <p:nvSpPr>
                  <p:cNvPr id="201" name="Freeform 111">
                    <a:extLst>
                      <a:ext uri="{FF2B5EF4-FFF2-40B4-BE49-F238E27FC236}">
                        <a16:creationId xmlns:a16="http://schemas.microsoft.com/office/drawing/2014/main" id="{0253604E-ED95-3871-F398-CEE55ABF5E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97916" y="10862433"/>
                    <a:ext cx="655431" cy="590735"/>
                  </a:xfrm>
                  <a:custGeom>
                    <a:avLst/>
                    <a:gdLst>
                      <a:gd name="connsiteX0" fmla="*/ 0 w 655431"/>
                      <a:gd name="connsiteY0" fmla="*/ 142823 h 590735"/>
                      <a:gd name="connsiteX1" fmla="*/ 252883 w 655431"/>
                      <a:gd name="connsiteY1" fmla="*/ 394892 h 590735"/>
                      <a:gd name="connsiteX2" fmla="*/ 220334 w 655431"/>
                      <a:gd name="connsiteY2" fmla="*/ 570840 h 590735"/>
                      <a:gd name="connsiteX3" fmla="*/ 0 w 655431"/>
                      <a:gd name="connsiteY3" fmla="*/ 142823 h 590735"/>
                      <a:gd name="connsiteX4" fmla="*/ 395496 w 655431"/>
                      <a:gd name="connsiteY4" fmla="*/ 0 h 590735"/>
                      <a:gd name="connsiteX5" fmla="*/ 655431 w 655431"/>
                      <a:gd name="connsiteY5" fmla="*/ 410452 h 590735"/>
                      <a:gd name="connsiteX6" fmla="*/ 425345 w 655431"/>
                      <a:gd name="connsiteY6" fmla="*/ 272801 h 590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5431" h="590735">
                        <a:moveTo>
                          <a:pt x="0" y="142823"/>
                        </a:moveTo>
                        <a:cubicBezTo>
                          <a:pt x="63847" y="146567"/>
                          <a:pt x="252883" y="394892"/>
                          <a:pt x="252883" y="394892"/>
                        </a:cubicBezTo>
                        <a:cubicBezTo>
                          <a:pt x="252883" y="394892"/>
                          <a:pt x="267906" y="534652"/>
                          <a:pt x="220334" y="570840"/>
                        </a:cubicBezTo>
                        <a:cubicBezTo>
                          <a:pt x="42564" y="701866"/>
                          <a:pt x="0" y="142823"/>
                          <a:pt x="0" y="142823"/>
                        </a:cubicBezTo>
                        <a:close/>
                        <a:moveTo>
                          <a:pt x="395496" y="0"/>
                        </a:moveTo>
                        <a:cubicBezTo>
                          <a:pt x="657919" y="90099"/>
                          <a:pt x="655431" y="410452"/>
                          <a:pt x="655431" y="410452"/>
                        </a:cubicBezTo>
                        <a:cubicBezTo>
                          <a:pt x="547228" y="421715"/>
                          <a:pt x="425345" y="272801"/>
                          <a:pt x="425345" y="272801"/>
                        </a:cubicBezTo>
                        <a:close/>
                      </a:path>
                    </a:pathLst>
                  </a:custGeom>
                  <a:solidFill>
                    <a:srgbClr val="84110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anchor="ctr">
                    <a:noAutofit/>
                  </a:bodyPr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202" name="Freeform 177">
                    <a:extLst>
                      <a:ext uri="{FF2B5EF4-FFF2-40B4-BE49-F238E27FC236}">
                        <a16:creationId xmlns:a16="http://schemas.microsoft.com/office/drawing/2014/main" id="{27CEEF2B-B548-4317-871F-0B025D3C2D7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060320" y="12532323"/>
                    <a:ext cx="313105" cy="186764"/>
                  </a:xfrm>
                  <a:custGeom>
                    <a:avLst/>
                    <a:gdLst>
                      <a:gd name="T0" fmla="*/ 221 w 250"/>
                      <a:gd name="T1" fmla="*/ 133 h 148"/>
                      <a:gd name="T2" fmla="*/ 221 w 250"/>
                      <a:gd name="T3" fmla="*/ 133 h 148"/>
                      <a:gd name="T4" fmla="*/ 30 w 250"/>
                      <a:gd name="T5" fmla="*/ 0 h 148"/>
                      <a:gd name="T6" fmla="*/ 30 w 250"/>
                      <a:gd name="T7" fmla="*/ 0 h 148"/>
                      <a:gd name="T8" fmla="*/ 0 w 250"/>
                      <a:gd name="T9" fmla="*/ 135 h 148"/>
                      <a:gd name="T10" fmla="*/ 0 w 250"/>
                      <a:gd name="T11" fmla="*/ 135 h 148"/>
                      <a:gd name="T12" fmla="*/ 0 w 250"/>
                      <a:gd name="T13" fmla="*/ 147 h 148"/>
                      <a:gd name="T14" fmla="*/ 249 w 250"/>
                      <a:gd name="T15" fmla="*/ 147 h 148"/>
                      <a:gd name="T16" fmla="*/ 221 w 250"/>
                      <a:gd name="T17" fmla="*/ 133 h 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0" h="148">
                        <a:moveTo>
                          <a:pt x="221" y="133"/>
                        </a:moveTo>
                        <a:lnTo>
                          <a:pt x="221" y="133"/>
                        </a:lnTo>
                        <a:cubicBezTo>
                          <a:pt x="151" y="97"/>
                          <a:pt x="87" y="52"/>
                          <a:pt x="30" y="0"/>
                        </a:cubicBezTo>
                        <a:lnTo>
                          <a:pt x="30" y="0"/>
                        </a:lnTo>
                        <a:cubicBezTo>
                          <a:pt x="11" y="41"/>
                          <a:pt x="0" y="86"/>
                          <a:pt x="0" y="135"/>
                        </a:cubicBezTo>
                        <a:lnTo>
                          <a:pt x="0" y="135"/>
                        </a:lnTo>
                        <a:cubicBezTo>
                          <a:pt x="0" y="139"/>
                          <a:pt x="0" y="143"/>
                          <a:pt x="0" y="147"/>
                        </a:cubicBezTo>
                        <a:lnTo>
                          <a:pt x="249" y="147"/>
                        </a:lnTo>
                        <a:lnTo>
                          <a:pt x="221" y="133"/>
                        </a:lnTo>
                      </a:path>
                    </a:pathLst>
                  </a:custGeom>
                  <a:solidFill>
                    <a:srgbClr val="84110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203" name="Freeform 113">
                    <a:extLst>
                      <a:ext uri="{FF2B5EF4-FFF2-40B4-BE49-F238E27FC236}">
                        <a16:creationId xmlns:a16="http://schemas.microsoft.com/office/drawing/2014/main" id="{001DD1ED-C61F-E7B9-507F-14401057130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30255" y="11487239"/>
                    <a:ext cx="1612477" cy="1230599"/>
                  </a:xfrm>
                  <a:custGeom>
                    <a:avLst/>
                    <a:gdLst>
                      <a:gd name="connsiteX0" fmla="*/ 34106 w 1612477"/>
                      <a:gd name="connsiteY0" fmla="*/ 368 h 1230599"/>
                      <a:gd name="connsiteX1" fmla="*/ 77583 w 1612477"/>
                      <a:gd name="connsiteY1" fmla="*/ 28597 h 1230599"/>
                      <a:gd name="connsiteX2" fmla="*/ 505815 w 1612477"/>
                      <a:gd name="connsiteY2" fmla="*/ 691085 h 1230599"/>
                      <a:gd name="connsiteX3" fmla="*/ 514491 w 1612477"/>
                      <a:gd name="connsiteY3" fmla="*/ 699221 h 1230599"/>
                      <a:gd name="connsiteX4" fmla="*/ 522177 w 1612477"/>
                      <a:gd name="connsiteY4" fmla="*/ 686362 h 1230599"/>
                      <a:gd name="connsiteX5" fmla="*/ 663659 w 1612477"/>
                      <a:gd name="connsiteY5" fmla="*/ 608079 h 1230599"/>
                      <a:gd name="connsiteX6" fmla="*/ 906467 w 1612477"/>
                      <a:gd name="connsiteY6" fmla="*/ 574395 h 1230599"/>
                      <a:gd name="connsiteX7" fmla="*/ 1094487 w 1612477"/>
                      <a:gd name="connsiteY7" fmla="*/ 523246 h 1230599"/>
                      <a:gd name="connsiteX8" fmla="*/ 1612477 w 1612477"/>
                      <a:gd name="connsiteY8" fmla="*/ 1230599 h 1230599"/>
                      <a:gd name="connsiteX9" fmla="*/ 723427 w 1612477"/>
                      <a:gd name="connsiteY9" fmla="*/ 1230599 h 1230599"/>
                      <a:gd name="connsiteX10" fmla="*/ 465677 w 1612477"/>
                      <a:gd name="connsiteY10" fmla="*/ 973607 h 1230599"/>
                      <a:gd name="connsiteX11" fmla="*/ 465677 w 1612477"/>
                      <a:gd name="connsiteY11" fmla="*/ 837625 h 1230599"/>
                      <a:gd name="connsiteX12" fmla="*/ 472001 w 1612477"/>
                      <a:gd name="connsiteY12" fmla="*/ 803128 h 1230599"/>
                      <a:gd name="connsiteX13" fmla="*/ 360491 w 1612477"/>
                      <a:gd name="connsiteY13" fmla="*/ 703761 h 1230599"/>
                      <a:gd name="connsiteX14" fmla="*/ 13 w 1612477"/>
                      <a:gd name="connsiteY14" fmla="*/ 38578 h 1230599"/>
                      <a:gd name="connsiteX15" fmla="*/ 34106 w 1612477"/>
                      <a:gd name="connsiteY15" fmla="*/ 368 h 1230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612477" h="1230599">
                        <a:moveTo>
                          <a:pt x="34106" y="368"/>
                        </a:moveTo>
                        <a:cubicBezTo>
                          <a:pt x="51935" y="-1971"/>
                          <a:pt x="71328" y="6763"/>
                          <a:pt x="77583" y="28597"/>
                        </a:cubicBezTo>
                        <a:cubicBezTo>
                          <a:pt x="170636" y="355022"/>
                          <a:pt x="439942" y="627953"/>
                          <a:pt x="505815" y="691085"/>
                        </a:cubicBezTo>
                        <a:lnTo>
                          <a:pt x="514491" y="699221"/>
                        </a:lnTo>
                        <a:lnTo>
                          <a:pt x="522177" y="686362"/>
                        </a:lnTo>
                        <a:cubicBezTo>
                          <a:pt x="557508" y="645505"/>
                          <a:pt x="607004" y="616812"/>
                          <a:pt x="663659" y="608079"/>
                        </a:cubicBezTo>
                        <a:lnTo>
                          <a:pt x="906467" y="574395"/>
                        </a:lnTo>
                        <a:cubicBezTo>
                          <a:pt x="971215" y="564415"/>
                          <a:pt x="1034719" y="546949"/>
                          <a:pt x="1094487" y="523246"/>
                        </a:cubicBezTo>
                        <a:lnTo>
                          <a:pt x="1612477" y="1230599"/>
                        </a:lnTo>
                        <a:lnTo>
                          <a:pt x="723427" y="1230599"/>
                        </a:lnTo>
                        <a:cubicBezTo>
                          <a:pt x="581478" y="1230599"/>
                          <a:pt x="465677" y="1115826"/>
                          <a:pt x="465677" y="973607"/>
                        </a:cubicBezTo>
                        <a:lnTo>
                          <a:pt x="465677" y="837625"/>
                        </a:lnTo>
                        <a:lnTo>
                          <a:pt x="472001" y="803128"/>
                        </a:lnTo>
                        <a:lnTo>
                          <a:pt x="360491" y="703761"/>
                        </a:lnTo>
                        <a:cubicBezTo>
                          <a:pt x="64877" y="417952"/>
                          <a:pt x="-1082" y="188144"/>
                          <a:pt x="13" y="38578"/>
                        </a:cubicBezTo>
                        <a:cubicBezTo>
                          <a:pt x="13" y="16120"/>
                          <a:pt x="16278" y="2708"/>
                          <a:pt x="34106" y="368"/>
                        </a:cubicBezTo>
                        <a:close/>
                      </a:path>
                    </a:pathLst>
                  </a:custGeom>
                  <a:solidFill>
                    <a:srgbClr val="E22A12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anchor="ctr">
                    <a:noAutofit/>
                  </a:bodyPr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204" name="Freeform 179">
                    <a:extLst>
                      <a:ext uri="{FF2B5EF4-FFF2-40B4-BE49-F238E27FC236}">
                        <a16:creationId xmlns:a16="http://schemas.microsoft.com/office/drawing/2014/main" id="{80333809-054D-C76D-6391-74A97A70B9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027630" y="11109626"/>
                    <a:ext cx="1071146" cy="1609461"/>
                  </a:xfrm>
                  <a:custGeom>
                    <a:avLst/>
                    <a:gdLst>
                      <a:gd name="T0" fmla="*/ 830 w 861"/>
                      <a:gd name="T1" fmla="*/ 1278 h 1291"/>
                      <a:gd name="T2" fmla="*/ 830 w 861"/>
                      <a:gd name="T3" fmla="*/ 1278 h 1291"/>
                      <a:gd name="T4" fmla="*/ 860 w 861"/>
                      <a:gd name="T5" fmla="*/ 1143 h 1291"/>
                      <a:gd name="T6" fmla="*/ 860 w 861"/>
                      <a:gd name="T7" fmla="*/ 1143 h 1291"/>
                      <a:gd name="T8" fmla="*/ 578 w 861"/>
                      <a:gd name="T9" fmla="*/ 578 h 1291"/>
                      <a:gd name="T10" fmla="*/ 593 w 861"/>
                      <a:gd name="T11" fmla="*/ 437 h 1291"/>
                      <a:gd name="T12" fmla="*/ 730 w 861"/>
                      <a:gd name="T13" fmla="*/ 402 h 1291"/>
                      <a:gd name="T14" fmla="*/ 730 w 861"/>
                      <a:gd name="T15" fmla="*/ 402 h 1291"/>
                      <a:gd name="T16" fmla="*/ 786 w 861"/>
                      <a:gd name="T17" fmla="*/ 326 h 1291"/>
                      <a:gd name="T18" fmla="*/ 782 w 861"/>
                      <a:gd name="T19" fmla="*/ 219 h 1291"/>
                      <a:gd name="T20" fmla="*/ 782 w 861"/>
                      <a:gd name="T21" fmla="*/ 219 h 1291"/>
                      <a:gd name="T22" fmla="*/ 749 w 861"/>
                      <a:gd name="T23" fmla="*/ 181 h 1291"/>
                      <a:gd name="T24" fmla="*/ 711 w 861"/>
                      <a:gd name="T25" fmla="*/ 174 h 1291"/>
                      <a:gd name="T26" fmla="*/ 711 w 861"/>
                      <a:gd name="T27" fmla="*/ 174 h 1291"/>
                      <a:gd name="T28" fmla="*/ 478 w 861"/>
                      <a:gd name="T29" fmla="*/ 0 h 1291"/>
                      <a:gd name="T30" fmla="*/ 478 w 861"/>
                      <a:gd name="T31" fmla="*/ 0 h 1291"/>
                      <a:gd name="T32" fmla="*/ 237 w 861"/>
                      <a:gd name="T33" fmla="*/ 242 h 1291"/>
                      <a:gd name="T34" fmla="*/ 237 w 861"/>
                      <a:gd name="T35" fmla="*/ 242 h 1291"/>
                      <a:gd name="T36" fmla="*/ 290 w 861"/>
                      <a:gd name="T37" fmla="*/ 393 h 1291"/>
                      <a:gd name="T38" fmla="*/ 274 w 861"/>
                      <a:gd name="T39" fmla="*/ 553 h 1291"/>
                      <a:gd name="T40" fmla="*/ 274 w 861"/>
                      <a:gd name="T41" fmla="*/ 553 h 1291"/>
                      <a:gd name="T42" fmla="*/ 122 w 861"/>
                      <a:gd name="T43" fmla="*/ 657 h 1291"/>
                      <a:gd name="T44" fmla="*/ 122 w 861"/>
                      <a:gd name="T45" fmla="*/ 657 h 1291"/>
                      <a:gd name="T46" fmla="*/ 0 w 861"/>
                      <a:gd name="T47" fmla="*/ 723 h 1291"/>
                      <a:gd name="T48" fmla="*/ 416 w 861"/>
                      <a:gd name="T49" fmla="*/ 1290 h 1291"/>
                      <a:gd name="T50" fmla="*/ 830 w 861"/>
                      <a:gd name="T51" fmla="*/ 1290 h 1291"/>
                      <a:gd name="T52" fmla="*/ 830 w 861"/>
                      <a:gd name="T53" fmla="*/ 1290 h 1291"/>
                      <a:gd name="T54" fmla="*/ 830 w 861"/>
                      <a:gd name="T55" fmla="*/ 1278 h 12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861" h="1291">
                        <a:moveTo>
                          <a:pt x="830" y="1278"/>
                        </a:moveTo>
                        <a:lnTo>
                          <a:pt x="830" y="1278"/>
                        </a:lnTo>
                        <a:cubicBezTo>
                          <a:pt x="830" y="1229"/>
                          <a:pt x="841" y="1184"/>
                          <a:pt x="860" y="1143"/>
                        </a:cubicBezTo>
                        <a:lnTo>
                          <a:pt x="860" y="1143"/>
                        </a:lnTo>
                        <a:cubicBezTo>
                          <a:pt x="701" y="998"/>
                          <a:pt x="599" y="797"/>
                          <a:pt x="578" y="578"/>
                        </a:cubicBezTo>
                        <a:lnTo>
                          <a:pt x="593" y="437"/>
                        </a:lnTo>
                        <a:lnTo>
                          <a:pt x="730" y="402"/>
                        </a:lnTo>
                        <a:lnTo>
                          <a:pt x="730" y="402"/>
                        </a:lnTo>
                        <a:cubicBezTo>
                          <a:pt x="764" y="393"/>
                          <a:pt x="788" y="361"/>
                          <a:pt x="786" y="326"/>
                        </a:cubicBezTo>
                        <a:lnTo>
                          <a:pt x="782" y="219"/>
                        </a:lnTo>
                        <a:lnTo>
                          <a:pt x="782" y="219"/>
                        </a:lnTo>
                        <a:cubicBezTo>
                          <a:pt x="781" y="200"/>
                          <a:pt x="767" y="185"/>
                          <a:pt x="749" y="181"/>
                        </a:cubicBezTo>
                        <a:lnTo>
                          <a:pt x="711" y="174"/>
                        </a:lnTo>
                        <a:lnTo>
                          <a:pt x="711" y="174"/>
                        </a:lnTo>
                        <a:cubicBezTo>
                          <a:pt x="681" y="73"/>
                          <a:pt x="588" y="0"/>
                          <a:pt x="478" y="0"/>
                        </a:cubicBezTo>
                        <a:lnTo>
                          <a:pt x="478" y="0"/>
                        </a:lnTo>
                        <a:cubicBezTo>
                          <a:pt x="345" y="0"/>
                          <a:pt x="237" y="108"/>
                          <a:pt x="237" y="242"/>
                        </a:cubicBezTo>
                        <a:lnTo>
                          <a:pt x="237" y="242"/>
                        </a:lnTo>
                        <a:cubicBezTo>
                          <a:pt x="237" y="304"/>
                          <a:pt x="256" y="356"/>
                          <a:pt x="290" y="393"/>
                        </a:cubicBezTo>
                        <a:lnTo>
                          <a:pt x="274" y="553"/>
                        </a:lnTo>
                        <a:lnTo>
                          <a:pt x="274" y="553"/>
                        </a:lnTo>
                        <a:lnTo>
                          <a:pt x="122" y="657"/>
                        </a:lnTo>
                        <a:lnTo>
                          <a:pt x="122" y="657"/>
                        </a:lnTo>
                        <a:cubicBezTo>
                          <a:pt x="84" y="684"/>
                          <a:pt x="43" y="706"/>
                          <a:pt x="0" y="723"/>
                        </a:cubicBezTo>
                        <a:lnTo>
                          <a:pt x="416" y="1290"/>
                        </a:lnTo>
                        <a:lnTo>
                          <a:pt x="830" y="1290"/>
                        </a:lnTo>
                        <a:lnTo>
                          <a:pt x="830" y="1290"/>
                        </a:lnTo>
                        <a:cubicBezTo>
                          <a:pt x="830" y="1286"/>
                          <a:pt x="830" y="1282"/>
                          <a:pt x="830" y="1278"/>
                        </a:cubicBezTo>
                      </a:path>
                    </a:pathLst>
                  </a:custGeom>
                  <a:solidFill>
                    <a:srgbClr val="EF583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205" name="Freeform 180">
                    <a:extLst>
                      <a:ext uri="{FF2B5EF4-FFF2-40B4-BE49-F238E27FC236}">
                        <a16:creationId xmlns:a16="http://schemas.microsoft.com/office/drawing/2014/main" id="{D73A5866-1229-9815-83E4-EA8CD29276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31002" y="12224712"/>
                    <a:ext cx="615221" cy="477897"/>
                  </a:xfrm>
                  <a:custGeom>
                    <a:avLst/>
                    <a:gdLst>
                      <a:gd name="T0" fmla="*/ 479 w 493"/>
                      <a:gd name="T1" fmla="*/ 382 h 383"/>
                      <a:gd name="T2" fmla="*/ 479 w 493"/>
                      <a:gd name="T3" fmla="*/ 382 h 383"/>
                      <a:gd name="T4" fmla="*/ 466 w 493"/>
                      <a:gd name="T5" fmla="*/ 370 h 383"/>
                      <a:gd name="T6" fmla="*/ 466 w 493"/>
                      <a:gd name="T7" fmla="*/ 370 h 383"/>
                      <a:gd name="T8" fmla="*/ 435 w 493"/>
                      <a:gd name="T9" fmla="*/ 294 h 383"/>
                      <a:gd name="T10" fmla="*/ 435 w 493"/>
                      <a:gd name="T11" fmla="*/ 294 h 383"/>
                      <a:gd name="T12" fmla="*/ 256 w 493"/>
                      <a:gd name="T13" fmla="*/ 262 h 383"/>
                      <a:gd name="T14" fmla="*/ 241 w 493"/>
                      <a:gd name="T15" fmla="*/ 264 h 383"/>
                      <a:gd name="T16" fmla="*/ 241 w 493"/>
                      <a:gd name="T17" fmla="*/ 249 h 383"/>
                      <a:gd name="T18" fmla="*/ 241 w 493"/>
                      <a:gd name="T19" fmla="*/ 249 h 383"/>
                      <a:gd name="T20" fmla="*/ 181 w 493"/>
                      <a:gd name="T21" fmla="*/ 87 h 383"/>
                      <a:gd name="T22" fmla="*/ 181 w 493"/>
                      <a:gd name="T23" fmla="*/ 87 h 383"/>
                      <a:gd name="T24" fmla="*/ 14 w 493"/>
                      <a:gd name="T25" fmla="*/ 36 h 383"/>
                      <a:gd name="T26" fmla="*/ 14 w 493"/>
                      <a:gd name="T27" fmla="*/ 36 h 383"/>
                      <a:gd name="T28" fmla="*/ 0 w 493"/>
                      <a:gd name="T29" fmla="*/ 24 h 383"/>
                      <a:gd name="T30" fmla="*/ 0 w 493"/>
                      <a:gd name="T31" fmla="*/ 24 h 383"/>
                      <a:gd name="T32" fmla="*/ 11 w 493"/>
                      <a:gd name="T33" fmla="*/ 11 h 383"/>
                      <a:gd name="T34" fmla="*/ 11 w 493"/>
                      <a:gd name="T35" fmla="*/ 11 h 383"/>
                      <a:gd name="T36" fmla="*/ 198 w 493"/>
                      <a:gd name="T37" fmla="*/ 68 h 383"/>
                      <a:gd name="T38" fmla="*/ 198 w 493"/>
                      <a:gd name="T39" fmla="*/ 68 h 383"/>
                      <a:gd name="T40" fmla="*/ 266 w 493"/>
                      <a:gd name="T41" fmla="*/ 235 h 383"/>
                      <a:gd name="T42" fmla="*/ 266 w 493"/>
                      <a:gd name="T43" fmla="*/ 235 h 383"/>
                      <a:gd name="T44" fmla="*/ 451 w 493"/>
                      <a:gd name="T45" fmla="*/ 274 h 383"/>
                      <a:gd name="T46" fmla="*/ 451 w 493"/>
                      <a:gd name="T47" fmla="*/ 274 h 383"/>
                      <a:gd name="T48" fmla="*/ 492 w 493"/>
                      <a:gd name="T49" fmla="*/ 370 h 383"/>
                      <a:gd name="T50" fmla="*/ 492 w 493"/>
                      <a:gd name="T51" fmla="*/ 370 h 383"/>
                      <a:gd name="T52" fmla="*/ 479 w 493"/>
                      <a:gd name="T53" fmla="*/ 382 h 3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493" h="383">
                        <a:moveTo>
                          <a:pt x="479" y="382"/>
                        </a:moveTo>
                        <a:lnTo>
                          <a:pt x="479" y="382"/>
                        </a:lnTo>
                        <a:cubicBezTo>
                          <a:pt x="472" y="382"/>
                          <a:pt x="466" y="377"/>
                          <a:pt x="466" y="370"/>
                        </a:cubicBezTo>
                        <a:lnTo>
                          <a:pt x="466" y="370"/>
                        </a:lnTo>
                        <a:cubicBezTo>
                          <a:pt x="466" y="337"/>
                          <a:pt x="456" y="312"/>
                          <a:pt x="435" y="294"/>
                        </a:cubicBezTo>
                        <a:lnTo>
                          <a:pt x="435" y="294"/>
                        </a:lnTo>
                        <a:cubicBezTo>
                          <a:pt x="377" y="244"/>
                          <a:pt x="257" y="262"/>
                          <a:pt x="256" y="262"/>
                        </a:cubicBezTo>
                        <a:lnTo>
                          <a:pt x="241" y="264"/>
                        </a:lnTo>
                        <a:lnTo>
                          <a:pt x="241" y="249"/>
                        </a:lnTo>
                        <a:lnTo>
                          <a:pt x="241" y="249"/>
                        </a:lnTo>
                        <a:cubicBezTo>
                          <a:pt x="241" y="178"/>
                          <a:pt x="221" y="124"/>
                          <a:pt x="181" y="87"/>
                        </a:cubicBezTo>
                        <a:lnTo>
                          <a:pt x="181" y="87"/>
                        </a:lnTo>
                        <a:cubicBezTo>
                          <a:pt x="115" y="27"/>
                          <a:pt x="15" y="35"/>
                          <a:pt x="14" y="36"/>
                        </a:cubicBezTo>
                        <a:lnTo>
                          <a:pt x="14" y="36"/>
                        </a:lnTo>
                        <a:cubicBezTo>
                          <a:pt x="7" y="37"/>
                          <a:pt x="1" y="31"/>
                          <a:pt x="0" y="24"/>
                        </a:cubicBezTo>
                        <a:lnTo>
                          <a:pt x="0" y="24"/>
                        </a:lnTo>
                        <a:cubicBezTo>
                          <a:pt x="0" y="17"/>
                          <a:pt x="5" y="11"/>
                          <a:pt x="11" y="11"/>
                        </a:cubicBezTo>
                        <a:lnTo>
                          <a:pt x="11" y="11"/>
                        </a:lnTo>
                        <a:cubicBezTo>
                          <a:pt x="16" y="10"/>
                          <a:pt x="123" y="0"/>
                          <a:pt x="198" y="68"/>
                        </a:cubicBezTo>
                        <a:lnTo>
                          <a:pt x="198" y="68"/>
                        </a:lnTo>
                        <a:cubicBezTo>
                          <a:pt x="241" y="108"/>
                          <a:pt x="264" y="163"/>
                          <a:pt x="266" y="235"/>
                        </a:cubicBezTo>
                        <a:lnTo>
                          <a:pt x="266" y="235"/>
                        </a:lnTo>
                        <a:cubicBezTo>
                          <a:pt x="303" y="232"/>
                          <a:pt x="396" y="228"/>
                          <a:pt x="451" y="274"/>
                        </a:cubicBezTo>
                        <a:lnTo>
                          <a:pt x="451" y="274"/>
                        </a:lnTo>
                        <a:cubicBezTo>
                          <a:pt x="478" y="298"/>
                          <a:pt x="492" y="330"/>
                          <a:pt x="492" y="370"/>
                        </a:cubicBezTo>
                        <a:lnTo>
                          <a:pt x="492" y="370"/>
                        </a:lnTo>
                        <a:cubicBezTo>
                          <a:pt x="492" y="377"/>
                          <a:pt x="486" y="382"/>
                          <a:pt x="479" y="382"/>
                        </a:cubicBezTo>
                      </a:path>
                    </a:pathLst>
                  </a:custGeom>
                  <a:solidFill>
                    <a:srgbClr val="84110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206" name="Freeform 181">
                    <a:extLst>
                      <a:ext uri="{FF2B5EF4-FFF2-40B4-BE49-F238E27FC236}">
                        <a16:creationId xmlns:a16="http://schemas.microsoft.com/office/drawing/2014/main" id="{3372DB6B-F23C-2520-8729-BAFE58FFC9A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862570" y="11367794"/>
                    <a:ext cx="109861" cy="93384"/>
                  </a:xfrm>
                  <a:custGeom>
                    <a:avLst/>
                    <a:gdLst>
                      <a:gd name="T0" fmla="*/ 64 w 86"/>
                      <a:gd name="T1" fmla="*/ 61 h 76"/>
                      <a:gd name="T2" fmla="*/ 54 w 86"/>
                      <a:gd name="T3" fmla="*/ 54 h 76"/>
                      <a:gd name="T4" fmla="*/ 54 w 86"/>
                      <a:gd name="T5" fmla="*/ 54 h 76"/>
                      <a:gd name="T6" fmla="*/ 38 w 86"/>
                      <a:gd name="T7" fmla="*/ 56 h 76"/>
                      <a:gd name="T8" fmla="*/ 27 w 86"/>
                      <a:gd name="T9" fmla="*/ 67 h 76"/>
                      <a:gd name="T10" fmla="*/ 27 w 86"/>
                      <a:gd name="T11" fmla="*/ 67 h 76"/>
                      <a:gd name="T12" fmla="*/ 6 w 86"/>
                      <a:gd name="T13" fmla="*/ 60 h 76"/>
                      <a:gd name="T14" fmla="*/ 2 w 86"/>
                      <a:gd name="T15" fmla="*/ 21 h 76"/>
                      <a:gd name="T16" fmla="*/ 2 w 86"/>
                      <a:gd name="T17" fmla="*/ 21 h 76"/>
                      <a:gd name="T18" fmla="*/ 12 w 86"/>
                      <a:gd name="T19" fmla="*/ 8 h 76"/>
                      <a:gd name="T20" fmla="*/ 65 w 86"/>
                      <a:gd name="T21" fmla="*/ 1 h 76"/>
                      <a:gd name="T22" fmla="*/ 65 w 86"/>
                      <a:gd name="T23" fmla="*/ 1 h 76"/>
                      <a:gd name="T24" fmla="*/ 79 w 86"/>
                      <a:gd name="T25" fmla="*/ 12 h 76"/>
                      <a:gd name="T26" fmla="*/ 84 w 86"/>
                      <a:gd name="T27" fmla="*/ 50 h 76"/>
                      <a:gd name="T28" fmla="*/ 84 w 86"/>
                      <a:gd name="T29" fmla="*/ 50 h 76"/>
                      <a:gd name="T30" fmla="*/ 64 w 86"/>
                      <a:gd name="T31" fmla="*/ 61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6" h="76">
                        <a:moveTo>
                          <a:pt x="64" y="61"/>
                        </a:moveTo>
                        <a:lnTo>
                          <a:pt x="54" y="54"/>
                        </a:lnTo>
                        <a:lnTo>
                          <a:pt x="54" y="54"/>
                        </a:lnTo>
                        <a:cubicBezTo>
                          <a:pt x="49" y="51"/>
                          <a:pt x="42" y="51"/>
                          <a:pt x="38" y="56"/>
                        </a:cubicBezTo>
                        <a:lnTo>
                          <a:pt x="27" y="67"/>
                        </a:lnTo>
                        <a:lnTo>
                          <a:pt x="27" y="67"/>
                        </a:lnTo>
                        <a:cubicBezTo>
                          <a:pt x="20" y="75"/>
                          <a:pt x="8" y="71"/>
                          <a:pt x="6" y="60"/>
                        </a:cubicBezTo>
                        <a:lnTo>
                          <a:pt x="2" y="21"/>
                        </a:lnTo>
                        <a:lnTo>
                          <a:pt x="2" y="21"/>
                        </a:lnTo>
                        <a:cubicBezTo>
                          <a:pt x="0" y="14"/>
                          <a:pt x="5" y="8"/>
                          <a:pt x="12" y="8"/>
                        </a:cubicBezTo>
                        <a:lnTo>
                          <a:pt x="65" y="1"/>
                        </a:lnTo>
                        <a:lnTo>
                          <a:pt x="65" y="1"/>
                        </a:lnTo>
                        <a:cubicBezTo>
                          <a:pt x="72" y="0"/>
                          <a:pt x="78" y="5"/>
                          <a:pt x="79" y="12"/>
                        </a:cubicBezTo>
                        <a:lnTo>
                          <a:pt x="84" y="50"/>
                        </a:lnTo>
                        <a:lnTo>
                          <a:pt x="84" y="50"/>
                        </a:lnTo>
                        <a:cubicBezTo>
                          <a:pt x="85" y="60"/>
                          <a:pt x="73" y="67"/>
                          <a:pt x="64" y="61"/>
                        </a:cubicBezTo>
                      </a:path>
                    </a:pathLst>
                  </a:custGeom>
                  <a:solidFill>
                    <a:srgbClr val="84110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</p:grpSp>
            <p:grpSp>
              <p:nvGrpSpPr>
                <p:cNvPr id="66" name="Csoportba foglalás 65">
                  <a:extLst>
                    <a:ext uri="{FF2B5EF4-FFF2-40B4-BE49-F238E27FC236}">
                      <a16:creationId xmlns:a16="http://schemas.microsoft.com/office/drawing/2014/main" id="{692BE692-3854-91CE-09A3-F2AE31AEEB0B}"/>
                    </a:ext>
                  </a:extLst>
                </p:cNvPr>
                <p:cNvGrpSpPr/>
                <p:nvPr/>
              </p:nvGrpSpPr>
              <p:grpSpPr>
                <a:xfrm>
                  <a:off x="17671914" y="8186423"/>
                  <a:ext cx="572827" cy="379213"/>
                  <a:chOff x="4415859" y="11254891"/>
                  <a:chExt cx="2320417" cy="1530613"/>
                </a:xfrm>
              </p:grpSpPr>
              <p:sp>
                <p:nvSpPr>
                  <p:cNvPr id="192" name="Freeform 376">
                    <a:extLst>
                      <a:ext uri="{FF2B5EF4-FFF2-40B4-BE49-F238E27FC236}">
                        <a16:creationId xmlns:a16="http://schemas.microsoft.com/office/drawing/2014/main" id="{851F095B-5736-CC4F-16A9-0899D5D5829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5861" y="11768497"/>
                    <a:ext cx="2320415" cy="738316"/>
                  </a:xfrm>
                  <a:custGeom>
                    <a:avLst/>
                    <a:gdLst>
                      <a:gd name="T0" fmla="*/ 1937 w 2232"/>
                      <a:gd name="T1" fmla="*/ 711 h 712"/>
                      <a:gd name="T2" fmla="*/ 0 w 2232"/>
                      <a:gd name="T3" fmla="*/ 711 h 712"/>
                      <a:gd name="T4" fmla="*/ 0 w 2232"/>
                      <a:gd name="T5" fmla="*/ 419 h 712"/>
                      <a:gd name="T6" fmla="*/ 79 w 2232"/>
                      <a:gd name="T7" fmla="*/ 291 h 712"/>
                      <a:gd name="T8" fmla="*/ 79 w 2232"/>
                      <a:gd name="T9" fmla="*/ 291 h 712"/>
                      <a:gd name="T10" fmla="*/ 308 w 2232"/>
                      <a:gd name="T11" fmla="*/ 126 h 712"/>
                      <a:gd name="T12" fmla="*/ 298 w 2232"/>
                      <a:gd name="T13" fmla="*/ 121 h 712"/>
                      <a:gd name="T14" fmla="*/ 298 w 2232"/>
                      <a:gd name="T15" fmla="*/ 121 h 712"/>
                      <a:gd name="T16" fmla="*/ 262 w 2232"/>
                      <a:gd name="T17" fmla="*/ 0 h 712"/>
                      <a:gd name="T18" fmla="*/ 1895 w 2232"/>
                      <a:gd name="T19" fmla="*/ 0 h 712"/>
                      <a:gd name="T20" fmla="*/ 2231 w 2232"/>
                      <a:gd name="T21" fmla="*/ 210 h 712"/>
                      <a:gd name="T22" fmla="*/ 2231 w 2232"/>
                      <a:gd name="T23" fmla="*/ 417 h 712"/>
                      <a:gd name="T24" fmla="*/ 2231 w 2232"/>
                      <a:gd name="T25" fmla="*/ 417 h 712"/>
                      <a:gd name="T26" fmla="*/ 1937 w 2232"/>
                      <a:gd name="T27" fmla="*/ 711 h 7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232" h="712">
                        <a:moveTo>
                          <a:pt x="1937" y="711"/>
                        </a:moveTo>
                        <a:lnTo>
                          <a:pt x="0" y="711"/>
                        </a:lnTo>
                        <a:lnTo>
                          <a:pt x="0" y="419"/>
                        </a:lnTo>
                        <a:lnTo>
                          <a:pt x="79" y="291"/>
                        </a:lnTo>
                        <a:lnTo>
                          <a:pt x="79" y="291"/>
                        </a:lnTo>
                        <a:cubicBezTo>
                          <a:pt x="131" y="208"/>
                          <a:pt x="213" y="149"/>
                          <a:pt x="308" y="126"/>
                        </a:cubicBezTo>
                        <a:lnTo>
                          <a:pt x="298" y="121"/>
                        </a:lnTo>
                        <a:lnTo>
                          <a:pt x="298" y="121"/>
                        </a:lnTo>
                        <a:cubicBezTo>
                          <a:pt x="252" y="99"/>
                          <a:pt x="235" y="42"/>
                          <a:pt x="262" y="0"/>
                        </a:cubicBezTo>
                        <a:lnTo>
                          <a:pt x="1895" y="0"/>
                        </a:lnTo>
                        <a:lnTo>
                          <a:pt x="2231" y="210"/>
                        </a:lnTo>
                        <a:lnTo>
                          <a:pt x="2231" y="417"/>
                        </a:lnTo>
                        <a:lnTo>
                          <a:pt x="2231" y="417"/>
                        </a:lnTo>
                        <a:cubicBezTo>
                          <a:pt x="2231" y="580"/>
                          <a:pt x="2100" y="711"/>
                          <a:pt x="1937" y="711"/>
                        </a:cubicBezTo>
                      </a:path>
                    </a:pathLst>
                  </a:custGeom>
                  <a:solidFill>
                    <a:srgbClr val="E32A12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93" name="Freeform 377">
                    <a:extLst>
                      <a:ext uri="{FF2B5EF4-FFF2-40B4-BE49-F238E27FC236}">
                        <a16:creationId xmlns:a16="http://schemas.microsoft.com/office/drawing/2014/main" id="{0C06C71E-F9A8-E60B-3A75-EFC398A302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5859" y="12199565"/>
                    <a:ext cx="435650" cy="307249"/>
                  </a:xfrm>
                  <a:custGeom>
                    <a:avLst/>
                    <a:gdLst>
                      <a:gd name="T0" fmla="*/ 200 w 420"/>
                      <a:gd name="T1" fmla="*/ 0 h 295"/>
                      <a:gd name="T2" fmla="*/ 1 w 420"/>
                      <a:gd name="T3" fmla="*/ 0 h 295"/>
                      <a:gd name="T4" fmla="*/ 0 w 420"/>
                      <a:gd name="T5" fmla="*/ 2 h 295"/>
                      <a:gd name="T6" fmla="*/ 0 w 420"/>
                      <a:gd name="T7" fmla="*/ 294 h 295"/>
                      <a:gd name="T8" fmla="*/ 419 w 420"/>
                      <a:gd name="T9" fmla="*/ 294 h 295"/>
                      <a:gd name="T10" fmla="*/ 419 w 420"/>
                      <a:gd name="T11" fmla="*/ 220 h 295"/>
                      <a:gd name="T12" fmla="*/ 419 w 420"/>
                      <a:gd name="T13" fmla="*/ 220 h 295"/>
                      <a:gd name="T14" fmla="*/ 200 w 420"/>
                      <a:gd name="T15" fmla="*/ 0 h 2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20" h="295">
                        <a:moveTo>
                          <a:pt x="200" y="0"/>
                        </a:moveTo>
                        <a:lnTo>
                          <a:pt x="1" y="0"/>
                        </a:lnTo>
                        <a:lnTo>
                          <a:pt x="0" y="2"/>
                        </a:lnTo>
                        <a:lnTo>
                          <a:pt x="0" y="294"/>
                        </a:lnTo>
                        <a:lnTo>
                          <a:pt x="419" y="294"/>
                        </a:lnTo>
                        <a:lnTo>
                          <a:pt x="419" y="220"/>
                        </a:lnTo>
                        <a:lnTo>
                          <a:pt x="419" y="220"/>
                        </a:lnTo>
                        <a:cubicBezTo>
                          <a:pt x="419" y="98"/>
                          <a:pt x="321" y="0"/>
                          <a:pt x="200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94" name="Freeform 378">
                    <a:extLst>
                      <a:ext uri="{FF2B5EF4-FFF2-40B4-BE49-F238E27FC236}">
                        <a16:creationId xmlns:a16="http://schemas.microsoft.com/office/drawing/2014/main" id="{74F285C8-742B-5A77-C912-3F91A1CABB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424441" y="11791430"/>
                    <a:ext cx="302663" cy="192604"/>
                  </a:xfrm>
                  <a:custGeom>
                    <a:avLst/>
                    <a:gdLst>
                      <a:gd name="T0" fmla="*/ 0 w 293"/>
                      <a:gd name="T1" fmla="*/ 184 h 185"/>
                      <a:gd name="T2" fmla="*/ 292 w 293"/>
                      <a:gd name="T3" fmla="*/ 184 h 185"/>
                      <a:gd name="T4" fmla="*/ 0 w 293"/>
                      <a:gd name="T5" fmla="*/ 0 h 185"/>
                      <a:gd name="T6" fmla="*/ 0 w 293"/>
                      <a:gd name="T7" fmla="*/ 184 h 1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93" h="185">
                        <a:moveTo>
                          <a:pt x="0" y="184"/>
                        </a:moveTo>
                        <a:lnTo>
                          <a:pt x="292" y="184"/>
                        </a:lnTo>
                        <a:lnTo>
                          <a:pt x="0" y="0"/>
                        </a:lnTo>
                        <a:lnTo>
                          <a:pt x="0" y="184"/>
                        </a:lnTo>
                      </a:path>
                    </a:pathLst>
                  </a:custGeom>
                  <a:solidFill>
                    <a:srgbClr val="FDAD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95" name="Freeform 379">
                    <a:extLst>
                      <a:ext uri="{FF2B5EF4-FFF2-40B4-BE49-F238E27FC236}">
                        <a16:creationId xmlns:a16="http://schemas.microsoft.com/office/drawing/2014/main" id="{2951D366-FD00-53D1-F41A-886B389EEE8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12015" y="11305335"/>
                    <a:ext cx="1238167" cy="518194"/>
                  </a:xfrm>
                  <a:custGeom>
                    <a:avLst/>
                    <a:gdLst>
                      <a:gd name="T0" fmla="*/ 995 w 1189"/>
                      <a:gd name="T1" fmla="*/ 499 h 500"/>
                      <a:gd name="T2" fmla="*/ 0 w 1189"/>
                      <a:gd name="T3" fmla="*/ 499 h 500"/>
                      <a:gd name="T4" fmla="*/ 193 w 1189"/>
                      <a:gd name="T5" fmla="*/ 0 h 500"/>
                      <a:gd name="T6" fmla="*/ 1188 w 1189"/>
                      <a:gd name="T7" fmla="*/ 0 h 500"/>
                      <a:gd name="T8" fmla="*/ 995 w 1189"/>
                      <a:gd name="T9" fmla="*/ 499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9" h="500">
                        <a:moveTo>
                          <a:pt x="995" y="499"/>
                        </a:moveTo>
                        <a:lnTo>
                          <a:pt x="0" y="499"/>
                        </a:lnTo>
                        <a:lnTo>
                          <a:pt x="193" y="0"/>
                        </a:lnTo>
                        <a:lnTo>
                          <a:pt x="1188" y="0"/>
                        </a:lnTo>
                        <a:lnTo>
                          <a:pt x="995" y="499"/>
                        </a:lnTo>
                      </a:path>
                    </a:pathLst>
                  </a:custGeom>
                  <a:solidFill>
                    <a:srgbClr val="D7E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96" name="Freeform 380">
                    <a:extLst>
                      <a:ext uri="{FF2B5EF4-FFF2-40B4-BE49-F238E27FC236}">
                        <a16:creationId xmlns:a16="http://schemas.microsoft.com/office/drawing/2014/main" id="{0878FC19-5785-35BE-23FE-BE42E6383C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57723" y="11970275"/>
                    <a:ext cx="210947" cy="68788"/>
                  </a:xfrm>
                  <a:custGeom>
                    <a:avLst/>
                    <a:gdLst>
                      <a:gd name="T0" fmla="*/ 201 w 202"/>
                      <a:gd name="T1" fmla="*/ 67 h 68"/>
                      <a:gd name="T2" fmla="*/ 0 w 202"/>
                      <a:gd name="T3" fmla="*/ 67 h 68"/>
                      <a:gd name="T4" fmla="*/ 0 w 202"/>
                      <a:gd name="T5" fmla="*/ 67 h 68"/>
                      <a:gd name="T6" fmla="*/ 66 w 202"/>
                      <a:gd name="T7" fmla="*/ 0 h 68"/>
                      <a:gd name="T8" fmla="*/ 135 w 202"/>
                      <a:gd name="T9" fmla="*/ 0 h 68"/>
                      <a:gd name="T10" fmla="*/ 135 w 202"/>
                      <a:gd name="T11" fmla="*/ 0 h 68"/>
                      <a:gd name="T12" fmla="*/ 201 w 202"/>
                      <a:gd name="T13" fmla="*/ 67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2" h="68">
                        <a:moveTo>
                          <a:pt x="201" y="67"/>
                        </a:moveTo>
                        <a:lnTo>
                          <a:pt x="0" y="67"/>
                        </a:lnTo>
                        <a:lnTo>
                          <a:pt x="0" y="67"/>
                        </a:lnTo>
                        <a:cubicBezTo>
                          <a:pt x="0" y="30"/>
                          <a:pt x="29" y="0"/>
                          <a:pt x="66" y="0"/>
                        </a:cubicBezTo>
                        <a:lnTo>
                          <a:pt x="135" y="0"/>
                        </a:lnTo>
                        <a:lnTo>
                          <a:pt x="135" y="0"/>
                        </a:lnTo>
                        <a:cubicBezTo>
                          <a:pt x="171" y="0"/>
                          <a:pt x="201" y="30"/>
                          <a:pt x="201" y="67"/>
                        </a:cubicBezTo>
                      </a:path>
                    </a:pathLst>
                  </a:custGeom>
                  <a:solidFill>
                    <a:srgbClr val="85110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97" name="Freeform 119">
                    <a:extLst>
                      <a:ext uri="{FF2B5EF4-FFF2-40B4-BE49-F238E27FC236}">
                        <a16:creationId xmlns:a16="http://schemas.microsoft.com/office/drawing/2014/main" id="{0D187456-004A-9E9E-F93C-9504682766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52398" y="12254594"/>
                    <a:ext cx="1429732" cy="530910"/>
                  </a:xfrm>
                  <a:custGeom>
                    <a:avLst/>
                    <a:gdLst>
                      <a:gd name="connsiteX0" fmla="*/ 1397358 w 1712587"/>
                      <a:gd name="connsiteY0" fmla="*/ 0 h 635944"/>
                      <a:gd name="connsiteX1" fmla="*/ 1712587 w 1712587"/>
                      <a:gd name="connsiteY1" fmla="*/ 317347 h 635944"/>
                      <a:gd name="connsiteX2" fmla="*/ 1397358 w 1712587"/>
                      <a:gd name="connsiteY2" fmla="*/ 635944 h 635944"/>
                      <a:gd name="connsiteX3" fmla="*/ 1082129 w 1712587"/>
                      <a:gd name="connsiteY3" fmla="*/ 317347 h 635944"/>
                      <a:gd name="connsiteX4" fmla="*/ 1397358 w 1712587"/>
                      <a:gd name="connsiteY4" fmla="*/ 0 h 635944"/>
                      <a:gd name="connsiteX5" fmla="*/ 315852 w 1712587"/>
                      <a:gd name="connsiteY5" fmla="*/ 0 h 635944"/>
                      <a:gd name="connsiteX6" fmla="*/ 630460 w 1712587"/>
                      <a:gd name="connsiteY6" fmla="*/ 317347 h 635944"/>
                      <a:gd name="connsiteX7" fmla="*/ 315852 w 1712587"/>
                      <a:gd name="connsiteY7" fmla="*/ 635944 h 635944"/>
                      <a:gd name="connsiteX8" fmla="*/ 0 w 1712587"/>
                      <a:gd name="connsiteY8" fmla="*/ 317347 h 635944"/>
                      <a:gd name="connsiteX9" fmla="*/ 315852 w 1712587"/>
                      <a:gd name="connsiteY9" fmla="*/ 0 h 6359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712587" h="635944">
                        <a:moveTo>
                          <a:pt x="1397358" y="0"/>
                        </a:moveTo>
                        <a:cubicBezTo>
                          <a:pt x="1571106" y="0"/>
                          <a:pt x="1712587" y="142431"/>
                          <a:pt x="1712587" y="317347"/>
                        </a:cubicBezTo>
                        <a:cubicBezTo>
                          <a:pt x="1712587" y="493512"/>
                          <a:pt x="1571106" y="635944"/>
                          <a:pt x="1397358" y="635944"/>
                        </a:cubicBezTo>
                        <a:cubicBezTo>
                          <a:pt x="1222369" y="635944"/>
                          <a:pt x="1082129" y="493512"/>
                          <a:pt x="1082129" y="317347"/>
                        </a:cubicBezTo>
                        <a:cubicBezTo>
                          <a:pt x="1082129" y="142431"/>
                          <a:pt x="1222369" y="0"/>
                          <a:pt x="1397358" y="0"/>
                        </a:cubicBezTo>
                        <a:close/>
                        <a:moveTo>
                          <a:pt x="315852" y="0"/>
                        </a:moveTo>
                        <a:cubicBezTo>
                          <a:pt x="488699" y="0"/>
                          <a:pt x="630460" y="142431"/>
                          <a:pt x="630460" y="317347"/>
                        </a:cubicBezTo>
                        <a:cubicBezTo>
                          <a:pt x="630460" y="493512"/>
                          <a:pt x="488699" y="635944"/>
                          <a:pt x="315852" y="635944"/>
                        </a:cubicBezTo>
                        <a:cubicBezTo>
                          <a:pt x="141760" y="635944"/>
                          <a:pt x="0" y="493512"/>
                          <a:pt x="0" y="317347"/>
                        </a:cubicBezTo>
                        <a:cubicBezTo>
                          <a:pt x="0" y="142431"/>
                          <a:pt x="141760" y="0"/>
                          <a:pt x="315852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anchor="ctr">
                    <a:noAutofit/>
                  </a:bodyPr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98" name="Freeform 383">
                    <a:extLst>
                      <a:ext uri="{FF2B5EF4-FFF2-40B4-BE49-F238E27FC236}">
                        <a16:creationId xmlns:a16="http://schemas.microsoft.com/office/drawing/2014/main" id="{E5E24DBB-ADAB-11FD-61EF-9D06E7EEF4B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08167" y="11254891"/>
                    <a:ext cx="330178" cy="619085"/>
                  </a:xfrm>
                  <a:custGeom>
                    <a:avLst/>
                    <a:gdLst>
                      <a:gd name="T0" fmla="*/ 98 w 319"/>
                      <a:gd name="T1" fmla="*/ 595 h 596"/>
                      <a:gd name="T2" fmla="*/ 0 w 319"/>
                      <a:gd name="T3" fmla="*/ 595 h 596"/>
                      <a:gd name="T4" fmla="*/ 221 w 319"/>
                      <a:gd name="T5" fmla="*/ 0 h 596"/>
                      <a:gd name="T6" fmla="*/ 318 w 319"/>
                      <a:gd name="T7" fmla="*/ 0 h 596"/>
                      <a:gd name="T8" fmla="*/ 98 w 319"/>
                      <a:gd name="T9" fmla="*/ 595 h 5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596">
                        <a:moveTo>
                          <a:pt x="98" y="595"/>
                        </a:moveTo>
                        <a:lnTo>
                          <a:pt x="0" y="595"/>
                        </a:lnTo>
                        <a:lnTo>
                          <a:pt x="221" y="0"/>
                        </a:lnTo>
                        <a:lnTo>
                          <a:pt x="318" y="0"/>
                        </a:lnTo>
                        <a:lnTo>
                          <a:pt x="98" y="595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99" name="Freeform 384">
                    <a:extLst>
                      <a:ext uri="{FF2B5EF4-FFF2-40B4-BE49-F238E27FC236}">
                        <a16:creationId xmlns:a16="http://schemas.microsoft.com/office/drawing/2014/main" id="{40D668FF-A2A0-114B-361E-B9D6704064E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38640" y="11254891"/>
                    <a:ext cx="1375741" cy="619085"/>
                  </a:xfrm>
                  <a:custGeom>
                    <a:avLst/>
                    <a:gdLst>
                      <a:gd name="T0" fmla="*/ 1323 w 1324"/>
                      <a:gd name="T1" fmla="*/ 0 h 596"/>
                      <a:gd name="T2" fmla="*/ 220 w 1324"/>
                      <a:gd name="T3" fmla="*/ 0 h 596"/>
                      <a:gd name="T4" fmla="*/ 0 w 1324"/>
                      <a:gd name="T5" fmla="*/ 595 h 596"/>
                      <a:gd name="T6" fmla="*/ 1103 w 1324"/>
                      <a:gd name="T7" fmla="*/ 595 h 596"/>
                      <a:gd name="T8" fmla="*/ 1323 w 1324"/>
                      <a:gd name="T9" fmla="*/ 0 h 596"/>
                      <a:gd name="T10" fmla="*/ 1191 w 1324"/>
                      <a:gd name="T11" fmla="*/ 92 h 596"/>
                      <a:gd name="T12" fmla="*/ 1040 w 1324"/>
                      <a:gd name="T13" fmla="*/ 504 h 596"/>
                      <a:gd name="T14" fmla="*/ 132 w 1324"/>
                      <a:gd name="T15" fmla="*/ 504 h 596"/>
                      <a:gd name="T16" fmla="*/ 283 w 1324"/>
                      <a:gd name="T17" fmla="*/ 92 h 596"/>
                      <a:gd name="T18" fmla="*/ 1191 w 1324"/>
                      <a:gd name="T19" fmla="*/ 92 h 5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24" h="596">
                        <a:moveTo>
                          <a:pt x="1323" y="0"/>
                        </a:moveTo>
                        <a:lnTo>
                          <a:pt x="220" y="0"/>
                        </a:lnTo>
                        <a:lnTo>
                          <a:pt x="0" y="595"/>
                        </a:lnTo>
                        <a:lnTo>
                          <a:pt x="1103" y="595"/>
                        </a:lnTo>
                        <a:lnTo>
                          <a:pt x="1323" y="0"/>
                        </a:lnTo>
                        <a:close/>
                        <a:moveTo>
                          <a:pt x="1191" y="92"/>
                        </a:moveTo>
                        <a:lnTo>
                          <a:pt x="1040" y="504"/>
                        </a:lnTo>
                        <a:lnTo>
                          <a:pt x="132" y="504"/>
                        </a:lnTo>
                        <a:lnTo>
                          <a:pt x="283" y="92"/>
                        </a:lnTo>
                        <a:lnTo>
                          <a:pt x="1191" y="92"/>
                        </a:lnTo>
                        <a:close/>
                      </a:path>
                    </a:pathLst>
                  </a:custGeom>
                  <a:solidFill>
                    <a:srgbClr val="E32A12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200" name="Freeform 122">
                    <a:extLst>
                      <a:ext uri="{FF2B5EF4-FFF2-40B4-BE49-F238E27FC236}">
                        <a16:creationId xmlns:a16="http://schemas.microsoft.com/office/drawing/2014/main" id="{03526426-1E25-ECB3-D927-6D9BAD44C0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07425" y="12305040"/>
                    <a:ext cx="1324253" cy="425432"/>
                  </a:xfrm>
                  <a:custGeom>
                    <a:avLst/>
                    <a:gdLst>
                      <a:gd name="connsiteX0" fmla="*/ 1332065 w 1586240"/>
                      <a:gd name="connsiteY0" fmla="*/ 0 h 509599"/>
                      <a:gd name="connsiteX1" fmla="*/ 1586240 w 1586240"/>
                      <a:gd name="connsiteY1" fmla="*/ 254173 h 509599"/>
                      <a:gd name="connsiteX2" fmla="*/ 1332065 w 1586240"/>
                      <a:gd name="connsiteY2" fmla="*/ 509599 h 509599"/>
                      <a:gd name="connsiteX3" fmla="*/ 1076637 w 1586240"/>
                      <a:gd name="connsiteY3" fmla="*/ 254173 h 509599"/>
                      <a:gd name="connsiteX4" fmla="*/ 1332065 w 1586240"/>
                      <a:gd name="connsiteY4" fmla="*/ 0 h 509599"/>
                      <a:gd name="connsiteX5" fmla="*/ 252681 w 1586240"/>
                      <a:gd name="connsiteY5" fmla="*/ 0 h 509599"/>
                      <a:gd name="connsiteX6" fmla="*/ 504116 w 1586240"/>
                      <a:gd name="connsiteY6" fmla="*/ 254173 h 509599"/>
                      <a:gd name="connsiteX7" fmla="*/ 252681 w 1586240"/>
                      <a:gd name="connsiteY7" fmla="*/ 509599 h 509599"/>
                      <a:gd name="connsiteX8" fmla="*/ 0 w 1586240"/>
                      <a:gd name="connsiteY8" fmla="*/ 254173 h 509599"/>
                      <a:gd name="connsiteX9" fmla="*/ 252681 w 1586240"/>
                      <a:gd name="connsiteY9" fmla="*/ 0 h 509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586240" h="509599">
                        <a:moveTo>
                          <a:pt x="1332065" y="0"/>
                        </a:moveTo>
                        <a:cubicBezTo>
                          <a:pt x="1472299" y="0"/>
                          <a:pt x="1586240" y="113940"/>
                          <a:pt x="1586240" y="254173"/>
                        </a:cubicBezTo>
                        <a:cubicBezTo>
                          <a:pt x="1586240" y="395659"/>
                          <a:pt x="1472299" y="509599"/>
                          <a:pt x="1332065" y="509599"/>
                        </a:cubicBezTo>
                        <a:cubicBezTo>
                          <a:pt x="1190578" y="509599"/>
                          <a:pt x="1076637" y="395659"/>
                          <a:pt x="1076637" y="254173"/>
                        </a:cubicBezTo>
                        <a:cubicBezTo>
                          <a:pt x="1076637" y="113940"/>
                          <a:pt x="1190578" y="0"/>
                          <a:pt x="1332065" y="0"/>
                        </a:cubicBezTo>
                        <a:close/>
                        <a:moveTo>
                          <a:pt x="252681" y="0"/>
                        </a:moveTo>
                        <a:cubicBezTo>
                          <a:pt x="390846" y="0"/>
                          <a:pt x="504116" y="113940"/>
                          <a:pt x="504116" y="254173"/>
                        </a:cubicBezTo>
                        <a:cubicBezTo>
                          <a:pt x="504116" y="395659"/>
                          <a:pt x="390846" y="509599"/>
                          <a:pt x="252681" y="509599"/>
                        </a:cubicBezTo>
                        <a:cubicBezTo>
                          <a:pt x="113271" y="509599"/>
                          <a:pt x="0" y="395659"/>
                          <a:pt x="0" y="254173"/>
                        </a:cubicBezTo>
                        <a:cubicBezTo>
                          <a:pt x="0" y="113940"/>
                          <a:pt x="113271" y="0"/>
                          <a:pt x="252681" y="0"/>
                        </a:cubicBezTo>
                        <a:close/>
                      </a:path>
                    </a:pathLst>
                  </a:custGeom>
                  <a:solidFill>
                    <a:srgbClr val="EAF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anchor="ctr">
                    <a:noAutofit/>
                  </a:bodyPr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</p:grpSp>
            <p:grpSp>
              <p:nvGrpSpPr>
                <p:cNvPr id="67" name="Csoportba foglalás 66">
                  <a:extLst>
                    <a:ext uri="{FF2B5EF4-FFF2-40B4-BE49-F238E27FC236}">
                      <a16:creationId xmlns:a16="http://schemas.microsoft.com/office/drawing/2014/main" id="{2AA0D4C8-6DA7-81D8-7267-9ACF3B12E2E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9654804" y="6913926"/>
                  <a:ext cx="1799919" cy="2532700"/>
                  <a:chOff x="15582371" y="6192243"/>
                  <a:chExt cx="4433846" cy="6238955"/>
                </a:xfrm>
              </p:grpSpPr>
              <p:sp>
                <p:nvSpPr>
                  <p:cNvPr id="182" name="Freeform 75">
                    <a:extLst>
                      <a:ext uri="{FF2B5EF4-FFF2-40B4-BE49-F238E27FC236}">
                        <a16:creationId xmlns:a16="http://schemas.microsoft.com/office/drawing/2014/main" id="{14092191-F0D0-F542-0F06-F80F03BB00F4}"/>
                      </a:ext>
                    </a:extLst>
                  </p:cNvPr>
                  <p:cNvSpPr/>
                  <p:nvPr/>
                </p:nvSpPr>
                <p:spPr>
                  <a:xfrm>
                    <a:off x="16460172" y="7178050"/>
                    <a:ext cx="2214936" cy="5253148"/>
                  </a:xfrm>
                  <a:custGeom>
                    <a:avLst/>
                    <a:gdLst>
                      <a:gd name="connsiteX0" fmla="*/ 921304 w 1499677"/>
                      <a:gd name="connsiteY0" fmla="*/ 0 h 3556772"/>
                      <a:gd name="connsiteX1" fmla="*/ 951950 w 1499677"/>
                      <a:gd name="connsiteY1" fmla="*/ 0 h 3556772"/>
                      <a:gd name="connsiteX2" fmla="*/ 874171 w 1499677"/>
                      <a:gd name="connsiteY2" fmla="*/ 625518 h 3556772"/>
                      <a:gd name="connsiteX3" fmla="*/ 862457 w 1499677"/>
                      <a:gd name="connsiteY3" fmla="*/ 788723 h 3556772"/>
                      <a:gd name="connsiteX4" fmla="*/ 1058218 w 1499677"/>
                      <a:gd name="connsiteY4" fmla="*/ 661486 h 3556772"/>
                      <a:gd name="connsiteX5" fmla="*/ 1353064 w 1499677"/>
                      <a:gd name="connsiteY5" fmla="*/ 497454 h 3556772"/>
                      <a:gd name="connsiteX6" fmla="*/ 1385906 w 1499677"/>
                      <a:gd name="connsiteY6" fmla="*/ 515075 h 3556772"/>
                      <a:gd name="connsiteX7" fmla="*/ 1387379 w 1499677"/>
                      <a:gd name="connsiteY7" fmla="*/ 517245 h 3556772"/>
                      <a:gd name="connsiteX8" fmla="*/ 970142 w 1499677"/>
                      <a:gd name="connsiteY8" fmla="*/ 788557 h 3556772"/>
                      <a:gd name="connsiteX9" fmla="*/ 854796 w 1499677"/>
                      <a:gd name="connsiteY9" fmla="*/ 895460 h 3556772"/>
                      <a:gd name="connsiteX10" fmla="*/ 851653 w 1499677"/>
                      <a:gd name="connsiteY10" fmla="*/ 939251 h 3556772"/>
                      <a:gd name="connsiteX11" fmla="*/ 838862 w 1499677"/>
                      <a:gd name="connsiteY11" fmla="*/ 1331908 h 3556772"/>
                      <a:gd name="connsiteX12" fmla="*/ 843018 w 1499677"/>
                      <a:gd name="connsiteY12" fmla="*/ 1713333 h 3556772"/>
                      <a:gd name="connsiteX13" fmla="*/ 920795 w 1499677"/>
                      <a:gd name="connsiteY13" fmla="*/ 1676769 h 3556772"/>
                      <a:gd name="connsiteX14" fmla="*/ 1488553 w 1499677"/>
                      <a:gd name="connsiteY14" fmla="*/ 1279733 h 3556772"/>
                      <a:gd name="connsiteX15" fmla="*/ 1490591 w 1499677"/>
                      <a:gd name="connsiteY15" fmla="*/ 1282766 h 3556772"/>
                      <a:gd name="connsiteX16" fmla="*/ 1496195 w 1499677"/>
                      <a:gd name="connsiteY16" fmla="*/ 1334349 h 3556772"/>
                      <a:gd name="connsiteX17" fmla="*/ 1130726 w 1499677"/>
                      <a:gd name="connsiteY17" fmla="*/ 1629378 h 3556772"/>
                      <a:gd name="connsiteX18" fmla="*/ 848689 w 1499677"/>
                      <a:gd name="connsiteY18" fmla="*/ 1826687 h 3556772"/>
                      <a:gd name="connsiteX19" fmla="*/ 864500 w 1499677"/>
                      <a:gd name="connsiteY19" fmla="*/ 2117283 h 3556772"/>
                      <a:gd name="connsiteX20" fmla="*/ 902943 w 1499677"/>
                      <a:gd name="connsiteY20" fmla="*/ 2509171 h 3556772"/>
                      <a:gd name="connsiteX21" fmla="*/ 1091304 w 1499677"/>
                      <a:gd name="connsiteY21" fmla="*/ 3556772 h 3556772"/>
                      <a:gd name="connsiteX22" fmla="*/ 543017 w 1499677"/>
                      <a:gd name="connsiteY22" fmla="*/ 3556772 h 3556772"/>
                      <a:gd name="connsiteX23" fmla="*/ 541504 w 1499677"/>
                      <a:gd name="connsiteY23" fmla="*/ 3483990 h 3556772"/>
                      <a:gd name="connsiteX24" fmla="*/ 578961 w 1499677"/>
                      <a:gd name="connsiteY24" fmla="*/ 2169481 h 3556772"/>
                      <a:gd name="connsiteX25" fmla="*/ 603814 w 1499677"/>
                      <a:gd name="connsiteY25" fmla="*/ 1890292 h 3556772"/>
                      <a:gd name="connsiteX26" fmla="*/ 322723 w 1499677"/>
                      <a:gd name="connsiteY26" fmla="*/ 1721542 h 3556772"/>
                      <a:gd name="connsiteX27" fmla="*/ 4139 w 1499677"/>
                      <a:gd name="connsiteY27" fmla="*/ 1499191 h 3556772"/>
                      <a:gd name="connsiteX28" fmla="*/ 5820 w 1499677"/>
                      <a:gd name="connsiteY28" fmla="*/ 1456320 h 3556772"/>
                      <a:gd name="connsiteX29" fmla="*/ 7333 w 1499677"/>
                      <a:gd name="connsiteY29" fmla="*/ 1453698 h 3556772"/>
                      <a:gd name="connsiteX30" fmla="*/ 498667 w 1499677"/>
                      <a:gd name="connsiteY30" fmla="*/ 1748535 h 3556772"/>
                      <a:gd name="connsiteX31" fmla="*/ 613650 w 1499677"/>
                      <a:gd name="connsiteY31" fmla="*/ 1793076 h 3556772"/>
                      <a:gd name="connsiteX32" fmla="*/ 645158 w 1499677"/>
                      <a:gd name="connsiteY32" fmla="*/ 1514867 h 3556772"/>
                      <a:gd name="connsiteX33" fmla="*/ 742735 w 1499677"/>
                      <a:gd name="connsiteY33" fmla="*/ 863117 h 3556772"/>
                      <a:gd name="connsiteX34" fmla="*/ 754821 w 1499677"/>
                      <a:gd name="connsiteY34" fmla="*/ 799671 h 3556772"/>
                      <a:gd name="connsiteX35" fmla="*/ 735081 w 1499677"/>
                      <a:gd name="connsiteY35" fmla="*/ 819407 h 3556772"/>
                      <a:gd name="connsiteX36" fmla="*/ 724790 w 1499677"/>
                      <a:gd name="connsiteY36" fmla="*/ 809500 h 3556772"/>
                      <a:gd name="connsiteX37" fmla="*/ 277263 w 1499677"/>
                      <a:gd name="connsiteY37" fmla="*/ 313412 h 3556772"/>
                      <a:gd name="connsiteX38" fmla="*/ 288187 w 1499677"/>
                      <a:gd name="connsiteY38" fmla="*/ 278136 h 3556772"/>
                      <a:gd name="connsiteX39" fmla="*/ 290036 w 1499677"/>
                      <a:gd name="connsiteY39" fmla="*/ 276300 h 3556772"/>
                      <a:gd name="connsiteX40" fmla="*/ 632700 w 1499677"/>
                      <a:gd name="connsiteY40" fmla="*/ 630728 h 3556772"/>
                      <a:gd name="connsiteX41" fmla="*/ 768135 w 1499677"/>
                      <a:gd name="connsiteY41" fmla="*/ 729776 h 3556772"/>
                      <a:gd name="connsiteX42" fmla="*/ 825121 w 1499677"/>
                      <a:gd name="connsiteY42" fmla="*/ 430616 h 3556772"/>
                      <a:gd name="connsiteX43" fmla="*/ 921304 w 1499677"/>
                      <a:gd name="connsiteY43" fmla="*/ 0 h 3556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499677" h="3556772">
                        <a:moveTo>
                          <a:pt x="921304" y="0"/>
                        </a:moveTo>
                        <a:lnTo>
                          <a:pt x="951950" y="0"/>
                        </a:lnTo>
                        <a:cubicBezTo>
                          <a:pt x="918750" y="207931"/>
                          <a:pt x="892822" y="416532"/>
                          <a:pt x="874171" y="625518"/>
                        </a:cubicBezTo>
                        <a:lnTo>
                          <a:pt x="862457" y="788723"/>
                        </a:lnTo>
                        <a:lnTo>
                          <a:pt x="1058218" y="661486"/>
                        </a:lnTo>
                        <a:cubicBezTo>
                          <a:pt x="1154584" y="603493"/>
                          <a:pt x="1252936" y="548811"/>
                          <a:pt x="1353064" y="497454"/>
                        </a:cubicBezTo>
                        <a:cubicBezTo>
                          <a:pt x="1366149" y="497976"/>
                          <a:pt x="1378251" y="504466"/>
                          <a:pt x="1385906" y="515075"/>
                        </a:cubicBezTo>
                        <a:cubicBezTo>
                          <a:pt x="1386426" y="515779"/>
                          <a:pt x="1386917" y="516502"/>
                          <a:pt x="1387379" y="517245"/>
                        </a:cubicBezTo>
                        <a:cubicBezTo>
                          <a:pt x="1237930" y="590644"/>
                          <a:pt x="1097840" y="681724"/>
                          <a:pt x="970142" y="788557"/>
                        </a:cubicBezTo>
                        <a:lnTo>
                          <a:pt x="854796" y="895460"/>
                        </a:lnTo>
                        <a:lnTo>
                          <a:pt x="851653" y="939251"/>
                        </a:lnTo>
                        <a:cubicBezTo>
                          <a:pt x="844545" y="1070064"/>
                          <a:pt x="840281" y="1200973"/>
                          <a:pt x="838862" y="1331908"/>
                        </a:cubicBezTo>
                        <a:lnTo>
                          <a:pt x="843018" y="1713333"/>
                        </a:lnTo>
                        <a:lnTo>
                          <a:pt x="920795" y="1676769"/>
                        </a:lnTo>
                        <a:cubicBezTo>
                          <a:pt x="1125265" y="1567654"/>
                          <a:pt x="1315902" y="1434366"/>
                          <a:pt x="1488553" y="1279733"/>
                        </a:cubicBezTo>
                        <a:cubicBezTo>
                          <a:pt x="1489259" y="1280724"/>
                          <a:pt x="1489925" y="1281716"/>
                          <a:pt x="1490591" y="1282766"/>
                        </a:cubicBezTo>
                        <a:cubicBezTo>
                          <a:pt x="1500270" y="1298162"/>
                          <a:pt x="1502347" y="1317203"/>
                          <a:pt x="1496195" y="1334349"/>
                        </a:cubicBezTo>
                        <a:cubicBezTo>
                          <a:pt x="1377698" y="1436816"/>
                          <a:pt x="1255831" y="1535244"/>
                          <a:pt x="1130726" y="1629378"/>
                        </a:cubicBezTo>
                        <a:lnTo>
                          <a:pt x="848689" y="1826687"/>
                        </a:lnTo>
                        <a:lnTo>
                          <a:pt x="864500" y="2117283"/>
                        </a:lnTo>
                        <a:cubicBezTo>
                          <a:pt x="874466" y="2248047"/>
                          <a:pt x="887280" y="2378699"/>
                          <a:pt x="902943" y="2509171"/>
                        </a:cubicBezTo>
                        <a:cubicBezTo>
                          <a:pt x="945158" y="2860896"/>
                          <a:pt x="1008015" y="3210481"/>
                          <a:pt x="1091304" y="3556772"/>
                        </a:cubicBezTo>
                        <a:lnTo>
                          <a:pt x="543017" y="3556772"/>
                        </a:lnTo>
                        <a:cubicBezTo>
                          <a:pt x="542460" y="3532566"/>
                          <a:pt x="541982" y="3508361"/>
                          <a:pt x="541504" y="3483990"/>
                        </a:cubicBezTo>
                        <a:cubicBezTo>
                          <a:pt x="532759" y="3045198"/>
                          <a:pt x="545333" y="2606661"/>
                          <a:pt x="578961" y="2169481"/>
                        </a:cubicBezTo>
                        <a:lnTo>
                          <a:pt x="603814" y="1890292"/>
                        </a:lnTo>
                        <a:lnTo>
                          <a:pt x="322723" y="1721542"/>
                        </a:lnTo>
                        <a:cubicBezTo>
                          <a:pt x="214071" y="1651088"/>
                          <a:pt x="107840" y="1576905"/>
                          <a:pt x="4139" y="1499191"/>
                        </a:cubicBezTo>
                        <a:cubicBezTo>
                          <a:pt x="-1914" y="1485400"/>
                          <a:pt x="-1308" y="1469582"/>
                          <a:pt x="5820" y="1456320"/>
                        </a:cubicBezTo>
                        <a:cubicBezTo>
                          <a:pt x="6291" y="1455416"/>
                          <a:pt x="6795" y="1454557"/>
                          <a:pt x="7333" y="1453698"/>
                        </a:cubicBezTo>
                        <a:cubicBezTo>
                          <a:pt x="158681" y="1571320"/>
                          <a:pt x="323681" y="1670304"/>
                          <a:pt x="498667" y="1748535"/>
                        </a:cubicBezTo>
                        <a:lnTo>
                          <a:pt x="613650" y="1793076"/>
                        </a:lnTo>
                        <a:lnTo>
                          <a:pt x="645158" y="1514867"/>
                        </a:lnTo>
                        <a:cubicBezTo>
                          <a:pt x="672465" y="1297094"/>
                          <a:pt x="705002" y="1079798"/>
                          <a:pt x="742735" y="863117"/>
                        </a:cubicBezTo>
                        <a:lnTo>
                          <a:pt x="754821" y="799671"/>
                        </a:lnTo>
                        <a:lnTo>
                          <a:pt x="735081" y="819407"/>
                        </a:lnTo>
                        <a:cubicBezTo>
                          <a:pt x="731651" y="816113"/>
                          <a:pt x="728220" y="812794"/>
                          <a:pt x="724790" y="809500"/>
                        </a:cubicBezTo>
                        <a:cubicBezTo>
                          <a:pt x="564309" y="654614"/>
                          <a:pt x="414995" y="488740"/>
                          <a:pt x="277263" y="313412"/>
                        </a:cubicBezTo>
                        <a:cubicBezTo>
                          <a:pt x="275292" y="300589"/>
                          <a:pt x="279331" y="287590"/>
                          <a:pt x="288187" y="278136"/>
                        </a:cubicBezTo>
                        <a:cubicBezTo>
                          <a:pt x="288771" y="277507"/>
                          <a:pt x="289403" y="276903"/>
                          <a:pt x="290036" y="276300"/>
                        </a:cubicBezTo>
                        <a:cubicBezTo>
                          <a:pt x="389643" y="407752"/>
                          <a:pt x="504700" y="526758"/>
                          <a:pt x="632700" y="630728"/>
                        </a:cubicBezTo>
                        <a:lnTo>
                          <a:pt x="768135" y="729776"/>
                        </a:lnTo>
                        <a:lnTo>
                          <a:pt x="825121" y="430616"/>
                        </a:lnTo>
                        <a:cubicBezTo>
                          <a:pt x="854886" y="286749"/>
                          <a:pt x="886950" y="143197"/>
                          <a:pt x="921304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lumMod val="8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457200">
                      <a:defRPr/>
                    </a:pPr>
                    <a:endParaRPr sz="2532" kern="0" dirty="0">
                      <a:solidFill>
                        <a:srgbClr val="484848"/>
                      </a:solidFill>
                      <a:latin typeface="Lato Light" panose="020F0502020204030203" pitchFamily="34" charset="0"/>
                    </a:endParaRPr>
                  </a:p>
                </p:txBody>
              </p:sp>
              <p:grpSp>
                <p:nvGrpSpPr>
                  <p:cNvPr id="183" name="Csoportba foglalás 182">
                    <a:extLst>
                      <a:ext uri="{FF2B5EF4-FFF2-40B4-BE49-F238E27FC236}">
                        <a16:creationId xmlns:a16="http://schemas.microsoft.com/office/drawing/2014/main" id="{36A29F45-E3A5-BF2E-8291-EFB01E584CD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5582371" y="6192243"/>
                    <a:ext cx="4433846" cy="5062674"/>
                    <a:chOff x="13228245" y="8431762"/>
                    <a:chExt cx="3002044" cy="3427807"/>
                  </a:xfrm>
                </p:grpSpPr>
                <p:sp>
                  <p:nvSpPr>
                    <p:cNvPr id="184" name="Shape 14551">
                      <a:extLst>
                        <a:ext uri="{FF2B5EF4-FFF2-40B4-BE49-F238E27FC236}">
                          <a16:creationId xmlns:a16="http://schemas.microsoft.com/office/drawing/2014/main" id="{29F191DF-98DE-5365-2BBB-33F118A6BD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92807" y="10807929"/>
                      <a:ext cx="1537482" cy="105164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8" h="21398" extrusionOk="0">
                          <a:moveTo>
                            <a:pt x="20618" y="92"/>
                          </a:moveTo>
                          <a:cubicBezTo>
                            <a:pt x="19743" y="4117"/>
                            <a:pt x="18511" y="7861"/>
                            <a:pt x="16984" y="11254"/>
                          </a:cubicBezTo>
                          <a:cubicBezTo>
                            <a:pt x="15378" y="14819"/>
                            <a:pt x="13380" y="18135"/>
                            <a:pt x="10691" y="19983"/>
                          </a:cubicBezTo>
                          <a:cubicBezTo>
                            <a:pt x="9354" y="20903"/>
                            <a:pt x="7903" y="21385"/>
                            <a:pt x="6435" y="21398"/>
                          </a:cubicBezTo>
                          <a:cubicBezTo>
                            <a:pt x="4429" y="21405"/>
                            <a:pt x="2693" y="20093"/>
                            <a:pt x="1533" y="18013"/>
                          </a:cubicBezTo>
                          <a:cubicBezTo>
                            <a:pt x="1066" y="17178"/>
                            <a:pt x="698" y="16220"/>
                            <a:pt x="445" y="15196"/>
                          </a:cubicBezTo>
                          <a:cubicBezTo>
                            <a:pt x="-982" y="9437"/>
                            <a:pt x="1106" y="2805"/>
                            <a:pt x="5500" y="609"/>
                          </a:cubicBezTo>
                          <a:cubicBezTo>
                            <a:pt x="7107" y="-195"/>
                            <a:pt x="8821" y="-64"/>
                            <a:pt x="10502" y="215"/>
                          </a:cubicBezTo>
                          <a:cubicBezTo>
                            <a:pt x="12355" y="523"/>
                            <a:pt x="14249" y="975"/>
                            <a:pt x="16116" y="982"/>
                          </a:cubicBezTo>
                          <a:cubicBezTo>
                            <a:pt x="17636" y="988"/>
                            <a:pt x="19150" y="688"/>
                            <a:pt x="20618" y="92"/>
                          </a:cubicBezTo>
                          <a:close/>
                        </a:path>
                      </a:pathLst>
                    </a:custGeom>
                    <a:solidFill>
                      <a:srgbClr val="5B944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57200">
                        <a:defRPr/>
                      </a:pPr>
                      <a:endParaRPr sz="2532" kern="0" dirty="0">
                        <a:solidFill>
                          <a:srgbClr val="484848"/>
                        </a:solidFill>
                        <a:latin typeface="Lato Light" panose="020F0502020204030203" pitchFamily="34" charset="0"/>
                      </a:endParaRPr>
                    </a:p>
                  </p:txBody>
                </p:sp>
                <p:sp>
                  <p:nvSpPr>
                    <p:cNvPr id="185" name="Shape 14552">
                      <a:extLst>
                        <a:ext uri="{FF2B5EF4-FFF2-40B4-BE49-F238E27FC236}">
                          <a16:creationId xmlns:a16="http://schemas.microsoft.com/office/drawing/2014/main" id="{12488072-45C2-6898-53CE-129709FFE6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28245" y="10886146"/>
                      <a:ext cx="1102413" cy="9461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28" h="21279" extrusionOk="0">
                          <a:moveTo>
                            <a:pt x="0" y="0"/>
                          </a:moveTo>
                          <a:cubicBezTo>
                            <a:pt x="428" y="3588"/>
                            <a:pt x="1268" y="7019"/>
                            <a:pt x="2461" y="10221"/>
                          </a:cubicBezTo>
                          <a:cubicBezTo>
                            <a:pt x="3715" y="13586"/>
                            <a:pt x="5413" y="16829"/>
                            <a:pt x="8019" y="18991"/>
                          </a:cubicBezTo>
                          <a:cubicBezTo>
                            <a:pt x="9314" y="20067"/>
                            <a:pt x="10782" y="20800"/>
                            <a:pt x="12326" y="21142"/>
                          </a:cubicBezTo>
                          <a:cubicBezTo>
                            <a:pt x="14438" y="21600"/>
                            <a:pt x="16426" y="20886"/>
                            <a:pt x="17903" y="19396"/>
                          </a:cubicBezTo>
                          <a:cubicBezTo>
                            <a:pt x="18496" y="18797"/>
                            <a:pt x="19001" y="18074"/>
                            <a:pt x="19393" y="17268"/>
                          </a:cubicBezTo>
                          <a:cubicBezTo>
                            <a:pt x="21600" y="12739"/>
                            <a:pt x="20213" y="6682"/>
                            <a:pt x="15855" y="3842"/>
                          </a:cubicBezTo>
                          <a:cubicBezTo>
                            <a:pt x="14261" y="2803"/>
                            <a:pt x="12440" y="2527"/>
                            <a:pt x="10637" y="2384"/>
                          </a:cubicBezTo>
                          <a:cubicBezTo>
                            <a:pt x="8648" y="2225"/>
                            <a:pt x="6598" y="2180"/>
                            <a:pt x="4631" y="1765"/>
                          </a:cubicBezTo>
                          <a:cubicBezTo>
                            <a:pt x="3030" y="1427"/>
                            <a:pt x="1473" y="833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5B944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57200">
                        <a:defRPr/>
                      </a:pPr>
                      <a:endParaRPr sz="2532" kern="0" dirty="0">
                        <a:solidFill>
                          <a:srgbClr val="484848"/>
                        </a:solidFill>
                        <a:latin typeface="Lato Light" panose="020F0502020204030203" pitchFamily="34" charset="0"/>
                      </a:endParaRPr>
                    </a:p>
                  </p:txBody>
                </p:sp>
                <p:sp>
                  <p:nvSpPr>
                    <p:cNvPr id="186" name="Shape 14553">
                      <a:extLst>
                        <a:ext uri="{FF2B5EF4-FFF2-40B4-BE49-F238E27FC236}">
                          <a16:creationId xmlns:a16="http://schemas.microsoft.com/office/drawing/2014/main" id="{3E64D2A9-E44E-AE49-00BE-E3129347CC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25200" y="9784932"/>
                      <a:ext cx="590563" cy="6977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4" h="21351" extrusionOk="0">
                          <a:moveTo>
                            <a:pt x="254" y="0"/>
                          </a:moveTo>
                          <a:cubicBezTo>
                            <a:pt x="-156" y="3061"/>
                            <a:pt x="-64" y="6105"/>
                            <a:pt x="485" y="9053"/>
                          </a:cubicBezTo>
                          <a:cubicBezTo>
                            <a:pt x="1062" y="12152"/>
                            <a:pt x="2170" y="15270"/>
                            <a:pt x="4569" y="17742"/>
                          </a:cubicBezTo>
                          <a:cubicBezTo>
                            <a:pt x="5763" y="18972"/>
                            <a:pt x="7236" y="19966"/>
                            <a:pt x="8892" y="20660"/>
                          </a:cubicBezTo>
                          <a:cubicBezTo>
                            <a:pt x="11160" y="21600"/>
                            <a:pt x="13580" y="21545"/>
                            <a:pt x="15617" y="20715"/>
                          </a:cubicBezTo>
                          <a:cubicBezTo>
                            <a:pt x="16435" y="20382"/>
                            <a:pt x="17184" y="19922"/>
                            <a:pt x="17827" y="19365"/>
                          </a:cubicBezTo>
                          <a:cubicBezTo>
                            <a:pt x="21444" y="16234"/>
                            <a:pt x="21388" y="10889"/>
                            <a:pt x="17180" y="7392"/>
                          </a:cubicBezTo>
                          <a:cubicBezTo>
                            <a:pt x="15641" y="6113"/>
                            <a:pt x="13656" y="5399"/>
                            <a:pt x="11658" y="4800"/>
                          </a:cubicBezTo>
                          <a:cubicBezTo>
                            <a:pt x="9454" y="4138"/>
                            <a:pt x="7153" y="3553"/>
                            <a:pt x="5038" y="2687"/>
                          </a:cubicBezTo>
                          <a:cubicBezTo>
                            <a:pt x="3316" y="1981"/>
                            <a:pt x="1708" y="1078"/>
                            <a:pt x="254" y="0"/>
                          </a:cubicBezTo>
                          <a:close/>
                        </a:path>
                      </a:pathLst>
                    </a:custGeom>
                    <a:solidFill>
                      <a:srgbClr val="5B944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57200">
                        <a:defRPr/>
                      </a:pPr>
                      <a:endParaRPr sz="2532" kern="0" dirty="0">
                        <a:solidFill>
                          <a:srgbClr val="484848"/>
                        </a:solidFill>
                        <a:latin typeface="Lato Light" panose="020F0502020204030203" pitchFamily="34" charset="0"/>
                      </a:endParaRPr>
                    </a:p>
                  </p:txBody>
                </p:sp>
                <p:sp>
                  <p:nvSpPr>
                    <p:cNvPr id="187" name="Shape 14554">
                      <a:extLst>
                        <a:ext uri="{FF2B5EF4-FFF2-40B4-BE49-F238E27FC236}">
                          <a16:creationId xmlns:a16="http://schemas.microsoft.com/office/drawing/2014/main" id="{A5F449FA-454E-105F-B3D2-5A24D04CCB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33236" y="10265840"/>
                      <a:ext cx="532107" cy="5574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05" h="21264" extrusionOk="0">
                          <a:moveTo>
                            <a:pt x="3" y="0"/>
                          </a:moveTo>
                          <a:cubicBezTo>
                            <a:pt x="-40" y="3252"/>
                            <a:pt x="384" y="6436"/>
                            <a:pt x="1222" y="9476"/>
                          </a:cubicBezTo>
                          <a:cubicBezTo>
                            <a:pt x="2104" y="12672"/>
                            <a:pt x="3482" y="15835"/>
                            <a:pt x="5993" y="18195"/>
                          </a:cubicBezTo>
                          <a:cubicBezTo>
                            <a:pt x="7242" y="19369"/>
                            <a:pt x="8726" y="20268"/>
                            <a:pt x="10348" y="20835"/>
                          </a:cubicBezTo>
                          <a:cubicBezTo>
                            <a:pt x="12566" y="21600"/>
                            <a:pt x="14817" y="21306"/>
                            <a:pt x="16623" y="20237"/>
                          </a:cubicBezTo>
                          <a:cubicBezTo>
                            <a:pt x="17349" y="19808"/>
                            <a:pt x="17997" y="19253"/>
                            <a:pt x="18535" y="18605"/>
                          </a:cubicBezTo>
                          <a:cubicBezTo>
                            <a:pt x="21560" y="14968"/>
                            <a:pt x="20915" y="9365"/>
                            <a:pt x="16604" y="6106"/>
                          </a:cubicBezTo>
                          <a:cubicBezTo>
                            <a:pt x="15027" y="4913"/>
                            <a:pt x="13097" y="4359"/>
                            <a:pt x="11168" y="3924"/>
                          </a:cubicBezTo>
                          <a:cubicBezTo>
                            <a:pt x="9039" y="3445"/>
                            <a:pt x="6829" y="3055"/>
                            <a:pt x="4761" y="2353"/>
                          </a:cubicBezTo>
                          <a:cubicBezTo>
                            <a:pt x="3078" y="1780"/>
                            <a:pt x="1478" y="989"/>
                            <a:pt x="3" y="0"/>
                          </a:cubicBezTo>
                          <a:close/>
                        </a:path>
                      </a:pathLst>
                    </a:custGeom>
                    <a:solidFill>
                      <a:srgbClr val="5B944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57200">
                        <a:defRPr/>
                      </a:pPr>
                      <a:endParaRPr sz="2532" kern="0" dirty="0">
                        <a:solidFill>
                          <a:srgbClr val="484848"/>
                        </a:solidFill>
                        <a:latin typeface="Lato Light" panose="020F0502020204030203" pitchFamily="34" charset="0"/>
                      </a:endParaRPr>
                    </a:p>
                  </p:txBody>
                </p:sp>
                <p:sp>
                  <p:nvSpPr>
                    <p:cNvPr id="188" name="Shape 14555">
                      <a:extLst>
                        <a:ext uri="{FF2B5EF4-FFF2-40B4-BE49-F238E27FC236}">
                          <a16:creationId xmlns:a16="http://schemas.microsoft.com/office/drawing/2014/main" id="{3566CF0D-5764-11CC-C865-136317375860}"/>
                        </a:ext>
                      </a:extLst>
                    </p:cNvPr>
                    <p:cNvSpPr/>
                    <p:nvPr/>
                  </p:nvSpPr>
                  <p:spPr>
                    <a:xfrm rot="21300000">
                      <a:off x="15085976" y="10025340"/>
                      <a:ext cx="719670" cy="61763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28" h="21279" extrusionOk="0">
                          <a:moveTo>
                            <a:pt x="20428" y="0"/>
                          </a:moveTo>
                          <a:cubicBezTo>
                            <a:pt x="20000" y="3588"/>
                            <a:pt x="19160" y="7019"/>
                            <a:pt x="17967" y="10221"/>
                          </a:cubicBezTo>
                          <a:cubicBezTo>
                            <a:pt x="16713" y="13586"/>
                            <a:pt x="15015" y="16829"/>
                            <a:pt x="12409" y="18991"/>
                          </a:cubicBezTo>
                          <a:cubicBezTo>
                            <a:pt x="11114" y="20067"/>
                            <a:pt x="9646" y="20800"/>
                            <a:pt x="8102" y="21142"/>
                          </a:cubicBezTo>
                          <a:cubicBezTo>
                            <a:pt x="5990" y="21600"/>
                            <a:pt x="4002" y="20886"/>
                            <a:pt x="2525" y="19396"/>
                          </a:cubicBezTo>
                          <a:cubicBezTo>
                            <a:pt x="1932" y="18797"/>
                            <a:pt x="1427" y="18074"/>
                            <a:pt x="1035" y="17268"/>
                          </a:cubicBezTo>
                          <a:cubicBezTo>
                            <a:pt x="-1172" y="12739"/>
                            <a:pt x="215" y="6682"/>
                            <a:pt x="4573" y="3842"/>
                          </a:cubicBezTo>
                          <a:cubicBezTo>
                            <a:pt x="6167" y="2803"/>
                            <a:pt x="7988" y="2527"/>
                            <a:pt x="9791" y="2384"/>
                          </a:cubicBezTo>
                          <a:cubicBezTo>
                            <a:pt x="11780" y="2225"/>
                            <a:pt x="13830" y="2180"/>
                            <a:pt x="15797" y="1765"/>
                          </a:cubicBezTo>
                          <a:cubicBezTo>
                            <a:pt x="17398" y="1427"/>
                            <a:pt x="18955" y="833"/>
                            <a:pt x="20428" y="0"/>
                          </a:cubicBezTo>
                          <a:close/>
                        </a:path>
                      </a:pathLst>
                    </a:custGeom>
                    <a:solidFill>
                      <a:srgbClr val="5B944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57200">
                        <a:defRPr/>
                      </a:pPr>
                      <a:endParaRPr sz="2532" kern="0" dirty="0">
                        <a:solidFill>
                          <a:srgbClr val="484848"/>
                        </a:solidFill>
                        <a:latin typeface="Lato Light" panose="020F0502020204030203" pitchFamily="34" charset="0"/>
                      </a:endParaRPr>
                    </a:p>
                  </p:txBody>
                </p:sp>
                <p:sp>
                  <p:nvSpPr>
                    <p:cNvPr id="189" name="Shape 14556">
                      <a:extLst>
                        <a:ext uri="{FF2B5EF4-FFF2-40B4-BE49-F238E27FC236}">
                          <a16:creationId xmlns:a16="http://schemas.microsoft.com/office/drawing/2014/main" id="{7999F562-68DE-BD4A-4168-579297E910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60731" y="9244678"/>
                      <a:ext cx="938744" cy="8056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28" h="21279" extrusionOk="0">
                          <a:moveTo>
                            <a:pt x="20428" y="0"/>
                          </a:moveTo>
                          <a:cubicBezTo>
                            <a:pt x="20000" y="3588"/>
                            <a:pt x="19160" y="7019"/>
                            <a:pt x="17967" y="10221"/>
                          </a:cubicBezTo>
                          <a:cubicBezTo>
                            <a:pt x="16713" y="13586"/>
                            <a:pt x="15015" y="16829"/>
                            <a:pt x="12409" y="18991"/>
                          </a:cubicBezTo>
                          <a:cubicBezTo>
                            <a:pt x="11114" y="20067"/>
                            <a:pt x="9646" y="20800"/>
                            <a:pt x="8102" y="21142"/>
                          </a:cubicBezTo>
                          <a:cubicBezTo>
                            <a:pt x="5990" y="21600"/>
                            <a:pt x="4002" y="20886"/>
                            <a:pt x="2525" y="19396"/>
                          </a:cubicBezTo>
                          <a:cubicBezTo>
                            <a:pt x="1932" y="18797"/>
                            <a:pt x="1427" y="18074"/>
                            <a:pt x="1035" y="17268"/>
                          </a:cubicBezTo>
                          <a:cubicBezTo>
                            <a:pt x="-1172" y="12739"/>
                            <a:pt x="215" y="6682"/>
                            <a:pt x="4573" y="3842"/>
                          </a:cubicBezTo>
                          <a:cubicBezTo>
                            <a:pt x="6167" y="2803"/>
                            <a:pt x="7988" y="2527"/>
                            <a:pt x="9791" y="2384"/>
                          </a:cubicBezTo>
                          <a:cubicBezTo>
                            <a:pt x="11780" y="2225"/>
                            <a:pt x="13830" y="2180"/>
                            <a:pt x="15797" y="1765"/>
                          </a:cubicBezTo>
                          <a:cubicBezTo>
                            <a:pt x="17398" y="1427"/>
                            <a:pt x="18955" y="833"/>
                            <a:pt x="20428" y="0"/>
                          </a:cubicBezTo>
                          <a:close/>
                        </a:path>
                      </a:pathLst>
                    </a:custGeom>
                    <a:solidFill>
                      <a:srgbClr val="5B944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57200">
                        <a:defRPr/>
                      </a:pPr>
                      <a:endParaRPr sz="2532" kern="0" dirty="0">
                        <a:solidFill>
                          <a:srgbClr val="484848"/>
                        </a:solidFill>
                        <a:latin typeface="Lato Light" panose="020F0502020204030203" pitchFamily="34" charset="0"/>
                      </a:endParaRPr>
                    </a:p>
                  </p:txBody>
                </p:sp>
                <p:sp>
                  <p:nvSpPr>
                    <p:cNvPr id="190" name="Shape 14557">
                      <a:extLst>
                        <a:ext uri="{FF2B5EF4-FFF2-40B4-BE49-F238E27FC236}">
                          <a16:creationId xmlns:a16="http://schemas.microsoft.com/office/drawing/2014/main" id="{0117F1BE-FCB8-D4D4-804B-D8B4E7F27E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22636" y="9012811"/>
                      <a:ext cx="539898" cy="70485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77" h="21343" extrusionOk="0">
                          <a:moveTo>
                            <a:pt x="940" y="0"/>
                          </a:moveTo>
                          <a:cubicBezTo>
                            <a:pt x="139" y="2866"/>
                            <a:pt x="-140" y="5760"/>
                            <a:pt x="65" y="8603"/>
                          </a:cubicBezTo>
                          <a:cubicBezTo>
                            <a:pt x="281" y="11593"/>
                            <a:pt x="1043" y="14646"/>
                            <a:pt x="3221" y="17201"/>
                          </a:cubicBezTo>
                          <a:cubicBezTo>
                            <a:pt x="4304" y="18472"/>
                            <a:pt x="5706" y="19545"/>
                            <a:pt x="7334" y="20348"/>
                          </a:cubicBezTo>
                          <a:cubicBezTo>
                            <a:pt x="9563" y="21439"/>
                            <a:pt x="12074" y="21600"/>
                            <a:pt x="14282" y="20993"/>
                          </a:cubicBezTo>
                          <a:cubicBezTo>
                            <a:pt x="15169" y="20749"/>
                            <a:pt x="16001" y="20379"/>
                            <a:pt x="16735" y="19908"/>
                          </a:cubicBezTo>
                          <a:cubicBezTo>
                            <a:pt x="20861" y="17258"/>
                            <a:pt x="21460" y="12185"/>
                            <a:pt x="17538" y="8499"/>
                          </a:cubicBezTo>
                          <a:cubicBezTo>
                            <a:pt x="16103" y="7151"/>
                            <a:pt x="14137" y="6299"/>
                            <a:pt x="12145" y="5555"/>
                          </a:cubicBezTo>
                          <a:cubicBezTo>
                            <a:pt x="9946" y="4734"/>
                            <a:pt x="7638" y="3976"/>
                            <a:pt x="5557" y="2969"/>
                          </a:cubicBezTo>
                          <a:cubicBezTo>
                            <a:pt x="3863" y="2148"/>
                            <a:pt x="2310" y="1150"/>
                            <a:pt x="940" y="0"/>
                          </a:cubicBezTo>
                          <a:close/>
                        </a:path>
                      </a:pathLst>
                    </a:custGeom>
                    <a:solidFill>
                      <a:srgbClr val="5B944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57200">
                        <a:defRPr/>
                      </a:pPr>
                      <a:endParaRPr sz="2532" kern="0" dirty="0">
                        <a:solidFill>
                          <a:srgbClr val="484848"/>
                        </a:solidFill>
                        <a:latin typeface="Lato Light" panose="020F0502020204030203" pitchFamily="34" charset="0"/>
                      </a:endParaRPr>
                    </a:p>
                  </p:txBody>
                </p:sp>
                <p:sp>
                  <p:nvSpPr>
                    <p:cNvPr id="191" name="Shape 14558">
                      <a:extLst>
                        <a:ext uri="{FF2B5EF4-FFF2-40B4-BE49-F238E27FC236}">
                          <a16:creationId xmlns:a16="http://schemas.microsoft.com/office/drawing/2014/main" id="{D2E4C759-694B-F5EB-BBDE-F966AC211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30760" y="8431762"/>
                      <a:ext cx="524096" cy="8483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61" h="21566" extrusionOk="0">
                          <a:moveTo>
                            <a:pt x="11121" y="0"/>
                          </a:moveTo>
                          <a:cubicBezTo>
                            <a:pt x="13750" y="2026"/>
                            <a:pt x="15885" y="4255"/>
                            <a:pt x="17513" y="6611"/>
                          </a:cubicBezTo>
                          <a:cubicBezTo>
                            <a:pt x="19225" y="9087"/>
                            <a:pt x="20442" y="11805"/>
                            <a:pt x="19951" y="14613"/>
                          </a:cubicBezTo>
                          <a:cubicBezTo>
                            <a:pt x="19707" y="16009"/>
                            <a:pt x="19022" y="17356"/>
                            <a:pt x="17943" y="18565"/>
                          </a:cubicBezTo>
                          <a:cubicBezTo>
                            <a:pt x="16459" y="20214"/>
                            <a:pt x="14101" y="21212"/>
                            <a:pt x="11546" y="21489"/>
                          </a:cubicBezTo>
                          <a:cubicBezTo>
                            <a:pt x="10519" y="21600"/>
                            <a:pt x="9466" y="21591"/>
                            <a:pt x="8443" y="21466"/>
                          </a:cubicBezTo>
                          <a:cubicBezTo>
                            <a:pt x="2693" y="20765"/>
                            <a:pt x="-1158" y="16896"/>
                            <a:pt x="316" y="12576"/>
                          </a:cubicBezTo>
                          <a:cubicBezTo>
                            <a:pt x="855" y="10996"/>
                            <a:pt x="2234" y="9631"/>
                            <a:pt x="3709" y="8343"/>
                          </a:cubicBezTo>
                          <a:cubicBezTo>
                            <a:pt x="5336" y="6922"/>
                            <a:pt x="7112" y="5514"/>
                            <a:pt x="8503" y="3984"/>
                          </a:cubicBezTo>
                          <a:cubicBezTo>
                            <a:pt x="9637" y="2739"/>
                            <a:pt x="10517" y="1399"/>
                            <a:pt x="11121" y="0"/>
                          </a:cubicBezTo>
                          <a:close/>
                        </a:path>
                      </a:pathLst>
                    </a:custGeom>
                    <a:solidFill>
                      <a:srgbClr val="5B944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57200">
                        <a:defRPr/>
                      </a:pPr>
                      <a:endParaRPr sz="2532" kern="0" dirty="0">
                        <a:solidFill>
                          <a:srgbClr val="484848"/>
                        </a:solidFill>
                        <a:latin typeface="Lato Light" panose="020F0502020204030203" pitchFamily="34" charset="0"/>
                      </a:endParaRPr>
                    </a:p>
                  </p:txBody>
                </p:sp>
              </p:grpSp>
            </p:grpSp>
            <p:grpSp>
              <p:nvGrpSpPr>
                <p:cNvPr id="68" name="Csoportba foglalás 67">
                  <a:extLst>
                    <a:ext uri="{FF2B5EF4-FFF2-40B4-BE49-F238E27FC236}">
                      <a16:creationId xmlns:a16="http://schemas.microsoft.com/office/drawing/2014/main" id="{F0E20A53-AD3F-58B9-5C77-D4B768CBA64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8279729" y="8185498"/>
                  <a:ext cx="1129130" cy="1259631"/>
                  <a:chOff x="8650221" y="7871001"/>
                  <a:chExt cx="4443876" cy="4957492"/>
                </a:xfrm>
              </p:grpSpPr>
              <p:sp>
                <p:nvSpPr>
                  <p:cNvPr id="69" name="Freeform 80">
                    <a:extLst>
                      <a:ext uri="{FF2B5EF4-FFF2-40B4-BE49-F238E27FC236}">
                        <a16:creationId xmlns:a16="http://schemas.microsoft.com/office/drawing/2014/main" id="{D56A63D0-0F3B-7BC7-2C30-D1E4943FDA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260602" y="12378147"/>
                    <a:ext cx="327522" cy="227034"/>
                  </a:xfrm>
                  <a:custGeom>
                    <a:avLst/>
                    <a:gdLst>
                      <a:gd name="T0" fmla="*/ 386 w 387"/>
                      <a:gd name="T1" fmla="*/ 266 h 267"/>
                      <a:gd name="T2" fmla="*/ 0 w 387"/>
                      <a:gd name="T3" fmla="*/ 266 h 267"/>
                      <a:gd name="T4" fmla="*/ 0 w 387"/>
                      <a:gd name="T5" fmla="*/ 0 h 267"/>
                      <a:gd name="T6" fmla="*/ 386 w 387"/>
                      <a:gd name="T7" fmla="*/ 0 h 267"/>
                      <a:gd name="T8" fmla="*/ 386 w 387"/>
                      <a:gd name="T9" fmla="*/ 266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7" h="267">
                        <a:moveTo>
                          <a:pt x="386" y="266"/>
                        </a:moveTo>
                        <a:lnTo>
                          <a:pt x="0" y="266"/>
                        </a:lnTo>
                        <a:lnTo>
                          <a:pt x="0" y="0"/>
                        </a:lnTo>
                        <a:lnTo>
                          <a:pt x="386" y="0"/>
                        </a:lnTo>
                        <a:lnTo>
                          <a:pt x="386" y="266"/>
                        </a:ln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70" name="Freeform 81">
                    <a:extLst>
                      <a:ext uri="{FF2B5EF4-FFF2-40B4-BE49-F238E27FC236}">
                        <a16:creationId xmlns:a16="http://schemas.microsoft.com/office/drawing/2014/main" id="{25D9121A-C763-98D5-BBF3-33358F246E6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146400" y="12378147"/>
                    <a:ext cx="327522" cy="227034"/>
                  </a:xfrm>
                  <a:custGeom>
                    <a:avLst/>
                    <a:gdLst>
                      <a:gd name="T0" fmla="*/ 0 w 387"/>
                      <a:gd name="T1" fmla="*/ 266 h 267"/>
                      <a:gd name="T2" fmla="*/ 386 w 387"/>
                      <a:gd name="T3" fmla="*/ 266 h 267"/>
                      <a:gd name="T4" fmla="*/ 386 w 387"/>
                      <a:gd name="T5" fmla="*/ 0 h 267"/>
                      <a:gd name="T6" fmla="*/ 0 w 387"/>
                      <a:gd name="T7" fmla="*/ 0 h 267"/>
                      <a:gd name="T8" fmla="*/ 0 w 387"/>
                      <a:gd name="T9" fmla="*/ 266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7" h="267">
                        <a:moveTo>
                          <a:pt x="0" y="266"/>
                        </a:moveTo>
                        <a:lnTo>
                          <a:pt x="386" y="266"/>
                        </a:lnTo>
                        <a:lnTo>
                          <a:pt x="386" y="0"/>
                        </a:lnTo>
                        <a:lnTo>
                          <a:pt x="0" y="0"/>
                        </a:lnTo>
                        <a:lnTo>
                          <a:pt x="0" y="266"/>
                        </a:ln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71" name="Freeform 82">
                    <a:extLst>
                      <a:ext uri="{FF2B5EF4-FFF2-40B4-BE49-F238E27FC236}">
                        <a16:creationId xmlns:a16="http://schemas.microsoft.com/office/drawing/2014/main" id="{2B8B4E97-B74D-0965-BB64-190DBBA130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532298" y="8760522"/>
                    <a:ext cx="632713" cy="1287756"/>
                  </a:xfrm>
                  <a:custGeom>
                    <a:avLst/>
                    <a:gdLst>
                      <a:gd name="T0" fmla="*/ 508 w 750"/>
                      <a:gd name="T1" fmla="*/ 0 h 1527"/>
                      <a:gd name="T2" fmla="*/ 0 w 750"/>
                      <a:gd name="T3" fmla="*/ 116 h 1527"/>
                      <a:gd name="T4" fmla="*/ 0 w 750"/>
                      <a:gd name="T5" fmla="*/ 1526 h 1527"/>
                      <a:gd name="T6" fmla="*/ 749 w 750"/>
                      <a:gd name="T7" fmla="*/ 1526 h 1527"/>
                      <a:gd name="T8" fmla="*/ 749 w 750"/>
                      <a:gd name="T9" fmla="*/ 0 h 1527"/>
                      <a:gd name="T10" fmla="*/ 508 w 750"/>
                      <a:gd name="T11" fmla="*/ 0 h 1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50" h="1527">
                        <a:moveTo>
                          <a:pt x="508" y="0"/>
                        </a:moveTo>
                        <a:lnTo>
                          <a:pt x="0" y="116"/>
                        </a:lnTo>
                        <a:lnTo>
                          <a:pt x="0" y="1526"/>
                        </a:lnTo>
                        <a:lnTo>
                          <a:pt x="749" y="1526"/>
                        </a:lnTo>
                        <a:lnTo>
                          <a:pt x="749" y="0"/>
                        </a:lnTo>
                        <a:lnTo>
                          <a:pt x="508" y="0"/>
                        </a:lnTo>
                      </a:path>
                    </a:pathLst>
                  </a:custGeom>
                  <a:solidFill>
                    <a:srgbClr val="42569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72" name="Freeform 83">
                    <a:extLst>
                      <a:ext uri="{FF2B5EF4-FFF2-40B4-BE49-F238E27FC236}">
                        <a16:creationId xmlns:a16="http://schemas.microsoft.com/office/drawing/2014/main" id="{38F92B39-B0A3-5DE7-5B38-BD3FAC9406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165008" y="8760522"/>
                    <a:ext cx="658767" cy="1291479"/>
                  </a:xfrm>
                  <a:custGeom>
                    <a:avLst/>
                    <a:gdLst>
                      <a:gd name="T0" fmla="*/ 403 w 779"/>
                      <a:gd name="T1" fmla="*/ 48 h 1528"/>
                      <a:gd name="T2" fmla="*/ 239 w 779"/>
                      <a:gd name="T3" fmla="*/ 0 h 1528"/>
                      <a:gd name="T4" fmla="*/ 0 w 779"/>
                      <a:gd name="T5" fmla="*/ 0 h 1528"/>
                      <a:gd name="T6" fmla="*/ 0 w 779"/>
                      <a:gd name="T7" fmla="*/ 1527 h 1528"/>
                      <a:gd name="T8" fmla="*/ 596 w 779"/>
                      <a:gd name="T9" fmla="*/ 1527 h 1528"/>
                      <a:gd name="T10" fmla="*/ 596 w 779"/>
                      <a:gd name="T11" fmla="*/ 554 h 1528"/>
                      <a:gd name="T12" fmla="*/ 778 w 779"/>
                      <a:gd name="T13" fmla="*/ 540 h 1528"/>
                      <a:gd name="T14" fmla="*/ 699 w 779"/>
                      <a:gd name="T15" fmla="*/ 308 h 1528"/>
                      <a:gd name="T16" fmla="*/ 699 w 779"/>
                      <a:gd name="T17" fmla="*/ 308 h 1528"/>
                      <a:gd name="T18" fmla="*/ 403 w 779"/>
                      <a:gd name="T19" fmla="*/ 48 h 1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79" h="1528">
                        <a:moveTo>
                          <a:pt x="403" y="48"/>
                        </a:moveTo>
                        <a:lnTo>
                          <a:pt x="239" y="0"/>
                        </a:lnTo>
                        <a:lnTo>
                          <a:pt x="0" y="0"/>
                        </a:lnTo>
                        <a:lnTo>
                          <a:pt x="0" y="1527"/>
                        </a:lnTo>
                        <a:lnTo>
                          <a:pt x="596" y="1527"/>
                        </a:lnTo>
                        <a:lnTo>
                          <a:pt x="596" y="554"/>
                        </a:lnTo>
                        <a:lnTo>
                          <a:pt x="778" y="540"/>
                        </a:lnTo>
                        <a:lnTo>
                          <a:pt x="699" y="308"/>
                        </a:lnTo>
                        <a:lnTo>
                          <a:pt x="699" y="308"/>
                        </a:lnTo>
                        <a:cubicBezTo>
                          <a:pt x="631" y="131"/>
                          <a:pt x="544" y="91"/>
                          <a:pt x="403" y="48"/>
                        </a:cubicBezTo>
                      </a:path>
                    </a:pathLst>
                  </a:custGeom>
                  <a:solidFill>
                    <a:srgbClr val="2B3E8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73" name="Freeform 84">
                    <a:extLst>
                      <a:ext uri="{FF2B5EF4-FFF2-40B4-BE49-F238E27FC236}">
                        <a16:creationId xmlns:a16="http://schemas.microsoft.com/office/drawing/2014/main" id="{BCCDD656-BA83-EF26-3B13-CF64D94CFD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57076" y="8574430"/>
                    <a:ext cx="204700" cy="249365"/>
                  </a:xfrm>
                  <a:custGeom>
                    <a:avLst/>
                    <a:gdLst>
                      <a:gd name="T0" fmla="*/ 243 w 244"/>
                      <a:gd name="T1" fmla="*/ 296 h 297"/>
                      <a:gd name="T2" fmla="*/ 0 w 244"/>
                      <a:gd name="T3" fmla="*/ 296 h 297"/>
                      <a:gd name="T4" fmla="*/ 0 w 244"/>
                      <a:gd name="T5" fmla="*/ 0 h 297"/>
                      <a:gd name="T6" fmla="*/ 243 w 244"/>
                      <a:gd name="T7" fmla="*/ 0 h 297"/>
                      <a:gd name="T8" fmla="*/ 243 w 244"/>
                      <a:gd name="T9" fmla="*/ 296 h 2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4" h="297">
                        <a:moveTo>
                          <a:pt x="243" y="296"/>
                        </a:moveTo>
                        <a:lnTo>
                          <a:pt x="0" y="296"/>
                        </a:lnTo>
                        <a:lnTo>
                          <a:pt x="0" y="0"/>
                        </a:lnTo>
                        <a:lnTo>
                          <a:pt x="243" y="0"/>
                        </a:lnTo>
                        <a:lnTo>
                          <a:pt x="243" y="296"/>
                        </a:ln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74" name="Freeform 85">
                    <a:extLst>
                      <a:ext uri="{FF2B5EF4-FFF2-40B4-BE49-F238E27FC236}">
                        <a16:creationId xmlns:a16="http://schemas.microsoft.com/office/drawing/2014/main" id="{7B9B0E39-3A0F-7426-E28A-01D8F1B53D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57076" y="8574427"/>
                    <a:ext cx="204700" cy="122822"/>
                  </a:xfrm>
                  <a:custGeom>
                    <a:avLst/>
                    <a:gdLst>
                      <a:gd name="T0" fmla="*/ 243 w 244"/>
                      <a:gd name="T1" fmla="*/ 146 h 147"/>
                      <a:gd name="T2" fmla="*/ 0 w 244"/>
                      <a:gd name="T3" fmla="*/ 112 h 147"/>
                      <a:gd name="T4" fmla="*/ 0 w 244"/>
                      <a:gd name="T5" fmla="*/ 0 h 147"/>
                      <a:gd name="T6" fmla="*/ 243 w 244"/>
                      <a:gd name="T7" fmla="*/ 0 h 147"/>
                      <a:gd name="T8" fmla="*/ 243 w 244"/>
                      <a:gd name="T9" fmla="*/ 146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4" h="147">
                        <a:moveTo>
                          <a:pt x="243" y="146"/>
                        </a:moveTo>
                        <a:lnTo>
                          <a:pt x="0" y="112"/>
                        </a:lnTo>
                        <a:lnTo>
                          <a:pt x="0" y="0"/>
                        </a:lnTo>
                        <a:lnTo>
                          <a:pt x="243" y="0"/>
                        </a:lnTo>
                        <a:lnTo>
                          <a:pt x="243" y="146"/>
                        </a:lnTo>
                      </a:path>
                    </a:pathLst>
                  </a:custGeom>
                  <a:solidFill>
                    <a:srgbClr val="FC787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75" name="Freeform 86">
                    <a:extLst>
                      <a:ext uri="{FF2B5EF4-FFF2-40B4-BE49-F238E27FC236}">
                        <a16:creationId xmlns:a16="http://schemas.microsoft.com/office/drawing/2014/main" id="{968D8FB8-7A0C-5218-43CE-4470902DE6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960308" y="8730747"/>
                    <a:ext cx="204700" cy="189815"/>
                  </a:xfrm>
                  <a:custGeom>
                    <a:avLst/>
                    <a:gdLst>
                      <a:gd name="T0" fmla="*/ 112 w 241"/>
                      <a:gd name="T1" fmla="*/ 0 h 225"/>
                      <a:gd name="T2" fmla="*/ 240 w 241"/>
                      <a:gd name="T3" fmla="*/ 108 h 225"/>
                      <a:gd name="T4" fmla="*/ 174 w 241"/>
                      <a:gd name="T5" fmla="*/ 224 h 225"/>
                      <a:gd name="T6" fmla="*/ 0 w 241"/>
                      <a:gd name="T7" fmla="*/ 37 h 225"/>
                      <a:gd name="T8" fmla="*/ 112 w 241"/>
                      <a:gd name="T9" fmla="*/ 0 h 2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1" h="225">
                        <a:moveTo>
                          <a:pt x="112" y="0"/>
                        </a:moveTo>
                        <a:lnTo>
                          <a:pt x="240" y="108"/>
                        </a:lnTo>
                        <a:lnTo>
                          <a:pt x="174" y="224"/>
                        </a:lnTo>
                        <a:lnTo>
                          <a:pt x="0" y="37"/>
                        </a:lnTo>
                        <a:lnTo>
                          <a:pt x="112" y="0"/>
                        </a:lnTo>
                      </a:path>
                    </a:pathLst>
                  </a:custGeom>
                  <a:solidFill>
                    <a:srgbClr val="12266B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76" name="Freeform 87">
                    <a:extLst>
                      <a:ext uri="{FF2B5EF4-FFF2-40B4-BE49-F238E27FC236}">
                        <a16:creationId xmlns:a16="http://schemas.microsoft.com/office/drawing/2014/main" id="{E2797202-A7D1-C4D9-FB8F-55244B98456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165010" y="8730747"/>
                    <a:ext cx="204702" cy="189815"/>
                  </a:xfrm>
                  <a:custGeom>
                    <a:avLst/>
                    <a:gdLst>
                      <a:gd name="T0" fmla="*/ 118 w 241"/>
                      <a:gd name="T1" fmla="*/ 0 h 225"/>
                      <a:gd name="T2" fmla="*/ 0 w 241"/>
                      <a:gd name="T3" fmla="*/ 108 h 225"/>
                      <a:gd name="T4" fmla="*/ 66 w 241"/>
                      <a:gd name="T5" fmla="*/ 224 h 225"/>
                      <a:gd name="T6" fmla="*/ 240 w 241"/>
                      <a:gd name="T7" fmla="*/ 37 h 225"/>
                      <a:gd name="T8" fmla="*/ 118 w 241"/>
                      <a:gd name="T9" fmla="*/ 0 h 2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1" h="225">
                        <a:moveTo>
                          <a:pt x="118" y="0"/>
                        </a:moveTo>
                        <a:lnTo>
                          <a:pt x="0" y="108"/>
                        </a:lnTo>
                        <a:lnTo>
                          <a:pt x="66" y="224"/>
                        </a:lnTo>
                        <a:lnTo>
                          <a:pt x="240" y="37"/>
                        </a:lnTo>
                        <a:lnTo>
                          <a:pt x="118" y="0"/>
                        </a:lnTo>
                      </a:path>
                    </a:pathLst>
                  </a:custGeom>
                  <a:solidFill>
                    <a:srgbClr val="12266B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77" name="Freeform 88">
                    <a:extLst>
                      <a:ext uri="{FF2B5EF4-FFF2-40B4-BE49-F238E27FC236}">
                        <a16:creationId xmlns:a16="http://schemas.microsoft.com/office/drawing/2014/main" id="{79B4FFCE-4114-A830-67A1-802E7E9551E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532296" y="10048278"/>
                    <a:ext cx="1135162" cy="81880"/>
                  </a:xfrm>
                  <a:custGeom>
                    <a:avLst/>
                    <a:gdLst>
                      <a:gd name="T0" fmla="*/ 1344 w 1345"/>
                      <a:gd name="T1" fmla="*/ 0 h 96"/>
                      <a:gd name="T2" fmla="*/ 0 w 1345"/>
                      <a:gd name="T3" fmla="*/ 0 h 96"/>
                      <a:gd name="T4" fmla="*/ 0 w 1345"/>
                      <a:gd name="T5" fmla="*/ 95 h 96"/>
                      <a:gd name="T6" fmla="*/ 1344 w 1345"/>
                      <a:gd name="T7" fmla="*/ 95 h 96"/>
                      <a:gd name="T8" fmla="*/ 1344 w 1345"/>
                      <a:gd name="T9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45" h="96">
                        <a:moveTo>
                          <a:pt x="1344" y="0"/>
                        </a:moveTo>
                        <a:lnTo>
                          <a:pt x="0" y="0"/>
                        </a:lnTo>
                        <a:lnTo>
                          <a:pt x="0" y="95"/>
                        </a:lnTo>
                        <a:lnTo>
                          <a:pt x="1344" y="95"/>
                        </a:lnTo>
                        <a:lnTo>
                          <a:pt x="1344" y="0"/>
                        </a:lnTo>
                      </a:path>
                    </a:pathLst>
                  </a:custGeom>
                  <a:solidFill>
                    <a:srgbClr val="000D3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78" name="Freeform 89">
                    <a:extLst>
                      <a:ext uri="{FF2B5EF4-FFF2-40B4-BE49-F238E27FC236}">
                        <a16:creationId xmlns:a16="http://schemas.microsoft.com/office/drawing/2014/main" id="{DFC12C54-CC3D-9F33-B992-2D1922B7777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105461" y="10130157"/>
                    <a:ext cx="561999" cy="2307540"/>
                  </a:xfrm>
                  <a:custGeom>
                    <a:avLst/>
                    <a:gdLst>
                      <a:gd name="T0" fmla="*/ 535 w 667"/>
                      <a:gd name="T1" fmla="*/ 2733 h 2734"/>
                      <a:gd name="T2" fmla="*/ 0 w 667"/>
                      <a:gd name="T3" fmla="*/ 2733 h 2734"/>
                      <a:gd name="T4" fmla="*/ 0 w 667"/>
                      <a:gd name="T5" fmla="*/ 0 h 2734"/>
                      <a:gd name="T6" fmla="*/ 666 w 667"/>
                      <a:gd name="T7" fmla="*/ 0 h 2734"/>
                      <a:gd name="T8" fmla="*/ 535 w 667"/>
                      <a:gd name="T9" fmla="*/ 2733 h 27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67" h="2734">
                        <a:moveTo>
                          <a:pt x="535" y="2733"/>
                        </a:moveTo>
                        <a:lnTo>
                          <a:pt x="0" y="2733"/>
                        </a:lnTo>
                        <a:lnTo>
                          <a:pt x="0" y="0"/>
                        </a:lnTo>
                        <a:lnTo>
                          <a:pt x="666" y="0"/>
                        </a:lnTo>
                        <a:lnTo>
                          <a:pt x="535" y="2733"/>
                        </a:lnTo>
                      </a:path>
                    </a:pathLst>
                  </a:custGeom>
                  <a:solidFill>
                    <a:srgbClr val="035E4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79" name="Freeform 90">
                    <a:extLst>
                      <a:ext uri="{FF2B5EF4-FFF2-40B4-BE49-F238E27FC236}">
                        <a16:creationId xmlns:a16="http://schemas.microsoft.com/office/drawing/2014/main" id="{1B539D65-9B9A-E84C-C1CD-4F92B98102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97332" y="10130157"/>
                    <a:ext cx="975122" cy="2307540"/>
                  </a:xfrm>
                  <a:custGeom>
                    <a:avLst/>
                    <a:gdLst>
                      <a:gd name="T0" fmla="*/ 0 w 1155"/>
                      <a:gd name="T1" fmla="*/ 2733 h 2734"/>
                      <a:gd name="T2" fmla="*/ 536 w 1155"/>
                      <a:gd name="T3" fmla="*/ 2733 h 2734"/>
                      <a:gd name="T4" fmla="*/ 1154 w 1155"/>
                      <a:gd name="T5" fmla="*/ 0 h 2734"/>
                      <a:gd name="T6" fmla="*/ 395 w 1155"/>
                      <a:gd name="T7" fmla="*/ 0 h 2734"/>
                      <a:gd name="T8" fmla="*/ 0 w 1155"/>
                      <a:gd name="T9" fmla="*/ 2733 h 27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5" h="2734">
                        <a:moveTo>
                          <a:pt x="0" y="2733"/>
                        </a:moveTo>
                        <a:lnTo>
                          <a:pt x="536" y="2733"/>
                        </a:lnTo>
                        <a:lnTo>
                          <a:pt x="1154" y="0"/>
                        </a:lnTo>
                        <a:lnTo>
                          <a:pt x="395" y="0"/>
                        </a:lnTo>
                        <a:lnTo>
                          <a:pt x="0" y="2733"/>
                        </a:lnTo>
                      </a:path>
                    </a:pathLst>
                  </a:custGeom>
                  <a:solidFill>
                    <a:srgbClr val="088E68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81" name="Freeform 91">
                    <a:extLst>
                      <a:ext uri="{FF2B5EF4-FFF2-40B4-BE49-F238E27FC236}">
                        <a16:creationId xmlns:a16="http://schemas.microsoft.com/office/drawing/2014/main" id="{330C9DB1-FD9E-68EF-908C-DBA3CA18B77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668831" y="12508413"/>
                    <a:ext cx="963958" cy="253085"/>
                  </a:xfrm>
                  <a:custGeom>
                    <a:avLst/>
                    <a:gdLst>
                      <a:gd name="T0" fmla="*/ 1142 w 1143"/>
                      <a:gd name="T1" fmla="*/ 0 h 299"/>
                      <a:gd name="T2" fmla="*/ 953 w 1143"/>
                      <a:gd name="T3" fmla="*/ 2 h 299"/>
                      <a:gd name="T4" fmla="*/ 953 w 1143"/>
                      <a:gd name="T5" fmla="*/ 2 h 299"/>
                      <a:gd name="T6" fmla="*/ 858 w 1143"/>
                      <a:gd name="T7" fmla="*/ 95 h 299"/>
                      <a:gd name="T8" fmla="*/ 763 w 1143"/>
                      <a:gd name="T9" fmla="*/ 2 h 299"/>
                      <a:gd name="T10" fmla="*/ 639 w 1143"/>
                      <a:gd name="T11" fmla="*/ 3 h 299"/>
                      <a:gd name="T12" fmla="*/ 124 w 1143"/>
                      <a:gd name="T13" fmla="*/ 229 h 299"/>
                      <a:gd name="T14" fmla="*/ 124 w 1143"/>
                      <a:gd name="T15" fmla="*/ 229 h 299"/>
                      <a:gd name="T16" fmla="*/ 0 w 1143"/>
                      <a:gd name="T17" fmla="*/ 298 h 299"/>
                      <a:gd name="T18" fmla="*/ 1142 w 1143"/>
                      <a:gd name="T19" fmla="*/ 298 h 299"/>
                      <a:gd name="T20" fmla="*/ 1142 w 1143"/>
                      <a:gd name="T21" fmla="*/ 0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3" h="299">
                        <a:moveTo>
                          <a:pt x="1142" y="0"/>
                        </a:moveTo>
                        <a:lnTo>
                          <a:pt x="953" y="2"/>
                        </a:lnTo>
                        <a:lnTo>
                          <a:pt x="953" y="2"/>
                        </a:lnTo>
                        <a:cubicBezTo>
                          <a:pt x="901" y="2"/>
                          <a:pt x="859" y="43"/>
                          <a:pt x="858" y="95"/>
                        </a:cubicBezTo>
                        <a:lnTo>
                          <a:pt x="763" y="2"/>
                        </a:lnTo>
                        <a:lnTo>
                          <a:pt x="639" y="3"/>
                        </a:lnTo>
                        <a:lnTo>
                          <a:pt x="124" y="229"/>
                        </a:lnTo>
                        <a:lnTo>
                          <a:pt x="124" y="229"/>
                        </a:lnTo>
                        <a:cubicBezTo>
                          <a:pt x="72" y="229"/>
                          <a:pt x="26" y="257"/>
                          <a:pt x="0" y="298"/>
                        </a:cubicBezTo>
                        <a:lnTo>
                          <a:pt x="1142" y="298"/>
                        </a:lnTo>
                        <a:lnTo>
                          <a:pt x="1142" y="0"/>
                        </a:lnTo>
                      </a:path>
                    </a:pathLst>
                  </a:custGeom>
                  <a:solidFill>
                    <a:srgbClr val="12266B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85" name="Freeform 92">
                    <a:extLst>
                      <a:ext uri="{FF2B5EF4-FFF2-40B4-BE49-F238E27FC236}">
                        <a16:creationId xmlns:a16="http://schemas.microsoft.com/office/drawing/2014/main" id="{A8B93965-E84B-D055-E421-3EAB8B0CF9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650221" y="12761500"/>
                    <a:ext cx="982565" cy="66993"/>
                  </a:xfrm>
                  <a:custGeom>
                    <a:avLst/>
                    <a:gdLst>
                      <a:gd name="T0" fmla="*/ 22 w 1165"/>
                      <a:gd name="T1" fmla="*/ 0 h 78"/>
                      <a:gd name="T2" fmla="*/ 22 w 1165"/>
                      <a:gd name="T3" fmla="*/ 0 h 78"/>
                      <a:gd name="T4" fmla="*/ 0 w 1165"/>
                      <a:gd name="T5" fmla="*/ 77 h 78"/>
                      <a:gd name="T6" fmla="*/ 1164 w 1165"/>
                      <a:gd name="T7" fmla="*/ 77 h 78"/>
                      <a:gd name="T8" fmla="*/ 1164 w 1165"/>
                      <a:gd name="T9" fmla="*/ 0 h 78"/>
                      <a:gd name="T10" fmla="*/ 22 w 1165"/>
                      <a:gd name="T11" fmla="*/ 0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65" h="78">
                        <a:moveTo>
                          <a:pt x="22" y="0"/>
                        </a:moveTo>
                        <a:lnTo>
                          <a:pt x="22" y="0"/>
                        </a:lnTo>
                        <a:cubicBezTo>
                          <a:pt x="8" y="22"/>
                          <a:pt x="0" y="49"/>
                          <a:pt x="0" y="77"/>
                        </a:cubicBezTo>
                        <a:lnTo>
                          <a:pt x="1164" y="77"/>
                        </a:lnTo>
                        <a:lnTo>
                          <a:pt x="1164" y="0"/>
                        </a:lnTo>
                        <a:lnTo>
                          <a:pt x="22" y="0"/>
                        </a:lnTo>
                      </a:path>
                    </a:pathLst>
                  </a:custGeom>
                  <a:solidFill>
                    <a:srgbClr val="000D3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97" name="Freeform 93">
                    <a:extLst>
                      <a:ext uri="{FF2B5EF4-FFF2-40B4-BE49-F238E27FC236}">
                        <a16:creationId xmlns:a16="http://schemas.microsoft.com/office/drawing/2014/main" id="{4CE33739-9403-67F3-D2DF-D2A04FCC79E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98018" y="12508413"/>
                    <a:ext cx="963958" cy="253085"/>
                  </a:xfrm>
                  <a:custGeom>
                    <a:avLst/>
                    <a:gdLst>
                      <a:gd name="T0" fmla="*/ 0 w 1144"/>
                      <a:gd name="T1" fmla="*/ 0 h 299"/>
                      <a:gd name="T2" fmla="*/ 190 w 1144"/>
                      <a:gd name="T3" fmla="*/ 2 h 299"/>
                      <a:gd name="T4" fmla="*/ 190 w 1144"/>
                      <a:gd name="T5" fmla="*/ 2 h 299"/>
                      <a:gd name="T6" fmla="*/ 284 w 1144"/>
                      <a:gd name="T7" fmla="*/ 95 h 299"/>
                      <a:gd name="T8" fmla="*/ 379 w 1144"/>
                      <a:gd name="T9" fmla="*/ 2 h 299"/>
                      <a:gd name="T10" fmla="*/ 504 w 1144"/>
                      <a:gd name="T11" fmla="*/ 3 h 299"/>
                      <a:gd name="T12" fmla="*/ 1018 w 1144"/>
                      <a:gd name="T13" fmla="*/ 229 h 299"/>
                      <a:gd name="T14" fmla="*/ 1018 w 1144"/>
                      <a:gd name="T15" fmla="*/ 229 h 299"/>
                      <a:gd name="T16" fmla="*/ 1143 w 1144"/>
                      <a:gd name="T17" fmla="*/ 298 h 299"/>
                      <a:gd name="T18" fmla="*/ 0 w 1144"/>
                      <a:gd name="T19" fmla="*/ 298 h 299"/>
                      <a:gd name="T20" fmla="*/ 0 w 1144"/>
                      <a:gd name="T21" fmla="*/ 0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4" h="299">
                        <a:moveTo>
                          <a:pt x="0" y="0"/>
                        </a:moveTo>
                        <a:lnTo>
                          <a:pt x="190" y="2"/>
                        </a:lnTo>
                        <a:lnTo>
                          <a:pt x="190" y="2"/>
                        </a:lnTo>
                        <a:cubicBezTo>
                          <a:pt x="242" y="2"/>
                          <a:pt x="283" y="43"/>
                          <a:pt x="284" y="95"/>
                        </a:cubicBezTo>
                        <a:lnTo>
                          <a:pt x="379" y="2"/>
                        </a:lnTo>
                        <a:lnTo>
                          <a:pt x="504" y="3"/>
                        </a:lnTo>
                        <a:lnTo>
                          <a:pt x="1018" y="229"/>
                        </a:lnTo>
                        <a:lnTo>
                          <a:pt x="1018" y="229"/>
                        </a:lnTo>
                        <a:cubicBezTo>
                          <a:pt x="1070" y="229"/>
                          <a:pt x="1116" y="257"/>
                          <a:pt x="1143" y="298"/>
                        </a:cubicBezTo>
                        <a:lnTo>
                          <a:pt x="0" y="298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12266B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98" name="Freeform 94">
                    <a:extLst>
                      <a:ext uri="{FF2B5EF4-FFF2-40B4-BE49-F238E27FC236}">
                        <a16:creationId xmlns:a16="http://schemas.microsoft.com/office/drawing/2014/main" id="{CF874D01-04C2-BBCD-C299-5CEEBAAEC4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98015" y="12761500"/>
                    <a:ext cx="982565" cy="66993"/>
                  </a:xfrm>
                  <a:custGeom>
                    <a:avLst/>
                    <a:gdLst>
                      <a:gd name="T0" fmla="*/ 1143 w 1166"/>
                      <a:gd name="T1" fmla="*/ 0 h 78"/>
                      <a:gd name="T2" fmla="*/ 1143 w 1166"/>
                      <a:gd name="T3" fmla="*/ 0 h 78"/>
                      <a:gd name="T4" fmla="*/ 1165 w 1166"/>
                      <a:gd name="T5" fmla="*/ 77 h 78"/>
                      <a:gd name="T6" fmla="*/ 0 w 1166"/>
                      <a:gd name="T7" fmla="*/ 77 h 78"/>
                      <a:gd name="T8" fmla="*/ 0 w 1166"/>
                      <a:gd name="T9" fmla="*/ 0 h 78"/>
                      <a:gd name="T10" fmla="*/ 1143 w 1166"/>
                      <a:gd name="T11" fmla="*/ 0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66" h="78">
                        <a:moveTo>
                          <a:pt x="1143" y="0"/>
                        </a:moveTo>
                        <a:lnTo>
                          <a:pt x="1143" y="0"/>
                        </a:lnTo>
                        <a:cubicBezTo>
                          <a:pt x="1156" y="22"/>
                          <a:pt x="1165" y="49"/>
                          <a:pt x="1165" y="77"/>
                        </a:cubicBezTo>
                        <a:lnTo>
                          <a:pt x="0" y="77"/>
                        </a:lnTo>
                        <a:lnTo>
                          <a:pt x="0" y="0"/>
                        </a:lnTo>
                        <a:lnTo>
                          <a:pt x="1143" y="0"/>
                        </a:lnTo>
                      </a:path>
                    </a:pathLst>
                  </a:custGeom>
                  <a:solidFill>
                    <a:srgbClr val="000D3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99" name="Freeform 38">
                    <a:extLst>
                      <a:ext uri="{FF2B5EF4-FFF2-40B4-BE49-F238E27FC236}">
                        <a16:creationId xmlns:a16="http://schemas.microsoft.com/office/drawing/2014/main" id="{26A316AA-8BDD-22F6-D8F4-C22E02F10AB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172452" y="12586570"/>
                    <a:ext cx="341559" cy="88473"/>
                  </a:xfrm>
                  <a:custGeom>
                    <a:avLst/>
                    <a:gdLst>
                      <a:gd name="connsiteX0" fmla="*/ 438816 w 504105"/>
                      <a:gd name="connsiteY0" fmla="*/ 0 h 130577"/>
                      <a:gd name="connsiteX1" fmla="*/ 504105 w 504105"/>
                      <a:gd name="connsiteY1" fmla="*/ 65289 h 130577"/>
                      <a:gd name="connsiteX2" fmla="*/ 438816 w 504105"/>
                      <a:gd name="connsiteY2" fmla="*/ 130577 h 130577"/>
                      <a:gd name="connsiteX3" fmla="*/ 373527 w 504105"/>
                      <a:gd name="connsiteY3" fmla="*/ 65289 h 130577"/>
                      <a:gd name="connsiteX4" fmla="*/ 438816 w 504105"/>
                      <a:gd name="connsiteY4" fmla="*/ 0 h 130577"/>
                      <a:gd name="connsiteX5" fmla="*/ 65289 w 504105"/>
                      <a:gd name="connsiteY5" fmla="*/ 0 h 130577"/>
                      <a:gd name="connsiteX6" fmla="*/ 130578 w 504105"/>
                      <a:gd name="connsiteY6" fmla="*/ 65289 h 130577"/>
                      <a:gd name="connsiteX7" fmla="*/ 65289 w 504105"/>
                      <a:gd name="connsiteY7" fmla="*/ 130577 h 130577"/>
                      <a:gd name="connsiteX8" fmla="*/ 0 w 504105"/>
                      <a:gd name="connsiteY8" fmla="*/ 65289 h 130577"/>
                      <a:gd name="connsiteX9" fmla="*/ 65289 w 504105"/>
                      <a:gd name="connsiteY9" fmla="*/ 0 h 130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4105" h="130577">
                        <a:moveTo>
                          <a:pt x="438816" y="0"/>
                        </a:moveTo>
                        <a:cubicBezTo>
                          <a:pt x="473971" y="0"/>
                          <a:pt x="504105" y="28878"/>
                          <a:pt x="504105" y="65289"/>
                        </a:cubicBezTo>
                        <a:cubicBezTo>
                          <a:pt x="504105" y="101700"/>
                          <a:pt x="473971" y="130577"/>
                          <a:pt x="438816" y="130577"/>
                        </a:cubicBezTo>
                        <a:cubicBezTo>
                          <a:pt x="403661" y="130577"/>
                          <a:pt x="373527" y="101700"/>
                          <a:pt x="373527" y="65289"/>
                        </a:cubicBezTo>
                        <a:cubicBezTo>
                          <a:pt x="373527" y="28878"/>
                          <a:pt x="403661" y="0"/>
                          <a:pt x="438816" y="0"/>
                        </a:cubicBezTo>
                        <a:close/>
                        <a:moveTo>
                          <a:pt x="65289" y="0"/>
                        </a:moveTo>
                        <a:cubicBezTo>
                          <a:pt x="100444" y="0"/>
                          <a:pt x="130578" y="28878"/>
                          <a:pt x="130578" y="65289"/>
                        </a:cubicBezTo>
                        <a:cubicBezTo>
                          <a:pt x="130578" y="101700"/>
                          <a:pt x="100444" y="130577"/>
                          <a:pt x="65289" y="130577"/>
                        </a:cubicBezTo>
                        <a:cubicBezTo>
                          <a:pt x="30134" y="130577"/>
                          <a:pt x="0" y="101700"/>
                          <a:pt x="0" y="65289"/>
                        </a:cubicBezTo>
                        <a:cubicBezTo>
                          <a:pt x="0" y="28878"/>
                          <a:pt x="30134" y="0"/>
                          <a:pt x="65289" y="0"/>
                        </a:cubicBezTo>
                        <a:close/>
                      </a:path>
                    </a:pathLst>
                  </a:custGeom>
                  <a:solidFill>
                    <a:srgbClr val="F2F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anchor="ctr">
                    <a:noAutofit/>
                  </a:bodyPr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00" name="Freeform 97">
                    <a:extLst>
                      <a:ext uri="{FF2B5EF4-FFF2-40B4-BE49-F238E27FC236}">
                        <a16:creationId xmlns:a16="http://schemas.microsoft.com/office/drawing/2014/main" id="{DA8DE207-9645-8BB4-8322-6EC3B23200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93612" y="8861013"/>
                    <a:ext cx="837413" cy="882075"/>
                  </a:xfrm>
                  <a:custGeom>
                    <a:avLst/>
                    <a:gdLst>
                      <a:gd name="T0" fmla="*/ 990 w 991"/>
                      <a:gd name="T1" fmla="*/ 1045 h 1046"/>
                      <a:gd name="T2" fmla="*/ 226 w 991"/>
                      <a:gd name="T3" fmla="*/ 1045 h 1046"/>
                      <a:gd name="T4" fmla="*/ 226 w 991"/>
                      <a:gd name="T5" fmla="*/ 1045 h 1046"/>
                      <a:gd name="T6" fmla="*/ 0 w 991"/>
                      <a:gd name="T7" fmla="*/ 820 h 1046"/>
                      <a:gd name="T8" fmla="*/ 0 w 991"/>
                      <a:gd name="T9" fmla="*/ 820 h 1046"/>
                      <a:gd name="T10" fmla="*/ 60 w 991"/>
                      <a:gd name="T11" fmla="*/ 575 h 1046"/>
                      <a:gd name="T12" fmla="*/ 403 w 991"/>
                      <a:gd name="T13" fmla="*/ 0 h 1046"/>
                      <a:gd name="T14" fmla="*/ 406 w 991"/>
                      <a:gd name="T15" fmla="*/ 689 h 1046"/>
                      <a:gd name="T16" fmla="*/ 990 w 991"/>
                      <a:gd name="T17" fmla="*/ 690 h 1046"/>
                      <a:gd name="T18" fmla="*/ 990 w 991"/>
                      <a:gd name="T19" fmla="*/ 1045 h 10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91" h="1046">
                        <a:moveTo>
                          <a:pt x="990" y="1045"/>
                        </a:moveTo>
                        <a:lnTo>
                          <a:pt x="226" y="1045"/>
                        </a:lnTo>
                        <a:lnTo>
                          <a:pt x="226" y="1045"/>
                        </a:lnTo>
                        <a:cubicBezTo>
                          <a:pt x="101" y="1045"/>
                          <a:pt x="0" y="945"/>
                          <a:pt x="0" y="820"/>
                        </a:cubicBezTo>
                        <a:lnTo>
                          <a:pt x="0" y="820"/>
                        </a:lnTo>
                        <a:cubicBezTo>
                          <a:pt x="0" y="735"/>
                          <a:pt x="20" y="651"/>
                          <a:pt x="60" y="575"/>
                        </a:cubicBezTo>
                        <a:lnTo>
                          <a:pt x="403" y="0"/>
                        </a:lnTo>
                        <a:lnTo>
                          <a:pt x="406" y="689"/>
                        </a:lnTo>
                        <a:lnTo>
                          <a:pt x="990" y="690"/>
                        </a:lnTo>
                        <a:lnTo>
                          <a:pt x="990" y="1045"/>
                        </a:lnTo>
                      </a:path>
                    </a:pathLst>
                  </a:custGeom>
                  <a:solidFill>
                    <a:srgbClr val="2B3E8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01" name="Freeform 98">
                    <a:extLst>
                      <a:ext uri="{FF2B5EF4-FFF2-40B4-BE49-F238E27FC236}">
                        <a16:creationId xmlns:a16="http://schemas.microsoft.com/office/drawing/2014/main" id="{DF9D94BE-193A-D26C-AA2B-6FBE4494F37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27304" y="9460225"/>
                    <a:ext cx="96768" cy="267972"/>
                  </a:xfrm>
                  <a:custGeom>
                    <a:avLst/>
                    <a:gdLst>
                      <a:gd name="T0" fmla="*/ 115 w 116"/>
                      <a:gd name="T1" fmla="*/ 315 h 316"/>
                      <a:gd name="T2" fmla="*/ 0 w 116"/>
                      <a:gd name="T3" fmla="*/ 315 h 316"/>
                      <a:gd name="T4" fmla="*/ 0 w 116"/>
                      <a:gd name="T5" fmla="*/ 0 h 316"/>
                      <a:gd name="T6" fmla="*/ 115 w 116"/>
                      <a:gd name="T7" fmla="*/ 0 h 316"/>
                      <a:gd name="T8" fmla="*/ 115 w 116"/>
                      <a:gd name="T9" fmla="*/ 315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316">
                        <a:moveTo>
                          <a:pt x="115" y="315"/>
                        </a:moveTo>
                        <a:lnTo>
                          <a:pt x="0" y="315"/>
                        </a:lnTo>
                        <a:lnTo>
                          <a:pt x="0" y="0"/>
                        </a:lnTo>
                        <a:lnTo>
                          <a:pt x="115" y="0"/>
                        </a:lnTo>
                        <a:lnTo>
                          <a:pt x="115" y="315"/>
                        </a:lnTo>
                      </a:path>
                    </a:pathLst>
                  </a:custGeom>
                  <a:solidFill>
                    <a:srgbClr val="F2F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02" name="Freeform 99">
                    <a:extLst>
                      <a:ext uri="{FF2B5EF4-FFF2-40B4-BE49-F238E27FC236}">
                        <a16:creationId xmlns:a16="http://schemas.microsoft.com/office/drawing/2014/main" id="{C18022C3-FD78-27C9-907B-1CA2D23ED8E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124069" y="9430453"/>
                    <a:ext cx="189813" cy="294026"/>
                  </a:xfrm>
                  <a:custGeom>
                    <a:avLst/>
                    <a:gdLst>
                      <a:gd name="T0" fmla="*/ 0 w 225"/>
                      <a:gd name="T1" fmla="*/ 34 h 350"/>
                      <a:gd name="T2" fmla="*/ 40 w 225"/>
                      <a:gd name="T3" fmla="*/ 12 h 350"/>
                      <a:gd name="T4" fmla="*/ 40 w 225"/>
                      <a:gd name="T5" fmla="*/ 12 h 350"/>
                      <a:gd name="T6" fmla="*/ 106 w 225"/>
                      <a:gd name="T7" fmla="*/ 6 h 350"/>
                      <a:gd name="T8" fmla="*/ 163 w 225"/>
                      <a:gd name="T9" fmla="*/ 24 h 350"/>
                      <a:gd name="T10" fmla="*/ 163 w 225"/>
                      <a:gd name="T11" fmla="*/ 24 h 350"/>
                      <a:gd name="T12" fmla="*/ 196 w 225"/>
                      <a:gd name="T13" fmla="*/ 70 h 350"/>
                      <a:gd name="T14" fmla="*/ 196 w 225"/>
                      <a:gd name="T15" fmla="*/ 83 h 350"/>
                      <a:gd name="T16" fmla="*/ 211 w 225"/>
                      <a:gd name="T17" fmla="*/ 105 h 350"/>
                      <a:gd name="T18" fmla="*/ 211 w 225"/>
                      <a:gd name="T19" fmla="*/ 105 h 350"/>
                      <a:gd name="T20" fmla="*/ 217 w 225"/>
                      <a:gd name="T21" fmla="*/ 143 h 350"/>
                      <a:gd name="T22" fmla="*/ 210 w 225"/>
                      <a:gd name="T23" fmla="*/ 177 h 350"/>
                      <a:gd name="T24" fmla="*/ 217 w 225"/>
                      <a:gd name="T25" fmla="*/ 192 h 350"/>
                      <a:gd name="T26" fmla="*/ 217 w 225"/>
                      <a:gd name="T27" fmla="*/ 192 h 350"/>
                      <a:gd name="T28" fmla="*/ 216 w 225"/>
                      <a:gd name="T29" fmla="*/ 244 h 350"/>
                      <a:gd name="T30" fmla="*/ 208 w 225"/>
                      <a:gd name="T31" fmla="*/ 258 h 350"/>
                      <a:gd name="T32" fmla="*/ 212 w 225"/>
                      <a:gd name="T33" fmla="*/ 270 h 350"/>
                      <a:gd name="T34" fmla="*/ 212 w 225"/>
                      <a:gd name="T35" fmla="*/ 270 h 350"/>
                      <a:gd name="T36" fmla="*/ 191 w 225"/>
                      <a:gd name="T37" fmla="*/ 322 h 350"/>
                      <a:gd name="T38" fmla="*/ 180 w 225"/>
                      <a:gd name="T39" fmla="*/ 329 h 350"/>
                      <a:gd name="T40" fmla="*/ 167 w 225"/>
                      <a:gd name="T41" fmla="*/ 333 h 350"/>
                      <a:gd name="T42" fmla="*/ 167 w 225"/>
                      <a:gd name="T43" fmla="*/ 333 h 350"/>
                      <a:gd name="T44" fmla="*/ 12 w 225"/>
                      <a:gd name="T45" fmla="*/ 338 h 350"/>
                      <a:gd name="T46" fmla="*/ 0 w 225"/>
                      <a:gd name="T47" fmla="*/ 336 h 350"/>
                      <a:gd name="T48" fmla="*/ 0 w 225"/>
                      <a:gd name="T49" fmla="*/ 34 h 3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225" h="350">
                        <a:moveTo>
                          <a:pt x="0" y="34"/>
                        </a:moveTo>
                        <a:lnTo>
                          <a:pt x="40" y="12"/>
                        </a:lnTo>
                        <a:lnTo>
                          <a:pt x="40" y="12"/>
                        </a:lnTo>
                        <a:cubicBezTo>
                          <a:pt x="61" y="2"/>
                          <a:pt x="84" y="0"/>
                          <a:pt x="106" y="6"/>
                        </a:cubicBezTo>
                        <a:lnTo>
                          <a:pt x="163" y="24"/>
                        </a:lnTo>
                        <a:lnTo>
                          <a:pt x="163" y="24"/>
                        </a:lnTo>
                        <a:cubicBezTo>
                          <a:pt x="183" y="30"/>
                          <a:pt x="197" y="49"/>
                          <a:pt x="196" y="70"/>
                        </a:cubicBezTo>
                        <a:lnTo>
                          <a:pt x="196" y="83"/>
                        </a:lnTo>
                        <a:lnTo>
                          <a:pt x="211" y="105"/>
                        </a:lnTo>
                        <a:lnTo>
                          <a:pt x="211" y="105"/>
                        </a:lnTo>
                        <a:cubicBezTo>
                          <a:pt x="217" y="117"/>
                          <a:pt x="219" y="131"/>
                          <a:pt x="217" y="143"/>
                        </a:cubicBezTo>
                        <a:lnTo>
                          <a:pt x="210" y="177"/>
                        </a:lnTo>
                        <a:lnTo>
                          <a:pt x="217" y="192"/>
                        </a:lnTo>
                        <a:lnTo>
                          <a:pt x="217" y="192"/>
                        </a:lnTo>
                        <a:cubicBezTo>
                          <a:pt x="224" y="209"/>
                          <a:pt x="224" y="228"/>
                          <a:pt x="216" y="244"/>
                        </a:cubicBezTo>
                        <a:lnTo>
                          <a:pt x="208" y="258"/>
                        </a:lnTo>
                        <a:lnTo>
                          <a:pt x="212" y="270"/>
                        </a:lnTo>
                        <a:lnTo>
                          <a:pt x="212" y="270"/>
                        </a:lnTo>
                        <a:cubicBezTo>
                          <a:pt x="217" y="290"/>
                          <a:pt x="209" y="311"/>
                          <a:pt x="191" y="322"/>
                        </a:cubicBezTo>
                        <a:lnTo>
                          <a:pt x="180" y="329"/>
                        </a:lnTo>
                        <a:lnTo>
                          <a:pt x="167" y="333"/>
                        </a:lnTo>
                        <a:lnTo>
                          <a:pt x="167" y="333"/>
                        </a:lnTo>
                        <a:cubicBezTo>
                          <a:pt x="117" y="346"/>
                          <a:pt x="64" y="349"/>
                          <a:pt x="12" y="338"/>
                        </a:cubicBezTo>
                        <a:lnTo>
                          <a:pt x="0" y="336"/>
                        </a:lnTo>
                        <a:lnTo>
                          <a:pt x="0" y="34"/>
                        </a:ln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03" name="Freeform 100">
                    <a:extLst>
                      <a:ext uri="{FF2B5EF4-FFF2-40B4-BE49-F238E27FC236}">
                        <a16:creationId xmlns:a16="http://schemas.microsoft.com/office/drawing/2014/main" id="{DE44C534-92D3-9DA9-253C-1F65F70B865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930534" y="8124087"/>
                    <a:ext cx="461508" cy="517335"/>
                  </a:xfrm>
                  <a:custGeom>
                    <a:avLst/>
                    <a:gdLst>
                      <a:gd name="T0" fmla="*/ 547 w 548"/>
                      <a:gd name="T1" fmla="*/ 328 h 615"/>
                      <a:gd name="T2" fmla="*/ 547 w 548"/>
                      <a:gd name="T3" fmla="*/ 328 h 615"/>
                      <a:gd name="T4" fmla="*/ 273 w 548"/>
                      <a:gd name="T5" fmla="*/ 614 h 615"/>
                      <a:gd name="T6" fmla="*/ 273 w 548"/>
                      <a:gd name="T7" fmla="*/ 614 h 615"/>
                      <a:gd name="T8" fmla="*/ 0 w 548"/>
                      <a:gd name="T9" fmla="*/ 328 h 615"/>
                      <a:gd name="T10" fmla="*/ 0 w 548"/>
                      <a:gd name="T11" fmla="*/ 328 h 615"/>
                      <a:gd name="T12" fmla="*/ 273 w 548"/>
                      <a:gd name="T13" fmla="*/ 0 h 615"/>
                      <a:gd name="T14" fmla="*/ 273 w 548"/>
                      <a:gd name="T15" fmla="*/ 0 h 615"/>
                      <a:gd name="T16" fmla="*/ 547 w 548"/>
                      <a:gd name="T17" fmla="*/ 328 h 6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48" h="615">
                        <a:moveTo>
                          <a:pt x="547" y="328"/>
                        </a:moveTo>
                        <a:lnTo>
                          <a:pt x="547" y="328"/>
                        </a:lnTo>
                        <a:cubicBezTo>
                          <a:pt x="547" y="549"/>
                          <a:pt x="425" y="614"/>
                          <a:pt x="273" y="614"/>
                        </a:cubicBezTo>
                        <a:lnTo>
                          <a:pt x="273" y="614"/>
                        </a:lnTo>
                        <a:cubicBezTo>
                          <a:pt x="122" y="614"/>
                          <a:pt x="0" y="486"/>
                          <a:pt x="0" y="328"/>
                        </a:cubicBezTo>
                        <a:lnTo>
                          <a:pt x="0" y="328"/>
                        </a:lnTo>
                        <a:cubicBezTo>
                          <a:pt x="0" y="103"/>
                          <a:pt x="122" y="0"/>
                          <a:pt x="273" y="0"/>
                        </a:cubicBezTo>
                        <a:lnTo>
                          <a:pt x="273" y="0"/>
                        </a:lnTo>
                        <a:cubicBezTo>
                          <a:pt x="425" y="0"/>
                          <a:pt x="547" y="63"/>
                          <a:pt x="547" y="328"/>
                        </a:cubicBez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04" name="Freeform 101">
                    <a:extLst>
                      <a:ext uri="{FF2B5EF4-FFF2-40B4-BE49-F238E27FC236}">
                        <a16:creationId xmlns:a16="http://schemas.microsoft.com/office/drawing/2014/main" id="{DBBB47E4-5A41-FB54-3522-0110A60A6E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737000" y="7871001"/>
                    <a:ext cx="748089" cy="621546"/>
                  </a:xfrm>
                  <a:custGeom>
                    <a:avLst/>
                    <a:gdLst>
                      <a:gd name="T0" fmla="*/ 321 w 888"/>
                      <a:gd name="T1" fmla="*/ 573 h 736"/>
                      <a:gd name="T2" fmla="*/ 371 w 888"/>
                      <a:gd name="T3" fmla="*/ 405 h 736"/>
                      <a:gd name="T4" fmla="*/ 371 w 888"/>
                      <a:gd name="T5" fmla="*/ 405 h 736"/>
                      <a:gd name="T6" fmla="*/ 887 w 888"/>
                      <a:gd name="T7" fmla="*/ 301 h 736"/>
                      <a:gd name="T8" fmla="*/ 887 w 888"/>
                      <a:gd name="T9" fmla="*/ 301 h 736"/>
                      <a:gd name="T10" fmla="*/ 291 w 888"/>
                      <a:gd name="T11" fmla="*/ 298 h 736"/>
                      <a:gd name="T12" fmla="*/ 291 w 888"/>
                      <a:gd name="T13" fmla="*/ 298 h 736"/>
                      <a:gd name="T14" fmla="*/ 250 w 888"/>
                      <a:gd name="T15" fmla="*/ 735 h 736"/>
                      <a:gd name="T16" fmla="*/ 308 w 888"/>
                      <a:gd name="T17" fmla="*/ 642 h 736"/>
                      <a:gd name="T18" fmla="*/ 308 w 888"/>
                      <a:gd name="T19" fmla="*/ 642 h 736"/>
                      <a:gd name="T20" fmla="*/ 251 w 888"/>
                      <a:gd name="T21" fmla="*/ 582 h 736"/>
                      <a:gd name="T22" fmla="*/ 251 w 888"/>
                      <a:gd name="T23" fmla="*/ 582 h 736"/>
                      <a:gd name="T24" fmla="*/ 321 w 888"/>
                      <a:gd name="T25" fmla="*/ 573 h 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88" h="736">
                        <a:moveTo>
                          <a:pt x="321" y="573"/>
                        </a:moveTo>
                        <a:lnTo>
                          <a:pt x="371" y="405"/>
                        </a:lnTo>
                        <a:lnTo>
                          <a:pt x="371" y="405"/>
                        </a:lnTo>
                        <a:cubicBezTo>
                          <a:pt x="371" y="405"/>
                          <a:pt x="803" y="504"/>
                          <a:pt x="887" y="301"/>
                        </a:cubicBezTo>
                        <a:lnTo>
                          <a:pt x="887" y="301"/>
                        </a:lnTo>
                        <a:cubicBezTo>
                          <a:pt x="887" y="301"/>
                          <a:pt x="333" y="0"/>
                          <a:pt x="291" y="298"/>
                        </a:cubicBezTo>
                        <a:lnTo>
                          <a:pt x="291" y="298"/>
                        </a:lnTo>
                        <a:cubicBezTo>
                          <a:pt x="291" y="298"/>
                          <a:pt x="0" y="437"/>
                          <a:pt x="250" y="735"/>
                        </a:cubicBezTo>
                        <a:lnTo>
                          <a:pt x="308" y="642"/>
                        </a:lnTo>
                        <a:lnTo>
                          <a:pt x="308" y="642"/>
                        </a:lnTo>
                        <a:cubicBezTo>
                          <a:pt x="308" y="642"/>
                          <a:pt x="234" y="646"/>
                          <a:pt x="251" y="582"/>
                        </a:cubicBezTo>
                        <a:lnTo>
                          <a:pt x="251" y="582"/>
                        </a:lnTo>
                        <a:cubicBezTo>
                          <a:pt x="278" y="477"/>
                          <a:pt x="321" y="573"/>
                          <a:pt x="321" y="573"/>
                        </a:cubicBezTo>
                      </a:path>
                    </a:pathLst>
                  </a:custGeom>
                  <a:solidFill>
                    <a:srgbClr val="073FA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06" name="Freeform 102">
                    <a:extLst>
                      <a:ext uri="{FF2B5EF4-FFF2-40B4-BE49-F238E27FC236}">
                        <a16:creationId xmlns:a16="http://schemas.microsoft.com/office/drawing/2014/main" id="{772EE521-DB18-217D-79CE-29954660C1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205950" y="8325066"/>
                    <a:ext cx="59550" cy="130263"/>
                  </a:xfrm>
                  <a:custGeom>
                    <a:avLst/>
                    <a:gdLst>
                      <a:gd name="T0" fmla="*/ 34 w 69"/>
                      <a:gd name="T1" fmla="*/ 153 h 154"/>
                      <a:gd name="T2" fmla="*/ 0 w 69"/>
                      <a:gd name="T3" fmla="*/ 153 h 154"/>
                      <a:gd name="T4" fmla="*/ 0 w 69"/>
                      <a:gd name="T5" fmla="*/ 147 h 154"/>
                      <a:gd name="T6" fmla="*/ 34 w 69"/>
                      <a:gd name="T7" fmla="*/ 147 h 154"/>
                      <a:gd name="T8" fmla="*/ 34 w 69"/>
                      <a:gd name="T9" fmla="*/ 147 h 154"/>
                      <a:gd name="T10" fmla="*/ 54 w 69"/>
                      <a:gd name="T11" fmla="*/ 137 h 154"/>
                      <a:gd name="T12" fmla="*/ 54 w 69"/>
                      <a:gd name="T13" fmla="*/ 137 h 154"/>
                      <a:gd name="T14" fmla="*/ 59 w 69"/>
                      <a:gd name="T15" fmla="*/ 115 h 154"/>
                      <a:gd name="T16" fmla="*/ 32 w 69"/>
                      <a:gd name="T17" fmla="*/ 1 h 154"/>
                      <a:gd name="T18" fmla="*/ 38 w 69"/>
                      <a:gd name="T19" fmla="*/ 0 h 154"/>
                      <a:gd name="T20" fmla="*/ 65 w 69"/>
                      <a:gd name="T21" fmla="*/ 114 h 154"/>
                      <a:gd name="T22" fmla="*/ 65 w 69"/>
                      <a:gd name="T23" fmla="*/ 114 h 154"/>
                      <a:gd name="T24" fmla="*/ 59 w 69"/>
                      <a:gd name="T25" fmla="*/ 141 h 154"/>
                      <a:gd name="T26" fmla="*/ 59 w 69"/>
                      <a:gd name="T27" fmla="*/ 141 h 154"/>
                      <a:gd name="T28" fmla="*/ 34 w 69"/>
                      <a:gd name="T29" fmla="*/ 153 h 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9" h="154">
                        <a:moveTo>
                          <a:pt x="34" y="153"/>
                        </a:moveTo>
                        <a:lnTo>
                          <a:pt x="0" y="153"/>
                        </a:lnTo>
                        <a:lnTo>
                          <a:pt x="0" y="147"/>
                        </a:lnTo>
                        <a:lnTo>
                          <a:pt x="34" y="147"/>
                        </a:lnTo>
                        <a:lnTo>
                          <a:pt x="34" y="147"/>
                        </a:lnTo>
                        <a:cubicBezTo>
                          <a:pt x="42" y="147"/>
                          <a:pt x="49" y="143"/>
                          <a:pt x="54" y="137"/>
                        </a:cubicBezTo>
                        <a:lnTo>
                          <a:pt x="54" y="137"/>
                        </a:lnTo>
                        <a:cubicBezTo>
                          <a:pt x="59" y="131"/>
                          <a:pt x="61" y="123"/>
                          <a:pt x="59" y="115"/>
                        </a:cubicBezTo>
                        <a:lnTo>
                          <a:pt x="32" y="1"/>
                        </a:lnTo>
                        <a:lnTo>
                          <a:pt x="38" y="0"/>
                        </a:lnTo>
                        <a:lnTo>
                          <a:pt x="65" y="114"/>
                        </a:lnTo>
                        <a:lnTo>
                          <a:pt x="65" y="114"/>
                        </a:lnTo>
                        <a:cubicBezTo>
                          <a:pt x="68" y="123"/>
                          <a:pt x="65" y="134"/>
                          <a:pt x="59" y="141"/>
                        </a:cubicBezTo>
                        <a:lnTo>
                          <a:pt x="59" y="141"/>
                        </a:lnTo>
                        <a:cubicBezTo>
                          <a:pt x="53" y="149"/>
                          <a:pt x="44" y="153"/>
                          <a:pt x="34" y="153"/>
                        </a:cubicBezTo>
                      </a:path>
                    </a:pathLst>
                  </a:custGeom>
                  <a:solidFill>
                    <a:srgbClr val="FC787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08" name="Freeform 45">
                    <a:extLst>
                      <a:ext uri="{FF2B5EF4-FFF2-40B4-BE49-F238E27FC236}">
                        <a16:creationId xmlns:a16="http://schemas.microsoft.com/office/drawing/2014/main" id="{561AF878-4F1E-E34B-E072-E0BB780F21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219661" y="12586570"/>
                    <a:ext cx="341559" cy="88473"/>
                  </a:xfrm>
                  <a:custGeom>
                    <a:avLst/>
                    <a:gdLst>
                      <a:gd name="connsiteX0" fmla="*/ 438816 w 504105"/>
                      <a:gd name="connsiteY0" fmla="*/ 0 h 130577"/>
                      <a:gd name="connsiteX1" fmla="*/ 504105 w 504105"/>
                      <a:gd name="connsiteY1" fmla="*/ 65289 h 130577"/>
                      <a:gd name="connsiteX2" fmla="*/ 438816 w 504105"/>
                      <a:gd name="connsiteY2" fmla="*/ 130577 h 130577"/>
                      <a:gd name="connsiteX3" fmla="*/ 373527 w 504105"/>
                      <a:gd name="connsiteY3" fmla="*/ 65289 h 130577"/>
                      <a:gd name="connsiteX4" fmla="*/ 438816 w 504105"/>
                      <a:gd name="connsiteY4" fmla="*/ 0 h 130577"/>
                      <a:gd name="connsiteX5" fmla="*/ 65288 w 504105"/>
                      <a:gd name="connsiteY5" fmla="*/ 0 h 130577"/>
                      <a:gd name="connsiteX6" fmla="*/ 130577 w 504105"/>
                      <a:gd name="connsiteY6" fmla="*/ 65289 h 130577"/>
                      <a:gd name="connsiteX7" fmla="*/ 65288 w 504105"/>
                      <a:gd name="connsiteY7" fmla="*/ 130577 h 130577"/>
                      <a:gd name="connsiteX8" fmla="*/ 0 w 504105"/>
                      <a:gd name="connsiteY8" fmla="*/ 65289 h 130577"/>
                      <a:gd name="connsiteX9" fmla="*/ 65288 w 504105"/>
                      <a:gd name="connsiteY9" fmla="*/ 0 h 130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4105" h="130577">
                        <a:moveTo>
                          <a:pt x="438816" y="0"/>
                        </a:moveTo>
                        <a:cubicBezTo>
                          <a:pt x="473971" y="0"/>
                          <a:pt x="504105" y="28878"/>
                          <a:pt x="504105" y="65289"/>
                        </a:cubicBezTo>
                        <a:cubicBezTo>
                          <a:pt x="504105" y="101700"/>
                          <a:pt x="473971" y="130577"/>
                          <a:pt x="438816" y="130577"/>
                        </a:cubicBezTo>
                        <a:cubicBezTo>
                          <a:pt x="402405" y="130577"/>
                          <a:pt x="373527" y="101700"/>
                          <a:pt x="373527" y="65289"/>
                        </a:cubicBezTo>
                        <a:cubicBezTo>
                          <a:pt x="373527" y="28878"/>
                          <a:pt x="402405" y="0"/>
                          <a:pt x="438816" y="0"/>
                        </a:cubicBezTo>
                        <a:close/>
                        <a:moveTo>
                          <a:pt x="65288" y="0"/>
                        </a:moveTo>
                        <a:cubicBezTo>
                          <a:pt x="100444" y="0"/>
                          <a:pt x="130577" y="28878"/>
                          <a:pt x="130577" y="65289"/>
                        </a:cubicBezTo>
                        <a:cubicBezTo>
                          <a:pt x="130577" y="101700"/>
                          <a:pt x="100444" y="130577"/>
                          <a:pt x="65288" y="130577"/>
                        </a:cubicBezTo>
                        <a:cubicBezTo>
                          <a:pt x="28877" y="130577"/>
                          <a:pt x="0" y="101700"/>
                          <a:pt x="0" y="65289"/>
                        </a:cubicBezTo>
                        <a:cubicBezTo>
                          <a:pt x="0" y="28878"/>
                          <a:pt x="28877" y="0"/>
                          <a:pt x="65288" y="0"/>
                        </a:cubicBezTo>
                        <a:close/>
                      </a:path>
                    </a:pathLst>
                  </a:custGeom>
                  <a:solidFill>
                    <a:srgbClr val="F2F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anchor="ctr">
                    <a:noAutofit/>
                  </a:bodyPr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10" name="Freeform 105">
                    <a:extLst>
                      <a:ext uri="{FF2B5EF4-FFF2-40B4-BE49-F238E27FC236}">
                        <a16:creationId xmlns:a16="http://schemas.microsoft.com/office/drawing/2014/main" id="{81ACC11B-938D-A55C-B68C-A32FB16144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420443" y="12344654"/>
                    <a:ext cx="509893" cy="480116"/>
                  </a:xfrm>
                  <a:custGeom>
                    <a:avLst/>
                    <a:gdLst>
                      <a:gd name="T0" fmla="*/ 589 w 604"/>
                      <a:gd name="T1" fmla="*/ 546 h 570"/>
                      <a:gd name="T2" fmla="*/ 589 w 604"/>
                      <a:gd name="T3" fmla="*/ 568 h 570"/>
                      <a:gd name="T4" fmla="*/ 589 w 604"/>
                      <a:gd name="T5" fmla="*/ 568 h 570"/>
                      <a:gd name="T6" fmla="*/ 544 w 604"/>
                      <a:gd name="T7" fmla="*/ 522 h 570"/>
                      <a:gd name="T8" fmla="*/ 547 w 604"/>
                      <a:gd name="T9" fmla="*/ 331 h 570"/>
                      <a:gd name="T10" fmla="*/ 498 w 604"/>
                      <a:gd name="T11" fmla="*/ 424 h 570"/>
                      <a:gd name="T12" fmla="*/ 498 w 604"/>
                      <a:gd name="T13" fmla="*/ 424 h 570"/>
                      <a:gd name="T14" fmla="*/ 293 w 604"/>
                      <a:gd name="T15" fmla="*/ 558 h 570"/>
                      <a:gd name="T16" fmla="*/ 0 w 604"/>
                      <a:gd name="T17" fmla="*/ 569 h 570"/>
                      <a:gd name="T18" fmla="*/ 208 w 604"/>
                      <a:gd name="T19" fmla="*/ 368 h 570"/>
                      <a:gd name="T20" fmla="*/ 331 w 604"/>
                      <a:gd name="T21" fmla="*/ 0 h 570"/>
                      <a:gd name="T22" fmla="*/ 551 w 604"/>
                      <a:gd name="T23" fmla="*/ 6 h 570"/>
                      <a:gd name="T24" fmla="*/ 551 w 604"/>
                      <a:gd name="T25" fmla="*/ 6 h 570"/>
                      <a:gd name="T26" fmla="*/ 602 w 604"/>
                      <a:gd name="T27" fmla="*/ 60 h 570"/>
                      <a:gd name="T28" fmla="*/ 589 w 604"/>
                      <a:gd name="T29" fmla="*/ 546 h 5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04" h="570">
                        <a:moveTo>
                          <a:pt x="589" y="546"/>
                        </a:moveTo>
                        <a:lnTo>
                          <a:pt x="589" y="568"/>
                        </a:lnTo>
                        <a:lnTo>
                          <a:pt x="589" y="568"/>
                        </a:lnTo>
                        <a:cubicBezTo>
                          <a:pt x="564" y="567"/>
                          <a:pt x="544" y="547"/>
                          <a:pt x="544" y="522"/>
                        </a:cubicBezTo>
                        <a:lnTo>
                          <a:pt x="547" y="331"/>
                        </a:lnTo>
                        <a:lnTo>
                          <a:pt x="498" y="424"/>
                        </a:lnTo>
                        <a:lnTo>
                          <a:pt x="498" y="424"/>
                        </a:lnTo>
                        <a:cubicBezTo>
                          <a:pt x="458" y="501"/>
                          <a:pt x="380" y="552"/>
                          <a:pt x="293" y="558"/>
                        </a:cubicBezTo>
                        <a:lnTo>
                          <a:pt x="0" y="569"/>
                        </a:lnTo>
                        <a:lnTo>
                          <a:pt x="208" y="368"/>
                        </a:lnTo>
                        <a:lnTo>
                          <a:pt x="331" y="0"/>
                        </a:lnTo>
                        <a:lnTo>
                          <a:pt x="551" y="6"/>
                        </a:lnTo>
                        <a:lnTo>
                          <a:pt x="551" y="6"/>
                        </a:lnTo>
                        <a:cubicBezTo>
                          <a:pt x="579" y="7"/>
                          <a:pt x="603" y="31"/>
                          <a:pt x="602" y="60"/>
                        </a:cubicBezTo>
                        <a:lnTo>
                          <a:pt x="589" y="546"/>
                        </a:lnTo>
                      </a:path>
                    </a:pathLst>
                  </a:custGeom>
                  <a:solidFill>
                    <a:srgbClr val="12266B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14" name="Freeform 106">
                    <a:extLst>
                      <a:ext uri="{FF2B5EF4-FFF2-40B4-BE49-F238E27FC236}">
                        <a16:creationId xmlns:a16="http://schemas.microsoft.com/office/drawing/2014/main" id="{B68B87A0-A3FA-424F-DA59-A0233A7564B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029653" y="12333487"/>
                    <a:ext cx="513614" cy="472675"/>
                  </a:xfrm>
                  <a:custGeom>
                    <a:avLst/>
                    <a:gdLst>
                      <a:gd name="T0" fmla="*/ 594 w 609"/>
                      <a:gd name="T1" fmla="*/ 545 h 559"/>
                      <a:gd name="T2" fmla="*/ 594 w 609"/>
                      <a:gd name="T3" fmla="*/ 545 h 559"/>
                      <a:gd name="T4" fmla="*/ 594 w 609"/>
                      <a:gd name="T5" fmla="*/ 545 h 559"/>
                      <a:gd name="T6" fmla="*/ 550 w 609"/>
                      <a:gd name="T7" fmla="*/ 499 h 559"/>
                      <a:gd name="T8" fmla="*/ 553 w 609"/>
                      <a:gd name="T9" fmla="*/ 330 h 559"/>
                      <a:gd name="T10" fmla="*/ 504 w 609"/>
                      <a:gd name="T11" fmla="*/ 423 h 559"/>
                      <a:gd name="T12" fmla="*/ 504 w 609"/>
                      <a:gd name="T13" fmla="*/ 423 h 559"/>
                      <a:gd name="T14" fmla="*/ 299 w 609"/>
                      <a:gd name="T15" fmla="*/ 558 h 559"/>
                      <a:gd name="T16" fmla="*/ 0 w 609"/>
                      <a:gd name="T17" fmla="*/ 553 h 559"/>
                      <a:gd name="T18" fmla="*/ 213 w 609"/>
                      <a:gd name="T19" fmla="*/ 367 h 559"/>
                      <a:gd name="T20" fmla="*/ 337 w 609"/>
                      <a:gd name="T21" fmla="*/ 0 h 559"/>
                      <a:gd name="T22" fmla="*/ 556 w 609"/>
                      <a:gd name="T23" fmla="*/ 6 h 559"/>
                      <a:gd name="T24" fmla="*/ 556 w 609"/>
                      <a:gd name="T25" fmla="*/ 6 h 559"/>
                      <a:gd name="T26" fmla="*/ 607 w 609"/>
                      <a:gd name="T27" fmla="*/ 60 h 559"/>
                      <a:gd name="T28" fmla="*/ 594 w 609"/>
                      <a:gd name="T29" fmla="*/ 545 h 5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09" h="559">
                        <a:moveTo>
                          <a:pt x="594" y="545"/>
                        </a:moveTo>
                        <a:lnTo>
                          <a:pt x="594" y="545"/>
                        </a:lnTo>
                        <a:lnTo>
                          <a:pt x="594" y="545"/>
                        </a:lnTo>
                        <a:cubicBezTo>
                          <a:pt x="569" y="544"/>
                          <a:pt x="550" y="524"/>
                          <a:pt x="550" y="499"/>
                        </a:cubicBezTo>
                        <a:lnTo>
                          <a:pt x="553" y="330"/>
                        </a:lnTo>
                        <a:lnTo>
                          <a:pt x="504" y="423"/>
                        </a:lnTo>
                        <a:lnTo>
                          <a:pt x="504" y="423"/>
                        </a:lnTo>
                        <a:cubicBezTo>
                          <a:pt x="463" y="501"/>
                          <a:pt x="386" y="551"/>
                          <a:pt x="299" y="558"/>
                        </a:cubicBezTo>
                        <a:lnTo>
                          <a:pt x="0" y="553"/>
                        </a:lnTo>
                        <a:lnTo>
                          <a:pt x="213" y="367"/>
                        </a:lnTo>
                        <a:lnTo>
                          <a:pt x="337" y="0"/>
                        </a:lnTo>
                        <a:lnTo>
                          <a:pt x="556" y="6"/>
                        </a:lnTo>
                        <a:lnTo>
                          <a:pt x="556" y="6"/>
                        </a:lnTo>
                        <a:cubicBezTo>
                          <a:pt x="585" y="7"/>
                          <a:pt x="608" y="30"/>
                          <a:pt x="607" y="60"/>
                        </a:cubicBezTo>
                        <a:lnTo>
                          <a:pt x="594" y="545"/>
                        </a:lnTo>
                      </a:path>
                    </a:pathLst>
                  </a:custGeom>
                  <a:solidFill>
                    <a:srgbClr val="12266B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15" name="Freeform 107">
                    <a:extLst>
                      <a:ext uri="{FF2B5EF4-FFF2-40B4-BE49-F238E27FC236}">
                        <a16:creationId xmlns:a16="http://schemas.microsoft.com/office/drawing/2014/main" id="{89B35D20-D1DC-C26C-874D-099E671C3B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99094" y="11269039"/>
                    <a:ext cx="364741" cy="1418022"/>
                  </a:xfrm>
                  <a:custGeom>
                    <a:avLst/>
                    <a:gdLst>
                      <a:gd name="T0" fmla="*/ 332 w 431"/>
                      <a:gd name="T1" fmla="*/ 1285 h 1679"/>
                      <a:gd name="T2" fmla="*/ 147 w 431"/>
                      <a:gd name="T3" fmla="*/ 1651 h 1679"/>
                      <a:gd name="T4" fmla="*/ 33 w 431"/>
                      <a:gd name="T5" fmla="*/ 1678 h 1679"/>
                      <a:gd name="T6" fmla="*/ 0 w 431"/>
                      <a:gd name="T7" fmla="*/ 1639 h 1679"/>
                      <a:gd name="T8" fmla="*/ 121 w 431"/>
                      <a:gd name="T9" fmla="*/ 1279 h 1679"/>
                      <a:gd name="T10" fmla="*/ 23 w 431"/>
                      <a:gd name="T11" fmla="*/ 0 h 1679"/>
                      <a:gd name="T12" fmla="*/ 367 w 431"/>
                      <a:gd name="T13" fmla="*/ 10 h 1679"/>
                      <a:gd name="T14" fmla="*/ 354 w 431"/>
                      <a:gd name="T15" fmla="*/ 485 h 1679"/>
                      <a:gd name="T16" fmla="*/ 354 w 431"/>
                      <a:gd name="T17" fmla="*/ 485 h 1679"/>
                      <a:gd name="T18" fmla="*/ 418 w 431"/>
                      <a:gd name="T19" fmla="*/ 709 h 1679"/>
                      <a:gd name="T20" fmla="*/ 332 w 431"/>
                      <a:gd name="T21" fmla="*/ 1285 h 16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31" h="1679">
                        <a:moveTo>
                          <a:pt x="332" y="1285"/>
                        </a:moveTo>
                        <a:lnTo>
                          <a:pt x="147" y="1651"/>
                        </a:lnTo>
                        <a:lnTo>
                          <a:pt x="33" y="1678"/>
                        </a:lnTo>
                        <a:lnTo>
                          <a:pt x="0" y="1639"/>
                        </a:lnTo>
                        <a:lnTo>
                          <a:pt x="121" y="1279"/>
                        </a:lnTo>
                        <a:lnTo>
                          <a:pt x="23" y="0"/>
                        </a:lnTo>
                        <a:lnTo>
                          <a:pt x="367" y="10"/>
                        </a:lnTo>
                        <a:lnTo>
                          <a:pt x="354" y="485"/>
                        </a:lnTo>
                        <a:lnTo>
                          <a:pt x="354" y="485"/>
                        </a:lnTo>
                        <a:cubicBezTo>
                          <a:pt x="407" y="547"/>
                          <a:pt x="430" y="629"/>
                          <a:pt x="418" y="709"/>
                        </a:cubicBezTo>
                        <a:lnTo>
                          <a:pt x="332" y="1285"/>
                        </a:ln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16" name="Freeform 108">
                    <a:extLst>
                      <a:ext uri="{FF2B5EF4-FFF2-40B4-BE49-F238E27FC236}">
                        <a16:creationId xmlns:a16="http://schemas.microsoft.com/office/drawing/2014/main" id="{D1F30964-BCDB-D0AA-7456-DC72CC5E5AD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208302" y="11261596"/>
                    <a:ext cx="364741" cy="1418022"/>
                  </a:xfrm>
                  <a:custGeom>
                    <a:avLst/>
                    <a:gdLst>
                      <a:gd name="T0" fmla="*/ 333 w 431"/>
                      <a:gd name="T1" fmla="*/ 1285 h 1679"/>
                      <a:gd name="T2" fmla="*/ 148 w 431"/>
                      <a:gd name="T3" fmla="*/ 1651 h 1679"/>
                      <a:gd name="T4" fmla="*/ 34 w 431"/>
                      <a:gd name="T5" fmla="*/ 1678 h 1679"/>
                      <a:gd name="T6" fmla="*/ 0 w 431"/>
                      <a:gd name="T7" fmla="*/ 1638 h 1679"/>
                      <a:gd name="T8" fmla="*/ 122 w 431"/>
                      <a:gd name="T9" fmla="*/ 1279 h 1679"/>
                      <a:gd name="T10" fmla="*/ 24 w 431"/>
                      <a:gd name="T11" fmla="*/ 0 h 1679"/>
                      <a:gd name="T12" fmla="*/ 368 w 431"/>
                      <a:gd name="T13" fmla="*/ 9 h 1679"/>
                      <a:gd name="T14" fmla="*/ 355 w 431"/>
                      <a:gd name="T15" fmla="*/ 484 h 1679"/>
                      <a:gd name="T16" fmla="*/ 355 w 431"/>
                      <a:gd name="T17" fmla="*/ 484 h 1679"/>
                      <a:gd name="T18" fmla="*/ 419 w 431"/>
                      <a:gd name="T19" fmla="*/ 709 h 1679"/>
                      <a:gd name="T20" fmla="*/ 333 w 431"/>
                      <a:gd name="T21" fmla="*/ 1285 h 16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31" h="1679">
                        <a:moveTo>
                          <a:pt x="333" y="1285"/>
                        </a:moveTo>
                        <a:lnTo>
                          <a:pt x="148" y="1651"/>
                        </a:lnTo>
                        <a:lnTo>
                          <a:pt x="34" y="1678"/>
                        </a:lnTo>
                        <a:lnTo>
                          <a:pt x="0" y="1638"/>
                        </a:lnTo>
                        <a:lnTo>
                          <a:pt x="122" y="1279"/>
                        </a:lnTo>
                        <a:lnTo>
                          <a:pt x="24" y="0"/>
                        </a:lnTo>
                        <a:lnTo>
                          <a:pt x="368" y="9"/>
                        </a:lnTo>
                        <a:lnTo>
                          <a:pt x="355" y="484"/>
                        </a:lnTo>
                        <a:lnTo>
                          <a:pt x="355" y="484"/>
                        </a:lnTo>
                        <a:cubicBezTo>
                          <a:pt x="407" y="547"/>
                          <a:pt x="430" y="628"/>
                          <a:pt x="419" y="709"/>
                        </a:cubicBezTo>
                        <a:lnTo>
                          <a:pt x="333" y="1285"/>
                        </a:lnTo>
                      </a:path>
                    </a:pathLst>
                  </a:custGeom>
                  <a:solidFill>
                    <a:srgbClr val="F79494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17" name="Freeform 109">
                    <a:extLst>
                      <a:ext uri="{FF2B5EF4-FFF2-40B4-BE49-F238E27FC236}">
                        <a16:creationId xmlns:a16="http://schemas.microsoft.com/office/drawing/2014/main" id="{536E0537-A89F-6836-9D05-638DE8422D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617704" y="11269041"/>
                    <a:ext cx="290304" cy="186092"/>
                  </a:xfrm>
                  <a:custGeom>
                    <a:avLst/>
                    <a:gdLst>
                      <a:gd name="T0" fmla="*/ 344 w 345"/>
                      <a:gd name="T1" fmla="*/ 10 h 222"/>
                      <a:gd name="T2" fmla="*/ 0 w 345"/>
                      <a:gd name="T3" fmla="*/ 0 h 222"/>
                      <a:gd name="T4" fmla="*/ 16 w 345"/>
                      <a:gd name="T5" fmla="*/ 212 h 222"/>
                      <a:gd name="T6" fmla="*/ 339 w 345"/>
                      <a:gd name="T7" fmla="*/ 221 h 222"/>
                      <a:gd name="T8" fmla="*/ 344 w 345"/>
                      <a:gd name="T9" fmla="*/ 10 h 2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5" h="222">
                        <a:moveTo>
                          <a:pt x="344" y="10"/>
                        </a:moveTo>
                        <a:lnTo>
                          <a:pt x="0" y="0"/>
                        </a:lnTo>
                        <a:lnTo>
                          <a:pt x="16" y="212"/>
                        </a:lnTo>
                        <a:lnTo>
                          <a:pt x="339" y="221"/>
                        </a:lnTo>
                        <a:lnTo>
                          <a:pt x="344" y="10"/>
                        </a:lnTo>
                      </a:path>
                    </a:pathLst>
                  </a:custGeom>
                  <a:solidFill>
                    <a:srgbClr val="FC787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18" name="Freeform 110">
                    <a:extLst>
                      <a:ext uri="{FF2B5EF4-FFF2-40B4-BE49-F238E27FC236}">
                        <a16:creationId xmlns:a16="http://schemas.microsoft.com/office/drawing/2014/main" id="{F2D18E2B-CB46-AEEE-DD12-5D68F55D8D4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230633" y="11261598"/>
                    <a:ext cx="290304" cy="186092"/>
                  </a:xfrm>
                  <a:custGeom>
                    <a:avLst/>
                    <a:gdLst>
                      <a:gd name="T0" fmla="*/ 0 w 345"/>
                      <a:gd name="T1" fmla="*/ 0 h 221"/>
                      <a:gd name="T2" fmla="*/ 15 w 345"/>
                      <a:gd name="T3" fmla="*/ 211 h 221"/>
                      <a:gd name="T4" fmla="*/ 338 w 345"/>
                      <a:gd name="T5" fmla="*/ 220 h 221"/>
                      <a:gd name="T6" fmla="*/ 344 w 345"/>
                      <a:gd name="T7" fmla="*/ 9 h 221"/>
                      <a:gd name="T8" fmla="*/ 0 w 345"/>
                      <a:gd name="T9" fmla="*/ 0 h 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5" h="221">
                        <a:moveTo>
                          <a:pt x="0" y="0"/>
                        </a:moveTo>
                        <a:lnTo>
                          <a:pt x="15" y="211"/>
                        </a:lnTo>
                        <a:lnTo>
                          <a:pt x="338" y="220"/>
                        </a:lnTo>
                        <a:lnTo>
                          <a:pt x="344" y="9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C787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20" name="Freeform 111">
                    <a:extLst>
                      <a:ext uri="{FF2B5EF4-FFF2-40B4-BE49-F238E27FC236}">
                        <a16:creationId xmlns:a16="http://schemas.microsoft.com/office/drawing/2014/main" id="{0515A600-4042-D14B-33AF-D2C60FA076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249238" y="8723304"/>
                    <a:ext cx="535945" cy="636436"/>
                  </a:xfrm>
                  <a:custGeom>
                    <a:avLst/>
                    <a:gdLst>
                      <a:gd name="T0" fmla="*/ 620 w 637"/>
                      <a:gd name="T1" fmla="*/ 753 h 754"/>
                      <a:gd name="T2" fmla="*/ 0 w 637"/>
                      <a:gd name="T3" fmla="*/ 736 h 754"/>
                      <a:gd name="T4" fmla="*/ 15 w 637"/>
                      <a:gd name="T5" fmla="*/ 160 h 754"/>
                      <a:gd name="T6" fmla="*/ 42 w 637"/>
                      <a:gd name="T7" fmla="*/ 140 h 754"/>
                      <a:gd name="T8" fmla="*/ 42 w 637"/>
                      <a:gd name="T9" fmla="*/ 140 h 754"/>
                      <a:gd name="T10" fmla="*/ 636 w 637"/>
                      <a:gd name="T11" fmla="*/ 177 h 754"/>
                      <a:gd name="T12" fmla="*/ 620 w 637"/>
                      <a:gd name="T13" fmla="*/ 753 h 7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37" h="754">
                        <a:moveTo>
                          <a:pt x="620" y="753"/>
                        </a:moveTo>
                        <a:lnTo>
                          <a:pt x="0" y="736"/>
                        </a:lnTo>
                        <a:lnTo>
                          <a:pt x="15" y="160"/>
                        </a:lnTo>
                        <a:lnTo>
                          <a:pt x="42" y="140"/>
                        </a:lnTo>
                        <a:lnTo>
                          <a:pt x="42" y="140"/>
                        </a:lnTo>
                        <a:cubicBezTo>
                          <a:pt x="221" y="0"/>
                          <a:pt x="476" y="17"/>
                          <a:pt x="636" y="177"/>
                        </a:cubicBezTo>
                        <a:lnTo>
                          <a:pt x="620" y="753"/>
                        </a:lnTo>
                      </a:path>
                    </a:pathLst>
                  </a:custGeom>
                  <a:solidFill>
                    <a:srgbClr val="84110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21" name="Freeform 112">
                    <a:extLst>
                      <a:ext uri="{FF2B5EF4-FFF2-40B4-BE49-F238E27FC236}">
                        <a16:creationId xmlns:a16="http://schemas.microsoft.com/office/drawing/2014/main" id="{A8A0256D-9315-972A-8663-3EDC3DAA998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033374" y="9292746"/>
                    <a:ext cx="186092" cy="331242"/>
                  </a:xfrm>
                  <a:custGeom>
                    <a:avLst/>
                    <a:gdLst>
                      <a:gd name="T0" fmla="*/ 54 w 220"/>
                      <a:gd name="T1" fmla="*/ 148 h 392"/>
                      <a:gd name="T2" fmla="*/ 0 w 220"/>
                      <a:gd name="T3" fmla="*/ 217 h 392"/>
                      <a:gd name="T4" fmla="*/ 180 w 220"/>
                      <a:gd name="T5" fmla="*/ 391 h 392"/>
                      <a:gd name="T6" fmla="*/ 219 w 220"/>
                      <a:gd name="T7" fmla="*/ 334 h 392"/>
                      <a:gd name="T8" fmla="*/ 218 w 220"/>
                      <a:gd name="T9" fmla="*/ 0 h 392"/>
                      <a:gd name="T10" fmla="*/ 218 w 220"/>
                      <a:gd name="T11" fmla="*/ 0 h 392"/>
                      <a:gd name="T12" fmla="*/ 54 w 220"/>
                      <a:gd name="T13" fmla="*/ 148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0" h="392">
                        <a:moveTo>
                          <a:pt x="54" y="148"/>
                        </a:moveTo>
                        <a:lnTo>
                          <a:pt x="0" y="217"/>
                        </a:lnTo>
                        <a:lnTo>
                          <a:pt x="180" y="391"/>
                        </a:lnTo>
                        <a:lnTo>
                          <a:pt x="219" y="334"/>
                        </a:lnTo>
                        <a:lnTo>
                          <a:pt x="218" y="0"/>
                        </a:lnTo>
                        <a:lnTo>
                          <a:pt x="218" y="0"/>
                        </a:lnTo>
                        <a:cubicBezTo>
                          <a:pt x="157" y="41"/>
                          <a:pt x="101" y="90"/>
                          <a:pt x="54" y="148"/>
                        </a:cubicBezTo>
                      </a:path>
                    </a:pathLst>
                  </a:custGeom>
                  <a:solidFill>
                    <a:srgbClr val="088E68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22" name="Freeform 113">
                    <a:extLst>
                      <a:ext uri="{FF2B5EF4-FFF2-40B4-BE49-F238E27FC236}">
                        <a16:creationId xmlns:a16="http://schemas.microsoft.com/office/drawing/2014/main" id="{B9454B49-B583-B839-75C4-AADFC9CA35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059428" y="9199699"/>
                    <a:ext cx="971399" cy="2195885"/>
                  </a:xfrm>
                  <a:custGeom>
                    <a:avLst/>
                    <a:gdLst>
                      <a:gd name="T0" fmla="*/ 0 w 1153"/>
                      <a:gd name="T1" fmla="*/ 2571 h 2601"/>
                      <a:gd name="T2" fmla="*/ 1152 w 1153"/>
                      <a:gd name="T3" fmla="*/ 2600 h 2601"/>
                      <a:gd name="T4" fmla="*/ 1015 w 1153"/>
                      <a:gd name="T5" fmla="*/ 1319 h 2601"/>
                      <a:gd name="T6" fmla="*/ 1015 w 1153"/>
                      <a:gd name="T7" fmla="*/ 1319 h 2601"/>
                      <a:gd name="T8" fmla="*/ 895 w 1153"/>
                      <a:gd name="T9" fmla="*/ 1092 h 2601"/>
                      <a:gd name="T10" fmla="*/ 853 w 1153"/>
                      <a:gd name="T11" fmla="*/ 1060 h 2601"/>
                      <a:gd name="T12" fmla="*/ 969 w 1153"/>
                      <a:gd name="T13" fmla="*/ 133 h 2601"/>
                      <a:gd name="T14" fmla="*/ 672 w 1153"/>
                      <a:gd name="T15" fmla="*/ 6 h 2601"/>
                      <a:gd name="T16" fmla="*/ 440 w 1153"/>
                      <a:gd name="T17" fmla="*/ 0 h 2601"/>
                      <a:gd name="T18" fmla="*/ 370 w 1153"/>
                      <a:gd name="T19" fmla="*/ 23 h 2601"/>
                      <a:gd name="T20" fmla="*/ 370 w 1153"/>
                      <a:gd name="T21" fmla="*/ 23 h 2601"/>
                      <a:gd name="T22" fmla="*/ 190 w 1153"/>
                      <a:gd name="T23" fmla="*/ 110 h 2601"/>
                      <a:gd name="T24" fmla="*/ 190 w 1153"/>
                      <a:gd name="T25" fmla="*/ 472 h 2601"/>
                      <a:gd name="T26" fmla="*/ 202 w 1153"/>
                      <a:gd name="T27" fmla="*/ 1140 h 2601"/>
                      <a:gd name="T28" fmla="*/ 0 w 1153"/>
                      <a:gd name="T29" fmla="*/ 2571 h 26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153" h="2601">
                        <a:moveTo>
                          <a:pt x="0" y="2571"/>
                        </a:moveTo>
                        <a:lnTo>
                          <a:pt x="1152" y="2600"/>
                        </a:lnTo>
                        <a:lnTo>
                          <a:pt x="1015" y="1319"/>
                        </a:lnTo>
                        <a:lnTo>
                          <a:pt x="1015" y="1319"/>
                        </a:lnTo>
                        <a:cubicBezTo>
                          <a:pt x="1005" y="1231"/>
                          <a:pt x="963" y="1149"/>
                          <a:pt x="895" y="1092"/>
                        </a:cubicBezTo>
                        <a:lnTo>
                          <a:pt x="853" y="1060"/>
                        </a:lnTo>
                        <a:lnTo>
                          <a:pt x="969" y="133"/>
                        </a:lnTo>
                        <a:lnTo>
                          <a:pt x="672" y="6"/>
                        </a:lnTo>
                        <a:lnTo>
                          <a:pt x="440" y="0"/>
                        </a:lnTo>
                        <a:lnTo>
                          <a:pt x="370" y="23"/>
                        </a:lnTo>
                        <a:lnTo>
                          <a:pt x="370" y="23"/>
                        </a:lnTo>
                        <a:cubicBezTo>
                          <a:pt x="307" y="44"/>
                          <a:pt x="246" y="73"/>
                          <a:pt x="190" y="110"/>
                        </a:cubicBezTo>
                        <a:lnTo>
                          <a:pt x="190" y="472"/>
                        </a:lnTo>
                        <a:lnTo>
                          <a:pt x="202" y="1140"/>
                        </a:lnTo>
                        <a:lnTo>
                          <a:pt x="0" y="2571"/>
                        </a:lnTo>
                      </a:path>
                    </a:pathLst>
                  </a:custGeom>
                  <a:solidFill>
                    <a:srgbClr val="00B37E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23" name="Freeform 114">
                    <a:extLst>
                      <a:ext uri="{FF2B5EF4-FFF2-40B4-BE49-F238E27FC236}">
                        <a16:creationId xmlns:a16="http://schemas.microsoft.com/office/drawing/2014/main" id="{C0FF28E1-2AF1-E0A3-7CF9-585A6CE423B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424166" y="9311354"/>
                    <a:ext cx="669931" cy="1455240"/>
                  </a:xfrm>
                  <a:custGeom>
                    <a:avLst/>
                    <a:gdLst>
                      <a:gd name="T0" fmla="*/ 496 w 793"/>
                      <a:gd name="T1" fmla="*/ 310 h 1722"/>
                      <a:gd name="T2" fmla="*/ 551 w 793"/>
                      <a:gd name="T3" fmla="*/ 637 h 1722"/>
                      <a:gd name="T4" fmla="*/ 56 w 793"/>
                      <a:gd name="T5" fmla="*/ 1326 h 1722"/>
                      <a:gd name="T6" fmla="*/ 56 w 793"/>
                      <a:gd name="T7" fmla="*/ 1326 h 1722"/>
                      <a:gd name="T8" fmla="*/ 7 w 793"/>
                      <a:gd name="T9" fmla="*/ 1438 h 1722"/>
                      <a:gd name="T10" fmla="*/ 7 w 793"/>
                      <a:gd name="T11" fmla="*/ 1438 h 1722"/>
                      <a:gd name="T12" fmla="*/ 2 w 793"/>
                      <a:gd name="T13" fmla="*/ 1483 h 1722"/>
                      <a:gd name="T14" fmla="*/ 0 w 793"/>
                      <a:gd name="T15" fmla="*/ 1508 h 1722"/>
                      <a:gd name="T16" fmla="*/ 69 w 793"/>
                      <a:gd name="T17" fmla="*/ 1721 h 1722"/>
                      <a:gd name="T18" fmla="*/ 69 w 793"/>
                      <a:gd name="T19" fmla="*/ 1721 h 1722"/>
                      <a:gd name="T20" fmla="*/ 164 w 793"/>
                      <a:gd name="T21" fmla="*/ 1406 h 1722"/>
                      <a:gd name="T22" fmla="*/ 787 w 793"/>
                      <a:gd name="T23" fmla="*/ 673 h 1722"/>
                      <a:gd name="T24" fmla="*/ 787 w 793"/>
                      <a:gd name="T25" fmla="*/ 673 h 1722"/>
                      <a:gd name="T26" fmla="*/ 535 w 793"/>
                      <a:gd name="T27" fmla="*/ 0 h 1722"/>
                      <a:gd name="T28" fmla="*/ 496 w 793"/>
                      <a:gd name="T29" fmla="*/ 310 h 17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3" h="1722">
                        <a:moveTo>
                          <a:pt x="496" y="310"/>
                        </a:moveTo>
                        <a:lnTo>
                          <a:pt x="551" y="637"/>
                        </a:lnTo>
                        <a:lnTo>
                          <a:pt x="56" y="1326"/>
                        </a:lnTo>
                        <a:lnTo>
                          <a:pt x="56" y="1326"/>
                        </a:lnTo>
                        <a:cubicBezTo>
                          <a:pt x="31" y="1360"/>
                          <a:pt x="15" y="1398"/>
                          <a:pt x="7" y="1438"/>
                        </a:cubicBezTo>
                        <a:lnTo>
                          <a:pt x="7" y="1438"/>
                        </a:lnTo>
                        <a:cubicBezTo>
                          <a:pt x="4" y="1453"/>
                          <a:pt x="2" y="1468"/>
                          <a:pt x="2" y="1483"/>
                        </a:cubicBezTo>
                        <a:lnTo>
                          <a:pt x="0" y="1508"/>
                        </a:lnTo>
                        <a:lnTo>
                          <a:pt x="69" y="1721"/>
                        </a:lnTo>
                        <a:lnTo>
                          <a:pt x="69" y="1721"/>
                        </a:lnTo>
                        <a:cubicBezTo>
                          <a:pt x="69" y="1721"/>
                          <a:pt x="214" y="1503"/>
                          <a:pt x="164" y="1406"/>
                        </a:cubicBezTo>
                        <a:lnTo>
                          <a:pt x="787" y="673"/>
                        </a:lnTo>
                        <a:lnTo>
                          <a:pt x="787" y="673"/>
                        </a:lnTo>
                        <a:cubicBezTo>
                          <a:pt x="787" y="673"/>
                          <a:pt x="792" y="7"/>
                          <a:pt x="535" y="0"/>
                        </a:cubicBezTo>
                        <a:lnTo>
                          <a:pt x="496" y="310"/>
                        </a:ln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24" name="Freeform 115">
                    <a:extLst>
                      <a:ext uri="{FF2B5EF4-FFF2-40B4-BE49-F238E27FC236}">
                        <a16:creationId xmlns:a16="http://schemas.microsoft.com/office/drawing/2014/main" id="{474A2083-D74F-922F-CB3D-6F2D440F3E6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37289" y="9311354"/>
                    <a:ext cx="241921" cy="517337"/>
                  </a:xfrm>
                  <a:custGeom>
                    <a:avLst/>
                    <a:gdLst>
                      <a:gd name="T0" fmla="*/ 287 w 288"/>
                      <a:gd name="T1" fmla="*/ 461 h 612"/>
                      <a:gd name="T2" fmla="*/ 287 w 288"/>
                      <a:gd name="T3" fmla="*/ 461 h 612"/>
                      <a:gd name="T4" fmla="*/ 47 w 288"/>
                      <a:gd name="T5" fmla="*/ 0 h 612"/>
                      <a:gd name="T6" fmla="*/ 0 w 288"/>
                      <a:gd name="T7" fmla="*/ 371 h 612"/>
                      <a:gd name="T8" fmla="*/ 59 w 288"/>
                      <a:gd name="T9" fmla="*/ 611 h 612"/>
                      <a:gd name="T10" fmla="*/ 59 w 288"/>
                      <a:gd name="T11" fmla="*/ 611 h 612"/>
                      <a:gd name="T12" fmla="*/ 287 w 288"/>
                      <a:gd name="T13" fmla="*/ 461 h 6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88" h="612">
                        <a:moveTo>
                          <a:pt x="287" y="461"/>
                        </a:moveTo>
                        <a:lnTo>
                          <a:pt x="287" y="461"/>
                        </a:lnTo>
                        <a:cubicBezTo>
                          <a:pt x="266" y="265"/>
                          <a:pt x="208" y="4"/>
                          <a:pt x="47" y="0"/>
                        </a:cubicBezTo>
                        <a:lnTo>
                          <a:pt x="0" y="371"/>
                        </a:lnTo>
                        <a:lnTo>
                          <a:pt x="59" y="611"/>
                        </a:lnTo>
                        <a:lnTo>
                          <a:pt x="59" y="611"/>
                        </a:lnTo>
                        <a:cubicBezTo>
                          <a:pt x="173" y="577"/>
                          <a:pt x="244" y="522"/>
                          <a:pt x="287" y="461"/>
                        </a:cubicBezTo>
                      </a:path>
                    </a:pathLst>
                  </a:custGeom>
                  <a:solidFill>
                    <a:srgbClr val="088E68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25" name="Freeform 116">
                    <a:extLst>
                      <a:ext uri="{FF2B5EF4-FFF2-40B4-BE49-F238E27FC236}">
                        <a16:creationId xmlns:a16="http://schemas.microsoft.com/office/drawing/2014/main" id="{BD92BE97-6D21-765A-1715-89BD16D87D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427889" y="9006163"/>
                    <a:ext cx="200980" cy="260529"/>
                  </a:xfrm>
                  <a:custGeom>
                    <a:avLst/>
                    <a:gdLst>
                      <a:gd name="T0" fmla="*/ 239 w 240"/>
                      <a:gd name="T1" fmla="*/ 6 h 308"/>
                      <a:gd name="T2" fmla="*/ 9 w 240"/>
                      <a:gd name="T3" fmla="*/ 0 h 308"/>
                      <a:gd name="T4" fmla="*/ 0 w 240"/>
                      <a:gd name="T5" fmla="*/ 301 h 308"/>
                      <a:gd name="T6" fmla="*/ 231 w 240"/>
                      <a:gd name="T7" fmla="*/ 307 h 308"/>
                      <a:gd name="T8" fmla="*/ 239 w 240"/>
                      <a:gd name="T9" fmla="*/ 6 h 3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0" h="308">
                        <a:moveTo>
                          <a:pt x="239" y="6"/>
                        </a:moveTo>
                        <a:lnTo>
                          <a:pt x="9" y="0"/>
                        </a:lnTo>
                        <a:lnTo>
                          <a:pt x="0" y="301"/>
                        </a:lnTo>
                        <a:lnTo>
                          <a:pt x="231" y="307"/>
                        </a:lnTo>
                        <a:lnTo>
                          <a:pt x="239" y="6"/>
                        </a:ln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26" name="Freeform 117">
                    <a:extLst>
                      <a:ext uri="{FF2B5EF4-FFF2-40B4-BE49-F238E27FC236}">
                        <a16:creationId xmlns:a16="http://schemas.microsoft.com/office/drawing/2014/main" id="{366310D4-3DD2-DC72-6411-583EA82DAAF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424168" y="9259246"/>
                    <a:ext cx="200980" cy="197259"/>
                  </a:xfrm>
                  <a:custGeom>
                    <a:avLst/>
                    <a:gdLst>
                      <a:gd name="T0" fmla="*/ 4 w 236"/>
                      <a:gd name="T1" fmla="*/ 0 h 233"/>
                      <a:gd name="T2" fmla="*/ 0 w 236"/>
                      <a:gd name="T3" fmla="*/ 165 h 233"/>
                      <a:gd name="T4" fmla="*/ 0 w 236"/>
                      <a:gd name="T5" fmla="*/ 165 h 233"/>
                      <a:gd name="T6" fmla="*/ 230 w 236"/>
                      <a:gd name="T7" fmla="*/ 162 h 233"/>
                      <a:gd name="T8" fmla="*/ 231 w 236"/>
                      <a:gd name="T9" fmla="*/ 161 h 233"/>
                      <a:gd name="T10" fmla="*/ 235 w 236"/>
                      <a:gd name="T11" fmla="*/ 6 h 233"/>
                      <a:gd name="T12" fmla="*/ 4 w 236"/>
                      <a:gd name="T13" fmla="*/ 0 h 2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36" h="233">
                        <a:moveTo>
                          <a:pt x="4" y="0"/>
                        </a:moveTo>
                        <a:lnTo>
                          <a:pt x="0" y="165"/>
                        </a:lnTo>
                        <a:lnTo>
                          <a:pt x="0" y="165"/>
                        </a:lnTo>
                        <a:cubicBezTo>
                          <a:pt x="63" y="232"/>
                          <a:pt x="170" y="230"/>
                          <a:pt x="230" y="162"/>
                        </a:cubicBezTo>
                        <a:lnTo>
                          <a:pt x="231" y="161"/>
                        </a:lnTo>
                        <a:lnTo>
                          <a:pt x="235" y="6"/>
                        </a:lnTo>
                        <a:lnTo>
                          <a:pt x="4" y="0"/>
                        </a:lnTo>
                      </a:path>
                    </a:pathLst>
                  </a:custGeom>
                  <a:solidFill>
                    <a:srgbClr val="035E4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27" name="Freeform 118">
                    <a:extLst>
                      <a:ext uri="{FF2B5EF4-FFF2-40B4-BE49-F238E27FC236}">
                        <a16:creationId xmlns:a16="http://schemas.microsoft.com/office/drawing/2014/main" id="{E22090E2-5F1D-FD39-04E4-ADD8EE7ED6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435330" y="9006163"/>
                    <a:ext cx="197259" cy="126543"/>
                  </a:xfrm>
                  <a:custGeom>
                    <a:avLst/>
                    <a:gdLst>
                      <a:gd name="T0" fmla="*/ 234 w 235"/>
                      <a:gd name="T1" fmla="*/ 6 h 149"/>
                      <a:gd name="T2" fmla="*/ 4 w 235"/>
                      <a:gd name="T3" fmla="*/ 0 h 149"/>
                      <a:gd name="T4" fmla="*/ 0 w 235"/>
                      <a:gd name="T5" fmla="*/ 148 h 149"/>
                      <a:gd name="T6" fmla="*/ 231 w 235"/>
                      <a:gd name="T7" fmla="*/ 119 h 149"/>
                      <a:gd name="T8" fmla="*/ 234 w 235"/>
                      <a:gd name="T9" fmla="*/ 6 h 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5" h="149">
                        <a:moveTo>
                          <a:pt x="234" y="6"/>
                        </a:moveTo>
                        <a:lnTo>
                          <a:pt x="4" y="0"/>
                        </a:lnTo>
                        <a:lnTo>
                          <a:pt x="0" y="148"/>
                        </a:lnTo>
                        <a:lnTo>
                          <a:pt x="231" y="119"/>
                        </a:lnTo>
                        <a:lnTo>
                          <a:pt x="234" y="6"/>
                        </a:lnTo>
                      </a:path>
                    </a:pathLst>
                  </a:custGeom>
                  <a:solidFill>
                    <a:srgbClr val="FC787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28" name="Freeform 119">
                    <a:extLst>
                      <a:ext uri="{FF2B5EF4-FFF2-40B4-BE49-F238E27FC236}">
                        <a16:creationId xmlns:a16="http://schemas.microsoft.com/office/drawing/2014/main" id="{A82DBBB4-D220-5AF9-7A43-22FBFEE7A9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19957" y="8604203"/>
                    <a:ext cx="420567" cy="480119"/>
                  </a:xfrm>
                  <a:custGeom>
                    <a:avLst/>
                    <a:gdLst>
                      <a:gd name="T0" fmla="*/ 494 w 500"/>
                      <a:gd name="T1" fmla="*/ 290 h 568"/>
                      <a:gd name="T2" fmla="*/ 494 w 500"/>
                      <a:gd name="T3" fmla="*/ 290 h 568"/>
                      <a:gd name="T4" fmla="*/ 244 w 500"/>
                      <a:gd name="T5" fmla="*/ 562 h 568"/>
                      <a:gd name="T6" fmla="*/ 244 w 500"/>
                      <a:gd name="T7" fmla="*/ 562 h 568"/>
                      <a:gd name="T8" fmla="*/ 4 w 500"/>
                      <a:gd name="T9" fmla="*/ 276 h 568"/>
                      <a:gd name="T10" fmla="*/ 4 w 500"/>
                      <a:gd name="T11" fmla="*/ 276 h 568"/>
                      <a:gd name="T12" fmla="*/ 260 w 500"/>
                      <a:gd name="T13" fmla="*/ 4 h 568"/>
                      <a:gd name="T14" fmla="*/ 260 w 500"/>
                      <a:gd name="T15" fmla="*/ 4 h 568"/>
                      <a:gd name="T16" fmla="*/ 494 w 500"/>
                      <a:gd name="T17" fmla="*/ 290 h 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00" h="568">
                        <a:moveTo>
                          <a:pt x="494" y="290"/>
                        </a:moveTo>
                        <a:lnTo>
                          <a:pt x="494" y="290"/>
                        </a:lnTo>
                        <a:cubicBezTo>
                          <a:pt x="490" y="444"/>
                          <a:pt x="398" y="567"/>
                          <a:pt x="244" y="562"/>
                        </a:cubicBezTo>
                        <a:lnTo>
                          <a:pt x="244" y="562"/>
                        </a:lnTo>
                        <a:cubicBezTo>
                          <a:pt x="90" y="558"/>
                          <a:pt x="0" y="430"/>
                          <a:pt x="4" y="276"/>
                        </a:cubicBezTo>
                        <a:lnTo>
                          <a:pt x="4" y="276"/>
                        </a:lnTo>
                        <a:cubicBezTo>
                          <a:pt x="9" y="122"/>
                          <a:pt x="105" y="0"/>
                          <a:pt x="260" y="4"/>
                        </a:cubicBezTo>
                        <a:lnTo>
                          <a:pt x="260" y="4"/>
                        </a:lnTo>
                        <a:cubicBezTo>
                          <a:pt x="414" y="8"/>
                          <a:pt x="499" y="136"/>
                          <a:pt x="494" y="290"/>
                        </a:cubicBez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29" name="Freeform 120">
                    <a:extLst>
                      <a:ext uri="{FF2B5EF4-FFF2-40B4-BE49-F238E27FC236}">
                        <a16:creationId xmlns:a16="http://schemas.microsoft.com/office/drawing/2014/main" id="{FD59DAF6-45C7-637A-2167-2DF614D15B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260407" y="8559540"/>
                    <a:ext cx="390792" cy="297747"/>
                  </a:xfrm>
                  <a:custGeom>
                    <a:avLst/>
                    <a:gdLst>
                      <a:gd name="T0" fmla="*/ 464 w 465"/>
                      <a:gd name="T1" fmla="*/ 42 h 354"/>
                      <a:gd name="T2" fmla="*/ 464 w 465"/>
                      <a:gd name="T3" fmla="*/ 42 h 354"/>
                      <a:gd name="T4" fmla="*/ 323 w 465"/>
                      <a:gd name="T5" fmla="*/ 4 h 354"/>
                      <a:gd name="T6" fmla="*/ 323 w 465"/>
                      <a:gd name="T7" fmla="*/ 4 h 354"/>
                      <a:gd name="T8" fmla="*/ 0 w 465"/>
                      <a:gd name="T9" fmla="*/ 310 h 354"/>
                      <a:gd name="T10" fmla="*/ 0 w 465"/>
                      <a:gd name="T11" fmla="*/ 310 h 354"/>
                      <a:gd name="T12" fmla="*/ 2 w 465"/>
                      <a:gd name="T13" fmla="*/ 353 h 354"/>
                      <a:gd name="T14" fmla="*/ 2 w 465"/>
                      <a:gd name="T15" fmla="*/ 353 h 354"/>
                      <a:gd name="T16" fmla="*/ 464 w 465"/>
                      <a:gd name="T17" fmla="*/ 42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5" h="354">
                        <a:moveTo>
                          <a:pt x="464" y="42"/>
                        </a:moveTo>
                        <a:lnTo>
                          <a:pt x="464" y="42"/>
                        </a:lnTo>
                        <a:cubicBezTo>
                          <a:pt x="422" y="19"/>
                          <a:pt x="374" y="6"/>
                          <a:pt x="323" y="4"/>
                        </a:cubicBezTo>
                        <a:lnTo>
                          <a:pt x="323" y="4"/>
                        </a:lnTo>
                        <a:cubicBezTo>
                          <a:pt x="150" y="0"/>
                          <a:pt x="5" y="136"/>
                          <a:pt x="0" y="310"/>
                        </a:cubicBezTo>
                        <a:lnTo>
                          <a:pt x="0" y="310"/>
                        </a:lnTo>
                        <a:cubicBezTo>
                          <a:pt x="0" y="325"/>
                          <a:pt x="1" y="339"/>
                          <a:pt x="2" y="353"/>
                        </a:cubicBezTo>
                        <a:lnTo>
                          <a:pt x="2" y="353"/>
                        </a:lnTo>
                        <a:cubicBezTo>
                          <a:pt x="318" y="271"/>
                          <a:pt x="429" y="112"/>
                          <a:pt x="464" y="42"/>
                        </a:cubicBezTo>
                      </a:path>
                    </a:pathLst>
                  </a:custGeom>
                  <a:solidFill>
                    <a:srgbClr val="EF583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30" name="Freeform 121">
                    <a:extLst>
                      <a:ext uri="{FF2B5EF4-FFF2-40B4-BE49-F238E27FC236}">
                        <a16:creationId xmlns:a16="http://schemas.microsoft.com/office/drawing/2014/main" id="{57FA31B7-40A9-F419-C647-4E659DCE8A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99091" y="8574427"/>
                    <a:ext cx="197259" cy="312635"/>
                  </a:xfrm>
                  <a:custGeom>
                    <a:avLst/>
                    <a:gdLst>
                      <a:gd name="T0" fmla="*/ 222 w 234"/>
                      <a:gd name="T1" fmla="*/ 371 h 372"/>
                      <a:gd name="T2" fmla="*/ 222 w 234"/>
                      <a:gd name="T3" fmla="*/ 371 h 372"/>
                      <a:gd name="T4" fmla="*/ 229 w 234"/>
                      <a:gd name="T5" fmla="*/ 311 h 372"/>
                      <a:gd name="T6" fmla="*/ 229 w 234"/>
                      <a:gd name="T7" fmla="*/ 311 h 372"/>
                      <a:gd name="T8" fmla="*/ 64 w 234"/>
                      <a:gd name="T9" fmla="*/ 26 h 372"/>
                      <a:gd name="T10" fmla="*/ 64 w 234"/>
                      <a:gd name="T11" fmla="*/ 26 h 372"/>
                      <a:gd name="T12" fmla="*/ 0 w 234"/>
                      <a:gd name="T13" fmla="*/ 0 h 372"/>
                      <a:gd name="T14" fmla="*/ 0 w 234"/>
                      <a:gd name="T15" fmla="*/ 0 h 372"/>
                      <a:gd name="T16" fmla="*/ 222 w 234"/>
                      <a:gd name="T17" fmla="*/ 371 h 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34" h="372">
                        <a:moveTo>
                          <a:pt x="222" y="371"/>
                        </a:moveTo>
                        <a:lnTo>
                          <a:pt x="222" y="371"/>
                        </a:lnTo>
                        <a:cubicBezTo>
                          <a:pt x="226" y="352"/>
                          <a:pt x="229" y="332"/>
                          <a:pt x="229" y="311"/>
                        </a:cubicBezTo>
                        <a:lnTo>
                          <a:pt x="229" y="311"/>
                        </a:lnTo>
                        <a:cubicBezTo>
                          <a:pt x="233" y="188"/>
                          <a:pt x="165" y="80"/>
                          <a:pt x="64" y="26"/>
                        </a:cubicBezTo>
                        <a:lnTo>
                          <a:pt x="64" y="26"/>
                        </a:lnTo>
                        <a:cubicBezTo>
                          <a:pt x="44" y="15"/>
                          <a:pt x="22" y="6"/>
                          <a:pt x="0" y="0"/>
                        </a:cubicBezTo>
                        <a:lnTo>
                          <a:pt x="0" y="0"/>
                        </a:lnTo>
                        <a:cubicBezTo>
                          <a:pt x="11" y="72"/>
                          <a:pt x="60" y="314"/>
                          <a:pt x="222" y="371"/>
                        </a:cubicBezTo>
                      </a:path>
                    </a:pathLst>
                  </a:custGeom>
                  <a:solidFill>
                    <a:srgbClr val="E22A12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31" name="Freeform 122">
                    <a:extLst>
                      <a:ext uri="{FF2B5EF4-FFF2-40B4-BE49-F238E27FC236}">
                        <a16:creationId xmlns:a16="http://schemas.microsoft.com/office/drawing/2014/main" id="{CB661730-6244-BAFA-EC47-9064C654A5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468829" y="8849846"/>
                    <a:ext cx="44662" cy="85604"/>
                  </a:xfrm>
                  <a:custGeom>
                    <a:avLst/>
                    <a:gdLst>
                      <a:gd name="T0" fmla="*/ 18 w 54"/>
                      <a:gd name="T1" fmla="*/ 98 h 100"/>
                      <a:gd name="T2" fmla="*/ 53 w 54"/>
                      <a:gd name="T3" fmla="*/ 99 h 100"/>
                      <a:gd name="T4" fmla="*/ 53 w 54"/>
                      <a:gd name="T5" fmla="*/ 92 h 100"/>
                      <a:gd name="T6" fmla="*/ 18 w 54"/>
                      <a:gd name="T7" fmla="*/ 92 h 100"/>
                      <a:gd name="T8" fmla="*/ 18 w 54"/>
                      <a:gd name="T9" fmla="*/ 92 h 100"/>
                      <a:gd name="T10" fmla="*/ 9 w 54"/>
                      <a:gd name="T11" fmla="*/ 86 h 100"/>
                      <a:gd name="T12" fmla="*/ 9 w 54"/>
                      <a:gd name="T13" fmla="*/ 86 h 100"/>
                      <a:gd name="T14" fmla="*/ 8 w 54"/>
                      <a:gd name="T15" fmla="*/ 74 h 100"/>
                      <a:gd name="T16" fmla="*/ 40 w 54"/>
                      <a:gd name="T17" fmla="*/ 2 h 100"/>
                      <a:gd name="T18" fmla="*/ 34 w 54"/>
                      <a:gd name="T19" fmla="*/ 0 h 100"/>
                      <a:gd name="T20" fmla="*/ 2 w 54"/>
                      <a:gd name="T21" fmla="*/ 72 h 100"/>
                      <a:gd name="T22" fmla="*/ 2 w 54"/>
                      <a:gd name="T23" fmla="*/ 72 h 100"/>
                      <a:gd name="T24" fmla="*/ 3 w 54"/>
                      <a:gd name="T25" fmla="*/ 89 h 100"/>
                      <a:gd name="T26" fmla="*/ 3 w 54"/>
                      <a:gd name="T27" fmla="*/ 89 h 100"/>
                      <a:gd name="T28" fmla="*/ 18 w 54"/>
                      <a:gd name="T29" fmla="*/ 98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" h="100">
                        <a:moveTo>
                          <a:pt x="18" y="98"/>
                        </a:moveTo>
                        <a:lnTo>
                          <a:pt x="53" y="99"/>
                        </a:lnTo>
                        <a:lnTo>
                          <a:pt x="53" y="92"/>
                        </a:lnTo>
                        <a:lnTo>
                          <a:pt x="18" y="92"/>
                        </a:lnTo>
                        <a:lnTo>
                          <a:pt x="18" y="92"/>
                        </a:lnTo>
                        <a:cubicBezTo>
                          <a:pt x="14" y="92"/>
                          <a:pt x="11" y="89"/>
                          <a:pt x="9" y="86"/>
                        </a:cubicBezTo>
                        <a:lnTo>
                          <a:pt x="9" y="86"/>
                        </a:lnTo>
                        <a:cubicBezTo>
                          <a:pt x="6" y="83"/>
                          <a:pt x="6" y="78"/>
                          <a:pt x="8" y="74"/>
                        </a:cubicBezTo>
                        <a:lnTo>
                          <a:pt x="40" y="2"/>
                        </a:lnTo>
                        <a:lnTo>
                          <a:pt x="34" y="0"/>
                        </a:lnTo>
                        <a:lnTo>
                          <a:pt x="2" y="72"/>
                        </a:lnTo>
                        <a:lnTo>
                          <a:pt x="2" y="72"/>
                        </a:lnTo>
                        <a:cubicBezTo>
                          <a:pt x="0" y="78"/>
                          <a:pt x="0" y="84"/>
                          <a:pt x="3" y="89"/>
                        </a:cubicBezTo>
                        <a:lnTo>
                          <a:pt x="3" y="89"/>
                        </a:lnTo>
                        <a:cubicBezTo>
                          <a:pt x="6" y="95"/>
                          <a:pt x="12" y="98"/>
                          <a:pt x="18" y="98"/>
                        </a:cubicBezTo>
                      </a:path>
                    </a:pathLst>
                  </a:custGeom>
                  <a:solidFill>
                    <a:srgbClr val="FC787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32" name="Freeform 123">
                    <a:extLst>
                      <a:ext uri="{FF2B5EF4-FFF2-40B4-BE49-F238E27FC236}">
                        <a16:creationId xmlns:a16="http://schemas.microsoft.com/office/drawing/2014/main" id="{B10CE8E9-C874-4133-E795-23D14D267C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254335" y="9114098"/>
                    <a:ext cx="2095397" cy="1883250"/>
                  </a:xfrm>
                  <a:custGeom>
                    <a:avLst/>
                    <a:gdLst>
                      <a:gd name="T0" fmla="*/ 957 w 2483"/>
                      <a:gd name="T1" fmla="*/ 2232 h 2233"/>
                      <a:gd name="T2" fmla="*/ 196 w 2483"/>
                      <a:gd name="T3" fmla="*/ 1087 h 2233"/>
                      <a:gd name="T4" fmla="*/ 196 w 2483"/>
                      <a:gd name="T5" fmla="*/ 1087 h 2233"/>
                      <a:gd name="T6" fmla="*/ 375 w 2483"/>
                      <a:gd name="T7" fmla="*/ 197 h 2233"/>
                      <a:gd name="T8" fmla="*/ 375 w 2483"/>
                      <a:gd name="T9" fmla="*/ 197 h 2233"/>
                      <a:gd name="T10" fmla="*/ 1267 w 2483"/>
                      <a:gd name="T11" fmla="*/ 376 h 2233"/>
                      <a:gd name="T12" fmla="*/ 1317 w 2483"/>
                      <a:gd name="T13" fmla="*/ 450 h 2233"/>
                      <a:gd name="T14" fmla="*/ 1394 w 2483"/>
                      <a:gd name="T15" fmla="*/ 399 h 2233"/>
                      <a:gd name="T16" fmla="*/ 1394 w 2483"/>
                      <a:gd name="T17" fmla="*/ 399 h 2233"/>
                      <a:gd name="T18" fmla="*/ 2285 w 2483"/>
                      <a:gd name="T19" fmla="*/ 579 h 2233"/>
                      <a:gd name="T20" fmla="*/ 2285 w 2483"/>
                      <a:gd name="T21" fmla="*/ 579 h 2233"/>
                      <a:gd name="T22" fmla="*/ 2105 w 2483"/>
                      <a:gd name="T23" fmla="*/ 1469 h 2233"/>
                      <a:gd name="T24" fmla="*/ 957 w 2483"/>
                      <a:gd name="T25" fmla="*/ 2232 h 22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483" h="2233">
                        <a:moveTo>
                          <a:pt x="957" y="2232"/>
                        </a:moveTo>
                        <a:lnTo>
                          <a:pt x="196" y="1087"/>
                        </a:lnTo>
                        <a:lnTo>
                          <a:pt x="196" y="1087"/>
                        </a:lnTo>
                        <a:cubicBezTo>
                          <a:pt x="0" y="791"/>
                          <a:pt x="80" y="393"/>
                          <a:pt x="375" y="197"/>
                        </a:cubicBezTo>
                        <a:lnTo>
                          <a:pt x="375" y="197"/>
                        </a:lnTo>
                        <a:cubicBezTo>
                          <a:pt x="672" y="0"/>
                          <a:pt x="1071" y="81"/>
                          <a:pt x="1267" y="376"/>
                        </a:cubicBezTo>
                        <a:lnTo>
                          <a:pt x="1317" y="450"/>
                        </a:lnTo>
                        <a:lnTo>
                          <a:pt x="1394" y="399"/>
                        </a:lnTo>
                        <a:lnTo>
                          <a:pt x="1394" y="399"/>
                        </a:lnTo>
                        <a:cubicBezTo>
                          <a:pt x="1689" y="203"/>
                          <a:pt x="2089" y="283"/>
                          <a:pt x="2285" y="579"/>
                        </a:cubicBezTo>
                        <a:lnTo>
                          <a:pt x="2285" y="579"/>
                        </a:lnTo>
                        <a:cubicBezTo>
                          <a:pt x="2482" y="874"/>
                          <a:pt x="2401" y="1273"/>
                          <a:pt x="2105" y="1469"/>
                        </a:cubicBezTo>
                        <a:lnTo>
                          <a:pt x="957" y="2232"/>
                        </a:lnTo>
                      </a:path>
                    </a:pathLst>
                  </a:custGeom>
                  <a:solidFill>
                    <a:srgbClr val="E22A12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33" name="Freeform 124">
                    <a:extLst>
                      <a:ext uri="{FF2B5EF4-FFF2-40B4-BE49-F238E27FC236}">
                        <a16:creationId xmlns:a16="http://schemas.microsoft.com/office/drawing/2014/main" id="{B56B6FA9-684B-1445-0779-C4D5DC3665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641406" y="9605378"/>
                    <a:ext cx="1261705" cy="833692"/>
                  </a:xfrm>
                  <a:custGeom>
                    <a:avLst/>
                    <a:gdLst>
                      <a:gd name="T0" fmla="*/ 517 w 1495"/>
                      <a:gd name="T1" fmla="*/ 936 h 986"/>
                      <a:gd name="T2" fmla="*/ 487 w 1495"/>
                      <a:gd name="T3" fmla="*/ 92 h 986"/>
                      <a:gd name="T4" fmla="*/ 487 w 1495"/>
                      <a:gd name="T5" fmla="*/ 92 h 986"/>
                      <a:gd name="T6" fmla="*/ 473 w 1495"/>
                      <a:gd name="T7" fmla="*/ 88 h 986"/>
                      <a:gd name="T8" fmla="*/ 349 w 1495"/>
                      <a:gd name="T9" fmla="*/ 352 h 986"/>
                      <a:gd name="T10" fmla="*/ 17 w 1495"/>
                      <a:gd name="T11" fmla="*/ 259 h 986"/>
                      <a:gd name="T12" fmla="*/ 17 w 1495"/>
                      <a:gd name="T13" fmla="*/ 259 h 986"/>
                      <a:gd name="T14" fmla="*/ 3 w 1495"/>
                      <a:gd name="T15" fmla="*/ 235 h 986"/>
                      <a:gd name="T16" fmla="*/ 3 w 1495"/>
                      <a:gd name="T17" fmla="*/ 235 h 986"/>
                      <a:gd name="T18" fmla="*/ 28 w 1495"/>
                      <a:gd name="T19" fmla="*/ 221 h 986"/>
                      <a:gd name="T20" fmla="*/ 328 w 1495"/>
                      <a:gd name="T21" fmla="*/ 305 h 986"/>
                      <a:gd name="T22" fmla="*/ 454 w 1495"/>
                      <a:gd name="T23" fmla="*/ 35 h 986"/>
                      <a:gd name="T24" fmla="*/ 454 w 1495"/>
                      <a:gd name="T25" fmla="*/ 35 h 986"/>
                      <a:gd name="T26" fmla="*/ 525 w 1495"/>
                      <a:gd name="T27" fmla="*/ 49 h 986"/>
                      <a:gd name="T28" fmla="*/ 555 w 1495"/>
                      <a:gd name="T29" fmla="*/ 902 h 986"/>
                      <a:gd name="T30" fmla="*/ 555 w 1495"/>
                      <a:gd name="T31" fmla="*/ 902 h 986"/>
                      <a:gd name="T32" fmla="*/ 569 w 1495"/>
                      <a:gd name="T33" fmla="*/ 904 h 986"/>
                      <a:gd name="T34" fmla="*/ 1022 w 1495"/>
                      <a:gd name="T35" fmla="*/ 145 h 986"/>
                      <a:gd name="T36" fmla="*/ 1022 w 1495"/>
                      <a:gd name="T37" fmla="*/ 145 h 986"/>
                      <a:gd name="T38" fmla="*/ 1090 w 1495"/>
                      <a:gd name="T39" fmla="*/ 160 h 986"/>
                      <a:gd name="T40" fmla="*/ 1165 w 1495"/>
                      <a:gd name="T41" fmla="*/ 793 h 986"/>
                      <a:gd name="T42" fmla="*/ 1477 w 1495"/>
                      <a:gd name="T43" fmla="*/ 884 h 986"/>
                      <a:gd name="T44" fmla="*/ 1477 w 1495"/>
                      <a:gd name="T45" fmla="*/ 884 h 986"/>
                      <a:gd name="T46" fmla="*/ 1491 w 1495"/>
                      <a:gd name="T47" fmla="*/ 908 h 986"/>
                      <a:gd name="T48" fmla="*/ 1491 w 1495"/>
                      <a:gd name="T49" fmla="*/ 908 h 986"/>
                      <a:gd name="T50" fmla="*/ 1467 w 1495"/>
                      <a:gd name="T51" fmla="*/ 922 h 986"/>
                      <a:gd name="T52" fmla="*/ 1128 w 1495"/>
                      <a:gd name="T53" fmla="*/ 824 h 986"/>
                      <a:gd name="T54" fmla="*/ 1054 w 1495"/>
                      <a:gd name="T55" fmla="*/ 193 h 986"/>
                      <a:gd name="T56" fmla="*/ 1054 w 1495"/>
                      <a:gd name="T57" fmla="*/ 193 h 986"/>
                      <a:gd name="T58" fmla="*/ 1041 w 1495"/>
                      <a:gd name="T59" fmla="*/ 190 h 986"/>
                      <a:gd name="T60" fmla="*/ 585 w 1495"/>
                      <a:gd name="T61" fmla="*/ 953 h 986"/>
                      <a:gd name="T62" fmla="*/ 585 w 1495"/>
                      <a:gd name="T63" fmla="*/ 953 h 986"/>
                      <a:gd name="T64" fmla="*/ 517 w 1495"/>
                      <a:gd name="T65" fmla="*/ 936 h 9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495" h="986">
                        <a:moveTo>
                          <a:pt x="517" y="936"/>
                        </a:moveTo>
                        <a:lnTo>
                          <a:pt x="487" y="92"/>
                        </a:lnTo>
                        <a:lnTo>
                          <a:pt x="487" y="92"/>
                        </a:lnTo>
                        <a:cubicBezTo>
                          <a:pt x="487" y="83"/>
                          <a:pt x="476" y="82"/>
                          <a:pt x="473" y="88"/>
                        </a:cubicBezTo>
                        <a:lnTo>
                          <a:pt x="349" y="352"/>
                        </a:lnTo>
                        <a:lnTo>
                          <a:pt x="17" y="259"/>
                        </a:lnTo>
                        <a:lnTo>
                          <a:pt x="17" y="259"/>
                        </a:lnTo>
                        <a:cubicBezTo>
                          <a:pt x="6" y="256"/>
                          <a:pt x="0" y="245"/>
                          <a:pt x="3" y="235"/>
                        </a:cubicBezTo>
                        <a:lnTo>
                          <a:pt x="3" y="235"/>
                        </a:lnTo>
                        <a:cubicBezTo>
                          <a:pt x="6" y="224"/>
                          <a:pt x="17" y="218"/>
                          <a:pt x="28" y="221"/>
                        </a:cubicBezTo>
                        <a:lnTo>
                          <a:pt x="328" y="305"/>
                        </a:lnTo>
                        <a:lnTo>
                          <a:pt x="454" y="35"/>
                        </a:lnTo>
                        <a:lnTo>
                          <a:pt x="454" y="35"/>
                        </a:lnTo>
                        <a:cubicBezTo>
                          <a:pt x="471" y="0"/>
                          <a:pt x="523" y="11"/>
                          <a:pt x="525" y="49"/>
                        </a:cubicBezTo>
                        <a:lnTo>
                          <a:pt x="555" y="902"/>
                        </a:lnTo>
                        <a:lnTo>
                          <a:pt x="555" y="902"/>
                        </a:lnTo>
                        <a:cubicBezTo>
                          <a:pt x="555" y="909"/>
                          <a:pt x="564" y="911"/>
                          <a:pt x="569" y="904"/>
                        </a:cubicBezTo>
                        <a:lnTo>
                          <a:pt x="1022" y="145"/>
                        </a:lnTo>
                        <a:lnTo>
                          <a:pt x="1022" y="145"/>
                        </a:lnTo>
                        <a:cubicBezTo>
                          <a:pt x="1040" y="116"/>
                          <a:pt x="1085" y="126"/>
                          <a:pt x="1090" y="160"/>
                        </a:cubicBezTo>
                        <a:lnTo>
                          <a:pt x="1165" y="793"/>
                        </a:lnTo>
                        <a:lnTo>
                          <a:pt x="1477" y="884"/>
                        </a:lnTo>
                        <a:lnTo>
                          <a:pt x="1477" y="884"/>
                        </a:lnTo>
                        <a:cubicBezTo>
                          <a:pt x="1488" y="887"/>
                          <a:pt x="1494" y="898"/>
                          <a:pt x="1491" y="908"/>
                        </a:cubicBezTo>
                        <a:lnTo>
                          <a:pt x="1491" y="908"/>
                        </a:lnTo>
                        <a:cubicBezTo>
                          <a:pt x="1488" y="919"/>
                          <a:pt x="1477" y="925"/>
                          <a:pt x="1467" y="922"/>
                        </a:cubicBezTo>
                        <a:lnTo>
                          <a:pt x="1128" y="824"/>
                        </a:lnTo>
                        <a:lnTo>
                          <a:pt x="1054" y="193"/>
                        </a:lnTo>
                        <a:lnTo>
                          <a:pt x="1054" y="193"/>
                        </a:lnTo>
                        <a:cubicBezTo>
                          <a:pt x="1053" y="186"/>
                          <a:pt x="1044" y="184"/>
                          <a:pt x="1041" y="190"/>
                        </a:cubicBezTo>
                        <a:lnTo>
                          <a:pt x="585" y="953"/>
                        </a:lnTo>
                        <a:lnTo>
                          <a:pt x="585" y="953"/>
                        </a:lnTo>
                        <a:cubicBezTo>
                          <a:pt x="566" y="985"/>
                          <a:pt x="518" y="972"/>
                          <a:pt x="517" y="936"/>
                        </a:cubicBez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34" name="Freeform 125">
                    <a:extLst>
                      <a:ext uri="{FF2B5EF4-FFF2-40B4-BE49-F238E27FC236}">
                        <a16:creationId xmlns:a16="http://schemas.microsoft.com/office/drawing/2014/main" id="{EFBC5216-F3C5-F356-C5C9-5C833495D5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965205" y="9147591"/>
                    <a:ext cx="219587" cy="238198"/>
                  </a:xfrm>
                  <a:custGeom>
                    <a:avLst/>
                    <a:gdLst>
                      <a:gd name="T0" fmla="*/ 78 w 259"/>
                      <a:gd name="T1" fmla="*/ 18 h 282"/>
                      <a:gd name="T2" fmla="*/ 33 w 259"/>
                      <a:gd name="T3" fmla="*/ 65 h 282"/>
                      <a:gd name="T4" fmla="*/ 2 w 259"/>
                      <a:gd name="T5" fmla="*/ 127 h 282"/>
                      <a:gd name="T6" fmla="*/ 2 w 259"/>
                      <a:gd name="T7" fmla="*/ 127 h 282"/>
                      <a:gd name="T8" fmla="*/ 29 w 259"/>
                      <a:gd name="T9" fmla="*/ 146 h 282"/>
                      <a:gd name="T10" fmla="*/ 42 w 259"/>
                      <a:gd name="T11" fmla="*/ 138 h 282"/>
                      <a:gd name="T12" fmla="*/ 17 w 259"/>
                      <a:gd name="T13" fmla="*/ 167 h 282"/>
                      <a:gd name="T14" fmla="*/ 6 w 259"/>
                      <a:gd name="T15" fmla="*/ 185 h 282"/>
                      <a:gd name="T16" fmla="*/ 6 w 259"/>
                      <a:gd name="T17" fmla="*/ 185 h 282"/>
                      <a:gd name="T18" fmla="*/ 46 w 259"/>
                      <a:gd name="T19" fmla="*/ 210 h 282"/>
                      <a:gd name="T20" fmla="*/ 53 w 259"/>
                      <a:gd name="T21" fmla="*/ 204 h 282"/>
                      <a:gd name="T22" fmla="*/ 22 w 259"/>
                      <a:gd name="T23" fmla="*/ 241 h 282"/>
                      <a:gd name="T24" fmla="*/ 21 w 259"/>
                      <a:gd name="T25" fmla="*/ 251 h 282"/>
                      <a:gd name="T26" fmla="*/ 21 w 259"/>
                      <a:gd name="T27" fmla="*/ 251 h 282"/>
                      <a:gd name="T28" fmla="*/ 52 w 259"/>
                      <a:gd name="T29" fmla="*/ 271 h 282"/>
                      <a:gd name="T30" fmla="*/ 104 w 259"/>
                      <a:gd name="T31" fmla="*/ 235 h 282"/>
                      <a:gd name="T32" fmla="*/ 104 w 259"/>
                      <a:gd name="T33" fmla="*/ 239 h 282"/>
                      <a:gd name="T34" fmla="*/ 104 w 259"/>
                      <a:gd name="T35" fmla="*/ 239 h 282"/>
                      <a:gd name="T36" fmla="*/ 132 w 259"/>
                      <a:gd name="T37" fmla="*/ 263 h 282"/>
                      <a:gd name="T38" fmla="*/ 181 w 259"/>
                      <a:gd name="T39" fmla="*/ 237 h 282"/>
                      <a:gd name="T40" fmla="*/ 244 w 259"/>
                      <a:gd name="T41" fmla="*/ 175 h 282"/>
                      <a:gd name="T42" fmla="*/ 244 w 259"/>
                      <a:gd name="T43" fmla="*/ 175 h 282"/>
                      <a:gd name="T44" fmla="*/ 237 w 259"/>
                      <a:gd name="T45" fmla="*/ 131 h 282"/>
                      <a:gd name="T46" fmla="*/ 230 w 259"/>
                      <a:gd name="T47" fmla="*/ 128 h 282"/>
                      <a:gd name="T48" fmla="*/ 230 w 259"/>
                      <a:gd name="T49" fmla="*/ 120 h 282"/>
                      <a:gd name="T50" fmla="*/ 230 w 259"/>
                      <a:gd name="T51" fmla="*/ 120 h 282"/>
                      <a:gd name="T52" fmla="*/ 196 w 259"/>
                      <a:gd name="T53" fmla="*/ 90 h 282"/>
                      <a:gd name="T54" fmla="*/ 190 w 259"/>
                      <a:gd name="T55" fmla="*/ 90 h 282"/>
                      <a:gd name="T56" fmla="*/ 189 w 259"/>
                      <a:gd name="T57" fmla="*/ 80 h 282"/>
                      <a:gd name="T58" fmla="*/ 189 w 259"/>
                      <a:gd name="T59" fmla="*/ 80 h 282"/>
                      <a:gd name="T60" fmla="*/ 144 w 259"/>
                      <a:gd name="T61" fmla="*/ 50 h 282"/>
                      <a:gd name="T62" fmla="*/ 139 w 259"/>
                      <a:gd name="T63" fmla="*/ 25 h 282"/>
                      <a:gd name="T64" fmla="*/ 139 w 259"/>
                      <a:gd name="T65" fmla="*/ 25 h 282"/>
                      <a:gd name="T66" fmla="*/ 107 w 259"/>
                      <a:gd name="T67" fmla="*/ 2 h 282"/>
                      <a:gd name="T68" fmla="*/ 107 w 259"/>
                      <a:gd name="T69" fmla="*/ 2 h 282"/>
                      <a:gd name="T70" fmla="*/ 78 w 259"/>
                      <a:gd name="T71" fmla="*/ 18 h 2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259" h="282">
                        <a:moveTo>
                          <a:pt x="78" y="18"/>
                        </a:moveTo>
                        <a:lnTo>
                          <a:pt x="33" y="65"/>
                        </a:lnTo>
                        <a:lnTo>
                          <a:pt x="2" y="127"/>
                        </a:lnTo>
                        <a:lnTo>
                          <a:pt x="2" y="127"/>
                        </a:lnTo>
                        <a:cubicBezTo>
                          <a:pt x="0" y="142"/>
                          <a:pt x="16" y="153"/>
                          <a:pt x="29" y="146"/>
                        </a:cubicBezTo>
                        <a:lnTo>
                          <a:pt x="42" y="138"/>
                        </a:lnTo>
                        <a:lnTo>
                          <a:pt x="17" y="167"/>
                        </a:lnTo>
                        <a:lnTo>
                          <a:pt x="6" y="185"/>
                        </a:lnTo>
                        <a:lnTo>
                          <a:pt x="6" y="185"/>
                        </a:lnTo>
                        <a:cubicBezTo>
                          <a:pt x="3" y="207"/>
                          <a:pt x="27" y="221"/>
                          <a:pt x="46" y="210"/>
                        </a:cubicBezTo>
                        <a:lnTo>
                          <a:pt x="53" y="204"/>
                        </a:lnTo>
                        <a:lnTo>
                          <a:pt x="22" y="241"/>
                        </a:lnTo>
                        <a:lnTo>
                          <a:pt x="21" y="251"/>
                        </a:lnTo>
                        <a:lnTo>
                          <a:pt x="21" y="251"/>
                        </a:lnTo>
                        <a:cubicBezTo>
                          <a:pt x="17" y="268"/>
                          <a:pt x="37" y="281"/>
                          <a:pt x="52" y="271"/>
                        </a:cubicBezTo>
                        <a:lnTo>
                          <a:pt x="104" y="235"/>
                        </a:lnTo>
                        <a:lnTo>
                          <a:pt x="104" y="239"/>
                        </a:lnTo>
                        <a:lnTo>
                          <a:pt x="104" y="239"/>
                        </a:lnTo>
                        <a:cubicBezTo>
                          <a:pt x="102" y="255"/>
                          <a:pt x="116" y="267"/>
                          <a:pt x="132" y="263"/>
                        </a:cubicBezTo>
                        <a:lnTo>
                          <a:pt x="181" y="237"/>
                        </a:lnTo>
                        <a:lnTo>
                          <a:pt x="244" y="175"/>
                        </a:lnTo>
                        <a:lnTo>
                          <a:pt x="244" y="175"/>
                        </a:lnTo>
                        <a:cubicBezTo>
                          <a:pt x="258" y="162"/>
                          <a:pt x="255" y="139"/>
                          <a:pt x="237" y="131"/>
                        </a:cubicBezTo>
                        <a:lnTo>
                          <a:pt x="230" y="128"/>
                        </a:lnTo>
                        <a:lnTo>
                          <a:pt x="230" y="120"/>
                        </a:lnTo>
                        <a:lnTo>
                          <a:pt x="230" y="120"/>
                        </a:lnTo>
                        <a:cubicBezTo>
                          <a:pt x="229" y="103"/>
                          <a:pt x="214" y="89"/>
                          <a:pt x="196" y="90"/>
                        </a:cubicBezTo>
                        <a:lnTo>
                          <a:pt x="190" y="90"/>
                        </a:lnTo>
                        <a:lnTo>
                          <a:pt x="189" y="80"/>
                        </a:lnTo>
                        <a:lnTo>
                          <a:pt x="189" y="80"/>
                        </a:lnTo>
                        <a:cubicBezTo>
                          <a:pt x="186" y="58"/>
                          <a:pt x="165" y="44"/>
                          <a:pt x="144" y="50"/>
                        </a:cubicBezTo>
                        <a:lnTo>
                          <a:pt x="139" y="25"/>
                        </a:lnTo>
                        <a:lnTo>
                          <a:pt x="139" y="25"/>
                        </a:lnTo>
                        <a:cubicBezTo>
                          <a:pt x="136" y="10"/>
                          <a:pt x="122" y="0"/>
                          <a:pt x="107" y="2"/>
                        </a:cubicBezTo>
                        <a:lnTo>
                          <a:pt x="107" y="2"/>
                        </a:lnTo>
                        <a:cubicBezTo>
                          <a:pt x="96" y="4"/>
                          <a:pt x="86" y="10"/>
                          <a:pt x="78" y="18"/>
                        </a:cubicBez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35" name="Freeform 126">
                    <a:extLst>
                      <a:ext uri="{FF2B5EF4-FFF2-40B4-BE49-F238E27FC236}">
                        <a16:creationId xmlns:a16="http://schemas.microsoft.com/office/drawing/2014/main" id="{17879683-1D14-16EA-F6AB-2BEEF9D968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661190" y="9333685"/>
                    <a:ext cx="171205" cy="204702"/>
                  </a:xfrm>
                  <a:custGeom>
                    <a:avLst/>
                    <a:gdLst>
                      <a:gd name="T0" fmla="*/ 201 w 202"/>
                      <a:gd name="T1" fmla="*/ 39 h 241"/>
                      <a:gd name="T2" fmla="*/ 193 w 202"/>
                      <a:gd name="T3" fmla="*/ 27 h 241"/>
                      <a:gd name="T4" fmla="*/ 193 w 202"/>
                      <a:gd name="T5" fmla="*/ 27 h 241"/>
                      <a:gd name="T6" fmla="*/ 144 w 202"/>
                      <a:gd name="T7" fmla="*/ 15 h 241"/>
                      <a:gd name="T8" fmla="*/ 143 w 202"/>
                      <a:gd name="T9" fmla="*/ 16 h 241"/>
                      <a:gd name="T10" fmla="*/ 132 w 202"/>
                      <a:gd name="T11" fmla="*/ 8 h 241"/>
                      <a:gd name="T12" fmla="*/ 132 w 202"/>
                      <a:gd name="T13" fmla="*/ 8 h 241"/>
                      <a:gd name="T14" fmla="*/ 98 w 202"/>
                      <a:gd name="T15" fmla="*/ 9 h 241"/>
                      <a:gd name="T16" fmla="*/ 91 w 202"/>
                      <a:gd name="T17" fmla="*/ 15 h 241"/>
                      <a:gd name="T18" fmla="*/ 89 w 202"/>
                      <a:gd name="T19" fmla="*/ 13 h 241"/>
                      <a:gd name="T20" fmla="*/ 89 w 202"/>
                      <a:gd name="T21" fmla="*/ 13 h 241"/>
                      <a:gd name="T22" fmla="*/ 50 w 202"/>
                      <a:gd name="T23" fmla="*/ 16 h 241"/>
                      <a:gd name="T24" fmla="*/ 50 w 202"/>
                      <a:gd name="T25" fmla="*/ 17 h 241"/>
                      <a:gd name="T26" fmla="*/ 33 w 202"/>
                      <a:gd name="T27" fmla="*/ 10 h 241"/>
                      <a:gd name="T28" fmla="*/ 33 w 202"/>
                      <a:gd name="T29" fmla="*/ 10 h 241"/>
                      <a:gd name="T30" fmla="*/ 7 w 202"/>
                      <a:gd name="T31" fmla="*/ 19 h 241"/>
                      <a:gd name="T32" fmla="*/ 0 w 202"/>
                      <a:gd name="T33" fmla="*/ 34 h 241"/>
                      <a:gd name="T34" fmla="*/ 6 w 202"/>
                      <a:gd name="T35" fmla="*/ 151 h 241"/>
                      <a:gd name="T36" fmla="*/ 11 w 202"/>
                      <a:gd name="T37" fmla="*/ 166 h 241"/>
                      <a:gd name="T38" fmla="*/ 11 w 202"/>
                      <a:gd name="T39" fmla="*/ 166 h 241"/>
                      <a:gd name="T40" fmla="*/ 36 w 202"/>
                      <a:gd name="T41" fmla="*/ 165 h 241"/>
                      <a:gd name="T42" fmla="*/ 40 w 202"/>
                      <a:gd name="T43" fmla="*/ 155 h 241"/>
                      <a:gd name="T44" fmla="*/ 49 w 202"/>
                      <a:gd name="T45" fmla="*/ 225 h 241"/>
                      <a:gd name="T46" fmla="*/ 49 w 202"/>
                      <a:gd name="T47" fmla="*/ 225 h 241"/>
                      <a:gd name="T48" fmla="*/ 75 w 202"/>
                      <a:gd name="T49" fmla="*/ 228 h 241"/>
                      <a:gd name="T50" fmla="*/ 78 w 202"/>
                      <a:gd name="T51" fmla="*/ 220 h 241"/>
                      <a:gd name="T52" fmla="*/ 86 w 202"/>
                      <a:gd name="T53" fmla="*/ 160 h 241"/>
                      <a:gd name="T54" fmla="*/ 91 w 202"/>
                      <a:gd name="T55" fmla="*/ 190 h 241"/>
                      <a:gd name="T56" fmla="*/ 91 w 202"/>
                      <a:gd name="T57" fmla="*/ 190 h 241"/>
                      <a:gd name="T58" fmla="*/ 117 w 202"/>
                      <a:gd name="T59" fmla="*/ 196 h 241"/>
                      <a:gd name="T60" fmla="*/ 124 w 202"/>
                      <a:gd name="T61" fmla="*/ 176 h 241"/>
                      <a:gd name="T62" fmla="*/ 131 w 202"/>
                      <a:gd name="T63" fmla="*/ 148 h 241"/>
                      <a:gd name="T64" fmla="*/ 136 w 202"/>
                      <a:gd name="T65" fmla="*/ 168 h 241"/>
                      <a:gd name="T66" fmla="*/ 136 w 202"/>
                      <a:gd name="T67" fmla="*/ 168 h 241"/>
                      <a:gd name="T68" fmla="*/ 162 w 202"/>
                      <a:gd name="T69" fmla="*/ 173 h 241"/>
                      <a:gd name="T70" fmla="*/ 169 w 202"/>
                      <a:gd name="T71" fmla="*/ 162 h 241"/>
                      <a:gd name="T72" fmla="*/ 189 w 202"/>
                      <a:gd name="T73" fmla="*/ 66 h 241"/>
                      <a:gd name="T74" fmla="*/ 201 w 202"/>
                      <a:gd name="T75" fmla="*/ 39 h 2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202" h="241">
                        <a:moveTo>
                          <a:pt x="201" y="39"/>
                        </a:moveTo>
                        <a:lnTo>
                          <a:pt x="193" y="27"/>
                        </a:lnTo>
                        <a:lnTo>
                          <a:pt x="193" y="27"/>
                        </a:lnTo>
                        <a:cubicBezTo>
                          <a:pt x="182" y="10"/>
                          <a:pt x="160" y="5"/>
                          <a:pt x="144" y="15"/>
                        </a:cubicBezTo>
                        <a:lnTo>
                          <a:pt x="143" y="16"/>
                        </a:lnTo>
                        <a:lnTo>
                          <a:pt x="132" y="8"/>
                        </a:lnTo>
                        <a:lnTo>
                          <a:pt x="132" y="8"/>
                        </a:lnTo>
                        <a:cubicBezTo>
                          <a:pt x="122" y="0"/>
                          <a:pt x="108" y="1"/>
                          <a:pt x="98" y="9"/>
                        </a:cubicBezTo>
                        <a:lnTo>
                          <a:pt x="91" y="15"/>
                        </a:lnTo>
                        <a:lnTo>
                          <a:pt x="89" y="13"/>
                        </a:lnTo>
                        <a:lnTo>
                          <a:pt x="89" y="13"/>
                        </a:lnTo>
                        <a:cubicBezTo>
                          <a:pt x="77" y="3"/>
                          <a:pt x="60" y="4"/>
                          <a:pt x="50" y="16"/>
                        </a:cubicBezTo>
                        <a:lnTo>
                          <a:pt x="50" y="17"/>
                        </a:lnTo>
                        <a:lnTo>
                          <a:pt x="33" y="10"/>
                        </a:lnTo>
                        <a:lnTo>
                          <a:pt x="33" y="10"/>
                        </a:lnTo>
                        <a:cubicBezTo>
                          <a:pt x="23" y="7"/>
                          <a:pt x="13" y="10"/>
                          <a:pt x="7" y="19"/>
                        </a:cubicBezTo>
                        <a:lnTo>
                          <a:pt x="0" y="34"/>
                        </a:lnTo>
                        <a:lnTo>
                          <a:pt x="6" y="151"/>
                        </a:lnTo>
                        <a:lnTo>
                          <a:pt x="11" y="166"/>
                        </a:lnTo>
                        <a:lnTo>
                          <a:pt x="11" y="166"/>
                        </a:lnTo>
                        <a:cubicBezTo>
                          <a:pt x="15" y="177"/>
                          <a:pt x="33" y="177"/>
                          <a:pt x="36" y="165"/>
                        </a:cubicBezTo>
                        <a:lnTo>
                          <a:pt x="40" y="155"/>
                        </a:lnTo>
                        <a:lnTo>
                          <a:pt x="49" y="225"/>
                        </a:lnTo>
                        <a:lnTo>
                          <a:pt x="49" y="225"/>
                        </a:lnTo>
                        <a:cubicBezTo>
                          <a:pt x="51" y="238"/>
                          <a:pt x="69" y="240"/>
                          <a:pt x="75" y="228"/>
                        </a:cubicBezTo>
                        <a:lnTo>
                          <a:pt x="78" y="220"/>
                        </a:lnTo>
                        <a:lnTo>
                          <a:pt x="86" y="160"/>
                        </a:lnTo>
                        <a:lnTo>
                          <a:pt x="91" y="190"/>
                        </a:lnTo>
                        <a:lnTo>
                          <a:pt x="91" y="190"/>
                        </a:lnTo>
                        <a:cubicBezTo>
                          <a:pt x="93" y="202"/>
                          <a:pt x="109" y="206"/>
                          <a:pt x="117" y="196"/>
                        </a:cubicBezTo>
                        <a:lnTo>
                          <a:pt x="124" y="176"/>
                        </a:lnTo>
                        <a:lnTo>
                          <a:pt x="131" y="148"/>
                        </a:lnTo>
                        <a:lnTo>
                          <a:pt x="136" y="168"/>
                        </a:lnTo>
                        <a:lnTo>
                          <a:pt x="136" y="168"/>
                        </a:lnTo>
                        <a:cubicBezTo>
                          <a:pt x="139" y="181"/>
                          <a:pt x="155" y="184"/>
                          <a:pt x="162" y="173"/>
                        </a:cubicBezTo>
                        <a:lnTo>
                          <a:pt x="169" y="162"/>
                        </a:lnTo>
                        <a:lnTo>
                          <a:pt x="189" y="66"/>
                        </a:lnTo>
                        <a:lnTo>
                          <a:pt x="201" y="39"/>
                        </a:ln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39" name="Freeform 127">
                    <a:extLst>
                      <a:ext uri="{FF2B5EF4-FFF2-40B4-BE49-F238E27FC236}">
                        <a16:creationId xmlns:a16="http://schemas.microsoft.com/office/drawing/2014/main" id="{46B190E6-890D-D14E-607E-6671FED1981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573237" y="10003617"/>
                    <a:ext cx="193535" cy="189815"/>
                  </a:xfrm>
                  <a:custGeom>
                    <a:avLst/>
                    <a:gdLst>
                      <a:gd name="T0" fmla="*/ 166 w 230"/>
                      <a:gd name="T1" fmla="*/ 225 h 226"/>
                      <a:gd name="T2" fmla="*/ 0 w 230"/>
                      <a:gd name="T3" fmla="*/ 160 h 226"/>
                      <a:gd name="T4" fmla="*/ 62 w 230"/>
                      <a:gd name="T5" fmla="*/ 0 h 226"/>
                      <a:gd name="T6" fmla="*/ 229 w 230"/>
                      <a:gd name="T7" fmla="*/ 63 h 226"/>
                      <a:gd name="T8" fmla="*/ 166 w 230"/>
                      <a:gd name="T9" fmla="*/ 225 h 2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0" h="226">
                        <a:moveTo>
                          <a:pt x="166" y="225"/>
                        </a:moveTo>
                        <a:lnTo>
                          <a:pt x="0" y="160"/>
                        </a:lnTo>
                        <a:lnTo>
                          <a:pt x="62" y="0"/>
                        </a:lnTo>
                        <a:lnTo>
                          <a:pt x="229" y="63"/>
                        </a:lnTo>
                        <a:lnTo>
                          <a:pt x="166" y="225"/>
                        </a:ln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40" name="Freeform 128">
                    <a:extLst>
                      <a:ext uri="{FF2B5EF4-FFF2-40B4-BE49-F238E27FC236}">
                        <a16:creationId xmlns:a16="http://schemas.microsoft.com/office/drawing/2014/main" id="{17BB5BE3-C136-0885-4256-9972C9973EE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885871" y="10014783"/>
                    <a:ext cx="174925" cy="171205"/>
                  </a:xfrm>
                  <a:custGeom>
                    <a:avLst/>
                    <a:gdLst>
                      <a:gd name="T0" fmla="*/ 175 w 207"/>
                      <a:gd name="T1" fmla="*/ 201 h 202"/>
                      <a:gd name="T2" fmla="*/ 0 w 207"/>
                      <a:gd name="T3" fmla="*/ 169 h 202"/>
                      <a:gd name="T4" fmla="*/ 30 w 207"/>
                      <a:gd name="T5" fmla="*/ 0 h 202"/>
                      <a:gd name="T6" fmla="*/ 206 w 207"/>
                      <a:gd name="T7" fmla="*/ 31 h 202"/>
                      <a:gd name="T8" fmla="*/ 175 w 207"/>
                      <a:gd name="T9" fmla="*/ 201 h 2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7" h="202">
                        <a:moveTo>
                          <a:pt x="175" y="201"/>
                        </a:moveTo>
                        <a:lnTo>
                          <a:pt x="0" y="169"/>
                        </a:lnTo>
                        <a:lnTo>
                          <a:pt x="30" y="0"/>
                        </a:lnTo>
                        <a:lnTo>
                          <a:pt x="206" y="31"/>
                        </a:lnTo>
                        <a:lnTo>
                          <a:pt x="175" y="201"/>
                        </a:ln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41" name="Freeform 129">
                    <a:extLst>
                      <a:ext uri="{FF2B5EF4-FFF2-40B4-BE49-F238E27FC236}">
                        <a16:creationId xmlns:a16="http://schemas.microsoft.com/office/drawing/2014/main" id="{B44F6FEE-055B-C079-ABC9-4A0215BFFE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10456" y="10003617"/>
                    <a:ext cx="160038" cy="100491"/>
                  </a:xfrm>
                  <a:custGeom>
                    <a:avLst/>
                    <a:gdLst>
                      <a:gd name="T0" fmla="*/ 167 w 190"/>
                      <a:gd name="T1" fmla="*/ 120 h 121"/>
                      <a:gd name="T2" fmla="*/ 0 w 190"/>
                      <a:gd name="T3" fmla="*/ 55 h 121"/>
                      <a:gd name="T4" fmla="*/ 22 w 190"/>
                      <a:gd name="T5" fmla="*/ 0 h 121"/>
                      <a:gd name="T6" fmla="*/ 189 w 190"/>
                      <a:gd name="T7" fmla="*/ 63 h 121"/>
                      <a:gd name="T8" fmla="*/ 167 w 190"/>
                      <a:gd name="T9" fmla="*/ 120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0" h="121">
                        <a:moveTo>
                          <a:pt x="167" y="120"/>
                        </a:moveTo>
                        <a:lnTo>
                          <a:pt x="0" y="55"/>
                        </a:lnTo>
                        <a:lnTo>
                          <a:pt x="22" y="0"/>
                        </a:lnTo>
                        <a:lnTo>
                          <a:pt x="189" y="63"/>
                        </a:lnTo>
                        <a:lnTo>
                          <a:pt x="167" y="120"/>
                        </a:lnTo>
                      </a:path>
                    </a:pathLst>
                  </a:custGeom>
                  <a:solidFill>
                    <a:srgbClr val="F79494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42" name="Freeform 130">
                    <a:extLst>
                      <a:ext uri="{FF2B5EF4-FFF2-40B4-BE49-F238E27FC236}">
                        <a16:creationId xmlns:a16="http://schemas.microsoft.com/office/drawing/2014/main" id="{4E3A1433-A3E3-C0F5-385B-C32345FF94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900759" y="10014781"/>
                    <a:ext cx="160038" cy="89324"/>
                  </a:xfrm>
                  <a:custGeom>
                    <a:avLst/>
                    <a:gdLst>
                      <a:gd name="T0" fmla="*/ 176 w 190"/>
                      <a:gd name="T1" fmla="*/ 103 h 104"/>
                      <a:gd name="T2" fmla="*/ 0 w 190"/>
                      <a:gd name="T3" fmla="*/ 71 h 104"/>
                      <a:gd name="T4" fmla="*/ 13 w 190"/>
                      <a:gd name="T5" fmla="*/ 0 h 104"/>
                      <a:gd name="T6" fmla="*/ 189 w 190"/>
                      <a:gd name="T7" fmla="*/ 31 h 104"/>
                      <a:gd name="T8" fmla="*/ 176 w 190"/>
                      <a:gd name="T9" fmla="*/ 103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0" h="104">
                        <a:moveTo>
                          <a:pt x="176" y="103"/>
                        </a:moveTo>
                        <a:lnTo>
                          <a:pt x="0" y="71"/>
                        </a:lnTo>
                        <a:lnTo>
                          <a:pt x="13" y="0"/>
                        </a:lnTo>
                        <a:lnTo>
                          <a:pt x="189" y="31"/>
                        </a:lnTo>
                        <a:lnTo>
                          <a:pt x="176" y="103"/>
                        </a:lnTo>
                      </a:path>
                    </a:pathLst>
                  </a:custGeom>
                  <a:solidFill>
                    <a:srgbClr val="F79494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43" name="Freeform 131">
                    <a:extLst>
                      <a:ext uri="{FF2B5EF4-FFF2-40B4-BE49-F238E27FC236}">
                        <a16:creationId xmlns:a16="http://schemas.microsoft.com/office/drawing/2014/main" id="{1703393A-3D62-3C12-BDB8-DA18AD2DEA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15452" y="8403226"/>
                    <a:ext cx="844859" cy="1097943"/>
                  </a:xfrm>
                  <a:custGeom>
                    <a:avLst/>
                    <a:gdLst>
                      <a:gd name="T0" fmla="*/ 848 w 1001"/>
                      <a:gd name="T1" fmla="*/ 1098 h 1303"/>
                      <a:gd name="T2" fmla="*/ 224 w 1001"/>
                      <a:gd name="T3" fmla="*/ 1302 h 1303"/>
                      <a:gd name="T4" fmla="*/ 224 w 1001"/>
                      <a:gd name="T5" fmla="*/ 707 h 1303"/>
                      <a:gd name="T6" fmla="*/ 0 w 1001"/>
                      <a:gd name="T7" fmla="*/ 39 h 1303"/>
                      <a:gd name="T8" fmla="*/ 122 w 1001"/>
                      <a:gd name="T9" fmla="*/ 0 h 1303"/>
                      <a:gd name="T10" fmla="*/ 305 w 1001"/>
                      <a:gd name="T11" fmla="*/ 294 h 1303"/>
                      <a:gd name="T12" fmla="*/ 305 w 1001"/>
                      <a:gd name="T13" fmla="*/ 294 h 1303"/>
                      <a:gd name="T14" fmla="*/ 471 w 1001"/>
                      <a:gd name="T15" fmla="*/ 387 h 1303"/>
                      <a:gd name="T16" fmla="*/ 492 w 1001"/>
                      <a:gd name="T17" fmla="*/ 387 h 1303"/>
                      <a:gd name="T18" fmla="*/ 812 w 1001"/>
                      <a:gd name="T19" fmla="*/ 387 h 1303"/>
                      <a:gd name="T20" fmla="*/ 812 w 1001"/>
                      <a:gd name="T21" fmla="*/ 387 h 1303"/>
                      <a:gd name="T22" fmla="*/ 1000 w 1001"/>
                      <a:gd name="T23" fmla="*/ 424 h 1303"/>
                      <a:gd name="T24" fmla="*/ 829 w 1001"/>
                      <a:gd name="T25" fmla="*/ 465 h 1303"/>
                      <a:gd name="T26" fmla="*/ 848 w 1001"/>
                      <a:gd name="T27" fmla="*/ 1098 h 1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001" h="1303">
                        <a:moveTo>
                          <a:pt x="848" y="1098"/>
                        </a:moveTo>
                        <a:lnTo>
                          <a:pt x="224" y="1302"/>
                        </a:lnTo>
                        <a:lnTo>
                          <a:pt x="224" y="707"/>
                        </a:lnTo>
                        <a:lnTo>
                          <a:pt x="0" y="39"/>
                        </a:lnTo>
                        <a:lnTo>
                          <a:pt x="122" y="0"/>
                        </a:lnTo>
                        <a:lnTo>
                          <a:pt x="305" y="294"/>
                        </a:lnTo>
                        <a:lnTo>
                          <a:pt x="305" y="294"/>
                        </a:lnTo>
                        <a:cubicBezTo>
                          <a:pt x="341" y="352"/>
                          <a:pt x="403" y="387"/>
                          <a:pt x="471" y="387"/>
                        </a:cubicBezTo>
                        <a:lnTo>
                          <a:pt x="492" y="387"/>
                        </a:lnTo>
                        <a:lnTo>
                          <a:pt x="812" y="387"/>
                        </a:lnTo>
                        <a:lnTo>
                          <a:pt x="812" y="387"/>
                        </a:lnTo>
                        <a:cubicBezTo>
                          <a:pt x="918" y="387"/>
                          <a:pt x="925" y="400"/>
                          <a:pt x="1000" y="424"/>
                        </a:cubicBezTo>
                        <a:lnTo>
                          <a:pt x="829" y="465"/>
                        </a:lnTo>
                        <a:lnTo>
                          <a:pt x="848" y="1098"/>
                        </a:lnTo>
                      </a:path>
                    </a:pathLst>
                  </a:custGeom>
                  <a:solidFill>
                    <a:srgbClr val="FCAC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44" name="Freeform 132">
                    <a:extLst>
                      <a:ext uri="{FF2B5EF4-FFF2-40B4-BE49-F238E27FC236}">
                        <a16:creationId xmlns:a16="http://schemas.microsoft.com/office/drawing/2014/main" id="{236E9C69-1255-CD79-9958-C34A0A1D7A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55120" y="9329962"/>
                    <a:ext cx="483839" cy="740644"/>
                  </a:xfrm>
                  <a:custGeom>
                    <a:avLst/>
                    <a:gdLst>
                      <a:gd name="T0" fmla="*/ 212 w 573"/>
                      <a:gd name="T1" fmla="*/ 0 h 876"/>
                      <a:gd name="T2" fmla="*/ 572 w 573"/>
                      <a:gd name="T3" fmla="*/ 159 h 876"/>
                      <a:gd name="T4" fmla="*/ 487 w 573"/>
                      <a:gd name="T5" fmla="*/ 875 h 876"/>
                      <a:gd name="T6" fmla="*/ 287 w 573"/>
                      <a:gd name="T7" fmla="*/ 837 h 876"/>
                      <a:gd name="T8" fmla="*/ 323 w 573"/>
                      <a:gd name="T9" fmla="*/ 382 h 876"/>
                      <a:gd name="T10" fmla="*/ 0 w 573"/>
                      <a:gd name="T11" fmla="*/ 69 h 876"/>
                      <a:gd name="T12" fmla="*/ 212 w 573"/>
                      <a:gd name="T13" fmla="*/ 0 h 8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3" h="876">
                        <a:moveTo>
                          <a:pt x="212" y="0"/>
                        </a:moveTo>
                        <a:lnTo>
                          <a:pt x="572" y="159"/>
                        </a:lnTo>
                        <a:lnTo>
                          <a:pt x="487" y="875"/>
                        </a:lnTo>
                        <a:lnTo>
                          <a:pt x="287" y="837"/>
                        </a:lnTo>
                        <a:lnTo>
                          <a:pt x="323" y="382"/>
                        </a:lnTo>
                        <a:lnTo>
                          <a:pt x="0" y="69"/>
                        </a:lnTo>
                        <a:lnTo>
                          <a:pt x="212" y="0"/>
                        </a:lnTo>
                      </a:path>
                    </a:pathLst>
                  </a:custGeom>
                  <a:solidFill>
                    <a:srgbClr val="B1C2F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45" name="Freeform 133">
                    <a:extLst>
                      <a:ext uri="{FF2B5EF4-FFF2-40B4-BE49-F238E27FC236}">
                        <a16:creationId xmlns:a16="http://schemas.microsoft.com/office/drawing/2014/main" id="{08AAAD28-B4C3-438E-CA84-45CCEB244B5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562073" y="10089219"/>
                    <a:ext cx="219589" cy="167481"/>
                  </a:xfrm>
                  <a:custGeom>
                    <a:avLst/>
                    <a:gdLst>
                      <a:gd name="T0" fmla="*/ 255 w 261"/>
                      <a:gd name="T1" fmla="*/ 164 h 197"/>
                      <a:gd name="T2" fmla="*/ 255 w 261"/>
                      <a:gd name="T3" fmla="*/ 164 h 197"/>
                      <a:gd name="T4" fmla="*/ 158 w 261"/>
                      <a:gd name="T5" fmla="*/ 47 h 197"/>
                      <a:gd name="T6" fmla="*/ 37 w 261"/>
                      <a:gd name="T7" fmla="*/ 0 h 197"/>
                      <a:gd name="T8" fmla="*/ 0 w 261"/>
                      <a:gd name="T9" fmla="*/ 96 h 197"/>
                      <a:gd name="T10" fmla="*/ 260 w 261"/>
                      <a:gd name="T11" fmla="*/ 196 h 197"/>
                      <a:gd name="T12" fmla="*/ 255 w 261"/>
                      <a:gd name="T13" fmla="*/ 164 h 1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1" h="197">
                        <a:moveTo>
                          <a:pt x="255" y="164"/>
                        </a:moveTo>
                        <a:lnTo>
                          <a:pt x="255" y="164"/>
                        </a:lnTo>
                        <a:cubicBezTo>
                          <a:pt x="245" y="111"/>
                          <a:pt x="209" y="67"/>
                          <a:pt x="158" y="47"/>
                        </a:cubicBezTo>
                        <a:lnTo>
                          <a:pt x="37" y="0"/>
                        </a:lnTo>
                        <a:lnTo>
                          <a:pt x="0" y="96"/>
                        </a:lnTo>
                        <a:lnTo>
                          <a:pt x="260" y="196"/>
                        </a:lnTo>
                        <a:lnTo>
                          <a:pt x="255" y="164"/>
                        </a:lnTo>
                      </a:path>
                    </a:pathLst>
                  </a:custGeom>
                  <a:solidFill>
                    <a:srgbClr val="000D3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46" name="Freeform 134">
                    <a:extLst>
                      <a:ext uri="{FF2B5EF4-FFF2-40B4-BE49-F238E27FC236}">
                        <a16:creationId xmlns:a16="http://schemas.microsoft.com/office/drawing/2014/main" id="{50F3CE4B-B7DC-2752-50C3-F4639F52F6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547183" y="10171100"/>
                    <a:ext cx="267972" cy="141430"/>
                  </a:xfrm>
                  <a:custGeom>
                    <a:avLst/>
                    <a:gdLst>
                      <a:gd name="T0" fmla="*/ 279 w 318"/>
                      <a:gd name="T1" fmla="*/ 100 h 166"/>
                      <a:gd name="T2" fmla="*/ 19 w 318"/>
                      <a:gd name="T3" fmla="*/ 0 h 166"/>
                      <a:gd name="T4" fmla="*/ 0 w 318"/>
                      <a:gd name="T5" fmla="*/ 47 h 166"/>
                      <a:gd name="T6" fmla="*/ 308 w 318"/>
                      <a:gd name="T7" fmla="*/ 165 h 166"/>
                      <a:gd name="T8" fmla="*/ 308 w 318"/>
                      <a:gd name="T9" fmla="*/ 164 h 166"/>
                      <a:gd name="T10" fmla="*/ 308 w 318"/>
                      <a:gd name="T11" fmla="*/ 164 h 166"/>
                      <a:gd name="T12" fmla="*/ 279 w 318"/>
                      <a:gd name="T13" fmla="*/ 100 h 1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8" h="166">
                        <a:moveTo>
                          <a:pt x="279" y="100"/>
                        </a:moveTo>
                        <a:lnTo>
                          <a:pt x="19" y="0"/>
                        </a:lnTo>
                        <a:lnTo>
                          <a:pt x="0" y="47"/>
                        </a:lnTo>
                        <a:lnTo>
                          <a:pt x="308" y="165"/>
                        </a:lnTo>
                        <a:lnTo>
                          <a:pt x="308" y="164"/>
                        </a:lnTo>
                        <a:lnTo>
                          <a:pt x="308" y="164"/>
                        </a:lnTo>
                        <a:cubicBezTo>
                          <a:pt x="317" y="139"/>
                          <a:pt x="305" y="110"/>
                          <a:pt x="279" y="100"/>
                        </a:cubicBezTo>
                      </a:path>
                    </a:pathLst>
                  </a:custGeom>
                  <a:solidFill>
                    <a:srgbClr val="B1C2F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47" name="Freeform 135">
                    <a:extLst>
                      <a:ext uri="{FF2B5EF4-FFF2-40B4-BE49-F238E27FC236}">
                        <a16:creationId xmlns:a16="http://schemas.microsoft.com/office/drawing/2014/main" id="{1FD475E4-AAB7-84E0-9A00-7F8341FC81D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878428" y="10107828"/>
                    <a:ext cx="234475" cy="126543"/>
                  </a:xfrm>
                  <a:custGeom>
                    <a:avLst/>
                    <a:gdLst>
                      <a:gd name="T0" fmla="*/ 264 w 276"/>
                      <a:gd name="T1" fmla="*/ 120 h 151"/>
                      <a:gd name="T2" fmla="*/ 264 w 276"/>
                      <a:gd name="T3" fmla="*/ 120 h 151"/>
                      <a:gd name="T4" fmla="*/ 146 w 276"/>
                      <a:gd name="T5" fmla="*/ 23 h 151"/>
                      <a:gd name="T6" fmla="*/ 19 w 276"/>
                      <a:gd name="T7" fmla="*/ 0 h 151"/>
                      <a:gd name="T8" fmla="*/ 0 w 276"/>
                      <a:gd name="T9" fmla="*/ 100 h 151"/>
                      <a:gd name="T10" fmla="*/ 275 w 276"/>
                      <a:gd name="T11" fmla="*/ 150 h 151"/>
                      <a:gd name="T12" fmla="*/ 264 w 276"/>
                      <a:gd name="T13" fmla="*/ 120 h 1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6" h="151">
                        <a:moveTo>
                          <a:pt x="264" y="120"/>
                        </a:moveTo>
                        <a:lnTo>
                          <a:pt x="264" y="120"/>
                        </a:lnTo>
                        <a:cubicBezTo>
                          <a:pt x="244" y="69"/>
                          <a:pt x="199" y="33"/>
                          <a:pt x="146" y="23"/>
                        </a:cubicBezTo>
                        <a:lnTo>
                          <a:pt x="19" y="0"/>
                        </a:lnTo>
                        <a:lnTo>
                          <a:pt x="0" y="100"/>
                        </a:lnTo>
                        <a:lnTo>
                          <a:pt x="275" y="150"/>
                        </a:lnTo>
                        <a:lnTo>
                          <a:pt x="264" y="120"/>
                        </a:lnTo>
                      </a:path>
                    </a:pathLst>
                  </a:custGeom>
                  <a:solidFill>
                    <a:srgbClr val="000D3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48" name="Freeform 136">
                    <a:extLst>
                      <a:ext uri="{FF2B5EF4-FFF2-40B4-BE49-F238E27FC236}">
                        <a16:creationId xmlns:a16="http://schemas.microsoft.com/office/drawing/2014/main" id="{A0200654-1543-0C1D-25FA-3B61B2036F0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870984" y="10193431"/>
                    <a:ext cx="279137" cy="93045"/>
                  </a:xfrm>
                  <a:custGeom>
                    <a:avLst/>
                    <a:gdLst>
                      <a:gd name="T0" fmla="*/ 283 w 329"/>
                      <a:gd name="T1" fmla="*/ 50 h 109"/>
                      <a:gd name="T2" fmla="*/ 8 w 329"/>
                      <a:gd name="T3" fmla="*/ 0 h 109"/>
                      <a:gd name="T4" fmla="*/ 0 w 329"/>
                      <a:gd name="T5" fmla="*/ 50 h 109"/>
                      <a:gd name="T6" fmla="*/ 323 w 329"/>
                      <a:gd name="T7" fmla="*/ 108 h 109"/>
                      <a:gd name="T8" fmla="*/ 323 w 329"/>
                      <a:gd name="T9" fmla="*/ 108 h 109"/>
                      <a:gd name="T10" fmla="*/ 323 w 329"/>
                      <a:gd name="T11" fmla="*/ 108 h 109"/>
                      <a:gd name="T12" fmla="*/ 283 w 329"/>
                      <a:gd name="T13" fmla="*/ 50 h 1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29" h="109">
                        <a:moveTo>
                          <a:pt x="283" y="50"/>
                        </a:moveTo>
                        <a:lnTo>
                          <a:pt x="8" y="0"/>
                        </a:lnTo>
                        <a:lnTo>
                          <a:pt x="0" y="50"/>
                        </a:lnTo>
                        <a:lnTo>
                          <a:pt x="323" y="108"/>
                        </a:lnTo>
                        <a:lnTo>
                          <a:pt x="323" y="108"/>
                        </a:lnTo>
                        <a:lnTo>
                          <a:pt x="323" y="108"/>
                        </a:lnTo>
                        <a:cubicBezTo>
                          <a:pt x="328" y="81"/>
                          <a:pt x="310" y="55"/>
                          <a:pt x="283" y="50"/>
                        </a:cubicBezTo>
                      </a:path>
                    </a:pathLst>
                  </a:custGeom>
                  <a:solidFill>
                    <a:srgbClr val="B1C2F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49" name="Freeform 137">
                    <a:extLst>
                      <a:ext uri="{FF2B5EF4-FFF2-40B4-BE49-F238E27FC236}">
                        <a16:creationId xmlns:a16="http://schemas.microsoft.com/office/drawing/2014/main" id="{C427B8FD-6DB9-3634-1C7C-C5F59001D1E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558350" y="8615369"/>
                    <a:ext cx="160038" cy="163761"/>
                  </a:xfrm>
                  <a:custGeom>
                    <a:avLst/>
                    <a:gdLst>
                      <a:gd name="T0" fmla="*/ 171 w 190"/>
                      <a:gd name="T1" fmla="*/ 192 h 193"/>
                      <a:gd name="T2" fmla="*/ 0 w 190"/>
                      <a:gd name="T3" fmla="*/ 192 h 193"/>
                      <a:gd name="T4" fmla="*/ 18 w 190"/>
                      <a:gd name="T5" fmla="*/ 0 h 193"/>
                      <a:gd name="T6" fmla="*/ 189 w 190"/>
                      <a:gd name="T7" fmla="*/ 0 h 193"/>
                      <a:gd name="T8" fmla="*/ 171 w 190"/>
                      <a:gd name="T9" fmla="*/ 192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0" h="193">
                        <a:moveTo>
                          <a:pt x="171" y="192"/>
                        </a:moveTo>
                        <a:lnTo>
                          <a:pt x="0" y="192"/>
                        </a:lnTo>
                        <a:lnTo>
                          <a:pt x="18" y="0"/>
                        </a:lnTo>
                        <a:lnTo>
                          <a:pt x="189" y="0"/>
                        </a:lnTo>
                        <a:lnTo>
                          <a:pt x="171" y="192"/>
                        </a:ln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50" name="Freeform 138">
                    <a:extLst>
                      <a:ext uri="{FF2B5EF4-FFF2-40B4-BE49-F238E27FC236}">
                        <a16:creationId xmlns:a16="http://schemas.microsoft.com/office/drawing/2014/main" id="{5BE0ED30-8982-84C3-484F-74E39154795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992630" y="8094311"/>
                    <a:ext cx="282860" cy="342409"/>
                  </a:xfrm>
                  <a:custGeom>
                    <a:avLst/>
                    <a:gdLst>
                      <a:gd name="T0" fmla="*/ 291 w 334"/>
                      <a:gd name="T1" fmla="*/ 196 h 405"/>
                      <a:gd name="T2" fmla="*/ 263 w 334"/>
                      <a:gd name="T3" fmla="*/ 225 h 405"/>
                      <a:gd name="T4" fmla="*/ 259 w 334"/>
                      <a:gd name="T5" fmla="*/ 167 h 405"/>
                      <a:gd name="T6" fmla="*/ 246 w 334"/>
                      <a:gd name="T7" fmla="*/ 100 h 405"/>
                      <a:gd name="T8" fmla="*/ 221 w 334"/>
                      <a:gd name="T9" fmla="*/ 19 h 405"/>
                      <a:gd name="T10" fmla="*/ 221 w 334"/>
                      <a:gd name="T11" fmla="*/ 19 h 405"/>
                      <a:gd name="T12" fmla="*/ 198 w 334"/>
                      <a:gd name="T13" fmla="*/ 39 h 405"/>
                      <a:gd name="T14" fmla="*/ 198 w 334"/>
                      <a:gd name="T15" fmla="*/ 39 h 405"/>
                      <a:gd name="T16" fmla="*/ 208 w 334"/>
                      <a:gd name="T17" fmla="*/ 106 h 405"/>
                      <a:gd name="T18" fmla="*/ 210 w 334"/>
                      <a:gd name="T19" fmla="*/ 160 h 405"/>
                      <a:gd name="T20" fmla="*/ 210 w 334"/>
                      <a:gd name="T21" fmla="*/ 160 h 405"/>
                      <a:gd name="T22" fmla="*/ 206 w 334"/>
                      <a:gd name="T23" fmla="*/ 182 h 405"/>
                      <a:gd name="T24" fmla="*/ 206 w 334"/>
                      <a:gd name="T25" fmla="*/ 182 h 405"/>
                      <a:gd name="T26" fmla="*/ 201 w 334"/>
                      <a:gd name="T27" fmla="*/ 178 h 405"/>
                      <a:gd name="T28" fmla="*/ 174 w 334"/>
                      <a:gd name="T29" fmla="*/ 63 h 405"/>
                      <a:gd name="T30" fmla="*/ 134 w 334"/>
                      <a:gd name="T31" fmla="*/ 8 h 405"/>
                      <a:gd name="T32" fmla="*/ 134 w 334"/>
                      <a:gd name="T33" fmla="*/ 8 h 405"/>
                      <a:gd name="T34" fmla="*/ 116 w 334"/>
                      <a:gd name="T35" fmla="*/ 13 h 405"/>
                      <a:gd name="T36" fmla="*/ 116 w 334"/>
                      <a:gd name="T37" fmla="*/ 13 h 405"/>
                      <a:gd name="T38" fmla="*/ 125 w 334"/>
                      <a:gd name="T39" fmla="*/ 55 h 405"/>
                      <a:gd name="T40" fmla="*/ 140 w 334"/>
                      <a:gd name="T41" fmla="*/ 88 h 405"/>
                      <a:gd name="T42" fmla="*/ 150 w 334"/>
                      <a:gd name="T43" fmla="*/ 168 h 405"/>
                      <a:gd name="T44" fmla="*/ 150 w 334"/>
                      <a:gd name="T45" fmla="*/ 168 h 405"/>
                      <a:gd name="T46" fmla="*/ 149 w 334"/>
                      <a:gd name="T47" fmla="*/ 184 h 405"/>
                      <a:gd name="T48" fmla="*/ 149 w 334"/>
                      <a:gd name="T49" fmla="*/ 184 h 405"/>
                      <a:gd name="T50" fmla="*/ 143 w 334"/>
                      <a:gd name="T51" fmla="*/ 181 h 405"/>
                      <a:gd name="T52" fmla="*/ 97 w 334"/>
                      <a:gd name="T53" fmla="*/ 117 h 405"/>
                      <a:gd name="T54" fmla="*/ 29 w 334"/>
                      <a:gd name="T55" fmla="*/ 88 h 405"/>
                      <a:gd name="T56" fmla="*/ 29 w 334"/>
                      <a:gd name="T57" fmla="*/ 88 h 405"/>
                      <a:gd name="T58" fmla="*/ 19 w 334"/>
                      <a:gd name="T59" fmla="*/ 98 h 405"/>
                      <a:gd name="T60" fmla="*/ 19 w 334"/>
                      <a:gd name="T61" fmla="*/ 98 h 405"/>
                      <a:gd name="T62" fmla="*/ 68 w 334"/>
                      <a:gd name="T63" fmla="*/ 141 h 405"/>
                      <a:gd name="T64" fmla="*/ 104 w 334"/>
                      <a:gd name="T65" fmla="*/ 206 h 405"/>
                      <a:gd name="T66" fmla="*/ 104 w 334"/>
                      <a:gd name="T67" fmla="*/ 206 h 405"/>
                      <a:gd name="T68" fmla="*/ 112 w 334"/>
                      <a:gd name="T69" fmla="*/ 222 h 405"/>
                      <a:gd name="T70" fmla="*/ 112 w 334"/>
                      <a:gd name="T71" fmla="*/ 222 h 405"/>
                      <a:gd name="T72" fmla="*/ 100 w 334"/>
                      <a:gd name="T73" fmla="*/ 220 h 405"/>
                      <a:gd name="T74" fmla="*/ 50 w 334"/>
                      <a:gd name="T75" fmla="*/ 191 h 405"/>
                      <a:gd name="T76" fmla="*/ 12 w 334"/>
                      <a:gd name="T77" fmla="*/ 194 h 405"/>
                      <a:gd name="T78" fmla="*/ 12 w 334"/>
                      <a:gd name="T79" fmla="*/ 194 h 405"/>
                      <a:gd name="T80" fmla="*/ 8 w 334"/>
                      <a:gd name="T81" fmla="*/ 213 h 405"/>
                      <a:gd name="T82" fmla="*/ 8 w 334"/>
                      <a:gd name="T83" fmla="*/ 213 h 405"/>
                      <a:gd name="T84" fmla="*/ 46 w 334"/>
                      <a:gd name="T85" fmla="*/ 221 h 405"/>
                      <a:gd name="T86" fmla="*/ 89 w 334"/>
                      <a:gd name="T87" fmla="*/ 259 h 405"/>
                      <a:gd name="T88" fmla="*/ 145 w 334"/>
                      <a:gd name="T89" fmla="*/ 404 h 405"/>
                      <a:gd name="T90" fmla="*/ 267 w 334"/>
                      <a:gd name="T91" fmla="*/ 365 h 405"/>
                      <a:gd name="T92" fmla="*/ 292 w 334"/>
                      <a:gd name="T93" fmla="*/ 297 h 405"/>
                      <a:gd name="T94" fmla="*/ 323 w 334"/>
                      <a:gd name="T95" fmla="*/ 220 h 405"/>
                      <a:gd name="T96" fmla="*/ 323 w 334"/>
                      <a:gd name="T97" fmla="*/ 220 h 405"/>
                      <a:gd name="T98" fmla="*/ 329 w 334"/>
                      <a:gd name="T99" fmla="*/ 145 h 405"/>
                      <a:gd name="T100" fmla="*/ 329 w 334"/>
                      <a:gd name="T101" fmla="*/ 145 h 405"/>
                      <a:gd name="T102" fmla="*/ 291 w 334"/>
                      <a:gd name="T103" fmla="*/ 196 h 4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334" h="405">
                        <a:moveTo>
                          <a:pt x="291" y="196"/>
                        </a:moveTo>
                        <a:lnTo>
                          <a:pt x="263" y="225"/>
                        </a:lnTo>
                        <a:lnTo>
                          <a:pt x="259" y="167"/>
                        </a:lnTo>
                        <a:lnTo>
                          <a:pt x="246" y="100"/>
                        </a:lnTo>
                        <a:lnTo>
                          <a:pt x="221" y="19"/>
                        </a:lnTo>
                        <a:lnTo>
                          <a:pt x="221" y="19"/>
                        </a:lnTo>
                        <a:cubicBezTo>
                          <a:pt x="221" y="19"/>
                          <a:pt x="202" y="25"/>
                          <a:pt x="198" y="39"/>
                        </a:cubicBezTo>
                        <a:lnTo>
                          <a:pt x="198" y="39"/>
                        </a:lnTo>
                        <a:cubicBezTo>
                          <a:pt x="197" y="47"/>
                          <a:pt x="206" y="94"/>
                          <a:pt x="208" y="106"/>
                        </a:cubicBezTo>
                        <a:lnTo>
                          <a:pt x="210" y="160"/>
                        </a:lnTo>
                        <a:lnTo>
                          <a:pt x="210" y="160"/>
                        </a:lnTo>
                        <a:cubicBezTo>
                          <a:pt x="211" y="163"/>
                          <a:pt x="208" y="182"/>
                          <a:pt x="206" y="182"/>
                        </a:cubicBezTo>
                        <a:lnTo>
                          <a:pt x="206" y="182"/>
                        </a:lnTo>
                        <a:cubicBezTo>
                          <a:pt x="203" y="182"/>
                          <a:pt x="201" y="180"/>
                          <a:pt x="201" y="178"/>
                        </a:cubicBezTo>
                        <a:lnTo>
                          <a:pt x="174" y="63"/>
                        </a:lnTo>
                        <a:lnTo>
                          <a:pt x="134" y="8"/>
                        </a:lnTo>
                        <a:lnTo>
                          <a:pt x="134" y="8"/>
                        </a:lnTo>
                        <a:cubicBezTo>
                          <a:pt x="129" y="0"/>
                          <a:pt x="117" y="3"/>
                          <a:pt x="116" y="13"/>
                        </a:cubicBezTo>
                        <a:lnTo>
                          <a:pt x="116" y="13"/>
                        </a:lnTo>
                        <a:cubicBezTo>
                          <a:pt x="115" y="26"/>
                          <a:pt x="116" y="43"/>
                          <a:pt x="125" y="55"/>
                        </a:cubicBezTo>
                        <a:lnTo>
                          <a:pt x="140" y="88"/>
                        </a:lnTo>
                        <a:lnTo>
                          <a:pt x="150" y="168"/>
                        </a:lnTo>
                        <a:lnTo>
                          <a:pt x="150" y="168"/>
                        </a:lnTo>
                        <a:cubicBezTo>
                          <a:pt x="150" y="172"/>
                          <a:pt x="154" y="183"/>
                          <a:pt x="149" y="184"/>
                        </a:cubicBezTo>
                        <a:lnTo>
                          <a:pt x="149" y="184"/>
                        </a:lnTo>
                        <a:cubicBezTo>
                          <a:pt x="147" y="184"/>
                          <a:pt x="144" y="182"/>
                          <a:pt x="143" y="181"/>
                        </a:cubicBezTo>
                        <a:lnTo>
                          <a:pt x="97" y="117"/>
                        </a:lnTo>
                        <a:lnTo>
                          <a:pt x="29" y="88"/>
                        </a:lnTo>
                        <a:lnTo>
                          <a:pt x="29" y="88"/>
                        </a:lnTo>
                        <a:cubicBezTo>
                          <a:pt x="23" y="86"/>
                          <a:pt x="17" y="92"/>
                          <a:pt x="19" y="98"/>
                        </a:cubicBezTo>
                        <a:lnTo>
                          <a:pt x="19" y="98"/>
                        </a:lnTo>
                        <a:cubicBezTo>
                          <a:pt x="28" y="115"/>
                          <a:pt x="43" y="139"/>
                          <a:pt x="68" y="141"/>
                        </a:cubicBezTo>
                        <a:lnTo>
                          <a:pt x="104" y="206"/>
                        </a:lnTo>
                        <a:lnTo>
                          <a:pt x="104" y="206"/>
                        </a:lnTo>
                        <a:cubicBezTo>
                          <a:pt x="108" y="210"/>
                          <a:pt x="116" y="219"/>
                          <a:pt x="112" y="222"/>
                        </a:cubicBezTo>
                        <a:lnTo>
                          <a:pt x="112" y="222"/>
                        </a:lnTo>
                        <a:cubicBezTo>
                          <a:pt x="109" y="226"/>
                          <a:pt x="105" y="223"/>
                          <a:pt x="100" y="220"/>
                        </a:cubicBezTo>
                        <a:lnTo>
                          <a:pt x="50" y="191"/>
                        </a:lnTo>
                        <a:lnTo>
                          <a:pt x="12" y="194"/>
                        </a:lnTo>
                        <a:lnTo>
                          <a:pt x="12" y="194"/>
                        </a:lnTo>
                        <a:cubicBezTo>
                          <a:pt x="2" y="195"/>
                          <a:pt x="0" y="208"/>
                          <a:pt x="8" y="213"/>
                        </a:cubicBezTo>
                        <a:lnTo>
                          <a:pt x="8" y="213"/>
                        </a:lnTo>
                        <a:cubicBezTo>
                          <a:pt x="17" y="218"/>
                          <a:pt x="35" y="223"/>
                          <a:pt x="46" y="221"/>
                        </a:cubicBezTo>
                        <a:lnTo>
                          <a:pt x="89" y="259"/>
                        </a:lnTo>
                        <a:lnTo>
                          <a:pt x="145" y="404"/>
                        </a:lnTo>
                        <a:lnTo>
                          <a:pt x="267" y="365"/>
                        </a:lnTo>
                        <a:lnTo>
                          <a:pt x="292" y="297"/>
                        </a:lnTo>
                        <a:lnTo>
                          <a:pt x="323" y="220"/>
                        </a:lnTo>
                        <a:lnTo>
                          <a:pt x="323" y="220"/>
                        </a:lnTo>
                        <a:cubicBezTo>
                          <a:pt x="323" y="220"/>
                          <a:pt x="333" y="142"/>
                          <a:pt x="329" y="145"/>
                        </a:cubicBezTo>
                        <a:lnTo>
                          <a:pt x="329" y="145"/>
                        </a:lnTo>
                        <a:cubicBezTo>
                          <a:pt x="310" y="154"/>
                          <a:pt x="293" y="173"/>
                          <a:pt x="291" y="196"/>
                        </a:cubicBez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51" name="Freeform 139">
                    <a:extLst>
                      <a:ext uri="{FF2B5EF4-FFF2-40B4-BE49-F238E27FC236}">
                        <a16:creationId xmlns:a16="http://schemas.microsoft.com/office/drawing/2014/main" id="{374E8422-DDFA-8657-E645-589231C3BE7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305267" y="9378347"/>
                    <a:ext cx="662487" cy="707150"/>
                  </a:xfrm>
                  <a:custGeom>
                    <a:avLst/>
                    <a:gdLst>
                      <a:gd name="T0" fmla="*/ 0 w 784"/>
                      <a:gd name="T1" fmla="*/ 149 h 839"/>
                      <a:gd name="T2" fmla="*/ 439 w 784"/>
                      <a:gd name="T3" fmla="*/ 441 h 839"/>
                      <a:gd name="T4" fmla="*/ 352 w 784"/>
                      <a:gd name="T5" fmla="*/ 750 h 839"/>
                      <a:gd name="T6" fmla="*/ 580 w 784"/>
                      <a:gd name="T7" fmla="*/ 838 h 839"/>
                      <a:gd name="T8" fmla="*/ 783 w 784"/>
                      <a:gd name="T9" fmla="*/ 188 h 839"/>
                      <a:gd name="T10" fmla="*/ 456 w 784"/>
                      <a:gd name="T11" fmla="*/ 0 h 839"/>
                      <a:gd name="T12" fmla="*/ 0 w 784"/>
                      <a:gd name="T13" fmla="*/ 149 h 8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4" h="839">
                        <a:moveTo>
                          <a:pt x="0" y="149"/>
                        </a:moveTo>
                        <a:lnTo>
                          <a:pt x="439" y="441"/>
                        </a:lnTo>
                        <a:lnTo>
                          <a:pt x="352" y="750"/>
                        </a:lnTo>
                        <a:lnTo>
                          <a:pt x="580" y="838"/>
                        </a:lnTo>
                        <a:lnTo>
                          <a:pt x="783" y="188"/>
                        </a:lnTo>
                        <a:lnTo>
                          <a:pt x="456" y="0"/>
                        </a:lnTo>
                        <a:lnTo>
                          <a:pt x="0" y="149"/>
                        </a:lnTo>
                      </a:path>
                    </a:pathLst>
                  </a:custGeom>
                  <a:solidFill>
                    <a:srgbClr val="D6D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52" name="Freeform 140">
                    <a:extLst>
                      <a:ext uri="{FF2B5EF4-FFF2-40B4-BE49-F238E27FC236}">
                        <a16:creationId xmlns:a16="http://schemas.microsoft.com/office/drawing/2014/main" id="{1BCFED80-4513-6289-1036-9B81F61BA9A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565796" y="8615369"/>
                    <a:ext cx="152594" cy="74437"/>
                  </a:xfrm>
                  <a:custGeom>
                    <a:avLst/>
                    <a:gdLst>
                      <a:gd name="T0" fmla="*/ 173 w 180"/>
                      <a:gd name="T1" fmla="*/ 69 h 87"/>
                      <a:gd name="T2" fmla="*/ 0 w 180"/>
                      <a:gd name="T3" fmla="*/ 86 h 87"/>
                      <a:gd name="T4" fmla="*/ 8 w 180"/>
                      <a:gd name="T5" fmla="*/ 0 h 87"/>
                      <a:gd name="T6" fmla="*/ 179 w 180"/>
                      <a:gd name="T7" fmla="*/ 0 h 87"/>
                      <a:gd name="T8" fmla="*/ 173 w 180"/>
                      <a:gd name="T9" fmla="*/ 69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0" h="87">
                        <a:moveTo>
                          <a:pt x="173" y="69"/>
                        </a:moveTo>
                        <a:lnTo>
                          <a:pt x="0" y="86"/>
                        </a:lnTo>
                        <a:lnTo>
                          <a:pt x="8" y="0"/>
                        </a:lnTo>
                        <a:lnTo>
                          <a:pt x="179" y="0"/>
                        </a:lnTo>
                        <a:lnTo>
                          <a:pt x="173" y="69"/>
                        </a:lnTo>
                      </a:path>
                    </a:pathLst>
                  </a:custGeom>
                  <a:solidFill>
                    <a:srgbClr val="F79494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53" name="Freeform 141">
                    <a:extLst>
                      <a:ext uri="{FF2B5EF4-FFF2-40B4-BE49-F238E27FC236}">
                        <a16:creationId xmlns:a16="http://schemas.microsoft.com/office/drawing/2014/main" id="{D7FF291D-697A-5ED3-7FFC-97A354DAD1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480192" y="8291568"/>
                    <a:ext cx="334965" cy="361019"/>
                  </a:xfrm>
                  <a:custGeom>
                    <a:avLst/>
                    <a:gdLst>
                      <a:gd name="T0" fmla="*/ 396 w 397"/>
                      <a:gd name="T1" fmla="*/ 221 h 428"/>
                      <a:gd name="T2" fmla="*/ 396 w 397"/>
                      <a:gd name="T3" fmla="*/ 221 h 428"/>
                      <a:gd name="T4" fmla="*/ 201 w 397"/>
                      <a:gd name="T5" fmla="*/ 427 h 428"/>
                      <a:gd name="T6" fmla="*/ 201 w 397"/>
                      <a:gd name="T7" fmla="*/ 427 h 428"/>
                      <a:gd name="T8" fmla="*/ 0 w 397"/>
                      <a:gd name="T9" fmla="*/ 226 h 428"/>
                      <a:gd name="T10" fmla="*/ 0 w 397"/>
                      <a:gd name="T11" fmla="*/ 226 h 428"/>
                      <a:gd name="T12" fmla="*/ 201 w 397"/>
                      <a:gd name="T13" fmla="*/ 0 h 428"/>
                      <a:gd name="T14" fmla="*/ 201 w 397"/>
                      <a:gd name="T15" fmla="*/ 0 h 428"/>
                      <a:gd name="T16" fmla="*/ 396 w 397"/>
                      <a:gd name="T17" fmla="*/ 221 h 4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97" h="428">
                        <a:moveTo>
                          <a:pt x="396" y="221"/>
                        </a:moveTo>
                        <a:lnTo>
                          <a:pt x="396" y="221"/>
                        </a:lnTo>
                        <a:cubicBezTo>
                          <a:pt x="396" y="331"/>
                          <a:pt x="312" y="427"/>
                          <a:pt x="201" y="427"/>
                        </a:cubicBezTo>
                        <a:lnTo>
                          <a:pt x="201" y="427"/>
                        </a:lnTo>
                        <a:cubicBezTo>
                          <a:pt x="90" y="427"/>
                          <a:pt x="0" y="337"/>
                          <a:pt x="0" y="226"/>
                        </a:cubicBezTo>
                        <a:lnTo>
                          <a:pt x="0" y="226"/>
                        </a:lnTo>
                        <a:cubicBezTo>
                          <a:pt x="0" y="115"/>
                          <a:pt x="90" y="0"/>
                          <a:pt x="201" y="0"/>
                        </a:cubicBezTo>
                        <a:lnTo>
                          <a:pt x="201" y="0"/>
                        </a:lnTo>
                        <a:cubicBezTo>
                          <a:pt x="312" y="0"/>
                          <a:pt x="396" y="56"/>
                          <a:pt x="396" y="221"/>
                        </a:cubicBez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54" name="Freeform 142">
                    <a:extLst>
                      <a:ext uri="{FF2B5EF4-FFF2-40B4-BE49-F238E27FC236}">
                        <a16:creationId xmlns:a16="http://schemas.microsoft.com/office/drawing/2014/main" id="{FF7C20CD-0EEF-A66A-6A6B-A82C2CE958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335039" y="8146420"/>
                    <a:ext cx="502447" cy="409402"/>
                  </a:xfrm>
                  <a:custGeom>
                    <a:avLst/>
                    <a:gdLst>
                      <a:gd name="T0" fmla="*/ 195 w 596"/>
                      <a:gd name="T1" fmla="*/ 239 h 486"/>
                      <a:gd name="T2" fmla="*/ 195 w 596"/>
                      <a:gd name="T3" fmla="*/ 239 h 486"/>
                      <a:gd name="T4" fmla="*/ 211 w 596"/>
                      <a:gd name="T5" fmla="*/ 485 h 486"/>
                      <a:gd name="T6" fmla="*/ 241 w 596"/>
                      <a:gd name="T7" fmla="*/ 443 h 486"/>
                      <a:gd name="T8" fmla="*/ 241 w 596"/>
                      <a:gd name="T9" fmla="*/ 443 h 486"/>
                      <a:gd name="T10" fmla="*/ 222 w 596"/>
                      <a:gd name="T11" fmla="*/ 367 h 486"/>
                      <a:gd name="T12" fmla="*/ 222 w 596"/>
                      <a:gd name="T13" fmla="*/ 367 h 486"/>
                      <a:gd name="T14" fmla="*/ 255 w 596"/>
                      <a:gd name="T15" fmla="*/ 406 h 486"/>
                      <a:gd name="T16" fmla="*/ 255 w 596"/>
                      <a:gd name="T17" fmla="*/ 406 h 486"/>
                      <a:gd name="T18" fmla="*/ 304 w 596"/>
                      <a:gd name="T19" fmla="*/ 257 h 486"/>
                      <a:gd name="T20" fmla="*/ 304 w 596"/>
                      <a:gd name="T21" fmla="*/ 257 h 486"/>
                      <a:gd name="T22" fmla="*/ 595 w 596"/>
                      <a:gd name="T23" fmla="*/ 121 h 486"/>
                      <a:gd name="T24" fmla="*/ 595 w 596"/>
                      <a:gd name="T25" fmla="*/ 121 h 486"/>
                      <a:gd name="T26" fmla="*/ 241 w 596"/>
                      <a:gd name="T27" fmla="*/ 101 h 486"/>
                      <a:gd name="T28" fmla="*/ 241 w 596"/>
                      <a:gd name="T29" fmla="*/ 101 h 486"/>
                      <a:gd name="T30" fmla="*/ 195 w 596"/>
                      <a:gd name="T31" fmla="*/ 239 h 4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6" h="486">
                        <a:moveTo>
                          <a:pt x="195" y="239"/>
                        </a:moveTo>
                        <a:lnTo>
                          <a:pt x="195" y="239"/>
                        </a:lnTo>
                        <a:cubicBezTo>
                          <a:pt x="195" y="239"/>
                          <a:pt x="0" y="330"/>
                          <a:pt x="211" y="485"/>
                        </a:cubicBezTo>
                        <a:lnTo>
                          <a:pt x="241" y="443"/>
                        </a:lnTo>
                        <a:lnTo>
                          <a:pt x="241" y="443"/>
                        </a:lnTo>
                        <a:cubicBezTo>
                          <a:pt x="241" y="443"/>
                          <a:pt x="190" y="387"/>
                          <a:pt x="222" y="367"/>
                        </a:cubicBezTo>
                        <a:lnTo>
                          <a:pt x="222" y="367"/>
                        </a:lnTo>
                        <a:cubicBezTo>
                          <a:pt x="254" y="346"/>
                          <a:pt x="269" y="384"/>
                          <a:pt x="255" y="406"/>
                        </a:cubicBezTo>
                        <a:lnTo>
                          <a:pt x="255" y="406"/>
                        </a:lnTo>
                        <a:cubicBezTo>
                          <a:pt x="255" y="406"/>
                          <a:pt x="362" y="339"/>
                          <a:pt x="304" y="257"/>
                        </a:cubicBezTo>
                        <a:lnTo>
                          <a:pt x="304" y="257"/>
                        </a:lnTo>
                        <a:cubicBezTo>
                          <a:pt x="304" y="257"/>
                          <a:pt x="592" y="340"/>
                          <a:pt x="595" y="121"/>
                        </a:cubicBezTo>
                        <a:lnTo>
                          <a:pt x="595" y="121"/>
                        </a:lnTo>
                        <a:cubicBezTo>
                          <a:pt x="595" y="121"/>
                          <a:pt x="363" y="0"/>
                          <a:pt x="241" y="101"/>
                        </a:cubicBezTo>
                        <a:lnTo>
                          <a:pt x="241" y="101"/>
                        </a:lnTo>
                        <a:cubicBezTo>
                          <a:pt x="118" y="201"/>
                          <a:pt x="195" y="239"/>
                          <a:pt x="195" y="239"/>
                        </a:cubicBezTo>
                      </a:path>
                    </a:pathLst>
                  </a:custGeom>
                  <a:solidFill>
                    <a:srgbClr val="E22A12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55" name="Freeform 143">
                    <a:extLst>
                      <a:ext uri="{FF2B5EF4-FFF2-40B4-BE49-F238E27FC236}">
                        <a16:creationId xmlns:a16="http://schemas.microsoft.com/office/drawing/2014/main" id="{1ACAFF83-E87B-0EAA-1655-678CC5A348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99780" y="8436721"/>
                    <a:ext cx="44662" cy="85601"/>
                  </a:xfrm>
                  <a:custGeom>
                    <a:avLst/>
                    <a:gdLst>
                      <a:gd name="T0" fmla="*/ 36 w 55"/>
                      <a:gd name="T1" fmla="*/ 99 h 100"/>
                      <a:gd name="T2" fmla="*/ 0 w 55"/>
                      <a:gd name="T3" fmla="*/ 99 h 100"/>
                      <a:gd name="T4" fmla="*/ 0 w 55"/>
                      <a:gd name="T5" fmla="*/ 92 h 100"/>
                      <a:gd name="T6" fmla="*/ 36 w 55"/>
                      <a:gd name="T7" fmla="*/ 92 h 100"/>
                      <a:gd name="T8" fmla="*/ 36 w 55"/>
                      <a:gd name="T9" fmla="*/ 92 h 100"/>
                      <a:gd name="T10" fmla="*/ 46 w 55"/>
                      <a:gd name="T11" fmla="*/ 87 h 100"/>
                      <a:gd name="T12" fmla="*/ 46 w 55"/>
                      <a:gd name="T13" fmla="*/ 87 h 100"/>
                      <a:gd name="T14" fmla="*/ 47 w 55"/>
                      <a:gd name="T15" fmla="*/ 76 h 100"/>
                      <a:gd name="T16" fmla="*/ 16 w 55"/>
                      <a:gd name="T17" fmla="*/ 3 h 100"/>
                      <a:gd name="T18" fmla="*/ 22 w 55"/>
                      <a:gd name="T19" fmla="*/ 0 h 100"/>
                      <a:gd name="T20" fmla="*/ 52 w 55"/>
                      <a:gd name="T21" fmla="*/ 74 h 100"/>
                      <a:gd name="T22" fmla="*/ 52 w 55"/>
                      <a:gd name="T23" fmla="*/ 74 h 100"/>
                      <a:gd name="T24" fmla="*/ 50 w 55"/>
                      <a:gd name="T25" fmla="*/ 91 h 100"/>
                      <a:gd name="T26" fmla="*/ 50 w 55"/>
                      <a:gd name="T27" fmla="*/ 91 h 100"/>
                      <a:gd name="T28" fmla="*/ 36 w 55"/>
                      <a:gd name="T29" fmla="*/ 99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5" h="100">
                        <a:moveTo>
                          <a:pt x="36" y="99"/>
                        </a:moveTo>
                        <a:lnTo>
                          <a:pt x="0" y="99"/>
                        </a:lnTo>
                        <a:lnTo>
                          <a:pt x="0" y="92"/>
                        </a:lnTo>
                        <a:lnTo>
                          <a:pt x="36" y="92"/>
                        </a:lnTo>
                        <a:lnTo>
                          <a:pt x="36" y="92"/>
                        </a:lnTo>
                        <a:cubicBezTo>
                          <a:pt x="39" y="92"/>
                          <a:pt x="43" y="90"/>
                          <a:pt x="46" y="87"/>
                        </a:cubicBezTo>
                        <a:lnTo>
                          <a:pt x="46" y="87"/>
                        </a:lnTo>
                        <a:cubicBezTo>
                          <a:pt x="47" y="83"/>
                          <a:pt x="48" y="80"/>
                          <a:pt x="47" y="76"/>
                        </a:cubicBezTo>
                        <a:lnTo>
                          <a:pt x="16" y="3"/>
                        </a:lnTo>
                        <a:lnTo>
                          <a:pt x="22" y="0"/>
                        </a:lnTo>
                        <a:lnTo>
                          <a:pt x="52" y="74"/>
                        </a:lnTo>
                        <a:lnTo>
                          <a:pt x="52" y="74"/>
                        </a:lnTo>
                        <a:cubicBezTo>
                          <a:pt x="54" y="79"/>
                          <a:pt x="54" y="85"/>
                          <a:pt x="50" y="91"/>
                        </a:cubicBezTo>
                        <a:lnTo>
                          <a:pt x="50" y="91"/>
                        </a:lnTo>
                        <a:cubicBezTo>
                          <a:pt x="47" y="96"/>
                          <a:pt x="42" y="99"/>
                          <a:pt x="36" y="99"/>
                        </a:cubicBezTo>
                      </a:path>
                    </a:pathLst>
                  </a:custGeom>
                  <a:solidFill>
                    <a:srgbClr val="FC787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56" name="Freeform 144">
                    <a:extLst>
                      <a:ext uri="{FF2B5EF4-FFF2-40B4-BE49-F238E27FC236}">
                        <a16:creationId xmlns:a16="http://schemas.microsoft.com/office/drawing/2014/main" id="{E57CCAA5-3380-3986-A594-BEFD27AF81C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93612" y="9222030"/>
                    <a:ext cx="837413" cy="517337"/>
                  </a:xfrm>
                  <a:custGeom>
                    <a:avLst/>
                    <a:gdLst>
                      <a:gd name="T0" fmla="*/ 990 w 991"/>
                      <a:gd name="T1" fmla="*/ 614 h 615"/>
                      <a:gd name="T2" fmla="*/ 226 w 991"/>
                      <a:gd name="T3" fmla="*/ 614 h 615"/>
                      <a:gd name="T4" fmla="*/ 226 w 991"/>
                      <a:gd name="T5" fmla="*/ 614 h 615"/>
                      <a:gd name="T6" fmla="*/ 0 w 991"/>
                      <a:gd name="T7" fmla="*/ 389 h 615"/>
                      <a:gd name="T8" fmla="*/ 0 w 991"/>
                      <a:gd name="T9" fmla="*/ 389 h 615"/>
                      <a:gd name="T10" fmla="*/ 60 w 991"/>
                      <a:gd name="T11" fmla="*/ 144 h 615"/>
                      <a:gd name="T12" fmla="*/ 135 w 991"/>
                      <a:gd name="T13" fmla="*/ 0 h 615"/>
                      <a:gd name="T14" fmla="*/ 135 w 991"/>
                      <a:gd name="T15" fmla="*/ 258 h 615"/>
                      <a:gd name="T16" fmla="*/ 990 w 991"/>
                      <a:gd name="T17" fmla="*/ 259 h 615"/>
                      <a:gd name="T18" fmla="*/ 990 w 991"/>
                      <a:gd name="T19" fmla="*/ 614 h 6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91" h="615">
                        <a:moveTo>
                          <a:pt x="990" y="614"/>
                        </a:moveTo>
                        <a:lnTo>
                          <a:pt x="226" y="614"/>
                        </a:lnTo>
                        <a:lnTo>
                          <a:pt x="226" y="614"/>
                        </a:lnTo>
                        <a:cubicBezTo>
                          <a:pt x="101" y="614"/>
                          <a:pt x="0" y="514"/>
                          <a:pt x="0" y="389"/>
                        </a:cubicBezTo>
                        <a:lnTo>
                          <a:pt x="0" y="389"/>
                        </a:lnTo>
                        <a:cubicBezTo>
                          <a:pt x="0" y="304"/>
                          <a:pt x="20" y="220"/>
                          <a:pt x="60" y="144"/>
                        </a:cubicBezTo>
                        <a:lnTo>
                          <a:pt x="135" y="0"/>
                        </a:lnTo>
                        <a:lnTo>
                          <a:pt x="135" y="258"/>
                        </a:lnTo>
                        <a:lnTo>
                          <a:pt x="990" y="259"/>
                        </a:lnTo>
                        <a:lnTo>
                          <a:pt x="990" y="614"/>
                        </a:lnTo>
                      </a:path>
                    </a:pathLst>
                  </a:custGeom>
                  <a:solidFill>
                    <a:srgbClr val="2B3E8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57" name="Freeform 145">
                    <a:extLst>
                      <a:ext uri="{FF2B5EF4-FFF2-40B4-BE49-F238E27FC236}">
                        <a16:creationId xmlns:a16="http://schemas.microsoft.com/office/drawing/2014/main" id="{AD5ECA13-064E-4AF1-AF6F-D55A8D73C9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27304" y="9460225"/>
                    <a:ext cx="96768" cy="267972"/>
                  </a:xfrm>
                  <a:custGeom>
                    <a:avLst/>
                    <a:gdLst>
                      <a:gd name="T0" fmla="*/ 115 w 116"/>
                      <a:gd name="T1" fmla="*/ 315 h 316"/>
                      <a:gd name="T2" fmla="*/ 0 w 116"/>
                      <a:gd name="T3" fmla="*/ 315 h 316"/>
                      <a:gd name="T4" fmla="*/ 0 w 116"/>
                      <a:gd name="T5" fmla="*/ 0 h 316"/>
                      <a:gd name="T6" fmla="*/ 115 w 116"/>
                      <a:gd name="T7" fmla="*/ 0 h 316"/>
                      <a:gd name="T8" fmla="*/ 115 w 116"/>
                      <a:gd name="T9" fmla="*/ 315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316">
                        <a:moveTo>
                          <a:pt x="115" y="315"/>
                        </a:moveTo>
                        <a:lnTo>
                          <a:pt x="0" y="315"/>
                        </a:lnTo>
                        <a:lnTo>
                          <a:pt x="0" y="0"/>
                        </a:lnTo>
                        <a:lnTo>
                          <a:pt x="115" y="0"/>
                        </a:lnTo>
                        <a:lnTo>
                          <a:pt x="115" y="315"/>
                        </a:lnTo>
                      </a:path>
                    </a:pathLst>
                  </a:custGeom>
                  <a:solidFill>
                    <a:srgbClr val="F2F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58" name="Freeform 146">
                    <a:extLst>
                      <a:ext uri="{FF2B5EF4-FFF2-40B4-BE49-F238E27FC236}">
                        <a16:creationId xmlns:a16="http://schemas.microsoft.com/office/drawing/2014/main" id="{BD95C145-5D9E-F206-7A6B-072790F112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124069" y="9430453"/>
                    <a:ext cx="189813" cy="294026"/>
                  </a:xfrm>
                  <a:custGeom>
                    <a:avLst/>
                    <a:gdLst>
                      <a:gd name="T0" fmla="*/ 0 w 225"/>
                      <a:gd name="T1" fmla="*/ 34 h 350"/>
                      <a:gd name="T2" fmla="*/ 40 w 225"/>
                      <a:gd name="T3" fmla="*/ 12 h 350"/>
                      <a:gd name="T4" fmla="*/ 40 w 225"/>
                      <a:gd name="T5" fmla="*/ 12 h 350"/>
                      <a:gd name="T6" fmla="*/ 106 w 225"/>
                      <a:gd name="T7" fmla="*/ 6 h 350"/>
                      <a:gd name="T8" fmla="*/ 163 w 225"/>
                      <a:gd name="T9" fmla="*/ 24 h 350"/>
                      <a:gd name="T10" fmla="*/ 163 w 225"/>
                      <a:gd name="T11" fmla="*/ 24 h 350"/>
                      <a:gd name="T12" fmla="*/ 196 w 225"/>
                      <a:gd name="T13" fmla="*/ 70 h 350"/>
                      <a:gd name="T14" fmla="*/ 196 w 225"/>
                      <a:gd name="T15" fmla="*/ 83 h 350"/>
                      <a:gd name="T16" fmla="*/ 211 w 225"/>
                      <a:gd name="T17" fmla="*/ 105 h 350"/>
                      <a:gd name="T18" fmla="*/ 211 w 225"/>
                      <a:gd name="T19" fmla="*/ 105 h 350"/>
                      <a:gd name="T20" fmla="*/ 217 w 225"/>
                      <a:gd name="T21" fmla="*/ 143 h 350"/>
                      <a:gd name="T22" fmla="*/ 210 w 225"/>
                      <a:gd name="T23" fmla="*/ 177 h 350"/>
                      <a:gd name="T24" fmla="*/ 217 w 225"/>
                      <a:gd name="T25" fmla="*/ 192 h 350"/>
                      <a:gd name="T26" fmla="*/ 217 w 225"/>
                      <a:gd name="T27" fmla="*/ 192 h 350"/>
                      <a:gd name="T28" fmla="*/ 216 w 225"/>
                      <a:gd name="T29" fmla="*/ 244 h 350"/>
                      <a:gd name="T30" fmla="*/ 208 w 225"/>
                      <a:gd name="T31" fmla="*/ 258 h 350"/>
                      <a:gd name="T32" fmla="*/ 212 w 225"/>
                      <a:gd name="T33" fmla="*/ 270 h 350"/>
                      <a:gd name="T34" fmla="*/ 212 w 225"/>
                      <a:gd name="T35" fmla="*/ 270 h 350"/>
                      <a:gd name="T36" fmla="*/ 191 w 225"/>
                      <a:gd name="T37" fmla="*/ 322 h 350"/>
                      <a:gd name="T38" fmla="*/ 180 w 225"/>
                      <a:gd name="T39" fmla="*/ 329 h 350"/>
                      <a:gd name="T40" fmla="*/ 167 w 225"/>
                      <a:gd name="T41" fmla="*/ 333 h 350"/>
                      <a:gd name="T42" fmla="*/ 167 w 225"/>
                      <a:gd name="T43" fmla="*/ 333 h 350"/>
                      <a:gd name="T44" fmla="*/ 12 w 225"/>
                      <a:gd name="T45" fmla="*/ 338 h 350"/>
                      <a:gd name="T46" fmla="*/ 0 w 225"/>
                      <a:gd name="T47" fmla="*/ 336 h 350"/>
                      <a:gd name="T48" fmla="*/ 0 w 225"/>
                      <a:gd name="T49" fmla="*/ 34 h 3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225" h="350">
                        <a:moveTo>
                          <a:pt x="0" y="34"/>
                        </a:moveTo>
                        <a:lnTo>
                          <a:pt x="40" y="12"/>
                        </a:lnTo>
                        <a:lnTo>
                          <a:pt x="40" y="12"/>
                        </a:lnTo>
                        <a:cubicBezTo>
                          <a:pt x="61" y="2"/>
                          <a:pt x="84" y="0"/>
                          <a:pt x="106" y="6"/>
                        </a:cubicBezTo>
                        <a:lnTo>
                          <a:pt x="163" y="24"/>
                        </a:lnTo>
                        <a:lnTo>
                          <a:pt x="163" y="24"/>
                        </a:lnTo>
                        <a:cubicBezTo>
                          <a:pt x="183" y="30"/>
                          <a:pt x="197" y="49"/>
                          <a:pt x="196" y="70"/>
                        </a:cubicBezTo>
                        <a:lnTo>
                          <a:pt x="196" y="83"/>
                        </a:lnTo>
                        <a:lnTo>
                          <a:pt x="211" y="105"/>
                        </a:lnTo>
                        <a:lnTo>
                          <a:pt x="211" y="105"/>
                        </a:lnTo>
                        <a:cubicBezTo>
                          <a:pt x="217" y="117"/>
                          <a:pt x="219" y="131"/>
                          <a:pt x="217" y="143"/>
                        </a:cubicBezTo>
                        <a:lnTo>
                          <a:pt x="210" y="177"/>
                        </a:lnTo>
                        <a:lnTo>
                          <a:pt x="217" y="192"/>
                        </a:lnTo>
                        <a:lnTo>
                          <a:pt x="217" y="192"/>
                        </a:lnTo>
                        <a:cubicBezTo>
                          <a:pt x="224" y="209"/>
                          <a:pt x="224" y="228"/>
                          <a:pt x="216" y="244"/>
                        </a:cubicBezTo>
                        <a:lnTo>
                          <a:pt x="208" y="258"/>
                        </a:lnTo>
                        <a:lnTo>
                          <a:pt x="212" y="270"/>
                        </a:lnTo>
                        <a:lnTo>
                          <a:pt x="212" y="270"/>
                        </a:lnTo>
                        <a:cubicBezTo>
                          <a:pt x="217" y="290"/>
                          <a:pt x="209" y="311"/>
                          <a:pt x="191" y="322"/>
                        </a:cubicBezTo>
                        <a:lnTo>
                          <a:pt x="180" y="329"/>
                        </a:lnTo>
                        <a:lnTo>
                          <a:pt x="167" y="333"/>
                        </a:lnTo>
                        <a:lnTo>
                          <a:pt x="167" y="333"/>
                        </a:lnTo>
                        <a:cubicBezTo>
                          <a:pt x="117" y="346"/>
                          <a:pt x="64" y="349"/>
                          <a:pt x="12" y="338"/>
                        </a:cubicBezTo>
                        <a:lnTo>
                          <a:pt x="0" y="336"/>
                        </a:lnTo>
                        <a:lnTo>
                          <a:pt x="0" y="34"/>
                        </a:ln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59" name="Freeform 147">
                    <a:extLst>
                      <a:ext uri="{FF2B5EF4-FFF2-40B4-BE49-F238E27FC236}">
                        <a16:creationId xmlns:a16="http://schemas.microsoft.com/office/drawing/2014/main" id="{CE131DB0-C444-24B4-F89A-D5D2738EDF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57079" y="9657486"/>
                    <a:ext cx="33496" cy="33496"/>
                  </a:xfrm>
                  <a:custGeom>
                    <a:avLst/>
                    <a:gdLst>
                      <a:gd name="T0" fmla="*/ 39 w 40"/>
                      <a:gd name="T1" fmla="*/ 20 h 40"/>
                      <a:gd name="T2" fmla="*/ 39 w 40"/>
                      <a:gd name="T3" fmla="*/ 20 h 40"/>
                      <a:gd name="T4" fmla="*/ 19 w 40"/>
                      <a:gd name="T5" fmla="*/ 39 h 40"/>
                      <a:gd name="T6" fmla="*/ 19 w 40"/>
                      <a:gd name="T7" fmla="*/ 39 h 40"/>
                      <a:gd name="T8" fmla="*/ 0 w 40"/>
                      <a:gd name="T9" fmla="*/ 20 h 40"/>
                      <a:gd name="T10" fmla="*/ 0 w 40"/>
                      <a:gd name="T11" fmla="*/ 20 h 40"/>
                      <a:gd name="T12" fmla="*/ 19 w 40"/>
                      <a:gd name="T13" fmla="*/ 0 h 40"/>
                      <a:gd name="T14" fmla="*/ 19 w 40"/>
                      <a:gd name="T15" fmla="*/ 0 h 40"/>
                      <a:gd name="T16" fmla="*/ 39 w 40"/>
                      <a:gd name="T17" fmla="*/ 2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0" h="40">
                        <a:moveTo>
                          <a:pt x="39" y="20"/>
                        </a:moveTo>
                        <a:lnTo>
                          <a:pt x="39" y="20"/>
                        </a:lnTo>
                        <a:cubicBezTo>
                          <a:pt x="39" y="30"/>
                          <a:pt x="30" y="39"/>
                          <a:pt x="19" y="39"/>
                        </a:cubicBezTo>
                        <a:lnTo>
                          <a:pt x="19" y="39"/>
                        </a:lnTo>
                        <a:cubicBezTo>
                          <a:pt x="9" y="39"/>
                          <a:pt x="0" y="30"/>
                          <a:pt x="0" y="20"/>
                        </a:cubicBezTo>
                        <a:lnTo>
                          <a:pt x="0" y="20"/>
                        </a:lnTo>
                        <a:cubicBezTo>
                          <a:pt x="0" y="9"/>
                          <a:pt x="9" y="0"/>
                          <a:pt x="19" y="0"/>
                        </a:cubicBezTo>
                        <a:lnTo>
                          <a:pt x="19" y="0"/>
                        </a:lnTo>
                        <a:cubicBezTo>
                          <a:pt x="30" y="0"/>
                          <a:pt x="39" y="9"/>
                          <a:pt x="39" y="20"/>
                        </a:cubicBezTo>
                      </a:path>
                    </a:pathLst>
                  </a:custGeom>
                  <a:solidFill>
                    <a:srgbClr val="B1C2F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60" name="Freeform 148">
                    <a:extLst>
                      <a:ext uri="{FF2B5EF4-FFF2-40B4-BE49-F238E27FC236}">
                        <a16:creationId xmlns:a16="http://schemas.microsoft.com/office/drawing/2014/main" id="{1D077E0F-A08C-A242-D215-4944B273EC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635136" y="12013407"/>
                    <a:ext cx="264250" cy="673654"/>
                  </a:xfrm>
                  <a:custGeom>
                    <a:avLst/>
                    <a:gdLst>
                      <a:gd name="T0" fmla="*/ 89 w 314"/>
                      <a:gd name="T1" fmla="*/ 0 h 796"/>
                      <a:gd name="T2" fmla="*/ 0 w 314"/>
                      <a:gd name="T3" fmla="*/ 293 h 796"/>
                      <a:gd name="T4" fmla="*/ 65 w 314"/>
                      <a:gd name="T5" fmla="*/ 795 h 796"/>
                      <a:gd name="T6" fmla="*/ 219 w 314"/>
                      <a:gd name="T7" fmla="*/ 795 h 796"/>
                      <a:gd name="T8" fmla="*/ 246 w 314"/>
                      <a:gd name="T9" fmla="*/ 424 h 796"/>
                      <a:gd name="T10" fmla="*/ 246 w 314"/>
                      <a:gd name="T11" fmla="*/ 424 h 796"/>
                      <a:gd name="T12" fmla="*/ 196 w 314"/>
                      <a:gd name="T13" fmla="*/ 303 h 796"/>
                      <a:gd name="T14" fmla="*/ 186 w 314"/>
                      <a:gd name="T15" fmla="*/ 294 h 796"/>
                      <a:gd name="T16" fmla="*/ 313 w 314"/>
                      <a:gd name="T17" fmla="*/ 57 h 796"/>
                      <a:gd name="T18" fmla="*/ 89 w 314"/>
                      <a:gd name="T19" fmla="*/ 0 h 7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14" h="796">
                        <a:moveTo>
                          <a:pt x="89" y="0"/>
                        </a:moveTo>
                        <a:lnTo>
                          <a:pt x="0" y="293"/>
                        </a:lnTo>
                        <a:lnTo>
                          <a:pt x="65" y="795"/>
                        </a:lnTo>
                        <a:lnTo>
                          <a:pt x="219" y="795"/>
                        </a:lnTo>
                        <a:lnTo>
                          <a:pt x="246" y="424"/>
                        </a:lnTo>
                        <a:lnTo>
                          <a:pt x="246" y="424"/>
                        </a:lnTo>
                        <a:cubicBezTo>
                          <a:pt x="250" y="377"/>
                          <a:pt x="231" y="333"/>
                          <a:pt x="196" y="303"/>
                        </a:cubicBezTo>
                        <a:lnTo>
                          <a:pt x="186" y="294"/>
                        </a:lnTo>
                        <a:lnTo>
                          <a:pt x="313" y="57"/>
                        </a:lnTo>
                        <a:lnTo>
                          <a:pt x="89" y="0"/>
                        </a:ln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61" name="Freeform 149">
                    <a:extLst>
                      <a:ext uri="{FF2B5EF4-FFF2-40B4-BE49-F238E27FC236}">
                        <a16:creationId xmlns:a16="http://schemas.microsoft.com/office/drawing/2014/main" id="{CE26068A-C9D5-5FAC-24AB-6B9DB136C3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014766" y="11983632"/>
                    <a:ext cx="212144" cy="699706"/>
                  </a:xfrm>
                  <a:custGeom>
                    <a:avLst/>
                    <a:gdLst>
                      <a:gd name="T0" fmla="*/ 28 w 252"/>
                      <a:gd name="T1" fmla="*/ 0 h 831"/>
                      <a:gd name="T2" fmla="*/ 0 w 252"/>
                      <a:gd name="T3" fmla="*/ 328 h 831"/>
                      <a:gd name="T4" fmla="*/ 65 w 252"/>
                      <a:gd name="T5" fmla="*/ 830 h 831"/>
                      <a:gd name="T6" fmla="*/ 219 w 252"/>
                      <a:gd name="T7" fmla="*/ 830 h 831"/>
                      <a:gd name="T8" fmla="*/ 247 w 252"/>
                      <a:gd name="T9" fmla="*/ 459 h 831"/>
                      <a:gd name="T10" fmla="*/ 247 w 252"/>
                      <a:gd name="T11" fmla="*/ 459 h 831"/>
                      <a:gd name="T12" fmla="*/ 197 w 252"/>
                      <a:gd name="T13" fmla="*/ 338 h 831"/>
                      <a:gd name="T14" fmla="*/ 187 w 252"/>
                      <a:gd name="T15" fmla="*/ 329 h 831"/>
                      <a:gd name="T16" fmla="*/ 236 w 252"/>
                      <a:gd name="T17" fmla="*/ 35 h 831"/>
                      <a:gd name="T18" fmla="*/ 28 w 252"/>
                      <a:gd name="T19" fmla="*/ 0 h 8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2" h="831">
                        <a:moveTo>
                          <a:pt x="28" y="0"/>
                        </a:moveTo>
                        <a:lnTo>
                          <a:pt x="0" y="328"/>
                        </a:lnTo>
                        <a:lnTo>
                          <a:pt x="65" y="830"/>
                        </a:lnTo>
                        <a:lnTo>
                          <a:pt x="219" y="830"/>
                        </a:lnTo>
                        <a:lnTo>
                          <a:pt x="247" y="459"/>
                        </a:lnTo>
                        <a:lnTo>
                          <a:pt x="247" y="459"/>
                        </a:lnTo>
                        <a:cubicBezTo>
                          <a:pt x="251" y="412"/>
                          <a:pt x="232" y="368"/>
                          <a:pt x="197" y="338"/>
                        </a:cubicBezTo>
                        <a:lnTo>
                          <a:pt x="187" y="329"/>
                        </a:lnTo>
                        <a:lnTo>
                          <a:pt x="236" y="35"/>
                        </a:lnTo>
                        <a:lnTo>
                          <a:pt x="28" y="0"/>
                        </a:ln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62" name="Freeform 150">
                    <a:extLst>
                      <a:ext uri="{FF2B5EF4-FFF2-40B4-BE49-F238E27FC236}">
                        <a16:creationId xmlns:a16="http://schemas.microsoft.com/office/drawing/2014/main" id="{067951AC-DCB1-53D0-A65D-EA83E0C4FB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290180" y="11350922"/>
                    <a:ext cx="174925" cy="800197"/>
                  </a:xfrm>
                  <a:custGeom>
                    <a:avLst/>
                    <a:gdLst>
                      <a:gd name="T0" fmla="*/ 208 w 209"/>
                      <a:gd name="T1" fmla="*/ 13 h 950"/>
                      <a:gd name="T2" fmla="*/ 203 w 209"/>
                      <a:gd name="T3" fmla="*/ 324 h 950"/>
                      <a:gd name="T4" fmla="*/ 147 w 209"/>
                      <a:gd name="T5" fmla="*/ 663 h 950"/>
                      <a:gd name="T6" fmla="*/ 168 w 209"/>
                      <a:gd name="T7" fmla="*/ 797 h 950"/>
                      <a:gd name="T8" fmla="*/ 156 w 209"/>
                      <a:gd name="T9" fmla="*/ 892 h 950"/>
                      <a:gd name="T10" fmla="*/ 143 w 209"/>
                      <a:gd name="T11" fmla="*/ 912 h 950"/>
                      <a:gd name="T12" fmla="*/ 143 w 209"/>
                      <a:gd name="T13" fmla="*/ 912 h 950"/>
                      <a:gd name="T14" fmla="*/ 128 w 209"/>
                      <a:gd name="T15" fmla="*/ 907 h 950"/>
                      <a:gd name="T16" fmla="*/ 117 w 209"/>
                      <a:gd name="T17" fmla="*/ 923 h 950"/>
                      <a:gd name="T18" fmla="*/ 117 w 209"/>
                      <a:gd name="T19" fmla="*/ 923 h 950"/>
                      <a:gd name="T20" fmla="*/ 94 w 209"/>
                      <a:gd name="T21" fmla="*/ 915 h 950"/>
                      <a:gd name="T22" fmla="*/ 82 w 209"/>
                      <a:gd name="T23" fmla="*/ 940 h 950"/>
                      <a:gd name="T24" fmla="*/ 82 w 209"/>
                      <a:gd name="T25" fmla="*/ 940 h 950"/>
                      <a:gd name="T26" fmla="*/ 61 w 209"/>
                      <a:gd name="T27" fmla="*/ 934 h 950"/>
                      <a:gd name="T28" fmla="*/ 66 w 209"/>
                      <a:gd name="T29" fmla="*/ 897 h 950"/>
                      <a:gd name="T30" fmla="*/ 58 w 209"/>
                      <a:gd name="T31" fmla="*/ 905 h 950"/>
                      <a:gd name="T32" fmla="*/ 58 w 209"/>
                      <a:gd name="T33" fmla="*/ 905 h 950"/>
                      <a:gd name="T34" fmla="*/ 37 w 209"/>
                      <a:gd name="T35" fmla="*/ 896 h 950"/>
                      <a:gd name="T36" fmla="*/ 50 w 209"/>
                      <a:gd name="T37" fmla="*/ 819 h 950"/>
                      <a:gd name="T38" fmla="*/ 45 w 209"/>
                      <a:gd name="T39" fmla="*/ 768 h 950"/>
                      <a:gd name="T40" fmla="*/ 45 w 209"/>
                      <a:gd name="T41" fmla="*/ 768 h 950"/>
                      <a:gd name="T42" fmla="*/ 16 w 209"/>
                      <a:gd name="T43" fmla="*/ 820 h 950"/>
                      <a:gd name="T44" fmla="*/ 16 w 209"/>
                      <a:gd name="T45" fmla="*/ 820 h 950"/>
                      <a:gd name="T46" fmla="*/ 0 w 209"/>
                      <a:gd name="T47" fmla="*/ 813 h 950"/>
                      <a:gd name="T48" fmla="*/ 7 w 209"/>
                      <a:gd name="T49" fmla="*/ 726 h 950"/>
                      <a:gd name="T50" fmla="*/ 47 w 209"/>
                      <a:gd name="T51" fmla="*/ 647 h 950"/>
                      <a:gd name="T52" fmla="*/ 47 w 209"/>
                      <a:gd name="T53" fmla="*/ 647 h 950"/>
                      <a:gd name="T54" fmla="*/ 63 w 209"/>
                      <a:gd name="T55" fmla="*/ 336 h 950"/>
                      <a:gd name="T56" fmla="*/ 20 w 209"/>
                      <a:gd name="T57" fmla="*/ 0 h 950"/>
                      <a:gd name="T58" fmla="*/ 208 w 209"/>
                      <a:gd name="T59" fmla="*/ 13 h 9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209" h="950">
                        <a:moveTo>
                          <a:pt x="208" y="13"/>
                        </a:moveTo>
                        <a:lnTo>
                          <a:pt x="203" y="324"/>
                        </a:lnTo>
                        <a:lnTo>
                          <a:pt x="147" y="663"/>
                        </a:lnTo>
                        <a:lnTo>
                          <a:pt x="168" y="797"/>
                        </a:lnTo>
                        <a:lnTo>
                          <a:pt x="156" y="892"/>
                        </a:lnTo>
                        <a:lnTo>
                          <a:pt x="143" y="912"/>
                        </a:lnTo>
                        <a:lnTo>
                          <a:pt x="143" y="912"/>
                        </a:lnTo>
                        <a:cubicBezTo>
                          <a:pt x="139" y="919"/>
                          <a:pt x="128" y="916"/>
                          <a:pt x="128" y="907"/>
                        </a:cubicBezTo>
                        <a:lnTo>
                          <a:pt x="117" y="923"/>
                        </a:lnTo>
                        <a:lnTo>
                          <a:pt x="117" y="923"/>
                        </a:lnTo>
                        <a:cubicBezTo>
                          <a:pt x="110" y="933"/>
                          <a:pt x="94" y="928"/>
                          <a:pt x="94" y="915"/>
                        </a:cubicBezTo>
                        <a:lnTo>
                          <a:pt x="82" y="940"/>
                        </a:lnTo>
                        <a:lnTo>
                          <a:pt x="82" y="940"/>
                        </a:lnTo>
                        <a:cubicBezTo>
                          <a:pt x="78" y="949"/>
                          <a:pt x="61" y="943"/>
                          <a:pt x="61" y="934"/>
                        </a:cubicBezTo>
                        <a:lnTo>
                          <a:pt x="66" y="897"/>
                        </a:lnTo>
                        <a:lnTo>
                          <a:pt x="58" y="905"/>
                        </a:lnTo>
                        <a:lnTo>
                          <a:pt x="58" y="905"/>
                        </a:lnTo>
                        <a:cubicBezTo>
                          <a:pt x="53" y="910"/>
                          <a:pt x="37" y="903"/>
                          <a:pt x="37" y="896"/>
                        </a:cubicBezTo>
                        <a:lnTo>
                          <a:pt x="50" y="819"/>
                        </a:lnTo>
                        <a:lnTo>
                          <a:pt x="45" y="768"/>
                        </a:lnTo>
                        <a:lnTo>
                          <a:pt x="45" y="768"/>
                        </a:lnTo>
                        <a:cubicBezTo>
                          <a:pt x="47" y="787"/>
                          <a:pt x="30" y="807"/>
                          <a:pt x="16" y="820"/>
                        </a:cubicBezTo>
                        <a:lnTo>
                          <a:pt x="16" y="820"/>
                        </a:lnTo>
                        <a:cubicBezTo>
                          <a:pt x="10" y="826"/>
                          <a:pt x="0" y="821"/>
                          <a:pt x="0" y="813"/>
                        </a:cubicBezTo>
                        <a:lnTo>
                          <a:pt x="7" y="726"/>
                        </a:lnTo>
                        <a:lnTo>
                          <a:pt x="47" y="647"/>
                        </a:lnTo>
                        <a:lnTo>
                          <a:pt x="47" y="647"/>
                        </a:lnTo>
                        <a:cubicBezTo>
                          <a:pt x="20" y="466"/>
                          <a:pt x="63" y="336"/>
                          <a:pt x="63" y="336"/>
                        </a:cubicBezTo>
                        <a:lnTo>
                          <a:pt x="20" y="0"/>
                        </a:lnTo>
                        <a:lnTo>
                          <a:pt x="208" y="13"/>
                        </a:ln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63" name="Freeform 151">
                    <a:extLst>
                      <a:ext uri="{FF2B5EF4-FFF2-40B4-BE49-F238E27FC236}">
                        <a16:creationId xmlns:a16="http://schemas.microsoft.com/office/drawing/2014/main" id="{5B9B2090-FCC5-0061-AA0B-92193F1B40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717019" y="10896858"/>
                    <a:ext cx="766699" cy="707150"/>
                  </a:xfrm>
                  <a:custGeom>
                    <a:avLst/>
                    <a:gdLst>
                      <a:gd name="T0" fmla="*/ 647 w 908"/>
                      <a:gd name="T1" fmla="*/ 835 h 836"/>
                      <a:gd name="T2" fmla="*/ 91 w 908"/>
                      <a:gd name="T3" fmla="*/ 716 h 836"/>
                      <a:gd name="T4" fmla="*/ 189 w 908"/>
                      <a:gd name="T5" fmla="*/ 263 h 836"/>
                      <a:gd name="T6" fmla="*/ 9 w 908"/>
                      <a:gd name="T7" fmla="*/ 256 h 836"/>
                      <a:gd name="T8" fmla="*/ 0 w 908"/>
                      <a:gd name="T9" fmla="*/ 64 h 836"/>
                      <a:gd name="T10" fmla="*/ 207 w 908"/>
                      <a:gd name="T11" fmla="*/ 12 h 836"/>
                      <a:gd name="T12" fmla="*/ 207 w 908"/>
                      <a:gd name="T13" fmla="*/ 12 h 836"/>
                      <a:gd name="T14" fmla="*/ 346 w 908"/>
                      <a:gd name="T15" fmla="*/ 11 h 836"/>
                      <a:gd name="T16" fmla="*/ 516 w 908"/>
                      <a:gd name="T17" fmla="*/ 52 h 836"/>
                      <a:gd name="T18" fmla="*/ 674 w 908"/>
                      <a:gd name="T19" fmla="*/ 87 h 836"/>
                      <a:gd name="T20" fmla="*/ 881 w 908"/>
                      <a:gd name="T21" fmla="*/ 257 h 836"/>
                      <a:gd name="T22" fmla="*/ 907 w 908"/>
                      <a:gd name="T23" fmla="*/ 572 h 836"/>
                      <a:gd name="T24" fmla="*/ 712 w 908"/>
                      <a:gd name="T25" fmla="*/ 546 h 836"/>
                      <a:gd name="T26" fmla="*/ 647 w 908"/>
                      <a:gd name="T27" fmla="*/ 835 h 8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908" h="836">
                        <a:moveTo>
                          <a:pt x="647" y="835"/>
                        </a:moveTo>
                        <a:lnTo>
                          <a:pt x="91" y="716"/>
                        </a:lnTo>
                        <a:lnTo>
                          <a:pt x="189" y="263"/>
                        </a:lnTo>
                        <a:lnTo>
                          <a:pt x="9" y="256"/>
                        </a:lnTo>
                        <a:lnTo>
                          <a:pt x="0" y="64"/>
                        </a:lnTo>
                        <a:lnTo>
                          <a:pt x="207" y="12"/>
                        </a:lnTo>
                        <a:lnTo>
                          <a:pt x="207" y="12"/>
                        </a:lnTo>
                        <a:cubicBezTo>
                          <a:pt x="253" y="0"/>
                          <a:pt x="300" y="0"/>
                          <a:pt x="346" y="11"/>
                        </a:cubicBezTo>
                        <a:lnTo>
                          <a:pt x="516" y="52"/>
                        </a:lnTo>
                        <a:lnTo>
                          <a:pt x="674" y="87"/>
                        </a:lnTo>
                        <a:lnTo>
                          <a:pt x="881" y="257"/>
                        </a:lnTo>
                        <a:lnTo>
                          <a:pt x="907" y="572"/>
                        </a:lnTo>
                        <a:lnTo>
                          <a:pt x="712" y="546"/>
                        </a:lnTo>
                        <a:lnTo>
                          <a:pt x="647" y="835"/>
                        </a:lnTo>
                      </a:path>
                    </a:pathLst>
                  </a:custGeom>
                  <a:solidFill>
                    <a:srgbClr val="EF583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64" name="Freeform 152">
                    <a:extLst>
                      <a:ext uri="{FF2B5EF4-FFF2-40B4-BE49-F238E27FC236}">
                        <a16:creationId xmlns:a16="http://schemas.microsoft.com/office/drawing/2014/main" id="{F7CDEA84-56E6-E621-0516-251341EE34E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137586" y="10848472"/>
                    <a:ext cx="171205" cy="189813"/>
                  </a:xfrm>
                  <a:custGeom>
                    <a:avLst/>
                    <a:gdLst>
                      <a:gd name="T0" fmla="*/ 160 w 204"/>
                      <a:gd name="T1" fmla="*/ 222 h 223"/>
                      <a:gd name="T2" fmla="*/ 66 w 204"/>
                      <a:gd name="T3" fmla="*/ 222 h 223"/>
                      <a:gd name="T4" fmla="*/ 66 w 204"/>
                      <a:gd name="T5" fmla="*/ 222 h 223"/>
                      <a:gd name="T6" fmla="*/ 7 w 204"/>
                      <a:gd name="T7" fmla="*/ 152 h 223"/>
                      <a:gd name="T8" fmla="*/ 38 w 204"/>
                      <a:gd name="T9" fmla="*/ 0 h 223"/>
                      <a:gd name="T10" fmla="*/ 203 w 204"/>
                      <a:gd name="T11" fmla="*/ 0 h 223"/>
                      <a:gd name="T12" fmla="*/ 160 w 204"/>
                      <a:gd name="T13" fmla="*/ 222 h 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4" h="223">
                        <a:moveTo>
                          <a:pt x="160" y="222"/>
                        </a:moveTo>
                        <a:lnTo>
                          <a:pt x="66" y="222"/>
                        </a:lnTo>
                        <a:lnTo>
                          <a:pt x="66" y="222"/>
                        </a:lnTo>
                        <a:cubicBezTo>
                          <a:pt x="28" y="222"/>
                          <a:pt x="0" y="189"/>
                          <a:pt x="7" y="152"/>
                        </a:cubicBezTo>
                        <a:lnTo>
                          <a:pt x="38" y="0"/>
                        </a:lnTo>
                        <a:lnTo>
                          <a:pt x="203" y="0"/>
                        </a:lnTo>
                        <a:lnTo>
                          <a:pt x="160" y="222"/>
                        </a:ln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65" name="Freeform 153">
                    <a:extLst>
                      <a:ext uri="{FF2B5EF4-FFF2-40B4-BE49-F238E27FC236}">
                        <a16:creationId xmlns:a16="http://schemas.microsoft.com/office/drawing/2014/main" id="{4557089E-51D0-DB80-DB7E-6BAB74D13D8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88024" y="10777759"/>
                    <a:ext cx="640156" cy="364741"/>
                  </a:xfrm>
                  <a:custGeom>
                    <a:avLst/>
                    <a:gdLst>
                      <a:gd name="T0" fmla="*/ 748 w 757"/>
                      <a:gd name="T1" fmla="*/ 205 h 430"/>
                      <a:gd name="T2" fmla="*/ 545 w 757"/>
                      <a:gd name="T3" fmla="*/ 263 h 430"/>
                      <a:gd name="T4" fmla="*/ 252 w 757"/>
                      <a:gd name="T5" fmla="*/ 112 h 430"/>
                      <a:gd name="T6" fmla="*/ 203 w 757"/>
                      <a:gd name="T7" fmla="*/ 18 h 430"/>
                      <a:gd name="T8" fmla="*/ 124 w 757"/>
                      <a:gd name="T9" fmla="*/ 0 h 430"/>
                      <a:gd name="T10" fmla="*/ 124 w 757"/>
                      <a:gd name="T11" fmla="*/ 0 h 430"/>
                      <a:gd name="T12" fmla="*/ 169 w 757"/>
                      <a:gd name="T13" fmla="*/ 53 h 430"/>
                      <a:gd name="T14" fmla="*/ 178 w 757"/>
                      <a:gd name="T15" fmla="*/ 124 h 430"/>
                      <a:gd name="T16" fmla="*/ 0 w 757"/>
                      <a:gd name="T17" fmla="*/ 242 h 430"/>
                      <a:gd name="T18" fmla="*/ 0 w 757"/>
                      <a:gd name="T19" fmla="*/ 242 h 430"/>
                      <a:gd name="T20" fmla="*/ 215 w 757"/>
                      <a:gd name="T21" fmla="*/ 217 h 430"/>
                      <a:gd name="T22" fmla="*/ 588 w 757"/>
                      <a:gd name="T23" fmla="*/ 429 h 430"/>
                      <a:gd name="T24" fmla="*/ 756 w 757"/>
                      <a:gd name="T25" fmla="*/ 388 h 430"/>
                      <a:gd name="T26" fmla="*/ 748 w 757"/>
                      <a:gd name="T27" fmla="*/ 205 h 4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57" h="430">
                        <a:moveTo>
                          <a:pt x="748" y="205"/>
                        </a:moveTo>
                        <a:lnTo>
                          <a:pt x="545" y="263"/>
                        </a:lnTo>
                        <a:lnTo>
                          <a:pt x="252" y="112"/>
                        </a:lnTo>
                        <a:lnTo>
                          <a:pt x="203" y="18"/>
                        </a:lnTo>
                        <a:lnTo>
                          <a:pt x="124" y="0"/>
                        </a:lnTo>
                        <a:lnTo>
                          <a:pt x="124" y="0"/>
                        </a:lnTo>
                        <a:cubicBezTo>
                          <a:pt x="124" y="0"/>
                          <a:pt x="151" y="47"/>
                          <a:pt x="169" y="53"/>
                        </a:cubicBezTo>
                        <a:lnTo>
                          <a:pt x="178" y="124"/>
                        </a:lnTo>
                        <a:lnTo>
                          <a:pt x="0" y="242"/>
                        </a:lnTo>
                        <a:lnTo>
                          <a:pt x="0" y="242"/>
                        </a:lnTo>
                        <a:cubicBezTo>
                          <a:pt x="0" y="242"/>
                          <a:pt x="109" y="260"/>
                          <a:pt x="215" y="217"/>
                        </a:cubicBezTo>
                        <a:lnTo>
                          <a:pt x="588" y="429"/>
                        </a:lnTo>
                        <a:lnTo>
                          <a:pt x="756" y="388"/>
                        </a:lnTo>
                        <a:lnTo>
                          <a:pt x="748" y="205"/>
                        </a:ln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66" name="Freeform 154">
                    <a:extLst>
                      <a:ext uri="{FF2B5EF4-FFF2-40B4-BE49-F238E27FC236}">
                        <a16:creationId xmlns:a16="http://schemas.microsoft.com/office/drawing/2014/main" id="{3B1298B1-A914-8A5E-561E-4DD8C669B7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653744" y="11499793"/>
                    <a:ext cx="416846" cy="595494"/>
                  </a:xfrm>
                  <a:custGeom>
                    <a:avLst/>
                    <a:gdLst>
                      <a:gd name="T0" fmla="*/ 167 w 492"/>
                      <a:gd name="T1" fmla="*/ 0 h 706"/>
                      <a:gd name="T2" fmla="*/ 0 w 492"/>
                      <a:gd name="T3" fmla="*/ 629 h 706"/>
                      <a:gd name="T4" fmla="*/ 324 w 492"/>
                      <a:gd name="T5" fmla="*/ 705 h 706"/>
                      <a:gd name="T6" fmla="*/ 491 w 492"/>
                      <a:gd name="T7" fmla="*/ 70 h 706"/>
                      <a:gd name="T8" fmla="*/ 167 w 492"/>
                      <a:gd name="T9" fmla="*/ 0 h 7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2" h="706">
                        <a:moveTo>
                          <a:pt x="167" y="0"/>
                        </a:moveTo>
                        <a:lnTo>
                          <a:pt x="0" y="629"/>
                        </a:lnTo>
                        <a:lnTo>
                          <a:pt x="324" y="705"/>
                        </a:lnTo>
                        <a:lnTo>
                          <a:pt x="491" y="70"/>
                        </a:lnTo>
                        <a:lnTo>
                          <a:pt x="167" y="0"/>
                        </a:lnTo>
                      </a:path>
                    </a:pathLst>
                  </a:custGeom>
                  <a:solidFill>
                    <a:srgbClr val="000D3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67" name="Freeform 155">
                    <a:extLst>
                      <a:ext uri="{FF2B5EF4-FFF2-40B4-BE49-F238E27FC236}">
                        <a16:creationId xmlns:a16="http://schemas.microsoft.com/office/drawing/2014/main" id="{77F28564-43C1-BB49-9CEF-6FDBDB9AB7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999879" y="11544458"/>
                    <a:ext cx="275416" cy="573163"/>
                  </a:xfrm>
                  <a:custGeom>
                    <a:avLst/>
                    <a:gdLst>
                      <a:gd name="T0" fmla="*/ 0 w 326"/>
                      <a:gd name="T1" fmla="*/ 0 h 677"/>
                      <a:gd name="T2" fmla="*/ 0 w 326"/>
                      <a:gd name="T3" fmla="*/ 676 h 677"/>
                      <a:gd name="T4" fmla="*/ 325 w 326"/>
                      <a:gd name="T5" fmla="*/ 676 h 677"/>
                      <a:gd name="T6" fmla="*/ 314 w 326"/>
                      <a:gd name="T7" fmla="*/ 68 h 677"/>
                      <a:gd name="T8" fmla="*/ 0 w 326"/>
                      <a:gd name="T9" fmla="*/ 0 h 6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6" h="677">
                        <a:moveTo>
                          <a:pt x="0" y="0"/>
                        </a:moveTo>
                        <a:lnTo>
                          <a:pt x="0" y="676"/>
                        </a:lnTo>
                        <a:lnTo>
                          <a:pt x="325" y="676"/>
                        </a:lnTo>
                        <a:lnTo>
                          <a:pt x="314" y="68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12266B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68" name="Freeform 156">
                    <a:extLst>
                      <a:ext uri="{FF2B5EF4-FFF2-40B4-BE49-F238E27FC236}">
                        <a16:creationId xmlns:a16="http://schemas.microsoft.com/office/drawing/2014/main" id="{BAA34872-9618-C044-6531-20AAC6EC23F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456490" y="12627511"/>
                    <a:ext cx="394515" cy="160038"/>
                  </a:xfrm>
                  <a:custGeom>
                    <a:avLst/>
                    <a:gdLst>
                      <a:gd name="T0" fmla="*/ 465 w 466"/>
                      <a:gd name="T1" fmla="*/ 187 h 188"/>
                      <a:gd name="T2" fmla="*/ 0 w 466"/>
                      <a:gd name="T3" fmla="*/ 187 h 188"/>
                      <a:gd name="T4" fmla="*/ 0 w 466"/>
                      <a:gd name="T5" fmla="*/ 187 h 188"/>
                      <a:gd name="T6" fmla="*/ 44 w 466"/>
                      <a:gd name="T7" fmla="*/ 120 h 188"/>
                      <a:gd name="T8" fmla="*/ 201 w 466"/>
                      <a:gd name="T9" fmla="*/ 47 h 188"/>
                      <a:gd name="T10" fmla="*/ 229 w 466"/>
                      <a:gd name="T11" fmla="*/ 7 h 188"/>
                      <a:gd name="T12" fmla="*/ 229 w 466"/>
                      <a:gd name="T13" fmla="*/ 7 h 188"/>
                      <a:gd name="T14" fmla="*/ 242 w 466"/>
                      <a:gd name="T15" fmla="*/ 0 h 188"/>
                      <a:gd name="T16" fmla="*/ 267 w 466"/>
                      <a:gd name="T17" fmla="*/ 1 h 188"/>
                      <a:gd name="T18" fmla="*/ 267 w 466"/>
                      <a:gd name="T19" fmla="*/ 1 h 188"/>
                      <a:gd name="T20" fmla="*/ 279 w 466"/>
                      <a:gd name="T21" fmla="*/ 26 h 188"/>
                      <a:gd name="T22" fmla="*/ 275 w 466"/>
                      <a:gd name="T23" fmla="*/ 33 h 188"/>
                      <a:gd name="T24" fmla="*/ 276 w 466"/>
                      <a:gd name="T25" fmla="*/ 34 h 188"/>
                      <a:gd name="T26" fmla="*/ 320 w 466"/>
                      <a:gd name="T27" fmla="*/ 49 h 188"/>
                      <a:gd name="T28" fmla="*/ 320 w 466"/>
                      <a:gd name="T29" fmla="*/ 49 h 188"/>
                      <a:gd name="T30" fmla="*/ 340 w 466"/>
                      <a:gd name="T31" fmla="*/ 52 h 188"/>
                      <a:gd name="T32" fmla="*/ 433 w 466"/>
                      <a:gd name="T33" fmla="*/ 48 h 188"/>
                      <a:gd name="T34" fmla="*/ 433 w 466"/>
                      <a:gd name="T35" fmla="*/ 48 h 188"/>
                      <a:gd name="T36" fmla="*/ 465 w 466"/>
                      <a:gd name="T37" fmla="*/ 78 h 188"/>
                      <a:gd name="T38" fmla="*/ 465 w 466"/>
                      <a:gd name="T39" fmla="*/ 187 h 1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66" h="188">
                        <a:moveTo>
                          <a:pt x="465" y="187"/>
                        </a:moveTo>
                        <a:lnTo>
                          <a:pt x="0" y="187"/>
                        </a:lnTo>
                        <a:lnTo>
                          <a:pt x="0" y="187"/>
                        </a:lnTo>
                        <a:cubicBezTo>
                          <a:pt x="0" y="159"/>
                          <a:pt x="18" y="132"/>
                          <a:pt x="44" y="120"/>
                        </a:cubicBezTo>
                        <a:lnTo>
                          <a:pt x="201" y="47"/>
                        </a:lnTo>
                        <a:lnTo>
                          <a:pt x="229" y="7"/>
                        </a:lnTo>
                        <a:lnTo>
                          <a:pt x="229" y="7"/>
                        </a:lnTo>
                        <a:cubicBezTo>
                          <a:pt x="232" y="3"/>
                          <a:pt x="237" y="0"/>
                          <a:pt x="242" y="0"/>
                        </a:cubicBezTo>
                        <a:lnTo>
                          <a:pt x="267" y="1"/>
                        </a:lnTo>
                        <a:lnTo>
                          <a:pt x="267" y="1"/>
                        </a:lnTo>
                        <a:cubicBezTo>
                          <a:pt x="279" y="1"/>
                          <a:pt x="287" y="16"/>
                          <a:pt x="279" y="26"/>
                        </a:cubicBezTo>
                        <a:lnTo>
                          <a:pt x="275" y="33"/>
                        </a:lnTo>
                        <a:lnTo>
                          <a:pt x="276" y="34"/>
                        </a:lnTo>
                        <a:lnTo>
                          <a:pt x="320" y="49"/>
                        </a:lnTo>
                        <a:lnTo>
                          <a:pt x="320" y="49"/>
                        </a:lnTo>
                        <a:cubicBezTo>
                          <a:pt x="327" y="51"/>
                          <a:pt x="333" y="52"/>
                          <a:pt x="340" y="52"/>
                        </a:cubicBezTo>
                        <a:lnTo>
                          <a:pt x="433" y="48"/>
                        </a:lnTo>
                        <a:lnTo>
                          <a:pt x="433" y="48"/>
                        </a:lnTo>
                        <a:cubicBezTo>
                          <a:pt x="451" y="48"/>
                          <a:pt x="465" y="61"/>
                          <a:pt x="465" y="78"/>
                        </a:cubicBezTo>
                        <a:lnTo>
                          <a:pt x="465" y="187"/>
                        </a:lnTo>
                      </a:path>
                    </a:pathLst>
                  </a:custGeom>
                  <a:solidFill>
                    <a:srgbClr val="114DBC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69" name="Freeform 98">
                    <a:extLst>
                      <a:ext uri="{FF2B5EF4-FFF2-40B4-BE49-F238E27FC236}">
                        <a16:creationId xmlns:a16="http://schemas.microsoft.com/office/drawing/2014/main" id="{DD72A40F-022C-E8D1-9ADA-9B26626673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605362" y="12701951"/>
                    <a:ext cx="88497" cy="51276"/>
                  </a:xfrm>
                  <a:custGeom>
                    <a:avLst/>
                    <a:gdLst>
                      <a:gd name="connsiteX0" fmla="*/ 10408 w 130612"/>
                      <a:gd name="connsiteY0" fmla="*/ 54927 h 75678"/>
                      <a:gd name="connsiteX1" fmla="*/ 20816 w 130612"/>
                      <a:gd name="connsiteY1" fmla="*/ 64692 h 75678"/>
                      <a:gd name="connsiteX2" fmla="*/ 10408 w 130612"/>
                      <a:gd name="connsiteY2" fmla="*/ 75678 h 75678"/>
                      <a:gd name="connsiteX3" fmla="*/ 0 w 130612"/>
                      <a:gd name="connsiteY3" fmla="*/ 64692 h 75678"/>
                      <a:gd name="connsiteX4" fmla="*/ 10408 w 130612"/>
                      <a:gd name="connsiteY4" fmla="*/ 54927 h 75678"/>
                      <a:gd name="connsiteX5" fmla="*/ 67293 w 130612"/>
                      <a:gd name="connsiteY5" fmla="*/ 21972 h 75678"/>
                      <a:gd name="connsiteX6" fmla="*/ 81025 w 130612"/>
                      <a:gd name="connsiteY6" fmla="*/ 35704 h 75678"/>
                      <a:gd name="connsiteX7" fmla="*/ 67293 w 130612"/>
                      <a:gd name="connsiteY7" fmla="*/ 48063 h 75678"/>
                      <a:gd name="connsiteX8" fmla="*/ 54934 w 130612"/>
                      <a:gd name="connsiteY8" fmla="*/ 35704 h 75678"/>
                      <a:gd name="connsiteX9" fmla="*/ 67293 w 130612"/>
                      <a:gd name="connsiteY9" fmla="*/ 21972 h 75678"/>
                      <a:gd name="connsiteX10" fmla="*/ 120847 w 130612"/>
                      <a:gd name="connsiteY10" fmla="*/ 0 h 75678"/>
                      <a:gd name="connsiteX11" fmla="*/ 130612 w 130612"/>
                      <a:gd name="connsiteY11" fmla="*/ 12359 h 75678"/>
                      <a:gd name="connsiteX12" fmla="*/ 120847 w 130612"/>
                      <a:gd name="connsiteY12" fmla="*/ 26091 h 75678"/>
                      <a:gd name="connsiteX13" fmla="*/ 109861 w 130612"/>
                      <a:gd name="connsiteY13" fmla="*/ 12359 h 75678"/>
                      <a:gd name="connsiteX14" fmla="*/ 120847 w 130612"/>
                      <a:gd name="connsiteY14" fmla="*/ 0 h 75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0612" h="75678">
                        <a:moveTo>
                          <a:pt x="10408" y="54927"/>
                        </a:moveTo>
                        <a:cubicBezTo>
                          <a:pt x="16190" y="54927"/>
                          <a:pt x="20816" y="58589"/>
                          <a:pt x="20816" y="64692"/>
                        </a:cubicBezTo>
                        <a:cubicBezTo>
                          <a:pt x="20816" y="70796"/>
                          <a:pt x="16190" y="75678"/>
                          <a:pt x="10408" y="75678"/>
                        </a:cubicBezTo>
                        <a:cubicBezTo>
                          <a:pt x="4626" y="75678"/>
                          <a:pt x="0" y="70796"/>
                          <a:pt x="0" y="64692"/>
                        </a:cubicBezTo>
                        <a:cubicBezTo>
                          <a:pt x="0" y="58589"/>
                          <a:pt x="4626" y="54927"/>
                          <a:pt x="10408" y="54927"/>
                        </a:cubicBezTo>
                        <a:close/>
                        <a:moveTo>
                          <a:pt x="67293" y="21972"/>
                        </a:moveTo>
                        <a:cubicBezTo>
                          <a:pt x="74159" y="21972"/>
                          <a:pt x="81025" y="28838"/>
                          <a:pt x="81025" y="35704"/>
                        </a:cubicBezTo>
                        <a:cubicBezTo>
                          <a:pt x="81025" y="42570"/>
                          <a:pt x="74159" y="48063"/>
                          <a:pt x="67293" y="48063"/>
                        </a:cubicBezTo>
                        <a:cubicBezTo>
                          <a:pt x="60427" y="48063"/>
                          <a:pt x="54934" y="42570"/>
                          <a:pt x="54934" y="35704"/>
                        </a:cubicBezTo>
                        <a:cubicBezTo>
                          <a:pt x="54934" y="28838"/>
                          <a:pt x="60427" y="21972"/>
                          <a:pt x="67293" y="21972"/>
                        </a:cubicBezTo>
                        <a:close/>
                        <a:moveTo>
                          <a:pt x="120847" y="0"/>
                        </a:moveTo>
                        <a:cubicBezTo>
                          <a:pt x="126950" y="0"/>
                          <a:pt x="130612" y="5493"/>
                          <a:pt x="130612" y="12359"/>
                        </a:cubicBezTo>
                        <a:cubicBezTo>
                          <a:pt x="130612" y="19225"/>
                          <a:pt x="126950" y="26091"/>
                          <a:pt x="120847" y="26091"/>
                        </a:cubicBezTo>
                        <a:cubicBezTo>
                          <a:pt x="114744" y="26091"/>
                          <a:pt x="109861" y="19225"/>
                          <a:pt x="109861" y="12359"/>
                        </a:cubicBezTo>
                        <a:cubicBezTo>
                          <a:pt x="109861" y="5493"/>
                          <a:pt x="114744" y="0"/>
                          <a:pt x="120847" y="0"/>
                        </a:cubicBezTo>
                        <a:close/>
                      </a:path>
                    </a:pathLst>
                  </a:custGeom>
                  <a:solidFill>
                    <a:srgbClr val="000D3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anchor="ctr">
                    <a:noAutofit/>
                  </a:bodyPr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70" name="Freeform 160">
                    <a:extLst>
                      <a:ext uri="{FF2B5EF4-FFF2-40B4-BE49-F238E27FC236}">
                        <a16:creationId xmlns:a16="http://schemas.microsoft.com/office/drawing/2014/main" id="{AADF5E84-BAA6-F73C-797A-4B3445C0B2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456490" y="12783831"/>
                    <a:ext cx="394515" cy="37218"/>
                  </a:xfrm>
                  <a:custGeom>
                    <a:avLst/>
                    <a:gdLst>
                      <a:gd name="T0" fmla="*/ 465 w 466"/>
                      <a:gd name="T1" fmla="*/ 41 h 42"/>
                      <a:gd name="T2" fmla="*/ 0 w 466"/>
                      <a:gd name="T3" fmla="*/ 41 h 42"/>
                      <a:gd name="T4" fmla="*/ 0 w 466"/>
                      <a:gd name="T5" fmla="*/ 0 h 42"/>
                      <a:gd name="T6" fmla="*/ 465 w 466"/>
                      <a:gd name="T7" fmla="*/ 0 h 42"/>
                      <a:gd name="T8" fmla="*/ 465 w 466"/>
                      <a:gd name="T9" fmla="*/ 41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6" h="42">
                        <a:moveTo>
                          <a:pt x="465" y="41"/>
                        </a:moveTo>
                        <a:lnTo>
                          <a:pt x="0" y="41"/>
                        </a:lnTo>
                        <a:lnTo>
                          <a:pt x="0" y="0"/>
                        </a:lnTo>
                        <a:lnTo>
                          <a:pt x="465" y="0"/>
                        </a:lnTo>
                        <a:lnTo>
                          <a:pt x="465" y="41"/>
                        </a:lnTo>
                      </a:path>
                    </a:pathLst>
                  </a:custGeom>
                  <a:solidFill>
                    <a:srgbClr val="000D3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71" name="Freeform 161">
                    <a:extLst>
                      <a:ext uri="{FF2B5EF4-FFF2-40B4-BE49-F238E27FC236}">
                        <a16:creationId xmlns:a16="http://schemas.microsoft.com/office/drawing/2014/main" id="{9B4E5F5D-684C-6136-344E-DDC7B364AE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456490" y="12627511"/>
                    <a:ext cx="241918" cy="160038"/>
                  </a:xfrm>
                  <a:custGeom>
                    <a:avLst/>
                    <a:gdLst>
                      <a:gd name="T0" fmla="*/ 264 w 288"/>
                      <a:gd name="T1" fmla="*/ 47 h 188"/>
                      <a:gd name="T2" fmla="*/ 279 w 288"/>
                      <a:gd name="T3" fmla="*/ 26 h 188"/>
                      <a:gd name="T4" fmla="*/ 279 w 288"/>
                      <a:gd name="T5" fmla="*/ 26 h 188"/>
                      <a:gd name="T6" fmla="*/ 267 w 288"/>
                      <a:gd name="T7" fmla="*/ 1 h 188"/>
                      <a:gd name="T8" fmla="*/ 242 w 288"/>
                      <a:gd name="T9" fmla="*/ 0 h 188"/>
                      <a:gd name="T10" fmla="*/ 242 w 288"/>
                      <a:gd name="T11" fmla="*/ 0 h 188"/>
                      <a:gd name="T12" fmla="*/ 229 w 288"/>
                      <a:gd name="T13" fmla="*/ 7 h 188"/>
                      <a:gd name="T14" fmla="*/ 201 w 288"/>
                      <a:gd name="T15" fmla="*/ 47 h 188"/>
                      <a:gd name="T16" fmla="*/ 44 w 288"/>
                      <a:gd name="T17" fmla="*/ 120 h 188"/>
                      <a:gd name="T18" fmla="*/ 44 w 288"/>
                      <a:gd name="T19" fmla="*/ 120 h 188"/>
                      <a:gd name="T20" fmla="*/ 0 w 288"/>
                      <a:gd name="T21" fmla="*/ 187 h 188"/>
                      <a:gd name="T22" fmla="*/ 33 w 288"/>
                      <a:gd name="T23" fmla="*/ 187 h 188"/>
                      <a:gd name="T24" fmla="*/ 264 w 288"/>
                      <a:gd name="T25" fmla="*/ 47 h 1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88" h="188">
                        <a:moveTo>
                          <a:pt x="264" y="47"/>
                        </a:moveTo>
                        <a:lnTo>
                          <a:pt x="279" y="26"/>
                        </a:lnTo>
                        <a:lnTo>
                          <a:pt x="279" y="26"/>
                        </a:lnTo>
                        <a:cubicBezTo>
                          <a:pt x="287" y="16"/>
                          <a:pt x="279" y="1"/>
                          <a:pt x="267" y="1"/>
                        </a:cubicBezTo>
                        <a:lnTo>
                          <a:pt x="242" y="0"/>
                        </a:lnTo>
                        <a:lnTo>
                          <a:pt x="242" y="0"/>
                        </a:lnTo>
                        <a:cubicBezTo>
                          <a:pt x="237" y="0"/>
                          <a:pt x="232" y="3"/>
                          <a:pt x="229" y="7"/>
                        </a:cubicBezTo>
                        <a:lnTo>
                          <a:pt x="201" y="47"/>
                        </a:lnTo>
                        <a:lnTo>
                          <a:pt x="44" y="120"/>
                        </a:lnTo>
                        <a:lnTo>
                          <a:pt x="44" y="120"/>
                        </a:lnTo>
                        <a:cubicBezTo>
                          <a:pt x="18" y="132"/>
                          <a:pt x="0" y="159"/>
                          <a:pt x="0" y="187"/>
                        </a:cubicBezTo>
                        <a:lnTo>
                          <a:pt x="33" y="187"/>
                        </a:lnTo>
                        <a:lnTo>
                          <a:pt x="264" y="47"/>
                        </a:lnTo>
                      </a:path>
                    </a:pathLst>
                  </a:custGeom>
                  <a:solidFill>
                    <a:srgbClr val="12266B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72" name="Freeform 162">
                    <a:extLst>
                      <a:ext uri="{FF2B5EF4-FFF2-40B4-BE49-F238E27FC236}">
                        <a16:creationId xmlns:a16="http://schemas.microsoft.com/office/drawing/2014/main" id="{3A8CDE82-105F-7320-3D4D-85057629F5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456488" y="12728000"/>
                    <a:ext cx="119099" cy="59550"/>
                  </a:xfrm>
                  <a:custGeom>
                    <a:avLst/>
                    <a:gdLst>
                      <a:gd name="T0" fmla="*/ 46 w 139"/>
                      <a:gd name="T1" fmla="*/ 0 h 70"/>
                      <a:gd name="T2" fmla="*/ 46 w 139"/>
                      <a:gd name="T3" fmla="*/ 0 h 70"/>
                      <a:gd name="T4" fmla="*/ 0 w 139"/>
                      <a:gd name="T5" fmla="*/ 68 h 70"/>
                      <a:gd name="T6" fmla="*/ 138 w 139"/>
                      <a:gd name="T7" fmla="*/ 69 h 70"/>
                      <a:gd name="T8" fmla="*/ 138 w 139"/>
                      <a:gd name="T9" fmla="*/ 69 h 70"/>
                      <a:gd name="T10" fmla="*/ 46 w 139"/>
                      <a:gd name="T11" fmla="*/ 0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9" h="70">
                        <a:moveTo>
                          <a:pt x="46" y="0"/>
                        </a:moveTo>
                        <a:lnTo>
                          <a:pt x="46" y="0"/>
                        </a:lnTo>
                        <a:cubicBezTo>
                          <a:pt x="17" y="11"/>
                          <a:pt x="0" y="40"/>
                          <a:pt x="0" y="68"/>
                        </a:cubicBezTo>
                        <a:lnTo>
                          <a:pt x="138" y="69"/>
                        </a:lnTo>
                        <a:lnTo>
                          <a:pt x="138" y="69"/>
                        </a:lnTo>
                        <a:cubicBezTo>
                          <a:pt x="134" y="14"/>
                          <a:pt x="46" y="0"/>
                          <a:pt x="46" y="0"/>
                        </a:cubicBezTo>
                      </a:path>
                    </a:pathLst>
                  </a:custGeom>
                  <a:solidFill>
                    <a:srgbClr val="B1C2F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73" name="Freeform 163">
                    <a:extLst>
                      <a:ext uri="{FF2B5EF4-FFF2-40B4-BE49-F238E27FC236}">
                        <a16:creationId xmlns:a16="http://schemas.microsoft.com/office/drawing/2014/main" id="{93AEAA04-9CF1-252B-F3A6-21B3ADD43B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869611" y="12627511"/>
                    <a:ext cx="390795" cy="160038"/>
                  </a:xfrm>
                  <a:custGeom>
                    <a:avLst/>
                    <a:gdLst>
                      <a:gd name="T0" fmla="*/ 464 w 465"/>
                      <a:gd name="T1" fmla="*/ 187 h 188"/>
                      <a:gd name="T2" fmla="*/ 0 w 465"/>
                      <a:gd name="T3" fmla="*/ 187 h 188"/>
                      <a:gd name="T4" fmla="*/ 0 w 465"/>
                      <a:gd name="T5" fmla="*/ 187 h 188"/>
                      <a:gd name="T6" fmla="*/ 43 w 465"/>
                      <a:gd name="T7" fmla="*/ 120 h 188"/>
                      <a:gd name="T8" fmla="*/ 200 w 465"/>
                      <a:gd name="T9" fmla="*/ 47 h 188"/>
                      <a:gd name="T10" fmla="*/ 229 w 465"/>
                      <a:gd name="T11" fmla="*/ 7 h 188"/>
                      <a:gd name="T12" fmla="*/ 229 w 465"/>
                      <a:gd name="T13" fmla="*/ 7 h 188"/>
                      <a:gd name="T14" fmla="*/ 242 w 465"/>
                      <a:gd name="T15" fmla="*/ 0 h 188"/>
                      <a:gd name="T16" fmla="*/ 267 w 465"/>
                      <a:gd name="T17" fmla="*/ 1 h 188"/>
                      <a:gd name="T18" fmla="*/ 267 w 465"/>
                      <a:gd name="T19" fmla="*/ 1 h 188"/>
                      <a:gd name="T20" fmla="*/ 279 w 465"/>
                      <a:gd name="T21" fmla="*/ 26 h 188"/>
                      <a:gd name="T22" fmla="*/ 274 w 465"/>
                      <a:gd name="T23" fmla="*/ 33 h 188"/>
                      <a:gd name="T24" fmla="*/ 276 w 465"/>
                      <a:gd name="T25" fmla="*/ 34 h 188"/>
                      <a:gd name="T26" fmla="*/ 319 w 465"/>
                      <a:gd name="T27" fmla="*/ 49 h 188"/>
                      <a:gd name="T28" fmla="*/ 319 w 465"/>
                      <a:gd name="T29" fmla="*/ 49 h 188"/>
                      <a:gd name="T30" fmla="*/ 339 w 465"/>
                      <a:gd name="T31" fmla="*/ 52 h 188"/>
                      <a:gd name="T32" fmla="*/ 433 w 465"/>
                      <a:gd name="T33" fmla="*/ 48 h 188"/>
                      <a:gd name="T34" fmla="*/ 433 w 465"/>
                      <a:gd name="T35" fmla="*/ 48 h 188"/>
                      <a:gd name="T36" fmla="*/ 464 w 465"/>
                      <a:gd name="T37" fmla="*/ 78 h 188"/>
                      <a:gd name="T38" fmla="*/ 464 w 465"/>
                      <a:gd name="T39" fmla="*/ 187 h 1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65" h="188">
                        <a:moveTo>
                          <a:pt x="464" y="187"/>
                        </a:moveTo>
                        <a:lnTo>
                          <a:pt x="0" y="187"/>
                        </a:lnTo>
                        <a:lnTo>
                          <a:pt x="0" y="187"/>
                        </a:lnTo>
                        <a:cubicBezTo>
                          <a:pt x="0" y="159"/>
                          <a:pt x="17" y="132"/>
                          <a:pt x="43" y="120"/>
                        </a:cubicBezTo>
                        <a:lnTo>
                          <a:pt x="200" y="47"/>
                        </a:lnTo>
                        <a:lnTo>
                          <a:pt x="229" y="7"/>
                        </a:lnTo>
                        <a:lnTo>
                          <a:pt x="229" y="7"/>
                        </a:lnTo>
                        <a:cubicBezTo>
                          <a:pt x="232" y="3"/>
                          <a:pt x="237" y="0"/>
                          <a:pt x="242" y="0"/>
                        </a:cubicBezTo>
                        <a:lnTo>
                          <a:pt x="267" y="1"/>
                        </a:lnTo>
                        <a:lnTo>
                          <a:pt x="267" y="1"/>
                        </a:lnTo>
                        <a:cubicBezTo>
                          <a:pt x="279" y="1"/>
                          <a:pt x="286" y="16"/>
                          <a:pt x="279" y="26"/>
                        </a:cubicBezTo>
                        <a:lnTo>
                          <a:pt x="274" y="33"/>
                        </a:lnTo>
                        <a:lnTo>
                          <a:pt x="276" y="34"/>
                        </a:lnTo>
                        <a:lnTo>
                          <a:pt x="319" y="49"/>
                        </a:lnTo>
                        <a:lnTo>
                          <a:pt x="319" y="49"/>
                        </a:lnTo>
                        <a:cubicBezTo>
                          <a:pt x="326" y="51"/>
                          <a:pt x="333" y="52"/>
                          <a:pt x="339" y="52"/>
                        </a:cubicBezTo>
                        <a:lnTo>
                          <a:pt x="433" y="48"/>
                        </a:lnTo>
                        <a:lnTo>
                          <a:pt x="433" y="48"/>
                        </a:lnTo>
                        <a:cubicBezTo>
                          <a:pt x="450" y="48"/>
                          <a:pt x="464" y="61"/>
                          <a:pt x="464" y="78"/>
                        </a:cubicBezTo>
                        <a:lnTo>
                          <a:pt x="464" y="187"/>
                        </a:lnTo>
                      </a:path>
                    </a:pathLst>
                  </a:custGeom>
                  <a:solidFill>
                    <a:srgbClr val="114DBC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74" name="Freeform 103">
                    <a:extLst>
                      <a:ext uri="{FF2B5EF4-FFF2-40B4-BE49-F238E27FC236}">
                        <a16:creationId xmlns:a16="http://schemas.microsoft.com/office/drawing/2014/main" id="{4A0B33E5-DEBD-A82E-8C76-DAF7FC340AC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018484" y="12701951"/>
                    <a:ext cx="88541" cy="51276"/>
                  </a:xfrm>
                  <a:custGeom>
                    <a:avLst/>
                    <a:gdLst>
                      <a:gd name="connsiteX0" fmla="*/ 12360 w 130677"/>
                      <a:gd name="connsiteY0" fmla="*/ 54927 h 75678"/>
                      <a:gd name="connsiteX1" fmla="*/ 26094 w 130677"/>
                      <a:gd name="connsiteY1" fmla="*/ 64692 h 75678"/>
                      <a:gd name="connsiteX2" fmla="*/ 12360 w 130677"/>
                      <a:gd name="connsiteY2" fmla="*/ 75678 h 75678"/>
                      <a:gd name="connsiteX3" fmla="*/ 0 w 130677"/>
                      <a:gd name="connsiteY3" fmla="*/ 64692 h 75678"/>
                      <a:gd name="connsiteX4" fmla="*/ 12360 w 130677"/>
                      <a:gd name="connsiteY4" fmla="*/ 54927 h 75678"/>
                      <a:gd name="connsiteX5" fmla="*/ 65339 w 130677"/>
                      <a:gd name="connsiteY5" fmla="*/ 21972 h 75678"/>
                      <a:gd name="connsiteX6" fmla="*/ 75747 w 130677"/>
                      <a:gd name="connsiteY6" fmla="*/ 35704 h 75678"/>
                      <a:gd name="connsiteX7" fmla="*/ 65339 w 130677"/>
                      <a:gd name="connsiteY7" fmla="*/ 48063 h 75678"/>
                      <a:gd name="connsiteX8" fmla="*/ 54931 w 130677"/>
                      <a:gd name="connsiteY8" fmla="*/ 35704 h 75678"/>
                      <a:gd name="connsiteX9" fmla="*/ 65339 w 130677"/>
                      <a:gd name="connsiteY9" fmla="*/ 21972 h 75678"/>
                      <a:gd name="connsiteX10" fmla="*/ 120269 w 130677"/>
                      <a:gd name="connsiteY10" fmla="*/ 0 h 75678"/>
                      <a:gd name="connsiteX11" fmla="*/ 130677 w 130677"/>
                      <a:gd name="connsiteY11" fmla="*/ 12359 h 75678"/>
                      <a:gd name="connsiteX12" fmla="*/ 120269 w 130677"/>
                      <a:gd name="connsiteY12" fmla="*/ 26091 h 75678"/>
                      <a:gd name="connsiteX13" fmla="*/ 109861 w 130677"/>
                      <a:gd name="connsiteY13" fmla="*/ 12359 h 75678"/>
                      <a:gd name="connsiteX14" fmla="*/ 120269 w 130677"/>
                      <a:gd name="connsiteY14" fmla="*/ 0 h 75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0677" h="75678">
                        <a:moveTo>
                          <a:pt x="12360" y="54927"/>
                        </a:moveTo>
                        <a:cubicBezTo>
                          <a:pt x="19227" y="54927"/>
                          <a:pt x="26094" y="58589"/>
                          <a:pt x="26094" y="64692"/>
                        </a:cubicBezTo>
                        <a:cubicBezTo>
                          <a:pt x="26094" y="70796"/>
                          <a:pt x="19227" y="75678"/>
                          <a:pt x="12360" y="75678"/>
                        </a:cubicBezTo>
                        <a:cubicBezTo>
                          <a:pt x="6867" y="75678"/>
                          <a:pt x="0" y="70796"/>
                          <a:pt x="0" y="64692"/>
                        </a:cubicBezTo>
                        <a:cubicBezTo>
                          <a:pt x="0" y="58589"/>
                          <a:pt x="6867" y="54927"/>
                          <a:pt x="12360" y="54927"/>
                        </a:cubicBezTo>
                        <a:close/>
                        <a:moveTo>
                          <a:pt x="65339" y="21972"/>
                        </a:moveTo>
                        <a:cubicBezTo>
                          <a:pt x="71121" y="21972"/>
                          <a:pt x="75747" y="28838"/>
                          <a:pt x="75747" y="35704"/>
                        </a:cubicBezTo>
                        <a:cubicBezTo>
                          <a:pt x="75747" y="42570"/>
                          <a:pt x="71121" y="48063"/>
                          <a:pt x="65339" y="48063"/>
                        </a:cubicBezTo>
                        <a:cubicBezTo>
                          <a:pt x="59557" y="48063"/>
                          <a:pt x="54931" y="42570"/>
                          <a:pt x="54931" y="35704"/>
                        </a:cubicBezTo>
                        <a:cubicBezTo>
                          <a:pt x="54931" y="28838"/>
                          <a:pt x="59557" y="21972"/>
                          <a:pt x="65339" y="21972"/>
                        </a:cubicBezTo>
                        <a:close/>
                        <a:moveTo>
                          <a:pt x="120269" y="0"/>
                        </a:moveTo>
                        <a:cubicBezTo>
                          <a:pt x="126051" y="0"/>
                          <a:pt x="130677" y="5493"/>
                          <a:pt x="130677" y="12359"/>
                        </a:cubicBezTo>
                        <a:cubicBezTo>
                          <a:pt x="130677" y="19225"/>
                          <a:pt x="126051" y="26091"/>
                          <a:pt x="120269" y="26091"/>
                        </a:cubicBezTo>
                        <a:cubicBezTo>
                          <a:pt x="114487" y="26091"/>
                          <a:pt x="109861" y="19225"/>
                          <a:pt x="109861" y="12359"/>
                        </a:cubicBezTo>
                        <a:cubicBezTo>
                          <a:pt x="109861" y="5493"/>
                          <a:pt x="114487" y="0"/>
                          <a:pt x="120269" y="0"/>
                        </a:cubicBezTo>
                        <a:close/>
                      </a:path>
                    </a:pathLst>
                  </a:custGeom>
                  <a:solidFill>
                    <a:srgbClr val="000D3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anchor="ctr">
                    <a:noAutofit/>
                  </a:bodyPr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75" name="Freeform 167">
                    <a:extLst>
                      <a:ext uri="{FF2B5EF4-FFF2-40B4-BE49-F238E27FC236}">
                        <a16:creationId xmlns:a16="http://schemas.microsoft.com/office/drawing/2014/main" id="{D75F67F2-DE82-1162-68A6-49D74C658F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869611" y="12783831"/>
                    <a:ext cx="390795" cy="37218"/>
                  </a:xfrm>
                  <a:custGeom>
                    <a:avLst/>
                    <a:gdLst>
                      <a:gd name="T0" fmla="*/ 464 w 465"/>
                      <a:gd name="T1" fmla="*/ 41 h 42"/>
                      <a:gd name="T2" fmla="*/ 0 w 465"/>
                      <a:gd name="T3" fmla="*/ 41 h 42"/>
                      <a:gd name="T4" fmla="*/ 0 w 465"/>
                      <a:gd name="T5" fmla="*/ 0 h 42"/>
                      <a:gd name="T6" fmla="*/ 464 w 465"/>
                      <a:gd name="T7" fmla="*/ 0 h 42"/>
                      <a:gd name="T8" fmla="*/ 464 w 465"/>
                      <a:gd name="T9" fmla="*/ 41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5" h="42">
                        <a:moveTo>
                          <a:pt x="464" y="41"/>
                        </a:moveTo>
                        <a:lnTo>
                          <a:pt x="0" y="41"/>
                        </a:lnTo>
                        <a:lnTo>
                          <a:pt x="0" y="0"/>
                        </a:lnTo>
                        <a:lnTo>
                          <a:pt x="464" y="0"/>
                        </a:lnTo>
                        <a:lnTo>
                          <a:pt x="464" y="41"/>
                        </a:lnTo>
                      </a:path>
                    </a:pathLst>
                  </a:custGeom>
                  <a:solidFill>
                    <a:srgbClr val="000D3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76" name="Freeform 168">
                    <a:extLst>
                      <a:ext uri="{FF2B5EF4-FFF2-40B4-BE49-F238E27FC236}">
                        <a16:creationId xmlns:a16="http://schemas.microsoft.com/office/drawing/2014/main" id="{BA8A1D86-54F2-C950-7F00-9CA3DA9A79F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869611" y="12627511"/>
                    <a:ext cx="241921" cy="160038"/>
                  </a:xfrm>
                  <a:custGeom>
                    <a:avLst/>
                    <a:gdLst>
                      <a:gd name="T0" fmla="*/ 263 w 287"/>
                      <a:gd name="T1" fmla="*/ 47 h 188"/>
                      <a:gd name="T2" fmla="*/ 279 w 287"/>
                      <a:gd name="T3" fmla="*/ 26 h 188"/>
                      <a:gd name="T4" fmla="*/ 279 w 287"/>
                      <a:gd name="T5" fmla="*/ 26 h 188"/>
                      <a:gd name="T6" fmla="*/ 267 w 287"/>
                      <a:gd name="T7" fmla="*/ 1 h 188"/>
                      <a:gd name="T8" fmla="*/ 242 w 287"/>
                      <a:gd name="T9" fmla="*/ 0 h 188"/>
                      <a:gd name="T10" fmla="*/ 242 w 287"/>
                      <a:gd name="T11" fmla="*/ 0 h 188"/>
                      <a:gd name="T12" fmla="*/ 229 w 287"/>
                      <a:gd name="T13" fmla="*/ 7 h 188"/>
                      <a:gd name="T14" fmla="*/ 200 w 287"/>
                      <a:gd name="T15" fmla="*/ 47 h 188"/>
                      <a:gd name="T16" fmla="*/ 43 w 287"/>
                      <a:gd name="T17" fmla="*/ 120 h 188"/>
                      <a:gd name="T18" fmla="*/ 43 w 287"/>
                      <a:gd name="T19" fmla="*/ 120 h 188"/>
                      <a:gd name="T20" fmla="*/ 0 w 287"/>
                      <a:gd name="T21" fmla="*/ 187 h 188"/>
                      <a:gd name="T22" fmla="*/ 32 w 287"/>
                      <a:gd name="T23" fmla="*/ 187 h 188"/>
                      <a:gd name="T24" fmla="*/ 263 w 287"/>
                      <a:gd name="T25" fmla="*/ 47 h 1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87" h="188">
                        <a:moveTo>
                          <a:pt x="263" y="47"/>
                        </a:moveTo>
                        <a:lnTo>
                          <a:pt x="279" y="26"/>
                        </a:lnTo>
                        <a:lnTo>
                          <a:pt x="279" y="26"/>
                        </a:lnTo>
                        <a:cubicBezTo>
                          <a:pt x="286" y="16"/>
                          <a:pt x="279" y="1"/>
                          <a:pt x="267" y="1"/>
                        </a:cubicBezTo>
                        <a:lnTo>
                          <a:pt x="242" y="0"/>
                        </a:lnTo>
                        <a:lnTo>
                          <a:pt x="242" y="0"/>
                        </a:lnTo>
                        <a:cubicBezTo>
                          <a:pt x="237" y="0"/>
                          <a:pt x="232" y="3"/>
                          <a:pt x="229" y="7"/>
                        </a:cubicBezTo>
                        <a:lnTo>
                          <a:pt x="200" y="47"/>
                        </a:lnTo>
                        <a:lnTo>
                          <a:pt x="43" y="120"/>
                        </a:lnTo>
                        <a:lnTo>
                          <a:pt x="43" y="120"/>
                        </a:lnTo>
                        <a:cubicBezTo>
                          <a:pt x="17" y="132"/>
                          <a:pt x="0" y="159"/>
                          <a:pt x="0" y="187"/>
                        </a:cubicBezTo>
                        <a:lnTo>
                          <a:pt x="32" y="187"/>
                        </a:lnTo>
                        <a:lnTo>
                          <a:pt x="263" y="47"/>
                        </a:lnTo>
                      </a:path>
                    </a:pathLst>
                  </a:custGeom>
                  <a:solidFill>
                    <a:srgbClr val="12266B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77" name="Freeform 169">
                    <a:extLst>
                      <a:ext uri="{FF2B5EF4-FFF2-40B4-BE49-F238E27FC236}">
                        <a16:creationId xmlns:a16="http://schemas.microsoft.com/office/drawing/2014/main" id="{48874B8D-8F90-BCC7-B5CA-008B8E44618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869613" y="12728000"/>
                    <a:ext cx="115378" cy="59550"/>
                  </a:xfrm>
                  <a:custGeom>
                    <a:avLst/>
                    <a:gdLst>
                      <a:gd name="T0" fmla="*/ 46 w 138"/>
                      <a:gd name="T1" fmla="*/ 0 h 70"/>
                      <a:gd name="T2" fmla="*/ 46 w 138"/>
                      <a:gd name="T3" fmla="*/ 0 h 70"/>
                      <a:gd name="T4" fmla="*/ 0 w 138"/>
                      <a:gd name="T5" fmla="*/ 68 h 70"/>
                      <a:gd name="T6" fmla="*/ 137 w 138"/>
                      <a:gd name="T7" fmla="*/ 69 h 70"/>
                      <a:gd name="T8" fmla="*/ 137 w 138"/>
                      <a:gd name="T9" fmla="*/ 69 h 70"/>
                      <a:gd name="T10" fmla="*/ 46 w 138"/>
                      <a:gd name="T11" fmla="*/ 0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8" h="70">
                        <a:moveTo>
                          <a:pt x="46" y="0"/>
                        </a:moveTo>
                        <a:lnTo>
                          <a:pt x="46" y="0"/>
                        </a:lnTo>
                        <a:cubicBezTo>
                          <a:pt x="16" y="11"/>
                          <a:pt x="0" y="40"/>
                          <a:pt x="0" y="68"/>
                        </a:cubicBezTo>
                        <a:lnTo>
                          <a:pt x="137" y="69"/>
                        </a:lnTo>
                        <a:lnTo>
                          <a:pt x="137" y="69"/>
                        </a:lnTo>
                        <a:cubicBezTo>
                          <a:pt x="133" y="14"/>
                          <a:pt x="46" y="0"/>
                          <a:pt x="46" y="0"/>
                        </a:cubicBezTo>
                      </a:path>
                    </a:pathLst>
                  </a:custGeom>
                  <a:solidFill>
                    <a:srgbClr val="B1C2F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78" name="Freeform 170">
                    <a:extLst>
                      <a:ext uri="{FF2B5EF4-FFF2-40B4-BE49-F238E27FC236}">
                        <a16:creationId xmlns:a16="http://schemas.microsoft.com/office/drawing/2014/main" id="{9661D72A-8CD7-0693-AD0C-64E0113E2CF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156196" y="10848472"/>
                    <a:ext cx="152594" cy="70714"/>
                  </a:xfrm>
                  <a:custGeom>
                    <a:avLst/>
                    <a:gdLst>
                      <a:gd name="T0" fmla="*/ 182 w 183"/>
                      <a:gd name="T1" fmla="*/ 0 h 84"/>
                      <a:gd name="T2" fmla="*/ 17 w 183"/>
                      <a:gd name="T3" fmla="*/ 0 h 84"/>
                      <a:gd name="T4" fmla="*/ 0 w 183"/>
                      <a:gd name="T5" fmla="*/ 83 h 84"/>
                      <a:gd name="T6" fmla="*/ 166 w 183"/>
                      <a:gd name="T7" fmla="*/ 83 h 84"/>
                      <a:gd name="T8" fmla="*/ 182 w 183"/>
                      <a:gd name="T9" fmla="*/ 0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3" h="84">
                        <a:moveTo>
                          <a:pt x="182" y="0"/>
                        </a:moveTo>
                        <a:lnTo>
                          <a:pt x="17" y="0"/>
                        </a:lnTo>
                        <a:lnTo>
                          <a:pt x="0" y="83"/>
                        </a:lnTo>
                        <a:lnTo>
                          <a:pt x="166" y="83"/>
                        </a:lnTo>
                        <a:lnTo>
                          <a:pt x="182" y="0"/>
                        </a:lnTo>
                      </a:path>
                    </a:pathLst>
                  </a:custGeom>
                  <a:solidFill>
                    <a:srgbClr val="FC787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79" name="Freeform 171">
                    <a:extLst>
                      <a:ext uri="{FF2B5EF4-FFF2-40B4-BE49-F238E27FC236}">
                        <a16:creationId xmlns:a16="http://schemas.microsoft.com/office/drawing/2014/main" id="{9CA4B772-D1D4-D194-A8C9-C06157A5FD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085478" y="10569333"/>
                    <a:ext cx="342409" cy="316358"/>
                  </a:xfrm>
                  <a:custGeom>
                    <a:avLst/>
                    <a:gdLst>
                      <a:gd name="T0" fmla="*/ 404 w 405"/>
                      <a:gd name="T1" fmla="*/ 175 h 377"/>
                      <a:gd name="T2" fmla="*/ 404 w 405"/>
                      <a:gd name="T3" fmla="*/ 175 h 377"/>
                      <a:gd name="T4" fmla="*/ 187 w 405"/>
                      <a:gd name="T5" fmla="*/ 376 h 377"/>
                      <a:gd name="T6" fmla="*/ 187 w 405"/>
                      <a:gd name="T7" fmla="*/ 376 h 377"/>
                      <a:gd name="T8" fmla="*/ 31 w 405"/>
                      <a:gd name="T9" fmla="*/ 190 h 377"/>
                      <a:gd name="T10" fmla="*/ 31 w 405"/>
                      <a:gd name="T11" fmla="*/ 190 h 377"/>
                      <a:gd name="T12" fmla="*/ 221 w 405"/>
                      <a:gd name="T13" fmla="*/ 0 h 377"/>
                      <a:gd name="T14" fmla="*/ 221 w 405"/>
                      <a:gd name="T15" fmla="*/ 0 h 377"/>
                      <a:gd name="T16" fmla="*/ 404 w 405"/>
                      <a:gd name="T17" fmla="*/ 175 h 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05" h="377">
                        <a:moveTo>
                          <a:pt x="404" y="175"/>
                        </a:moveTo>
                        <a:lnTo>
                          <a:pt x="404" y="175"/>
                        </a:lnTo>
                        <a:cubicBezTo>
                          <a:pt x="404" y="280"/>
                          <a:pt x="293" y="376"/>
                          <a:pt x="187" y="376"/>
                        </a:cubicBezTo>
                        <a:lnTo>
                          <a:pt x="187" y="376"/>
                        </a:lnTo>
                        <a:cubicBezTo>
                          <a:pt x="82" y="376"/>
                          <a:pt x="0" y="290"/>
                          <a:pt x="31" y="190"/>
                        </a:cubicBezTo>
                        <a:lnTo>
                          <a:pt x="31" y="190"/>
                        </a:lnTo>
                        <a:cubicBezTo>
                          <a:pt x="61" y="94"/>
                          <a:pt x="116" y="0"/>
                          <a:pt x="221" y="0"/>
                        </a:cubicBezTo>
                        <a:lnTo>
                          <a:pt x="221" y="0"/>
                        </a:lnTo>
                        <a:cubicBezTo>
                          <a:pt x="326" y="0"/>
                          <a:pt x="404" y="70"/>
                          <a:pt x="404" y="175"/>
                        </a:cubicBezTo>
                      </a:path>
                    </a:pathLst>
                  </a:custGeom>
                  <a:solidFill>
                    <a:srgbClr val="FFBFC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80" name="Freeform 172">
                    <a:extLst>
                      <a:ext uri="{FF2B5EF4-FFF2-40B4-BE49-F238E27FC236}">
                        <a16:creationId xmlns:a16="http://schemas.microsoft.com/office/drawing/2014/main" id="{B0AA9D23-F15D-3225-12A1-9B474797BAE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197135" y="10677268"/>
                    <a:ext cx="66993" cy="59550"/>
                  </a:xfrm>
                  <a:custGeom>
                    <a:avLst/>
                    <a:gdLst>
                      <a:gd name="T0" fmla="*/ 32 w 78"/>
                      <a:gd name="T1" fmla="*/ 70 h 71"/>
                      <a:gd name="T2" fmla="*/ 0 w 78"/>
                      <a:gd name="T3" fmla="*/ 42 h 71"/>
                      <a:gd name="T4" fmla="*/ 74 w 78"/>
                      <a:gd name="T5" fmla="*/ 0 h 71"/>
                      <a:gd name="T6" fmla="*/ 77 w 78"/>
                      <a:gd name="T7" fmla="*/ 5 h 71"/>
                      <a:gd name="T8" fmla="*/ 11 w 78"/>
                      <a:gd name="T9" fmla="*/ 43 h 71"/>
                      <a:gd name="T10" fmla="*/ 37 w 78"/>
                      <a:gd name="T11" fmla="*/ 66 h 71"/>
                      <a:gd name="T12" fmla="*/ 32 w 78"/>
                      <a:gd name="T13" fmla="*/ 7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1">
                        <a:moveTo>
                          <a:pt x="32" y="70"/>
                        </a:moveTo>
                        <a:lnTo>
                          <a:pt x="0" y="42"/>
                        </a:lnTo>
                        <a:lnTo>
                          <a:pt x="74" y="0"/>
                        </a:lnTo>
                        <a:lnTo>
                          <a:pt x="77" y="5"/>
                        </a:lnTo>
                        <a:lnTo>
                          <a:pt x="11" y="43"/>
                        </a:lnTo>
                        <a:lnTo>
                          <a:pt x="37" y="66"/>
                        </a:lnTo>
                        <a:lnTo>
                          <a:pt x="32" y="70"/>
                        </a:lnTo>
                      </a:path>
                    </a:pathLst>
                  </a:custGeom>
                  <a:solidFill>
                    <a:srgbClr val="FC787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  <p:sp>
                <p:nvSpPr>
                  <p:cNvPr id="181" name="Freeform 173">
                    <a:extLst>
                      <a:ext uri="{FF2B5EF4-FFF2-40B4-BE49-F238E27FC236}">
                        <a16:creationId xmlns:a16="http://schemas.microsoft.com/office/drawing/2014/main" id="{ABE39FDF-3C73-863B-AC84-28B3D782770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182248" y="10498620"/>
                    <a:ext cx="364741" cy="368461"/>
                  </a:xfrm>
                  <a:custGeom>
                    <a:avLst/>
                    <a:gdLst>
                      <a:gd name="T0" fmla="*/ 229 w 430"/>
                      <a:gd name="T1" fmla="*/ 190 h 437"/>
                      <a:gd name="T2" fmla="*/ 229 w 430"/>
                      <a:gd name="T3" fmla="*/ 190 h 437"/>
                      <a:gd name="T4" fmla="*/ 0 w 430"/>
                      <a:gd name="T5" fmla="*/ 0 h 437"/>
                      <a:gd name="T6" fmla="*/ 0 w 430"/>
                      <a:gd name="T7" fmla="*/ 0 h 437"/>
                      <a:gd name="T8" fmla="*/ 350 w 430"/>
                      <a:gd name="T9" fmla="*/ 203 h 437"/>
                      <a:gd name="T10" fmla="*/ 350 w 430"/>
                      <a:gd name="T11" fmla="*/ 203 h 437"/>
                      <a:gd name="T12" fmla="*/ 165 w 430"/>
                      <a:gd name="T13" fmla="*/ 436 h 437"/>
                      <a:gd name="T14" fmla="*/ 205 w 430"/>
                      <a:gd name="T15" fmla="*/ 336 h 437"/>
                      <a:gd name="T16" fmla="*/ 205 w 430"/>
                      <a:gd name="T17" fmla="*/ 336 h 437"/>
                      <a:gd name="T18" fmla="*/ 250 w 430"/>
                      <a:gd name="T19" fmla="*/ 290 h 437"/>
                      <a:gd name="T20" fmla="*/ 250 w 430"/>
                      <a:gd name="T21" fmla="*/ 290 h 437"/>
                      <a:gd name="T22" fmla="*/ 214 w 430"/>
                      <a:gd name="T23" fmla="*/ 289 h 437"/>
                      <a:gd name="T24" fmla="*/ 229 w 430"/>
                      <a:gd name="T25" fmla="*/ 190 h 4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30" h="437">
                        <a:moveTo>
                          <a:pt x="229" y="190"/>
                        </a:moveTo>
                        <a:lnTo>
                          <a:pt x="229" y="190"/>
                        </a:lnTo>
                        <a:cubicBezTo>
                          <a:pt x="229" y="190"/>
                          <a:pt x="23" y="207"/>
                          <a:pt x="0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404" y="24"/>
                          <a:pt x="350" y="203"/>
                        </a:cubicBezTo>
                        <a:lnTo>
                          <a:pt x="350" y="203"/>
                        </a:lnTo>
                        <a:cubicBezTo>
                          <a:pt x="350" y="203"/>
                          <a:pt x="429" y="359"/>
                          <a:pt x="165" y="436"/>
                        </a:cubicBezTo>
                        <a:lnTo>
                          <a:pt x="205" y="336"/>
                        </a:lnTo>
                        <a:lnTo>
                          <a:pt x="205" y="336"/>
                        </a:lnTo>
                        <a:cubicBezTo>
                          <a:pt x="205" y="336"/>
                          <a:pt x="258" y="346"/>
                          <a:pt x="250" y="290"/>
                        </a:cubicBezTo>
                        <a:lnTo>
                          <a:pt x="250" y="290"/>
                        </a:lnTo>
                        <a:cubicBezTo>
                          <a:pt x="242" y="233"/>
                          <a:pt x="214" y="289"/>
                          <a:pt x="214" y="289"/>
                        </a:cubicBezTo>
                        <a:lnTo>
                          <a:pt x="229" y="190"/>
                        </a:lnTo>
                      </a:path>
                    </a:pathLst>
                  </a:custGeom>
                  <a:solidFill>
                    <a:srgbClr val="12266B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Poppins" pitchFamily="2" charset="77"/>
                    </a:endParaRPr>
                  </a:p>
                </p:txBody>
              </p:sp>
            </p:grpSp>
          </p:grpSp>
          <p:pic>
            <p:nvPicPr>
              <p:cNvPr id="62" name="Picture 4">
                <a:extLst>
                  <a:ext uri="{FF2B5EF4-FFF2-40B4-BE49-F238E27FC236}">
                    <a16:creationId xmlns:a16="http://schemas.microsoft.com/office/drawing/2014/main" id="{1F1EB4B1-927A-436B-B63A-9572F5BC4A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51054" y="3444336"/>
                <a:ext cx="8863389" cy="88633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7" name="Subtitle 2">
              <a:extLst>
                <a:ext uri="{FF2B5EF4-FFF2-40B4-BE49-F238E27FC236}">
                  <a16:creationId xmlns:a16="http://schemas.microsoft.com/office/drawing/2014/main" id="{7A951411-FCF9-96F0-90F1-45D72D55D1DC}"/>
                </a:ext>
              </a:extLst>
            </p:cNvPr>
            <p:cNvSpPr txBox="1">
              <a:spLocks/>
            </p:cNvSpPr>
            <p:nvPr/>
          </p:nvSpPr>
          <p:spPr>
            <a:xfrm rot="18648075">
              <a:off x="15608729" y="4586925"/>
              <a:ext cx="4216252" cy="1735990"/>
            </a:xfrm>
            <a:prstGeom prst="rect">
              <a:avLst/>
            </a:prstGeom>
          </p:spPr>
          <p:txBody>
            <a:bodyPr vert="horz" wrap="square" lIns="45720" tIns="22860" rIns="45720" bIns="22860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100"/>
                </a:lnSpc>
              </a:pPr>
              <a:r>
                <a:rPr lang="hu-HU" b="1" spc="-15" dirty="0">
                  <a:solidFill>
                    <a:schemeClr val="bg1"/>
                  </a:solidFill>
                  <a:latin typeface="+mn-lt"/>
                  <a:cs typeface="Poppins" pitchFamily="2" charset="77"/>
                </a:rPr>
                <a:t>biztonságos </a:t>
              </a:r>
              <a:br>
                <a:rPr lang="hu-HU" b="1" spc="-15" dirty="0">
                  <a:solidFill>
                    <a:schemeClr val="bg1"/>
                  </a:solidFill>
                  <a:latin typeface="+mn-lt"/>
                  <a:cs typeface="Poppins" pitchFamily="2" charset="77"/>
                </a:rPr>
              </a:br>
              <a:r>
                <a:rPr lang="hu-HU" b="1" spc="-15" dirty="0">
                  <a:solidFill>
                    <a:schemeClr val="bg1"/>
                  </a:solidFill>
                  <a:latin typeface="+mn-lt"/>
                  <a:cs typeface="Poppins" pitchFamily="2" charset="77"/>
                </a:rPr>
                <a:t>és megfelelő termék</a:t>
              </a:r>
              <a:endParaRPr lang="en-US" b="1" spc="-15" dirty="0">
                <a:solidFill>
                  <a:schemeClr val="bg1"/>
                </a:solidFill>
                <a:latin typeface="+mn-lt"/>
                <a:cs typeface="Poppins" pitchFamily="2" charset="77"/>
              </a:endParaRPr>
            </a:p>
          </p:txBody>
        </p:sp>
        <p:sp>
          <p:nvSpPr>
            <p:cNvPr id="58" name="Subtitle 2">
              <a:extLst>
                <a:ext uri="{FF2B5EF4-FFF2-40B4-BE49-F238E27FC236}">
                  <a16:creationId xmlns:a16="http://schemas.microsoft.com/office/drawing/2014/main" id="{49A69110-E427-ADCD-6A40-22E3F1696370}"/>
                </a:ext>
              </a:extLst>
            </p:cNvPr>
            <p:cNvSpPr txBox="1">
              <a:spLocks/>
            </p:cNvSpPr>
            <p:nvPr/>
          </p:nvSpPr>
          <p:spPr>
            <a:xfrm rot="2940000">
              <a:off x="19883594" y="4802708"/>
              <a:ext cx="4565954" cy="1258036"/>
            </a:xfrm>
            <a:prstGeom prst="rect">
              <a:avLst/>
            </a:prstGeom>
          </p:spPr>
          <p:txBody>
            <a:bodyPr vert="horz" wrap="square" lIns="45720" tIns="22860" rIns="45720" bIns="22860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00"/>
                </a:lnSpc>
              </a:pPr>
              <a:r>
                <a:rPr lang="hu-HU" sz="1500" b="1" spc="-15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esélyegyenlőség a gazdasági szereplők között</a:t>
              </a:r>
              <a:endParaRPr lang="en-US" sz="1500" b="1" spc="-1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59" name="Subtitle 2">
              <a:extLst>
                <a:ext uri="{FF2B5EF4-FFF2-40B4-BE49-F238E27FC236}">
                  <a16:creationId xmlns:a16="http://schemas.microsoft.com/office/drawing/2014/main" id="{0DDF1A69-932D-ED36-4BDC-FA7473E092C9}"/>
                </a:ext>
              </a:extLst>
            </p:cNvPr>
            <p:cNvSpPr txBox="1">
              <a:spLocks/>
            </p:cNvSpPr>
            <p:nvPr/>
          </p:nvSpPr>
          <p:spPr>
            <a:xfrm rot="18660000">
              <a:off x="20198680" y="9724283"/>
              <a:ext cx="3843104" cy="873316"/>
            </a:xfrm>
            <a:prstGeom prst="rect">
              <a:avLst/>
            </a:prstGeom>
          </p:spPr>
          <p:txBody>
            <a:bodyPr vert="horz" wrap="square" lIns="45720" tIns="22860" rIns="45720" bIns="22860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00"/>
                </a:lnSpc>
              </a:pPr>
              <a:r>
                <a:rPr lang="hu-HU" sz="1500" b="1" spc="-15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versenyképes egységes piac</a:t>
              </a:r>
              <a:endParaRPr lang="en-US" sz="1500" b="1" dirty="0">
                <a:solidFill>
                  <a:schemeClr val="bg1"/>
                </a:solidFill>
                <a:latin typeface="Poppins" panose="00000500000000000000" pitchFamily="2" charset="-18"/>
                <a:ea typeface="Lato Light" panose="020F0502020204030203" pitchFamily="34" charset="0"/>
                <a:cs typeface="Poppins" panose="00000500000000000000" pitchFamily="2" charset="-18"/>
              </a:endParaRPr>
            </a:p>
          </p:txBody>
        </p:sp>
        <p:sp>
          <p:nvSpPr>
            <p:cNvPr id="60" name="Subtitle 2">
              <a:extLst>
                <a:ext uri="{FF2B5EF4-FFF2-40B4-BE49-F238E27FC236}">
                  <a16:creationId xmlns:a16="http://schemas.microsoft.com/office/drawing/2014/main" id="{AE8C8721-59E8-D580-D326-0CDD6548832E}"/>
                </a:ext>
              </a:extLst>
            </p:cNvPr>
            <p:cNvSpPr txBox="1">
              <a:spLocks/>
            </p:cNvSpPr>
            <p:nvPr/>
          </p:nvSpPr>
          <p:spPr>
            <a:xfrm rot="2940000">
              <a:off x="14807053" y="9473389"/>
              <a:ext cx="5260230" cy="873316"/>
            </a:xfrm>
            <a:prstGeom prst="rect">
              <a:avLst/>
            </a:prstGeom>
          </p:spPr>
          <p:txBody>
            <a:bodyPr vert="horz" wrap="square" lIns="45720" tIns="22860" rIns="45720" bIns="22860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00"/>
                </a:lnSpc>
              </a:pPr>
              <a:r>
                <a:rPr lang="hu-HU" sz="1500" b="1" spc="-15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fogyasztók és szakmai felhasználók védelme</a:t>
              </a:r>
              <a:endParaRPr lang="en-US" sz="1500" b="1" dirty="0">
                <a:solidFill>
                  <a:schemeClr val="bg1"/>
                </a:solidFill>
                <a:latin typeface="Poppins" panose="00000500000000000000" pitchFamily="2" charset="-18"/>
                <a:ea typeface="Lato Light" panose="020F0502020204030203" pitchFamily="34" charset="0"/>
                <a:cs typeface="Poppins" panose="00000500000000000000" pitchFamily="2" charset="-18"/>
              </a:endParaRPr>
            </a:p>
          </p:txBody>
        </p:sp>
      </p:grp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60BB8065-F48E-0EE0-3B31-18D0A616775F}"/>
              </a:ext>
            </a:extLst>
          </p:cNvPr>
          <p:cNvGrpSpPr/>
          <p:nvPr/>
        </p:nvGrpSpPr>
        <p:grpSpPr>
          <a:xfrm>
            <a:off x="5450591" y="3084475"/>
            <a:ext cx="2189339" cy="1177492"/>
            <a:chOff x="5450591" y="3084475"/>
            <a:chExt cx="2189339" cy="1177492"/>
          </a:xfrm>
        </p:grpSpPr>
        <p:grpSp>
          <p:nvGrpSpPr>
            <p:cNvPr id="2" name="Csoportba foglalás 1">
              <a:extLst>
                <a:ext uri="{FF2B5EF4-FFF2-40B4-BE49-F238E27FC236}">
                  <a16:creationId xmlns:a16="http://schemas.microsoft.com/office/drawing/2014/main" id="{40065D65-01D7-3116-900F-AC8B8F5D011C}"/>
                </a:ext>
              </a:extLst>
            </p:cNvPr>
            <p:cNvGrpSpPr/>
            <p:nvPr/>
          </p:nvGrpSpPr>
          <p:grpSpPr>
            <a:xfrm>
              <a:off x="5450591" y="3084475"/>
              <a:ext cx="2189339" cy="1177492"/>
              <a:chOff x="5450591" y="3084475"/>
              <a:chExt cx="2189339" cy="1177492"/>
            </a:xfrm>
          </p:grpSpPr>
          <p:sp>
            <p:nvSpPr>
              <p:cNvPr id="25" name="Right Arrow 4">
                <a:extLst>
                  <a:ext uri="{FF2B5EF4-FFF2-40B4-BE49-F238E27FC236}">
                    <a16:creationId xmlns:a16="http://schemas.microsoft.com/office/drawing/2014/main" id="{4FE3F907-CD01-764C-D8FF-8303E017DA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75044" y="3380244"/>
                <a:ext cx="664886" cy="632773"/>
              </a:xfrm>
              <a:custGeom>
                <a:avLst/>
                <a:gdLst>
                  <a:gd name="connsiteX0" fmla="*/ 0 w 664886"/>
                  <a:gd name="connsiteY0" fmla="*/ 128298 h 632773"/>
                  <a:gd name="connsiteX1" fmla="*/ 298675 w 664886"/>
                  <a:gd name="connsiteY1" fmla="*/ 128298 h 632773"/>
                  <a:gd name="connsiteX2" fmla="*/ 298675 w 664886"/>
                  <a:gd name="connsiteY2" fmla="*/ 0 h 632773"/>
                  <a:gd name="connsiteX3" fmla="*/ 664886 w 664886"/>
                  <a:gd name="connsiteY3" fmla="*/ 316387 h 632773"/>
                  <a:gd name="connsiteX4" fmla="*/ 298675 w 664886"/>
                  <a:gd name="connsiteY4" fmla="*/ 632773 h 632773"/>
                  <a:gd name="connsiteX5" fmla="*/ 298675 w 664886"/>
                  <a:gd name="connsiteY5" fmla="*/ 504475 h 632773"/>
                  <a:gd name="connsiteX6" fmla="*/ 0 w 664886"/>
                  <a:gd name="connsiteY6" fmla="*/ 504475 h 632773"/>
                  <a:gd name="connsiteX7" fmla="*/ 0 w 664886"/>
                  <a:gd name="connsiteY7" fmla="*/ 128298 h 63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4886" h="632773" fill="none" extrusionOk="0">
                    <a:moveTo>
                      <a:pt x="0" y="128298"/>
                    </a:moveTo>
                    <a:cubicBezTo>
                      <a:pt x="124762" y="112821"/>
                      <a:pt x="180936" y="153018"/>
                      <a:pt x="298675" y="128298"/>
                    </a:cubicBezTo>
                    <a:cubicBezTo>
                      <a:pt x="292743" y="67902"/>
                      <a:pt x="296159" y="58345"/>
                      <a:pt x="298675" y="0"/>
                    </a:cubicBezTo>
                    <a:cubicBezTo>
                      <a:pt x="475808" y="127212"/>
                      <a:pt x="594587" y="268872"/>
                      <a:pt x="664886" y="316387"/>
                    </a:cubicBezTo>
                    <a:cubicBezTo>
                      <a:pt x="527662" y="468253"/>
                      <a:pt x="392404" y="590040"/>
                      <a:pt x="298675" y="632773"/>
                    </a:cubicBezTo>
                    <a:cubicBezTo>
                      <a:pt x="291504" y="616671"/>
                      <a:pt x="302984" y="535515"/>
                      <a:pt x="298675" y="504475"/>
                    </a:cubicBezTo>
                    <a:cubicBezTo>
                      <a:pt x="245240" y="494773"/>
                      <a:pt x="107833" y="488582"/>
                      <a:pt x="0" y="504475"/>
                    </a:cubicBezTo>
                    <a:cubicBezTo>
                      <a:pt x="-22152" y="363995"/>
                      <a:pt x="18333" y="264257"/>
                      <a:pt x="0" y="128298"/>
                    </a:cubicBezTo>
                    <a:close/>
                  </a:path>
                  <a:path w="664886" h="632773" stroke="0" extrusionOk="0">
                    <a:moveTo>
                      <a:pt x="0" y="128298"/>
                    </a:moveTo>
                    <a:cubicBezTo>
                      <a:pt x="143452" y="154437"/>
                      <a:pt x="213922" y="110667"/>
                      <a:pt x="298675" y="128298"/>
                    </a:cubicBezTo>
                    <a:cubicBezTo>
                      <a:pt x="305213" y="105051"/>
                      <a:pt x="309421" y="42007"/>
                      <a:pt x="298675" y="0"/>
                    </a:cubicBezTo>
                    <a:cubicBezTo>
                      <a:pt x="478326" y="137764"/>
                      <a:pt x="638777" y="240839"/>
                      <a:pt x="664886" y="316387"/>
                    </a:cubicBezTo>
                    <a:cubicBezTo>
                      <a:pt x="528974" y="432935"/>
                      <a:pt x="419624" y="539917"/>
                      <a:pt x="298675" y="632773"/>
                    </a:cubicBezTo>
                    <a:cubicBezTo>
                      <a:pt x="308781" y="595069"/>
                      <a:pt x="293195" y="524872"/>
                      <a:pt x="298675" y="504475"/>
                    </a:cubicBezTo>
                    <a:cubicBezTo>
                      <a:pt x="254906" y="502087"/>
                      <a:pt x="59209" y="526539"/>
                      <a:pt x="0" y="504475"/>
                    </a:cubicBezTo>
                    <a:cubicBezTo>
                      <a:pt x="1625" y="381544"/>
                      <a:pt x="3803" y="294550"/>
                      <a:pt x="0" y="128298"/>
                    </a:cubicBezTo>
                    <a:close/>
                  </a:path>
                </a:pathLst>
              </a:custGeom>
              <a:solidFill>
                <a:srgbClr val="F39200"/>
              </a:solidFill>
              <a:ln>
                <a:solidFill>
                  <a:srgbClr val="00B0F0"/>
                </a:solidFill>
                <a:extLst>
                  <a:ext uri="{C807C97D-BFC1-408E-A445-0C87EB9F89A2}">
                    <ask:lineSketchStyleProps xmlns:ask="http://schemas.microsoft.com/office/drawing/2018/sketchyshapes" sd="1101385231">
                      <a:prstGeom prst="rightArrow">
                        <a:avLst>
                          <a:gd name="adj1" fmla="val 59449"/>
                          <a:gd name="adj2" fmla="val 57874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" name="Ellipszis 25">
                <a:extLst>
                  <a:ext uri="{FF2B5EF4-FFF2-40B4-BE49-F238E27FC236}">
                    <a16:creationId xmlns:a16="http://schemas.microsoft.com/office/drawing/2014/main" id="{A89ADD06-CEB1-2918-B9BD-3335DB1F634B}"/>
                  </a:ext>
                </a:extLst>
              </p:cNvPr>
              <p:cNvSpPr/>
              <p:nvPr/>
            </p:nvSpPr>
            <p:spPr>
              <a:xfrm>
                <a:off x="5450591" y="3084475"/>
                <a:ext cx="1615500" cy="1177492"/>
              </a:xfrm>
              <a:custGeom>
                <a:avLst/>
                <a:gdLst>
                  <a:gd name="connsiteX0" fmla="*/ 0 w 1615500"/>
                  <a:gd name="connsiteY0" fmla="*/ 588746 h 1177492"/>
                  <a:gd name="connsiteX1" fmla="*/ 807750 w 1615500"/>
                  <a:gd name="connsiteY1" fmla="*/ 0 h 1177492"/>
                  <a:gd name="connsiteX2" fmla="*/ 1615500 w 1615500"/>
                  <a:gd name="connsiteY2" fmla="*/ 588746 h 1177492"/>
                  <a:gd name="connsiteX3" fmla="*/ 807750 w 1615500"/>
                  <a:gd name="connsiteY3" fmla="*/ 1177492 h 1177492"/>
                  <a:gd name="connsiteX4" fmla="*/ 0 w 1615500"/>
                  <a:gd name="connsiteY4" fmla="*/ 588746 h 117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5500" h="1177492" fill="none" extrusionOk="0">
                    <a:moveTo>
                      <a:pt x="0" y="588746"/>
                    </a:moveTo>
                    <a:cubicBezTo>
                      <a:pt x="-17476" y="256431"/>
                      <a:pt x="334635" y="48802"/>
                      <a:pt x="807750" y="0"/>
                    </a:cubicBezTo>
                    <a:cubicBezTo>
                      <a:pt x="1291463" y="43181"/>
                      <a:pt x="1653171" y="302101"/>
                      <a:pt x="1615500" y="588746"/>
                    </a:cubicBezTo>
                    <a:cubicBezTo>
                      <a:pt x="1554581" y="895233"/>
                      <a:pt x="1270780" y="1197035"/>
                      <a:pt x="807750" y="1177492"/>
                    </a:cubicBezTo>
                    <a:cubicBezTo>
                      <a:pt x="332517" y="1216869"/>
                      <a:pt x="-43703" y="873814"/>
                      <a:pt x="0" y="588746"/>
                    </a:cubicBezTo>
                    <a:close/>
                  </a:path>
                  <a:path w="1615500" h="1177492" stroke="0" extrusionOk="0">
                    <a:moveTo>
                      <a:pt x="0" y="588746"/>
                    </a:moveTo>
                    <a:cubicBezTo>
                      <a:pt x="3803" y="257994"/>
                      <a:pt x="409243" y="74612"/>
                      <a:pt x="807750" y="0"/>
                    </a:cubicBezTo>
                    <a:cubicBezTo>
                      <a:pt x="1240343" y="-37620"/>
                      <a:pt x="1658734" y="289452"/>
                      <a:pt x="1615500" y="588746"/>
                    </a:cubicBezTo>
                    <a:cubicBezTo>
                      <a:pt x="1610046" y="854389"/>
                      <a:pt x="1238487" y="1184415"/>
                      <a:pt x="807750" y="1177492"/>
                    </a:cubicBezTo>
                    <a:cubicBezTo>
                      <a:pt x="354099" y="1141301"/>
                      <a:pt x="28942" y="955635"/>
                      <a:pt x="0" y="588746"/>
                    </a:cubicBezTo>
                    <a:close/>
                  </a:path>
                </a:pathLst>
              </a:custGeom>
              <a:solidFill>
                <a:srgbClr val="F39200"/>
              </a:solidFill>
              <a:ln w="3175">
                <a:solidFill>
                  <a:srgbClr val="00B0F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900" dirty="0">
                  <a:solidFill>
                    <a:schemeClr val="bg1"/>
                  </a:solidFill>
                  <a:latin typeface="Poppins" panose="00000500000000000000" pitchFamily="2" charset="-18"/>
                  <a:cs typeface="Poppins" panose="00000500000000000000" pitchFamily="2" charset="-18"/>
                </a:endParaRPr>
              </a:p>
            </p:txBody>
          </p:sp>
        </p:grpSp>
        <p:sp>
          <p:nvSpPr>
            <p:cNvPr id="27" name="TextBox 18">
              <a:extLst>
                <a:ext uri="{FF2B5EF4-FFF2-40B4-BE49-F238E27FC236}">
                  <a16:creationId xmlns:a16="http://schemas.microsoft.com/office/drawing/2014/main" id="{BDCAC434-7BED-D198-9D4C-32A6F40802A5}"/>
                </a:ext>
              </a:extLst>
            </p:cNvPr>
            <p:cNvSpPr txBox="1"/>
            <p:nvPr/>
          </p:nvSpPr>
          <p:spPr>
            <a:xfrm>
              <a:off x="5496991" y="3310658"/>
              <a:ext cx="1499879" cy="707886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/>
              <a:r>
                <a:rPr lang="hu-HU" sz="2000" b="1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TERMÉK MINŐSÉG</a:t>
              </a:r>
              <a:endParaRPr lang="en-US" sz="20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grpSp>
        <p:nvGrpSpPr>
          <p:cNvPr id="87" name="Csoportba foglalás 86">
            <a:extLst>
              <a:ext uri="{FF2B5EF4-FFF2-40B4-BE49-F238E27FC236}">
                <a16:creationId xmlns:a16="http://schemas.microsoft.com/office/drawing/2014/main" id="{FB62433E-4A64-F14F-5398-6309417EE82B}"/>
              </a:ext>
            </a:extLst>
          </p:cNvPr>
          <p:cNvGrpSpPr/>
          <p:nvPr/>
        </p:nvGrpSpPr>
        <p:grpSpPr>
          <a:xfrm>
            <a:off x="2721043" y="2069859"/>
            <a:ext cx="4345048" cy="1017053"/>
            <a:chOff x="2721043" y="2069859"/>
            <a:chExt cx="4345048" cy="1017053"/>
          </a:xfrm>
        </p:grpSpPr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A9E107D8-2937-04A9-E8D4-51346058EB30}"/>
                </a:ext>
              </a:extLst>
            </p:cNvPr>
            <p:cNvSpPr/>
            <p:nvPr/>
          </p:nvSpPr>
          <p:spPr>
            <a:xfrm>
              <a:off x="2721043" y="2069859"/>
              <a:ext cx="4345048" cy="540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0E9AE95E-52A8-56C4-501B-81C3CC0CA8AC}"/>
                </a:ext>
              </a:extLst>
            </p:cNvPr>
            <p:cNvSpPr txBox="1"/>
            <p:nvPr/>
          </p:nvSpPr>
          <p:spPr>
            <a:xfrm>
              <a:off x="3665626" y="2097551"/>
              <a:ext cx="2373864" cy="58477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hu-HU" sz="1600" b="1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PIACFELÜGYELET </a:t>
              </a:r>
              <a:br>
                <a:rPr lang="hu-HU" sz="1600" b="1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</a:br>
              <a:r>
                <a:rPr lang="hu-HU" sz="1600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(BELSŐ ÉS KÜLSŐ)</a:t>
              </a:r>
              <a:endParaRPr lang="en-US" sz="1600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16" name="Right Arrow 4">
              <a:extLst>
                <a:ext uri="{FF2B5EF4-FFF2-40B4-BE49-F238E27FC236}">
                  <a16:creationId xmlns:a16="http://schemas.microsoft.com/office/drawing/2014/main" id="{FA74B59E-6E5D-D909-676F-68AFE4FD6D28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3307315" y="2542205"/>
              <a:ext cx="477053" cy="612361"/>
            </a:xfrm>
            <a:prstGeom prst="rightArrow">
              <a:avLst>
                <a:gd name="adj1" fmla="val 59449"/>
                <a:gd name="adj2" fmla="val 57874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>
          <p:nvSpPr>
            <p:cNvPr id="17" name="Right Arrow 4">
              <a:extLst>
                <a:ext uri="{FF2B5EF4-FFF2-40B4-BE49-F238E27FC236}">
                  <a16:creationId xmlns:a16="http://schemas.microsoft.com/office/drawing/2014/main" id="{1ACF82E7-F950-E91F-213A-BBCF8066FDEB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5990045" y="2499859"/>
              <a:ext cx="513872" cy="633226"/>
            </a:xfrm>
            <a:prstGeom prst="rightArrow">
              <a:avLst>
                <a:gd name="adj1" fmla="val 59449"/>
                <a:gd name="adj2" fmla="val 57874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grpSp>
          <p:nvGrpSpPr>
            <p:cNvPr id="28" name="Csoportba foglalás 27">
              <a:extLst>
                <a:ext uri="{FF2B5EF4-FFF2-40B4-BE49-F238E27FC236}">
                  <a16:creationId xmlns:a16="http://schemas.microsoft.com/office/drawing/2014/main" id="{B26F137B-F017-D756-0E78-5CCB1F9C6C56}"/>
                </a:ext>
              </a:extLst>
            </p:cNvPr>
            <p:cNvGrpSpPr/>
            <p:nvPr/>
          </p:nvGrpSpPr>
          <p:grpSpPr>
            <a:xfrm>
              <a:off x="6428646" y="2120181"/>
              <a:ext cx="538919" cy="439355"/>
              <a:chOff x="11400503" y="2269750"/>
              <a:chExt cx="1242625" cy="1043500"/>
            </a:xfrm>
          </p:grpSpPr>
          <p:grpSp>
            <p:nvGrpSpPr>
              <p:cNvPr id="45" name="Csoportba foglalás 44">
                <a:extLst>
                  <a:ext uri="{FF2B5EF4-FFF2-40B4-BE49-F238E27FC236}">
                    <a16:creationId xmlns:a16="http://schemas.microsoft.com/office/drawing/2014/main" id="{824359C5-266B-0D28-1419-8040EB075A91}"/>
                  </a:ext>
                </a:extLst>
              </p:cNvPr>
              <p:cNvGrpSpPr/>
              <p:nvPr/>
            </p:nvGrpSpPr>
            <p:grpSpPr>
              <a:xfrm>
                <a:off x="11400503" y="2626617"/>
                <a:ext cx="686615" cy="686633"/>
                <a:chOff x="17275285" y="5091916"/>
                <a:chExt cx="686615" cy="686633"/>
              </a:xfrm>
            </p:grpSpPr>
            <p:sp>
              <p:nvSpPr>
                <p:cNvPr id="49" name="Freeform 80">
                  <a:extLst>
                    <a:ext uri="{FF2B5EF4-FFF2-40B4-BE49-F238E27FC236}">
                      <a16:creationId xmlns:a16="http://schemas.microsoft.com/office/drawing/2014/main" id="{5C6704CB-24F1-980A-7E5D-DD46AA1962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75285" y="5091916"/>
                  <a:ext cx="686615" cy="686633"/>
                </a:xfrm>
                <a:custGeom>
                  <a:avLst/>
                  <a:gdLst>
                    <a:gd name="T0" fmla="*/ 265290 w 551"/>
                    <a:gd name="T1" fmla="*/ 221512 h 551"/>
                    <a:gd name="T2" fmla="*/ 265290 w 551"/>
                    <a:gd name="T3" fmla="*/ 221512 h 551"/>
                    <a:gd name="T4" fmla="*/ 138526 w 551"/>
                    <a:gd name="T5" fmla="*/ 264638 h 551"/>
                    <a:gd name="T6" fmla="*/ 138526 w 551"/>
                    <a:gd name="T7" fmla="*/ 264638 h 551"/>
                    <a:gd name="T8" fmla="*/ 95400 w 551"/>
                    <a:gd name="T9" fmla="*/ 138527 h 551"/>
                    <a:gd name="T10" fmla="*/ 95400 w 551"/>
                    <a:gd name="T11" fmla="*/ 138527 h 551"/>
                    <a:gd name="T12" fmla="*/ 222164 w 551"/>
                    <a:gd name="T13" fmla="*/ 94747 h 551"/>
                    <a:gd name="T14" fmla="*/ 222164 w 551"/>
                    <a:gd name="T15" fmla="*/ 94747 h 551"/>
                    <a:gd name="T16" fmla="*/ 265290 w 551"/>
                    <a:gd name="T17" fmla="*/ 221512 h 551"/>
                    <a:gd name="T18" fmla="*/ 282279 w 551"/>
                    <a:gd name="T19" fmla="*/ 28097 h 551"/>
                    <a:gd name="T20" fmla="*/ 237193 w 551"/>
                    <a:gd name="T21" fmla="*/ 5881 h 551"/>
                    <a:gd name="T22" fmla="*/ 216937 w 551"/>
                    <a:gd name="T23" fmla="*/ 47047 h 551"/>
                    <a:gd name="T24" fmla="*/ 216937 w 551"/>
                    <a:gd name="T25" fmla="*/ 47047 h 551"/>
                    <a:gd name="T26" fmla="*/ 160089 w 551"/>
                    <a:gd name="T27" fmla="*/ 43126 h 551"/>
                    <a:gd name="T28" fmla="*/ 145060 w 551"/>
                    <a:gd name="T29" fmla="*/ 0 h 551"/>
                    <a:gd name="T30" fmla="*/ 97360 w 551"/>
                    <a:gd name="T31" fmla="*/ 16336 h 551"/>
                    <a:gd name="T32" fmla="*/ 111736 w 551"/>
                    <a:gd name="T33" fmla="*/ 60115 h 551"/>
                    <a:gd name="T34" fmla="*/ 111736 w 551"/>
                    <a:gd name="T35" fmla="*/ 60115 h 551"/>
                    <a:gd name="T36" fmla="*/ 69916 w 551"/>
                    <a:gd name="T37" fmla="*/ 97361 h 551"/>
                    <a:gd name="T38" fmla="*/ 28097 w 551"/>
                    <a:gd name="T39" fmla="*/ 77105 h 551"/>
                    <a:gd name="T40" fmla="*/ 5881 w 551"/>
                    <a:gd name="T41" fmla="*/ 122845 h 551"/>
                    <a:gd name="T42" fmla="*/ 47047 w 551"/>
                    <a:gd name="T43" fmla="*/ 142447 h 551"/>
                    <a:gd name="T44" fmla="*/ 47047 w 551"/>
                    <a:gd name="T45" fmla="*/ 142447 h 551"/>
                    <a:gd name="T46" fmla="*/ 43779 w 551"/>
                    <a:gd name="T47" fmla="*/ 199296 h 551"/>
                    <a:gd name="T48" fmla="*/ 0 w 551"/>
                    <a:gd name="T49" fmla="*/ 214324 h 551"/>
                    <a:gd name="T50" fmla="*/ 16336 w 551"/>
                    <a:gd name="T51" fmla="*/ 262025 h 551"/>
                    <a:gd name="T52" fmla="*/ 59462 w 551"/>
                    <a:gd name="T53" fmla="*/ 247649 h 551"/>
                    <a:gd name="T54" fmla="*/ 59462 w 551"/>
                    <a:gd name="T55" fmla="*/ 247649 h 551"/>
                    <a:gd name="T56" fmla="*/ 97360 w 551"/>
                    <a:gd name="T57" fmla="*/ 290122 h 551"/>
                    <a:gd name="T58" fmla="*/ 77104 w 551"/>
                    <a:gd name="T59" fmla="*/ 331288 h 551"/>
                    <a:gd name="T60" fmla="*/ 122844 w 551"/>
                    <a:gd name="T61" fmla="*/ 353505 h 551"/>
                    <a:gd name="T62" fmla="*/ 143100 w 551"/>
                    <a:gd name="T63" fmla="*/ 312992 h 551"/>
                    <a:gd name="T64" fmla="*/ 143100 w 551"/>
                    <a:gd name="T65" fmla="*/ 312992 h 551"/>
                    <a:gd name="T66" fmla="*/ 199948 w 551"/>
                    <a:gd name="T67" fmla="*/ 316259 h 551"/>
                    <a:gd name="T68" fmla="*/ 214323 w 551"/>
                    <a:gd name="T69" fmla="*/ 359386 h 551"/>
                    <a:gd name="T70" fmla="*/ 262023 w 551"/>
                    <a:gd name="T71" fmla="*/ 343050 h 551"/>
                    <a:gd name="T72" fmla="*/ 247648 w 551"/>
                    <a:gd name="T73" fmla="*/ 300577 h 551"/>
                    <a:gd name="T74" fmla="*/ 247648 w 551"/>
                    <a:gd name="T75" fmla="*/ 300577 h 551"/>
                    <a:gd name="T76" fmla="*/ 290774 w 551"/>
                    <a:gd name="T77" fmla="*/ 262678 h 551"/>
                    <a:gd name="T78" fmla="*/ 331286 w 551"/>
                    <a:gd name="T79" fmla="*/ 282281 h 551"/>
                    <a:gd name="T80" fmla="*/ 354156 w 551"/>
                    <a:gd name="T81" fmla="*/ 237194 h 551"/>
                    <a:gd name="T82" fmla="*/ 313644 w 551"/>
                    <a:gd name="T83" fmla="*/ 216938 h 551"/>
                    <a:gd name="T84" fmla="*/ 313644 w 551"/>
                    <a:gd name="T85" fmla="*/ 216938 h 551"/>
                    <a:gd name="T86" fmla="*/ 316911 w 551"/>
                    <a:gd name="T87" fmla="*/ 159437 h 551"/>
                    <a:gd name="T88" fmla="*/ 359384 w 551"/>
                    <a:gd name="T89" fmla="*/ 145061 h 551"/>
                    <a:gd name="T90" fmla="*/ 343048 w 551"/>
                    <a:gd name="T91" fmla="*/ 97361 h 551"/>
                    <a:gd name="T92" fmla="*/ 300575 w 551"/>
                    <a:gd name="T93" fmla="*/ 111736 h 551"/>
                    <a:gd name="T94" fmla="*/ 300575 w 551"/>
                    <a:gd name="T95" fmla="*/ 111736 h 551"/>
                    <a:gd name="T96" fmla="*/ 262023 w 551"/>
                    <a:gd name="T97" fmla="*/ 68610 h 551"/>
                    <a:gd name="T98" fmla="*/ 282279 w 551"/>
                    <a:gd name="T99" fmla="*/ 28097 h 55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551" h="551">
                      <a:moveTo>
                        <a:pt x="406" y="339"/>
                      </a:moveTo>
                      <a:lnTo>
                        <a:pt x="406" y="339"/>
                      </a:lnTo>
                      <a:cubicBezTo>
                        <a:pt x="370" y="410"/>
                        <a:pt x="284" y="440"/>
                        <a:pt x="212" y="405"/>
                      </a:cubicBezTo>
                      <a:cubicBezTo>
                        <a:pt x="141" y="370"/>
                        <a:pt x="112" y="283"/>
                        <a:pt x="146" y="212"/>
                      </a:cubicBezTo>
                      <a:cubicBezTo>
                        <a:pt x="181" y="141"/>
                        <a:pt x="268" y="111"/>
                        <a:pt x="340" y="145"/>
                      </a:cubicBezTo>
                      <a:cubicBezTo>
                        <a:pt x="411" y="181"/>
                        <a:pt x="440" y="267"/>
                        <a:pt x="406" y="339"/>
                      </a:cubicBezTo>
                      <a:close/>
                      <a:moveTo>
                        <a:pt x="432" y="43"/>
                      </a:moveTo>
                      <a:lnTo>
                        <a:pt x="363" y="9"/>
                      </a:lnTo>
                      <a:lnTo>
                        <a:pt x="332" y="72"/>
                      </a:lnTo>
                      <a:cubicBezTo>
                        <a:pt x="303" y="64"/>
                        <a:pt x="274" y="62"/>
                        <a:pt x="245" y="66"/>
                      </a:cubicBezTo>
                      <a:lnTo>
                        <a:pt x="222" y="0"/>
                      </a:lnTo>
                      <a:lnTo>
                        <a:pt x="149" y="25"/>
                      </a:lnTo>
                      <a:lnTo>
                        <a:pt x="171" y="92"/>
                      </a:lnTo>
                      <a:cubicBezTo>
                        <a:pt x="146" y="106"/>
                        <a:pt x="124" y="126"/>
                        <a:pt x="107" y="149"/>
                      </a:cubicBezTo>
                      <a:lnTo>
                        <a:pt x="43" y="118"/>
                      </a:lnTo>
                      <a:lnTo>
                        <a:pt x="9" y="188"/>
                      </a:lnTo>
                      <a:lnTo>
                        <a:pt x="72" y="218"/>
                      </a:lnTo>
                      <a:cubicBezTo>
                        <a:pt x="65" y="247"/>
                        <a:pt x="63" y="277"/>
                        <a:pt x="67" y="305"/>
                      </a:cubicBezTo>
                      <a:lnTo>
                        <a:pt x="0" y="328"/>
                      </a:lnTo>
                      <a:lnTo>
                        <a:pt x="25" y="401"/>
                      </a:lnTo>
                      <a:lnTo>
                        <a:pt x="91" y="379"/>
                      </a:lnTo>
                      <a:cubicBezTo>
                        <a:pt x="106" y="404"/>
                        <a:pt x="125" y="426"/>
                        <a:pt x="149" y="444"/>
                      </a:cubicBezTo>
                      <a:lnTo>
                        <a:pt x="118" y="507"/>
                      </a:lnTo>
                      <a:lnTo>
                        <a:pt x="188" y="541"/>
                      </a:lnTo>
                      <a:lnTo>
                        <a:pt x="219" y="479"/>
                      </a:lnTo>
                      <a:cubicBezTo>
                        <a:pt x="247" y="487"/>
                        <a:pt x="277" y="489"/>
                        <a:pt x="306" y="484"/>
                      </a:cubicBezTo>
                      <a:lnTo>
                        <a:pt x="328" y="550"/>
                      </a:lnTo>
                      <a:lnTo>
                        <a:pt x="401" y="525"/>
                      </a:lnTo>
                      <a:lnTo>
                        <a:pt x="379" y="460"/>
                      </a:lnTo>
                      <a:cubicBezTo>
                        <a:pt x="405" y="446"/>
                        <a:pt x="427" y="426"/>
                        <a:pt x="445" y="402"/>
                      </a:cubicBezTo>
                      <a:lnTo>
                        <a:pt x="507" y="432"/>
                      </a:lnTo>
                      <a:lnTo>
                        <a:pt x="542" y="363"/>
                      </a:lnTo>
                      <a:lnTo>
                        <a:pt x="480" y="332"/>
                      </a:lnTo>
                      <a:cubicBezTo>
                        <a:pt x="488" y="304"/>
                        <a:pt x="490" y="273"/>
                        <a:pt x="485" y="244"/>
                      </a:cubicBezTo>
                      <a:lnTo>
                        <a:pt x="550" y="222"/>
                      </a:lnTo>
                      <a:lnTo>
                        <a:pt x="525" y="149"/>
                      </a:lnTo>
                      <a:lnTo>
                        <a:pt x="460" y="171"/>
                      </a:lnTo>
                      <a:cubicBezTo>
                        <a:pt x="445" y="145"/>
                        <a:pt x="426" y="123"/>
                        <a:pt x="401" y="105"/>
                      </a:cubicBezTo>
                      <a:lnTo>
                        <a:pt x="432" y="43"/>
                      </a:lnTo>
                      <a:close/>
                    </a:path>
                  </a:pathLst>
                </a:custGeom>
                <a:solidFill>
                  <a:srgbClr val="E6975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Poppins" pitchFamily="2" charset="77"/>
                  </a:endParaRPr>
                </a:p>
              </p:txBody>
            </p:sp>
            <p:sp>
              <p:nvSpPr>
                <p:cNvPr id="50" name="Freeform 81">
                  <a:extLst>
                    <a:ext uri="{FF2B5EF4-FFF2-40B4-BE49-F238E27FC236}">
                      <a16:creationId xmlns:a16="http://schemas.microsoft.com/office/drawing/2014/main" id="{66BAC4B2-E5CA-0EF7-86CB-56A75EB728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434579" y="5256709"/>
                  <a:ext cx="362534" cy="362541"/>
                </a:xfrm>
                <a:custGeom>
                  <a:avLst/>
                  <a:gdLst>
                    <a:gd name="T0" fmla="*/ 94070 w 291"/>
                    <a:gd name="T1" fmla="*/ 0 h 290"/>
                    <a:gd name="T2" fmla="*/ 94070 w 291"/>
                    <a:gd name="T3" fmla="*/ 0 h 290"/>
                    <a:gd name="T4" fmla="*/ 0 w 291"/>
                    <a:gd name="T5" fmla="*/ 94394 h 290"/>
                    <a:gd name="T6" fmla="*/ 0 w 291"/>
                    <a:gd name="T7" fmla="*/ 94394 h 290"/>
                    <a:gd name="T8" fmla="*/ 94070 w 291"/>
                    <a:gd name="T9" fmla="*/ 189444 h 290"/>
                    <a:gd name="T10" fmla="*/ 94070 w 291"/>
                    <a:gd name="T11" fmla="*/ 189444 h 290"/>
                    <a:gd name="T12" fmla="*/ 189447 w 291"/>
                    <a:gd name="T13" fmla="*/ 94394 h 290"/>
                    <a:gd name="T14" fmla="*/ 189447 w 291"/>
                    <a:gd name="T15" fmla="*/ 94394 h 290"/>
                    <a:gd name="T16" fmla="*/ 94070 w 291"/>
                    <a:gd name="T17" fmla="*/ 0 h 290"/>
                    <a:gd name="T18" fmla="*/ 94070 w 291"/>
                    <a:gd name="T19" fmla="*/ 31465 h 290"/>
                    <a:gd name="T20" fmla="*/ 94070 w 291"/>
                    <a:gd name="T21" fmla="*/ 31465 h 290"/>
                    <a:gd name="T22" fmla="*/ 157437 w 291"/>
                    <a:gd name="T23" fmla="*/ 94394 h 290"/>
                    <a:gd name="T24" fmla="*/ 157437 w 291"/>
                    <a:gd name="T25" fmla="*/ 94394 h 290"/>
                    <a:gd name="T26" fmla="*/ 94070 w 291"/>
                    <a:gd name="T27" fmla="*/ 157980 h 290"/>
                    <a:gd name="T28" fmla="*/ 94070 w 291"/>
                    <a:gd name="T29" fmla="*/ 157980 h 290"/>
                    <a:gd name="T30" fmla="*/ 31357 w 291"/>
                    <a:gd name="T31" fmla="*/ 94394 h 290"/>
                    <a:gd name="T32" fmla="*/ 31357 w 291"/>
                    <a:gd name="T33" fmla="*/ 94394 h 290"/>
                    <a:gd name="T34" fmla="*/ 94070 w 291"/>
                    <a:gd name="T35" fmla="*/ 31465 h 29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91" h="290">
                      <a:moveTo>
                        <a:pt x="144" y="0"/>
                      </a:moveTo>
                      <a:lnTo>
                        <a:pt x="144" y="0"/>
                      </a:lnTo>
                      <a:cubicBezTo>
                        <a:pt x="65" y="0"/>
                        <a:pt x="0" y="64"/>
                        <a:pt x="0" y="144"/>
                      </a:cubicBezTo>
                      <a:cubicBezTo>
                        <a:pt x="0" y="224"/>
                        <a:pt x="65" y="289"/>
                        <a:pt x="144" y="289"/>
                      </a:cubicBezTo>
                      <a:cubicBezTo>
                        <a:pt x="225" y="289"/>
                        <a:pt x="290" y="224"/>
                        <a:pt x="290" y="144"/>
                      </a:cubicBezTo>
                      <a:cubicBezTo>
                        <a:pt x="290" y="64"/>
                        <a:pt x="225" y="0"/>
                        <a:pt x="144" y="0"/>
                      </a:cubicBezTo>
                      <a:close/>
                      <a:moveTo>
                        <a:pt x="144" y="48"/>
                      </a:moveTo>
                      <a:lnTo>
                        <a:pt x="144" y="48"/>
                      </a:lnTo>
                      <a:cubicBezTo>
                        <a:pt x="198" y="48"/>
                        <a:pt x="241" y="91"/>
                        <a:pt x="241" y="144"/>
                      </a:cubicBezTo>
                      <a:cubicBezTo>
                        <a:pt x="241" y="197"/>
                        <a:pt x="198" y="241"/>
                        <a:pt x="144" y="241"/>
                      </a:cubicBezTo>
                      <a:cubicBezTo>
                        <a:pt x="91" y="241"/>
                        <a:pt x="48" y="197"/>
                        <a:pt x="48" y="144"/>
                      </a:cubicBezTo>
                      <a:cubicBezTo>
                        <a:pt x="48" y="91"/>
                        <a:pt x="91" y="48"/>
                        <a:pt x="144" y="48"/>
                      </a:cubicBezTo>
                      <a:close/>
                    </a:path>
                  </a:pathLst>
                </a:custGeom>
                <a:solidFill>
                  <a:srgbClr val="18073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Poppins" pitchFamily="2" charset="77"/>
                  </a:endParaRPr>
                </a:p>
              </p:txBody>
            </p:sp>
          </p:grpSp>
          <p:grpSp>
            <p:nvGrpSpPr>
              <p:cNvPr id="46" name="Csoportba foglalás 45">
                <a:extLst>
                  <a:ext uri="{FF2B5EF4-FFF2-40B4-BE49-F238E27FC236}">
                    <a16:creationId xmlns:a16="http://schemas.microsoft.com/office/drawing/2014/main" id="{EFE13626-4EDA-358A-FD32-C929FDA862CE}"/>
                  </a:ext>
                </a:extLst>
              </p:cNvPr>
              <p:cNvGrpSpPr/>
              <p:nvPr/>
            </p:nvGrpSpPr>
            <p:grpSpPr>
              <a:xfrm>
                <a:off x="11956513" y="2269750"/>
                <a:ext cx="686615" cy="686629"/>
                <a:chOff x="21241185" y="6272924"/>
                <a:chExt cx="686615" cy="686629"/>
              </a:xfrm>
            </p:grpSpPr>
            <p:sp>
              <p:nvSpPr>
                <p:cNvPr id="47" name="Freeform 82">
                  <a:extLst>
                    <a:ext uri="{FF2B5EF4-FFF2-40B4-BE49-F238E27FC236}">
                      <a16:creationId xmlns:a16="http://schemas.microsoft.com/office/drawing/2014/main" id="{B5A6E267-248D-A249-AC5D-2D6BE87696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41185" y="6272924"/>
                  <a:ext cx="686615" cy="686629"/>
                </a:xfrm>
                <a:custGeom>
                  <a:avLst/>
                  <a:gdLst>
                    <a:gd name="T0" fmla="*/ 265290 w 551"/>
                    <a:gd name="T1" fmla="*/ 221259 h 550"/>
                    <a:gd name="T2" fmla="*/ 265290 w 551"/>
                    <a:gd name="T3" fmla="*/ 221259 h 550"/>
                    <a:gd name="T4" fmla="*/ 139179 w 551"/>
                    <a:gd name="T5" fmla="*/ 264464 h 550"/>
                    <a:gd name="T6" fmla="*/ 139179 w 551"/>
                    <a:gd name="T7" fmla="*/ 264464 h 550"/>
                    <a:gd name="T8" fmla="*/ 96053 w 551"/>
                    <a:gd name="T9" fmla="*/ 138778 h 550"/>
                    <a:gd name="T10" fmla="*/ 96053 w 551"/>
                    <a:gd name="T11" fmla="*/ 138778 h 550"/>
                    <a:gd name="T12" fmla="*/ 222164 w 551"/>
                    <a:gd name="T13" fmla="*/ 95573 h 550"/>
                    <a:gd name="T14" fmla="*/ 222164 w 551"/>
                    <a:gd name="T15" fmla="*/ 95573 h 550"/>
                    <a:gd name="T16" fmla="*/ 265290 w 551"/>
                    <a:gd name="T17" fmla="*/ 221259 h 550"/>
                    <a:gd name="T18" fmla="*/ 282279 w 551"/>
                    <a:gd name="T19" fmla="*/ 28148 h 550"/>
                    <a:gd name="T20" fmla="*/ 237193 w 551"/>
                    <a:gd name="T21" fmla="*/ 5892 h 550"/>
                    <a:gd name="T22" fmla="*/ 217590 w 551"/>
                    <a:gd name="T23" fmla="*/ 46478 h 550"/>
                    <a:gd name="T24" fmla="*/ 217590 w 551"/>
                    <a:gd name="T25" fmla="*/ 46478 h 550"/>
                    <a:gd name="T26" fmla="*/ 160089 w 551"/>
                    <a:gd name="T27" fmla="*/ 43204 h 550"/>
                    <a:gd name="T28" fmla="*/ 145714 w 551"/>
                    <a:gd name="T29" fmla="*/ 0 h 550"/>
                    <a:gd name="T30" fmla="*/ 97360 w 551"/>
                    <a:gd name="T31" fmla="*/ 16365 h 550"/>
                    <a:gd name="T32" fmla="*/ 112389 w 551"/>
                    <a:gd name="T33" fmla="*/ 59570 h 550"/>
                    <a:gd name="T34" fmla="*/ 112389 w 551"/>
                    <a:gd name="T35" fmla="*/ 59570 h 550"/>
                    <a:gd name="T36" fmla="*/ 69916 w 551"/>
                    <a:gd name="T37" fmla="*/ 97537 h 550"/>
                    <a:gd name="T38" fmla="*/ 28097 w 551"/>
                    <a:gd name="T39" fmla="*/ 77244 h 550"/>
                    <a:gd name="T40" fmla="*/ 6534 w 551"/>
                    <a:gd name="T41" fmla="*/ 122413 h 550"/>
                    <a:gd name="T42" fmla="*/ 47700 w 551"/>
                    <a:gd name="T43" fmla="*/ 142706 h 550"/>
                    <a:gd name="T44" fmla="*/ 47700 w 551"/>
                    <a:gd name="T45" fmla="*/ 142706 h 550"/>
                    <a:gd name="T46" fmla="*/ 43779 w 551"/>
                    <a:gd name="T47" fmla="*/ 199657 h 550"/>
                    <a:gd name="T48" fmla="*/ 0 w 551"/>
                    <a:gd name="T49" fmla="*/ 214713 h 550"/>
                    <a:gd name="T50" fmla="*/ 16336 w 551"/>
                    <a:gd name="T51" fmla="*/ 262500 h 550"/>
                    <a:gd name="T52" fmla="*/ 60115 w 551"/>
                    <a:gd name="T53" fmla="*/ 248098 h 550"/>
                    <a:gd name="T54" fmla="*/ 60115 w 551"/>
                    <a:gd name="T55" fmla="*/ 248098 h 550"/>
                    <a:gd name="T56" fmla="*/ 97360 w 551"/>
                    <a:gd name="T57" fmla="*/ 290648 h 550"/>
                    <a:gd name="T58" fmla="*/ 77758 w 551"/>
                    <a:gd name="T59" fmla="*/ 331234 h 550"/>
                    <a:gd name="T60" fmla="*/ 122844 w 551"/>
                    <a:gd name="T61" fmla="*/ 353491 h 550"/>
                    <a:gd name="T62" fmla="*/ 143100 w 551"/>
                    <a:gd name="T63" fmla="*/ 312905 h 550"/>
                    <a:gd name="T64" fmla="*/ 143100 w 551"/>
                    <a:gd name="T65" fmla="*/ 312905 h 550"/>
                    <a:gd name="T66" fmla="*/ 199948 w 551"/>
                    <a:gd name="T67" fmla="*/ 316178 h 550"/>
                    <a:gd name="T68" fmla="*/ 214977 w 551"/>
                    <a:gd name="T69" fmla="*/ 359382 h 550"/>
                    <a:gd name="T70" fmla="*/ 262677 w 551"/>
                    <a:gd name="T71" fmla="*/ 343017 h 550"/>
                    <a:gd name="T72" fmla="*/ 248301 w 551"/>
                    <a:gd name="T73" fmla="*/ 300467 h 550"/>
                    <a:gd name="T74" fmla="*/ 248301 w 551"/>
                    <a:gd name="T75" fmla="*/ 300467 h 550"/>
                    <a:gd name="T76" fmla="*/ 291427 w 551"/>
                    <a:gd name="T77" fmla="*/ 262500 h 550"/>
                    <a:gd name="T78" fmla="*/ 331286 w 551"/>
                    <a:gd name="T79" fmla="*/ 282793 h 550"/>
                    <a:gd name="T80" fmla="*/ 354156 w 551"/>
                    <a:gd name="T81" fmla="*/ 236970 h 550"/>
                    <a:gd name="T82" fmla="*/ 313644 w 551"/>
                    <a:gd name="T83" fmla="*/ 217331 h 550"/>
                    <a:gd name="T84" fmla="*/ 313644 w 551"/>
                    <a:gd name="T85" fmla="*/ 217331 h 550"/>
                    <a:gd name="T86" fmla="*/ 316911 w 551"/>
                    <a:gd name="T87" fmla="*/ 159726 h 550"/>
                    <a:gd name="T88" fmla="*/ 359384 w 551"/>
                    <a:gd name="T89" fmla="*/ 145324 h 550"/>
                    <a:gd name="T90" fmla="*/ 343048 w 551"/>
                    <a:gd name="T91" fmla="*/ 97537 h 550"/>
                    <a:gd name="T92" fmla="*/ 300575 w 551"/>
                    <a:gd name="T93" fmla="*/ 111939 h 550"/>
                    <a:gd name="T94" fmla="*/ 300575 w 551"/>
                    <a:gd name="T95" fmla="*/ 111939 h 550"/>
                    <a:gd name="T96" fmla="*/ 262677 w 551"/>
                    <a:gd name="T97" fmla="*/ 68734 h 550"/>
                    <a:gd name="T98" fmla="*/ 282279 w 551"/>
                    <a:gd name="T99" fmla="*/ 28148 h 55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551" h="550">
                      <a:moveTo>
                        <a:pt x="406" y="338"/>
                      </a:moveTo>
                      <a:lnTo>
                        <a:pt x="406" y="338"/>
                      </a:lnTo>
                      <a:cubicBezTo>
                        <a:pt x="371" y="410"/>
                        <a:pt x="284" y="440"/>
                        <a:pt x="213" y="404"/>
                      </a:cubicBezTo>
                      <a:cubicBezTo>
                        <a:pt x="142" y="369"/>
                        <a:pt x="112" y="283"/>
                        <a:pt x="147" y="212"/>
                      </a:cubicBezTo>
                      <a:cubicBezTo>
                        <a:pt x="182" y="140"/>
                        <a:pt x="268" y="111"/>
                        <a:pt x="340" y="146"/>
                      </a:cubicBezTo>
                      <a:cubicBezTo>
                        <a:pt x="412" y="181"/>
                        <a:pt x="441" y="268"/>
                        <a:pt x="406" y="338"/>
                      </a:cubicBezTo>
                      <a:close/>
                      <a:moveTo>
                        <a:pt x="432" y="43"/>
                      </a:moveTo>
                      <a:lnTo>
                        <a:pt x="363" y="9"/>
                      </a:lnTo>
                      <a:lnTo>
                        <a:pt x="333" y="71"/>
                      </a:lnTo>
                      <a:cubicBezTo>
                        <a:pt x="303" y="63"/>
                        <a:pt x="274" y="62"/>
                        <a:pt x="245" y="66"/>
                      </a:cubicBezTo>
                      <a:lnTo>
                        <a:pt x="223" y="0"/>
                      </a:lnTo>
                      <a:lnTo>
                        <a:pt x="149" y="25"/>
                      </a:lnTo>
                      <a:lnTo>
                        <a:pt x="172" y="91"/>
                      </a:lnTo>
                      <a:cubicBezTo>
                        <a:pt x="147" y="105"/>
                        <a:pt x="125" y="125"/>
                        <a:pt x="107" y="149"/>
                      </a:cubicBezTo>
                      <a:lnTo>
                        <a:pt x="43" y="118"/>
                      </a:lnTo>
                      <a:lnTo>
                        <a:pt x="10" y="187"/>
                      </a:lnTo>
                      <a:lnTo>
                        <a:pt x="73" y="218"/>
                      </a:lnTo>
                      <a:cubicBezTo>
                        <a:pt x="65" y="247"/>
                        <a:pt x="63" y="277"/>
                        <a:pt x="67" y="305"/>
                      </a:cubicBezTo>
                      <a:lnTo>
                        <a:pt x="0" y="328"/>
                      </a:lnTo>
                      <a:lnTo>
                        <a:pt x="25" y="401"/>
                      </a:lnTo>
                      <a:lnTo>
                        <a:pt x="92" y="379"/>
                      </a:lnTo>
                      <a:cubicBezTo>
                        <a:pt x="106" y="404"/>
                        <a:pt x="125" y="426"/>
                        <a:pt x="149" y="444"/>
                      </a:cubicBezTo>
                      <a:lnTo>
                        <a:pt x="119" y="506"/>
                      </a:lnTo>
                      <a:lnTo>
                        <a:pt x="188" y="540"/>
                      </a:lnTo>
                      <a:lnTo>
                        <a:pt x="219" y="478"/>
                      </a:lnTo>
                      <a:cubicBezTo>
                        <a:pt x="248" y="486"/>
                        <a:pt x="277" y="488"/>
                        <a:pt x="306" y="483"/>
                      </a:cubicBezTo>
                      <a:lnTo>
                        <a:pt x="329" y="549"/>
                      </a:lnTo>
                      <a:lnTo>
                        <a:pt x="402" y="524"/>
                      </a:lnTo>
                      <a:lnTo>
                        <a:pt x="380" y="459"/>
                      </a:lnTo>
                      <a:cubicBezTo>
                        <a:pt x="405" y="445"/>
                        <a:pt x="428" y="426"/>
                        <a:pt x="446" y="401"/>
                      </a:cubicBezTo>
                      <a:lnTo>
                        <a:pt x="507" y="432"/>
                      </a:lnTo>
                      <a:lnTo>
                        <a:pt x="542" y="362"/>
                      </a:lnTo>
                      <a:lnTo>
                        <a:pt x="480" y="332"/>
                      </a:lnTo>
                      <a:cubicBezTo>
                        <a:pt x="488" y="303"/>
                        <a:pt x="490" y="273"/>
                        <a:pt x="485" y="244"/>
                      </a:cubicBezTo>
                      <a:lnTo>
                        <a:pt x="550" y="222"/>
                      </a:lnTo>
                      <a:lnTo>
                        <a:pt x="525" y="149"/>
                      </a:lnTo>
                      <a:lnTo>
                        <a:pt x="460" y="171"/>
                      </a:lnTo>
                      <a:cubicBezTo>
                        <a:pt x="446" y="146"/>
                        <a:pt x="426" y="123"/>
                        <a:pt x="402" y="105"/>
                      </a:cubicBezTo>
                      <a:lnTo>
                        <a:pt x="432" y="43"/>
                      </a:lnTo>
                      <a:close/>
                    </a:path>
                  </a:pathLst>
                </a:custGeom>
                <a:solidFill>
                  <a:srgbClr val="4376B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Poppins" pitchFamily="2" charset="77"/>
                  </a:endParaRPr>
                </a:p>
              </p:txBody>
            </p:sp>
            <p:sp>
              <p:nvSpPr>
                <p:cNvPr id="48" name="Freeform 83">
                  <a:extLst>
                    <a:ext uri="{FF2B5EF4-FFF2-40B4-BE49-F238E27FC236}">
                      <a16:creationId xmlns:a16="http://schemas.microsoft.com/office/drawing/2014/main" id="{A8D3A4C2-AF87-CE94-7B8B-D8C5C5AC86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400478" y="6437715"/>
                  <a:ext cx="362534" cy="362541"/>
                </a:xfrm>
                <a:custGeom>
                  <a:avLst/>
                  <a:gdLst>
                    <a:gd name="T0" fmla="*/ 95050 w 290"/>
                    <a:gd name="T1" fmla="*/ 0 h 290"/>
                    <a:gd name="T2" fmla="*/ 95050 w 290"/>
                    <a:gd name="T3" fmla="*/ 0 h 290"/>
                    <a:gd name="T4" fmla="*/ 0 w 290"/>
                    <a:gd name="T5" fmla="*/ 94394 h 290"/>
                    <a:gd name="T6" fmla="*/ 0 w 290"/>
                    <a:gd name="T7" fmla="*/ 94394 h 290"/>
                    <a:gd name="T8" fmla="*/ 95050 w 290"/>
                    <a:gd name="T9" fmla="*/ 189444 h 290"/>
                    <a:gd name="T10" fmla="*/ 95050 w 290"/>
                    <a:gd name="T11" fmla="*/ 189444 h 290"/>
                    <a:gd name="T12" fmla="*/ 189444 w 290"/>
                    <a:gd name="T13" fmla="*/ 94394 h 290"/>
                    <a:gd name="T14" fmla="*/ 189444 w 290"/>
                    <a:gd name="T15" fmla="*/ 94394 h 290"/>
                    <a:gd name="T16" fmla="*/ 95050 w 290"/>
                    <a:gd name="T17" fmla="*/ 0 h 290"/>
                    <a:gd name="T18" fmla="*/ 95050 w 290"/>
                    <a:gd name="T19" fmla="*/ 31465 h 290"/>
                    <a:gd name="T20" fmla="*/ 95050 w 290"/>
                    <a:gd name="T21" fmla="*/ 31465 h 290"/>
                    <a:gd name="T22" fmla="*/ 157980 w 290"/>
                    <a:gd name="T23" fmla="*/ 94394 h 290"/>
                    <a:gd name="T24" fmla="*/ 157980 w 290"/>
                    <a:gd name="T25" fmla="*/ 94394 h 290"/>
                    <a:gd name="T26" fmla="*/ 95050 w 290"/>
                    <a:gd name="T27" fmla="*/ 157980 h 290"/>
                    <a:gd name="T28" fmla="*/ 95050 w 290"/>
                    <a:gd name="T29" fmla="*/ 157980 h 290"/>
                    <a:gd name="T30" fmla="*/ 31465 w 290"/>
                    <a:gd name="T31" fmla="*/ 94394 h 290"/>
                    <a:gd name="T32" fmla="*/ 31465 w 290"/>
                    <a:gd name="T33" fmla="*/ 94394 h 290"/>
                    <a:gd name="T34" fmla="*/ 95050 w 290"/>
                    <a:gd name="T35" fmla="*/ 31465 h 29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90" h="290">
                      <a:moveTo>
                        <a:pt x="145" y="0"/>
                      </a:moveTo>
                      <a:lnTo>
                        <a:pt x="145" y="0"/>
                      </a:lnTo>
                      <a:cubicBezTo>
                        <a:pt x="65" y="0"/>
                        <a:pt x="0" y="64"/>
                        <a:pt x="0" y="144"/>
                      </a:cubicBezTo>
                      <a:cubicBezTo>
                        <a:pt x="0" y="224"/>
                        <a:pt x="65" y="289"/>
                        <a:pt x="145" y="289"/>
                      </a:cubicBezTo>
                      <a:cubicBezTo>
                        <a:pt x="224" y="289"/>
                        <a:pt x="289" y="224"/>
                        <a:pt x="289" y="144"/>
                      </a:cubicBezTo>
                      <a:cubicBezTo>
                        <a:pt x="289" y="64"/>
                        <a:pt x="224" y="0"/>
                        <a:pt x="145" y="0"/>
                      </a:cubicBezTo>
                      <a:close/>
                      <a:moveTo>
                        <a:pt x="145" y="48"/>
                      </a:moveTo>
                      <a:lnTo>
                        <a:pt x="145" y="48"/>
                      </a:lnTo>
                      <a:cubicBezTo>
                        <a:pt x="198" y="48"/>
                        <a:pt x="241" y="91"/>
                        <a:pt x="241" y="144"/>
                      </a:cubicBezTo>
                      <a:cubicBezTo>
                        <a:pt x="241" y="197"/>
                        <a:pt x="198" y="241"/>
                        <a:pt x="145" y="241"/>
                      </a:cubicBezTo>
                      <a:cubicBezTo>
                        <a:pt x="92" y="241"/>
                        <a:pt x="48" y="197"/>
                        <a:pt x="48" y="144"/>
                      </a:cubicBezTo>
                      <a:cubicBezTo>
                        <a:pt x="48" y="91"/>
                        <a:pt x="92" y="48"/>
                        <a:pt x="145" y="48"/>
                      </a:cubicBezTo>
                      <a:close/>
                    </a:path>
                  </a:pathLst>
                </a:custGeom>
                <a:solidFill>
                  <a:srgbClr val="18073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Poppins" pitchFamily="2" charset="77"/>
                  </a:endParaRPr>
                </a:p>
              </p:txBody>
            </p:sp>
          </p:grpSp>
        </p:grpSp>
      </p:grpSp>
      <p:grpSp>
        <p:nvGrpSpPr>
          <p:cNvPr id="84" name="Csoportba foglalás 83">
            <a:extLst>
              <a:ext uri="{FF2B5EF4-FFF2-40B4-BE49-F238E27FC236}">
                <a16:creationId xmlns:a16="http://schemas.microsoft.com/office/drawing/2014/main" id="{D67A6A7C-243C-26AD-C336-BD9E6E4A504C}"/>
              </a:ext>
            </a:extLst>
          </p:cNvPr>
          <p:cNvGrpSpPr/>
          <p:nvPr/>
        </p:nvGrpSpPr>
        <p:grpSpPr>
          <a:xfrm>
            <a:off x="2704567" y="4261967"/>
            <a:ext cx="4361523" cy="1062438"/>
            <a:chOff x="2704567" y="4261967"/>
            <a:chExt cx="4361523" cy="1062438"/>
          </a:xfrm>
        </p:grpSpPr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1663B4D0-5E24-8EA4-B38B-66E0715B23B0}"/>
                </a:ext>
              </a:extLst>
            </p:cNvPr>
            <p:cNvSpPr/>
            <p:nvPr/>
          </p:nvSpPr>
          <p:spPr>
            <a:xfrm>
              <a:off x="2704567" y="4727319"/>
              <a:ext cx="4361523" cy="540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>
          <p:nvSpPr>
            <p:cNvPr id="13" name="TextBox 19">
              <a:extLst>
                <a:ext uri="{FF2B5EF4-FFF2-40B4-BE49-F238E27FC236}">
                  <a16:creationId xmlns:a16="http://schemas.microsoft.com/office/drawing/2014/main" id="{3BDE0769-58D5-FB10-24D0-05A4C79C41BD}"/>
                </a:ext>
              </a:extLst>
            </p:cNvPr>
            <p:cNvSpPr txBox="1"/>
            <p:nvPr/>
          </p:nvSpPr>
          <p:spPr>
            <a:xfrm>
              <a:off x="3053413" y="4739630"/>
              <a:ext cx="4012677" cy="58477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hu-HU" sz="1600" b="1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MEGFELELŐSÉGÉRTÉKELŐ SZERVEZETEK</a:t>
              </a:r>
              <a:endPara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18" name="Right Arrow 4">
              <a:extLst>
                <a:ext uri="{FF2B5EF4-FFF2-40B4-BE49-F238E27FC236}">
                  <a16:creationId xmlns:a16="http://schemas.microsoft.com/office/drawing/2014/main" id="{B24FB1D6-C2E4-F0A5-F5E2-2CAC8E6EAFB9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3323649" y="4177979"/>
              <a:ext cx="464797" cy="632773"/>
            </a:xfrm>
            <a:prstGeom prst="rightArrow">
              <a:avLst>
                <a:gd name="adj1" fmla="val 59449"/>
                <a:gd name="adj2" fmla="val 57874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>
          <p:nvSpPr>
            <p:cNvPr id="19" name="Right Arrow 4">
              <a:extLst>
                <a:ext uri="{FF2B5EF4-FFF2-40B4-BE49-F238E27FC236}">
                  <a16:creationId xmlns:a16="http://schemas.microsoft.com/office/drawing/2014/main" id="{2BDD47B4-E82F-2BF6-93CB-440D2E29115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018951" y="4178256"/>
              <a:ext cx="465352" cy="632773"/>
            </a:xfrm>
            <a:prstGeom prst="rightArrow">
              <a:avLst>
                <a:gd name="adj1" fmla="val 59449"/>
                <a:gd name="adj2" fmla="val 57874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grpSp>
          <p:nvGrpSpPr>
            <p:cNvPr id="29" name="Csoportba foglalás 28">
              <a:extLst>
                <a:ext uri="{FF2B5EF4-FFF2-40B4-BE49-F238E27FC236}">
                  <a16:creationId xmlns:a16="http://schemas.microsoft.com/office/drawing/2014/main" id="{884D851F-E753-99BB-0D43-08550119AF5E}"/>
                </a:ext>
              </a:extLst>
            </p:cNvPr>
            <p:cNvGrpSpPr/>
            <p:nvPr/>
          </p:nvGrpSpPr>
          <p:grpSpPr>
            <a:xfrm rot="5627143">
              <a:off x="2687507" y="4778324"/>
              <a:ext cx="515489" cy="441066"/>
              <a:chOff x="11400503" y="2269750"/>
              <a:chExt cx="1242625" cy="1043500"/>
            </a:xfrm>
          </p:grpSpPr>
          <p:grpSp>
            <p:nvGrpSpPr>
              <p:cNvPr id="39" name="Csoportba foglalás 38">
                <a:extLst>
                  <a:ext uri="{FF2B5EF4-FFF2-40B4-BE49-F238E27FC236}">
                    <a16:creationId xmlns:a16="http://schemas.microsoft.com/office/drawing/2014/main" id="{6CD6CF68-531C-5EB9-18F1-9F1CA146991D}"/>
                  </a:ext>
                </a:extLst>
              </p:cNvPr>
              <p:cNvGrpSpPr/>
              <p:nvPr/>
            </p:nvGrpSpPr>
            <p:grpSpPr>
              <a:xfrm>
                <a:off x="11400503" y="2626617"/>
                <a:ext cx="686615" cy="686633"/>
                <a:chOff x="17275285" y="5091916"/>
                <a:chExt cx="686615" cy="686633"/>
              </a:xfrm>
            </p:grpSpPr>
            <p:sp>
              <p:nvSpPr>
                <p:cNvPr id="43" name="Freeform 80">
                  <a:extLst>
                    <a:ext uri="{FF2B5EF4-FFF2-40B4-BE49-F238E27FC236}">
                      <a16:creationId xmlns:a16="http://schemas.microsoft.com/office/drawing/2014/main" id="{43BDC258-84DA-234D-AB19-85BC98BA0A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75285" y="5091916"/>
                  <a:ext cx="686615" cy="686633"/>
                </a:xfrm>
                <a:custGeom>
                  <a:avLst/>
                  <a:gdLst>
                    <a:gd name="T0" fmla="*/ 265290 w 551"/>
                    <a:gd name="T1" fmla="*/ 221512 h 551"/>
                    <a:gd name="T2" fmla="*/ 265290 w 551"/>
                    <a:gd name="T3" fmla="*/ 221512 h 551"/>
                    <a:gd name="T4" fmla="*/ 138526 w 551"/>
                    <a:gd name="T5" fmla="*/ 264638 h 551"/>
                    <a:gd name="T6" fmla="*/ 138526 w 551"/>
                    <a:gd name="T7" fmla="*/ 264638 h 551"/>
                    <a:gd name="T8" fmla="*/ 95400 w 551"/>
                    <a:gd name="T9" fmla="*/ 138527 h 551"/>
                    <a:gd name="T10" fmla="*/ 95400 w 551"/>
                    <a:gd name="T11" fmla="*/ 138527 h 551"/>
                    <a:gd name="T12" fmla="*/ 222164 w 551"/>
                    <a:gd name="T13" fmla="*/ 94747 h 551"/>
                    <a:gd name="T14" fmla="*/ 222164 w 551"/>
                    <a:gd name="T15" fmla="*/ 94747 h 551"/>
                    <a:gd name="T16" fmla="*/ 265290 w 551"/>
                    <a:gd name="T17" fmla="*/ 221512 h 551"/>
                    <a:gd name="T18" fmla="*/ 282279 w 551"/>
                    <a:gd name="T19" fmla="*/ 28097 h 551"/>
                    <a:gd name="T20" fmla="*/ 237193 w 551"/>
                    <a:gd name="T21" fmla="*/ 5881 h 551"/>
                    <a:gd name="T22" fmla="*/ 216937 w 551"/>
                    <a:gd name="T23" fmla="*/ 47047 h 551"/>
                    <a:gd name="T24" fmla="*/ 216937 w 551"/>
                    <a:gd name="T25" fmla="*/ 47047 h 551"/>
                    <a:gd name="T26" fmla="*/ 160089 w 551"/>
                    <a:gd name="T27" fmla="*/ 43126 h 551"/>
                    <a:gd name="T28" fmla="*/ 145060 w 551"/>
                    <a:gd name="T29" fmla="*/ 0 h 551"/>
                    <a:gd name="T30" fmla="*/ 97360 w 551"/>
                    <a:gd name="T31" fmla="*/ 16336 h 551"/>
                    <a:gd name="T32" fmla="*/ 111736 w 551"/>
                    <a:gd name="T33" fmla="*/ 60115 h 551"/>
                    <a:gd name="T34" fmla="*/ 111736 w 551"/>
                    <a:gd name="T35" fmla="*/ 60115 h 551"/>
                    <a:gd name="T36" fmla="*/ 69916 w 551"/>
                    <a:gd name="T37" fmla="*/ 97361 h 551"/>
                    <a:gd name="T38" fmla="*/ 28097 w 551"/>
                    <a:gd name="T39" fmla="*/ 77105 h 551"/>
                    <a:gd name="T40" fmla="*/ 5881 w 551"/>
                    <a:gd name="T41" fmla="*/ 122845 h 551"/>
                    <a:gd name="T42" fmla="*/ 47047 w 551"/>
                    <a:gd name="T43" fmla="*/ 142447 h 551"/>
                    <a:gd name="T44" fmla="*/ 47047 w 551"/>
                    <a:gd name="T45" fmla="*/ 142447 h 551"/>
                    <a:gd name="T46" fmla="*/ 43779 w 551"/>
                    <a:gd name="T47" fmla="*/ 199296 h 551"/>
                    <a:gd name="T48" fmla="*/ 0 w 551"/>
                    <a:gd name="T49" fmla="*/ 214324 h 551"/>
                    <a:gd name="T50" fmla="*/ 16336 w 551"/>
                    <a:gd name="T51" fmla="*/ 262025 h 551"/>
                    <a:gd name="T52" fmla="*/ 59462 w 551"/>
                    <a:gd name="T53" fmla="*/ 247649 h 551"/>
                    <a:gd name="T54" fmla="*/ 59462 w 551"/>
                    <a:gd name="T55" fmla="*/ 247649 h 551"/>
                    <a:gd name="T56" fmla="*/ 97360 w 551"/>
                    <a:gd name="T57" fmla="*/ 290122 h 551"/>
                    <a:gd name="T58" fmla="*/ 77104 w 551"/>
                    <a:gd name="T59" fmla="*/ 331288 h 551"/>
                    <a:gd name="T60" fmla="*/ 122844 w 551"/>
                    <a:gd name="T61" fmla="*/ 353505 h 551"/>
                    <a:gd name="T62" fmla="*/ 143100 w 551"/>
                    <a:gd name="T63" fmla="*/ 312992 h 551"/>
                    <a:gd name="T64" fmla="*/ 143100 w 551"/>
                    <a:gd name="T65" fmla="*/ 312992 h 551"/>
                    <a:gd name="T66" fmla="*/ 199948 w 551"/>
                    <a:gd name="T67" fmla="*/ 316259 h 551"/>
                    <a:gd name="T68" fmla="*/ 214323 w 551"/>
                    <a:gd name="T69" fmla="*/ 359386 h 551"/>
                    <a:gd name="T70" fmla="*/ 262023 w 551"/>
                    <a:gd name="T71" fmla="*/ 343050 h 551"/>
                    <a:gd name="T72" fmla="*/ 247648 w 551"/>
                    <a:gd name="T73" fmla="*/ 300577 h 551"/>
                    <a:gd name="T74" fmla="*/ 247648 w 551"/>
                    <a:gd name="T75" fmla="*/ 300577 h 551"/>
                    <a:gd name="T76" fmla="*/ 290774 w 551"/>
                    <a:gd name="T77" fmla="*/ 262678 h 551"/>
                    <a:gd name="T78" fmla="*/ 331286 w 551"/>
                    <a:gd name="T79" fmla="*/ 282281 h 551"/>
                    <a:gd name="T80" fmla="*/ 354156 w 551"/>
                    <a:gd name="T81" fmla="*/ 237194 h 551"/>
                    <a:gd name="T82" fmla="*/ 313644 w 551"/>
                    <a:gd name="T83" fmla="*/ 216938 h 551"/>
                    <a:gd name="T84" fmla="*/ 313644 w 551"/>
                    <a:gd name="T85" fmla="*/ 216938 h 551"/>
                    <a:gd name="T86" fmla="*/ 316911 w 551"/>
                    <a:gd name="T87" fmla="*/ 159437 h 551"/>
                    <a:gd name="T88" fmla="*/ 359384 w 551"/>
                    <a:gd name="T89" fmla="*/ 145061 h 551"/>
                    <a:gd name="T90" fmla="*/ 343048 w 551"/>
                    <a:gd name="T91" fmla="*/ 97361 h 551"/>
                    <a:gd name="T92" fmla="*/ 300575 w 551"/>
                    <a:gd name="T93" fmla="*/ 111736 h 551"/>
                    <a:gd name="T94" fmla="*/ 300575 w 551"/>
                    <a:gd name="T95" fmla="*/ 111736 h 551"/>
                    <a:gd name="T96" fmla="*/ 262023 w 551"/>
                    <a:gd name="T97" fmla="*/ 68610 h 551"/>
                    <a:gd name="T98" fmla="*/ 282279 w 551"/>
                    <a:gd name="T99" fmla="*/ 28097 h 55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551" h="551">
                      <a:moveTo>
                        <a:pt x="406" y="339"/>
                      </a:moveTo>
                      <a:lnTo>
                        <a:pt x="406" y="339"/>
                      </a:lnTo>
                      <a:cubicBezTo>
                        <a:pt x="370" y="410"/>
                        <a:pt x="284" y="440"/>
                        <a:pt x="212" y="405"/>
                      </a:cubicBezTo>
                      <a:cubicBezTo>
                        <a:pt x="141" y="370"/>
                        <a:pt x="112" y="283"/>
                        <a:pt x="146" y="212"/>
                      </a:cubicBezTo>
                      <a:cubicBezTo>
                        <a:pt x="181" y="141"/>
                        <a:pt x="268" y="111"/>
                        <a:pt x="340" y="145"/>
                      </a:cubicBezTo>
                      <a:cubicBezTo>
                        <a:pt x="411" y="181"/>
                        <a:pt x="440" y="267"/>
                        <a:pt x="406" y="339"/>
                      </a:cubicBezTo>
                      <a:close/>
                      <a:moveTo>
                        <a:pt x="432" y="43"/>
                      </a:moveTo>
                      <a:lnTo>
                        <a:pt x="363" y="9"/>
                      </a:lnTo>
                      <a:lnTo>
                        <a:pt x="332" y="72"/>
                      </a:lnTo>
                      <a:cubicBezTo>
                        <a:pt x="303" y="64"/>
                        <a:pt x="274" y="62"/>
                        <a:pt x="245" y="66"/>
                      </a:cubicBezTo>
                      <a:lnTo>
                        <a:pt x="222" y="0"/>
                      </a:lnTo>
                      <a:lnTo>
                        <a:pt x="149" y="25"/>
                      </a:lnTo>
                      <a:lnTo>
                        <a:pt x="171" y="92"/>
                      </a:lnTo>
                      <a:cubicBezTo>
                        <a:pt x="146" y="106"/>
                        <a:pt x="124" y="126"/>
                        <a:pt x="107" y="149"/>
                      </a:cubicBezTo>
                      <a:lnTo>
                        <a:pt x="43" y="118"/>
                      </a:lnTo>
                      <a:lnTo>
                        <a:pt x="9" y="188"/>
                      </a:lnTo>
                      <a:lnTo>
                        <a:pt x="72" y="218"/>
                      </a:lnTo>
                      <a:cubicBezTo>
                        <a:pt x="65" y="247"/>
                        <a:pt x="63" y="277"/>
                        <a:pt x="67" y="305"/>
                      </a:cubicBezTo>
                      <a:lnTo>
                        <a:pt x="0" y="328"/>
                      </a:lnTo>
                      <a:lnTo>
                        <a:pt x="25" y="401"/>
                      </a:lnTo>
                      <a:lnTo>
                        <a:pt x="91" y="379"/>
                      </a:lnTo>
                      <a:cubicBezTo>
                        <a:pt x="106" y="404"/>
                        <a:pt x="125" y="426"/>
                        <a:pt x="149" y="444"/>
                      </a:cubicBezTo>
                      <a:lnTo>
                        <a:pt x="118" y="507"/>
                      </a:lnTo>
                      <a:lnTo>
                        <a:pt x="188" y="541"/>
                      </a:lnTo>
                      <a:lnTo>
                        <a:pt x="219" y="479"/>
                      </a:lnTo>
                      <a:cubicBezTo>
                        <a:pt x="247" y="487"/>
                        <a:pt x="277" y="489"/>
                        <a:pt x="306" y="484"/>
                      </a:cubicBezTo>
                      <a:lnTo>
                        <a:pt x="328" y="550"/>
                      </a:lnTo>
                      <a:lnTo>
                        <a:pt x="401" y="525"/>
                      </a:lnTo>
                      <a:lnTo>
                        <a:pt x="379" y="460"/>
                      </a:lnTo>
                      <a:cubicBezTo>
                        <a:pt x="405" y="446"/>
                        <a:pt x="427" y="426"/>
                        <a:pt x="445" y="402"/>
                      </a:cubicBezTo>
                      <a:lnTo>
                        <a:pt x="507" y="432"/>
                      </a:lnTo>
                      <a:lnTo>
                        <a:pt x="542" y="363"/>
                      </a:lnTo>
                      <a:lnTo>
                        <a:pt x="480" y="332"/>
                      </a:lnTo>
                      <a:cubicBezTo>
                        <a:pt x="488" y="304"/>
                        <a:pt x="490" y="273"/>
                        <a:pt x="485" y="244"/>
                      </a:cubicBezTo>
                      <a:lnTo>
                        <a:pt x="550" y="222"/>
                      </a:lnTo>
                      <a:lnTo>
                        <a:pt x="525" y="149"/>
                      </a:lnTo>
                      <a:lnTo>
                        <a:pt x="460" y="171"/>
                      </a:lnTo>
                      <a:cubicBezTo>
                        <a:pt x="445" y="145"/>
                        <a:pt x="426" y="123"/>
                        <a:pt x="401" y="105"/>
                      </a:cubicBezTo>
                      <a:lnTo>
                        <a:pt x="432" y="43"/>
                      </a:lnTo>
                      <a:close/>
                    </a:path>
                  </a:pathLst>
                </a:custGeom>
                <a:solidFill>
                  <a:srgbClr val="E6975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Poppins" pitchFamily="2" charset="77"/>
                  </a:endParaRPr>
                </a:p>
              </p:txBody>
            </p:sp>
            <p:sp>
              <p:nvSpPr>
                <p:cNvPr id="44" name="Freeform 81">
                  <a:extLst>
                    <a:ext uri="{FF2B5EF4-FFF2-40B4-BE49-F238E27FC236}">
                      <a16:creationId xmlns:a16="http://schemas.microsoft.com/office/drawing/2014/main" id="{4BDE8A24-752A-79F8-2E1C-78558184B6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434579" y="5256709"/>
                  <a:ext cx="362534" cy="362541"/>
                </a:xfrm>
                <a:custGeom>
                  <a:avLst/>
                  <a:gdLst>
                    <a:gd name="T0" fmla="*/ 94070 w 291"/>
                    <a:gd name="T1" fmla="*/ 0 h 290"/>
                    <a:gd name="T2" fmla="*/ 94070 w 291"/>
                    <a:gd name="T3" fmla="*/ 0 h 290"/>
                    <a:gd name="T4" fmla="*/ 0 w 291"/>
                    <a:gd name="T5" fmla="*/ 94394 h 290"/>
                    <a:gd name="T6" fmla="*/ 0 w 291"/>
                    <a:gd name="T7" fmla="*/ 94394 h 290"/>
                    <a:gd name="T8" fmla="*/ 94070 w 291"/>
                    <a:gd name="T9" fmla="*/ 189444 h 290"/>
                    <a:gd name="T10" fmla="*/ 94070 w 291"/>
                    <a:gd name="T11" fmla="*/ 189444 h 290"/>
                    <a:gd name="T12" fmla="*/ 189447 w 291"/>
                    <a:gd name="T13" fmla="*/ 94394 h 290"/>
                    <a:gd name="T14" fmla="*/ 189447 w 291"/>
                    <a:gd name="T15" fmla="*/ 94394 h 290"/>
                    <a:gd name="T16" fmla="*/ 94070 w 291"/>
                    <a:gd name="T17" fmla="*/ 0 h 290"/>
                    <a:gd name="T18" fmla="*/ 94070 w 291"/>
                    <a:gd name="T19" fmla="*/ 31465 h 290"/>
                    <a:gd name="T20" fmla="*/ 94070 w 291"/>
                    <a:gd name="T21" fmla="*/ 31465 h 290"/>
                    <a:gd name="T22" fmla="*/ 157437 w 291"/>
                    <a:gd name="T23" fmla="*/ 94394 h 290"/>
                    <a:gd name="T24" fmla="*/ 157437 w 291"/>
                    <a:gd name="T25" fmla="*/ 94394 h 290"/>
                    <a:gd name="T26" fmla="*/ 94070 w 291"/>
                    <a:gd name="T27" fmla="*/ 157980 h 290"/>
                    <a:gd name="T28" fmla="*/ 94070 w 291"/>
                    <a:gd name="T29" fmla="*/ 157980 h 290"/>
                    <a:gd name="T30" fmla="*/ 31357 w 291"/>
                    <a:gd name="T31" fmla="*/ 94394 h 290"/>
                    <a:gd name="T32" fmla="*/ 31357 w 291"/>
                    <a:gd name="T33" fmla="*/ 94394 h 290"/>
                    <a:gd name="T34" fmla="*/ 94070 w 291"/>
                    <a:gd name="T35" fmla="*/ 31465 h 29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91" h="290">
                      <a:moveTo>
                        <a:pt x="144" y="0"/>
                      </a:moveTo>
                      <a:lnTo>
                        <a:pt x="144" y="0"/>
                      </a:lnTo>
                      <a:cubicBezTo>
                        <a:pt x="65" y="0"/>
                        <a:pt x="0" y="64"/>
                        <a:pt x="0" y="144"/>
                      </a:cubicBezTo>
                      <a:cubicBezTo>
                        <a:pt x="0" y="224"/>
                        <a:pt x="65" y="289"/>
                        <a:pt x="144" y="289"/>
                      </a:cubicBezTo>
                      <a:cubicBezTo>
                        <a:pt x="225" y="289"/>
                        <a:pt x="290" y="224"/>
                        <a:pt x="290" y="144"/>
                      </a:cubicBezTo>
                      <a:cubicBezTo>
                        <a:pt x="290" y="64"/>
                        <a:pt x="225" y="0"/>
                        <a:pt x="144" y="0"/>
                      </a:cubicBezTo>
                      <a:close/>
                      <a:moveTo>
                        <a:pt x="144" y="48"/>
                      </a:moveTo>
                      <a:lnTo>
                        <a:pt x="144" y="48"/>
                      </a:lnTo>
                      <a:cubicBezTo>
                        <a:pt x="198" y="48"/>
                        <a:pt x="241" y="91"/>
                        <a:pt x="241" y="144"/>
                      </a:cubicBezTo>
                      <a:cubicBezTo>
                        <a:pt x="241" y="197"/>
                        <a:pt x="198" y="241"/>
                        <a:pt x="144" y="241"/>
                      </a:cubicBezTo>
                      <a:cubicBezTo>
                        <a:pt x="91" y="241"/>
                        <a:pt x="48" y="197"/>
                        <a:pt x="48" y="144"/>
                      </a:cubicBezTo>
                      <a:cubicBezTo>
                        <a:pt x="48" y="91"/>
                        <a:pt x="91" y="48"/>
                        <a:pt x="144" y="48"/>
                      </a:cubicBezTo>
                      <a:close/>
                    </a:path>
                  </a:pathLst>
                </a:custGeom>
                <a:solidFill>
                  <a:srgbClr val="18073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Poppins" pitchFamily="2" charset="77"/>
                  </a:endParaRPr>
                </a:p>
              </p:txBody>
            </p:sp>
          </p:grpSp>
          <p:grpSp>
            <p:nvGrpSpPr>
              <p:cNvPr id="40" name="Csoportba foglalás 39">
                <a:extLst>
                  <a:ext uri="{FF2B5EF4-FFF2-40B4-BE49-F238E27FC236}">
                    <a16:creationId xmlns:a16="http://schemas.microsoft.com/office/drawing/2014/main" id="{F046D51E-66D7-1A32-B46B-E29C22EE2D9F}"/>
                  </a:ext>
                </a:extLst>
              </p:cNvPr>
              <p:cNvGrpSpPr/>
              <p:nvPr/>
            </p:nvGrpSpPr>
            <p:grpSpPr>
              <a:xfrm>
                <a:off x="11956513" y="2269750"/>
                <a:ext cx="686615" cy="686629"/>
                <a:chOff x="21241185" y="6272924"/>
                <a:chExt cx="686615" cy="686629"/>
              </a:xfrm>
            </p:grpSpPr>
            <p:sp>
              <p:nvSpPr>
                <p:cNvPr id="41" name="Freeform 82">
                  <a:extLst>
                    <a:ext uri="{FF2B5EF4-FFF2-40B4-BE49-F238E27FC236}">
                      <a16:creationId xmlns:a16="http://schemas.microsoft.com/office/drawing/2014/main" id="{7A4C72E2-4B89-585F-82F0-0170DBD02A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41185" y="6272924"/>
                  <a:ext cx="686615" cy="686629"/>
                </a:xfrm>
                <a:custGeom>
                  <a:avLst/>
                  <a:gdLst>
                    <a:gd name="T0" fmla="*/ 265290 w 551"/>
                    <a:gd name="T1" fmla="*/ 221259 h 550"/>
                    <a:gd name="T2" fmla="*/ 265290 w 551"/>
                    <a:gd name="T3" fmla="*/ 221259 h 550"/>
                    <a:gd name="T4" fmla="*/ 139179 w 551"/>
                    <a:gd name="T5" fmla="*/ 264464 h 550"/>
                    <a:gd name="T6" fmla="*/ 139179 w 551"/>
                    <a:gd name="T7" fmla="*/ 264464 h 550"/>
                    <a:gd name="T8" fmla="*/ 96053 w 551"/>
                    <a:gd name="T9" fmla="*/ 138778 h 550"/>
                    <a:gd name="T10" fmla="*/ 96053 w 551"/>
                    <a:gd name="T11" fmla="*/ 138778 h 550"/>
                    <a:gd name="T12" fmla="*/ 222164 w 551"/>
                    <a:gd name="T13" fmla="*/ 95573 h 550"/>
                    <a:gd name="T14" fmla="*/ 222164 w 551"/>
                    <a:gd name="T15" fmla="*/ 95573 h 550"/>
                    <a:gd name="T16" fmla="*/ 265290 w 551"/>
                    <a:gd name="T17" fmla="*/ 221259 h 550"/>
                    <a:gd name="T18" fmla="*/ 282279 w 551"/>
                    <a:gd name="T19" fmla="*/ 28148 h 550"/>
                    <a:gd name="T20" fmla="*/ 237193 w 551"/>
                    <a:gd name="T21" fmla="*/ 5892 h 550"/>
                    <a:gd name="T22" fmla="*/ 217590 w 551"/>
                    <a:gd name="T23" fmla="*/ 46478 h 550"/>
                    <a:gd name="T24" fmla="*/ 217590 w 551"/>
                    <a:gd name="T25" fmla="*/ 46478 h 550"/>
                    <a:gd name="T26" fmla="*/ 160089 w 551"/>
                    <a:gd name="T27" fmla="*/ 43204 h 550"/>
                    <a:gd name="T28" fmla="*/ 145714 w 551"/>
                    <a:gd name="T29" fmla="*/ 0 h 550"/>
                    <a:gd name="T30" fmla="*/ 97360 w 551"/>
                    <a:gd name="T31" fmla="*/ 16365 h 550"/>
                    <a:gd name="T32" fmla="*/ 112389 w 551"/>
                    <a:gd name="T33" fmla="*/ 59570 h 550"/>
                    <a:gd name="T34" fmla="*/ 112389 w 551"/>
                    <a:gd name="T35" fmla="*/ 59570 h 550"/>
                    <a:gd name="T36" fmla="*/ 69916 w 551"/>
                    <a:gd name="T37" fmla="*/ 97537 h 550"/>
                    <a:gd name="T38" fmla="*/ 28097 w 551"/>
                    <a:gd name="T39" fmla="*/ 77244 h 550"/>
                    <a:gd name="T40" fmla="*/ 6534 w 551"/>
                    <a:gd name="T41" fmla="*/ 122413 h 550"/>
                    <a:gd name="T42" fmla="*/ 47700 w 551"/>
                    <a:gd name="T43" fmla="*/ 142706 h 550"/>
                    <a:gd name="T44" fmla="*/ 47700 w 551"/>
                    <a:gd name="T45" fmla="*/ 142706 h 550"/>
                    <a:gd name="T46" fmla="*/ 43779 w 551"/>
                    <a:gd name="T47" fmla="*/ 199657 h 550"/>
                    <a:gd name="T48" fmla="*/ 0 w 551"/>
                    <a:gd name="T49" fmla="*/ 214713 h 550"/>
                    <a:gd name="T50" fmla="*/ 16336 w 551"/>
                    <a:gd name="T51" fmla="*/ 262500 h 550"/>
                    <a:gd name="T52" fmla="*/ 60115 w 551"/>
                    <a:gd name="T53" fmla="*/ 248098 h 550"/>
                    <a:gd name="T54" fmla="*/ 60115 w 551"/>
                    <a:gd name="T55" fmla="*/ 248098 h 550"/>
                    <a:gd name="T56" fmla="*/ 97360 w 551"/>
                    <a:gd name="T57" fmla="*/ 290648 h 550"/>
                    <a:gd name="T58" fmla="*/ 77758 w 551"/>
                    <a:gd name="T59" fmla="*/ 331234 h 550"/>
                    <a:gd name="T60" fmla="*/ 122844 w 551"/>
                    <a:gd name="T61" fmla="*/ 353491 h 550"/>
                    <a:gd name="T62" fmla="*/ 143100 w 551"/>
                    <a:gd name="T63" fmla="*/ 312905 h 550"/>
                    <a:gd name="T64" fmla="*/ 143100 w 551"/>
                    <a:gd name="T65" fmla="*/ 312905 h 550"/>
                    <a:gd name="T66" fmla="*/ 199948 w 551"/>
                    <a:gd name="T67" fmla="*/ 316178 h 550"/>
                    <a:gd name="T68" fmla="*/ 214977 w 551"/>
                    <a:gd name="T69" fmla="*/ 359382 h 550"/>
                    <a:gd name="T70" fmla="*/ 262677 w 551"/>
                    <a:gd name="T71" fmla="*/ 343017 h 550"/>
                    <a:gd name="T72" fmla="*/ 248301 w 551"/>
                    <a:gd name="T73" fmla="*/ 300467 h 550"/>
                    <a:gd name="T74" fmla="*/ 248301 w 551"/>
                    <a:gd name="T75" fmla="*/ 300467 h 550"/>
                    <a:gd name="T76" fmla="*/ 291427 w 551"/>
                    <a:gd name="T77" fmla="*/ 262500 h 550"/>
                    <a:gd name="T78" fmla="*/ 331286 w 551"/>
                    <a:gd name="T79" fmla="*/ 282793 h 550"/>
                    <a:gd name="T80" fmla="*/ 354156 w 551"/>
                    <a:gd name="T81" fmla="*/ 236970 h 550"/>
                    <a:gd name="T82" fmla="*/ 313644 w 551"/>
                    <a:gd name="T83" fmla="*/ 217331 h 550"/>
                    <a:gd name="T84" fmla="*/ 313644 w 551"/>
                    <a:gd name="T85" fmla="*/ 217331 h 550"/>
                    <a:gd name="T86" fmla="*/ 316911 w 551"/>
                    <a:gd name="T87" fmla="*/ 159726 h 550"/>
                    <a:gd name="T88" fmla="*/ 359384 w 551"/>
                    <a:gd name="T89" fmla="*/ 145324 h 550"/>
                    <a:gd name="T90" fmla="*/ 343048 w 551"/>
                    <a:gd name="T91" fmla="*/ 97537 h 550"/>
                    <a:gd name="T92" fmla="*/ 300575 w 551"/>
                    <a:gd name="T93" fmla="*/ 111939 h 550"/>
                    <a:gd name="T94" fmla="*/ 300575 w 551"/>
                    <a:gd name="T95" fmla="*/ 111939 h 550"/>
                    <a:gd name="T96" fmla="*/ 262677 w 551"/>
                    <a:gd name="T97" fmla="*/ 68734 h 550"/>
                    <a:gd name="T98" fmla="*/ 282279 w 551"/>
                    <a:gd name="T99" fmla="*/ 28148 h 55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551" h="550">
                      <a:moveTo>
                        <a:pt x="406" y="338"/>
                      </a:moveTo>
                      <a:lnTo>
                        <a:pt x="406" y="338"/>
                      </a:lnTo>
                      <a:cubicBezTo>
                        <a:pt x="371" y="410"/>
                        <a:pt x="284" y="440"/>
                        <a:pt x="213" y="404"/>
                      </a:cubicBezTo>
                      <a:cubicBezTo>
                        <a:pt x="142" y="369"/>
                        <a:pt x="112" y="283"/>
                        <a:pt x="147" y="212"/>
                      </a:cubicBezTo>
                      <a:cubicBezTo>
                        <a:pt x="182" y="140"/>
                        <a:pt x="268" y="111"/>
                        <a:pt x="340" y="146"/>
                      </a:cubicBezTo>
                      <a:cubicBezTo>
                        <a:pt x="412" y="181"/>
                        <a:pt x="441" y="268"/>
                        <a:pt x="406" y="338"/>
                      </a:cubicBezTo>
                      <a:close/>
                      <a:moveTo>
                        <a:pt x="432" y="43"/>
                      </a:moveTo>
                      <a:lnTo>
                        <a:pt x="363" y="9"/>
                      </a:lnTo>
                      <a:lnTo>
                        <a:pt x="333" y="71"/>
                      </a:lnTo>
                      <a:cubicBezTo>
                        <a:pt x="303" y="63"/>
                        <a:pt x="274" y="62"/>
                        <a:pt x="245" y="66"/>
                      </a:cubicBezTo>
                      <a:lnTo>
                        <a:pt x="223" y="0"/>
                      </a:lnTo>
                      <a:lnTo>
                        <a:pt x="149" y="25"/>
                      </a:lnTo>
                      <a:lnTo>
                        <a:pt x="172" y="91"/>
                      </a:lnTo>
                      <a:cubicBezTo>
                        <a:pt x="147" y="105"/>
                        <a:pt x="125" y="125"/>
                        <a:pt x="107" y="149"/>
                      </a:cubicBezTo>
                      <a:lnTo>
                        <a:pt x="43" y="118"/>
                      </a:lnTo>
                      <a:lnTo>
                        <a:pt x="10" y="187"/>
                      </a:lnTo>
                      <a:lnTo>
                        <a:pt x="73" y="218"/>
                      </a:lnTo>
                      <a:cubicBezTo>
                        <a:pt x="65" y="247"/>
                        <a:pt x="63" y="277"/>
                        <a:pt x="67" y="305"/>
                      </a:cubicBezTo>
                      <a:lnTo>
                        <a:pt x="0" y="328"/>
                      </a:lnTo>
                      <a:lnTo>
                        <a:pt x="25" y="401"/>
                      </a:lnTo>
                      <a:lnTo>
                        <a:pt x="92" y="379"/>
                      </a:lnTo>
                      <a:cubicBezTo>
                        <a:pt x="106" y="404"/>
                        <a:pt x="125" y="426"/>
                        <a:pt x="149" y="444"/>
                      </a:cubicBezTo>
                      <a:lnTo>
                        <a:pt x="119" y="506"/>
                      </a:lnTo>
                      <a:lnTo>
                        <a:pt x="188" y="540"/>
                      </a:lnTo>
                      <a:lnTo>
                        <a:pt x="219" y="478"/>
                      </a:lnTo>
                      <a:cubicBezTo>
                        <a:pt x="248" y="486"/>
                        <a:pt x="277" y="488"/>
                        <a:pt x="306" y="483"/>
                      </a:cubicBezTo>
                      <a:lnTo>
                        <a:pt x="329" y="549"/>
                      </a:lnTo>
                      <a:lnTo>
                        <a:pt x="402" y="524"/>
                      </a:lnTo>
                      <a:lnTo>
                        <a:pt x="380" y="459"/>
                      </a:lnTo>
                      <a:cubicBezTo>
                        <a:pt x="405" y="445"/>
                        <a:pt x="428" y="426"/>
                        <a:pt x="446" y="401"/>
                      </a:cubicBezTo>
                      <a:lnTo>
                        <a:pt x="507" y="432"/>
                      </a:lnTo>
                      <a:lnTo>
                        <a:pt x="542" y="362"/>
                      </a:lnTo>
                      <a:lnTo>
                        <a:pt x="480" y="332"/>
                      </a:lnTo>
                      <a:cubicBezTo>
                        <a:pt x="488" y="303"/>
                        <a:pt x="490" y="273"/>
                        <a:pt x="485" y="244"/>
                      </a:cubicBezTo>
                      <a:lnTo>
                        <a:pt x="550" y="222"/>
                      </a:lnTo>
                      <a:lnTo>
                        <a:pt x="525" y="149"/>
                      </a:lnTo>
                      <a:lnTo>
                        <a:pt x="460" y="171"/>
                      </a:lnTo>
                      <a:cubicBezTo>
                        <a:pt x="446" y="146"/>
                        <a:pt x="426" y="123"/>
                        <a:pt x="402" y="105"/>
                      </a:cubicBezTo>
                      <a:lnTo>
                        <a:pt x="432" y="43"/>
                      </a:lnTo>
                      <a:close/>
                    </a:path>
                  </a:pathLst>
                </a:custGeom>
                <a:solidFill>
                  <a:srgbClr val="4376B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Poppins" pitchFamily="2" charset="77"/>
                  </a:endParaRPr>
                </a:p>
              </p:txBody>
            </p:sp>
            <p:sp>
              <p:nvSpPr>
                <p:cNvPr id="42" name="Freeform 83">
                  <a:extLst>
                    <a:ext uri="{FF2B5EF4-FFF2-40B4-BE49-F238E27FC236}">
                      <a16:creationId xmlns:a16="http://schemas.microsoft.com/office/drawing/2014/main" id="{2C7DE4D4-55E6-7D99-55C5-BD2445C230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400478" y="6437715"/>
                  <a:ext cx="362534" cy="362541"/>
                </a:xfrm>
                <a:custGeom>
                  <a:avLst/>
                  <a:gdLst>
                    <a:gd name="T0" fmla="*/ 95050 w 290"/>
                    <a:gd name="T1" fmla="*/ 0 h 290"/>
                    <a:gd name="T2" fmla="*/ 95050 w 290"/>
                    <a:gd name="T3" fmla="*/ 0 h 290"/>
                    <a:gd name="T4" fmla="*/ 0 w 290"/>
                    <a:gd name="T5" fmla="*/ 94394 h 290"/>
                    <a:gd name="T6" fmla="*/ 0 w 290"/>
                    <a:gd name="T7" fmla="*/ 94394 h 290"/>
                    <a:gd name="T8" fmla="*/ 95050 w 290"/>
                    <a:gd name="T9" fmla="*/ 189444 h 290"/>
                    <a:gd name="T10" fmla="*/ 95050 w 290"/>
                    <a:gd name="T11" fmla="*/ 189444 h 290"/>
                    <a:gd name="T12" fmla="*/ 189444 w 290"/>
                    <a:gd name="T13" fmla="*/ 94394 h 290"/>
                    <a:gd name="T14" fmla="*/ 189444 w 290"/>
                    <a:gd name="T15" fmla="*/ 94394 h 290"/>
                    <a:gd name="T16" fmla="*/ 95050 w 290"/>
                    <a:gd name="T17" fmla="*/ 0 h 290"/>
                    <a:gd name="T18" fmla="*/ 95050 w 290"/>
                    <a:gd name="T19" fmla="*/ 31465 h 290"/>
                    <a:gd name="T20" fmla="*/ 95050 w 290"/>
                    <a:gd name="T21" fmla="*/ 31465 h 290"/>
                    <a:gd name="T22" fmla="*/ 157980 w 290"/>
                    <a:gd name="T23" fmla="*/ 94394 h 290"/>
                    <a:gd name="T24" fmla="*/ 157980 w 290"/>
                    <a:gd name="T25" fmla="*/ 94394 h 290"/>
                    <a:gd name="T26" fmla="*/ 95050 w 290"/>
                    <a:gd name="T27" fmla="*/ 157980 h 290"/>
                    <a:gd name="T28" fmla="*/ 95050 w 290"/>
                    <a:gd name="T29" fmla="*/ 157980 h 290"/>
                    <a:gd name="T30" fmla="*/ 31465 w 290"/>
                    <a:gd name="T31" fmla="*/ 94394 h 290"/>
                    <a:gd name="T32" fmla="*/ 31465 w 290"/>
                    <a:gd name="T33" fmla="*/ 94394 h 290"/>
                    <a:gd name="T34" fmla="*/ 95050 w 290"/>
                    <a:gd name="T35" fmla="*/ 31465 h 29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90" h="290">
                      <a:moveTo>
                        <a:pt x="145" y="0"/>
                      </a:moveTo>
                      <a:lnTo>
                        <a:pt x="145" y="0"/>
                      </a:lnTo>
                      <a:cubicBezTo>
                        <a:pt x="65" y="0"/>
                        <a:pt x="0" y="64"/>
                        <a:pt x="0" y="144"/>
                      </a:cubicBezTo>
                      <a:cubicBezTo>
                        <a:pt x="0" y="224"/>
                        <a:pt x="65" y="289"/>
                        <a:pt x="145" y="289"/>
                      </a:cubicBezTo>
                      <a:cubicBezTo>
                        <a:pt x="224" y="289"/>
                        <a:pt x="289" y="224"/>
                        <a:pt x="289" y="144"/>
                      </a:cubicBezTo>
                      <a:cubicBezTo>
                        <a:pt x="289" y="64"/>
                        <a:pt x="224" y="0"/>
                        <a:pt x="145" y="0"/>
                      </a:cubicBezTo>
                      <a:close/>
                      <a:moveTo>
                        <a:pt x="145" y="48"/>
                      </a:moveTo>
                      <a:lnTo>
                        <a:pt x="145" y="48"/>
                      </a:lnTo>
                      <a:cubicBezTo>
                        <a:pt x="198" y="48"/>
                        <a:pt x="241" y="91"/>
                        <a:pt x="241" y="144"/>
                      </a:cubicBezTo>
                      <a:cubicBezTo>
                        <a:pt x="241" y="197"/>
                        <a:pt x="198" y="241"/>
                        <a:pt x="145" y="241"/>
                      </a:cubicBezTo>
                      <a:cubicBezTo>
                        <a:pt x="92" y="241"/>
                        <a:pt x="48" y="197"/>
                        <a:pt x="48" y="144"/>
                      </a:cubicBezTo>
                      <a:cubicBezTo>
                        <a:pt x="48" y="91"/>
                        <a:pt x="92" y="48"/>
                        <a:pt x="145" y="48"/>
                      </a:cubicBezTo>
                      <a:close/>
                    </a:path>
                  </a:pathLst>
                </a:custGeom>
                <a:solidFill>
                  <a:srgbClr val="18073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Poppins" pitchFamily="2" charset="77"/>
                  </a:endParaRPr>
                </a:p>
              </p:txBody>
            </p:sp>
          </p:grpSp>
        </p:grpSp>
      </p:grpSp>
      <p:grpSp>
        <p:nvGrpSpPr>
          <p:cNvPr id="80" name="Csoportba foglalás 79">
            <a:extLst>
              <a:ext uri="{FF2B5EF4-FFF2-40B4-BE49-F238E27FC236}">
                <a16:creationId xmlns:a16="http://schemas.microsoft.com/office/drawing/2014/main" id="{D3E13A14-E7A8-4216-EF3E-8A4BE670ED67}"/>
              </a:ext>
            </a:extLst>
          </p:cNvPr>
          <p:cNvGrpSpPr/>
          <p:nvPr/>
        </p:nvGrpSpPr>
        <p:grpSpPr>
          <a:xfrm>
            <a:off x="2721043" y="3084475"/>
            <a:ext cx="2712443" cy="1177493"/>
            <a:chOff x="2721043" y="3084475"/>
            <a:chExt cx="2712443" cy="1177493"/>
          </a:xfrm>
        </p:grpSpPr>
        <p:sp>
          <p:nvSpPr>
            <p:cNvPr id="6" name="Pentagon 1">
              <a:extLst>
                <a:ext uri="{FF2B5EF4-FFF2-40B4-BE49-F238E27FC236}">
                  <a16:creationId xmlns:a16="http://schemas.microsoft.com/office/drawing/2014/main" id="{EF12A590-39D7-FC52-D4B7-B2B975B44474}"/>
                </a:ext>
              </a:extLst>
            </p:cNvPr>
            <p:cNvSpPr/>
            <p:nvPr/>
          </p:nvSpPr>
          <p:spPr>
            <a:xfrm>
              <a:off x="2721043" y="3084475"/>
              <a:ext cx="2712443" cy="1177493"/>
            </a:xfrm>
            <a:custGeom>
              <a:avLst/>
              <a:gdLst>
                <a:gd name="connsiteX0" fmla="*/ 0 w 2712443"/>
                <a:gd name="connsiteY0" fmla="*/ 0 h 1177493"/>
                <a:gd name="connsiteX1" fmla="*/ 2123697 w 2712443"/>
                <a:gd name="connsiteY1" fmla="*/ 0 h 1177493"/>
                <a:gd name="connsiteX2" fmla="*/ 2712443 w 2712443"/>
                <a:gd name="connsiteY2" fmla="*/ 588747 h 1177493"/>
                <a:gd name="connsiteX3" fmla="*/ 2123697 w 2712443"/>
                <a:gd name="connsiteY3" fmla="*/ 1177493 h 1177493"/>
                <a:gd name="connsiteX4" fmla="*/ 0 w 2712443"/>
                <a:gd name="connsiteY4" fmla="*/ 1177493 h 1177493"/>
                <a:gd name="connsiteX5" fmla="*/ 0 w 2712443"/>
                <a:gd name="connsiteY5" fmla="*/ 0 h 117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2443" h="1177493" fill="none" extrusionOk="0">
                  <a:moveTo>
                    <a:pt x="0" y="0"/>
                  </a:moveTo>
                  <a:cubicBezTo>
                    <a:pt x="236509" y="-117535"/>
                    <a:pt x="1174069" y="148962"/>
                    <a:pt x="2123697" y="0"/>
                  </a:cubicBezTo>
                  <a:cubicBezTo>
                    <a:pt x="2182498" y="153642"/>
                    <a:pt x="2548048" y="516640"/>
                    <a:pt x="2712443" y="588747"/>
                  </a:cubicBezTo>
                  <a:cubicBezTo>
                    <a:pt x="2523379" y="792184"/>
                    <a:pt x="2207669" y="1051539"/>
                    <a:pt x="2123697" y="1177493"/>
                  </a:cubicBezTo>
                  <a:cubicBezTo>
                    <a:pt x="1448059" y="1024696"/>
                    <a:pt x="315235" y="1220538"/>
                    <a:pt x="0" y="1177493"/>
                  </a:cubicBezTo>
                  <a:cubicBezTo>
                    <a:pt x="-23841" y="693941"/>
                    <a:pt x="72312" y="278518"/>
                    <a:pt x="0" y="0"/>
                  </a:cubicBezTo>
                  <a:close/>
                </a:path>
                <a:path w="2712443" h="1177493" stroke="0" extrusionOk="0">
                  <a:moveTo>
                    <a:pt x="0" y="0"/>
                  </a:moveTo>
                  <a:cubicBezTo>
                    <a:pt x="880532" y="-61695"/>
                    <a:pt x="1278486" y="41357"/>
                    <a:pt x="2123697" y="0"/>
                  </a:cubicBezTo>
                  <a:cubicBezTo>
                    <a:pt x="2187884" y="102649"/>
                    <a:pt x="2567733" y="492447"/>
                    <a:pt x="2712443" y="588747"/>
                  </a:cubicBezTo>
                  <a:cubicBezTo>
                    <a:pt x="2471957" y="835328"/>
                    <a:pt x="2213412" y="1004374"/>
                    <a:pt x="2123697" y="1177493"/>
                  </a:cubicBezTo>
                  <a:cubicBezTo>
                    <a:pt x="1261845" y="1070719"/>
                    <a:pt x="770214" y="1028517"/>
                    <a:pt x="0" y="1177493"/>
                  </a:cubicBezTo>
                  <a:cubicBezTo>
                    <a:pt x="30799" y="959879"/>
                    <a:pt x="97355" y="138361"/>
                    <a:pt x="0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F39200"/>
              </a:solidFill>
              <a:extLst>
                <a:ext uri="{C807C97D-BFC1-408E-A445-0C87EB9F89A2}">
                  <ask:lineSketchStyleProps xmlns:ask="http://schemas.microsoft.com/office/drawing/2018/sketchyshapes" sd="4121182024">
                    <a:prstGeom prst="homePlat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>
          <p:nvSpPr>
            <p:cNvPr id="7" name="TextBox 18">
              <a:extLst>
                <a:ext uri="{FF2B5EF4-FFF2-40B4-BE49-F238E27FC236}">
                  <a16:creationId xmlns:a16="http://schemas.microsoft.com/office/drawing/2014/main" id="{4829E5FE-5753-C747-8FE3-3C421E8E76F3}"/>
                </a:ext>
              </a:extLst>
            </p:cNvPr>
            <p:cNvSpPr txBox="1"/>
            <p:nvPr/>
          </p:nvSpPr>
          <p:spPr>
            <a:xfrm>
              <a:off x="2887081" y="3158449"/>
              <a:ext cx="1984585" cy="1015663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r>
                <a:rPr lang="hu-HU" sz="2000" b="1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GAZDASÁGI SZEREPLŐK </a:t>
              </a:r>
              <a:br>
                <a:rPr lang="hu-HU" sz="2000" b="1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</a:br>
              <a:r>
                <a:rPr lang="hu-HU" sz="2000" b="1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FELADATAI</a:t>
              </a:r>
              <a:endParaRPr lang="en-US" sz="20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grpSp>
          <p:nvGrpSpPr>
            <p:cNvPr id="30" name="Csoportba foglalás 29">
              <a:extLst>
                <a:ext uri="{FF2B5EF4-FFF2-40B4-BE49-F238E27FC236}">
                  <a16:creationId xmlns:a16="http://schemas.microsoft.com/office/drawing/2014/main" id="{E256DFD4-C143-9BED-5604-674DECDE13E9}"/>
                </a:ext>
              </a:extLst>
            </p:cNvPr>
            <p:cNvGrpSpPr/>
            <p:nvPr/>
          </p:nvGrpSpPr>
          <p:grpSpPr>
            <a:xfrm rot="16200000">
              <a:off x="4362136" y="3572513"/>
              <a:ext cx="538919" cy="439355"/>
              <a:chOff x="11400503" y="2269750"/>
              <a:chExt cx="1242625" cy="1043500"/>
            </a:xfrm>
          </p:grpSpPr>
          <p:grpSp>
            <p:nvGrpSpPr>
              <p:cNvPr id="33" name="Csoportba foglalás 32">
                <a:extLst>
                  <a:ext uri="{FF2B5EF4-FFF2-40B4-BE49-F238E27FC236}">
                    <a16:creationId xmlns:a16="http://schemas.microsoft.com/office/drawing/2014/main" id="{A550ABDC-4AE7-D8A4-43C0-BCB42CE6AA95}"/>
                  </a:ext>
                </a:extLst>
              </p:cNvPr>
              <p:cNvGrpSpPr/>
              <p:nvPr/>
            </p:nvGrpSpPr>
            <p:grpSpPr>
              <a:xfrm>
                <a:off x="11400503" y="2626617"/>
                <a:ext cx="686615" cy="686633"/>
                <a:chOff x="17275285" y="5091916"/>
                <a:chExt cx="686615" cy="686633"/>
              </a:xfrm>
            </p:grpSpPr>
            <p:sp>
              <p:nvSpPr>
                <p:cNvPr id="37" name="Freeform 80">
                  <a:extLst>
                    <a:ext uri="{FF2B5EF4-FFF2-40B4-BE49-F238E27FC236}">
                      <a16:creationId xmlns:a16="http://schemas.microsoft.com/office/drawing/2014/main" id="{5CDB380F-D118-FF10-A2E7-50C020E020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75285" y="5091916"/>
                  <a:ext cx="686615" cy="686633"/>
                </a:xfrm>
                <a:custGeom>
                  <a:avLst/>
                  <a:gdLst>
                    <a:gd name="T0" fmla="*/ 265290 w 551"/>
                    <a:gd name="T1" fmla="*/ 221512 h 551"/>
                    <a:gd name="T2" fmla="*/ 265290 w 551"/>
                    <a:gd name="T3" fmla="*/ 221512 h 551"/>
                    <a:gd name="T4" fmla="*/ 138526 w 551"/>
                    <a:gd name="T5" fmla="*/ 264638 h 551"/>
                    <a:gd name="T6" fmla="*/ 138526 w 551"/>
                    <a:gd name="T7" fmla="*/ 264638 h 551"/>
                    <a:gd name="T8" fmla="*/ 95400 w 551"/>
                    <a:gd name="T9" fmla="*/ 138527 h 551"/>
                    <a:gd name="T10" fmla="*/ 95400 w 551"/>
                    <a:gd name="T11" fmla="*/ 138527 h 551"/>
                    <a:gd name="T12" fmla="*/ 222164 w 551"/>
                    <a:gd name="T13" fmla="*/ 94747 h 551"/>
                    <a:gd name="T14" fmla="*/ 222164 w 551"/>
                    <a:gd name="T15" fmla="*/ 94747 h 551"/>
                    <a:gd name="T16" fmla="*/ 265290 w 551"/>
                    <a:gd name="T17" fmla="*/ 221512 h 551"/>
                    <a:gd name="T18" fmla="*/ 282279 w 551"/>
                    <a:gd name="T19" fmla="*/ 28097 h 551"/>
                    <a:gd name="T20" fmla="*/ 237193 w 551"/>
                    <a:gd name="T21" fmla="*/ 5881 h 551"/>
                    <a:gd name="T22" fmla="*/ 216937 w 551"/>
                    <a:gd name="T23" fmla="*/ 47047 h 551"/>
                    <a:gd name="T24" fmla="*/ 216937 w 551"/>
                    <a:gd name="T25" fmla="*/ 47047 h 551"/>
                    <a:gd name="T26" fmla="*/ 160089 w 551"/>
                    <a:gd name="T27" fmla="*/ 43126 h 551"/>
                    <a:gd name="T28" fmla="*/ 145060 w 551"/>
                    <a:gd name="T29" fmla="*/ 0 h 551"/>
                    <a:gd name="T30" fmla="*/ 97360 w 551"/>
                    <a:gd name="T31" fmla="*/ 16336 h 551"/>
                    <a:gd name="T32" fmla="*/ 111736 w 551"/>
                    <a:gd name="T33" fmla="*/ 60115 h 551"/>
                    <a:gd name="T34" fmla="*/ 111736 w 551"/>
                    <a:gd name="T35" fmla="*/ 60115 h 551"/>
                    <a:gd name="T36" fmla="*/ 69916 w 551"/>
                    <a:gd name="T37" fmla="*/ 97361 h 551"/>
                    <a:gd name="T38" fmla="*/ 28097 w 551"/>
                    <a:gd name="T39" fmla="*/ 77105 h 551"/>
                    <a:gd name="T40" fmla="*/ 5881 w 551"/>
                    <a:gd name="T41" fmla="*/ 122845 h 551"/>
                    <a:gd name="T42" fmla="*/ 47047 w 551"/>
                    <a:gd name="T43" fmla="*/ 142447 h 551"/>
                    <a:gd name="T44" fmla="*/ 47047 w 551"/>
                    <a:gd name="T45" fmla="*/ 142447 h 551"/>
                    <a:gd name="T46" fmla="*/ 43779 w 551"/>
                    <a:gd name="T47" fmla="*/ 199296 h 551"/>
                    <a:gd name="T48" fmla="*/ 0 w 551"/>
                    <a:gd name="T49" fmla="*/ 214324 h 551"/>
                    <a:gd name="T50" fmla="*/ 16336 w 551"/>
                    <a:gd name="T51" fmla="*/ 262025 h 551"/>
                    <a:gd name="T52" fmla="*/ 59462 w 551"/>
                    <a:gd name="T53" fmla="*/ 247649 h 551"/>
                    <a:gd name="T54" fmla="*/ 59462 w 551"/>
                    <a:gd name="T55" fmla="*/ 247649 h 551"/>
                    <a:gd name="T56" fmla="*/ 97360 w 551"/>
                    <a:gd name="T57" fmla="*/ 290122 h 551"/>
                    <a:gd name="T58" fmla="*/ 77104 w 551"/>
                    <a:gd name="T59" fmla="*/ 331288 h 551"/>
                    <a:gd name="T60" fmla="*/ 122844 w 551"/>
                    <a:gd name="T61" fmla="*/ 353505 h 551"/>
                    <a:gd name="T62" fmla="*/ 143100 w 551"/>
                    <a:gd name="T63" fmla="*/ 312992 h 551"/>
                    <a:gd name="T64" fmla="*/ 143100 w 551"/>
                    <a:gd name="T65" fmla="*/ 312992 h 551"/>
                    <a:gd name="T66" fmla="*/ 199948 w 551"/>
                    <a:gd name="T67" fmla="*/ 316259 h 551"/>
                    <a:gd name="T68" fmla="*/ 214323 w 551"/>
                    <a:gd name="T69" fmla="*/ 359386 h 551"/>
                    <a:gd name="T70" fmla="*/ 262023 w 551"/>
                    <a:gd name="T71" fmla="*/ 343050 h 551"/>
                    <a:gd name="T72" fmla="*/ 247648 w 551"/>
                    <a:gd name="T73" fmla="*/ 300577 h 551"/>
                    <a:gd name="T74" fmla="*/ 247648 w 551"/>
                    <a:gd name="T75" fmla="*/ 300577 h 551"/>
                    <a:gd name="T76" fmla="*/ 290774 w 551"/>
                    <a:gd name="T77" fmla="*/ 262678 h 551"/>
                    <a:gd name="T78" fmla="*/ 331286 w 551"/>
                    <a:gd name="T79" fmla="*/ 282281 h 551"/>
                    <a:gd name="T80" fmla="*/ 354156 w 551"/>
                    <a:gd name="T81" fmla="*/ 237194 h 551"/>
                    <a:gd name="T82" fmla="*/ 313644 w 551"/>
                    <a:gd name="T83" fmla="*/ 216938 h 551"/>
                    <a:gd name="T84" fmla="*/ 313644 w 551"/>
                    <a:gd name="T85" fmla="*/ 216938 h 551"/>
                    <a:gd name="T86" fmla="*/ 316911 w 551"/>
                    <a:gd name="T87" fmla="*/ 159437 h 551"/>
                    <a:gd name="T88" fmla="*/ 359384 w 551"/>
                    <a:gd name="T89" fmla="*/ 145061 h 551"/>
                    <a:gd name="T90" fmla="*/ 343048 w 551"/>
                    <a:gd name="T91" fmla="*/ 97361 h 551"/>
                    <a:gd name="T92" fmla="*/ 300575 w 551"/>
                    <a:gd name="T93" fmla="*/ 111736 h 551"/>
                    <a:gd name="T94" fmla="*/ 300575 w 551"/>
                    <a:gd name="T95" fmla="*/ 111736 h 551"/>
                    <a:gd name="T96" fmla="*/ 262023 w 551"/>
                    <a:gd name="T97" fmla="*/ 68610 h 551"/>
                    <a:gd name="T98" fmla="*/ 282279 w 551"/>
                    <a:gd name="T99" fmla="*/ 28097 h 55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551" h="551">
                      <a:moveTo>
                        <a:pt x="406" y="339"/>
                      </a:moveTo>
                      <a:lnTo>
                        <a:pt x="406" y="339"/>
                      </a:lnTo>
                      <a:cubicBezTo>
                        <a:pt x="370" y="410"/>
                        <a:pt x="284" y="440"/>
                        <a:pt x="212" y="405"/>
                      </a:cubicBezTo>
                      <a:cubicBezTo>
                        <a:pt x="141" y="370"/>
                        <a:pt x="112" y="283"/>
                        <a:pt x="146" y="212"/>
                      </a:cubicBezTo>
                      <a:cubicBezTo>
                        <a:pt x="181" y="141"/>
                        <a:pt x="268" y="111"/>
                        <a:pt x="340" y="145"/>
                      </a:cubicBezTo>
                      <a:cubicBezTo>
                        <a:pt x="411" y="181"/>
                        <a:pt x="440" y="267"/>
                        <a:pt x="406" y="339"/>
                      </a:cubicBezTo>
                      <a:close/>
                      <a:moveTo>
                        <a:pt x="432" y="43"/>
                      </a:moveTo>
                      <a:lnTo>
                        <a:pt x="363" y="9"/>
                      </a:lnTo>
                      <a:lnTo>
                        <a:pt x="332" y="72"/>
                      </a:lnTo>
                      <a:cubicBezTo>
                        <a:pt x="303" y="64"/>
                        <a:pt x="274" y="62"/>
                        <a:pt x="245" y="66"/>
                      </a:cubicBezTo>
                      <a:lnTo>
                        <a:pt x="222" y="0"/>
                      </a:lnTo>
                      <a:lnTo>
                        <a:pt x="149" y="25"/>
                      </a:lnTo>
                      <a:lnTo>
                        <a:pt x="171" y="92"/>
                      </a:lnTo>
                      <a:cubicBezTo>
                        <a:pt x="146" y="106"/>
                        <a:pt x="124" y="126"/>
                        <a:pt x="107" y="149"/>
                      </a:cubicBezTo>
                      <a:lnTo>
                        <a:pt x="43" y="118"/>
                      </a:lnTo>
                      <a:lnTo>
                        <a:pt x="9" y="188"/>
                      </a:lnTo>
                      <a:lnTo>
                        <a:pt x="72" y="218"/>
                      </a:lnTo>
                      <a:cubicBezTo>
                        <a:pt x="65" y="247"/>
                        <a:pt x="63" y="277"/>
                        <a:pt x="67" y="305"/>
                      </a:cubicBezTo>
                      <a:lnTo>
                        <a:pt x="0" y="328"/>
                      </a:lnTo>
                      <a:lnTo>
                        <a:pt x="25" y="401"/>
                      </a:lnTo>
                      <a:lnTo>
                        <a:pt x="91" y="379"/>
                      </a:lnTo>
                      <a:cubicBezTo>
                        <a:pt x="106" y="404"/>
                        <a:pt x="125" y="426"/>
                        <a:pt x="149" y="444"/>
                      </a:cubicBezTo>
                      <a:lnTo>
                        <a:pt x="118" y="507"/>
                      </a:lnTo>
                      <a:lnTo>
                        <a:pt x="188" y="541"/>
                      </a:lnTo>
                      <a:lnTo>
                        <a:pt x="219" y="479"/>
                      </a:lnTo>
                      <a:cubicBezTo>
                        <a:pt x="247" y="487"/>
                        <a:pt x="277" y="489"/>
                        <a:pt x="306" y="484"/>
                      </a:cubicBezTo>
                      <a:lnTo>
                        <a:pt x="328" y="550"/>
                      </a:lnTo>
                      <a:lnTo>
                        <a:pt x="401" y="525"/>
                      </a:lnTo>
                      <a:lnTo>
                        <a:pt x="379" y="460"/>
                      </a:lnTo>
                      <a:cubicBezTo>
                        <a:pt x="405" y="446"/>
                        <a:pt x="427" y="426"/>
                        <a:pt x="445" y="402"/>
                      </a:cubicBezTo>
                      <a:lnTo>
                        <a:pt x="507" y="432"/>
                      </a:lnTo>
                      <a:lnTo>
                        <a:pt x="542" y="363"/>
                      </a:lnTo>
                      <a:lnTo>
                        <a:pt x="480" y="332"/>
                      </a:lnTo>
                      <a:cubicBezTo>
                        <a:pt x="488" y="304"/>
                        <a:pt x="490" y="273"/>
                        <a:pt x="485" y="244"/>
                      </a:cubicBezTo>
                      <a:lnTo>
                        <a:pt x="550" y="222"/>
                      </a:lnTo>
                      <a:lnTo>
                        <a:pt x="525" y="149"/>
                      </a:lnTo>
                      <a:lnTo>
                        <a:pt x="460" y="171"/>
                      </a:lnTo>
                      <a:cubicBezTo>
                        <a:pt x="445" y="145"/>
                        <a:pt x="426" y="123"/>
                        <a:pt x="401" y="105"/>
                      </a:cubicBezTo>
                      <a:lnTo>
                        <a:pt x="432" y="43"/>
                      </a:lnTo>
                      <a:close/>
                    </a:path>
                  </a:pathLst>
                </a:custGeom>
                <a:solidFill>
                  <a:srgbClr val="E6975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Poppins" pitchFamily="2" charset="77"/>
                  </a:endParaRPr>
                </a:p>
              </p:txBody>
            </p:sp>
            <p:sp>
              <p:nvSpPr>
                <p:cNvPr id="38" name="Freeform 81">
                  <a:extLst>
                    <a:ext uri="{FF2B5EF4-FFF2-40B4-BE49-F238E27FC236}">
                      <a16:creationId xmlns:a16="http://schemas.microsoft.com/office/drawing/2014/main" id="{31911A35-A21F-034E-E43F-3DD25C4CE3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434579" y="5256709"/>
                  <a:ext cx="362534" cy="362541"/>
                </a:xfrm>
                <a:custGeom>
                  <a:avLst/>
                  <a:gdLst>
                    <a:gd name="T0" fmla="*/ 94070 w 291"/>
                    <a:gd name="T1" fmla="*/ 0 h 290"/>
                    <a:gd name="T2" fmla="*/ 94070 w 291"/>
                    <a:gd name="T3" fmla="*/ 0 h 290"/>
                    <a:gd name="T4" fmla="*/ 0 w 291"/>
                    <a:gd name="T5" fmla="*/ 94394 h 290"/>
                    <a:gd name="T6" fmla="*/ 0 w 291"/>
                    <a:gd name="T7" fmla="*/ 94394 h 290"/>
                    <a:gd name="T8" fmla="*/ 94070 w 291"/>
                    <a:gd name="T9" fmla="*/ 189444 h 290"/>
                    <a:gd name="T10" fmla="*/ 94070 w 291"/>
                    <a:gd name="T11" fmla="*/ 189444 h 290"/>
                    <a:gd name="T12" fmla="*/ 189447 w 291"/>
                    <a:gd name="T13" fmla="*/ 94394 h 290"/>
                    <a:gd name="T14" fmla="*/ 189447 w 291"/>
                    <a:gd name="T15" fmla="*/ 94394 h 290"/>
                    <a:gd name="T16" fmla="*/ 94070 w 291"/>
                    <a:gd name="T17" fmla="*/ 0 h 290"/>
                    <a:gd name="T18" fmla="*/ 94070 w 291"/>
                    <a:gd name="T19" fmla="*/ 31465 h 290"/>
                    <a:gd name="T20" fmla="*/ 94070 w 291"/>
                    <a:gd name="T21" fmla="*/ 31465 h 290"/>
                    <a:gd name="T22" fmla="*/ 157437 w 291"/>
                    <a:gd name="T23" fmla="*/ 94394 h 290"/>
                    <a:gd name="T24" fmla="*/ 157437 w 291"/>
                    <a:gd name="T25" fmla="*/ 94394 h 290"/>
                    <a:gd name="T26" fmla="*/ 94070 w 291"/>
                    <a:gd name="T27" fmla="*/ 157980 h 290"/>
                    <a:gd name="T28" fmla="*/ 94070 w 291"/>
                    <a:gd name="T29" fmla="*/ 157980 h 290"/>
                    <a:gd name="T30" fmla="*/ 31357 w 291"/>
                    <a:gd name="T31" fmla="*/ 94394 h 290"/>
                    <a:gd name="T32" fmla="*/ 31357 w 291"/>
                    <a:gd name="T33" fmla="*/ 94394 h 290"/>
                    <a:gd name="T34" fmla="*/ 94070 w 291"/>
                    <a:gd name="T35" fmla="*/ 31465 h 29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91" h="290">
                      <a:moveTo>
                        <a:pt x="144" y="0"/>
                      </a:moveTo>
                      <a:lnTo>
                        <a:pt x="144" y="0"/>
                      </a:lnTo>
                      <a:cubicBezTo>
                        <a:pt x="65" y="0"/>
                        <a:pt x="0" y="64"/>
                        <a:pt x="0" y="144"/>
                      </a:cubicBezTo>
                      <a:cubicBezTo>
                        <a:pt x="0" y="224"/>
                        <a:pt x="65" y="289"/>
                        <a:pt x="144" y="289"/>
                      </a:cubicBezTo>
                      <a:cubicBezTo>
                        <a:pt x="225" y="289"/>
                        <a:pt x="290" y="224"/>
                        <a:pt x="290" y="144"/>
                      </a:cubicBezTo>
                      <a:cubicBezTo>
                        <a:pt x="290" y="64"/>
                        <a:pt x="225" y="0"/>
                        <a:pt x="144" y="0"/>
                      </a:cubicBezTo>
                      <a:close/>
                      <a:moveTo>
                        <a:pt x="144" y="48"/>
                      </a:moveTo>
                      <a:lnTo>
                        <a:pt x="144" y="48"/>
                      </a:lnTo>
                      <a:cubicBezTo>
                        <a:pt x="198" y="48"/>
                        <a:pt x="241" y="91"/>
                        <a:pt x="241" y="144"/>
                      </a:cubicBezTo>
                      <a:cubicBezTo>
                        <a:pt x="241" y="197"/>
                        <a:pt x="198" y="241"/>
                        <a:pt x="144" y="241"/>
                      </a:cubicBezTo>
                      <a:cubicBezTo>
                        <a:pt x="91" y="241"/>
                        <a:pt x="48" y="197"/>
                        <a:pt x="48" y="144"/>
                      </a:cubicBezTo>
                      <a:cubicBezTo>
                        <a:pt x="48" y="91"/>
                        <a:pt x="91" y="48"/>
                        <a:pt x="144" y="48"/>
                      </a:cubicBezTo>
                      <a:close/>
                    </a:path>
                  </a:pathLst>
                </a:custGeom>
                <a:solidFill>
                  <a:srgbClr val="18073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Poppins" pitchFamily="2" charset="77"/>
                  </a:endParaRPr>
                </a:p>
              </p:txBody>
            </p:sp>
          </p:grpSp>
          <p:grpSp>
            <p:nvGrpSpPr>
              <p:cNvPr id="34" name="Csoportba foglalás 33">
                <a:extLst>
                  <a:ext uri="{FF2B5EF4-FFF2-40B4-BE49-F238E27FC236}">
                    <a16:creationId xmlns:a16="http://schemas.microsoft.com/office/drawing/2014/main" id="{C71EED90-34C0-DAFE-37C5-F9CFF72A8CA3}"/>
                  </a:ext>
                </a:extLst>
              </p:cNvPr>
              <p:cNvGrpSpPr/>
              <p:nvPr/>
            </p:nvGrpSpPr>
            <p:grpSpPr>
              <a:xfrm>
                <a:off x="11956513" y="2269750"/>
                <a:ext cx="686615" cy="686629"/>
                <a:chOff x="21241185" y="6272924"/>
                <a:chExt cx="686615" cy="686629"/>
              </a:xfrm>
            </p:grpSpPr>
            <p:sp>
              <p:nvSpPr>
                <p:cNvPr id="35" name="Freeform 82">
                  <a:extLst>
                    <a:ext uri="{FF2B5EF4-FFF2-40B4-BE49-F238E27FC236}">
                      <a16:creationId xmlns:a16="http://schemas.microsoft.com/office/drawing/2014/main" id="{09A41817-792B-9AB6-20CB-72FA8B8161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41185" y="6272924"/>
                  <a:ext cx="686615" cy="686629"/>
                </a:xfrm>
                <a:custGeom>
                  <a:avLst/>
                  <a:gdLst>
                    <a:gd name="T0" fmla="*/ 265290 w 551"/>
                    <a:gd name="T1" fmla="*/ 221259 h 550"/>
                    <a:gd name="T2" fmla="*/ 265290 w 551"/>
                    <a:gd name="T3" fmla="*/ 221259 h 550"/>
                    <a:gd name="T4" fmla="*/ 139179 w 551"/>
                    <a:gd name="T5" fmla="*/ 264464 h 550"/>
                    <a:gd name="T6" fmla="*/ 139179 w 551"/>
                    <a:gd name="T7" fmla="*/ 264464 h 550"/>
                    <a:gd name="T8" fmla="*/ 96053 w 551"/>
                    <a:gd name="T9" fmla="*/ 138778 h 550"/>
                    <a:gd name="T10" fmla="*/ 96053 w 551"/>
                    <a:gd name="T11" fmla="*/ 138778 h 550"/>
                    <a:gd name="T12" fmla="*/ 222164 w 551"/>
                    <a:gd name="T13" fmla="*/ 95573 h 550"/>
                    <a:gd name="T14" fmla="*/ 222164 w 551"/>
                    <a:gd name="T15" fmla="*/ 95573 h 550"/>
                    <a:gd name="T16" fmla="*/ 265290 w 551"/>
                    <a:gd name="T17" fmla="*/ 221259 h 550"/>
                    <a:gd name="T18" fmla="*/ 282279 w 551"/>
                    <a:gd name="T19" fmla="*/ 28148 h 550"/>
                    <a:gd name="T20" fmla="*/ 237193 w 551"/>
                    <a:gd name="T21" fmla="*/ 5892 h 550"/>
                    <a:gd name="T22" fmla="*/ 217590 w 551"/>
                    <a:gd name="T23" fmla="*/ 46478 h 550"/>
                    <a:gd name="T24" fmla="*/ 217590 w 551"/>
                    <a:gd name="T25" fmla="*/ 46478 h 550"/>
                    <a:gd name="T26" fmla="*/ 160089 w 551"/>
                    <a:gd name="T27" fmla="*/ 43204 h 550"/>
                    <a:gd name="T28" fmla="*/ 145714 w 551"/>
                    <a:gd name="T29" fmla="*/ 0 h 550"/>
                    <a:gd name="T30" fmla="*/ 97360 w 551"/>
                    <a:gd name="T31" fmla="*/ 16365 h 550"/>
                    <a:gd name="T32" fmla="*/ 112389 w 551"/>
                    <a:gd name="T33" fmla="*/ 59570 h 550"/>
                    <a:gd name="T34" fmla="*/ 112389 w 551"/>
                    <a:gd name="T35" fmla="*/ 59570 h 550"/>
                    <a:gd name="T36" fmla="*/ 69916 w 551"/>
                    <a:gd name="T37" fmla="*/ 97537 h 550"/>
                    <a:gd name="T38" fmla="*/ 28097 w 551"/>
                    <a:gd name="T39" fmla="*/ 77244 h 550"/>
                    <a:gd name="T40" fmla="*/ 6534 w 551"/>
                    <a:gd name="T41" fmla="*/ 122413 h 550"/>
                    <a:gd name="T42" fmla="*/ 47700 w 551"/>
                    <a:gd name="T43" fmla="*/ 142706 h 550"/>
                    <a:gd name="T44" fmla="*/ 47700 w 551"/>
                    <a:gd name="T45" fmla="*/ 142706 h 550"/>
                    <a:gd name="T46" fmla="*/ 43779 w 551"/>
                    <a:gd name="T47" fmla="*/ 199657 h 550"/>
                    <a:gd name="T48" fmla="*/ 0 w 551"/>
                    <a:gd name="T49" fmla="*/ 214713 h 550"/>
                    <a:gd name="T50" fmla="*/ 16336 w 551"/>
                    <a:gd name="T51" fmla="*/ 262500 h 550"/>
                    <a:gd name="T52" fmla="*/ 60115 w 551"/>
                    <a:gd name="T53" fmla="*/ 248098 h 550"/>
                    <a:gd name="T54" fmla="*/ 60115 w 551"/>
                    <a:gd name="T55" fmla="*/ 248098 h 550"/>
                    <a:gd name="T56" fmla="*/ 97360 w 551"/>
                    <a:gd name="T57" fmla="*/ 290648 h 550"/>
                    <a:gd name="T58" fmla="*/ 77758 w 551"/>
                    <a:gd name="T59" fmla="*/ 331234 h 550"/>
                    <a:gd name="T60" fmla="*/ 122844 w 551"/>
                    <a:gd name="T61" fmla="*/ 353491 h 550"/>
                    <a:gd name="T62" fmla="*/ 143100 w 551"/>
                    <a:gd name="T63" fmla="*/ 312905 h 550"/>
                    <a:gd name="T64" fmla="*/ 143100 w 551"/>
                    <a:gd name="T65" fmla="*/ 312905 h 550"/>
                    <a:gd name="T66" fmla="*/ 199948 w 551"/>
                    <a:gd name="T67" fmla="*/ 316178 h 550"/>
                    <a:gd name="T68" fmla="*/ 214977 w 551"/>
                    <a:gd name="T69" fmla="*/ 359382 h 550"/>
                    <a:gd name="T70" fmla="*/ 262677 w 551"/>
                    <a:gd name="T71" fmla="*/ 343017 h 550"/>
                    <a:gd name="T72" fmla="*/ 248301 w 551"/>
                    <a:gd name="T73" fmla="*/ 300467 h 550"/>
                    <a:gd name="T74" fmla="*/ 248301 w 551"/>
                    <a:gd name="T75" fmla="*/ 300467 h 550"/>
                    <a:gd name="T76" fmla="*/ 291427 w 551"/>
                    <a:gd name="T77" fmla="*/ 262500 h 550"/>
                    <a:gd name="T78" fmla="*/ 331286 w 551"/>
                    <a:gd name="T79" fmla="*/ 282793 h 550"/>
                    <a:gd name="T80" fmla="*/ 354156 w 551"/>
                    <a:gd name="T81" fmla="*/ 236970 h 550"/>
                    <a:gd name="T82" fmla="*/ 313644 w 551"/>
                    <a:gd name="T83" fmla="*/ 217331 h 550"/>
                    <a:gd name="T84" fmla="*/ 313644 w 551"/>
                    <a:gd name="T85" fmla="*/ 217331 h 550"/>
                    <a:gd name="T86" fmla="*/ 316911 w 551"/>
                    <a:gd name="T87" fmla="*/ 159726 h 550"/>
                    <a:gd name="T88" fmla="*/ 359384 w 551"/>
                    <a:gd name="T89" fmla="*/ 145324 h 550"/>
                    <a:gd name="T90" fmla="*/ 343048 w 551"/>
                    <a:gd name="T91" fmla="*/ 97537 h 550"/>
                    <a:gd name="T92" fmla="*/ 300575 w 551"/>
                    <a:gd name="T93" fmla="*/ 111939 h 550"/>
                    <a:gd name="T94" fmla="*/ 300575 w 551"/>
                    <a:gd name="T95" fmla="*/ 111939 h 550"/>
                    <a:gd name="T96" fmla="*/ 262677 w 551"/>
                    <a:gd name="T97" fmla="*/ 68734 h 550"/>
                    <a:gd name="T98" fmla="*/ 282279 w 551"/>
                    <a:gd name="T99" fmla="*/ 28148 h 55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551" h="550">
                      <a:moveTo>
                        <a:pt x="406" y="338"/>
                      </a:moveTo>
                      <a:lnTo>
                        <a:pt x="406" y="338"/>
                      </a:lnTo>
                      <a:cubicBezTo>
                        <a:pt x="371" y="410"/>
                        <a:pt x="284" y="440"/>
                        <a:pt x="213" y="404"/>
                      </a:cubicBezTo>
                      <a:cubicBezTo>
                        <a:pt x="142" y="369"/>
                        <a:pt x="112" y="283"/>
                        <a:pt x="147" y="212"/>
                      </a:cubicBezTo>
                      <a:cubicBezTo>
                        <a:pt x="182" y="140"/>
                        <a:pt x="268" y="111"/>
                        <a:pt x="340" y="146"/>
                      </a:cubicBezTo>
                      <a:cubicBezTo>
                        <a:pt x="412" y="181"/>
                        <a:pt x="441" y="268"/>
                        <a:pt x="406" y="338"/>
                      </a:cubicBezTo>
                      <a:close/>
                      <a:moveTo>
                        <a:pt x="432" y="43"/>
                      </a:moveTo>
                      <a:lnTo>
                        <a:pt x="363" y="9"/>
                      </a:lnTo>
                      <a:lnTo>
                        <a:pt x="333" y="71"/>
                      </a:lnTo>
                      <a:cubicBezTo>
                        <a:pt x="303" y="63"/>
                        <a:pt x="274" y="62"/>
                        <a:pt x="245" y="66"/>
                      </a:cubicBezTo>
                      <a:lnTo>
                        <a:pt x="223" y="0"/>
                      </a:lnTo>
                      <a:lnTo>
                        <a:pt x="149" y="25"/>
                      </a:lnTo>
                      <a:lnTo>
                        <a:pt x="172" y="91"/>
                      </a:lnTo>
                      <a:cubicBezTo>
                        <a:pt x="147" y="105"/>
                        <a:pt x="125" y="125"/>
                        <a:pt x="107" y="149"/>
                      </a:cubicBezTo>
                      <a:lnTo>
                        <a:pt x="43" y="118"/>
                      </a:lnTo>
                      <a:lnTo>
                        <a:pt x="10" y="187"/>
                      </a:lnTo>
                      <a:lnTo>
                        <a:pt x="73" y="218"/>
                      </a:lnTo>
                      <a:cubicBezTo>
                        <a:pt x="65" y="247"/>
                        <a:pt x="63" y="277"/>
                        <a:pt x="67" y="305"/>
                      </a:cubicBezTo>
                      <a:lnTo>
                        <a:pt x="0" y="328"/>
                      </a:lnTo>
                      <a:lnTo>
                        <a:pt x="25" y="401"/>
                      </a:lnTo>
                      <a:lnTo>
                        <a:pt x="92" y="379"/>
                      </a:lnTo>
                      <a:cubicBezTo>
                        <a:pt x="106" y="404"/>
                        <a:pt x="125" y="426"/>
                        <a:pt x="149" y="444"/>
                      </a:cubicBezTo>
                      <a:lnTo>
                        <a:pt x="119" y="506"/>
                      </a:lnTo>
                      <a:lnTo>
                        <a:pt x="188" y="540"/>
                      </a:lnTo>
                      <a:lnTo>
                        <a:pt x="219" y="478"/>
                      </a:lnTo>
                      <a:cubicBezTo>
                        <a:pt x="248" y="486"/>
                        <a:pt x="277" y="488"/>
                        <a:pt x="306" y="483"/>
                      </a:cubicBezTo>
                      <a:lnTo>
                        <a:pt x="329" y="549"/>
                      </a:lnTo>
                      <a:lnTo>
                        <a:pt x="402" y="524"/>
                      </a:lnTo>
                      <a:lnTo>
                        <a:pt x="380" y="459"/>
                      </a:lnTo>
                      <a:cubicBezTo>
                        <a:pt x="405" y="445"/>
                        <a:pt x="428" y="426"/>
                        <a:pt x="446" y="401"/>
                      </a:cubicBezTo>
                      <a:lnTo>
                        <a:pt x="507" y="432"/>
                      </a:lnTo>
                      <a:lnTo>
                        <a:pt x="542" y="362"/>
                      </a:lnTo>
                      <a:lnTo>
                        <a:pt x="480" y="332"/>
                      </a:lnTo>
                      <a:cubicBezTo>
                        <a:pt x="488" y="303"/>
                        <a:pt x="490" y="273"/>
                        <a:pt x="485" y="244"/>
                      </a:cubicBezTo>
                      <a:lnTo>
                        <a:pt x="550" y="222"/>
                      </a:lnTo>
                      <a:lnTo>
                        <a:pt x="525" y="149"/>
                      </a:lnTo>
                      <a:lnTo>
                        <a:pt x="460" y="171"/>
                      </a:lnTo>
                      <a:cubicBezTo>
                        <a:pt x="446" y="146"/>
                        <a:pt x="426" y="123"/>
                        <a:pt x="402" y="105"/>
                      </a:cubicBezTo>
                      <a:lnTo>
                        <a:pt x="432" y="4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Poppins" pitchFamily="2" charset="77"/>
                  </a:endParaRPr>
                </a:p>
              </p:txBody>
            </p:sp>
            <p:sp>
              <p:nvSpPr>
                <p:cNvPr id="36" name="Freeform 83">
                  <a:extLst>
                    <a:ext uri="{FF2B5EF4-FFF2-40B4-BE49-F238E27FC236}">
                      <a16:creationId xmlns:a16="http://schemas.microsoft.com/office/drawing/2014/main" id="{0E62E20E-12E2-3536-D77E-5D23315115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400478" y="6437715"/>
                  <a:ext cx="362534" cy="362541"/>
                </a:xfrm>
                <a:custGeom>
                  <a:avLst/>
                  <a:gdLst>
                    <a:gd name="T0" fmla="*/ 95050 w 290"/>
                    <a:gd name="T1" fmla="*/ 0 h 290"/>
                    <a:gd name="T2" fmla="*/ 95050 w 290"/>
                    <a:gd name="T3" fmla="*/ 0 h 290"/>
                    <a:gd name="T4" fmla="*/ 0 w 290"/>
                    <a:gd name="T5" fmla="*/ 94394 h 290"/>
                    <a:gd name="T6" fmla="*/ 0 w 290"/>
                    <a:gd name="T7" fmla="*/ 94394 h 290"/>
                    <a:gd name="T8" fmla="*/ 95050 w 290"/>
                    <a:gd name="T9" fmla="*/ 189444 h 290"/>
                    <a:gd name="T10" fmla="*/ 95050 w 290"/>
                    <a:gd name="T11" fmla="*/ 189444 h 290"/>
                    <a:gd name="T12" fmla="*/ 189444 w 290"/>
                    <a:gd name="T13" fmla="*/ 94394 h 290"/>
                    <a:gd name="T14" fmla="*/ 189444 w 290"/>
                    <a:gd name="T15" fmla="*/ 94394 h 290"/>
                    <a:gd name="T16" fmla="*/ 95050 w 290"/>
                    <a:gd name="T17" fmla="*/ 0 h 290"/>
                    <a:gd name="T18" fmla="*/ 95050 w 290"/>
                    <a:gd name="T19" fmla="*/ 31465 h 290"/>
                    <a:gd name="T20" fmla="*/ 95050 w 290"/>
                    <a:gd name="T21" fmla="*/ 31465 h 290"/>
                    <a:gd name="T22" fmla="*/ 157980 w 290"/>
                    <a:gd name="T23" fmla="*/ 94394 h 290"/>
                    <a:gd name="T24" fmla="*/ 157980 w 290"/>
                    <a:gd name="T25" fmla="*/ 94394 h 290"/>
                    <a:gd name="T26" fmla="*/ 95050 w 290"/>
                    <a:gd name="T27" fmla="*/ 157980 h 290"/>
                    <a:gd name="T28" fmla="*/ 95050 w 290"/>
                    <a:gd name="T29" fmla="*/ 157980 h 290"/>
                    <a:gd name="T30" fmla="*/ 31465 w 290"/>
                    <a:gd name="T31" fmla="*/ 94394 h 290"/>
                    <a:gd name="T32" fmla="*/ 31465 w 290"/>
                    <a:gd name="T33" fmla="*/ 94394 h 290"/>
                    <a:gd name="T34" fmla="*/ 95050 w 290"/>
                    <a:gd name="T35" fmla="*/ 31465 h 29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90" h="290">
                      <a:moveTo>
                        <a:pt x="145" y="0"/>
                      </a:moveTo>
                      <a:lnTo>
                        <a:pt x="145" y="0"/>
                      </a:lnTo>
                      <a:cubicBezTo>
                        <a:pt x="65" y="0"/>
                        <a:pt x="0" y="64"/>
                        <a:pt x="0" y="144"/>
                      </a:cubicBezTo>
                      <a:cubicBezTo>
                        <a:pt x="0" y="224"/>
                        <a:pt x="65" y="289"/>
                        <a:pt x="145" y="289"/>
                      </a:cubicBezTo>
                      <a:cubicBezTo>
                        <a:pt x="224" y="289"/>
                        <a:pt x="289" y="224"/>
                        <a:pt x="289" y="144"/>
                      </a:cubicBezTo>
                      <a:cubicBezTo>
                        <a:pt x="289" y="64"/>
                        <a:pt x="224" y="0"/>
                        <a:pt x="145" y="0"/>
                      </a:cubicBezTo>
                      <a:close/>
                      <a:moveTo>
                        <a:pt x="145" y="48"/>
                      </a:moveTo>
                      <a:lnTo>
                        <a:pt x="145" y="48"/>
                      </a:lnTo>
                      <a:cubicBezTo>
                        <a:pt x="198" y="48"/>
                        <a:pt x="241" y="91"/>
                        <a:pt x="241" y="144"/>
                      </a:cubicBezTo>
                      <a:cubicBezTo>
                        <a:pt x="241" y="197"/>
                        <a:pt x="198" y="241"/>
                        <a:pt x="145" y="241"/>
                      </a:cubicBezTo>
                      <a:cubicBezTo>
                        <a:pt x="92" y="241"/>
                        <a:pt x="48" y="197"/>
                        <a:pt x="48" y="144"/>
                      </a:cubicBezTo>
                      <a:cubicBezTo>
                        <a:pt x="48" y="91"/>
                        <a:pt x="92" y="48"/>
                        <a:pt x="145" y="48"/>
                      </a:cubicBezTo>
                      <a:close/>
                    </a:path>
                  </a:pathLst>
                </a:custGeom>
                <a:solidFill>
                  <a:srgbClr val="18073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Poppins" pitchFamily="2" charset="77"/>
                  </a:endParaRPr>
                </a:p>
              </p:txBody>
            </p:sp>
          </p:grpSp>
        </p:grpSp>
      </p:grpSp>
      <p:sp>
        <p:nvSpPr>
          <p:cNvPr id="31" name="Ellipszis 30">
            <a:extLst>
              <a:ext uri="{FF2B5EF4-FFF2-40B4-BE49-F238E27FC236}">
                <a16:creationId xmlns:a16="http://schemas.microsoft.com/office/drawing/2014/main" id="{E7537F77-550C-C72B-1680-C103D319FE06}"/>
              </a:ext>
            </a:extLst>
          </p:cNvPr>
          <p:cNvSpPr/>
          <p:nvPr/>
        </p:nvSpPr>
        <p:spPr>
          <a:xfrm>
            <a:off x="7705834" y="1448974"/>
            <a:ext cx="4358626" cy="4408213"/>
          </a:xfrm>
          <a:custGeom>
            <a:avLst/>
            <a:gdLst>
              <a:gd name="connsiteX0" fmla="*/ 0 w 4358626"/>
              <a:gd name="connsiteY0" fmla="*/ 2204107 h 4408213"/>
              <a:gd name="connsiteX1" fmla="*/ 2179313 w 4358626"/>
              <a:gd name="connsiteY1" fmla="*/ 0 h 4408213"/>
              <a:gd name="connsiteX2" fmla="*/ 4358626 w 4358626"/>
              <a:gd name="connsiteY2" fmla="*/ 2204107 h 4408213"/>
              <a:gd name="connsiteX3" fmla="*/ 2179313 w 4358626"/>
              <a:gd name="connsiteY3" fmla="*/ 4408214 h 4408213"/>
              <a:gd name="connsiteX4" fmla="*/ 0 w 4358626"/>
              <a:gd name="connsiteY4" fmla="*/ 2204107 h 440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8626" h="4408213" extrusionOk="0">
                <a:moveTo>
                  <a:pt x="0" y="2204107"/>
                </a:moveTo>
                <a:cubicBezTo>
                  <a:pt x="-154553" y="805068"/>
                  <a:pt x="1045969" y="-25508"/>
                  <a:pt x="2179313" y="0"/>
                </a:cubicBezTo>
                <a:cubicBezTo>
                  <a:pt x="3362572" y="11429"/>
                  <a:pt x="4498937" y="944943"/>
                  <a:pt x="4358626" y="2204107"/>
                </a:cubicBezTo>
                <a:cubicBezTo>
                  <a:pt x="4346557" y="3397339"/>
                  <a:pt x="3328288" y="4578191"/>
                  <a:pt x="2179313" y="4408214"/>
                </a:cubicBezTo>
                <a:cubicBezTo>
                  <a:pt x="1054644" y="4299325"/>
                  <a:pt x="58321" y="3416603"/>
                  <a:pt x="0" y="2204107"/>
                </a:cubicBezTo>
                <a:close/>
              </a:path>
            </a:pathLst>
          </a:custGeom>
          <a:noFill/>
          <a:ln>
            <a:solidFill>
              <a:srgbClr val="F392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632E638E-0033-06A6-CED8-1ADCE50C4E3D}"/>
              </a:ext>
            </a:extLst>
          </p:cNvPr>
          <p:cNvSpPr/>
          <p:nvPr/>
        </p:nvSpPr>
        <p:spPr>
          <a:xfrm>
            <a:off x="7736314" y="1470310"/>
            <a:ext cx="4358626" cy="4408213"/>
          </a:xfrm>
          <a:custGeom>
            <a:avLst/>
            <a:gdLst>
              <a:gd name="connsiteX0" fmla="*/ 0 w 4358626"/>
              <a:gd name="connsiteY0" fmla="*/ 2204107 h 4408213"/>
              <a:gd name="connsiteX1" fmla="*/ 2179313 w 4358626"/>
              <a:gd name="connsiteY1" fmla="*/ 0 h 4408213"/>
              <a:gd name="connsiteX2" fmla="*/ 4358626 w 4358626"/>
              <a:gd name="connsiteY2" fmla="*/ 2204107 h 4408213"/>
              <a:gd name="connsiteX3" fmla="*/ 2179313 w 4358626"/>
              <a:gd name="connsiteY3" fmla="*/ 4408214 h 4408213"/>
              <a:gd name="connsiteX4" fmla="*/ 0 w 4358626"/>
              <a:gd name="connsiteY4" fmla="*/ 2204107 h 440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8626" h="4408213" extrusionOk="0">
                <a:moveTo>
                  <a:pt x="0" y="2204107"/>
                </a:moveTo>
                <a:cubicBezTo>
                  <a:pt x="-154553" y="805068"/>
                  <a:pt x="1045969" y="-25508"/>
                  <a:pt x="2179313" y="0"/>
                </a:cubicBezTo>
                <a:cubicBezTo>
                  <a:pt x="3362572" y="11429"/>
                  <a:pt x="4498937" y="944943"/>
                  <a:pt x="4358626" y="2204107"/>
                </a:cubicBezTo>
                <a:cubicBezTo>
                  <a:pt x="4346557" y="3397339"/>
                  <a:pt x="3328288" y="4578191"/>
                  <a:pt x="2179313" y="4408214"/>
                </a:cubicBezTo>
                <a:cubicBezTo>
                  <a:pt x="1054644" y="4299325"/>
                  <a:pt x="58321" y="3416603"/>
                  <a:pt x="0" y="2204107"/>
                </a:cubicBezTo>
                <a:close/>
              </a:path>
            </a:pathLst>
          </a:custGeom>
          <a:noFill/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</p:spTree>
    <p:extLst>
      <p:ext uri="{BB962C8B-B14F-4D97-AF65-F5344CB8AC3E}">
        <p14:creationId xmlns:p14="http://schemas.microsoft.com/office/powerpoint/2010/main" val="59579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AD87A7A3-336B-15CD-DFC5-E0F0E1658C34}"/>
              </a:ext>
            </a:extLst>
          </p:cNvPr>
          <p:cNvSpPr txBox="1"/>
          <p:nvPr/>
        </p:nvSpPr>
        <p:spPr>
          <a:xfrm>
            <a:off x="213018" y="-38519"/>
            <a:ext cx="8171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új jogszabályi keret (NLF)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D224EA8-5B74-D0F6-6CDE-1DFEF5C13513}"/>
              </a:ext>
            </a:extLst>
          </p:cNvPr>
          <p:cNvSpPr txBox="1"/>
          <p:nvPr/>
        </p:nvSpPr>
        <p:spPr>
          <a:xfrm>
            <a:off x="213017" y="248727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Szereplők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5ECD4E8-E64C-9B4A-7C7D-80DBDC2996C6}"/>
              </a:ext>
            </a:extLst>
          </p:cNvPr>
          <p:cNvSpPr txBox="1"/>
          <p:nvPr/>
        </p:nvSpPr>
        <p:spPr>
          <a:xfrm>
            <a:off x="213016" y="979056"/>
            <a:ext cx="2025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7">
              <a:defRPr/>
            </a:pPr>
            <a:r>
              <a:rPr lang="hu-HU" sz="1800" dirty="0"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765/2008/EK </a:t>
            </a:r>
            <a:endParaRPr lang="en-US" sz="3600" dirty="0">
              <a:latin typeface="Poppins" panose="00000500000000000000" pitchFamily="2" charset="-18"/>
              <a:ea typeface="Tahoma" panose="020B0604030504040204" pitchFamily="34" charset="0"/>
              <a:cs typeface="Poppins" panose="00000500000000000000" pitchFamily="2" charset="-18"/>
            </a:endParaRPr>
          </a:p>
        </p:txBody>
      </p:sp>
      <p:pic>
        <p:nvPicPr>
          <p:cNvPr id="37" name="Picture 4" descr="Qualified Independent Inspectors Icon - i-Compliant">
            <a:extLst>
              <a:ext uri="{FF2B5EF4-FFF2-40B4-BE49-F238E27FC236}">
                <a16:creationId xmlns:a16="http://schemas.microsoft.com/office/drawing/2014/main" id="{F996D3E6-94D4-0250-8494-AEB500A08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1775" y="6048023"/>
            <a:ext cx="657331" cy="54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Scientist Icon #159895 - Free Icons Library">
            <a:extLst>
              <a:ext uri="{FF2B5EF4-FFF2-40B4-BE49-F238E27FC236}">
                <a16:creationId xmlns:a16="http://schemas.microsoft.com/office/drawing/2014/main" id="{937C5B8A-C0EC-08AF-4C90-9BCDD9821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6375" y="5369274"/>
            <a:ext cx="519104" cy="47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9">
            <a:extLst>
              <a:ext uri="{FF2B5EF4-FFF2-40B4-BE49-F238E27FC236}">
                <a16:creationId xmlns:a16="http://schemas.microsoft.com/office/drawing/2014/main" id="{D90DA1C5-9C05-AF5C-1980-772F5F511672}"/>
              </a:ext>
            </a:extLst>
          </p:cNvPr>
          <p:cNvSpPr txBox="1"/>
          <p:nvPr/>
        </p:nvSpPr>
        <p:spPr>
          <a:xfrm>
            <a:off x="1278276" y="6044536"/>
            <a:ext cx="494782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1828434"/>
            <a:r>
              <a:rPr lang="hu-HU" sz="2400" dirty="0">
                <a:solidFill>
                  <a:srgbClr val="000000"/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HATÓSÁG</a:t>
            </a:r>
            <a:br>
              <a:rPr lang="hu-HU" sz="2400" dirty="0">
                <a:solidFill>
                  <a:srgbClr val="000000"/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</a:b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(PIACFELÜGYELETI, KIJELÖLŐ, AKKREDITÁLÓ )</a:t>
            </a:r>
            <a:endParaRPr lang="en-US" sz="2400" dirty="0">
              <a:solidFill>
                <a:srgbClr val="000000"/>
              </a:solidFill>
              <a:latin typeface="Poppins" panose="00000500000000000000" pitchFamily="2" charset="-18"/>
              <a:ea typeface="Tahoma" panose="020B0604030504040204" pitchFamily="34" charset="0"/>
              <a:cs typeface="Poppins" panose="00000500000000000000" pitchFamily="2" charset="-18"/>
            </a:endParaRP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11AEE0BF-7054-2654-B77C-BB34E2EA57BB}"/>
              </a:ext>
            </a:extLst>
          </p:cNvPr>
          <p:cNvSpPr txBox="1"/>
          <p:nvPr/>
        </p:nvSpPr>
        <p:spPr>
          <a:xfrm>
            <a:off x="5329559" y="5281237"/>
            <a:ext cx="50998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434"/>
            <a:r>
              <a:rPr lang="hu-HU" sz="2400" dirty="0">
                <a:solidFill>
                  <a:srgbClr val="000000"/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BEJELENTETT SZERVEZET (NB) </a:t>
            </a:r>
          </a:p>
          <a:p>
            <a:pPr defTabSz="1828434"/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(+MEGFELELŐSÉGÉRTÉKELŐ SZERVEZETEK)</a:t>
            </a:r>
            <a:endParaRPr lang="en-US" dirty="0">
              <a:solidFill>
                <a:srgbClr val="000000"/>
              </a:solidFill>
              <a:latin typeface="Poppins" panose="00000500000000000000" pitchFamily="2" charset="-18"/>
              <a:ea typeface="Tahoma" panose="020B0604030504040204" pitchFamily="34" charset="0"/>
              <a:cs typeface="Poppins" panose="00000500000000000000" pitchFamily="2" charset="-18"/>
            </a:endParaRPr>
          </a:p>
        </p:txBody>
      </p:sp>
      <p:grpSp>
        <p:nvGrpSpPr>
          <p:cNvPr id="41" name="Csoportba foglalás 40">
            <a:extLst>
              <a:ext uri="{FF2B5EF4-FFF2-40B4-BE49-F238E27FC236}">
                <a16:creationId xmlns:a16="http://schemas.microsoft.com/office/drawing/2014/main" id="{1082AF5E-17EA-B8ED-5EFC-F97617B06F62}"/>
              </a:ext>
            </a:extLst>
          </p:cNvPr>
          <p:cNvGrpSpPr/>
          <p:nvPr/>
        </p:nvGrpSpPr>
        <p:grpSpPr>
          <a:xfrm rot="10800000">
            <a:off x="3728550" y="1664698"/>
            <a:ext cx="4480443" cy="3661430"/>
            <a:chOff x="6502978" y="3338069"/>
            <a:chExt cx="10144657" cy="9071789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DB1B5FFE-984A-A3FD-7054-1554CFBC0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188" y="6017071"/>
              <a:ext cx="7148238" cy="1339501"/>
            </a:xfrm>
            <a:custGeom>
              <a:avLst/>
              <a:gdLst>
                <a:gd name="T0" fmla="*/ 238 w 2252"/>
                <a:gd name="T1" fmla="*/ 422 h 422"/>
                <a:gd name="T2" fmla="*/ 2016 w 2252"/>
                <a:gd name="T3" fmla="*/ 422 h 422"/>
                <a:gd name="T4" fmla="*/ 2252 w 2252"/>
                <a:gd name="T5" fmla="*/ 0 h 422"/>
                <a:gd name="T6" fmla="*/ 0 w 2252"/>
                <a:gd name="T7" fmla="*/ 0 h 422"/>
                <a:gd name="T8" fmla="*/ 238 w 2252"/>
                <a:gd name="T9" fmla="*/ 422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2" h="422">
                  <a:moveTo>
                    <a:pt x="238" y="422"/>
                  </a:moveTo>
                  <a:lnTo>
                    <a:pt x="2016" y="422"/>
                  </a:lnTo>
                  <a:lnTo>
                    <a:pt x="2252" y="0"/>
                  </a:lnTo>
                  <a:lnTo>
                    <a:pt x="0" y="0"/>
                  </a:lnTo>
                  <a:lnTo>
                    <a:pt x="238" y="422"/>
                  </a:lnTo>
                  <a:close/>
                </a:path>
              </a:pathLst>
            </a:custGeom>
            <a:solidFill>
              <a:srgbClr val="2DADE0"/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7198" b="0" i="0" u="none" strike="noStrike" kern="0" cap="none" spc="0" normalizeH="0" baseline="0" noProof="0" dirty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2DCD5D18-8999-A29A-AE2E-575FB6A01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2574" y="8696073"/>
              <a:ext cx="4145470" cy="1342676"/>
            </a:xfrm>
            <a:custGeom>
              <a:avLst/>
              <a:gdLst>
                <a:gd name="T0" fmla="*/ 0 w 1306"/>
                <a:gd name="T1" fmla="*/ 0 h 423"/>
                <a:gd name="T2" fmla="*/ 237 w 1306"/>
                <a:gd name="T3" fmla="*/ 423 h 423"/>
                <a:gd name="T4" fmla="*/ 1071 w 1306"/>
                <a:gd name="T5" fmla="*/ 423 h 423"/>
                <a:gd name="T6" fmla="*/ 1306 w 1306"/>
                <a:gd name="T7" fmla="*/ 0 h 423"/>
                <a:gd name="T8" fmla="*/ 0 w 1306"/>
                <a:gd name="T9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6" h="423">
                  <a:moveTo>
                    <a:pt x="0" y="0"/>
                  </a:moveTo>
                  <a:lnTo>
                    <a:pt x="237" y="423"/>
                  </a:lnTo>
                  <a:lnTo>
                    <a:pt x="1071" y="423"/>
                  </a:lnTo>
                  <a:lnTo>
                    <a:pt x="1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CEE3"/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7198" b="0" i="0" u="none" strike="noStrike" kern="0" cap="none" spc="0" normalizeH="0" baseline="0" noProof="0" dirty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0D465B79-AEA5-7699-230D-2B2D7888A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978" y="3338069"/>
              <a:ext cx="10144657" cy="1339501"/>
            </a:xfrm>
            <a:custGeom>
              <a:avLst/>
              <a:gdLst>
                <a:gd name="T0" fmla="*/ 2961 w 3196"/>
                <a:gd name="T1" fmla="*/ 422 h 422"/>
                <a:gd name="T2" fmla="*/ 3196 w 3196"/>
                <a:gd name="T3" fmla="*/ 0 h 422"/>
                <a:gd name="T4" fmla="*/ 0 w 3196"/>
                <a:gd name="T5" fmla="*/ 0 h 422"/>
                <a:gd name="T6" fmla="*/ 237 w 3196"/>
                <a:gd name="T7" fmla="*/ 422 h 422"/>
                <a:gd name="T8" fmla="*/ 2961 w 3196"/>
                <a:gd name="T9" fmla="*/ 422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96" h="422">
                  <a:moveTo>
                    <a:pt x="2961" y="422"/>
                  </a:moveTo>
                  <a:lnTo>
                    <a:pt x="3196" y="0"/>
                  </a:lnTo>
                  <a:lnTo>
                    <a:pt x="0" y="0"/>
                  </a:lnTo>
                  <a:lnTo>
                    <a:pt x="237" y="422"/>
                  </a:lnTo>
                  <a:lnTo>
                    <a:pt x="2961" y="422"/>
                  </a:lnTo>
                  <a:close/>
                </a:path>
              </a:pathLst>
            </a:custGeom>
            <a:solidFill>
              <a:srgbClr val="1073A3"/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7198" b="0" i="0" u="none" strike="noStrike" kern="0" cap="none" spc="0" normalizeH="0" baseline="0" noProof="0" dirty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31CB6EF0-8A33-F8E8-D1B0-9BD3B8B0B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6203" y="10038750"/>
              <a:ext cx="2075909" cy="2371108"/>
            </a:xfrm>
            <a:custGeom>
              <a:avLst/>
              <a:gdLst>
                <a:gd name="T0" fmla="*/ 182 w 654"/>
                <a:gd name="T1" fmla="*/ 0 h 747"/>
                <a:gd name="T2" fmla="*/ 0 w 654"/>
                <a:gd name="T3" fmla="*/ 324 h 747"/>
                <a:gd name="T4" fmla="*/ 237 w 654"/>
                <a:gd name="T5" fmla="*/ 747 h 747"/>
                <a:gd name="T6" fmla="*/ 654 w 654"/>
                <a:gd name="T7" fmla="*/ 0 h 747"/>
                <a:gd name="T8" fmla="*/ 182 w 654"/>
                <a:gd name="T9" fmla="*/ 0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747">
                  <a:moveTo>
                    <a:pt x="182" y="0"/>
                  </a:moveTo>
                  <a:lnTo>
                    <a:pt x="0" y="324"/>
                  </a:lnTo>
                  <a:lnTo>
                    <a:pt x="237" y="747"/>
                  </a:lnTo>
                  <a:lnTo>
                    <a:pt x="654" y="0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6ACEE3">
                <a:lumMod val="75000"/>
              </a:srgbClr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7198" b="0" i="0" u="none" strike="noStrike" kern="0" cap="none" spc="0" normalizeH="0" baseline="0" noProof="0" dirty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8650F79D-FCC7-F0DA-D00E-660CE745A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2574" y="7356572"/>
              <a:ext cx="4897750" cy="1339501"/>
            </a:xfrm>
            <a:custGeom>
              <a:avLst/>
              <a:gdLst>
                <a:gd name="T0" fmla="*/ 1543 w 1543"/>
                <a:gd name="T1" fmla="*/ 0 h 422"/>
                <a:gd name="T2" fmla="*/ 654 w 1543"/>
                <a:gd name="T3" fmla="*/ 0 h 422"/>
                <a:gd name="T4" fmla="*/ 0 w 1543"/>
                <a:gd name="T5" fmla="*/ 422 h 422"/>
                <a:gd name="T6" fmla="*/ 889 w 1543"/>
                <a:gd name="T7" fmla="*/ 422 h 422"/>
                <a:gd name="T8" fmla="*/ 1543 w 1543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3" h="422">
                  <a:moveTo>
                    <a:pt x="1543" y="0"/>
                  </a:moveTo>
                  <a:lnTo>
                    <a:pt x="654" y="0"/>
                  </a:lnTo>
                  <a:lnTo>
                    <a:pt x="0" y="422"/>
                  </a:lnTo>
                  <a:lnTo>
                    <a:pt x="889" y="422"/>
                  </a:lnTo>
                  <a:lnTo>
                    <a:pt x="1543" y="0"/>
                  </a:lnTo>
                  <a:close/>
                </a:path>
              </a:pathLst>
            </a:custGeom>
            <a:solidFill>
              <a:srgbClr val="2DADE0">
                <a:lumMod val="75000"/>
              </a:srgbClr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7198" b="0" i="0" u="none" strike="noStrike" kern="0" cap="none" spc="0" normalizeH="0" baseline="0" noProof="0" dirty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80FEED24-1C2D-DE44-30FD-CADC4F908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188" y="4677570"/>
              <a:ext cx="7900518" cy="1339501"/>
            </a:xfrm>
            <a:custGeom>
              <a:avLst/>
              <a:gdLst>
                <a:gd name="T0" fmla="*/ 2489 w 2489"/>
                <a:gd name="T1" fmla="*/ 0 h 422"/>
                <a:gd name="T2" fmla="*/ 1127 w 2489"/>
                <a:gd name="T3" fmla="*/ 0 h 422"/>
                <a:gd name="T4" fmla="*/ 0 w 2489"/>
                <a:gd name="T5" fmla="*/ 422 h 422"/>
                <a:gd name="T6" fmla="*/ 1362 w 2489"/>
                <a:gd name="T7" fmla="*/ 422 h 422"/>
                <a:gd name="T8" fmla="*/ 2489 w 2489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9" h="422">
                  <a:moveTo>
                    <a:pt x="2489" y="0"/>
                  </a:moveTo>
                  <a:lnTo>
                    <a:pt x="1127" y="0"/>
                  </a:lnTo>
                  <a:lnTo>
                    <a:pt x="0" y="422"/>
                  </a:lnTo>
                  <a:lnTo>
                    <a:pt x="1362" y="422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1073A3">
                <a:lumMod val="75000"/>
              </a:srgbClr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7198" b="0" i="0" u="none" strike="noStrike" kern="0" cap="none" spc="0" normalizeH="0" baseline="0" noProof="0" dirty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</p:grpSp>
      <p:sp>
        <p:nvSpPr>
          <p:cNvPr id="49" name="Freeform 105">
            <a:extLst>
              <a:ext uri="{FF2B5EF4-FFF2-40B4-BE49-F238E27FC236}">
                <a16:creationId xmlns:a16="http://schemas.microsoft.com/office/drawing/2014/main" id="{F9C4D80F-5D04-8419-9A5F-1CC853FD52B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748378">
            <a:off x="4601386" y="2474450"/>
            <a:ext cx="447134" cy="408613"/>
          </a:xfrm>
          <a:custGeom>
            <a:avLst/>
            <a:gdLst/>
            <a:ahLst/>
            <a:cxnLst/>
            <a:rect l="0" t="0" r="r" b="b"/>
            <a:pathLst>
              <a:path w="745766" h="745765">
                <a:moveTo>
                  <a:pt x="652994" y="558913"/>
                </a:moveTo>
                <a:cubicBezTo>
                  <a:pt x="642567" y="558913"/>
                  <a:pt x="634296" y="567209"/>
                  <a:pt x="634296" y="577670"/>
                </a:cubicBezTo>
                <a:cubicBezTo>
                  <a:pt x="634296" y="587770"/>
                  <a:pt x="642567" y="596427"/>
                  <a:pt x="652994" y="596427"/>
                </a:cubicBezTo>
                <a:lnTo>
                  <a:pt x="690031" y="596427"/>
                </a:lnTo>
                <a:cubicBezTo>
                  <a:pt x="700459" y="596427"/>
                  <a:pt x="708729" y="587770"/>
                  <a:pt x="708729" y="577670"/>
                </a:cubicBezTo>
                <a:cubicBezTo>
                  <a:pt x="708729" y="567209"/>
                  <a:pt x="700459" y="558913"/>
                  <a:pt x="690031" y="558913"/>
                </a:cubicBezTo>
                <a:lnTo>
                  <a:pt x="652994" y="558913"/>
                </a:lnTo>
                <a:close/>
                <a:moveTo>
                  <a:pt x="187325" y="522288"/>
                </a:moveTo>
                <a:lnTo>
                  <a:pt x="372704" y="522288"/>
                </a:lnTo>
                <a:lnTo>
                  <a:pt x="372704" y="745765"/>
                </a:lnTo>
                <a:lnTo>
                  <a:pt x="187325" y="745765"/>
                </a:lnTo>
                <a:lnTo>
                  <a:pt x="187325" y="522288"/>
                </a:lnTo>
                <a:close/>
                <a:moveTo>
                  <a:pt x="652994" y="484244"/>
                </a:moveTo>
                <a:cubicBezTo>
                  <a:pt x="642567" y="484244"/>
                  <a:pt x="634296" y="492540"/>
                  <a:pt x="634296" y="503001"/>
                </a:cubicBezTo>
                <a:cubicBezTo>
                  <a:pt x="634296" y="513462"/>
                  <a:pt x="642567" y="521759"/>
                  <a:pt x="652994" y="521759"/>
                </a:cubicBezTo>
                <a:lnTo>
                  <a:pt x="690031" y="521759"/>
                </a:lnTo>
                <a:cubicBezTo>
                  <a:pt x="700459" y="521759"/>
                  <a:pt x="708729" y="513462"/>
                  <a:pt x="708729" y="503001"/>
                </a:cubicBezTo>
                <a:cubicBezTo>
                  <a:pt x="708729" y="492540"/>
                  <a:pt x="700459" y="484244"/>
                  <a:pt x="690031" y="484244"/>
                </a:cubicBezTo>
                <a:lnTo>
                  <a:pt x="652994" y="484244"/>
                </a:lnTo>
                <a:close/>
                <a:moveTo>
                  <a:pt x="596900" y="409575"/>
                </a:moveTo>
                <a:lnTo>
                  <a:pt x="727427" y="409575"/>
                </a:lnTo>
                <a:cubicBezTo>
                  <a:pt x="737855" y="409575"/>
                  <a:pt x="745766" y="417872"/>
                  <a:pt x="745766" y="427972"/>
                </a:cubicBezTo>
                <a:lnTo>
                  <a:pt x="745766" y="727007"/>
                </a:lnTo>
                <a:cubicBezTo>
                  <a:pt x="745766" y="737468"/>
                  <a:pt x="737855" y="745765"/>
                  <a:pt x="727427" y="745765"/>
                </a:cubicBezTo>
                <a:lnTo>
                  <a:pt x="596900" y="745765"/>
                </a:lnTo>
                <a:lnTo>
                  <a:pt x="596900" y="409575"/>
                </a:lnTo>
                <a:close/>
                <a:moveTo>
                  <a:pt x="19100" y="298450"/>
                </a:moveTo>
                <a:lnTo>
                  <a:pt x="541648" y="298450"/>
                </a:lnTo>
                <a:cubicBezTo>
                  <a:pt x="552098" y="298450"/>
                  <a:pt x="560027" y="306727"/>
                  <a:pt x="560027" y="317163"/>
                </a:cubicBezTo>
                <a:lnTo>
                  <a:pt x="560027" y="745765"/>
                </a:lnTo>
                <a:lnTo>
                  <a:pt x="410830" y="745765"/>
                </a:lnTo>
                <a:lnTo>
                  <a:pt x="410830" y="503575"/>
                </a:lnTo>
                <a:cubicBezTo>
                  <a:pt x="410830" y="493138"/>
                  <a:pt x="402542" y="484862"/>
                  <a:pt x="392451" y="484862"/>
                </a:cubicBezTo>
                <a:lnTo>
                  <a:pt x="168296" y="484862"/>
                </a:lnTo>
                <a:cubicBezTo>
                  <a:pt x="158206" y="484862"/>
                  <a:pt x="149557" y="493138"/>
                  <a:pt x="149557" y="503575"/>
                </a:cubicBezTo>
                <a:lnTo>
                  <a:pt x="149557" y="745765"/>
                </a:lnTo>
                <a:lnTo>
                  <a:pt x="19100" y="745765"/>
                </a:lnTo>
                <a:cubicBezTo>
                  <a:pt x="8649" y="745765"/>
                  <a:pt x="0" y="737488"/>
                  <a:pt x="0" y="727052"/>
                </a:cubicBezTo>
                <a:lnTo>
                  <a:pt x="0" y="317163"/>
                </a:lnTo>
                <a:cubicBezTo>
                  <a:pt x="0" y="306727"/>
                  <a:pt x="8649" y="298450"/>
                  <a:pt x="19100" y="298450"/>
                </a:cubicBezTo>
                <a:close/>
                <a:moveTo>
                  <a:pt x="475328" y="114372"/>
                </a:moveTo>
                <a:cubicBezTo>
                  <a:pt x="481452" y="117619"/>
                  <a:pt x="485415" y="123753"/>
                  <a:pt x="485415" y="130969"/>
                </a:cubicBezTo>
                <a:lnTo>
                  <a:pt x="485415" y="261577"/>
                </a:lnTo>
                <a:lnTo>
                  <a:pt x="392112" y="261577"/>
                </a:lnTo>
                <a:lnTo>
                  <a:pt x="392112" y="168131"/>
                </a:lnTo>
                <a:cubicBezTo>
                  <a:pt x="392112" y="161997"/>
                  <a:pt x="394994" y="156225"/>
                  <a:pt x="400398" y="152617"/>
                </a:cubicBezTo>
                <a:lnTo>
                  <a:pt x="456235" y="115455"/>
                </a:lnTo>
                <a:cubicBezTo>
                  <a:pt x="461999" y="111486"/>
                  <a:pt x="469204" y="111125"/>
                  <a:pt x="475328" y="114372"/>
                </a:cubicBezTo>
                <a:close/>
                <a:moveTo>
                  <a:pt x="316938" y="114372"/>
                </a:moveTo>
                <a:cubicBezTo>
                  <a:pt x="323062" y="117619"/>
                  <a:pt x="326665" y="123753"/>
                  <a:pt x="326665" y="130969"/>
                </a:cubicBezTo>
                <a:lnTo>
                  <a:pt x="326665" y="261577"/>
                </a:lnTo>
                <a:lnTo>
                  <a:pt x="233362" y="261577"/>
                </a:lnTo>
                <a:lnTo>
                  <a:pt x="233362" y="168131"/>
                </a:lnTo>
                <a:cubicBezTo>
                  <a:pt x="233362" y="161997"/>
                  <a:pt x="236604" y="156225"/>
                  <a:pt x="241648" y="152617"/>
                </a:cubicBezTo>
                <a:lnTo>
                  <a:pt x="297846" y="115455"/>
                </a:lnTo>
                <a:cubicBezTo>
                  <a:pt x="303609" y="111486"/>
                  <a:pt x="310814" y="111125"/>
                  <a:pt x="316938" y="114372"/>
                </a:cubicBezTo>
                <a:close/>
                <a:moveTo>
                  <a:pt x="158188" y="114372"/>
                </a:moveTo>
                <a:cubicBezTo>
                  <a:pt x="163952" y="117619"/>
                  <a:pt x="167915" y="123753"/>
                  <a:pt x="167915" y="130969"/>
                </a:cubicBezTo>
                <a:lnTo>
                  <a:pt x="167915" y="261577"/>
                </a:lnTo>
                <a:lnTo>
                  <a:pt x="74612" y="261577"/>
                </a:lnTo>
                <a:lnTo>
                  <a:pt x="74612" y="168131"/>
                </a:lnTo>
                <a:cubicBezTo>
                  <a:pt x="74612" y="161997"/>
                  <a:pt x="77854" y="156225"/>
                  <a:pt x="82898" y="152617"/>
                </a:cubicBezTo>
                <a:lnTo>
                  <a:pt x="138735" y="115455"/>
                </a:lnTo>
                <a:cubicBezTo>
                  <a:pt x="144499" y="111486"/>
                  <a:pt x="152064" y="111125"/>
                  <a:pt x="158188" y="114372"/>
                </a:cubicBezTo>
                <a:close/>
                <a:moveTo>
                  <a:pt x="466322" y="0"/>
                </a:moveTo>
                <a:cubicBezTo>
                  <a:pt x="476769" y="0"/>
                  <a:pt x="485415" y="8285"/>
                  <a:pt x="485415" y="18732"/>
                </a:cubicBezTo>
                <a:cubicBezTo>
                  <a:pt x="485415" y="50794"/>
                  <a:pt x="458757" y="59440"/>
                  <a:pt x="444347" y="64483"/>
                </a:cubicBezTo>
                <a:cubicBezTo>
                  <a:pt x="429217" y="69527"/>
                  <a:pt x="429217" y="70607"/>
                  <a:pt x="429217" y="74570"/>
                </a:cubicBezTo>
                <a:cubicBezTo>
                  <a:pt x="429217" y="85017"/>
                  <a:pt x="420932" y="93303"/>
                  <a:pt x="410484" y="93303"/>
                </a:cubicBezTo>
                <a:cubicBezTo>
                  <a:pt x="400398" y="93303"/>
                  <a:pt x="392112" y="85017"/>
                  <a:pt x="392112" y="74570"/>
                </a:cubicBezTo>
                <a:cubicBezTo>
                  <a:pt x="392112" y="42508"/>
                  <a:pt x="418410" y="33863"/>
                  <a:pt x="432459" y="28819"/>
                </a:cubicBezTo>
                <a:cubicBezTo>
                  <a:pt x="447950" y="23776"/>
                  <a:pt x="447950" y="22695"/>
                  <a:pt x="447950" y="18732"/>
                </a:cubicBezTo>
                <a:cubicBezTo>
                  <a:pt x="447950" y="8285"/>
                  <a:pt x="456235" y="0"/>
                  <a:pt x="466322" y="0"/>
                </a:cubicBezTo>
                <a:close/>
                <a:moveTo>
                  <a:pt x="307932" y="0"/>
                </a:moveTo>
                <a:cubicBezTo>
                  <a:pt x="318379" y="0"/>
                  <a:pt x="326665" y="8285"/>
                  <a:pt x="326665" y="18732"/>
                </a:cubicBezTo>
                <a:cubicBezTo>
                  <a:pt x="326665" y="50794"/>
                  <a:pt x="300367" y="59440"/>
                  <a:pt x="285958" y="64483"/>
                </a:cubicBezTo>
                <a:cubicBezTo>
                  <a:pt x="270827" y="69527"/>
                  <a:pt x="270827" y="70607"/>
                  <a:pt x="270827" y="74570"/>
                </a:cubicBezTo>
                <a:cubicBezTo>
                  <a:pt x="270827" y="85017"/>
                  <a:pt x="262542" y="93303"/>
                  <a:pt x="252095" y="93303"/>
                </a:cubicBezTo>
                <a:cubicBezTo>
                  <a:pt x="241648" y="93303"/>
                  <a:pt x="233362" y="85017"/>
                  <a:pt x="233362" y="74570"/>
                </a:cubicBezTo>
                <a:cubicBezTo>
                  <a:pt x="233362" y="42508"/>
                  <a:pt x="260020" y="33863"/>
                  <a:pt x="274430" y="28819"/>
                </a:cubicBezTo>
                <a:cubicBezTo>
                  <a:pt x="289560" y="23776"/>
                  <a:pt x="289560" y="22695"/>
                  <a:pt x="289560" y="18732"/>
                </a:cubicBezTo>
                <a:cubicBezTo>
                  <a:pt x="289560" y="8285"/>
                  <a:pt x="297846" y="0"/>
                  <a:pt x="307932" y="0"/>
                </a:cubicBezTo>
                <a:close/>
                <a:moveTo>
                  <a:pt x="149182" y="0"/>
                </a:moveTo>
                <a:cubicBezTo>
                  <a:pt x="159629" y="0"/>
                  <a:pt x="167915" y="8285"/>
                  <a:pt x="167915" y="18732"/>
                </a:cubicBezTo>
                <a:cubicBezTo>
                  <a:pt x="167915" y="50794"/>
                  <a:pt x="141257" y="59440"/>
                  <a:pt x="127208" y="64483"/>
                </a:cubicBezTo>
                <a:cubicBezTo>
                  <a:pt x="112077" y="69527"/>
                  <a:pt x="112077" y="70607"/>
                  <a:pt x="112077" y="74570"/>
                </a:cubicBezTo>
                <a:cubicBezTo>
                  <a:pt x="112077" y="85017"/>
                  <a:pt x="103432" y="93303"/>
                  <a:pt x="92984" y="93303"/>
                </a:cubicBezTo>
                <a:cubicBezTo>
                  <a:pt x="82898" y="93303"/>
                  <a:pt x="74612" y="85017"/>
                  <a:pt x="74612" y="74570"/>
                </a:cubicBezTo>
                <a:cubicBezTo>
                  <a:pt x="74612" y="42508"/>
                  <a:pt x="101270" y="33863"/>
                  <a:pt x="115320" y="28819"/>
                </a:cubicBezTo>
                <a:cubicBezTo>
                  <a:pt x="130450" y="23776"/>
                  <a:pt x="130450" y="22695"/>
                  <a:pt x="130450" y="18732"/>
                </a:cubicBezTo>
                <a:cubicBezTo>
                  <a:pt x="130450" y="8285"/>
                  <a:pt x="138735" y="0"/>
                  <a:pt x="149182" y="0"/>
                </a:cubicBezTo>
                <a:close/>
              </a:path>
            </a:pathLst>
          </a:custGeom>
          <a:solidFill>
            <a:srgbClr val="000F2E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pic>
        <p:nvPicPr>
          <p:cNvPr id="50" name="Kép 47" descr="Regisztráció egyszínű kitöltéssel">
            <a:extLst>
              <a:ext uri="{FF2B5EF4-FFF2-40B4-BE49-F238E27FC236}">
                <a16:creationId xmlns:a16="http://schemas.microsoft.com/office/drawing/2014/main" id="{786CCD5F-2267-8FF4-24C5-D04A68EB18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1748378">
            <a:off x="3560132" y="4163229"/>
            <a:ext cx="532044" cy="486207"/>
          </a:xfrm>
          <a:prstGeom prst="rect">
            <a:avLst/>
          </a:prstGeom>
        </p:spPr>
      </p:pic>
      <p:sp>
        <p:nvSpPr>
          <p:cNvPr id="51" name="TextBox 39">
            <a:extLst>
              <a:ext uri="{FF2B5EF4-FFF2-40B4-BE49-F238E27FC236}">
                <a16:creationId xmlns:a16="http://schemas.microsoft.com/office/drawing/2014/main" id="{FA946DE9-38CE-F2FA-F3CE-C17B14885CD8}"/>
              </a:ext>
            </a:extLst>
          </p:cNvPr>
          <p:cNvSpPr txBox="1"/>
          <p:nvPr/>
        </p:nvSpPr>
        <p:spPr>
          <a:xfrm rot="1748378">
            <a:off x="2890042" y="1951923"/>
            <a:ext cx="15938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GYÁRTÓ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Tahoma" panose="020B0604030504040204" pitchFamily="34" charset="0"/>
              <a:cs typeface="Poppins" panose="00000500000000000000" pitchFamily="2" charset="-18"/>
            </a:endParaRPr>
          </a:p>
        </p:txBody>
      </p:sp>
      <p:pic>
        <p:nvPicPr>
          <p:cNvPr id="52" name="Picture 14" descr="Ship with cargo on sea - Free transport icons">
            <a:extLst>
              <a:ext uri="{FF2B5EF4-FFF2-40B4-BE49-F238E27FC236}">
                <a16:creationId xmlns:a16="http://schemas.microsoft.com/office/drawing/2014/main" id="{279DEA50-A96A-BCCA-4C2C-4B6E9DAFD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8378" flipH="1">
            <a:off x="4241974" y="2968092"/>
            <a:ext cx="528338" cy="40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Csoportba foglalás 52">
            <a:extLst>
              <a:ext uri="{FF2B5EF4-FFF2-40B4-BE49-F238E27FC236}">
                <a16:creationId xmlns:a16="http://schemas.microsoft.com/office/drawing/2014/main" id="{91D0F4FE-31F1-25F0-D71A-F6E3B726007E}"/>
              </a:ext>
            </a:extLst>
          </p:cNvPr>
          <p:cNvGrpSpPr>
            <a:grpSpLocks noChangeAspect="1"/>
          </p:cNvGrpSpPr>
          <p:nvPr/>
        </p:nvGrpSpPr>
        <p:grpSpPr>
          <a:xfrm rot="1748378">
            <a:off x="4034618" y="3526520"/>
            <a:ext cx="259832" cy="502737"/>
            <a:chOff x="1800277" y="5047120"/>
            <a:chExt cx="3746780" cy="7932895"/>
          </a:xfrm>
        </p:grpSpPr>
        <p:sp>
          <p:nvSpPr>
            <p:cNvPr id="59" name="Shape 61955">
              <a:extLst>
                <a:ext uri="{FF2B5EF4-FFF2-40B4-BE49-F238E27FC236}">
                  <a16:creationId xmlns:a16="http://schemas.microsoft.com/office/drawing/2014/main" id="{B058AAFB-B408-7DC7-B7E1-FAEF27E72F5C}"/>
                </a:ext>
              </a:extLst>
            </p:cNvPr>
            <p:cNvSpPr/>
            <p:nvPr/>
          </p:nvSpPr>
          <p:spPr>
            <a:xfrm>
              <a:off x="2821204" y="6693469"/>
              <a:ext cx="1774873" cy="3581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68" y="0"/>
                  </a:moveTo>
                  <a:lnTo>
                    <a:pt x="10545" y="2571"/>
                  </a:lnTo>
                  <a:lnTo>
                    <a:pt x="10001" y="2891"/>
                  </a:lnTo>
                  <a:lnTo>
                    <a:pt x="9220" y="2680"/>
                  </a:lnTo>
                  <a:lnTo>
                    <a:pt x="2935" y="457"/>
                  </a:lnTo>
                  <a:lnTo>
                    <a:pt x="1966" y="1714"/>
                  </a:lnTo>
                  <a:cubicBezTo>
                    <a:pt x="1795" y="2281"/>
                    <a:pt x="1675" y="2854"/>
                    <a:pt x="1659" y="3428"/>
                  </a:cubicBezTo>
                  <a:cubicBezTo>
                    <a:pt x="1617" y="4881"/>
                    <a:pt x="2072" y="6322"/>
                    <a:pt x="2418" y="7765"/>
                  </a:cubicBezTo>
                  <a:cubicBezTo>
                    <a:pt x="3038" y="10349"/>
                    <a:pt x="3323" y="12957"/>
                    <a:pt x="2790" y="15547"/>
                  </a:cubicBezTo>
                  <a:cubicBezTo>
                    <a:pt x="2365" y="17613"/>
                    <a:pt x="1430" y="19648"/>
                    <a:pt x="0" y="21600"/>
                  </a:cubicBezTo>
                  <a:lnTo>
                    <a:pt x="21600" y="21580"/>
                  </a:lnTo>
                  <a:cubicBezTo>
                    <a:pt x="20873" y="20674"/>
                    <a:pt x="20228" y="19757"/>
                    <a:pt x="19674" y="18822"/>
                  </a:cubicBezTo>
                  <a:cubicBezTo>
                    <a:pt x="18371" y="16620"/>
                    <a:pt x="17556" y="14356"/>
                    <a:pt x="17326" y="12064"/>
                  </a:cubicBezTo>
                  <a:cubicBezTo>
                    <a:pt x="16975" y="8573"/>
                    <a:pt x="17987" y="4971"/>
                    <a:pt x="15934" y="1612"/>
                  </a:cubicBezTo>
                  <a:cubicBezTo>
                    <a:pt x="15596" y="1060"/>
                    <a:pt x="15169" y="521"/>
                    <a:pt x="1466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5063" b="0" i="0" u="none" strike="noStrike" kern="0" cap="none" spc="0" normalizeH="0" baseline="0" noProof="0" dirty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</a:endParaRPr>
            </a:p>
          </p:txBody>
        </p:sp>
        <p:sp>
          <p:nvSpPr>
            <p:cNvPr id="60" name="Shape 61956">
              <a:extLst>
                <a:ext uri="{FF2B5EF4-FFF2-40B4-BE49-F238E27FC236}">
                  <a16:creationId xmlns:a16="http://schemas.microsoft.com/office/drawing/2014/main" id="{382BADB1-0560-A375-CDCD-50083F2F75D1}"/>
                </a:ext>
              </a:extLst>
            </p:cNvPr>
            <p:cNvSpPr/>
            <p:nvPr/>
          </p:nvSpPr>
          <p:spPr>
            <a:xfrm>
              <a:off x="1800277" y="5047120"/>
              <a:ext cx="3746780" cy="7932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589" extrusionOk="0">
                  <a:moveTo>
                    <a:pt x="8993" y="1"/>
                  </a:moveTo>
                  <a:cubicBezTo>
                    <a:pt x="8911" y="-1"/>
                    <a:pt x="8818" y="3"/>
                    <a:pt x="8706" y="15"/>
                  </a:cubicBezTo>
                  <a:cubicBezTo>
                    <a:pt x="8289" y="63"/>
                    <a:pt x="7872" y="126"/>
                    <a:pt x="7503" y="232"/>
                  </a:cubicBezTo>
                  <a:cubicBezTo>
                    <a:pt x="5875" y="701"/>
                    <a:pt x="5722" y="1662"/>
                    <a:pt x="5806" y="2477"/>
                  </a:cubicBezTo>
                  <a:cubicBezTo>
                    <a:pt x="5847" y="2878"/>
                    <a:pt x="6129" y="3115"/>
                    <a:pt x="6663" y="3412"/>
                  </a:cubicBezTo>
                  <a:cubicBezTo>
                    <a:pt x="7057" y="3630"/>
                    <a:pt x="7541" y="3908"/>
                    <a:pt x="7695" y="4192"/>
                  </a:cubicBezTo>
                  <a:cubicBezTo>
                    <a:pt x="7765" y="4323"/>
                    <a:pt x="7801" y="4460"/>
                    <a:pt x="7642" y="4580"/>
                  </a:cubicBezTo>
                  <a:cubicBezTo>
                    <a:pt x="7542" y="4655"/>
                    <a:pt x="7369" y="4682"/>
                    <a:pt x="7215" y="4715"/>
                  </a:cubicBezTo>
                  <a:lnTo>
                    <a:pt x="10272" y="5736"/>
                  </a:lnTo>
                  <a:lnTo>
                    <a:pt x="9505" y="6195"/>
                  </a:lnTo>
                  <a:lnTo>
                    <a:pt x="10025" y="6604"/>
                  </a:lnTo>
                  <a:lnTo>
                    <a:pt x="9513" y="7470"/>
                  </a:lnTo>
                  <a:lnTo>
                    <a:pt x="9985" y="14224"/>
                  </a:lnTo>
                  <a:cubicBezTo>
                    <a:pt x="8596" y="14226"/>
                    <a:pt x="7207" y="14240"/>
                    <a:pt x="5818" y="14228"/>
                  </a:cubicBezTo>
                  <a:cubicBezTo>
                    <a:pt x="6488" y="13347"/>
                    <a:pt x="6926" y="12429"/>
                    <a:pt x="7125" y="11497"/>
                  </a:cubicBezTo>
                  <a:cubicBezTo>
                    <a:pt x="7374" y="10328"/>
                    <a:pt x="7241" y="9151"/>
                    <a:pt x="6951" y="7985"/>
                  </a:cubicBezTo>
                  <a:cubicBezTo>
                    <a:pt x="6789" y="7334"/>
                    <a:pt x="6576" y="6683"/>
                    <a:pt x="6595" y="6028"/>
                  </a:cubicBezTo>
                  <a:cubicBezTo>
                    <a:pt x="6603" y="5762"/>
                    <a:pt x="6660" y="5496"/>
                    <a:pt x="6744" y="5234"/>
                  </a:cubicBezTo>
                  <a:cubicBezTo>
                    <a:pt x="6618" y="5299"/>
                    <a:pt x="6448" y="5360"/>
                    <a:pt x="6325" y="5395"/>
                  </a:cubicBezTo>
                  <a:cubicBezTo>
                    <a:pt x="5430" y="5654"/>
                    <a:pt x="4294" y="5684"/>
                    <a:pt x="3331" y="5871"/>
                  </a:cubicBezTo>
                  <a:cubicBezTo>
                    <a:pt x="2870" y="5961"/>
                    <a:pt x="2296" y="6041"/>
                    <a:pt x="1917" y="6203"/>
                  </a:cubicBezTo>
                  <a:cubicBezTo>
                    <a:pt x="1545" y="6362"/>
                    <a:pt x="1534" y="6532"/>
                    <a:pt x="1392" y="6765"/>
                  </a:cubicBezTo>
                  <a:cubicBezTo>
                    <a:pt x="846" y="7661"/>
                    <a:pt x="696" y="8601"/>
                    <a:pt x="580" y="9529"/>
                  </a:cubicBezTo>
                  <a:cubicBezTo>
                    <a:pt x="483" y="10303"/>
                    <a:pt x="1076" y="11070"/>
                    <a:pt x="893" y="11845"/>
                  </a:cubicBezTo>
                  <a:cubicBezTo>
                    <a:pt x="761" y="12402"/>
                    <a:pt x="63" y="12862"/>
                    <a:pt x="197" y="13431"/>
                  </a:cubicBezTo>
                  <a:cubicBezTo>
                    <a:pt x="294" y="13845"/>
                    <a:pt x="237" y="14288"/>
                    <a:pt x="63" y="14695"/>
                  </a:cubicBezTo>
                  <a:cubicBezTo>
                    <a:pt x="-218" y="15353"/>
                    <a:pt x="521" y="15894"/>
                    <a:pt x="741" y="16525"/>
                  </a:cubicBezTo>
                  <a:cubicBezTo>
                    <a:pt x="811" y="16725"/>
                    <a:pt x="852" y="16938"/>
                    <a:pt x="1001" y="17129"/>
                  </a:cubicBezTo>
                  <a:cubicBezTo>
                    <a:pt x="1287" y="17128"/>
                    <a:pt x="1619" y="17126"/>
                    <a:pt x="1881" y="17185"/>
                  </a:cubicBezTo>
                  <a:cubicBezTo>
                    <a:pt x="1964" y="17203"/>
                    <a:pt x="2067" y="17229"/>
                    <a:pt x="2128" y="17262"/>
                  </a:cubicBezTo>
                  <a:cubicBezTo>
                    <a:pt x="2236" y="17319"/>
                    <a:pt x="2262" y="17425"/>
                    <a:pt x="2303" y="17495"/>
                  </a:cubicBezTo>
                  <a:cubicBezTo>
                    <a:pt x="2651" y="18102"/>
                    <a:pt x="2868" y="18673"/>
                    <a:pt x="2928" y="19301"/>
                  </a:cubicBezTo>
                  <a:cubicBezTo>
                    <a:pt x="2990" y="19949"/>
                    <a:pt x="2984" y="20597"/>
                    <a:pt x="2946" y="21246"/>
                  </a:cubicBezTo>
                  <a:cubicBezTo>
                    <a:pt x="2939" y="21361"/>
                    <a:pt x="2952" y="21475"/>
                    <a:pt x="2963" y="21589"/>
                  </a:cubicBezTo>
                  <a:lnTo>
                    <a:pt x="9672" y="21589"/>
                  </a:lnTo>
                  <a:cubicBezTo>
                    <a:pt x="9861" y="20854"/>
                    <a:pt x="10128" y="20108"/>
                    <a:pt x="10560" y="19410"/>
                  </a:cubicBezTo>
                  <a:cubicBezTo>
                    <a:pt x="10466" y="19562"/>
                    <a:pt x="10696" y="19876"/>
                    <a:pt x="10739" y="20034"/>
                  </a:cubicBezTo>
                  <a:cubicBezTo>
                    <a:pt x="10797" y="20250"/>
                    <a:pt x="10845" y="20466"/>
                    <a:pt x="10898" y="20682"/>
                  </a:cubicBezTo>
                  <a:cubicBezTo>
                    <a:pt x="10970" y="20978"/>
                    <a:pt x="11088" y="21287"/>
                    <a:pt x="11135" y="21589"/>
                  </a:cubicBezTo>
                  <a:lnTo>
                    <a:pt x="17124" y="21589"/>
                  </a:lnTo>
                  <a:cubicBezTo>
                    <a:pt x="17312" y="21165"/>
                    <a:pt x="17499" y="20740"/>
                    <a:pt x="17659" y="20314"/>
                  </a:cubicBezTo>
                  <a:cubicBezTo>
                    <a:pt x="17811" y="19911"/>
                    <a:pt x="17934" y="19507"/>
                    <a:pt x="18005" y="19100"/>
                  </a:cubicBezTo>
                  <a:cubicBezTo>
                    <a:pt x="18048" y="18847"/>
                    <a:pt x="18039" y="18592"/>
                    <a:pt x="18184" y="18352"/>
                  </a:cubicBezTo>
                  <a:cubicBezTo>
                    <a:pt x="18334" y="18101"/>
                    <a:pt x="18435" y="17851"/>
                    <a:pt x="18529" y="17594"/>
                  </a:cubicBezTo>
                  <a:cubicBezTo>
                    <a:pt x="18594" y="17419"/>
                    <a:pt x="18570" y="17185"/>
                    <a:pt x="18736" y="17022"/>
                  </a:cubicBezTo>
                  <a:cubicBezTo>
                    <a:pt x="18881" y="16880"/>
                    <a:pt x="19057" y="16894"/>
                    <a:pt x="19387" y="16893"/>
                  </a:cubicBezTo>
                  <a:cubicBezTo>
                    <a:pt x="19435" y="16893"/>
                    <a:pt x="19762" y="16908"/>
                    <a:pt x="19783" y="16902"/>
                  </a:cubicBezTo>
                  <a:cubicBezTo>
                    <a:pt x="20010" y="16827"/>
                    <a:pt x="20032" y="16441"/>
                    <a:pt x="20055" y="16325"/>
                  </a:cubicBezTo>
                  <a:cubicBezTo>
                    <a:pt x="20118" y="16014"/>
                    <a:pt x="20201" y="15709"/>
                    <a:pt x="20343" y="15403"/>
                  </a:cubicBezTo>
                  <a:cubicBezTo>
                    <a:pt x="20696" y="14638"/>
                    <a:pt x="21053" y="13880"/>
                    <a:pt x="21223" y="13098"/>
                  </a:cubicBezTo>
                  <a:cubicBezTo>
                    <a:pt x="21285" y="12811"/>
                    <a:pt x="21382" y="12483"/>
                    <a:pt x="21344" y="12197"/>
                  </a:cubicBezTo>
                  <a:cubicBezTo>
                    <a:pt x="21306" y="11913"/>
                    <a:pt x="20813" y="11688"/>
                    <a:pt x="20824" y="11394"/>
                  </a:cubicBezTo>
                  <a:cubicBezTo>
                    <a:pt x="20834" y="11134"/>
                    <a:pt x="20955" y="10872"/>
                    <a:pt x="20928" y="10611"/>
                  </a:cubicBezTo>
                  <a:cubicBezTo>
                    <a:pt x="20908" y="10422"/>
                    <a:pt x="20733" y="10253"/>
                    <a:pt x="20688" y="10065"/>
                  </a:cubicBezTo>
                  <a:cubicBezTo>
                    <a:pt x="20554" y="9501"/>
                    <a:pt x="20488" y="8939"/>
                    <a:pt x="20199" y="8386"/>
                  </a:cubicBezTo>
                  <a:cubicBezTo>
                    <a:pt x="19910" y="7834"/>
                    <a:pt x="19964" y="7252"/>
                    <a:pt x="19503" y="6715"/>
                  </a:cubicBezTo>
                  <a:cubicBezTo>
                    <a:pt x="19198" y="6362"/>
                    <a:pt x="19255" y="5908"/>
                    <a:pt x="18259" y="5852"/>
                  </a:cubicBezTo>
                  <a:cubicBezTo>
                    <a:pt x="17227" y="5794"/>
                    <a:pt x="16319" y="5596"/>
                    <a:pt x="15336" y="5437"/>
                  </a:cubicBezTo>
                  <a:cubicBezTo>
                    <a:pt x="14693" y="5333"/>
                    <a:pt x="13750" y="5367"/>
                    <a:pt x="13263" y="5105"/>
                  </a:cubicBezTo>
                  <a:cubicBezTo>
                    <a:pt x="13202" y="5072"/>
                    <a:pt x="13185" y="5042"/>
                    <a:pt x="13155" y="5011"/>
                  </a:cubicBezTo>
                  <a:cubicBezTo>
                    <a:pt x="13243" y="5338"/>
                    <a:pt x="13345" y="5664"/>
                    <a:pt x="13407" y="5993"/>
                  </a:cubicBezTo>
                  <a:cubicBezTo>
                    <a:pt x="13651" y="7293"/>
                    <a:pt x="13692" y="8626"/>
                    <a:pt x="13932" y="9925"/>
                  </a:cubicBezTo>
                  <a:cubicBezTo>
                    <a:pt x="14122" y="10955"/>
                    <a:pt x="14440" y="11979"/>
                    <a:pt x="15031" y="12974"/>
                  </a:cubicBezTo>
                  <a:cubicBezTo>
                    <a:pt x="15277" y="13389"/>
                    <a:pt x="15573" y="13795"/>
                    <a:pt x="15911" y="14194"/>
                  </a:cubicBezTo>
                  <a:cubicBezTo>
                    <a:pt x="15183" y="14205"/>
                    <a:pt x="14453" y="14215"/>
                    <a:pt x="13725" y="14222"/>
                  </a:cubicBezTo>
                  <a:cubicBezTo>
                    <a:pt x="13374" y="14225"/>
                    <a:pt x="13022" y="14219"/>
                    <a:pt x="12671" y="14222"/>
                  </a:cubicBezTo>
                  <a:lnTo>
                    <a:pt x="11493" y="7434"/>
                  </a:lnTo>
                  <a:lnTo>
                    <a:pt x="10842" y="6585"/>
                  </a:lnTo>
                  <a:lnTo>
                    <a:pt x="11372" y="6165"/>
                  </a:lnTo>
                  <a:lnTo>
                    <a:pt x="10587" y="5745"/>
                  </a:lnTo>
                  <a:lnTo>
                    <a:pt x="12693" y="4451"/>
                  </a:lnTo>
                  <a:cubicBezTo>
                    <a:pt x="12551" y="4429"/>
                    <a:pt x="12393" y="4394"/>
                    <a:pt x="12401" y="4413"/>
                  </a:cubicBezTo>
                  <a:cubicBezTo>
                    <a:pt x="12289" y="4161"/>
                    <a:pt x="12695" y="3741"/>
                    <a:pt x="12867" y="3508"/>
                  </a:cubicBezTo>
                  <a:cubicBezTo>
                    <a:pt x="13107" y="3184"/>
                    <a:pt x="13428" y="2894"/>
                    <a:pt x="13599" y="2554"/>
                  </a:cubicBezTo>
                  <a:cubicBezTo>
                    <a:pt x="13693" y="2367"/>
                    <a:pt x="13563" y="2368"/>
                    <a:pt x="13415" y="2241"/>
                  </a:cubicBezTo>
                  <a:cubicBezTo>
                    <a:pt x="13243" y="2094"/>
                    <a:pt x="13360" y="2009"/>
                    <a:pt x="13379" y="1846"/>
                  </a:cubicBezTo>
                  <a:cubicBezTo>
                    <a:pt x="13423" y="1471"/>
                    <a:pt x="13098" y="1174"/>
                    <a:pt x="12734" y="856"/>
                  </a:cubicBezTo>
                  <a:cubicBezTo>
                    <a:pt x="12445" y="604"/>
                    <a:pt x="12269" y="320"/>
                    <a:pt x="11692" y="180"/>
                  </a:cubicBezTo>
                  <a:cubicBezTo>
                    <a:pt x="11532" y="142"/>
                    <a:pt x="11343" y="151"/>
                    <a:pt x="11175" y="117"/>
                  </a:cubicBezTo>
                  <a:cubicBezTo>
                    <a:pt x="10806" y="42"/>
                    <a:pt x="10718" y="-11"/>
                    <a:pt x="10305" y="46"/>
                  </a:cubicBezTo>
                  <a:cubicBezTo>
                    <a:pt x="10087" y="75"/>
                    <a:pt x="9919" y="123"/>
                    <a:pt x="9712" y="101"/>
                  </a:cubicBezTo>
                  <a:cubicBezTo>
                    <a:pt x="9396" y="68"/>
                    <a:pt x="9241" y="7"/>
                    <a:pt x="8993" y="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5063" b="0" i="0" u="none" strike="noStrike" kern="0" cap="none" spc="0" normalizeH="0" baseline="0" noProof="0" dirty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</a:endParaRPr>
            </a:p>
          </p:txBody>
        </p:sp>
      </p:grpSp>
      <p:sp>
        <p:nvSpPr>
          <p:cNvPr id="54" name="TextBox 39">
            <a:extLst>
              <a:ext uri="{FF2B5EF4-FFF2-40B4-BE49-F238E27FC236}">
                <a16:creationId xmlns:a16="http://schemas.microsoft.com/office/drawing/2014/main" id="{072D6899-2C51-F5C4-FEF1-7A2E1A3D0FDF}"/>
              </a:ext>
            </a:extLst>
          </p:cNvPr>
          <p:cNvSpPr txBox="1"/>
          <p:nvPr/>
        </p:nvSpPr>
        <p:spPr>
          <a:xfrm rot="1748378">
            <a:off x="2268766" y="2316450"/>
            <a:ext cx="20143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IMPORTŐR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Tahoma" panose="020B0604030504040204" pitchFamily="34" charset="0"/>
              <a:cs typeface="Poppins" panose="00000500000000000000" pitchFamily="2" charset="-18"/>
            </a:endParaRPr>
          </a:p>
        </p:txBody>
      </p:sp>
      <p:sp>
        <p:nvSpPr>
          <p:cNvPr id="55" name="TextBox 39">
            <a:extLst>
              <a:ext uri="{FF2B5EF4-FFF2-40B4-BE49-F238E27FC236}">
                <a16:creationId xmlns:a16="http://schemas.microsoft.com/office/drawing/2014/main" id="{3EA5A330-3862-099B-75BA-C4DD57B1A9E7}"/>
              </a:ext>
            </a:extLst>
          </p:cNvPr>
          <p:cNvSpPr txBox="1"/>
          <p:nvPr/>
        </p:nvSpPr>
        <p:spPr>
          <a:xfrm rot="1748378">
            <a:off x="448273" y="2346641"/>
            <a:ext cx="36542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MEGHATALMAZOTT</a:t>
            </a:r>
            <a:b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</a:b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KÉPVISELŐ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Tahoma" panose="020B0604030504040204" pitchFamily="34" charset="0"/>
              <a:cs typeface="Poppins" panose="00000500000000000000" pitchFamily="2" charset="-18"/>
            </a:endParaRP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9FB50230-43A6-E4AF-BB41-18CC3410BE70}"/>
              </a:ext>
            </a:extLst>
          </p:cNvPr>
          <p:cNvSpPr txBox="1"/>
          <p:nvPr/>
        </p:nvSpPr>
        <p:spPr>
          <a:xfrm rot="1748378">
            <a:off x="1016109" y="3383274"/>
            <a:ext cx="26669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FORGALMAZÓ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Tahoma" panose="020B0604030504040204" pitchFamily="34" charset="0"/>
              <a:cs typeface="Poppins" panose="00000500000000000000" pitchFamily="2" charset="-18"/>
            </a:endParaRPr>
          </a:p>
        </p:txBody>
      </p:sp>
      <p:sp>
        <p:nvSpPr>
          <p:cNvPr id="57" name="TextBox 39">
            <a:extLst>
              <a:ext uri="{FF2B5EF4-FFF2-40B4-BE49-F238E27FC236}">
                <a16:creationId xmlns:a16="http://schemas.microsoft.com/office/drawing/2014/main" id="{0A412CFD-79D1-9814-26C1-383AE0D36223}"/>
              </a:ext>
            </a:extLst>
          </p:cNvPr>
          <p:cNvSpPr txBox="1"/>
          <p:nvPr/>
        </p:nvSpPr>
        <p:spPr>
          <a:xfrm rot="1748378">
            <a:off x="623554" y="3828194"/>
            <a:ext cx="271921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LOGISZTIKAI</a:t>
            </a:r>
            <a:b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</a:b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SZOLGÁLTATÓ</a:t>
            </a:r>
          </a:p>
        </p:txBody>
      </p:sp>
      <p:pic>
        <p:nvPicPr>
          <p:cNvPr id="58" name="Picture 2" descr="1,604 Warehouse Silhouettes Illustrations &amp; Clip Art - iStock">
            <a:extLst>
              <a:ext uri="{FF2B5EF4-FFF2-40B4-BE49-F238E27FC236}">
                <a16:creationId xmlns:a16="http://schemas.microsoft.com/office/drawing/2014/main" id="{9BD5A1E3-8212-7753-AD18-7928FD8EA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8378">
            <a:off x="3208537" y="4823309"/>
            <a:ext cx="532044" cy="38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Csoportba foglalás 60">
            <a:extLst>
              <a:ext uri="{FF2B5EF4-FFF2-40B4-BE49-F238E27FC236}">
                <a16:creationId xmlns:a16="http://schemas.microsoft.com/office/drawing/2014/main" id="{96DC2A41-7F87-18F8-A79F-CFE2B4BF84D3}"/>
              </a:ext>
            </a:extLst>
          </p:cNvPr>
          <p:cNvGrpSpPr/>
          <p:nvPr/>
        </p:nvGrpSpPr>
        <p:grpSpPr>
          <a:xfrm rot="19869294">
            <a:off x="7351420" y="2458475"/>
            <a:ext cx="3106182" cy="1558684"/>
            <a:chOff x="17393673" y="3954340"/>
            <a:chExt cx="7033044" cy="3861894"/>
          </a:xfrm>
        </p:grpSpPr>
        <p:sp>
          <p:nvSpPr>
            <p:cNvPr id="62" name="TextBox 39">
              <a:extLst>
                <a:ext uri="{FF2B5EF4-FFF2-40B4-BE49-F238E27FC236}">
                  <a16:creationId xmlns:a16="http://schemas.microsoft.com/office/drawing/2014/main" id="{A3B95464-2869-A7D3-DD07-C58FF88656B1}"/>
                </a:ext>
              </a:extLst>
            </p:cNvPr>
            <p:cNvSpPr txBox="1"/>
            <p:nvPr/>
          </p:nvSpPr>
          <p:spPr>
            <a:xfrm>
              <a:off x="19871649" y="4479486"/>
              <a:ext cx="4555068" cy="91507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828434"/>
              <a:r>
                <a:rPr lang="hu-HU" sz="2400" dirty="0">
                  <a:solidFill>
                    <a:srgbClr val="000000"/>
                  </a:solidFill>
                  <a:latin typeface="Poppins" panose="00000500000000000000" pitchFamily="2" charset="-18"/>
                  <a:ea typeface="Tahoma" panose="020B0604030504040204" pitchFamily="34" charset="0"/>
                  <a:cs typeface="Poppins" panose="00000500000000000000" pitchFamily="2" charset="-18"/>
                </a:rPr>
                <a:t>FELHASZNÁLÓ</a:t>
              </a:r>
              <a:endParaRPr lang="en-US" sz="2400" dirty="0">
                <a:solidFill>
                  <a:srgbClr val="000000"/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endParaRPr>
            </a:p>
          </p:txBody>
        </p:sp>
        <p:pic>
          <p:nvPicPr>
            <p:cNvPr id="63" name="Picture 8" descr="Family silhouette | Free SVG">
              <a:extLst>
                <a:ext uri="{FF2B5EF4-FFF2-40B4-BE49-F238E27FC236}">
                  <a16:creationId xmlns:a16="http://schemas.microsoft.com/office/drawing/2014/main" id="{1DC86CC5-EC0A-597B-37F9-4E6DE67EB3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1676" y="5851951"/>
              <a:ext cx="1964283" cy="1964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39">
              <a:extLst>
                <a:ext uri="{FF2B5EF4-FFF2-40B4-BE49-F238E27FC236}">
                  <a16:creationId xmlns:a16="http://schemas.microsoft.com/office/drawing/2014/main" id="{2933BE2C-DB0F-C15A-544E-CA61374F23FA}"/>
                </a:ext>
              </a:extLst>
            </p:cNvPr>
            <p:cNvSpPr txBox="1"/>
            <p:nvPr/>
          </p:nvSpPr>
          <p:spPr>
            <a:xfrm>
              <a:off x="19960867" y="6494213"/>
              <a:ext cx="4028787" cy="91507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828434"/>
              <a:r>
                <a:rPr lang="hu-HU" sz="2400" dirty="0">
                  <a:solidFill>
                    <a:srgbClr val="000000"/>
                  </a:solidFill>
                  <a:latin typeface="Poppins" panose="00000500000000000000" pitchFamily="2" charset="-18"/>
                  <a:ea typeface="Tahoma" panose="020B0604030504040204" pitchFamily="34" charset="0"/>
                  <a:cs typeface="Poppins" panose="00000500000000000000" pitchFamily="2" charset="-18"/>
                </a:rPr>
                <a:t>FOGYASZTÓ</a:t>
              </a:r>
              <a:endParaRPr lang="en-US" sz="2400" dirty="0">
                <a:solidFill>
                  <a:srgbClr val="000000"/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endParaRPr>
            </a:p>
          </p:txBody>
        </p:sp>
        <p:pic>
          <p:nvPicPr>
            <p:cNvPr id="65" name="Picture 10" descr="Construction workers silhouette Royalty Free Vector Image">
              <a:extLst>
                <a:ext uri="{FF2B5EF4-FFF2-40B4-BE49-F238E27FC236}">
                  <a16:creationId xmlns:a16="http://schemas.microsoft.com/office/drawing/2014/main" id="{A00F8511-2924-51E8-DC57-830DDFF7E1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9" b="14787"/>
            <a:stretch/>
          </p:blipFill>
          <p:spPr bwMode="auto">
            <a:xfrm>
              <a:off x="17393673" y="3954340"/>
              <a:ext cx="2281662" cy="1467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0" name="Csoportba foglalás 79">
            <a:extLst>
              <a:ext uri="{FF2B5EF4-FFF2-40B4-BE49-F238E27FC236}">
                <a16:creationId xmlns:a16="http://schemas.microsoft.com/office/drawing/2014/main" id="{0EF845A1-E980-47D9-A8F3-3A7C58D6A1A9}"/>
              </a:ext>
            </a:extLst>
          </p:cNvPr>
          <p:cNvGrpSpPr/>
          <p:nvPr/>
        </p:nvGrpSpPr>
        <p:grpSpPr>
          <a:xfrm>
            <a:off x="5373468" y="-323172"/>
            <a:ext cx="3289377" cy="2955061"/>
            <a:chOff x="1021242" y="3538670"/>
            <a:chExt cx="20566797" cy="8161755"/>
          </a:xfrm>
        </p:grpSpPr>
        <p:sp>
          <p:nvSpPr>
            <p:cNvPr id="82" name="Freeform 6">
              <a:extLst>
                <a:ext uri="{FF2B5EF4-FFF2-40B4-BE49-F238E27FC236}">
                  <a16:creationId xmlns:a16="http://schemas.microsoft.com/office/drawing/2014/main" id="{B082F2A0-9F3F-4C41-AC8A-BD12398F7E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903" y="3580090"/>
              <a:ext cx="20210136" cy="8120074"/>
            </a:xfrm>
            <a:custGeom>
              <a:avLst/>
              <a:gdLst>
                <a:gd name="connsiteX0" fmla="*/ 19348523 w 19348523"/>
                <a:gd name="connsiteY0" fmla="*/ 0 h 11361807"/>
                <a:gd name="connsiteX1" fmla="*/ 19348523 w 19348523"/>
                <a:gd name="connsiteY1" fmla="*/ 218962 h 11361807"/>
                <a:gd name="connsiteX2" fmla="*/ 19303173 w 19348523"/>
                <a:gd name="connsiteY2" fmla="*/ 224482 h 11361807"/>
                <a:gd name="connsiteX3" fmla="*/ 17812153 w 19348523"/>
                <a:gd name="connsiteY3" fmla="*/ 424309 h 11361807"/>
                <a:gd name="connsiteX4" fmla="*/ 13923887 w 19348523"/>
                <a:gd name="connsiteY4" fmla="*/ 1169809 h 11361807"/>
                <a:gd name="connsiteX5" fmla="*/ 12563385 w 19348523"/>
                <a:gd name="connsiteY5" fmla="*/ 1675078 h 11361807"/>
                <a:gd name="connsiteX6" fmla="*/ 12183437 w 19348523"/>
                <a:gd name="connsiteY6" fmla="*/ 2226044 h 11361807"/>
                <a:gd name="connsiteX7" fmla="*/ 12905469 w 19348523"/>
                <a:gd name="connsiteY7" fmla="*/ 2906264 h 11361807"/>
                <a:gd name="connsiteX8" fmla="*/ 13825961 w 19348523"/>
                <a:gd name="connsiteY8" fmla="*/ 3740545 h 11361807"/>
                <a:gd name="connsiteX9" fmla="*/ 12951167 w 19348523"/>
                <a:gd name="connsiteY9" fmla="*/ 4581356 h 11361807"/>
                <a:gd name="connsiteX10" fmla="*/ 10762875 w 19348523"/>
                <a:gd name="connsiteY10" fmla="*/ 4785030 h 11361807"/>
                <a:gd name="connsiteX11" fmla="*/ 8239027 w 19348523"/>
                <a:gd name="connsiteY11" fmla="*/ 5321634 h 11361807"/>
                <a:gd name="connsiteX12" fmla="*/ 8368289 w 19348523"/>
                <a:gd name="connsiteY12" fmla="*/ 5499196 h 11361807"/>
                <a:gd name="connsiteX13" fmla="*/ 8851384 w 19348523"/>
                <a:gd name="connsiteY13" fmla="*/ 5901322 h 11361807"/>
                <a:gd name="connsiteX14" fmla="*/ 10281085 w 19348523"/>
                <a:gd name="connsiteY14" fmla="*/ 7759198 h 11361807"/>
                <a:gd name="connsiteX15" fmla="*/ 9880246 w 19348523"/>
                <a:gd name="connsiteY15" fmla="*/ 8774959 h 11361807"/>
                <a:gd name="connsiteX16" fmla="*/ 8783489 w 19348523"/>
                <a:gd name="connsiteY16" fmla="*/ 9551794 h 11361807"/>
                <a:gd name="connsiteX17" fmla="*/ 5627700 w 19348523"/>
                <a:gd name="connsiteY17" fmla="*/ 10704643 h 11361807"/>
                <a:gd name="connsiteX18" fmla="*/ 3922769 w 19348523"/>
                <a:gd name="connsiteY18" fmla="*/ 11257016 h 11361807"/>
                <a:gd name="connsiteX19" fmla="*/ 3637608 w 19348523"/>
                <a:gd name="connsiteY19" fmla="*/ 11361807 h 11361807"/>
                <a:gd name="connsiteX20" fmla="*/ 0 w 19348523"/>
                <a:gd name="connsiteY20" fmla="*/ 11361807 h 11361807"/>
                <a:gd name="connsiteX21" fmla="*/ 69573 w 19348523"/>
                <a:gd name="connsiteY21" fmla="*/ 11313341 h 11361807"/>
                <a:gd name="connsiteX22" fmla="*/ 1614091 w 19348523"/>
                <a:gd name="connsiteY22" fmla="*/ 10485302 h 11361807"/>
                <a:gd name="connsiteX23" fmla="*/ 5310424 w 19348523"/>
                <a:gd name="connsiteY23" fmla="*/ 9252810 h 11361807"/>
                <a:gd name="connsiteX24" fmla="*/ 7893026 w 19348523"/>
                <a:gd name="connsiteY24" fmla="*/ 8414612 h 11361807"/>
                <a:gd name="connsiteX25" fmla="*/ 8658145 w 19348523"/>
                <a:gd name="connsiteY25" fmla="*/ 7759198 h 11361807"/>
                <a:gd name="connsiteX26" fmla="*/ 7686732 w 19348523"/>
                <a:gd name="connsiteY26" fmla="*/ 6427481 h 11361807"/>
                <a:gd name="connsiteX27" fmla="*/ 6935975 w 19348523"/>
                <a:gd name="connsiteY27" fmla="*/ 5321634 h 11361807"/>
                <a:gd name="connsiteX28" fmla="*/ 8449239 w 19348523"/>
                <a:gd name="connsiteY28" fmla="*/ 4362014 h 11361807"/>
                <a:gd name="connsiteX29" fmla="*/ 10565720 w 19348523"/>
                <a:gd name="connsiteY29" fmla="*/ 4179229 h 11361807"/>
                <a:gd name="connsiteX30" fmla="*/ 12730509 w 19348523"/>
                <a:gd name="connsiteY30" fmla="*/ 3740545 h 11361807"/>
                <a:gd name="connsiteX31" fmla="*/ 12101181 w 19348523"/>
                <a:gd name="connsiteY31" fmla="*/ 3104717 h 11361807"/>
                <a:gd name="connsiteX32" fmla="*/ 11283835 w 19348523"/>
                <a:gd name="connsiteY32" fmla="*/ 2226044 h 11361807"/>
                <a:gd name="connsiteX33" fmla="*/ 11851797 w 19348523"/>
                <a:gd name="connsiteY33" fmla="*/ 1493599 h 11361807"/>
                <a:gd name="connsiteX34" fmla="*/ 13372897 w 19348523"/>
                <a:gd name="connsiteY34" fmla="*/ 967440 h 11361807"/>
                <a:gd name="connsiteX35" fmla="*/ 17338197 w 19348523"/>
                <a:gd name="connsiteY35" fmla="*/ 249358 h 11361807"/>
                <a:gd name="connsiteX36" fmla="*/ 19283963 w 19348523"/>
                <a:gd name="connsiteY36" fmla="*/ 7168 h 1136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348523" h="11361807">
                  <a:moveTo>
                    <a:pt x="19348523" y="0"/>
                  </a:moveTo>
                  <a:lnTo>
                    <a:pt x="19348523" y="218962"/>
                  </a:lnTo>
                  <a:lnTo>
                    <a:pt x="19303173" y="224482"/>
                  </a:lnTo>
                  <a:cubicBezTo>
                    <a:pt x="18827877" y="283609"/>
                    <a:pt x="18323319" y="350379"/>
                    <a:pt x="17812153" y="424309"/>
                  </a:cubicBezTo>
                  <a:cubicBezTo>
                    <a:pt x="16216631" y="654095"/>
                    <a:pt x="14892689" y="904771"/>
                    <a:pt x="13923887" y="1169809"/>
                  </a:cubicBezTo>
                  <a:cubicBezTo>
                    <a:pt x="13324587" y="1334315"/>
                    <a:pt x="12862381" y="1504044"/>
                    <a:pt x="12563385" y="1675078"/>
                  </a:cubicBezTo>
                  <a:cubicBezTo>
                    <a:pt x="12240885" y="1857864"/>
                    <a:pt x="12107709" y="2043260"/>
                    <a:pt x="12183437" y="2226044"/>
                  </a:cubicBezTo>
                  <a:cubicBezTo>
                    <a:pt x="12325753" y="2568113"/>
                    <a:pt x="12599945" y="2727396"/>
                    <a:pt x="12905469" y="2906264"/>
                  </a:cubicBezTo>
                  <a:cubicBezTo>
                    <a:pt x="13218829" y="3089049"/>
                    <a:pt x="13594859" y="3308391"/>
                    <a:pt x="13825961" y="3740545"/>
                  </a:cubicBezTo>
                  <a:cubicBezTo>
                    <a:pt x="13965669" y="3999055"/>
                    <a:pt x="13940861" y="4371153"/>
                    <a:pt x="12951167" y="4581356"/>
                  </a:cubicBezTo>
                  <a:cubicBezTo>
                    <a:pt x="12353173" y="4709305"/>
                    <a:pt x="11547579" y="4748473"/>
                    <a:pt x="10762875" y="4785030"/>
                  </a:cubicBezTo>
                  <a:cubicBezTo>
                    <a:pt x="9022425" y="4868589"/>
                    <a:pt x="8279503" y="4959981"/>
                    <a:pt x="8239027" y="5321634"/>
                  </a:cubicBezTo>
                  <a:cubicBezTo>
                    <a:pt x="8239027" y="5324245"/>
                    <a:pt x="8239027" y="5369941"/>
                    <a:pt x="8368289" y="5499196"/>
                  </a:cubicBezTo>
                  <a:cubicBezTo>
                    <a:pt x="8484492" y="5615395"/>
                    <a:pt x="8660757" y="5752483"/>
                    <a:pt x="8851384" y="5901322"/>
                  </a:cubicBezTo>
                  <a:cubicBezTo>
                    <a:pt x="9428487" y="6351755"/>
                    <a:pt x="10219719" y="6969307"/>
                    <a:pt x="10281085" y="7759198"/>
                  </a:cubicBezTo>
                  <a:cubicBezTo>
                    <a:pt x="10307198" y="8106489"/>
                    <a:pt x="10176632" y="8449863"/>
                    <a:pt x="9880246" y="8774959"/>
                  </a:cubicBezTo>
                  <a:cubicBezTo>
                    <a:pt x="9632170" y="9046525"/>
                    <a:pt x="9275724" y="9301118"/>
                    <a:pt x="8783489" y="9551794"/>
                  </a:cubicBezTo>
                  <a:cubicBezTo>
                    <a:pt x="7929585" y="9985255"/>
                    <a:pt x="6787129" y="10341685"/>
                    <a:pt x="5627700" y="10704643"/>
                  </a:cubicBezTo>
                  <a:cubicBezTo>
                    <a:pt x="5067244" y="10879921"/>
                    <a:pt x="4487938" y="11061073"/>
                    <a:pt x="3922769" y="11257016"/>
                  </a:cubicBezTo>
                  <a:lnTo>
                    <a:pt x="3637608" y="11361807"/>
                  </a:lnTo>
                  <a:lnTo>
                    <a:pt x="0" y="11361807"/>
                  </a:lnTo>
                  <a:lnTo>
                    <a:pt x="69573" y="11313341"/>
                  </a:lnTo>
                  <a:cubicBezTo>
                    <a:pt x="536674" y="11008686"/>
                    <a:pt x="1047106" y="10735978"/>
                    <a:pt x="1614091" y="10485302"/>
                  </a:cubicBezTo>
                  <a:cubicBezTo>
                    <a:pt x="2807467" y="9956532"/>
                    <a:pt x="4110519" y="9589656"/>
                    <a:pt x="5310424" y="9252810"/>
                  </a:cubicBezTo>
                  <a:cubicBezTo>
                    <a:pt x="6324924" y="8966883"/>
                    <a:pt x="7246723" y="8708373"/>
                    <a:pt x="7893026" y="8414612"/>
                  </a:cubicBezTo>
                  <a:cubicBezTo>
                    <a:pt x="8641173" y="8076460"/>
                    <a:pt x="8654228" y="7844063"/>
                    <a:pt x="8658145" y="7759198"/>
                  </a:cubicBezTo>
                  <a:cubicBezTo>
                    <a:pt x="8681647" y="7319209"/>
                    <a:pt x="8134574" y="6826996"/>
                    <a:pt x="7686732" y="6427481"/>
                  </a:cubicBezTo>
                  <a:cubicBezTo>
                    <a:pt x="7242806" y="6027966"/>
                    <a:pt x="6851107" y="5676758"/>
                    <a:pt x="6935975" y="5321634"/>
                  </a:cubicBezTo>
                  <a:cubicBezTo>
                    <a:pt x="7015622" y="4986093"/>
                    <a:pt x="7344648" y="4566994"/>
                    <a:pt x="8449239" y="4362014"/>
                  </a:cubicBezTo>
                  <a:cubicBezTo>
                    <a:pt x="9069429" y="4245815"/>
                    <a:pt x="9833243" y="4211869"/>
                    <a:pt x="10565720" y="4179229"/>
                  </a:cubicBezTo>
                  <a:cubicBezTo>
                    <a:pt x="12193881" y="4106116"/>
                    <a:pt x="12846713" y="4027779"/>
                    <a:pt x="12730509" y="3740545"/>
                  </a:cubicBezTo>
                  <a:cubicBezTo>
                    <a:pt x="12601249" y="3423284"/>
                    <a:pt x="12375369" y="3279667"/>
                    <a:pt x="12101181" y="3104717"/>
                  </a:cubicBezTo>
                  <a:cubicBezTo>
                    <a:pt x="11766929" y="2891903"/>
                    <a:pt x="11409179" y="2663421"/>
                    <a:pt x="11283835" y="2226044"/>
                  </a:cubicBezTo>
                  <a:cubicBezTo>
                    <a:pt x="11210718" y="1967534"/>
                    <a:pt x="11411790" y="1722080"/>
                    <a:pt x="11851797" y="1493599"/>
                  </a:cubicBezTo>
                  <a:cubicBezTo>
                    <a:pt x="12203021" y="1310814"/>
                    <a:pt x="12720065" y="1134558"/>
                    <a:pt x="13372897" y="967440"/>
                  </a:cubicBezTo>
                  <a:cubicBezTo>
                    <a:pt x="14378257" y="710236"/>
                    <a:pt x="15727009" y="468699"/>
                    <a:pt x="17338197" y="249358"/>
                  </a:cubicBezTo>
                  <a:cubicBezTo>
                    <a:pt x="18018449" y="156007"/>
                    <a:pt x="18684337" y="75059"/>
                    <a:pt x="19283963" y="7168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3266" dirty="0">
                <a:latin typeface="Lato Light" panose="020F0502020204030203" pitchFamily="34" charset="0"/>
              </a:endParaRPr>
            </a:p>
          </p:txBody>
        </p:sp>
        <p:sp>
          <p:nvSpPr>
            <p:cNvPr id="83" name="Freeform 8">
              <a:extLst>
                <a:ext uri="{FF2B5EF4-FFF2-40B4-BE49-F238E27FC236}">
                  <a16:creationId xmlns:a16="http://schemas.microsoft.com/office/drawing/2014/main" id="{D5201DEA-3EC5-4801-A9AF-5CC7149EF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242" y="3538670"/>
              <a:ext cx="20566795" cy="8161126"/>
            </a:xfrm>
            <a:custGeom>
              <a:avLst/>
              <a:gdLst>
                <a:gd name="connsiteX0" fmla="*/ 19689976 w 19689976"/>
                <a:gd name="connsiteY0" fmla="*/ 0 h 11419247"/>
                <a:gd name="connsiteX1" fmla="*/ 19689976 w 19689976"/>
                <a:gd name="connsiteY1" fmla="*/ 215360 h 11419247"/>
                <a:gd name="connsiteX2" fmla="*/ 19640824 w 19689976"/>
                <a:gd name="connsiteY2" fmla="*/ 221250 h 11419247"/>
                <a:gd name="connsiteX3" fmla="*/ 18150068 w 19689976"/>
                <a:gd name="connsiteY3" fmla="*/ 418216 h 11419247"/>
                <a:gd name="connsiteX4" fmla="*/ 14262486 w 19689976"/>
                <a:gd name="connsiteY4" fmla="*/ 1151996 h 11419247"/>
                <a:gd name="connsiteX5" fmla="*/ 12902224 w 19689976"/>
                <a:gd name="connsiteY5" fmla="*/ 1649452 h 11419247"/>
                <a:gd name="connsiteX6" fmla="*/ 12522342 w 19689976"/>
                <a:gd name="connsiteY6" fmla="*/ 2191301 h 11419247"/>
                <a:gd name="connsiteX7" fmla="*/ 13244246 w 19689976"/>
                <a:gd name="connsiteY7" fmla="*/ 2861105 h 11419247"/>
                <a:gd name="connsiteX8" fmla="*/ 14164578 w 19689976"/>
                <a:gd name="connsiteY8" fmla="*/ 3682364 h 11419247"/>
                <a:gd name="connsiteX9" fmla="*/ 13289938 w 19689976"/>
                <a:gd name="connsiteY9" fmla="*/ 4510152 h 11419247"/>
                <a:gd name="connsiteX10" fmla="*/ 11102031 w 19689976"/>
                <a:gd name="connsiteY10" fmla="*/ 4711224 h 11419247"/>
                <a:gd name="connsiteX11" fmla="*/ 8578627 w 19689976"/>
                <a:gd name="connsiteY11" fmla="*/ 5240016 h 11419247"/>
                <a:gd name="connsiteX12" fmla="*/ 8707865 w 19689976"/>
                <a:gd name="connsiteY12" fmla="*/ 5413668 h 11419247"/>
                <a:gd name="connsiteX13" fmla="*/ 9190877 w 19689976"/>
                <a:gd name="connsiteY13" fmla="*/ 5809283 h 11419247"/>
                <a:gd name="connsiteX14" fmla="*/ 10620326 w 19689976"/>
                <a:gd name="connsiteY14" fmla="*/ 7638511 h 11419247"/>
                <a:gd name="connsiteX15" fmla="*/ 10219558 w 19689976"/>
                <a:gd name="connsiteY15" fmla="*/ 8637341 h 11419247"/>
                <a:gd name="connsiteX16" fmla="*/ 9122993 w 19689976"/>
                <a:gd name="connsiteY16" fmla="*/ 9402458 h 11419247"/>
                <a:gd name="connsiteX17" fmla="*/ 5967761 w 19689976"/>
                <a:gd name="connsiteY17" fmla="*/ 10538381 h 11419247"/>
                <a:gd name="connsiteX18" fmla="*/ 3430250 w 19689976"/>
                <a:gd name="connsiteY18" fmla="*/ 11382727 h 11419247"/>
                <a:gd name="connsiteX19" fmla="*/ 3339249 w 19689976"/>
                <a:gd name="connsiteY19" fmla="*/ 11419247 h 11419247"/>
                <a:gd name="connsiteX20" fmla="*/ 0 w 19689976"/>
                <a:gd name="connsiteY20" fmla="*/ 11419247 h 11419247"/>
                <a:gd name="connsiteX21" fmla="*/ 410611 w 19689976"/>
                <a:gd name="connsiteY21" fmla="*/ 11137047 h 11419247"/>
                <a:gd name="connsiteX22" fmla="*/ 1954857 w 19689976"/>
                <a:gd name="connsiteY22" fmla="*/ 10321642 h 11419247"/>
                <a:gd name="connsiteX23" fmla="*/ 5650540 w 19689976"/>
                <a:gd name="connsiteY23" fmla="*/ 9108684 h 11419247"/>
                <a:gd name="connsiteX24" fmla="*/ 8232687 w 19689976"/>
                <a:gd name="connsiteY24" fmla="*/ 8284813 h 11419247"/>
                <a:gd name="connsiteX25" fmla="*/ 8997672 w 19689976"/>
                <a:gd name="connsiteY25" fmla="*/ 7638511 h 11419247"/>
                <a:gd name="connsiteX26" fmla="*/ 8026430 w 19689976"/>
                <a:gd name="connsiteY26" fmla="*/ 6327629 h 11419247"/>
                <a:gd name="connsiteX27" fmla="*/ 7275805 w 19689976"/>
                <a:gd name="connsiteY27" fmla="*/ 5240016 h 11419247"/>
                <a:gd name="connsiteX28" fmla="*/ 8788802 w 19689976"/>
                <a:gd name="connsiteY28" fmla="*/ 4293413 h 11419247"/>
                <a:gd name="connsiteX29" fmla="*/ 10904910 w 19689976"/>
                <a:gd name="connsiteY29" fmla="*/ 4113232 h 11419247"/>
                <a:gd name="connsiteX30" fmla="*/ 13069318 w 19689976"/>
                <a:gd name="connsiteY30" fmla="*/ 3682364 h 11419247"/>
                <a:gd name="connsiteX31" fmla="*/ 12440100 w 19689976"/>
                <a:gd name="connsiteY31" fmla="*/ 3055648 h 11419247"/>
                <a:gd name="connsiteX32" fmla="*/ 11622899 w 19689976"/>
                <a:gd name="connsiteY32" fmla="*/ 2191301 h 11419247"/>
                <a:gd name="connsiteX33" fmla="*/ 12190762 w 19689976"/>
                <a:gd name="connsiteY33" fmla="*/ 1470577 h 11419247"/>
                <a:gd name="connsiteX34" fmla="*/ 13711594 w 19689976"/>
                <a:gd name="connsiteY34" fmla="*/ 952230 h 11419247"/>
                <a:gd name="connsiteX35" fmla="*/ 17676196 w 19689976"/>
                <a:gd name="connsiteY35" fmla="*/ 244563 h 11419247"/>
                <a:gd name="connsiteX36" fmla="*/ 19621618 w 19689976"/>
                <a:gd name="connsiteY36" fmla="*/ 7423 h 1141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689976" h="11419247">
                  <a:moveTo>
                    <a:pt x="19689976" y="0"/>
                  </a:moveTo>
                  <a:lnTo>
                    <a:pt x="19689976" y="215360"/>
                  </a:lnTo>
                  <a:lnTo>
                    <a:pt x="19640824" y="221250"/>
                  </a:lnTo>
                  <a:cubicBezTo>
                    <a:pt x="19165614" y="279469"/>
                    <a:pt x="18661146" y="345262"/>
                    <a:pt x="18150068" y="418216"/>
                  </a:cubicBezTo>
                  <a:cubicBezTo>
                    <a:pt x="16554828" y="644095"/>
                    <a:pt x="15231118" y="890864"/>
                    <a:pt x="14262486" y="1151996"/>
                  </a:cubicBezTo>
                  <a:cubicBezTo>
                    <a:pt x="13663292" y="1312592"/>
                    <a:pt x="13201168" y="1479717"/>
                    <a:pt x="12902224" y="1649452"/>
                  </a:cubicBezTo>
                  <a:cubicBezTo>
                    <a:pt x="12579782" y="1829634"/>
                    <a:pt x="12446626" y="2012426"/>
                    <a:pt x="12522342" y="2191301"/>
                  </a:cubicBezTo>
                  <a:cubicBezTo>
                    <a:pt x="12664634" y="2528161"/>
                    <a:pt x="12938776" y="2686147"/>
                    <a:pt x="13244246" y="2861105"/>
                  </a:cubicBezTo>
                  <a:cubicBezTo>
                    <a:pt x="13557552" y="3041286"/>
                    <a:pt x="13933518" y="3256720"/>
                    <a:pt x="14164578" y="3682364"/>
                  </a:cubicBezTo>
                  <a:cubicBezTo>
                    <a:pt x="14304260" y="3936968"/>
                    <a:pt x="14279456" y="4303858"/>
                    <a:pt x="13289938" y="4510152"/>
                  </a:cubicBezTo>
                  <a:cubicBezTo>
                    <a:pt x="12692050" y="4635495"/>
                    <a:pt x="11886596" y="4673360"/>
                    <a:pt x="11102031" y="4711224"/>
                  </a:cubicBezTo>
                  <a:cubicBezTo>
                    <a:pt x="9361888" y="4793481"/>
                    <a:pt x="8619096" y="4882265"/>
                    <a:pt x="8578627" y="5240016"/>
                  </a:cubicBezTo>
                  <a:cubicBezTo>
                    <a:pt x="8578627" y="5241321"/>
                    <a:pt x="8578627" y="5287020"/>
                    <a:pt x="8707865" y="5413668"/>
                  </a:cubicBezTo>
                  <a:cubicBezTo>
                    <a:pt x="8824050" y="5527261"/>
                    <a:pt x="9000283" y="5663049"/>
                    <a:pt x="9190877" y="5809283"/>
                  </a:cubicBezTo>
                  <a:cubicBezTo>
                    <a:pt x="9767877" y="6253207"/>
                    <a:pt x="10558970" y="6860339"/>
                    <a:pt x="10620326" y="7638511"/>
                  </a:cubicBezTo>
                  <a:cubicBezTo>
                    <a:pt x="10646434" y="7980595"/>
                    <a:pt x="10515891" y="8317455"/>
                    <a:pt x="10219558" y="8637341"/>
                  </a:cubicBezTo>
                  <a:cubicBezTo>
                    <a:pt x="9971525" y="8905001"/>
                    <a:pt x="9615142" y="9155688"/>
                    <a:pt x="9122993" y="9402458"/>
                  </a:cubicBezTo>
                  <a:cubicBezTo>
                    <a:pt x="8269240" y="9829408"/>
                    <a:pt x="7126985" y="10180631"/>
                    <a:pt x="5967761" y="10538381"/>
                  </a:cubicBezTo>
                  <a:cubicBezTo>
                    <a:pt x="5127224" y="10796901"/>
                    <a:pt x="4244282" y="11068458"/>
                    <a:pt x="3430250" y="11382727"/>
                  </a:cubicBezTo>
                  <a:lnTo>
                    <a:pt x="3339249" y="11419247"/>
                  </a:lnTo>
                  <a:lnTo>
                    <a:pt x="0" y="11419247"/>
                  </a:lnTo>
                  <a:lnTo>
                    <a:pt x="410611" y="11137047"/>
                  </a:lnTo>
                  <a:cubicBezTo>
                    <a:pt x="877630" y="10836969"/>
                    <a:pt x="1387973" y="10569391"/>
                    <a:pt x="1954857" y="10321642"/>
                  </a:cubicBezTo>
                  <a:cubicBezTo>
                    <a:pt x="3148024" y="9800684"/>
                    <a:pt x="4450846" y="9440322"/>
                    <a:pt x="5650540" y="9108684"/>
                  </a:cubicBezTo>
                  <a:cubicBezTo>
                    <a:pt x="6664861" y="8826662"/>
                    <a:pt x="7586498" y="8572058"/>
                    <a:pt x="8232687" y="8284813"/>
                  </a:cubicBezTo>
                  <a:cubicBezTo>
                    <a:pt x="8980701" y="7949259"/>
                    <a:pt x="8993755" y="7722074"/>
                    <a:pt x="8997672" y="7638511"/>
                  </a:cubicBezTo>
                  <a:cubicBezTo>
                    <a:pt x="9021170" y="7205033"/>
                    <a:pt x="8474193" y="6723245"/>
                    <a:pt x="8026430" y="6327629"/>
                  </a:cubicBezTo>
                  <a:cubicBezTo>
                    <a:pt x="7582582" y="5934627"/>
                    <a:pt x="7190951" y="5588627"/>
                    <a:pt x="7275805" y="5240016"/>
                  </a:cubicBezTo>
                  <a:cubicBezTo>
                    <a:pt x="7355436" y="4908378"/>
                    <a:pt x="7684405" y="4497096"/>
                    <a:pt x="8788802" y="4293413"/>
                  </a:cubicBezTo>
                  <a:cubicBezTo>
                    <a:pt x="9408883" y="4179821"/>
                    <a:pt x="10172562" y="4145874"/>
                    <a:pt x="10904910" y="4113232"/>
                  </a:cubicBezTo>
                  <a:cubicBezTo>
                    <a:pt x="12532786" y="4042727"/>
                    <a:pt x="13185502" y="3964386"/>
                    <a:pt x="13069318" y="3682364"/>
                  </a:cubicBezTo>
                  <a:cubicBezTo>
                    <a:pt x="12940082" y="3370311"/>
                    <a:pt x="12714242" y="3229300"/>
                    <a:pt x="12440100" y="3055648"/>
                  </a:cubicBezTo>
                  <a:cubicBezTo>
                    <a:pt x="12105910" y="2845437"/>
                    <a:pt x="11748220" y="2622169"/>
                    <a:pt x="11622899" y="2191301"/>
                  </a:cubicBezTo>
                  <a:cubicBezTo>
                    <a:pt x="11549795" y="1938004"/>
                    <a:pt x="11750831" y="1695151"/>
                    <a:pt x="12190762" y="1470577"/>
                  </a:cubicBezTo>
                  <a:cubicBezTo>
                    <a:pt x="12541924" y="1290396"/>
                    <a:pt x="13058876" y="1116743"/>
                    <a:pt x="13711594" y="952230"/>
                  </a:cubicBezTo>
                  <a:cubicBezTo>
                    <a:pt x="14716778" y="698932"/>
                    <a:pt x="16065290" y="461302"/>
                    <a:pt x="17676196" y="244563"/>
                  </a:cubicBezTo>
                  <a:cubicBezTo>
                    <a:pt x="18356326" y="153167"/>
                    <a:pt x="19022098" y="73848"/>
                    <a:pt x="19621618" y="7423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3266" dirty="0">
                <a:latin typeface="Lato Light" panose="020F0502020204030203" pitchFamily="34" charset="0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id="{77A543EE-646A-47CE-ADE1-BAEA0B647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5677" y="3609604"/>
              <a:ext cx="19142362" cy="8090821"/>
            </a:xfrm>
            <a:custGeom>
              <a:avLst/>
              <a:gdLst>
                <a:gd name="connsiteX0" fmla="*/ 18326271 w 18326271"/>
                <a:gd name="connsiteY0" fmla="*/ 0 h 11320874"/>
                <a:gd name="connsiteX1" fmla="*/ 18326271 w 18326271"/>
                <a:gd name="connsiteY1" fmla="*/ 9721 h 11320874"/>
                <a:gd name="connsiteX2" fmla="*/ 18075965 w 18326271"/>
                <a:gd name="connsiteY2" fmla="*/ 38759 h 11320874"/>
                <a:gd name="connsiteX3" fmla="*/ 16586433 w 18326271"/>
                <a:gd name="connsiteY3" fmla="*/ 228947 h 11320874"/>
                <a:gd name="connsiteX4" fmla="*/ 12646293 w 18326271"/>
                <a:gd name="connsiteY4" fmla="*/ 950776 h 11320874"/>
                <a:gd name="connsiteX5" fmla="*/ 10732361 w 18326271"/>
                <a:gd name="connsiteY5" fmla="*/ 2090301 h 11320874"/>
                <a:gd name="connsiteX6" fmla="*/ 11503939 w 18326271"/>
                <a:gd name="connsiteY6" fmla="*/ 2851288 h 11320874"/>
                <a:gd name="connsiteX7" fmla="*/ 12280739 w 18326271"/>
                <a:gd name="connsiteY7" fmla="*/ 3580950 h 11320874"/>
                <a:gd name="connsiteX8" fmla="*/ 11624049 w 18326271"/>
                <a:gd name="connsiteY8" fmla="*/ 4143533 h 11320874"/>
                <a:gd name="connsiteX9" fmla="*/ 9643535 w 18326271"/>
                <a:gd name="connsiteY9" fmla="*/ 4314526 h 11320874"/>
                <a:gd name="connsiteX10" fmla="*/ 7623854 w 18326271"/>
                <a:gd name="connsiteY10" fmla="*/ 4486826 h 11320874"/>
                <a:gd name="connsiteX11" fmla="*/ 6595083 w 18326271"/>
                <a:gd name="connsiteY11" fmla="*/ 5138168 h 11320874"/>
                <a:gd name="connsiteX12" fmla="*/ 7288328 w 18326271"/>
                <a:gd name="connsiteY12" fmla="*/ 5948758 h 11320874"/>
                <a:gd name="connsiteX13" fmla="*/ 8484209 w 18326271"/>
                <a:gd name="connsiteY13" fmla="*/ 7535998 h 11320874"/>
                <a:gd name="connsiteX14" fmla="*/ 7317051 w 18326271"/>
                <a:gd name="connsiteY14" fmla="*/ 8742092 h 11320874"/>
                <a:gd name="connsiteX15" fmla="*/ 4447459 w 18326271"/>
                <a:gd name="connsiteY15" fmla="*/ 9715844 h 11320874"/>
                <a:gd name="connsiteX16" fmla="*/ 285001 w 18326271"/>
                <a:gd name="connsiteY16" fmla="*/ 11239536 h 11320874"/>
                <a:gd name="connsiteX17" fmla="*/ 142245 w 18326271"/>
                <a:gd name="connsiteY17" fmla="*/ 11320874 h 11320874"/>
                <a:gd name="connsiteX18" fmla="*/ 0 w 18326271"/>
                <a:gd name="connsiteY18" fmla="*/ 11320874 h 11320874"/>
                <a:gd name="connsiteX19" fmla="*/ 227877 w 18326271"/>
                <a:gd name="connsiteY19" fmla="*/ 11190623 h 11320874"/>
                <a:gd name="connsiteX20" fmla="*/ 4433097 w 18326271"/>
                <a:gd name="connsiteY20" fmla="*/ 9653190 h 11320874"/>
                <a:gd name="connsiteX21" fmla="*/ 8412404 w 18326271"/>
                <a:gd name="connsiteY21" fmla="*/ 7535998 h 11320874"/>
                <a:gd name="connsiteX22" fmla="*/ 7236106 w 18326271"/>
                <a:gd name="connsiteY22" fmla="*/ 5972253 h 11320874"/>
                <a:gd name="connsiteX23" fmla="*/ 6537639 w 18326271"/>
                <a:gd name="connsiteY23" fmla="*/ 5138168 h 11320874"/>
                <a:gd name="connsiteX24" fmla="*/ 7605576 w 18326271"/>
                <a:gd name="connsiteY24" fmla="*/ 4460719 h 11320874"/>
                <a:gd name="connsiteX25" fmla="*/ 9635701 w 18326271"/>
                <a:gd name="connsiteY25" fmla="*/ 4287115 h 11320874"/>
                <a:gd name="connsiteX26" fmla="*/ 11596633 w 18326271"/>
                <a:gd name="connsiteY26" fmla="*/ 4118731 h 11320874"/>
                <a:gd name="connsiteX27" fmla="*/ 12232433 w 18326271"/>
                <a:gd name="connsiteY27" fmla="*/ 3580950 h 11320874"/>
                <a:gd name="connsiteX28" fmla="*/ 11468689 w 18326271"/>
                <a:gd name="connsiteY28" fmla="*/ 2860425 h 11320874"/>
                <a:gd name="connsiteX29" fmla="*/ 10691889 w 18326271"/>
                <a:gd name="connsiteY29" fmla="*/ 2090301 h 11320874"/>
                <a:gd name="connsiteX30" fmla="*/ 11167109 w 18326271"/>
                <a:gd name="connsiteY30" fmla="*/ 1452010 h 11320874"/>
                <a:gd name="connsiteX31" fmla="*/ 12620181 w 18326271"/>
                <a:gd name="connsiteY31" fmla="*/ 942944 h 11320874"/>
                <a:gd name="connsiteX32" fmla="*/ 16564239 w 18326271"/>
                <a:gd name="connsiteY32" fmla="*/ 222420 h 11320874"/>
                <a:gd name="connsiteX33" fmla="*/ 18052371 w 18326271"/>
                <a:gd name="connsiteY33" fmla="*/ 31888 h 1132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326271" h="11320874">
                  <a:moveTo>
                    <a:pt x="18326271" y="0"/>
                  </a:moveTo>
                  <a:lnTo>
                    <a:pt x="18326271" y="9721"/>
                  </a:lnTo>
                  <a:lnTo>
                    <a:pt x="18075965" y="38759"/>
                  </a:lnTo>
                  <a:cubicBezTo>
                    <a:pt x="17601945" y="94950"/>
                    <a:pt x="17098043" y="158461"/>
                    <a:pt x="16586433" y="228947"/>
                  </a:cubicBezTo>
                  <a:cubicBezTo>
                    <a:pt x="14977999" y="452153"/>
                    <a:pt x="13635897" y="693633"/>
                    <a:pt x="12646293" y="950776"/>
                  </a:cubicBezTo>
                  <a:cubicBezTo>
                    <a:pt x="11280689" y="1305817"/>
                    <a:pt x="10588750" y="1689574"/>
                    <a:pt x="10732361" y="2090301"/>
                  </a:cubicBezTo>
                  <a:cubicBezTo>
                    <a:pt x="10869443" y="2472753"/>
                    <a:pt x="11184081" y="2659410"/>
                    <a:pt x="11503939" y="2851288"/>
                  </a:cubicBezTo>
                  <a:cubicBezTo>
                    <a:pt x="11805521" y="3031419"/>
                    <a:pt x="12101879" y="3210246"/>
                    <a:pt x="12280739" y="3580950"/>
                  </a:cubicBezTo>
                  <a:cubicBezTo>
                    <a:pt x="12407377" y="3840704"/>
                    <a:pt x="12197185" y="4027361"/>
                    <a:pt x="11624049" y="4143533"/>
                  </a:cubicBezTo>
                  <a:cubicBezTo>
                    <a:pt x="11108357" y="4247956"/>
                    <a:pt x="10366807" y="4281894"/>
                    <a:pt x="9643535" y="4314526"/>
                  </a:cubicBezTo>
                  <a:cubicBezTo>
                    <a:pt x="8928095" y="4347158"/>
                    <a:pt x="8181322" y="4381096"/>
                    <a:pt x="7623854" y="4486826"/>
                  </a:cubicBezTo>
                  <a:cubicBezTo>
                    <a:pt x="6981525" y="4609524"/>
                    <a:pt x="6652527" y="4811845"/>
                    <a:pt x="6595083" y="5138168"/>
                  </a:cubicBezTo>
                  <a:cubicBezTo>
                    <a:pt x="6558527" y="5350932"/>
                    <a:pt x="6901886" y="5632876"/>
                    <a:pt x="7288328" y="5948758"/>
                  </a:cubicBezTo>
                  <a:cubicBezTo>
                    <a:pt x="7818381" y="6383421"/>
                    <a:pt x="8475070" y="6919898"/>
                    <a:pt x="8484209" y="7535998"/>
                  </a:cubicBezTo>
                  <a:cubicBezTo>
                    <a:pt x="8490737" y="7965441"/>
                    <a:pt x="8119961" y="8363556"/>
                    <a:pt x="7317051" y="8742092"/>
                  </a:cubicBezTo>
                  <a:cubicBezTo>
                    <a:pt x="6566362" y="9097133"/>
                    <a:pt x="5559784" y="9390825"/>
                    <a:pt x="4447459" y="9715844"/>
                  </a:cubicBezTo>
                  <a:cubicBezTo>
                    <a:pt x="3055094" y="10122607"/>
                    <a:pt x="1548717" y="10562823"/>
                    <a:pt x="285001" y="11239536"/>
                  </a:cubicBezTo>
                  <a:lnTo>
                    <a:pt x="142245" y="11320874"/>
                  </a:lnTo>
                  <a:lnTo>
                    <a:pt x="0" y="11320874"/>
                  </a:lnTo>
                  <a:lnTo>
                    <a:pt x="227877" y="11190623"/>
                  </a:lnTo>
                  <a:cubicBezTo>
                    <a:pt x="1509204" y="10502464"/>
                    <a:pt x="3028982" y="10060687"/>
                    <a:pt x="4433097" y="9653190"/>
                  </a:cubicBezTo>
                  <a:cubicBezTo>
                    <a:pt x="6567666" y="9031868"/>
                    <a:pt x="8420237" y="8492781"/>
                    <a:pt x="8412404" y="7535998"/>
                  </a:cubicBezTo>
                  <a:cubicBezTo>
                    <a:pt x="8405876" y="6935562"/>
                    <a:pt x="7759631" y="6403000"/>
                    <a:pt x="7236106" y="5972253"/>
                  </a:cubicBezTo>
                  <a:cubicBezTo>
                    <a:pt x="6828776" y="5635486"/>
                    <a:pt x="6495861" y="5362680"/>
                    <a:pt x="6537639" y="5138168"/>
                  </a:cubicBezTo>
                  <a:cubicBezTo>
                    <a:pt x="6597694" y="4802707"/>
                    <a:pt x="6950193" y="4586028"/>
                    <a:pt x="7605576" y="4460719"/>
                  </a:cubicBezTo>
                  <a:cubicBezTo>
                    <a:pt x="8169572" y="4353685"/>
                    <a:pt x="8917651" y="4321052"/>
                    <a:pt x="9635701" y="4287115"/>
                  </a:cubicBezTo>
                  <a:cubicBezTo>
                    <a:pt x="10352446" y="4255788"/>
                    <a:pt x="11087469" y="4221850"/>
                    <a:pt x="11596633" y="4118731"/>
                  </a:cubicBezTo>
                  <a:cubicBezTo>
                    <a:pt x="12155407" y="4006476"/>
                    <a:pt x="12352545" y="3832872"/>
                    <a:pt x="12232433" y="3580950"/>
                  </a:cubicBezTo>
                  <a:cubicBezTo>
                    <a:pt x="12057491" y="3215466"/>
                    <a:pt x="11765049" y="3039252"/>
                    <a:pt x="11468689" y="2860425"/>
                  </a:cubicBezTo>
                  <a:cubicBezTo>
                    <a:pt x="11146219" y="2667241"/>
                    <a:pt x="10828971" y="2475363"/>
                    <a:pt x="10691889" y="2090301"/>
                  </a:cubicBezTo>
                  <a:cubicBezTo>
                    <a:pt x="10614861" y="1871010"/>
                    <a:pt x="10781971" y="1656942"/>
                    <a:pt x="11167109" y="1452010"/>
                  </a:cubicBezTo>
                  <a:cubicBezTo>
                    <a:pt x="11494801" y="1277100"/>
                    <a:pt x="11989601" y="1106106"/>
                    <a:pt x="12620181" y="942944"/>
                  </a:cubicBezTo>
                  <a:cubicBezTo>
                    <a:pt x="13611091" y="685801"/>
                    <a:pt x="14954499" y="443016"/>
                    <a:pt x="16564239" y="222420"/>
                  </a:cubicBezTo>
                  <a:cubicBezTo>
                    <a:pt x="17075361" y="151934"/>
                    <a:pt x="17578771" y="88240"/>
                    <a:pt x="18052371" y="3188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3266" dirty="0">
                <a:latin typeface="Lato Light" panose="020F0502020204030203" pitchFamily="34" charset="0"/>
              </a:endParaRPr>
            </a:p>
          </p:txBody>
        </p:sp>
      </p:grpSp>
      <p:grpSp>
        <p:nvGrpSpPr>
          <p:cNvPr id="86" name="Csoportba foglalás 85">
            <a:extLst>
              <a:ext uri="{FF2B5EF4-FFF2-40B4-BE49-F238E27FC236}">
                <a16:creationId xmlns:a16="http://schemas.microsoft.com/office/drawing/2014/main" id="{766B7D41-C8EE-4D90-9C98-446A0D4056C6}"/>
              </a:ext>
            </a:extLst>
          </p:cNvPr>
          <p:cNvGrpSpPr>
            <a:grpSpLocks noChangeAspect="1"/>
          </p:cNvGrpSpPr>
          <p:nvPr/>
        </p:nvGrpSpPr>
        <p:grpSpPr>
          <a:xfrm rot="21143084">
            <a:off x="5955021" y="1159584"/>
            <a:ext cx="994715" cy="1153413"/>
            <a:chOff x="16929231" y="1409453"/>
            <a:chExt cx="3202384" cy="3713296"/>
          </a:xfrm>
        </p:grpSpPr>
        <p:sp>
          <p:nvSpPr>
            <p:cNvPr id="87" name="Freeform 191">
              <a:extLst>
                <a:ext uri="{FF2B5EF4-FFF2-40B4-BE49-F238E27FC236}">
                  <a16:creationId xmlns:a16="http://schemas.microsoft.com/office/drawing/2014/main" id="{D0E30C14-7BA3-4080-9F9A-AF9BD8508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14576" y="3079339"/>
              <a:ext cx="137324" cy="186763"/>
            </a:xfrm>
            <a:custGeom>
              <a:avLst/>
              <a:gdLst>
                <a:gd name="T0" fmla="*/ 0 w 111"/>
                <a:gd name="T1" fmla="*/ 56147 h 150"/>
                <a:gd name="T2" fmla="*/ 35031 w 111"/>
                <a:gd name="T3" fmla="*/ 39825 h 150"/>
                <a:gd name="T4" fmla="*/ 35031 w 111"/>
                <a:gd name="T5" fmla="*/ 11752 h 150"/>
                <a:gd name="T6" fmla="*/ 71359 w 111"/>
                <a:gd name="T7" fmla="*/ 0 h 150"/>
                <a:gd name="T8" fmla="*/ 61628 w 111"/>
                <a:gd name="T9" fmla="*/ 84873 h 150"/>
                <a:gd name="T10" fmla="*/ 16867 w 111"/>
                <a:gd name="T11" fmla="*/ 97277 h 150"/>
                <a:gd name="T12" fmla="*/ 0 w 111"/>
                <a:gd name="T13" fmla="*/ 56147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1" h="150">
                  <a:moveTo>
                    <a:pt x="0" y="86"/>
                  </a:moveTo>
                  <a:lnTo>
                    <a:pt x="54" y="61"/>
                  </a:lnTo>
                  <a:lnTo>
                    <a:pt x="54" y="18"/>
                  </a:lnTo>
                  <a:lnTo>
                    <a:pt x="110" y="0"/>
                  </a:lnTo>
                  <a:lnTo>
                    <a:pt x="95" y="130"/>
                  </a:lnTo>
                  <a:lnTo>
                    <a:pt x="26" y="149"/>
                  </a:lnTo>
                  <a:lnTo>
                    <a:pt x="0" y="86"/>
                  </a:lnTo>
                </a:path>
              </a:pathLst>
            </a:custGeom>
            <a:solidFill>
              <a:srgbClr val="E060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88" name="Freeform 192">
              <a:extLst>
                <a:ext uri="{FF2B5EF4-FFF2-40B4-BE49-F238E27FC236}">
                  <a16:creationId xmlns:a16="http://schemas.microsoft.com/office/drawing/2014/main" id="{CE79AB8C-73F4-4659-A320-E3EF503B5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12038" y="1821430"/>
              <a:ext cx="719577" cy="807479"/>
            </a:xfrm>
            <a:custGeom>
              <a:avLst/>
              <a:gdLst>
                <a:gd name="T0" fmla="*/ 342662 w 577"/>
                <a:gd name="T1" fmla="*/ 376432 h 649"/>
                <a:gd name="T2" fmla="*/ 342662 w 577"/>
                <a:gd name="T3" fmla="*/ 376432 h 649"/>
                <a:gd name="T4" fmla="*/ 100052 w 577"/>
                <a:gd name="T5" fmla="*/ 399266 h 649"/>
                <a:gd name="T6" fmla="*/ 100052 w 577"/>
                <a:gd name="T7" fmla="*/ 399266 h 649"/>
                <a:gd name="T8" fmla="*/ 0 w 577"/>
                <a:gd name="T9" fmla="*/ 352294 h 649"/>
                <a:gd name="T10" fmla="*/ 80434 w 577"/>
                <a:gd name="T11" fmla="*/ 0 h 649"/>
                <a:gd name="T12" fmla="*/ 80434 w 577"/>
                <a:gd name="T13" fmla="*/ 0 h 649"/>
                <a:gd name="T14" fmla="*/ 173947 w 577"/>
                <a:gd name="T15" fmla="*/ 56106 h 649"/>
                <a:gd name="T16" fmla="*/ 173947 w 577"/>
                <a:gd name="T17" fmla="*/ 56106 h 649"/>
                <a:gd name="T18" fmla="*/ 376667 w 577"/>
                <a:gd name="T19" fmla="*/ 35882 h 649"/>
                <a:gd name="T20" fmla="*/ 342662 w 577"/>
                <a:gd name="T21" fmla="*/ 376432 h 6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7" h="649">
                  <a:moveTo>
                    <a:pt x="524" y="577"/>
                  </a:moveTo>
                  <a:lnTo>
                    <a:pt x="524" y="577"/>
                  </a:lnTo>
                  <a:cubicBezTo>
                    <a:pt x="524" y="577"/>
                    <a:pt x="360" y="648"/>
                    <a:pt x="153" y="612"/>
                  </a:cubicBezTo>
                  <a:cubicBezTo>
                    <a:pt x="73" y="598"/>
                    <a:pt x="0" y="540"/>
                    <a:pt x="0" y="540"/>
                  </a:cubicBezTo>
                  <a:lnTo>
                    <a:pt x="123" y="0"/>
                  </a:lnTo>
                  <a:cubicBezTo>
                    <a:pt x="123" y="0"/>
                    <a:pt x="190" y="64"/>
                    <a:pt x="266" y="86"/>
                  </a:cubicBezTo>
                  <a:cubicBezTo>
                    <a:pt x="459" y="144"/>
                    <a:pt x="576" y="55"/>
                    <a:pt x="576" y="55"/>
                  </a:cubicBezTo>
                  <a:lnTo>
                    <a:pt x="524" y="577"/>
                  </a:lnTo>
                </a:path>
              </a:pathLst>
            </a:custGeom>
            <a:solidFill>
              <a:srgbClr val="E697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89" name="Freeform 193">
              <a:extLst>
                <a:ext uri="{FF2B5EF4-FFF2-40B4-BE49-F238E27FC236}">
                  <a16:creationId xmlns:a16="http://schemas.microsoft.com/office/drawing/2014/main" id="{A4F38CED-5EB0-4AF9-9DB6-730A1E4AC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12038" y="1821430"/>
              <a:ext cx="719577" cy="807479"/>
            </a:xfrm>
            <a:custGeom>
              <a:avLst/>
              <a:gdLst>
                <a:gd name="T0" fmla="*/ 342662 w 577"/>
                <a:gd name="T1" fmla="*/ 376432 h 649"/>
                <a:gd name="T2" fmla="*/ 342662 w 577"/>
                <a:gd name="T3" fmla="*/ 376432 h 649"/>
                <a:gd name="T4" fmla="*/ 100052 w 577"/>
                <a:gd name="T5" fmla="*/ 399266 h 649"/>
                <a:gd name="T6" fmla="*/ 100052 w 577"/>
                <a:gd name="T7" fmla="*/ 399266 h 649"/>
                <a:gd name="T8" fmla="*/ 0 w 577"/>
                <a:gd name="T9" fmla="*/ 352294 h 649"/>
                <a:gd name="T10" fmla="*/ 80434 w 577"/>
                <a:gd name="T11" fmla="*/ 0 h 649"/>
                <a:gd name="T12" fmla="*/ 80434 w 577"/>
                <a:gd name="T13" fmla="*/ 0 h 649"/>
                <a:gd name="T14" fmla="*/ 173947 w 577"/>
                <a:gd name="T15" fmla="*/ 56106 h 649"/>
                <a:gd name="T16" fmla="*/ 173947 w 577"/>
                <a:gd name="T17" fmla="*/ 56106 h 649"/>
                <a:gd name="T18" fmla="*/ 376667 w 577"/>
                <a:gd name="T19" fmla="*/ 35882 h 649"/>
                <a:gd name="T20" fmla="*/ 342662 w 577"/>
                <a:gd name="T21" fmla="*/ 376432 h 6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7" h="649">
                  <a:moveTo>
                    <a:pt x="524" y="577"/>
                  </a:moveTo>
                  <a:lnTo>
                    <a:pt x="524" y="577"/>
                  </a:lnTo>
                  <a:cubicBezTo>
                    <a:pt x="524" y="577"/>
                    <a:pt x="360" y="648"/>
                    <a:pt x="153" y="612"/>
                  </a:cubicBezTo>
                  <a:cubicBezTo>
                    <a:pt x="73" y="598"/>
                    <a:pt x="0" y="540"/>
                    <a:pt x="0" y="540"/>
                  </a:cubicBezTo>
                  <a:lnTo>
                    <a:pt x="123" y="0"/>
                  </a:lnTo>
                  <a:cubicBezTo>
                    <a:pt x="123" y="0"/>
                    <a:pt x="190" y="64"/>
                    <a:pt x="266" y="86"/>
                  </a:cubicBezTo>
                  <a:cubicBezTo>
                    <a:pt x="459" y="144"/>
                    <a:pt x="576" y="55"/>
                    <a:pt x="576" y="55"/>
                  </a:cubicBezTo>
                  <a:lnTo>
                    <a:pt x="524" y="577"/>
                  </a:lnTo>
                </a:path>
              </a:pathLst>
            </a:custGeom>
            <a:solidFill>
              <a:srgbClr val="009ED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90" name="Freeform 194">
              <a:extLst>
                <a:ext uri="{FF2B5EF4-FFF2-40B4-BE49-F238E27FC236}">
                  <a16:creationId xmlns:a16="http://schemas.microsoft.com/office/drawing/2014/main" id="{CDEBCE61-00C1-4890-B8D5-0554916A5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57107" y="2255381"/>
              <a:ext cx="109859" cy="236199"/>
            </a:xfrm>
            <a:custGeom>
              <a:avLst/>
              <a:gdLst>
                <a:gd name="T0" fmla="*/ 56966 w 90"/>
                <a:gd name="T1" fmla="*/ 37807 h 190"/>
                <a:gd name="T2" fmla="*/ 43525 w 90"/>
                <a:gd name="T3" fmla="*/ 78874 h 190"/>
                <a:gd name="T4" fmla="*/ 28803 w 90"/>
                <a:gd name="T5" fmla="*/ 123200 h 190"/>
                <a:gd name="T6" fmla="*/ 28803 w 90"/>
                <a:gd name="T7" fmla="*/ 123200 h 190"/>
                <a:gd name="T8" fmla="*/ 12161 w 90"/>
                <a:gd name="T9" fmla="*/ 15644 h 190"/>
                <a:gd name="T10" fmla="*/ 12161 w 90"/>
                <a:gd name="T11" fmla="*/ 15644 h 190"/>
                <a:gd name="T12" fmla="*/ 56966 w 90"/>
                <a:gd name="T13" fmla="*/ 37807 h 1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" h="190">
                  <a:moveTo>
                    <a:pt x="89" y="58"/>
                  </a:moveTo>
                  <a:lnTo>
                    <a:pt x="68" y="121"/>
                  </a:lnTo>
                  <a:lnTo>
                    <a:pt x="45" y="189"/>
                  </a:lnTo>
                  <a:cubicBezTo>
                    <a:pt x="45" y="189"/>
                    <a:pt x="0" y="127"/>
                    <a:pt x="19" y="24"/>
                  </a:cubicBezTo>
                  <a:cubicBezTo>
                    <a:pt x="23" y="0"/>
                    <a:pt x="89" y="58"/>
                    <a:pt x="89" y="58"/>
                  </a:cubicBezTo>
                </a:path>
              </a:pathLst>
            </a:custGeom>
            <a:solidFill>
              <a:srgbClr val="00206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91" name="Freeform 195">
              <a:extLst>
                <a:ext uri="{FF2B5EF4-FFF2-40B4-BE49-F238E27FC236}">
                  <a16:creationId xmlns:a16="http://schemas.microsoft.com/office/drawing/2014/main" id="{C328273F-AFA7-4552-A1BB-263FD8C14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7677" y="1491845"/>
              <a:ext cx="1109573" cy="944804"/>
            </a:xfrm>
            <a:custGeom>
              <a:avLst/>
              <a:gdLst>
                <a:gd name="T0" fmla="*/ 492260 w 890"/>
                <a:gd name="T1" fmla="*/ 439352 h 760"/>
                <a:gd name="T2" fmla="*/ 492260 w 890"/>
                <a:gd name="T3" fmla="*/ 439352 h 760"/>
                <a:gd name="T4" fmla="*/ 298755 w 890"/>
                <a:gd name="T5" fmla="*/ 460864 h 760"/>
                <a:gd name="T6" fmla="*/ 298755 w 890"/>
                <a:gd name="T7" fmla="*/ 460864 h 760"/>
                <a:gd name="T8" fmla="*/ 84331 w 890"/>
                <a:gd name="T9" fmla="*/ 469990 h 760"/>
                <a:gd name="T10" fmla="*/ 0 w 890"/>
                <a:gd name="T11" fmla="*/ 449782 h 760"/>
                <a:gd name="T12" fmla="*/ 88254 w 890"/>
                <a:gd name="T13" fmla="*/ 60623 h 760"/>
                <a:gd name="T14" fmla="*/ 109827 w 890"/>
                <a:gd name="T15" fmla="*/ 67793 h 760"/>
                <a:gd name="T16" fmla="*/ 109827 w 890"/>
                <a:gd name="T17" fmla="*/ 67793 h 760"/>
                <a:gd name="T18" fmla="*/ 370666 w 890"/>
                <a:gd name="T19" fmla="*/ 91260 h 760"/>
                <a:gd name="T20" fmla="*/ 370666 w 890"/>
                <a:gd name="T21" fmla="*/ 91260 h 760"/>
                <a:gd name="T22" fmla="*/ 581167 w 890"/>
                <a:gd name="T23" fmla="*/ 50193 h 760"/>
                <a:gd name="T24" fmla="*/ 492260 w 890"/>
                <a:gd name="T25" fmla="*/ 439352 h 7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0" h="760">
                  <a:moveTo>
                    <a:pt x="753" y="674"/>
                  </a:moveTo>
                  <a:lnTo>
                    <a:pt x="753" y="674"/>
                  </a:lnTo>
                  <a:cubicBezTo>
                    <a:pt x="661" y="630"/>
                    <a:pt x="534" y="667"/>
                    <a:pt x="457" y="707"/>
                  </a:cubicBezTo>
                  <a:cubicBezTo>
                    <a:pt x="357" y="759"/>
                    <a:pt x="197" y="746"/>
                    <a:pt x="129" y="721"/>
                  </a:cubicBezTo>
                  <a:lnTo>
                    <a:pt x="0" y="690"/>
                  </a:lnTo>
                  <a:lnTo>
                    <a:pt x="135" y="93"/>
                  </a:lnTo>
                  <a:lnTo>
                    <a:pt x="168" y="104"/>
                  </a:lnTo>
                  <a:cubicBezTo>
                    <a:pt x="304" y="148"/>
                    <a:pt x="428" y="171"/>
                    <a:pt x="567" y="140"/>
                  </a:cubicBezTo>
                  <a:cubicBezTo>
                    <a:pt x="666" y="117"/>
                    <a:pt x="797" y="0"/>
                    <a:pt x="889" y="77"/>
                  </a:cubicBezTo>
                  <a:lnTo>
                    <a:pt x="753" y="674"/>
                  </a:lnTo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92" name="Freeform 196">
              <a:extLst>
                <a:ext uri="{FF2B5EF4-FFF2-40B4-BE49-F238E27FC236}">
                  <a16:creationId xmlns:a16="http://schemas.microsoft.com/office/drawing/2014/main" id="{9EEB55FE-0EFF-46AA-A058-EC3C523CA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23595" y="3139760"/>
              <a:ext cx="834926" cy="340569"/>
            </a:xfrm>
            <a:custGeom>
              <a:avLst/>
              <a:gdLst>
                <a:gd name="T0" fmla="*/ 0 w 672"/>
                <a:gd name="T1" fmla="*/ 160330 h 274"/>
                <a:gd name="T2" fmla="*/ 11075 w 672"/>
                <a:gd name="T3" fmla="*/ 73648 h 274"/>
                <a:gd name="T4" fmla="*/ 175253 w 672"/>
                <a:gd name="T5" fmla="*/ 87334 h 274"/>
                <a:gd name="T6" fmla="*/ 175253 w 672"/>
                <a:gd name="T7" fmla="*/ 87334 h 274"/>
                <a:gd name="T8" fmla="*/ 197404 w 672"/>
                <a:gd name="T9" fmla="*/ 84727 h 274"/>
                <a:gd name="T10" fmla="*/ 403928 w 672"/>
                <a:gd name="T11" fmla="*/ 0 h 274"/>
                <a:gd name="T12" fmla="*/ 437155 w 672"/>
                <a:gd name="T13" fmla="*/ 80817 h 274"/>
                <a:gd name="T14" fmla="*/ 219554 w 672"/>
                <a:gd name="T15" fmla="*/ 170106 h 274"/>
                <a:gd name="T16" fmla="*/ 219554 w 672"/>
                <a:gd name="T17" fmla="*/ 170106 h 274"/>
                <a:gd name="T18" fmla="*/ 176556 w 672"/>
                <a:gd name="T19" fmla="*/ 175972 h 274"/>
                <a:gd name="T20" fmla="*/ 0 w 672"/>
                <a:gd name="T21" fmla="*/ 160330 h 2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72" h="274">
                  <a:moveTo>
                    <a:pt x="0" y="246"/>
                  </a:moveTo>
                  <a:lnTo>
                    <a:pt x="17" y="113"/>
                  </a:lnTo>
                  <a:lnTo>
                    <a:pt x="269" y="134"/>
                  </a:lnTo>
                  <a:cubicBezTo>
                    <a:pt x="281" y="136"/>
                    <a:pt x="292" y="134"/>
                    <a:pt x="303" y="130"/>
                  </a:cubicBezTo>
                  <a:lnTo>
                    <a:pt x="620" y="0"/>
                  </a:lnTo>
                  <a:lnTo>
                    <a:pt x="671" y="124"/>
                  </a:lnTo>
                  <a:lnTo>
                    <a:pt x="337" y="261"/>
                  </a:lnTo>
                  <a:cubicBezTo>
                    <a:pt x="316" y="270"/>
                    <a:pt x="293" y="273"/>
                    <a:pt x="271" y="270"/>
                  </a:cubicBezTo>
                  <a:lnTo>
                    <a:pt x="0" y="246"/>
                  </a:lnTo>
                </a:path>
              </a:pathLst>
            </a:custGeom>
            <a:solidFill>
              <a:srgbClr val="002B8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93" name="Freeform 197">
              <a:extLst>
                <a:ext uri="{FF2B5EF4-FFF2-40B4-BE49-F238E27FC236}">
                  <a16:creationId xmlns:a16="http://schemas.microsoft.com/office/drawing/2014/main" id="{44F3CE4C-209E-48DD-AD85-028469527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05990" y="5007394"/>
              <a:ext cx="307605" cy="115355"/>
            </a:xfrm>
            <a:custGeom>
              <a:avLst/>
              <a:gdLst>
                <a:gd name="T0" fmla="*/ 0 w 245"/>
                <a:gd name="T1" fmla="*/ 59822 h 91"/>
                <a:gd name="T2" fmla="*/ 160639 w 245"/>
                <a:gd name="T3" fmla="*/ 59822 h 91"/>
                <a:gd name="T4" fmla="*/ 160639 w 245"/>
                <a:gd name="T5" fmla="*/ 49187 h 91"/>
                <a:gd name="T6" fmla="*/ 160639 w 245"/>
                <a:gd name="T7" fmla="*/ 49187 h 91"/>
                <a:gd name="T8" fmla="*/ 135621 w 245"/>
                <a:gd name="T9" fmla="*/ 24594 h 91"/>
                <a:gd name="T10" fmla="*/ 135621 w 245"/>
                <a:gd name="T11" fmla="*/ 24594 h 91"/>
                <a:gd name="T12" fmla="*/ 87561 w 245"/>
                <a:gd name="T13" fmla="*/ 17947 h 91"/>
                <a:gd name="T14" fmla="*/ 72419 w 245"/>
                <a:gd name="T15" fmla="*/ 0 h 91"/>
                <a:gd name="T16" fmla="*/ 0 w 245"/>
                <a:gd name="T17" fmla="*/ 0 h 91"/>
                <a:gd name="T18" fmla="*/ 0 w 245"/>
                <a:gd name="T19" fmla="*/ 59822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5" h="91">
                  <a:moveTo>
                    <a:pt x="0" y="90"/>
                  </a:moveTo>
                  <a:lnTo>
                    <a:pt x="244" y="90"/>
                  </a:lnTo>
                  <a:lnTo>
                    <a:pt x="244" y="74"/>
                  </a:lnTo>
                  <a:cubicBezTo>
                    <a:pt x="244" y="53"/>
                    <a:pt x="227" y="37"/>
                    <a:pt x="206" y="37"/>
                  </a:cubicBezTo>
                  <a:cubicBezTo>
                    <a:pt x="184" y="37"/>
                    <a:pt x="151" y="40"/>
                    <a:pt x="133" y="27"/>
                  </a:cubicBezTo>
                  <a:lnTo>
                    <a:pt x="110" y="0"/>
                  </a:lnTo>
                  <a:lnTo>
                    <a:pt x="0" y="0"/>
                  </a:lnTo>
                  <a:lnTo>
                    <a:pt x="0" y="90"/>
                  </a:lnTo>
                </a:path>
              </a:pathLst>
            </a:custGeom>
            <a:solidFill>
              <a:srgbClr val="1807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94" name="Freeform 198">
              <a:extLst>
                <a:ext uri="{FF2B5EF4-FFF2-40B4-BE49-F238E27FC236}">
                  <a16:creationId xmlns:a16="http://schemas.microsoft.com/office/drawing/2014/main" id="{066FC9F0-D950-4BBA-8B6A-87930374F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45710" y="5007394"/>
              <a:ext cx="302110" cy="115355"/>
            </a:xfrm>
            <a:custGeom>
              <a:avLst/>
              <a:gdLst>
                <a:gd name="T0" fmla="*/ 0 w 244"/>
                <a:gd name="T1" fmla="*/ 59822 h 91"/>
                <a:gd name="T2" fmla="*/ 157767 w 244"/>
                <a:gd name="T3" fmla="*/ 59822 h 91"/>
                <a:gd name="T4" fmla="*/ 157767 w 244"/>
                <a:gd name="T5" fmla="*/ 49187 h 91"/>
                <a:gd name="T6" fmla="*/ 157767 w 244"/>
                <a:gd name="T7" fmla="*/ 49187 h 91"/>
                <a:gd name="T8" fmla="*/ 133095 w 244"/>
                <a:gd name="T9" fmla="*/ 24594 h 91"/>
                <a:gd name="T10" fmla="*/ 133095 w 244"/>
                <a:gd name="T11" fmla="*/ 24594 h 91"/>
                <a:gd name="T12" fmla="*/ 86350 w 244"/>
                <a:gd name="T13" fmla="*/ 17947 h 91"/>
                <a:gd name="T14" fmla="*/ 71417 w 244"/>
                <a:gd name="T15" fmla="*/ 0 h 91"/>
                <a:gd name="T16" fmla="*/ 0 w 244"/>
                <a:gd name="T17" fmla="*/ 0 h 91"/>
                <a:gd name="T18" fmla="*/ 0 w 244"/>
                <a:gd name="T19" fmla="*/ 59822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4" h="91">
                  <a:moveTo>
                    <a:pt x="0" y="90"/>
                  </a:moveTo>
                  <a:lnTo>
                    <a:pt x="243" y="90"/>
                  </a:lnTo>
                  <a:lnTo>
                    <a:pt x="243" y="74"/>
                  </a:lnTo>
                  <a:cubicBezTo>
                    <a:pt x="243" y="53"/>
                    <a:pt x="226" y="37"/>
                    <a:pt x="205" y="37"/>
                  </a:cubicBezTo>
                  <a:cubicBezTo>
                    <a:pt x="184" y="37"/>
                    <a:pt x="150" y="40"/>
                    <a:pt x="133" y="27"/>
                  </a:cubicBezTo>
                  <a:lnTo>
                    <a:pt x="110" y="0"/>
                  </a:lnTo>
                  <a:lnTo>
                    <a:pt x="0" y="0"/>
                  </a:lnTo>
                  <a:lnTo>
                    <a:pt x="0" y="90"/>
                  </a:lnTo>
                </a:path>
              </a:pathLst>
            </a:custGeom>
            <a:solidFill>
              <a:srgbClr val="1807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95" name="Freeform 199">
              <a:extLst>
                <a:ext uri="{FF2B5EF4-FFF2-40B4-BE49-F238E27FC236}">
                  <a16:creationId xmlns:a16="http://schemas.microsoft.com/office/drawing/2014/main" id="{B267E4E6-94EB-4C91-89BF-06D26A7A3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29231" y="3941744"/>
              <a:ext cx="472392" cy="1065652"/>
            </a:xfrm>
            <a:custGeom>
              <a:avLst/>
              <a:gdLst>
                <a:gd name="T0" fmla="*/ 107187 w 379"/>
                <a:gd name="T1" fmla="*/ 0 h 856"/>
                <a:gd name="T2" fmla="*/ 107187 w 379"/>
                <a:gd name="T3" fmla="*/ 0 h 856"/>
                <a:gd name="T4" fmla="*/ 107187 w 379"/>
                <a:gd name="T5" fmla="*/ 132514 h 856"/>
                <a:gd name="T6" fmla="*/ 100651 w 379"/>
                <a:gd name="T7" fmla="*/ 291140 h 856"/>
                <a:gd name="T8" fmla="*/ 0 w 379"/>
                <a:gd name="T9" fmla="*/ 558126 h 856"/>
                <a:gd name="T10" fmla="*/ 100651 w 379"/>
                <a:gd name="T11" fmla="*/ 558126 h 856"/>
                <a:gd name="T12" fmla="*/ 204570 w 379"/>
                <a:gd name="T13" fmla="*/ 313334 h 856"/>
                <a:gd name="T14" fmla="*/ 247052 w 379"/>
                <a:gd name="T15" fmla="*/ 0 h 856"/>
                <a:gd name="T16" fmla="*/ 107187 w 379"/>
                <a:gd name="T17" fmla="*/ 0 h 8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9" h="856">
                  <a:moveTo>
                    <a:pt x="164" y="0"/>
                  </a:moveTo>
                  <a:lnTo>
                    <a:pt x="164" y="0"/>
                  </a:lnTo>
                  <a:cubicBezTo>
                    <a:pt x="164" y="0"/>
                    <a:pt x="121" y="106"/>
                    <a:pt x="164" y="203"/>
                  </a:cubicBezTo>
                  <a:lnTo>
                    <a:pt x="154" y="446"/>
                  </a:lnTo>
                  <a:lnTo>
                    <a:pt x="0" y="855"/>
                  </a:lnTo>
                  <a:lnTo>
                    <a:pt x="154" y="855"/>
                  </a:lnTo>
                  <a:lnTo>
                    <a:pt x="313" y="480"/>
                  </a:lnTo>
                  <a:lnTo>
                    <a:pt x="378" y="0"/>
                  </a:lnTo>
                  <a:lnTo>
                    <a:pt x="164" y="0"/>
                  </a:lnTo>
                </a:path>
              </a:pathLst>
            </a:custGeom>
            <a:solidFill>
              <a:srgbClr val="C5C7D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96" name="Freeform 200">
              <a:extLst>
                <a:ext uri="{FF2B5EF4-FFF2-40B4-BE49-F238E27FC236}">
                  <a16:creationId xmlns:a16="http://schemas.microsoft.com/office/drawing/2014/main" id="{CF394AFB-DC04-4B2A-A34C-5AD5EEB03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29231" y="3941744"/>
              <a:ext cx="472392" cy="1065652"/>
            </a:xfrm>
            <a:custGeom>
              <a:avLst/>
              <a:gdLst>
                <a:gd name="T0" fmla="*/ 107187 w 379"/>
                <a:gd name="T1" fmla="*/ 0 h 856"/>
                <a:gd name="T2" fmla="*/ 107187 w 379"/>
                <a:gd name="T3" fmla="*/ 0 h 856"/>
                <a:gd name="T4" fmla="*/ 107187 w 379"/>
                <a:gd name="T5" fmla="*/ 132514 h 856"/>
                <a:gd name="T6" fmla="*/ 100651 w 379"/>
                <a:gd name="T7" fmla="*/ 291140 h 856"/>
                <a:gd name="T8" fmla="*/ 0 w 379"/>
                <a:gd name="T9" fmla="*/ 558126 h 856"/>
                <a:gd name="T10" fmla="*/ 100651 w 379"/>
                <a:gd name="T11" fmla="*/ 558126 h 856"/>
                <a:gd name="T12" fmla="*/ 204570 w 379"/>
                <a:gd name="T13" fmla="*/ 313334 h 856"/>
                <a:gd name="T14" fmla="*/ 247052 w 379"/>
                <a:gd name="T15" fmla="*/ 0 h 856"/>
                <a:gd name="T16" fmla="*/ 107187 w 379"/>
                <a:gd name="T17" fmla="*/ 0 h 8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9" h="856">
                  <a:moveTo>
                    <a:pt x="164" y="0"/>
                  </a:moveTo>
                  <a:lnTo>
                    <a:pt x="164" y="0"/>
                  </a:lnTo>
                  <a:cubicBezTo>
                    <a:pt x="164" y="0"/>
                    <a:pt x="121" y="106"/>
                    <a:pt x="164" y="203"/>
                  </a:cubicBezTo>
                  <a:lnTo>
                    <a:pt x="154" y="446"/>
                  </a:lnTo>
                  <a:lnTo>
                    <a:pt x="0" y="855"/>
                  </a:lnTo>
                  <a:lnTo>
                    <a:pt x="154" y="855"/>
                  </a:lnTo>
                  <a:lnTo>
                    <a:pt x="313" y="480"/>
                  </a:lnTo>
                  <a:lnTo>
                    <a:pt x="378" y="0"/>
                  </a:lnTo>
                  <a:lnTo>
                    <a:pt x="164" y="0"/>
                  </a:lnTo>
                </a:path>
              </a:pathLst>
            </a:custGeom>
            <a:solidFill>
              <a:srgbClr val="000000">
                <a:alpha val="1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05" name="Freeform 201">
              <a:extLst>
                <a:ext uri="{FF2B5EF4-FFF2-40B4-BE49-F238E27FC236}">
                  <a16:creationId xmlns:a16="http://schemas.microsoft.com/office/drawing/2014/main" id="{04108682-A6A8-4C9F-8EF2-022CC3144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29089" y="3057365"/>
              <a:ext cx="148307" cy="219722"/>
            </a:xfrm>
            <a:custGeom>
              <a:avLst/>
              <a:gdLst>
                <a:gd name="T0" fmla="*/ 77113 w 119"/>
                <a:gd name="T1" fmla="*/ 23433 h 177"/>
                <a:gd name="T2" fmla="*/ 67964 w 119"/>
                <a:gd name="T3" fmla="*/ 114561 h 177"/>
                <a:gd name="T4" fmla="*/ 67964 w 119"/>
                <a:gd name="T5" fmla="*/ 114561 h 177"/>
                <a:gd name="T6" fmla="*/ 0 w 119"/>
                <a:gd name="T7" fmla="*/ 74204 h 177"/>
                <a:gd name="T8" fmla="*/ 16338 w 119"/>
                <a:gd name="T9" fmla="*/ 0 h 177"/>
                <a:gd name="T10" fmla="*/ 77113 w 119"/>
                <a:gd name="T11" fmla="*/ 23433 h 1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9" h="177">
                  <a:moveTo>
                    <a:pt x="118" y="36"/>
                  </a:moveTo>
                  <a:lnTo>
                    <a:pt x="104" y="176"/>
                  </a:lnTo>
                  <a:cubicBezTo>
                    <a:pt x="104" y="176"/>
                    <a:pt x="25" y="166"/>
                    <a:pt x="0" y="114"/>
                  </a:cubicBezTo>
                  <a:lnTo>
                    <a:pt x="25" y="0"/>
                  </a:lnTo>
                  <a:lnTo>
                    <a:pt x="118" y="36"/>
                  </a:lnTo>
                </a:path>
              </a:pathLst>
            </a:custGeom>
            <a:solidFill>
              <a:srgbClr val="F586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07" name="Freeform 124">
              <a:extLst>
                <a:ext uri="{FF2B5EF4-FFF2-40B4-BE49-F238E27FC236}">
                  <a16:creationId xmlns:a16="http://schemas.microsoft.com/office/drawing/2014/main" id="{3F72F060-9995-4B35-A70C-FF8D4EC0B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37960" y="2952995"/>
              <a:ext cx="1135792" cy="992996"/>
            </a:xfrm>
            <a:custGeom>
              <a:avLst/>
              <a:gdLst>
                <a:gd name="connsiteX0" fmla="*/ 1022402 w 1135792"/>
                <a:gd name="connsiteY0" fmla="*/ 0 h 992996"/>
                <a:gd name="connsiteX1" fmla="*/ 1135792 w 1135792"/>
                <a:gd name="connsiteY1" fmla="*/ 123862 h 992996"/>
                <a:gd name="connsiteX2" fmla="*/ 805590 w 1135792"/>
                <a:gd name="connsiteY2" fmla="*/ 430390 h 992996"/>
                <a:gd name="connsiteX3" fmla="*/ 733318 w 1135792"/>
                <a:gd name="connsiteY3" fmla="*/ 469175 h 992996"/>
                <a:gd name="connsiteX4" fmla="*/ 412442 w 1135792"/>
                <a:gd name="connsiteY4" fmla="*/ 541824 h 992996"/>
                <a:gd name="connsiteX5" fmla="*/ 393188 w 1135792"/>
                <a:gd name="connsiteY5" fmla="*/ 992996 h 992996"/>
                <a:gd name="connsiteX6" fmla="*/ 0 w 1135792"/>
                <a:gd name="connsiteY6" fmla="*/ 992996 h 992996"/>
                <a:gd name="connsiteX7" fmla="*/ 79382 w 1135792"/>
                <a:gd name="connsiteY7" fmla="*/ 527802 h 992996"/>
                <a:gd name="connsiteX8" fmla="*/ 292720 w 1135792"/>
                <a:gd name="connsiteY8" fmla="*/ 247189 h 992996"/>
                <a:gd name="connsiteX9" fmla="*/ 421716 w 1135792"/>
                <a:gd name="connsiteY9" fmla="*/ 324514 h 992996"/>
                <a:gd name="connsiteX10" fmla="*/ 419828 w 1135792"/>
                <a:gd name="connsiteY10" fmla="*/ 368773 h 992996"/>
                <a:gd name="connsiteX11" fmla="*/ 672262 w 1135792"/>
                <a:gd name="connsiteY11" fmla="*/ 310281 h 992996"/>
                <a:gd name="connsiteX12" fmla="*/ 709644 w 1135792"/>
                <a:gd name="connsiteY12" fmla="*/ 290263 h 99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5792" h="992996">
                  <a:moveTo>
                    <a:pt x="1022402" y="0"/>
                  </a:moveTo>
                  <a:lnTo>
                    <a:pt x="1135792" y="123862"/>
                  </a:lnTo>
                  <a:lnTo>
                    <a:pt x="805590" y="430390"/>
                  </a:lnTo>
                  <a:cubicBezTo>
                    <a:pt x="784406" y="449157"/>
                    <a:pt x="759486" y="462919"/>
                    <a:pt x="733318" y="469175"/>
                  </a:cubicBezTo>
                  <a:lnTo>
                    <a:pt x="412442" y="541824"/>
                  </a:lnTo>
                  <a:lnTo>
                    <a:pt x="393188" y="992996"/>
                  </a:lnTo>
                  <a:lnTo>
                    <a:pt x="0" y="992996"/>
                  </a:lnTo>
                  <a:lnTo>
                    <a:pt x="79382" y="527802"/>
                  </a:lnTo>
                  <a:cubicBezTo>
                    <a:pt x="100468" y="405580"/>
                    <a:pt x="179850" y="300817"/>
                    <a:pt x="292720" y="247189"/>
                  </a:cubicBezTo>
                  <a:lnTo>
                    <a:pt x="421716" y="324514"/>
                  </a:lnTo>
                  <a:lnTo>
                    <a:pt x="419828" y="368773"/>
                  </a:lnTo>
                  <a:lnTo>
                    <a:pt x="672262" y="310281"/>
                  </a:lnTo>
                  <a:cubicBezTo>
                    <a:pt x="685968" y="307779"/>
                    <a:pt x="698430" y="300272"/>
                    <a:pt x="709644" y="290263"/>
                  </a:cubicBezTo>
                  <a:close/>
                </a:path>
              </a:pathLst>
            </a:custGeom>
            <a:solidFill>
              <a:srgbClr val="0553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09" name="Freeform 204">
              <a:extLst>
                <a:ext uri="{FF2B5EF4-FFF2-40B4-BE49-F238E27FC236}">
                  <a16:creationId xmlns:a16="http://schemas.microsoft.com/office/drawing/2014/main" id="{479E9671-1C82-4E35-B346-5DD65CDEF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68525" y="1409453"/>
              <a:ext cx="906333" cy="3696819"/>
            </a:xfrm>
            <a:custGeom>
              <a:avLst/>
              <a:gdLst>
                <a:gd name="T0" fmla="*/ 34694 w 726"/>
                <a:gd name="T1" fmla="*/ 1937789 h 2966"/>
                <a:gd name="T2" fmla="*/ 0 w 726"/>
                <a:gd name="T3" fmla="*/ 1929947 h 2966"/>
                <a:gd name="T4" fmla="*/ 439900 w 726"/>
                <a:gd name="T5" fmla="*/ 0 h 2966"/>
                <a:gd name="T6" fmla="*/ 474594 w 726"/>
                <a:gd name="T7" fmla="*/ 8496 h 2966"/>
                <a:gd name="T8" fmla="*/ 34694 w 726"/>
                <a:gd name="T9" fmla="*/ 1937789 h 29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6" h="2966">
                  <a:moveTo>
                    <a:pt x="53" y="2965"/>
                  </a:moveTo>
                  <a:lnTo>
                    <a:pt x="0" y="2953"/>
                  </a:lnTo>
                  <a:lnTo>
                    <a:pt x="672" y="0"/>
                  </a:lnTo>
                  <a:lnTo>
                    <a:pt x="725" y="13"/>
                  </a:lnTo>
                  <a:lnTo>
                    <a:pt x="53" y="2965"/>
                  </a:lnTo>
                </a:path>
              </a:pathLst>
            </a:custGeom>
            <a:solidFill>
              <a:srgbClr val="1807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11" name="Freeform 205">
              <a:extLst>
                <a:ext uri="{FF2B5EF4-FFF2-40B4-BE49-F238E27FC236}">
                  <a16:creationId xmlns:a16="http://schemas.microsoft.com/office/drawing/2014/main" id="{053193A6-2074-45F5-BD6E-6E18F097A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1060" y="3057367"/>
              <a:ext cx="126336" cy="93380"/>
            </a:xfrm>
            <a:custGeom>
              <a:avLst/>
              <a:gdLst>
                <a:gd name="T0" fmla="*/ 65590 w 101"/>
                <a:gd name="T1" fmla="*/ 23820 h 74"/>
                <a:gd name="T2" fmla="*/ 4591 w 101"/>
                <a:gd name="T3" fmla="*/ 0 h 74"/>
                <a:gd name="T4" fmla="*/ 0 w 101"/>
                <a:gd name="T5" fmla="*/ 20512 h 74"/>
                <a:gd name="T6" fmla="*/ 0 w 101"/>
                <a:gd name="T7" fmla="*/ 20512 h 74"/>
                <a:gd name="T8" fmla="*/ 63622 w 101"/>
                <a:gd name="T9" fmla="*/ 48302 h 74"/>
                <a:gd name="T10" fmla="*/ 65590 w 101"/>
                <a:gd name="T11" fmla="*/ 2382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" h="74">
                  <a:moveTo>
                    <a:pt x="100" y="36"/>
                  </a:moveTo>
                  <a:lnTo>
                    <a:pt x="7" y="0"/>
                  </a:lnTo>
                  <a:lnTo>
                    <a:pt x="0" y="31"/>
                  </a:lnTo>
                  <a:cubicBezTo>
                    <a:pt x="18" y="45"/>
                    <a:pt x="50" y="66"/>
                    <a:pt x="97" y="73"/>
                  </a:cubicBezTo>
                  <a:lnTo>
                    <a:pt x="100" y="36"/>
                  </a:lnTo>
                </a:path>
              </a:pathLst>
            </a:custGeom>
            <a:solidFill>
              <a:srgbClr val="E060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12" name="Freeform 206">
              <a:extLst>
                <a:ext uri="{FF2B5EF4-FFF2-40B4-BE49-F238E27FC236}">
                  <a16:creationId xmlns:a16="http://schemas.microsoft.com/office/drawing/2014/main" id="{74EEEEE2-E625-42A7-AD60-296EFAF6C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79652" y="2826657"/>
              <a:ext cx="318591" cy="329582"/>
            </a:xfrm>
            <a:custGeom>
              <a:avLst/>
              <a:gdLst>
                <a:gd name="T0" fmla="*/ 131681 w 255"/>
                <a:gd name="T1" fmla="*/ 36658 h 264"/>
                <a:gd name="T2" fmla="*/ 131681 w 255"/>
                <a:gd name="T3" fmla="*/ 36658 h 264"/>
                <a:gd name="T4" fmla="*/ 163782 w 255"/>
                <a:gd name="T5" fmla="*/ 84445 h 264"/>
                <a:gd name="T6" fmla="*/ 163782 w 255"/>
                <a:gd name="T7" fmla="*/ 84445 h 264"/>
                <a:gd name="T8" fmla="*/ 157231 w 255"/>
                <a:gd name="T9" fmla="*/ 94264 h 264"/>
                <a:gd name="T10" fmla="*/ 157231 w 255"/>
                <a:gd name="T11" fmla="*/ 94264 h 264"/>
                <a:gd name="T12" fmla="*/ 147404 w 255"/>
                <a:gd name="T13" fmla="*/ 155798 h 264"/>
                <a:gd name="T14" fmla="*/ 147404 w 255"/>
                <a:gd name="T15" fmla="*/ 155798 h 264"/>
                <a:gd name="T16" fmla="*/ 24240 w 255"/>
                <a:gd name="T17" fmla="*/ 98192 h 264"/>
                <a:gd name="T18" fmla="*/ 24240 w 255"/>
                <a:gd name="T19" fmla="*/ 98192 h 264"/>
                <a:gd name="T20" fmla="*/ 40618 w 255"/>
                <a:gd name="T21" fmla="*/ 18329 h 264"/>
                <a:gd name="T22" fmla="*/ 40618 w 255"/>
                <a:gd name="T23" fmla="*/ 18329 h 264"/>
                <a:gd name="T24" fmla="*/ 131681 w 255"/>
                <a:gd name="T25" fmla="*/ 36658 h 2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5" h="264">
                  <a:moveTo>
                    <a:pt x="201" y="56"/>
                  </a:moveTo>
                  <a:lnTo>
                    <a:pt x="201" y="56"/>
                  </a:lnTo>
                  <a:cubicBezTo>
                    <a:pt x="226" y="126"/>
                    <a:pt x="250" y="112"/>
                    <a:pt x="250" y="129"/>
                  </a:cubicBezTo>
                  <a:cubicBezTo>
                    <a:pt x="251" y="134"/>
                    <a:pt x="239" y="137"/>
                    <a:pt x="240" y="144"/>
                  </a:cubicBezTo>
                  <a:cubicBezTo>
                    <a:pt x="254" y="194"/>
                    <a:pt x="246" y="231"/>
                    <a:pt x="225" y="238"/>
                  </a:cubicBezTo>
                  <a:cubicBezTo>
                    <a:pt x="150" y="263"/>
                    <a:pt x="65" y="194"/>
                    <a:pt x="37" y="150"/>
                  </a:cubicBezTo>
                  <a:cubicBezTo>
                    <a:pt x="0" y="92"/>
                    <a:pt x="36" y="43"/>
                    <a:pt x="62" y="28"/>
                  </a:cubicBezTo>
                  <a:cubicBezTo>
                    <a:pt x="88" y="13"/>
                    <a:pt x="183" y="0"/>
                    <a:pt x="201" y="56"/>
                  </a:cubicBezTo>
                </a:path>
              </a:pathLst>
            </a:custGeom>
            <a:solidFill>
              <a:srgbClr val="F586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13" name="Freeform 207">
              <a:extLst>
                <a:ext uri="{FF2B5EF4-FFF2-40B4-BE49-F238E27FC236}">
                  <a16:creationId xmlns:a16="http://schemas.microsoft.com/office/drawing/2014/main" id="{5EBC6297-D213-4024-9266-F1711C86F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8244" y="2694826"/>
              <a:ext cx="373520" cy="466908"/>
            </a:xfrm>
            <a:custGeom>
              <a:avLst/>
              <a:gdLst>
                <a:gd name="T0" fmla="*/ 86757 w 298"/>
                <a:gd name="T1" fmla="*/ 143900 h 376"/>
                <a:gd name="T2" fmla="*/ 86757 w 298"/>
                <a:gd name="T3" fmla="*/ 143900 h 376"/>
                <a:gd name="T4" fmla="*/ 103189 w 298"/>
                <a:gd name="T5" fmla="*/ 150411 h 376"/>
                <a:gd name="T6" fmla="*/ 103189 w 298"/>
                <a:gd name="T7" fmla="*/ 150411 h 376"/>
                <a:gd name="T8" fmla="*/ 118305 w 298"/>
                <a:gd name="T9" fmla="*/ 169945 h 376"/>
                <a:gd name="T10" fmla="*/ 118305 w 298"/>
                <a:gd name="T11" fmla="*/ 169945 h 376"/>
                <a:gd name="T12" fmla="*/ 118963 w 298"/>
                <a:gd name="T13" fmla="*/ 130226 h 376"/>
                <a:gd name="T14" fmla="*/ 118963 w 298"/>
                <a:gd name="T15" fmla="*/ 130226 h 376"/>
                <a:gd name="T16" fmla="*/ 192575 w 298"/>
                <a:gd name="T17" fmla="*/ 45579 h 376"/>
                <a:gd name="T18" fmla="*/ 192575 w 298"/>
                <a:gd name="T19" fmla="*/ 45579 h 376"/>
                <a:gd name="T20" fmla="*/ 98588 w 298"/>
                <a:gd name="T21" fmla="*/ 63160 h 376"/>
                <a:gd name="T22" fmla="*/ 98588 w 298"/>
                <a:gd name="T23" fmla="*/ 63160 h 376"/>
                <a:gd name="T24" fmla="*/ 7230 w 298"/>
                <a:gd name="T25" fmla="*/ 134784 h 376"/>
                <a:gd name="T26" fmla="*/ 7230 w 298"/>
                <a:gd name="T27" fmla="*/ 134784 h 376"/>
                <a:gd name="T28" fmla="*/ 56524 w 298"/>
                <a:gd name="T29" fmla="*/ 207711 h 376"/>
                <a:gd name="T30" fmla="*/ 56524 w 298"/>
                <a:gd name="T31" fmla="*/ 207711 h 376"/>
                <a:gd name="T32" fmla="*/ 76241 w 298"/>
                <a:gd name="T33" fmla="*/ 237011 h 376"/>
                <a:gd name="T34" fmla="*/ 76241 w 298"/>
                <a:gd name="T35" fmla="*/ 237011 h 376"/>
                <a:gd name="T36" fmla="*/ 98588 w 298"/>
                <a:gd name="T37" fmla="*/ 177759 h 376"/>
                <a:gd name="T38" fmla="*/ 98588 w 298"/>
                <a:gd name="T39" fmla="*/ 177759 h 376"/>
                <a:gd name="T40" fmla="*/ 80185 w 298"/>
                <a:gd name="T41" fmla="*/ 153016 h 376"/>
                <a:gd name="T42" fmla="*/ 80185 w 298"/>
                <a:gd name="T43" fmla="*/ 153016 h 376"/>
                <a:gd name="T44" fmla="*/ 86757 w 298"/>
                <a:gd name="T45" fmla="*/ 143900 h 3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98" h="376">
                  <a:moveTo>
                    <a:pt x="132" y="221"/>
                  </a:moveTo>
                  <a:lnTo>
                    <a:pt x="132" y="221"/>
                  </a:lnTo>
                  <a:cubicBezTo>
                    <a:pt x="141" y="217"/>
                    <a:pt x="152" y="221"/>
                    <a:pt x="157" y="231"/>
                  </a:cubicBezTo>
                  <a:cubicBezTo>
                    <a:pt x="163" y="243"/>
                    <a:pt x="172" y="262"/>
                    <a:pt x="180" y="261"/>
                  </a:cubicBezTo>
                  <a:cubicBezTo>
                    <a:pt x="191" y="260"/>
                    <a:pt x="181" y="200"/>
                    <a:pt x="181" y="200"/>
                  </a:cubicBezTo>
                  <a:cubicBezTo>
                    <a:pt x="181" y="200"/>
                    <a:pt x="297" y="180"/>
                    <a:pt x="293" y="70"/>
                  </a:cubicBezTo>
                  <a:cubicBezTo>
                    <a:pt x="291" y="0"/>
                    <a:pt x="268" y="92"/>
                    <a:pt x="150" y="97"/>
                  </a:cubicBezTo>
                  <a:cubicBezTo>
                    <a:pt x="31" y="103"/>
                    <a:pt x="0" y="160"/>
                    <a:pt x="11" y="207"/>
                  </a:cubicBezTo>
                  <a:cubicBezTo>
                    <a:pt x="18" y="244"/>
                    <a:pt x="86" y="319"/>
                    <a:pt x="86" y="319"/>
                  </a:cubicBezTo>
                  <a:cubicBezTo>
                    <a:pt x="86" y="319"/>
                    <a:pt x="87" y="375"/>
                    <a:pt x="116" y="364"/>
                  </a:cubicBezTo>
                  <a:cubicBezTo>
                    <a:pt x="143" y="354"/>
                    <a:pt x="156" y="316"/>
                    <a:pt x="150" y="273"/>
                  </a:cubicBezTo>
                  <a:cubicBezTo>
                    <a:pt x="150" y="273"/>
                    <a:pt x="117" y="264"/>
                    <a:pt x="122" y="235"/>
                  </a:cubicBezTo>
                  <a:cubicBezTo>
                    <a:pt x="124" y="228"/>
                    <a:pt x="127" y="224"/>
                    <a:pt x="132" y="221"/>
                  </a:cubicBezTo>
                </a:path>
              </a:pathLst>
            </a:custGeom>
            <a:solidFill>
              <a:srgbClr val="1807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19" name="Freeform 129">
              <a:extLst>
                <a:ext uri="{FF2B5EF4-FFF2-40B4-BE49-F238E27FC236}">
                  <a16:creationId xmlns:a16="http://schemas.microsoft.com/office/drawing/2014/main" id="{601F1EC6-7120-402B-BB9A-D74E0E687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93879" y="2933952"/>
              <a:ext cx="41407" cy="44220"/>
            </a:xfrm>
            <a:custGeom>
              <a:avLst/>
              <a:gdLst>
                <a:gd name="connsiteX0" fmla="*/ 27138 w 41407"/>
                <a:gd name="connsiteY0" fmla="*/ 21659 h 44220"/>
                <a:gd name="connsiteX1" fmla="*/ 40062 w 41407"/>
                <a:gd name="connsiteY1" fmla="*/ 28199 h 44220"/>
                <a:gd name="connsiteX2" fmla="*/ 37478 w 41407"/>
                <a:gd name="connsiteY2" fmla="*/ 43893 h 44220"/>
                <a:gd name="connsiteX3" fmla="*/ 24554 w 41407"/>
                <a:gd name="connsiteY3" fmla="*/ 36046 h 44220"/>
                <a:gd name="connsiteX4" fmla="*/ 27138 w 41407"/>
                <a:gd name="connsiteY4" fmla="*/ 21659 h 44220"/>
                <a:gd name="connsiteX5" fmla="*/ 31738 w 41407"/>
                <a:gd name="connsiteY5" fmla="*/ 504 h 44220"/>
                <a:gd name="connsiteX6" fmla="*/ 30516 w 41407"/>
                <a:gd name="connsiteY6" fmla="*/ 8515 h 44220"/>
                <a:gd name="connsiteX7" fmla="*/ 7324 w 41407"/>
                <a:gd name="connsiteY7" fmla="*/ 23393 h 44220"/>
                <a:gd name="connsiteX8" fmla="*/ 0 w 41407"/>
                <a:gd name="connsiteY8" fmla="*/ 21104 h 44220"/>
                <a:gd name="connsiteX9" fmla="*/ 31738 w 41407"/>
                <a:gd name="connsiteY9" fmla="*/ 504 h 4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407" h="44220">
                  <a:moveTo>
                    <a:pt x="27138" y="21659"/>
                  </a:moveTo>
                  <a:cubicBezTo>
                    <a:pt x="31016" y="19043"/>
                    <a:pt x="36186" y="22967"/>
                    <a:pt x="40062" y="28199"/>
                  </a:cubicBezTo>
                  <a:cubicBezTo>
                    <a:pt x="42648" y="34738"/>
                    <a:pt x="41356" y="41278"/>
                    <a:pt x="37478" y="43893"/>
                  </a:cubicBezTo>
                  <a:cubicBezTo>
                    <a:pt x="33600" y="45201"/>
                    <a:pt x="28432" y="42586"/>
                    <a:pt x="24554" y="36046"/>
                  </a:cubicBezTo>
                  <a:cubicBezTo>
                    <a:pt x="21970" y="29506"/>
                    <a:pt x="23262" y="22967"/>
                    <a:pt x="27138" y="21659"/>
                  </a:cubicBezTo>
                  <a:close/>
                  <a:moveTo>
                    <a:pt x="31738" y="504"/>
                  </a:moveTo>
                  <a:lnTo>
                    <a:pt x="30516" y="8515"/>
                  </a:lnTo>
                  <a:cubicBezTo>
                    <a:pt x="13428" y="6226"/>
                    <a:pt x="7324" y="22248"/>
                    <a:pt x="7324" y="23393"/>
                  </a:cubicBezTo>
                  <a:lnTo>
                    <a:pt x="0" y="21104"/>
                  </a:lnTo>
                  <a:cubicBezTo>
                    <a:pt x="1220" y="11948"/>
                    <a:pt x="12206" y="-2929"/>
                    <a:pt x="31738" y="504"/>
                  </a:cubicBezTo>
                  <a:close/>
                </a:path>
              </a:pathLst>
            </a:custGeom>
            <a:solidFill>
              <a:srgbClr val="1807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36" name="Freeform 210">
              <a:extLst>
                <a:ext uri="{FF2B5EF4-FFF2-40B4-BE49-F238E27FC236}">
                  <a16:creationId xmlns:a16="http://schemas.microsoft.com/office/drawing/2014/main" id="{FEA7768E-C804-4118-9183-476517E92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65427" y="3941744"/>
              <a:ext cx="521828" cy="1065652"/>
            </a:xfrm>
            <a:custGeom>
              <a:avLst/>
              <a:gdLst>
                <a:gd name="T0" fmla="*/ 169636 w 421"/>
                <a:gd name="T1" fmla="*/ 558126 h 856"/>
                <a:gd name="T2" fmla="*/ 265179 w 421"/>
                <a:gd name="T3" fmla="*/ 558126 h 856"/>
                <a:gd name="T4" fmla="*/ 272978 w 421"/>
                <a:gd name="T5" fmla="*/ 244792 h 856"/>
                <a:gd name="T6" fmla="*/ 191735 w 421"/>
                <a:gd name="T7" fmla="*/ 0 h 856"/>
                <a:gd name="T8" fmla="*/ 16249 w 421"/>
                <a:gd name="T9" fmla="*/ 0 h 856"/>
                <a:gd name="T10" fmla="*/ 16249 w 421"/>
                <a:gd name="T11" fmla="*/ 0 h 856"/>
                <a:gd name="T12" fmla="*/ 80594 w 421"/>
                <a:gd name="T13" fmla="*/ 132514 h 856"/>
                <a:gd name="T14" fmla="*/ 163137 w 421"/>
                <a:gd name="T15" fmla="*/ 264376 h 856"/>
                <a:gd name="T16" fmla="*/ 169636 w 421"/>
                <a:gd name="T17" fmla="*/ 558126 h 8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21" h="856">
                  <a:moveTo>
                    <a:pt x="261" y="855"/>
                  </a:moveTo>
                  <a:lnTo>
                    <a:pt x="408" y="855"/>
                  </a:lnTo>
                  <a:lnTo>
                    <a:pt x="420" y="375"/>
                  </a:lnTo>
                  <a:lnTo>
                    <a:pt x="295" y="0"/>
                  </a:lnTo>
                  <a:lnTo>
                    <a:pt x="25" y="0"/>
                  </a:lnTo>
                  <a:cubicBezTo>
                    <a:pt x="25" y="0"/>
                    <a:pt x="0" y="137"/>
                    <a:pt x="124" y="203"/>
                  </a:cubicBezTo>
                  <a:lnTo>
                    <a:pt x="251" y="405"/>
                  </a:lnTo>
                  <a:lnTo>
                    <a:pt x="261" y="855"/>
                  </a:lnTo>
                </a:path>
              </a:pathLst>
            </a:custGeom>
            <a:solidFill>
              <a:srgbClr val="C5C7D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37" name="Freeform 211">
              <a:extLst>
                <a:ext uri="{FF2B5EF4-FFF2-40B4-BE49-F238E27FC236}">
                  <a16:creationId xmlns:a16="http://schemas.microsoft.com/office/drawing/2014/main" id="{1161DF0D-BB64-4C92-A95E-C674FE4D4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2605" y="2804687"/>
              <a:ext cx="263662" cy="252680"/>
            </a:xfrm>
            <a:custGeom>
              <a:avLst/>
              <a:gdLst>
                <a:gd name="T0" fmla="*/ 0 w 210"/>
                <a:gd name="T1" fmla="*/ 94921 h 201"/>
                <a:gd name="T2" fmla="*/ 15142 w 210"/>
                <a:gd name="T3" fmla="*/ 81078 h 201"/>
                <a:gd name="T4" fmla="*/ 15142 w 210"/>
                <a:gd name="T5" fmla="*/ 49438 h 201"/>
                <a:gd name="T6" fmla="*/ 44110 w 210"/>
                <a:gd name="T7" fmla="*/ 0 h 201"/>
                <a:gd name="T8" fmla="*/ 44110 w 210"/>
                <a:gd name="T9" fmla="*/ 0 h 201"/>
                <a:gd name="T10" fmla="*/ 47402 w 210"/>
                <a:gd name="T11" fmla="*/ 32300 h 201"/>
                <a:gd name="T12" fmla="*/ 42135 w 210"/>
                <a:gd name="T13" fmla="*/ 40210 h 201"/>
                <a:gd name="T14" fmla="*/ 44110 w 210"/>
                <a:gd name="T15" fmla="*/ 54711 h 201"/>
                <a:gd name="T16" fmla="*/ 75711 w 210"/>
                <a:gd name="T17" fmla="*/ 25708 h 201"/>
                <a:gd name="T18" fmla="*/ 108629 w 210"/>
                <a:gd name="T19" fmla="*/ 8569 h 201"/>
                <a:gd name="T20" fmla="*/ 108629 w 210"/>
                <a:gd name="T21" fmla="*/ 8569 h 201"/>
                <a:gd name="T22" fmla="*/ 106654 w 210"/>
                <a:gd name="T23" fmla="*/ 26367 h 201"/>
                <a:gd name="T24" fmla="*/ 132330 w 210"/>
                <a:gd name="T25" fmla="*/ 15161 h 201"/>
                <a:gd name="T26" fmla="*/ 132330 w 210"/>
                <a:gd name="T27" fmla="*/ 15161 h 201"/>
                <a:gd name="T28" fmla="*/ 123771 w 210"/>
                <a:gd name="T29" fmla="*/ 36255 h 201"/>
                <a:gd name="T30" fmla="*/ 136938 w 210"/>
                <a:gd name="T31" fmla="*/ 32959 h 201"/>
                <a:gd name="T32" fmla="*/ 136938 w 210"/>
                <a:gd name="T33" fmla="*/ 32959 h 201"/>
                <a:gd name="T34" fmla="*/ 130355 w 210"/>
                <a:gd name="T35" fmla="*/ 47461 h 201"/>
                <a:gd name="T36" fmla="*/ 123771 w 210"/>
                <a:gd name="T37" fmla="*/ 52075 h 201"/>
                <a:gd name="T38" fmla="*/ 136938 w 210"/>
                <a:gd name="T39" fmla="*/ 54052 h 201"/>
                <a:gd name="T40" fmla="*/ 136938 w 210"/>
                <a:gd name="T41" fmla="*/ 54052 h 201"/>
                <a:gd name="T42" fmla="*/ 123771 w 210"/>
                <a:gd name="T43" fmla="*/ 67236 h 201"/>
                <a:gd name="T44" fmla="*/ 100070 w 210"/>
                <a:gd name="T45" fmla="*/ 78442 h 201"/>
                <a:gd name="T46" fmla="*/ 75711 w 210"/>
                <a:gd name="T47" fmla="*/ 106786 h 201"/>
                <a:gd name="T48" fmla="*/ 75711 w 210"/>
                <a:gd name="T49" fmla="*/ 106786 h 201"/>
                <a:gd name="T50" fmla="*/ 46743 w 210"/>
                <a:gd name="T51" fmla="*/ 116015 h 201"/>
                <a:gd name="T52" fmla="*/ 34235 w 210"/>
                <a:gd name="T53" fmla="*/ 131835 h 201"/>
                <a:gd name="T54" fmla="*/ 0 w 210"/>
                <a:gd name="T55" fmla="*/ 94921 h 20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0" h="201">
                  <a:moveTo>
                    <a:pt x="0" y="144"/>
                  </a:moveTo>
                  <a:lnTo>
                    <a:pt x="23" y="123"/>
                  </a:lnTo>
                  <a:lnTo>
                    <a:pt x="23" y="75"/>
                  </a:lnTo>
                  <a:lnTo>
                    <a:pt x="67" y="0"/>
                  </a:lnTo>
                  <a:cubicBezTo>
                    <a:pt x="67" y="0"/>
                    <a:pt x="88" y="25"/>
                    <a:pt x="72" y="49"/>
                  </a:cubicBezTo>
                  <a:lnTo>
                    <a:pt x="64" y="61"/>
                  </a:lnTo>
                  <a:lnTo>
                    <a:pt x="67" y="83"/>
                  </a:lnTo>
                  <a:lnTo>
                    <a:pt x="115" y="39"/>
                  </a:lnTo>
                  <a:lnTo>
                    <a:pt x="165" y="13"/>
                  </a:lnTo>
                  <a:cubicBezTo>
                    <a:pt x="165" y="13"/>
                    <a:pt x="170" y="36"/>
                    <a:pt x="162" y="40"/>
                  </a:cubicBezTo>
                  <a:lnTo>
                    <a:pt x="201" y="23"/>
                  </a:lnTo>
                  <a:cubicBezTo>
                    <a:pt x="201" y="23"/>
                    <a:pt x="205" y="42"/>
                    <a:pt x="188" y="55"/>
                  </a:cubicBezTo>
                  <a:lnTo>
                    <a:pt x="208" y="50"/>
                  </a:lnTo>
                  <a:cubicBezTo>
                    <a:pt x="208" y="50"/>
                    <a:pt x="209" y="63"/>
                    <a:pt x="198" y="72"/>
                  </a:cubicBezTo>
                  <a:lnTo>
                    <a:pt x="188" y="79"/>
                  </a:lnTo>
                  <a:lnTo>
                    <a:pt x="208" y="82"/>
                  </a:lnTo>
                  <a:cubicBezTo>
                    <a:pt x="208" y="82"/>
                    <a:pt x="209" y="101"/>
                    <a:pt x="188" y="102"/>
                  </a:cubicBezTo>
                  <a:lnTo>
                    <a:pt x="152" y="119"/>
                  </a:lnTo>
                  <a:lnTo>
                    <a:pt x="115" y="162"/>
                  </a:lnTo>
                  <a:cubicBezTo>
                    <a:pt x="104" y="175"/>
                    <a:pt x="87" y="181"/>
                    <a:pt x="71" y="176"/>
                  </a:cubicBezTo>
                  <a:lnTo>
                    <a:pt x="52" y="200"/>
                  </a:lnTo>
                  <a:lnTo>
                    <a:pt x="0" y="144"/>
                  </a:lnTo>
                </a:path>
              </a:pathLst>
            </a:custGeom>
            <a:solidFill>
              <a:srgbClr val="F586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38" name="Freeform 212">
              <a:extLst>
                <a:ext uri="{FF2B5EF4-FFF2-40B4-BE49-F238E27FC236}">
                  <a16:creationId xmlns:a16="http://schemas.microsoft.com/office/drawing/2014/main" id="{069D8B00-E5E2-494F-AE05-9FF0D572A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4435" y="3090326"/>
              <a:ext cx="93382" cy="142819"/>
            </a:xfrm>
            <a:custGeom>
              <a:avLst/>
              <a:gdLst>
                <a:gd name="T0" fmla="*/ 43879 w 77"/>
                <a:gd name="T1" fmla="*/ 11168 h 114"/>
                <a:gd name="T2" fmla="*/ 43879 w 77"/>
                <a:gd name="T3" fmla="*/ 11168 h 114"/>
                <a:gd name="T4" fmla="*/ 33704 w 77"/>
                <a:gd name="T5" fmla="*/ 1314 h 114"/>
                <a:gd name="T6" fmla="*/ 33704 w 77"/>
                <a:gd name="T7" fmla="*/ 1314 h 114"/>
                <a:gd name="T8" fmla="*/ 7631 w 77"/>
                <a:gd name="T9" fmla="*/ 11824 h 114"/>
                <a:gd name="T10" fmla="*/ 7631 w 77"/>
                <a:gd name="T11" fmla="*/ 11824 h 114"/>
                <a:gd name="T12" fmla="*/ 12083 w 77"/>
                <a:gd name="T13" fmla="*/ 20364 h 114"/>
                <a:gd name="T14" fmla="*/ 12083 w 77"/>
                <a:gd name="T15" fmla="*/ 20364 h 114"/>
                <a:gd name="T16" fmla="*/ 0 w 77"/>
                <a:gd name="T17" fmla="*/ 32189 h 114"/>
                <a:gd name="T18" fmla="*/ 0 w 77"/>
                <a:gd name="T19" fmla="*/ 32189 h 114"/>
                <a:gd name="T20" fmla="*/ 11447 w 77"/>
                <a:gd name="T21" fmla="*/ 40729 h 114"/>
                <a:gd name="T22" fmla="*/ 11447 w 77"/>
                <a:gd name="T23" fmla="*/ 40729 h 114"/>
                <a:gd name="T24" fmla="*/ 0 w 77"/>
                <a:gd name="T25" fmla="*/ 49925 h 114"/>
                <a:gd name="T26" fmla="*/ 0 w 77"/>
                <a:gd name="T27" fmla="*/ 49925 h 114"/>
                <a:gd name="T28" fmla="*/ 9539 w 77"/>
                <a:gd name="T29" fmla="*/ 59122 h 114"/>
                <a:gd name="T30" fmla="*/ 9539 w 77"/>
                <a:gd name="T31" fmla="*/ 59122 h 114"/>
                <a:gd name="T32" fmla="*/ 4451 w 77"/>
                <a:gd name="T33" fmla="*/ 68319 h 114"/>
                <a:gd name="T34" fmla="*/ 4451 w 77"/>
                <a:gd name="T35" fmla="*/ 68319 h 114"/>
                <a:gd name="T36" fmla="*/ 38791 w 77"/>
                <a:gd name="T37" fmla="*/ 67005 h 114"/>
                <a:gd name="T38" fmla="*/ 38791 w 77"/>
                <a:gd name="T39" fmla="*/ 67005 h 114"/>
                <a:gd name="T40" fmla="*/ 45150 w 77"/>
                <a:gd name="T41" fmla="*/ 55838 h 114"/>
                <a:gd name="T42" fmla="*/ 43879 w 77"/>
                <a:gd name="T43" fmla="*/ 52553 h 114"/>
                <a:gd name="T44" fmla="*/ 47694 w 77"/>
                <a:gd name="T45" fmla="*/ 45984 h 114"/>
                <a:gd name="T46" fmla="*/ 47694 w 77"/>
                <a:gd name="T47" fmla="*/ 45984 h 114"/>
                <a:gd name="T48" fmla="*/ 46422 w 77"/>
                <a:gd name="T49" fmla="*/ 36130 h 114"/>
                <a:gd name="T50" fmla="*/ 44515 w 77"/>
                <a:gd name="T51" fmla="*/ 32189 h 114"/>
                <a:gd name="T52" fmla="*/ 47694 w 77"/>
                <a:gd name="T53" fmla="*/ 24963 h 114"/>
                <a:gd name="T54" fmla="*/ 47694 w 77"/>
                <a:gd name="T55" fmla="*/ 24963 h 114"/>
                <a:gd name="T56" fmla="*/ 45786 w 77"/>
                <a:gd name="T57" fmla="*/ 13795 h 114"/>
                <a:gd name="T58" fmla="*/ 43879 w 77"/>
                <a:gd name="T59" fmla="*/ 11824 h 114"/>
                <a:gd name="T60" fmla="*/ 43879 w 77"/>
                <a:gd name="T61" fmla="*/ 11168 h 1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77" h="114">
                  <a:moveTo>
                    <a:pt x="69" y="17"/>
                  </a:moveTo>
                  <a:lnTo>
                    <a:pt x="69" y="17"/>
                  </a:lnTo>
                  <a:cubicBezTo>
                    <a:pt x="70" y="8"/>
                    <a:pt x="62" y="0"/>
                    <a:pt x="53" y="2"/>
                  </a:cubicBezTo>
                  <a:cubicBezTo>
                    <a:pt x="36" y="4"/>
                    <a:pt x="12" y="9"/>
                    <a:pt x="12" y="18"/>
                  </a:cubicBezTo>
                  <a:cubicBezTo>
                    <a:pt x="11" y="25"/>
                    <a:pt x="19" y="31"/>
                    <a:pt x="19" y="31"/>
                  </a:cubicBezTo>
                  <a:cubicBezTo>
                    <a:pt x="19" y="31"/>
                    <a:pt x="0" y="40"/>
                    <a:pt x="0" y="49"/>
                  </a:cubicBezTo>
                  <a:cubicBezTo>
                    <a:pt x="0" y="54"/>
                    <a:pt x="18" y="62"/>
                    <a:pt x="18" y="62"/>
                  </a:cubicBezTo>
                  <a:cubicBezTo>
                    <a:pt x="18" y="62"/>
                    <a:pt x="0" y="71"/>
                    <a:pt x="0" y="76"/>
                  </a:cubicBezTo>
                  <a:cubicBezTo>
                    <a:pt x="0" y="83"/>
                    <a:pt x="15" y="90"/>
                    <a:pt x="15" y="90"/>
                  </a:cubicBezTo>
                  <a:cubicBezTo>
                    <a:pt x="15" y="90"/>
                    <a:pt x="7" y="100"/>
                    <a:pt x="7" y="104"/>
                  </a:cubicBezTo>
                  <a:cubicBezTo>
                    <a:pt x="7" y="113"/>
                    <a:pt x="41" y="106"/>
                    <a:pt x="61" y="102"/>
                  </a:cubicBezTo>
                  <a:cubicBezTo>
                    <a:pt x="69" y="100"/>
                    <a:pt x="73" y="92"/>
                    <a:pt x="71" y="85"/>
                  </a:cubicBezTo>
                  <a:lnTo>
                    <a:pt x="69" y="80"/>
                  </a:lnTo>
                  <a:lnTo>
                    <a:pt x="75" y="70"/>
                  </a:lnTo>
                  <a:cubicBezTo>
                    <a:pt x="76" y="65"/>
                    <a:pt x="76" y="59"/>
                    <a:pt x="73" y="55"/>
                  </a:cubicBezTo>
                  <a:lnTo>
                    <a:pt x="70" y="49"/>
                  </a:lnTo>
                  <a:lnTo>
                    <a:pt x="75" y="38"/>
                  </a:lnTo>
                  <a:cubicBezTo>
                    <a:pt x="76" y="32"/>
                    <a:pt x="76" y="26"/>
                    <a:pt x="72" y="21"/>
                  </a:cubicBezTo>
                  <a:lnTo>
                    <a:pt x="69" y="18"/>
                  </a:lnTo>
                  <a:lnTo>
                    <a:pt x="69" y="17"/>
                  </a:lnTo>
                </a:path>
              </a:pathLst>
            </a:custGeom>
            <a:solidFill>
              <a:srgbClr val="F586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3759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48F77CD-91CB-3DDB-7735-57819408558A}"/>
              </a:ext>
            </a:extLst>
          </p:cNvPr>
          <p:cNvSpPr/>
          <p:nvPr/>
        </p:nvSpPr>
        <p:spPr>
          <a:xfrm>
            <a:off x="11528025" y="2802160"/>
            <a:ext cx="675430" cy="172011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pic>
        <p:nvPicPr>
          <p:cNvPr id="3078" name="Picture 6" descr="20,834 Silhouette Scared Images, Stock Photos &amp; Vectors | Shutterstock">
            <a:extLst>
              <a:ext uri="{FF2B5EF4-FFF2-40B4-BE49-F238E27FC236}">
                <a16:creationId xmlns:a16="http://schemas.microsoft.com/office/drawing/2014/main" id="{FFAA967B-5EFB-A065-5EDE-BA598F273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8"/>
          <a:stretch/>
        </p:blipFill>
        <p:spPr bwMode="auto">
          <a:xfrm>
            <a:off x="18147" y="4543191"/>
            <a:ext cx="2192786" cy="230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Freeform: Shape 70">
            <a:extLst>
              <a:ext uri="{FF2B5EF4-FFF2-40B4-BE49-F238E27FC236}">
                <a16:creationId xmlns:a16="http://schemas.microsoft.com/office/drawing/2014/main" id="{7A4C8009-77B0-42B8-4800-C3469E240C62}"/>
              </a:ext>
            </a:extLst>
          </p:cNvPr>
          <p:cNvSpPr/>
          <p:nvPr/>
        </p:nvSpPr>
        <p:spPr>
          <a:xfrm>
            <a:off x="9565377" y="1417369"/>
            <a:ext cx="1700644" cy="170552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66" h="2267">
                <a:moveTo>
                  <a:pt x="2266" y="1134"/>
                </a:moveTo>
                <a:cubicBezTo>
                  <a:pt x="2266" y="1759"/>
                  <a:pt x="1759" y="2267"/>
                  <a:pt x="1134" y="2267"/>
                </a:cubicBezTo>
                <a:cubicBezTo>
                  <a:pt x="508" y="2267"/>
                  <a:pt x="0" y="1759"/>
                  <a:pt x="0" y="1134"/>
                </a:cubicBezTo>
                <a:cubicBezTo>
                  <a:pt x="0" y="508"/>
                  <a:pt x="508" y="0"/>
                  <a:pt x="1134" y="0"/>
                </a:cubicBezTo>
                <a:cubicBezTo>
                  <a:pt x="1759" y="0"/>
                  <a:pt x="2266" y="508"/>
                  <a:pt x="2266" y="1134"/>
                </a:cubicBezTo>
                <a:close/>
              </a:path>
            </a:pathLst>
          </a:custGeom>
          <a:solidFill>
            <a:srgbClr val="C4C8CE">
              <a:alpha val="25000"/>
            </a:srgbClr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defTabSz="1828434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747A94"/>
              </a:solidFill>
              <a:effectLst/>
              <a:uLnTx/>
              <a:uFillTx/>
              <a:latin typeface="Poppins" panose="00000500000000000000" pitchFamily="2" charset="0"/>
              <a:ea typeface="Microsoft YaHei" pitchFamily="2"/>
              <a:cs typeface="Lucida Sans" pitchFamily="2"/>
            </a:endParaRPr>
          </a:p>
        </p:txBody>
      </p:sp>
      <p:pic>
        <p:nvPicPr>
          <p:cNvPr id="71" name="Picture 2" descr="C:\Users\SAASCO\Desktop\SAASCO\5 - CE jelölés - szakmai anyagok\_logo\ce jel.jpg">
            <a:extLst>
              <a:ext uri="{FF2B5EF4-FFF2-40B4-BE49-F238E27FC236}">
                <a16:creationId xmlns:a16="http://schemas.microsoft.com/office/drawing/2014/main" id="{FC05FB1F-5E68-5E23-F8A8-B7CB19E0A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56888">
            <a:off x="2922678" y="1442812"/>
            <a:ext cx="2186623" cy="1636341"/>
          </a:xfrm>
          <a:prstGeom prst="rect">
            <a:avLst/>
          </a:prstGeom>
          <a:noFill/>
        </p:spPr>
      </p:pic>
      <p:sp>
        <p:nvSpPr>
          <p:cNvPr id="75" name="Téglalap 74">
            <a:extLst>
              <a:ext uri="{FF2B5EF4-FFF2-40B4-BE49-F238E27FC236}">
                <a16:creationId xmlns:a16="http://schemas.microsoft.com/office/drawing/2014/main" id="{DA32124E-1433-B466-F9B1-52429ACE55E1}"/>
              </a:ext>
            </a:extLst>
          </p:cNvPr>
          <p:cNvSpPr/>
          <p:nvPr/>
        </p:nvSpPr>
        <p:spPr>
          <a:xfrm>
            <a:off x="-4613" y="2802160"/>
            <a:ext cx="5242691" cy="172859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74" name="Téglalap 73">
            <a:extLst>
              <a:ext uri="{FF2B5EF4-FFF2-40B4-BE49-F238E27FC236}">
                <a16:creationId xmlns:a16="http://schemas.microsoft.com/office/drawing/2014/main" id="{D58B7A2A-6C77-F4A1-04C7-88AE80C3FAF4}"/>
              </a:ext>
            </a:extLst>
          </p:cNvPr>
          <p:cNvSpPr/>
          <p:nvPr/>
        </p:nvSpPr>
        <p:spPr>
          <a:xfrm>
            <a:off x="5278805" y="2810647"/>
            <a:ext cx="6198037" cy="1720111"/>
          </a:xfrm>
          <a:prstGeom prst="rect">
            <a:avLst/>
          </a:prstGeom>
          <a:solidFill>
            <a:srgbClr val="F392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D2D96F0-043E-F5E9-2CBE-06E3060E47C0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Gépek életciklusa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7" name="Freeform 87">
            <a:extLst>
              <a:ext uri="{FF2B5EF4-FFF2-40B4-BE49-F238E27FC236}">
                <a16:creationId xmlns:a16="http://schemas.microsoft.com/office/drawing/2014/main" id="{A2BCF8F7-EFC0-1C8C-43E0-511369BA4C06}"/>
              </a:ext>
            </a:extLst>
          </p:cNvPr>
          <p:cNvSpPr>
            <a:spLocks noEditPoints="1"/>
          </p:cNvSpPr>
          <p:nvPr/>
        </p:nvSpPr>
        <p:spPr bwMode="auto">
          <a:xfrm>
            <a:off x="1490959" y="2992954"/>
            <a:ext cx="335898" cy="334275"/>
          </a:xfrm>
          <a:custGeom>
            <a:avLst/>
            <a:gdLst>
              <a:gd name="T0" fmla="*/ 44 w 176"/>
              <a:gd name="T1" fmla="*/ 132 h 176"/>
              <a:gd name="T2" fmla="*/ 78 w 176"/>
              <a:gd name="T3" fmla="*/ 126 h 176"/>
              <a:gd name="T4" fmla="*/ 170 w 176"/>
              <a:gd name="T5" fmla="*/ 34 h 176"/>
              <a:gd name="T6" fmla="*/ 176 w 176"/>
              <a:gd name="T7" fmla="*/ 20 h 176"/>
              <a:gd name="T8" fmla="*/ 156 w 176"/>
              <a:gd name="T9" fmla="*/ 0 h 176"/>
              <a:gd name="T10" fmla="*/ 142 w 176"/>
              <a:gd name="T11" fmla="*/ 6 h 176"/>
              <a:gd name="T12" fmla="*/ 50 w 176"/>
              <a:gd name="T13" fmla="*/ 98 h 176"/>
              <a:gd name="T14" fmla="*/ 44 w 176"/>
              <a:gd name="T15" fmla="*/ 132 h 176"/>
              <a:gd name="T16" fmla="*/ 148 w 176"/>
              <a:gd name="T17" fmla="*/ 12 h 176"/>
              <a:gd name="T18" fmla="*/ 156 w 176"/>
              <a:gd name="T19" fmla="*/ 8 h 176"/>
              <a:gd name="T20" fmla="*/ 168 w 176"/>
              <a:gd name="T21" fmla="*/ 20 h 176"/>
              <a:gd name="T22" fmla="*/ 164 w 176"/>
              <a:gd name="T23" fmla="*/ 28 h 176"/>
              <a:gd name="T24" fmla="*/ 159 w 176"/>
              <a:gd name="T25" fmla="*/ 34 h 176"/>
              <a:gd name="T26" fmla="*/ 142 w 176"/>
              <a:gd name="T27" fmla="*/ 17 h 176"/>
              <a:gd name="T28" fmla="*/ 148 w 176"/>
              <a:gd name="T29" fmla="*/ 12 h 176"/>
              <a:gd name="T30" fmla="*/ 137 w 176"/>
              <a:gd name="T31" fmla="*/ 22 h 176"/>
              <a:gd name="T32" fmla="*/ 154 w 176"/>
              <a:gd name="T33" fmla="*/ 39 h 176"/>
              <a:gd name="T34" fmla="*/ 80 w 176"/>
              <a:gd name="T35" fmla="*/ 113 h 176"/>
              <a:gd name="T36" fmla="*/ 80 w 176"/>
              <a:gd name="T37" fmla="*/ 96 h 176"/>
              <a:gd name="T38" fmla="*/ 63 w 176"/>
              <a:gd name="T39" fmla="*/ 96 h 176"/>
              <a:gd name="T40" fmla="*/ 137 w 176"/>
              <a:gd name="T41" fmla="*/ 22 h 176"/>
              <a:gd name="T42" fmla="*/ 57 w 176"/>
              <a:gd name="T43" fmla="*/ 104 h 176"/>
              <a:gd name="T44" fmla="*/ 72 w 176"/>
              <a:gd name="T45" fmla="*/ 104 h 176"/>
              <a:gd name="T46" fmla="*/ 72 w 176"/>
              <a:gd name="T47" fmla="*/ 119 h 176"/>
              <a:gd name="T48" fmla="*/ 54 w 176"/>
              <a:gd name="T49" fmla="*/ 122 h 176"/>
              <a:gd name="T50" fmla="*/ 57 w 176"/>
              <a:gd name="T51" fmla="*/ 104 h 176"/>
              <a:gd name="T52" fmla="*/ 172 w 176"/>
              <a:gd name="T53" fmla="*/ 60 h 176"/>
              <a:gd name="T54" fmla="*/ 168 w 176"/>
              <a:gd name="T55" fmla="*/ 64 h 176"/>
              <a:gd name="T56" fmla="*/ 168 w 176"/>
              <a:gd name="T57" fmla="*/ 152 h 176"/>
              <a:gd name="T58" fmla="*/ 152 w 176"/>
              <a:gd name="T59" fmla="*/ 168 h 176"/>
              <a:gd name="T60" fmla="*/ 24 w 176"/>
              <a:gd name="T61" fmla="*/ 168 h 176"/>
              <a:gd name="T62" fmla="*/ 8 w 176"/>
              <a:gd name="T63" fmla="*/ 152 h 176"/>
              <a:gd name="T64" fmla="*/ 8 w 176"/>
              <a:gd name="T65" fmla="*/ 24 h 176"/>
              <a:gd name="T66" fmla="*/ 24 w 176"/>
              <a:gd name="T67" fmla="*/ 8 h 176"/>
              <a:gd name="T68" fmla="*/ 112 w 176"/>
              <a:gd name="T69" fmla="*/ 8 h 176"/>
              <a:gd name="T70" fmla="*/ 116 w 176"/>
              <a:gd name="T71" fmla="*/ 4 h 176"/>
              <a:gd name="T72" fmla="*/ 112 w 176"/>
              <a:gd name="T73" fmla="*/ 0 h 176"/>
              <a:gd name="T74" fmla="*/ 24 w 176"/>
              <a:gd name="T75" fmla="*/ 0 h 176"/>
              <a:gd name="T76" fmla="*/ 0 w 176"/>
              <a:gd name="T77" fmla="*/ 24 h 176"/>
              <a:gd name="T78" fmla="*/ 0 w 176"/>
              <a:gd name="T79" fmla="*/ 152 h 176"/>
              <a:gd name="T80" fmla="*/ 24 w 176"/>
              <a:gd name="T81" fmla="*/ 176 h 176"/>
              <a:gd name="T82" fmla="*/ 152 w 176"/>
              <a:gd name="T83" fmla="*/ 176 h 176"/>
              <a:gd name="T84" fmla="*/ 176 w 176"/>
              <a:gd name="T85" fmla="*/ 152 h 176"/>
              <a:gd name="T86" fmla="*/ 176 w 176"/>
              <a:gd name="T87" fmla="*/ 64 h 176"/>
              <a:gd name="T88" fmla="*/ 172 w 176"/>
              <a:gd name="T89" fmla="*/ 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6" h="176">
                <a:moveTo>
                  <a:pt x="44" y="132"/>
                </a:moveTo>
                <a:cubicBezTo>
                  <a:pt x="78" y="126"/>
                  <a:pt x="78" y="126"/>
                  <a:pt x="78" y="126"/>
                </a:cubicBezTo>
                <a:cubicBezTo>
                  <a:pt x="170" y="34"/>
                  <a:pt x="170" y="34"/>
                  <a:pt x="170" y="34"/>
                </a:cubicBezTo>
                <a:cubicBezTo>
                  <a:pt x="174" y="31"/>
                  <a:pt x="176" y="26"/>
                  <a:pt x="176" y="20"/>
                </a:cubicBezTo>
                <a:cubicBezTo>
                  <a:pt x="176" y="9"/>
                  <a:pt x="167" y="0"/>
                  <a:pt x="156" y="0"/>
                </a:cubicBezTo>
                <a:cubicBezTo>
                  <a:pt x="150" y="0"/>
                  <a:pt x="145" y="2"/>
                  <a:pt x="142" y="6"/>
                </a:cubicBezTo>
                <a:cubicBezTo>
                  <a:pt x="50" y="98"/>
                  <a:pt x="50" y="98"/>
                  <a:pt x="50" y="98"/>
                </a:cubicBezTo>
                <a:lnTo>
                  <a:pt x="44" y="132"/>
                </a:lnTo>
                <a:close/>
                <a:moveTo>
                  <a:pt x="148" y="12"/>
                </a:moveTo>
                <a:cubicBezTo>
                  <a:pt x="150" y="9"/>
                  <a:pt x="153" y="8"/>
                  <a:pt x="156" y="8"/>
                </a:cubicBezTo>
                <a:cubicBezTo>
                  <a:pt x="163" y="8"/>
                  <a:pt x="168" y="13"/>
                  <a:pt x="168" y="20"/>
                </a:cubicBezTo>
                <a:cubicBezTo>
                  <a:pt x="168" y="23"/>
                  <a:pt x="167" y="26"/>
                  <a:pt x="164" y="28"/>
                </a:cubicBezTo>
                <a:cubicBezTo>
                  <a:pt x="159" y="34"/>
                  <a:pt x="159" y="34"/>
                  <a:pt x="159" y="34"/>
                </a:cubicBezTo>
                <a:cubicBezTo>
                  <a:pt x="142" y="17"/>
                  <a:pt x="142" y="17"/>
                  <a:pt x="142" y="17"/>
                </a:cubicBezTo>
                <a:lnTo>
                  <a:pt x="148" y="12"/>
                </a:lnTo>
                <a:close/>
                <a:moveTo>
                  <a:pt x="137" y="22"/>
                </a:moveTo>
                <a:cubicBezTo>
                  <a:pt x="154" y="39"/>
                  <a:pt x="154" y="39"/>
                  <a:pt x="154" y="39"/>
                </a:cubicBezTo>
                <a:cubicBezTo>
                  <a:pt x="80" y="113"/>
                  <a:pt x="80" y="113"/>
                  <a:pt x="80" y="113"/>
                </a:cubicBezTo>
                <a:cubicBezTo>
                  <a:pt x="80" y="96"/>
                  <a:pt x="80" y="96"/>
                  <a:pt x="80" y="96"/>
                </a:cubicBezTo>
                <a:cubicBezTo>
                  <a:pt x="63" y="96"/>
                  <a:pt x="63" y="96"/>
                  <a:pt x="63" y="96"/>
                </a:cubicBezTo>
                <a:lnTo>
                  <a:pt x="137" y="22"/>
                </a:lnTo>
                <a:close/>
                <a:moveTo>
                  <a:pt x="57" y="104"/>
                </a:moveTo>
                <a:cubicBezTo>
                  <a:pt x="72" y="104"/>
                  <a:pt x="72" y="104"/>
                  <a:pt x="72" y="104"/>
                </a:cubicBezTo>
                <a:cubicBezTo>
                  <a:pt x="72" y="119"/>
                  <a:pt x="72" y="119"/>
                  <a:pt x="72" y="119"/>
                </a:cubicBezTo>
                <a:cubicBezTo>
                  <a:pt x="54" y="122"/>
                  <a:pt x="54" y="122"/>
                  <a:pt x="54" y="122"/>
                </a:cubicBezTo>
                <a:lnTo>
                  <a:pt x="57" y="104"/>
                </a:lnTo>
                <a:close/>
                <a:moveTo>
                  <a:pt x="172" y="60"/>
                </a:moveTo>
                <a:cubicBezTo>
                  <a:pt x="170" y="60"/>
                  <a:pt x="168" y="62"/>
                  <a:pt x="168" y="64"/>
                </a:cubicBezTo>
                <a:cubicBezTo>
                  <a:pt x="168" y="152"/>
                  <a:pt x="168" y="152"/>
                  <a:pt x="168" y="152"/>
                </a:cubicBezTo>
                <a:cubicBezTo>
                  <a:pt x="168" y="161"/>
                  <a:pt x="161" y="168"/>
                  <a:pt x="152" y="168"/>
                </a:cubicBezTo>
                <a:cubicBezTo>
                  <a:pt x="24" y="168"/>
                  <a:pt x="24" y="168"/>
                  <a:pt x="24" y="168"/>
                </a:cubicBezTo>
                <a:cubicBezTo>
                  <a:pt x="15" y="168"/>
                  <a:pt x="8" y="161"/>
                  <a:pt x="8" y="152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15"/>
                  <a:pt x="15" y="8"/>
                  <a:pt x="24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14" y="8"/>
                  <a:pt x="116" y="6"/>
                  <a:pt x="116" y="4"/>
                </a:cubicBezTo>
                <a:cubicBezTo>
                  <a:pt x="116" y="2"/>
                  <a:pt x="114" y="0"/>
                  <a:pt x="112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1"/>
                  <a:pt x="0" y="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65"/>
                  <a:pt x="11" y="176"/>
                  <a:pt x="24" y="176"/>
                </a:cubicBezTo>
                <a:cubicBezTo>
                  <a:pt x="152" y="176"/>
                  <a:pt x="152" y="176"/>
                  <a:pt x="152" y="176"/>
                </a:cubicBezTo>
                <a:cubicBezTo>
                  <a:pt x="165" y="176"/>
                  <a:pt x="176" y="165"/>
                  <a:pt x="176" y="152"/>
                </a:cubicBezTo>
                <a:cubicBezTo>
                  <a:pt x="176" y="64"/>
                  <a:pt x="176" y="64"/>
                  <a:pt x="176" y="64"/>
                </a:cubicBezTo>
                <a:cubicBezTo>
                  <a:pt x="176" y="62"/>
                  <a:pt x="174" y="60"/>
                  <a:pt x="172" y="60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28" name="Freeform 90">
            <a:extLst>
              <a:ext uri="{FF2B5EF4-FFF2-40B4-BE49-F238E27FC236}">
                <a16:creationId xmlns:a16="http://schemas.microsoft.com/office/drawing/2014/main" id="{ECBCC9EC-61DB-9CC6-5010-FFDAF0540AFE}"/>
              </a:ext>
            </a:extLst>
          </p:cNvPr>
          <p:cNvSpPr>
            <a:spLocks noEditPoints="1"/>
          </p:cNvSpPr>
          <p:nvPr/>
        </p:nvSpPr>
        <p:spPr bwMode="auto">
          <a:xfrm>
            <a:off x="498278" y="2991331"/>
            <a:ext cx="334275" cy="305067"/>
          </a:xfrm>
          <a:custGeom>
            <a:avLst/>
            <a:gdLst>
              <a:gd name="T0" fmla="*/ 48 w 176"/>
              <a:gd name="T1" fmla="*/ 60 h 160"/>
              <a:gd name="T2" fmla="*/ 36 w 176"/>
              <a:gd name="T3" fmla="*/ 72 h 160"/>
              <a:gd name="T4" fmla="*/ 48 w 176"/>
              <a:gd name="T5" fmla="*/ 84 h 160"/>
              <a:gd name="T6" fmla="*/ 60 w 176"/>
              <a:gd name="T7" fmla="*/ 72 h 160"/>
              <a:gd name="T8" fmla="*/ 48 w 176"/>
              <a:gd name="T9" fmla="*/ 60 h 160"/>
              <a:gd name="T10" fmla="*/ 88 w 176"/>
              <a:gd name="T11" fmla="*/ 60 h 160"/>
              <a:gd name="T12" fmla="*/ 76 w 176"/>
              <a:gd name="T13" fmla="*/ 72 h 160"/>
              <a:gd name="T14" fmla="*/ 88 w 176"/>
              <a:gd name="T15" fmla="*/ 84 h 160"/>
              <a:gd name="T16" fmla="*/ 100 w 176"/>
              <a:gd name="T17" fmla="*/ 72 h 160"/>
              <a:gd name="T18" fmla="*/ 88 w 176"/>
              <a:gd name="T19" fmla="*/ 60 h 160"/>
              <a:gd name="T20" fmla="*/ 88 w 176"/>
              <a:gd name="T21" fmla="*/ 0 h 160"/>
              <a:gd name="T22" fmla="*/ 0 w 176"/>
              <a:gd name="T23" fmla="*/ 72 h 160"/>
              <a:gd name="T24" fmla="*/ 25 w 176"/>
              <a:gd name="T25" fmla="*/ 122 h 160"/>
              <a:gd name="T26" fmla="*/ 16 w 176"/>
              <a:gd name="T27" fmla="*/ 160 h 160"/>
              <a:gd name="T28" fmla="*/ 63 w 176"/>
              <a:gd name="T29" fmla="*/ 141 h 160"/>
              <a:gd name="T30" fmla="*/ 88 w 176"/>
              <a:gd name="T31" fmla="*/ 144 h 160"/>
              <a:gd name="T32" fmla="*/ 176 w 176"/>
              <a:gd name="T33" fmla="*/ 72 h 160"/>
              <a:gd name="T34" fmla="*/ 88 w 176"/>
              <a:gd name="T35" fmla="*/ 0 h 160"/>
              <a:gd name="T36" fmla="*/ 88 w 176"/>
              <a:gd name="T37" fmla="*/ 136 h 160"/>
              <a:gd name="T38" fmla="*/ 65 w 176"/>
              <a:gd name="T39" fmla="*/ 133 h 160"/>
              <a:gd name="T40" fmla="*/ 63 w 176"/>
              <a:gd name="T41" fmla="*/ 133 h 160"/>
              <a:gd name="T42" fmla="*/ 60 w 176"/>
              <a:gd name="T43" fmla="*/ 134 h 160"/>
              <a:gd name="T44" fmla="*/ 27 w 176"/>
              <a:gd name="T45" fmla="*/ 147 h 160"/>
              <a:gd name="T46" fmla="*/ 33 w 176"/>
              <a:gd name="T47" fmla="*/ 124 h 160"/>
              <a:gd name="T48" fmla="*/ 30 w 176"/>
              <a:gd name="T49" fmla="*/ 116 h 160"/>
              <a:gd name="T50" fmla="*/ 8 w 176"/>
              <a:gd name="T51" fmla="*/ 72 h 160"/>
              <a:gd name="T52" fmla="*/ 88 w 176"/>
              <a:gd name="T53" fmla="*/ 8 h 160"/>
              <a:gd name="T54" fmla="*/ 168 w 176"/>
              <a:gd name="T55" fmla="*/ 72 h 160"/>
              <a:gd name="T56" fmla="*/ 88 w 176"/>
              <a:gd name="T57" fmla="*/ 136 h 160"/>
              <a:gd name="T58" fmla="*/ 128 w 176"/>
              <a:gd name="T59" fmla="*/ 60 h 160"/>
              <a:gd name="T60" fmla="*/ 116 w 176"/>
              <a:gd name="T61" fmla="*/ 72 h 160"/>
              <a:gd name="T62" fmla="*/ 128 w 176"/>
              <a:gd name="T63" fmla="*/ 84 h 160"/>
              <a:gd name="T64" fmla="*/ 140 w 176"/>
              <a:gd name="T65" fmla="*/ 72 h 160"/>
              <a:gd name="T66" fmla="*/ 128 w 176"/>
              <a:gd name="T67" fmla="*/ 6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6" h="160">
                <a:moveTo>
                  <a:pt x="48" y="60"/>
                </a:moveTo>
                <a:cubicBezTo>
                  <a:pt x="41" y="60"/>
                  <a:pt x="36" y="65"/>
                  <a:pt x="36" y="72"/>
                </a:cubicBezTo>
                <a:cubicBezTo>
                  <a:pt x="36" y="79"/>
                  <a:pt x="41" y="84"/>
                  <a:pt x="48" y="84"/>
                </a:cubicBezTo>
                <a:cubicBezTo>
                  <a:pt x="55" y="84"/>
                  <a:pt x="60" y="79"/>
                  <a:pt x="60" y="72"/>
                </a:cubicBezTo>
                <a:cubicBezTo>
                  <a:pt x="60" y="65"/>
                  <a:pt x="55" y="60"/>
                  <a:pt x="48" y="60"/>
                </a:cubicBezTo>
                <a:moveTo>
                  <a:pt x="88" y="60"/>
                </a:moveTo>
                <a:cubicBezTo>
                  <a:pt x="81" y="60"/>
                  <a:pt x="76" y="65"/>
                  <a:pt x="76" y="72"/>
                </a:cubicBezTo>
                <a:cubicBezTo>
                  <a:pt x="76" y="79"/>
                  <a:pt x="81" y="84"/>
                  <a:pt x="88" y="84"/>
                </a:cubicBezTo>
                <a:cubicBezTo>
                  <a:pt x="95" y="84"/>
                  <a:pt x="100" y="79"/>
                  <a:pt x="100" y="72"/>
                </a:cubicBezTo>
                <a:cubicBezTo>
                  <a:pt x="100" y="65"/>
                  <a:pt x="95" y="60"/>
                  <a:pt x="88" y="60"/>
                </a:cubicBezTo>
                <a:moveTo>
                  <a:pt x="88" y="0"/>
                </a:moveTo>
                <a:cubicBezTo>
                  <a:pt x="39" y="0"/>
                  <a:pt x="0" y="32"/>
                  <a:pt x="0" y="72"/>
                </a:cubicBezTo>
                <a:cubicBezTo>
                  <a:pt x="0" y="92"/>
                  <a:pt x="10" y="109"/>
                  <a:pt x="25" y="122"/>
                </a:cubicBezTo>
                <a:cubicBezTo>
                  <a:pt x="16" y="160"/>
                  <a:pt x="16" y="160"/>
                  <a:pt x="16" y="160"/>
                </a:cubicBezTo>
                <a:cubicBezTo>
                  <a:pt x="63" y="141"/>
                  <a:pt x="63" y="141"/>
                  <a:pt x="63" y="141"/>
                </a:cubicBezTo>
                <a:cubicBezTo>
                  <a:pt x="71" y="143"/>
                  <a:pt x="79" y="144"/>
                  <a:pt x="88" y="144"/>
                </a:cubicBezTo>
                <a:cubicBezTo>
                  <a:pt x="137" y="144"/>
                  <a:pt x="176" y="112"/>
                  <a:pt x="176" y="72"/>
                </a:cubicBezTo>
                <a:cubicBezTo>
                  <a:pt x="176" y="32"/>
                  <a:pt x="137" y="0"/>
                  <a:pt x="88" y="0"/>
                </a:cubicBezTo>
                <a:moveTo>
                  <a:pt x="88" y="136"/>
                </a:moveTo>
                <a:cubicBezTo>
                  <a:pt x="80" y="136"/>
                  <a:pt x="73" y="135"/>
                  <a:pt x="65" y="133"/>
                </a:cubicBezTo>
                <a:cubicBezTo>
                  <a:pt x="65" y="133"/>
                  <a:pt x="64" y="133"/>
                  <a:pt x="63" y="133"/>
                </a:cubicBezTo>
                <a:cubicBezTo>
                  <a:pt x="62" y="133"/>
                  <a:pt x="61" y="133"/>
                  <a:pt x="60" y="134"/>
                </a:cubicBezTo>
                <a:cubicBezTo>
                  <a:pt x="27" y="147"/>
                  <a:pt x="27" y="147"/>
                  <a:pt x="27" y="147"/>
                </a:cubicBezTo>
                <a:cubicBezTo>
                  <a:pt x="33" y="124"/>
                  <a:pt x="33" y="124"/>
                  <a:pt x="33" y="124"/>
                </a:cubicBezTo>
                <a:cubicBezTo>
                  <a:pt x="33" y="121"/>
                  <a:pt x="32" y="118"/>
                  <a:pt x="30" y="116"/>
                </a:cubicBezTo>
                <a:cubicBezTo>
                  <a:pt x="16" y="104"/>
                  <a:pt x="8" y="88"/>
                  <a:pt x="8" y="72"/>
                </a:cubicBezTo>
                <a:cubicBezTo>
                  <a:pt x="8" y="37"/>
                  <a:pt x="44" y="8"/>
                  <a:pt x="88" y="8"/>
                </a:cubicBezTo>
                <a:cubicBezTo>
                  <a:pt x="132" y="8"/>
                  <a:pt x="168" y="37"/>
                  <a:pt x="168" y="72"/>
                </a:cubicBezTo>
                <a:cubicBezTo>
                  <a:pt x="168" y="107"/>
                  <a:pt x="132" y="136"/>
                  <a:pt x="88" y="136"/>
                </a:cubicBezTo>
                <a:moveTo>
                  <a:pt x="128" y="60"/>
                </a:moveTo>
                <a:cubicBezTo>
                  <a:pt x="121" y="60"/>
                  <a:pt x="116" y="65"/>
                  <a:pt x="116" y="72"/>
                </a:cubicBezTo>
                <a:cubicBezTo>
                  <a:pt x="116" y="79"/>
                  <a:pt x="121" y="84"/>
                  <a:pt x="128" y="84"/>
                </a:cubicBezTo>
                <a:cubicBezTo>
                  <a:pt x="135" y="84"/>
                  <a:pt x="140" y="79"/>
                  <a:pt x="140" y="72"/>
                </a:cubicBezTo>
                <a:cubicBezTo>
                  <a:pt x="140" y="65"/>
                  <a:pt x="135" y="60"/>
                  <a:pt x="128" y="60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128">
            <a:extLst>
              <a:ext uri="{FF2B5EF4-FFF2-40B4-BE49-F238E27FC236}">
                <a16:creationId xmlns:a16="http://schemas.microsoft.com/office/drawing/2014/main" id="{5F226AFE-2AF8-9246-35D9-F10786634218}"/>
              </a:ext>
            </a:extLst>
          </p:cNvPr>
          <p:cNvSpPr>
            <a:spLocks noEditPoints="1"/>
          </p:cNvSpPr>
          <p:nvPr/>
        </p:nvSpPr>
        <p:spPr bwMode="auto">
          <a:xfrm>
            <a:off x="2769746" y="2991331"/>
            <a:ext cx="335898" cy="335898"/>
          </a:xfrm>
          <a:custGeom>
            <a:avLst/>
            <a:gdLst>
              <a:gd name="T0" fmla="*/ 162 w 176"/>
              <a:gd name="T1" fmla="*/ 68 h 176"/>
              <a:gd name="T2" fmla="*/ 159 w 176"/>
              <a:gd name="T3" fmla="*/ 42 h 176"/>
              <a:gd name="T4" fmla="*/ 142 w 176"/>
              <a:gd name="T5" fmla="*/ 17 h 176"/>
              <a:gd name="T6" fmla="*/ 134 w 176"/>
              <a:gd name="T7" fmla="*/ 17 h 176"/>
              <a:gd name="T8" fmla="*/ 108 w 176"/>
              <a:gd name="T9" fmla="*/ 14 h 176"/>
              <a:gd name="T10" fmla="*/ 100 w 176"/>
              <a:gd name="T11" fmla="*/ 0 h 176"/>
              <a:gd name="T12" fmla="*/ 70 w 176"/>
              <a:gd name="T13" fmla="*/ 6 h 176"/>
              <a:gd name="T14" fmla="*/ 50 w 176"/>
              <a:gd name="T15" fmla="*/ 22 h 176"/>
              <a:gd name="T16" fmla="*/ 38 w 176"/>
              <a:gd name="T17" fmla="*/ 16 h 176"/>
              <a:gd name="T18" fmla="*/ 17 w 176"/>
              <a:gd name="T19" fmla="*/ 34 h 176"/>
              <a:gd name="T20" fmla="*/ 22 w 176"/>
              <a:gd name="T21" fmla="*/ 50 h 176"/>
              <a:gd name="T22" fmla="*/ 6 w 176"/>
              <a:gd name="T23" fmla="*/ 70 h 176"/>
              <a:gd name="T24" fmla="*/ 0 w 176"/>
              <a:gd name="T25" fmla="*/ 100 h 176"/>
              <a:gd name="T26" fmla="*/ 14 w 176"/>
              <a:gd name="T27" fmla="*/ 108 h 176"/>
              <a:gd name="T28" fmla="*/ 17 w 176"/>
              <a:gd name="T29" fmla="*/ 134 h 176"/>
              <a:gd name="T30" fmla="*/ 34 w 176"/>
              <a:gd name="T31" fmla="*/ 159 h 176"/>
              <a:gd name="T32" fmla="*/ 42 w 176"/>
              <a:gd name="T33" fmla="*/ 159 h 176"/>
              <a:gd name="T34" fmla="*/ 68 w 176"/>
              <a:gd name="T35" fmla="*/ 162 h 176"/>
              <a:gd name="T36" fmla="*/ 76 w 176"/>
              <a:gd name="T37" fmla="*/ 176 h 176"/>
              <a:gd name="T38" fmla="*/ 106 w 176"/>
              <a:gd name="T39" fmla="*/ 170 h 176"/>
              <a:gd name="T40" fmla="*/ 126 w 176"/>
              <a:gd name="T41" fmla="*/ 154 h 176"/>
              <a:gd name="T42" fmla="*/ 138 w 176"/>
              <a:gd name="T43" fmla="*/ 160 h 176"/>
              <a:gd name="T44" fmla="*/ 159 w 176"/>
              <a:gd name="T45" fmla="*/ 142 h 176"/>
              <a:gd name="T46" fmla="*/ 154 w 176"/>
              <a:gd name="T47" fmla="*/ 126 h 176"/>
              <a:gd name="T48" fmla="*/ 170 w 176"/>
              <a:gd name="T49" fmla="*/ 106 h 176"/>
              <a:gd name="T50" fmla="*/ 176 w 176"/>
              <a:gd name="T51" fmla="*/ 76 h 176"/>
              <a:gd name="T52" fmla="*/ 168 w 176"/>
              <a:gd name="T53" fmla="*/ 98 h 176"/>
              <a:gd name="T54" fmla="*/ 160 w 176"/>
              <a:gd name="T55" fmla="*/ 100 h 176"/>
              <a:gd name="T56" fmla="*/ 147 w 176"/>
              <a:gd name="T57" fmla="*/ 122 h 176"/>
              <a:gd name="T58" fmla="*/ 152 w 176"/>
              <a:gd name="T59" fmla="*/ 138 h 176"/>
              <a:gd name="T60" fmla="*/ 138 w 176"/>
              <a:gd name="T61" fmla="*/ 152 h 176"/>
              <a:gd name="T62" fmla="*/ 126 w 176"/>
              <a:gd name="T63" fmla="*/ 146 h 176"/>
              <a:gd name="T64" fmla="*/ 106 w 176"/>
              <a:gd name="T65" fmla="*/ 154 h 176"/>
              <a:gd name="T66" fmla="*/ 98 w 176"/>
              <a:gd name="T67" fmla="*/ 168 h 176"/>
              <a:gd name="T68" fmla="*/ 78 w 176"/>
              <a:gd name="T69" fmla="*/ 168 h 176"/>
              <a:gd name="T70" fmla="*/ 70 w 176"/>
              <a:gd name="T71" fmla="*/ 154 h 176"/>
              <a:gd name="T72" fmla="*/ 50 w 176"/>
              <a:gd name="T73" fmla="*/ 146 h 176"/>
              <a:gd name="T74" fmla="*/ 39 w 176"/>
              <a:gd name="T75" fmla="*/ 152 h 176"/>
              <a:gd name="T76" fmla="*/ 24 w 176"/>
              <a:gd name="T77" fmla="*/ 138 h 176"/>
              <a:gd name="T78" fmla="*/ 29 w 176"/>
              <a:gd name="T79" fmla="*/ 122 h 176"/>
              <a:gd name="T80" fmla="*/ 16 w 176"/>
              <a:gd name="T81" fmla="*/ 100 h 176"/>
              <a:gd name="T82" fmla="*/ 8 w 176"/>
              <a:gd name="T83" fmla="*/ 98 h 176"/>
              <a:gd name="T84" fmla="*/ 16 w 176"/>
              <a:gd name="T85" fmla="*/ 76 h 176"/>
              <a:gd name="T86" fmla="*/ 29 w 176"/>
              <a:gd name="T87" fmla="*/ 54 h 176"/>
              <a:gd name="T88" fmla="*/ 24 w 176"/>
              <a:gd name="T89" fmla="*/ 38 h 176"/>
              <a:gd name="T90" fmla="*/ 38 w 176"/>
              <a:gd name="T91" fmla="*/ 24 h 176"/>
              <a:gd name="T92" fmla="*/ 50 w 176"/>
              <a:gd name="T93" fmla="*/ 30 h 176"/>
              <a:gd name="T94" fmla="*/ 70 w 176"/>
              <a:gd name="T95" fmla="*/ 22 h 176"/>
              <a:gd name="T96" fmla="*/ 78 w 176"/>
              <a:gd name="T97" fmla="*/ 8 h 176"/>
              <a:gd name="T98" fmla="*/ 98 w 176"/>
              <a:gd name="T99" fmla="*/ 8 h 176"/>
              <a:gd name="T100" fmla="*/ 106 w 176"/>
              <a:gd name="T101" fmla="*/ 22 h 176"/>
              <a:gd name="T102" fmla="*/ 126 w 176"/>
              <a:gd name="T103" fmla="*/ 30 h 176"/>
              <a:gd name="T104" fmla="*/ 138 w 176"/>
              <a:gd name="T105" fmla="*/ 24 h 176"/>
              <a:gd name="T106" fmla="*/ 152 w 176"/>
              <a:gd name="T107" fmla="*/ 39 h 176"/>
              <a:gd name="T108" fmla="*/ 147 w 176"/>
              <a:gd name="T109" fmla="*/ 54 h 176"/>
              <a:gd name="T110" fmla="*/ 160 w 176"/>
              <a:gd name="T111" fmla="*/ 76 h 176"/>
              <a:gd name="T112" fmla="*/ 168 w 176"/>
              <a:gd name="T113" fmla="*/ 98 h 176"/>
              <a:gd name="T114" fmla="*/ 48 w 176"/>
              <a:gd name="T115" fmla="*/ 88 h 176"/>
              <a:gd name="T116" fmla="*/ 128 w 176"/>
              <a:gd name="T117" fmla="*/ 88 h 176"/>
              <a:gd name="T118" fmla="*/ 88 w 176"/>
              <a:gd name="T119" fmla="*/ 120 h 176"/>
              <a:gd name="T120" fmla="*/ 88 w 176"/>
              <a:gd name="T121" fmla="*/ 56 h 176"/>
              <a:gd name="T122" fmla="*/ 88 w 176"/>
              <a:gd name="T123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6" h="176">
                <a:moveTo>
                  <a:pt x="170" y="70"/>
                </a:moveTo>
                <a:cubicBezTo>
                  <a:pt x="162" y="68"/>
                  <a:pt x="162" y="68"/>
                  <a:pt x="162" y="68"/>
                </a:cubicBezTo>
                <a:cubicBezTo>
                  <a:pt x="160" y="62"/>
                  <a:pt x="157" y="56"/>
                  <a:pt x="154" y="50"/>
                </a:cubicBezTo>
                <a:cubicBezTo>
                  <a:pt x="159" y="42"/>
                  <a:pt x="159" y="42"/>
                  <a:pt x="159" y="42"/>
                </a:cubicBezTo>
                <a:cubicBezTo>
                  <a:pt x="160" y="40"/>
                  <a:pt x="161" y="36"/>
                  <a:pt x="159" y="34"/>
                </a:cubicBezTo>
                <a:cubicBezTo>
                  <a:pt x="142" y="17"/>
                  <a:pt x="142" y="17"/>
                  <a:pt x="142" y="17"/>
                </a:cubicBezTo>
                <a:cubicBezTo>
                  <a:pt x="141" y="16"/>
                  <a:pt x="140" y="16"/>
                  <a:pt x="138" y="16"/>
                </a:cubicBezTo>
                <a:cubicBezTo>
                  <a:pt x="137" y="16"/>
                  <a:pt x="135" y="17"/>
                  <a:pt x="134" y="17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20" y="19"/>
                  <a:pt x="114" y="16"/>
                  <a:pt x="108" y="14"/>
                </a:cubicBezTo>
                <a:cubicBezTo>
                  <a:pt x="106" y="6"/>
                  <a:pt x="106" y="6"/>
                  <a:pt x="106" y="6"/>
                </a:cubicBezTo>
                <a:cubicBezTo>
                  <a:pt x="105" y="3"/>
                  <a:pt x="103" y="0"/>
                  <a:pt x="100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73" y="0"/>
                  <a:pt x="71" y="3"/>
                  <a:pt x="70" y="6"/>
                </a:cubicBezTo>
                <a:cubicBezTo>
                  <a:pt x="68" y="14"/>
                  <a:pt x="68" y="14"/>
                  <a:pt x="68" y="14"/>
                </a:cubicBezTo>
                <a:cubicBezTo>
                  <a:pt x="62" y="16"/>
                  <a:pt x="56" y="19"/>
                  <a:pt x="50" y="22"/>
                </a:cubicBezTo>
                <a:cubicBezTo>
                  <a:pt x="42" y="17"/>
                  <a:pt x="42" y="17"/>
                  <a:pt x="42" y="17"/>
                </a:cubicBezTo>
                <a:cubicBezTo>
                  <a:pt x="41" y="17"/>
                  <a:pt x="39" y="16"/>
                  <a:pt x="38" y="16"/>
                </a:cubicBezTo>
                <a:cubicBezTo>
                  <a:pt x="36" y="16"/>
                  <a:pt x="35" y="16"/>
                  <a:pt x="34" y="17"/>
                </a:cubicBezTo>
                <a:cubicBezTo>
                  <a:pt x="17" y="34"/>
                  <a:pt x="17" y="34"/>
                  <a:pt x="17" y="34"/>
                </a:cubicBezTo>
                <a:cubicBezTo>
                  <a:pt x="15" y="36"/>
                  <a:pt x="16" y="40"/>
                  <a:pt x="17" y="42"/>
                </a:cubicBezTo>
                <a:cubicBezTo>
                  <a:pt x="22" y="50"/>
                  <a:pt x="22" y="50"/>
                  <a:pt x="22" y="50"/>
                </a:cubicBezTo>
                <a:cubicBezTo>
                  <a:pt x="19" y="56"/>
                  <a:pt x="16" y="62"/>
                  <a:pt x="14" y="68"/>
                </a:cubicBezTo>
                <a:cubicBezTo>
                  <a:pt x="6" y="70"/>
                  <a:pt x="6" y="70"/>
                  <a:pt x="6" y="70"/>
                </a:cubicBezTo>
                <a:cubicBezTo>
                  <a:pt x="3" y="71"/>
                  <a:pt x="0" y="73"/>
                  <a:pt x="0" y="76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3"/>
                  <a:pt x="3" y="105"/>
                  <a:pt x="6" y="106"/>
                </a:cubicBezTo>
                <a:cubicBezTo>
                  <a:pt x="14" y="108"/>
                  <a:pt x="14" y="108"/>
                  <a:pt x="14" y="108"/>
                </a:cubicBezTo>
                <a:cubicBezTo>
                  <a:pt x="16" y="114"/>
                  <a:pt x="19" y="120"/>
                  <a:pt x="22" y="126"/>
                </a:cubicBezTo>
                <a:cubicBezTo>
                  <a:pt x="17" y="134"/>
                  <a:pt x="17" y="134"/>
                  <a:pt x="17" y="134"/>
                </a:cubicBezTo>
                <a:cubicBezTo>
                  <a:pt x="16" y="136"/>
                  <a:pt x="15" y="140"/>
                  <a:pt x="17" y="142"/>
                </a:cubicBezTo>
                <a:cubicBezTo>
                  <a:pt x="34" y="159"/>
                  <a:pt x="34" y="159"/>
                  <a:pt x="34" y="159"/>
                </a:cubicBezTo>
                <a:cubicBezTo>
                  <a:pt x="35" y="160"/>
                  <a:pt x="36" y="160"/>
                  <a:pt x="38" y="160"/>
                </a:cubicBezTo>
                <a:cubicBezTo>
                  <a:pt x="39" y="160"/>
                  <a:pt x="41" y="159"/>
                  <a:pt x="42" y="159"/>
                </a:cubicBezTo>
                <a:cubicBezTo>
                  <a:pt x="50" y="154"/>
                  <a:pt x="50" y="154"/>
                  <a:pt x="50" y="154"/>
                </a:cubicBezTo>
                <a:cubicBezTo>
                  <a:pt x="56" y="157"/>
                  <a:pt x="62" y="160"/>
                  <a:pt x="68" y="162"/>
                </a:cubicBezTo>
                <a:cubicBezTo>
                  <a:pt x="70" y="170"/>
                  <a:pt x="70" y="170"/>
                  <a:pt x="70" y="170"/>
                </a:cubicBezTo>
                <a:cubicBezTo>
                  <a:pt x="71" y="173"/>
                  <a:pt x="73" y="176"/>
                  <a:pt x="76" y="176"/>
                </a:cubicBezTo>
                <a:cubicBezTo>
                  <a:pt x="100" y="176"/>
                  <a:pt x="100" y="176"/>
                  <a:pt x="100" y="176"/>
                </a:cubicBezTo>
                <a:cubicBezTo>
                  <a:pt x="103" y="176"/>
                  <a:pt x="105" y="173"/>
                  <a:pt x="106" y="170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14" y="160"/>
                  <a:pt x="120" y="157"/>
                  <a:pt x="126" y="154"/>
                </a:cubicBezTo>
                <a:cubicBezTo>
                  <a:pt x="134" y="159"/>
                  <a:pt x="134" y="159"/>
                  <a:pt x="134" y="159"/>
                </a:cubicBezTo>
                <a:cubicBezTo>
                  <a:pt x="135" y="159"/>
                  <a:pt x="137" y="160"/>
                  <a:pt x="138" y="160"/>
                </a:cubicBezTo>
                <a:cubicBezTo>
                  <a:pt x="140" y="160"/>
                  <a:pt x="141" y="160"/>
                  <a:pt x="142" y="159"/>
                </a:cubicBezTo>
                <a:cubicBezTo>
                  <a:pt x="159" y="142"/>
                  <a:pt x="159" y="142"/>
                  <a:pt x="159" y="142"/>
                </a:cubicBezTo>
                <a:cubicBezTo>
                  <a:pt x="161" y="140"/>
                  <a:pt x="160" y="136"/>
                  <a:pt x="159" y="134"/>
                </a:cubicBezTo>
                <a:cubicBezTo>
                  <a:pt x="154" y="126"/>
                  <a:pt x="154" y="126"/>
                  <a:pt x="154" y="126"/>
                </a:cubicBezTo>
                <a:cubicBezTo>
                  <a:pt x="157" y="120"/>
                  <a:pt x="160" y="114"/>
                  <a:pt x="162" y="108"/>
                </a:cubicBezTo>
                <a:cubicBezTo>
                  <a:pt x="170" y="106"/>
                  <a:pt x="170" y="106"/>
                  <a:pt x="170" y="106"/>
                </a:cubicBezTo>
                <a:cubicBezTo>
                  <a:pt x="173" y="105"/>
                  <a:pt x="176" y="103"/>
                  <a:pt x="176" y="100"/>
                </a:cubicBezTo>
                <a:cubicBezTo>
                  <a:pt x="176" y="76"/>
                  <a:pt x="176" y="76"/>
                  <a:pt x="176" y="76"/>
                </a:cubicBezTo>
                <a:cubicBezTo>
                  <a:pt x="176" y="73"/>
                  <a:pt x="173" y="71"/>
                  <a:pt x="170" y="70"/>
                </a:cubicBezTo>
                <a:moveTo>
                  <a:pt x="168" y="98"/>
                </a:moveTo>
                <a:cubicBezTo>
                  <a:pt x="168" y="98"/>
                  <a:pt x="168" y="98"/>
                  <a:pt x="168" y="98"/>
                </a:cubicBezTo>
                <a:cubicBezTo>
                  <a:pt x="160" y="100"/>
                  <a:pt x="160" y="100"/>
                  <a:pt x="160" y="100"/>
                </a:cubicBezTo>
                <a:cubicBezTo>
                  <a:pt x="157" y="101"/>
                  <a:pt x="155" y="103"/>
                  <a:pt x="154" y="106"/>
                </a:cubicBezTo>
                <a:cubicBezTo>
                  <a:pt x="152" y="111"/>
                  <a:pt x="150" y="117"/>
                  <a:pt x="147" y="122"/>
                </a:cubicBezTo>
                <a:cubicBezTo>
                  <a:pt x="146" y="125"/>
                  <a:pt x="146" y="128"/>
                  <a:pt x="147" y="130"/>
                </a:cubicBezTo>
                <a:cubicBezTo>
                  <a:pt x="152" y="138"/>
                  <a:pt x="152" y="138"/>
                  <a:pt x="152" y="138"/>
                </a:cubicBezTo>
                <a:cubicBezTo>
                  <a:pt x="138" y="152"/>
                  <a:pt x="138" y="152"/>
                  <a:pt x="138" y="152"/>
                </a:cubicBezTo>
                <a:cubicBezTo>
                  <a:pt x="138" y="152"/>
                  <a:pt x="138" y="152"/>
                  <a:pt x="138" y="152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29" y="146"/>
                  <a:pt x="128" y="146"/>
                  <a:pt x="126" y="146"/>
                </a:cubicBezTo>
                <a:cubicBezTo>
                  <a:pt x="125" y="146"/>
                  <a:pt x="123" y="146"/>
                  <a:pt x="122" y="147"/>
                </a:cubicBezTo>
                <a:cubicBezTo>
                  <a:pt x="117" y="150"/>
                  <a:pt x="111" y="152"/>
                  <a:pt x="106" y="154"/>
                </a:cubicBezTo>
                <a:cubicBezTo>
                  <a:pt x="103" y="155"/>
                  <a:pt x="101" y="157"/>
                  <a:pt x="100" y="160"/>
                </a:cubicBezTo>
                <a:cubicBezTo>
                  <a:pt x="98" y="168"/>
                  <a:pt x="98" y="168"/>
                  <a:pt x="98" y="168"/>
                </a:cubicBezTo>
                <a:cubicBezTo>
                  <a:pt x="98" y="168"/>
                  <a:pt x="98" y="168"/>
                  <a:pt x="98" y="168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6" y="160"/>
                  <a:pt x="76" y="160"/>
                  <a:pt x="76" y="160"/>
                </a:cubicBezTo>
                <a:cubicBezTo>
                  <a:pt x="75" y="157"/>
                  <a:pt x="73" y="155"/>
                  <a:pt x="70" y="154"/>
                </a:cubicBezTo>
                <a:cubicBezTo>
                  <a:pt x="65" y="152"/>
                  <a:pt x="59" y="150"/>
                  <a:pt x="54" y="147"/>
                </a:cubicBezTo>
                <a:cubicBezTo>
                  <a:pt x="53" y="146"/>
                  <a:pt x="51" y="146"/>
                  <a:pt x="50" y="146"/>
                </a:cubicBezTo>
                <a:cubicBezTo>
                  <a:pt x="48" y="146"/>
                  <a:pt x="47" y="146"/>
                  <a:pt x="46" y="147"/>
                </a:cubicBezTo>
                <a:cubicBezTo>
                  <a:pt x="39" y="152"/>
                  <a:pt x="39" y="152"/>
                  <a:pt x="39" y="152"/>
                </a:cubicBezTo>
                <a:cubicBezTo>
                  <a:pt x="38" y="152"/>
                  <a:pt x="38" y="152"/>
                  <a:pt x="38" y="152"/>
                </a:cubicBezTo>
                <a:cubicBezTo>
                  <a:pt x="24" y="138"/>
                  <a:pt x="24" y="138"/>
                  <a:pt x="24" y="138"/>
                </a:cubicBezTo>
                <a:cubicBezTo>
                  <a:pt x="29" y="130"/>
                  <a:pt x="29" y="130"/>
                  <a:pt x="29" y="130"/>
                </a:cubicBezTo>
                <a:cubicBezTo>
                  <a:pt x="30" y="128"/>
                  <a:pt x="30" y="125"/>
                  <a:pt x="29" y="122"/>
                </a:cubicBezTo>
                <a:cubicBezTo>
                  <a:pt x="26" y="117"/>
                  <a:pt x="24" y="111"/>
                  <a:pt x="22" y="106"/>
                </a:cubicBezTo>
                <a:cubicBezTo>
                  <a:pt x="21" y="103"/>
                  <a:pt x="19" y="101"/>
                  <a:pt x="16" y="100"/>
                </a:cubicBezTo>
                <a:cubicBezTo>
                  <a:pt x="8" y="98"/>
                  <a:pt x="8" y="98"/>
                  <a:pt x="8" y="98"/>
                </a:cubicBezTo>
                <a:cubicBezTo>
                  <a:pt x="8" y="98"/>
                  <a:pt x="8" y="98"/>
                  <a:pt x="8" y="98"/>
                </a:cubicBezTo>
                <a:cubicBezTo>
                  <a:pt x="8" y="78"/>
                  <a:pt x="8" y="78"/>
                  <a:pt x="8" y="78"/>
                </a:cubicBezTo>
                <a:cubicBezTo>
                  <a:pt x="16" y="76"/>
                  <a:pt x="16" y="76"/>
                  <a:pt x="16" y="76"/>
                </a:cubicBezTo>
                <a:cubicBezTo>
                  <a:pt x="19" y="75"/>
                  <a:pt x="21" y="73"/>
                  <a:pt x="22" y="70"/>
                </a:cubicBezTo>
                <a:cubicBezTo>
                  <a:pt x="24" y="65"/>
                  <a:pt x="26" y="59"/>
                  <a:pt x="29" y="54"/>
                </a:cubicBezTo>
                <a:cubicBezTo>
                  <a:pt x="30" y="51"/>
                  <a:pt x="30" y="48"/>
                  <a:pt x="29" y="46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8"/>
                  <a:pt x="24" y="38"/>
                  <a:pt x="24" y="38"/>
                </a:cubicBezTo>
                <a:cubicBezTo>
                  <a:pt x="38" y="24"/>
                  <a:pt x="38" y="24"/>
                  <a:pt x="38" y="24"/>
                </a:cubicBezTo>
                <a:cubicBezTo>
                  <a:pt x="46" y="29"/>
                  <a:pt x="46" y="29"/>
                  <a:pt x="46" y="29"/>
                </a:cubicBezTo>
                <a:cubicBezTo>
                  <a:pt x="47" y="30"/>
                  <a:pt x="48" y="30"/>
                  <a:pt x="50" y="30"/>
                </a:cubicBezTo>
                <a:cubicBezTo>
                  <a:pt x="51" y="30"/>
                  <a:pt x="53" y="30"/>
                  <a:pt x="54" y="29"/>
                </a:cubicBezTo>
                <a:cubicBezTo>
                  <a:pt x="59" y="26"/>
                  <a:pt x="65" y="24"/>
                  <a:pt x="70" y="22"/>
                </a:cubicBezTo>
                <a:cubicBezTo>
                  <a:pt x="73" y="21"/>
                  <a:pt x="75" y="19"/>
                  <a:pt x="76" y="16"/>
                </a:cubicBezTo>
                <a:cubicBezTo>
                  <a:pt x="78" y="8"/>
                  <a:pt x="78" y="8"/>
                  <a:pt x="78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100" y="16"/>
                  <a:pt x="100" y="16"/>
                  <a:pt x="100" y="16"/>
                </a:cubicBezTo>
                <a:cubicBezTo>
                  <a:pt x="101" y="19"/>
                  <a:pt x="103" y="21"/>
                  <a:pt x="106" y="22"/>
                </a:cubicBezTo>
                <a:cubicBezTo>
                  <a:pt x="111" y="24"/>
                  <a:pt x="117" y="26"/>
                  <a:pt x="122" y="29"/>
                </a:cubicBezTo>
                <a:cubicBezTo>
                  <a:pt x="123" y="30"/>
                  <a:pt x="125" y="30"/>
                  <a:pt x="126" y="30"/>
                </a:cubicBezTo>
                <a:cubicBezTo>
                  <a:pt x="128" y="30"/>
                  <a:pt x="129" y="30"/>
                  <a:pt x="130" y="29"/>
                </a:cubicBezTo>
                <a:cubicBezTo>
                  <a:pt x="138" y="24"/>
                  <a:pt x="138" y="24"/>
                  <a:pt x="138" y="24"/>
                </a:cubicBezTo>
                <a:cubicBezTo>
                  <a:pt x="152" y="38"/>
                  <a:pt x="152" y="38"/>
                  <a:pt x="152" y="38"/>
                </a:cubicBezTo>
                <a:cubicBezTo>
                  <a:pt x="152" y="38"/>
                  <a:pt x="152" y="38"/>
                  <a:pt x="152" y="39"/>
                </a:cubicBezTo>
                <a:cubicBezTo>
                  <a:pt x="147" y="46"/>
                  <a:pt x="147" y="46"/>
                  <a:pt x="147" y="46"/>
                </a:cubicBezTo>
                <a:cubicBezTo>
                  <a:pt x="146" y="48"/>
                  <a:pt x="146" y="51"/>
                  <a:pt x="147" y="54"/>
                </a:cubicBezTo>
                <a:cubicBezTo>
                  <a:pt x="150" y="59"/>
                  <a:pt x="152" y="65"/>
                  <a:pt x="154" y="70"/>
                </a:cubicBezTo>
                <a:cubicBezTo>
                  <a:pt x="155" y="73"/>
                  <a:pt x="157" y="75"/>
                  <a:pt x="160" y="76"/>
                </a:cubicBezTo>
                <a:cubicBezTo>
                  <a:pt x="168" y="78"/>
                  <a:pt x="168" y="78"/>
                  <a:pt x="168" y="78"/>
                </a:cubicBezTo>
                <a:lnTo>
                  <a:pt x="168" y="98"/>
                </a:lnTo>
                <a:close/>
                <a:moveTo>
                  <a:pt x="88" y="48"/>
                </a:moveTo>
                <a:cubicBezTo>
                  <a:pt x="66" y="48"/>
                  <a:pt x="48" y="66"/>
                  <a:pt x="48" y="88"/>
                </a:cubicBezTo>
                <a:cubicBezTo>
                  <a:pt x="48" y="110"/>
                  <a:pt x="66" y="128"/>
                  <a:pt x="88" y="128"/>
                </a:cubicBezTo>
                <a:cubicBezTo>
                  <a:pt x="110" y="128"/>
                  <a:pt x="128" y="110"/>
                  <a:pt x="128" y="88"/>
                </a:cubicBezTo>
                <a:cubicBezTo>
                  <a:pt x="128" y="66"/>
                  <a:pt x="110" y="48"/>
                  <a:pt x="88" y="48"/>
                </a:cubicBezTo>
                <a:moveTo>
                  <a:pt x="88" y="120"/>
                </a:moveTo>
                <a:cubicBezTo>
                  <a:pt x="70" y="120"/>
                  <a:pt x="56" y="106"/>
                  <a:pt x="56" y="88"/>
                </a:cubicBezTo>
                <a:cubicBezTo>
                  <a:pt x="56" y="70"/>
                  <a:pt x="70" y="56"/>
                  <a:pt x="88" y="56"/>
                </a:cubicBezTo>
                <a:cubicBezTo>
                  <a:pt x="106" y="56"/>
                  <a:pt x="120" y="70"/>
                  <a:pt x="120" y="88"/>
                </a:cubicBezTo>
                <a:cubicBezTo>
                  <a:pt x="120" y="106"/>
                  <a:pt x="106" y="120"/>
                  <a:pt x="88" y="120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63">
            <a:extLst>
              <a:ext uri="{FF2B5EF4-FFF2-40B4-BE49-F238E27FC236}">
                <a16:creationId xmlns:a16="http://schemas.microsoft.com/office/drawing/2014/main" id="{C5A4DE52-2D82-1AED-A6C6-9C541FC54329}"/>
              </a:ext>
            </a:extLst>
          </p:cNvPr>
          <p:cNvSpPr>
            <a:spLocks noEditPoints="1"/>
          </p:cNvSpPr>
          <p:nvPr/>
        </p:nvSpPr>
        <p:spPr bwMode="auto">
          <a:xfrm>
            <a:off x="10978589" y="2947861"/>
            <a:ext cx="274235" cy="334275"/>
          </a:xfrm>
          <a:custGeom>
            <a:avLst/>
            <a:gdLst>
              <a:gd name="T0" fmla="*/ 72 w 144"/>
              <a:gd name="T1" fmla="*/ 152 h 176"/>
              <a:gd name="T2" fmla="*/ 76 w 144"/>
              <a:gd name="T3" fmla="*/ 148 h 176"/>
              <a:gd name="T4" fmla="*/ 76 w 144"/>
              <a:gd name="T5" fmla="*/ 52 h 176"/>
              <a:gd name="T6" fmla="*/ 72 w 144"/>
              <a:gd name="T7" fmla="*/ 48 h 176"/>
              <a:gd name="T8" fmla="*/ 68 w 144"/>
              <a:gd name="T9" fmla="*/ 52 h 176"/>
              <a:gd name="T10" fmla="*/ 68 w 144"/>
              <a:gd name="T11" fmla="*/ 148 h 176"/>
              <a:gd name="T12" fmla="*/ 72 w 144"/>
              <a:gd name="T13" fmla="*/ 152 h 176"/>
              <a:gd name="T14" fmla="*/ 96 w 144"/>
              <a:gd name="T15" fmla="*/ 152 h 176"/>
              <a:gd name="T16" fmla="*/ 100 w 144"/>
              <a:gd name="T17" fmla="*/ 148 h 176"/>
              <a:gd name="T18" fmla="*/ 106 w 144"/>
              <a:gd name="T19" fmla="*/ 52 h 176"/>
              <a:gd name="T20" fmla="*/ 102 w 144"/>
              <a:gd name="T21" fmla="*/ 48 h 176"/>
              <a:gd name="T22" fmla="*/ 98 w 144"/>
              <a:gd name="T23" fmla="*/ 52 h 176"/>
              <a:gd name="T24" fmla="*/ 92 w 144"/>
              <a:gd name="T25" fmla="*/ 148 h 176"/>
              <a:gd name="T26" fmla="*/ 96 w 144"/>
              <a:gd name="T27" fmla="*/ 152 h 176"/>
              <a:gd name="T28" fmla="*/ 140 w 144"/>
              <a:gd name="T29" fmla="*/ 24 h 176"/>
              <a:gd name="T30" fmla="*/ 100 w 144"/>
              <a:gd name="T31" fmla="*/ 24 h 176"/>
              <a:gd name="T32" fmla="*/ 100 w 144"/>
              <a:gd name="T33" fmla="*/ 8 h 176"/>
              <a:gd name="T34" fmla="*/ 92 w 144"/>
              <a:gd name="T35" fmla="*/ 0 h 176"/>
              <a:gd name="T36" fmla="*/ 52 w 144"/>
              <a:gd name="T37" fmla="*/ 0 h 176"/>
              <a:gd name="T38" fmla="*/ 44 w 144"/>
              <a:gd name="T39" fmla="*/ 8 h 176"/>
              <a:gd name="T40" fmla="*/ 44 w 144"/>
              <a:gd name="T41" fmla="*/ 24 h 176"/>
              <a:gd name="T42" fmla="*/ 4 w 144"/>
              <a:gd name="T43" fmla="*/ 24 h 176"/>
              <a:gd name="T44" fmla="*/ 0 w 144"/>
              <a:gd name="T45" fmla="*/ 28 h 176"/>
              <a:gd name="T46" fmla="*/ 4 w 144"/>
              <a:gd name="T47" fmla="*/ 32 h 176"/>
              <a:gd name="T48" fmla="*/ 12 w 144"/>
              <a:gd name="T49" fmla="*/ 32 h 176"/>
              <a:gd name="T50" fmla="*/ 20 w 144"/>
              <a:gd name="T51" fmla="*/ 160 h 176"/>
              <a:gd name="T52" fmla="*/ 36 w 144"/>
              <a:gd name="T53" fmla="*/ 176 h 176"/>
              <a:gd name="T54" fmla="*/ 108 w 144"/>
              <a:gd name="T55" fmla="*/ 176 h 176"/>
              <a:gd name="T56" fmla="*/ 124 w 144"/>
              <a:gd name="T57" fmla="*/ 160 h 176"/>
              <a:gd name="T58" fmla="*/ 132 w 144"/>
              <a:gd name="T59" fmla="*/ 32 h 176"/>
              <a:gd name="T60" fmla="*/ 140 w 144"/>
              <a:gd name="T61" fmla="*/ 32 h 176"/>
              <a:gd name="T62" fmla="*/ 144 w 144"/>
              <a:gd name="T63" fmla="*/ 28 h 176"/>
              <a:gd name="T64" fmla="*/ 140 w 144"/>
              <a:gd name="T65" fmla="*/ 24 h 176"/>
              <a:gd name="T66" fmla="*/ 52 w 144"/>
              <a:gd name="T67" fmla="*/ 8 h 176"/>
              <a:gd name="T68" fmla="*/ 92 w 144"/>
              <a:gd name="T69" fmla="*/ 8 h 176"/>
              <a:gd name="T70" fmla="*/ 92 w 144"/>
              <a:gd name="T71" fmla="*/ 24 h 176"/>
              <a:gd name="T72" fmla="*/ 52 w 144"/>
              <a:gd name="T73" fmla="*/ 24 h 176"/>
              <a:gd name="T74" fmla="*/ 52 w 144"/>
              <a:gd name="T75" fmla="*/ 8 h 176"/>
              <a:gd name="T76" fmla="*/ 116 w 144"/>
              <a:gd name="T77" fmla="*/ 160 h 176"/>
              <a:gd name="T78" fmla="*/ 108 w 144"/>
              <a:gd name="T79" fmla="*/ 168 h 176"/>
              <a:gd name="T80" fmla="*/ 36 w 144"/>
              <a:gd name="T81" fmla="*/ 168 h 176"/>
              <a:gd name="T82" fmla="*/ 28 w 144"/>
              <a:gd name="T83" fmla="*/ 160 h 176"/>
              <a:gd name="T84" fmla="*/ 20 w 144"/>
              <a:gd name="T85" fmla="*/ 32 h 176"/>
              <a:gd name="T86" fmla="*/ 124 w 144"/>
              <a:gd name="T87" fmla="*/ 32 h 176"/>
              <a:gd name="T88" fmla="*/ 116 w 144"/>
              <a:gd name="T89" fmla="*/ 160 h 176"/>
              <a:gd name="T90" fmla="*/ 48 w 144"/>
              <a:gd name="T91" fmla="*/ 152 h 176"/>
              <a:gd name="T92" fmla="*/ 52 w 144"/>
              <a:gd name="T93" fmla="*/ 148 h 176"/>
              <a:gd name="T94" fmla="*/ 46 w 144"/>
              <a:gd name="T95" fmla="*/ 52 h 176"/>
              <a:gd name="T96" fmla="*/ 42 w 144"/>
              <a:gd name="T97" fmla="*/ 48 h 176"/>
              <a:gd name="T98" fmla="*/ 38 w 144"/>
              <a:gd name="T99" fmla="*/ 52 h 176"/>
              <a:gd name="T100" fmla="*/ 44 w 144"/>
              <a:gd name="T101" fmla="*/ 148 h 176"/>
              <a:gd name="T102" fmla="*/ 48 w 144"/>
              <a:gd name="T103" fmla="*/ 15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4" h="176">
                <a:moveTo>
                  <a:pt x="72" y="152"/>
                </a:moveTo>
                <a:cubicBezTo>
                  <a:pt x="74" y="152"/>
                  <a:pt x="76" y="150"/>
                  <a:pt x="76" y="148"/>
                </a:cubicBezTo>
                <a:cubicBezTo>
                  <a:pt x="76" y="52"/>
                  <a:pt x="76" y="52"/>
                  <a:pt x="76" y="52"/>
                </a:cubicBezTo>
                <a:cubicBezTo>
                  <a:pt x="76" y="50"/>
                  <a:pt x="74" y="48"/>
                  <a:pt x="72" y="48"/>
                </a:cubicBezTo>
                <a:cubicBezTo>
                  <a:pt x="70" y="48"/>
                  <a:pt x="68" y="50"/>
                  <a:pt x="68" y="52"/>
                </a:cubicBezTo>
                <a:cubicBezTo>
                  <a:pt x="68" y="148"/>
                  <a:pt x="68" y="148"/>
                  <a:pt x="68" y="148"/>
                </a:cubicBezTo>
                <a:cubicBezTo>
                  <a:pt x="68" y="150"/>
                  <a:pt x="70" y="152"/>
                  <a:pt x="72" y="152"/>
                </a:cubicBezTo>
                <a:moveTo>
                  <a:pt x="96" y="152"/>
                </a:moveTo>
                <a:cubicBezTo>
                  <a:pt x="98" y="152"/>
                  <a:pt x="100" y="150"/>
                  <a:pt x="100" y="148"/>
                </a:cubicBezTo>
                <a:cubicBezTo>
                  <a:pt x="106" y="52"/>
                  <a:pt x="106" y="52"/>
                  <a:pt x="106" y="52"/>
                </a:cubicBezTo>
                <a:cubicBezTo>
                  <a:pt x="106" y="50"/>
                  <a:pt x="104" y="48"/>
                  <a:pt x="102" y="48"/>
                </a:cubicBezTo>
                <a:cubicBezTo>
                  <a:pt x="100" y="48"/>
                  <a:pt x="98" y="50"/>
                  <a:pt x="98" y="52"/>
                </a:cubicBezTo>
                <a:cubicBezTo>
                  <a:pt x="92" y="148"/>
                  <a:pt x="92" y="148"/>
                  <a:pt x="92" y="148"/>
                </a:cubicBezTo>
                <a:cubicBezTo>
                  <a:pt x="92" y="150"/>
                  <a:pt x="94" y="152"/>
                  <a:pt x="96" y="152"/>
                </a:cubicBezTo>
                <a:moveTo>
                  <a:pt x="140" y="24"/>
                </a:moveTo>
                <a:cubicBezTo>
                  <a:pt x="100" y="24"/>
                  <a:pt x="100" y="24"/>
                  <a:pt x="100" y="24"/>
                </a:cubicBezTo>
                <a:cubicBezTo>
                  <a:pt x="100" y="8"/>
                  <a:pt x="100" y="8"/>
                  <a:pt x="100" y="8"/>
                </a:cubicBezTo>
                <a:cubicBezTo>
                  <a:pt x="100" y="4"/>
                  <a:pt x="96" y="0"/>
                  <a:pt x="92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48" y="0"/>
                  <a:pt x="44" y="4"/>
                  <a:pt x="44" y="8"/>
                </a:cubicBezTo>
                <a:cubicBezTo>
                  <a:pt x="44" y="24"/>
                  <a:pt x="44" y="24"/>
                  <a:pt x="4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2" y="24"/>
                  <a:pt x="0" y="26"/>
                  <a:pt x="0" y="28"/>
                </a:cubicBezTo>
                <a:cubicBezTo>
                  <a:pt x="0" y="30"/>
                  <a:pt x="2" y="32"/>
                  <a:pt x="4" y="32"/>
                </a:cubicBezTo>
                <a:cubicBezTo>
                  <a:pt x="12" y="32"/>
                  <a:pt x="12" y="32"/>
                  <a:pt x="12" y="32"/>
                </a:cubicBezTo>
                <a:cubicBezTo>
                  <a:pt x="20" y="160"/>
                  <a:pt x="20" y="160"/>
                  <a:pt x="20" y="160"/>
                </a:cubicBezTo>
                <a:cubicBezTo>
                  <a:pt x="21" y="169"/>
                  <a:pt x="27" y="176"/>
                  <a:pt x="36" y="176"/>
                </a:cubicBezTo>
                <a:cubicBezTo>
                  <a:pt x="108" y="176"/>
                  <a:pt x="108" y="176"/>
                  <a:pt x="108" y="176"/>
                </a:cubicBezTo>
                <a:cubicBezTo>
                  <a:pt x="117" y="176"/>
                  <a:pt x="122" y="169"/>
                  <a:pt x="124" y="160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40" y="32"/>
                  <a:pt x="140" y="32"/>
                  <a:pt x="140" y="32"/>
                </a:cubicBezTo>
                <a:cubicBezTo>
                  <a:pt x="142" y="32"/>
                  <a:pt x="144" y="30"/>
                  <a:pt x="144" y="28"/>
                </a:cubicBezTo>
                <a:cubicBezTo>
                  <a:pt x="144" y="26"/>
                  <a:pt x="142" y="24"/>
                  <a:pt x="140" y="24"/>
                </a:cubicBezTo>
                <a:moveTo>
                  <a:pt x="52" y="8"/>
                </a:moveTo>
                <a:cubicBezTo>
                  <a:pt x="92" y="8"/>
                  <a:pt x="92" y="8"/>
                  <a:pt x="92" y="8"/>
                </a:cubicBezTo>
                <a:cubicBezTo>
                  <a:pt x="92" y="24"/>
                  <a:pt x="92" y="24"/>
                  <a:pt x="92" y="24"/>
                </a:cubicBezTo>
                <a:cubicBezTo>
                  <a:pt x="52" y="24"/>
                  <a:pt x="52" y="24"/>
                  <a:pt x="52" y="24"/>
                </a:cubicBezTo>
                <a:lnTo>
                  <a:pt x="52" y="8"/>
                </a:lnTo>
                <a:close/>
                <a:moveTo>
                  <a:pt x="116" y="160"/>
                </a:moveTo>
                <a:cubicBezTo>
                  <a:pt x="115" y="164"/>
                  <a:pt x="112" y="168"/>
                  <a:pt x="108" y="168"/>
                </a:cubicBezTo>
                <a:cubicBezTo>
                  <a:pt x="36" y="168"/>
                  <a:pt x="36" y="168"/>
                  <a:pt x="36" y="168"/>
                </a:cubicBezTo>
                <a:cubicBezTo>
                  <a:pt x="32" y="168"/>
                  <a:pt x="29" y="164"/>
                  <a:pt x="28" y="160"/>
                </a:cubicBezTo>
                <a:cubicBezTo>
                  <a:pt x="20" y="32"/>
                  <a:pt x="20" y="32"/>
                  <a:pt x="20" y="32"/>
                </a:cubicBezTo>
                <a:cubicBezTo>
                  <a:pt x="124" y="32"/>
                  <a:pt x="124" y="32"/>
                  <a:pt x="124" y="32"/>
                </a:cubicBezTo>
                <a:lnTo>
                  <a:pt x="116" y="160"/>
                </a:lnTo>
                <a:close/>
                <a:moveTo>
                  <a:pt x="48" y="152"/>
                </a:moveTo>
                <a:cubicBezTo>
                  <a:pt x="50" y="152"/>
                  <a:pt x="52" y="150"/>
                  <a:pt x="52" y="148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0"/>
                  <a:pt x="44" y="48"/>
                  <a:pt x="42" y="48"/>
                </a:cubicBezTo>
                <a:cubicBezTo>
                  <a:pt x="40" y="48"/>
                  <a:pt x="38" y="50"/>
                  <a:pt x="38" y="52"/>
                </a:cubicBezTo>
                <a:cubicBezTo>
                  <a:pt x="44" y="148"/>
                  <a:pt x="44" y="148"/>
                  <a:pt x="44" y="148"/>
                </a:cubicBezTo>
                <a:cubicBezTo>
                  <a:pt x="44" y="150"/>
                  <a:pt x="46" y="152"/>
                  <a:pt x="48" y="152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Sávnyíl 42">
            <a:extLst>
              <a:ext uri="{FF2B5EF4-FFF2-40B4-BE49-F238E27FC236}">
                <a16:creationId xmlns:a16="http://schemas.microsoft.com/office/drawing/2014/main" id="{6D06262E-9C13-DEC5-9977-FA72B36905FE}"/>
              </a:ext>
            </a:extLst>
          </p:cNvPr>
          <p:cNvSpPr/>
          <p:nvPr/>
        </p:nvSpPr>
        <p:spPr>
          <a:xfrm>
            <a:off x="2209801" y="3406242"/>
            <a:ext cx="1587326" cy="634154"/>
          </a:xfrm>
          <a:custGeom>
            <a:avLst/>
            <a:gdLst>
              <a:gd name="connsiteX0" fmla="*/ 0 w 1587326"/>
              <a:gd name="connsiteY0" fmla="*/ 0 h 634154"/>
              <a:gd name="connsiteX1" fmla="*/ 597017 w 1587326"/>
              <a:gd name="connsiteY1" fmla="*/ 0 h 634154"/>
              <a:gd name="connsiteX2" fmla="*/ 1270249 w 1587326"/>
              <a:gd name="connsiteY2" fmla="*/ 0 h 634154"/>
              <a:gd name="connsiteX3" fmla="*/ 1587326 w 1587326"/>
              <a:gd name="connsiteY3" fmla="*/ 317077 h 634154"/>
              <a:gd name="connsiteX4" fmla="*/ 1270249 w 1587326"/>
              <a:gd name="connsiteY4" fmla="*/ 634154 h 634154"/>
              <a:gd name="connsiteX5" fmla="*/ 647827 w 1587326"/>
              <a:gd name="connsiteY5" fmla="*/ 634154 h 634154"/>
              <a:gd name="connsiteX6" fmla="*/ 0 w 1587326"/>
              <a:gd name="connsiteY6" fmla="*/ 634154 h 634154"/>
              <a:gd name="connsiteX7" fmla="*/ 317077 w 1587326"/>
              <a:gd name="connsiteY7" fmla="*/ 317077 h 634154"/>
              <a:gd name="connsiteX8" fmla="*/ 0 w 1587326"/>
              <a:gd name="connsiteY8" fmla="*/ 0 h 6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7326" h="634154" fill="none" extrusionOk="0">
                <a:moveTo>
                  <a:pt x="0" y="0"/>
                </a:moveTo>
                <a:cubicBezTo>
                  <a:pt x="244931" y="-5835"/>
                  <a:pt x="311003" y="-14573"/>
                  <a:pt x="597017" y="0"/>
                </a:cubicBezTo>
                <a:cubicBezTo>
                  <a:pt x="883031" y="14573"/>
                  <a:pt x="1109108" y="-1484"/>
                  <a:pt x="1270249" y="0"/>
                </a:cubicBezTo>
                <a:cubicBezTo>
                  <a:pt x="1401155" y="105880"/>
                  <a:pt x="1504374" y="258120"/>
                  <a:pt x="1587326" y="317077"/>
                </a:cubicBezTo>
                <a:cubicBezTo>
                  <a:pt x="1505526" y="423994"/>
                  <a:pt x="1354473" y="519382"/>
                  <a:pt x="1270249" y="634154"/>
                </a:cubicBezTo>
                <a:cubicBezTo>
                  <a:pt x="1068079" y="659953"/>
                  <a:pt x="841568" y="645228"/>
                  <a:pt x="647827" y="634154"/>
                </a:cubicBezTo>
                <a:cubicBezTo>
                  <a:pt x="454086" y="623080"/>
                  <a:pt x="162874" y="643002"/>
                  <a:pt x="0" y="634154"/>
                </a:cubicBezTo>
                <a:cubicBezTo>
                  <a:pt x="130158" y="475587"/>
                  <a:pt x="221071" y="431005"/>
                  <a:pt x="317077" y="317077"/>
                </a:cubicBezTo>
                <a:cubicBezTo>
                  <a:pt x="222291" y="197646"/>
                  <a:pt x="63862" y="83325"/>
                  <a:pt x="0" y="0"/>
                </a:cubicBezTo>
                <a:close/>
              </a:path>
              <a:path w="1587326" h="634154" stroke="0" extrusionOk="0">
                <a:moveTo>
                  <a:pt x="0" y="0"/>
                </a:moveTo>
                <a:cubicBezTo>
                  <a:pt x="284557" y="-11081"/>
                  <a:pt x="363084" y="4258"/>
                  <a:pt x="660529" y="0"/>
                </a:cubicBezTo>
                <a:cubicBezTo>
                  <a:pt x="957974" y="-4258"/>
                  <a:pt x="969131" y="21506"/>
                  <a:pt x="1270249" y="0"/>
                </a:cubicBezTo>
                <a:cubicBezTo>
                  <a:pt x="1329847" y="87350"/>
                  <a:pt x="1446044" y="145207"/>
                  <a:pt x="1587326" y="317077"/>
                </a:cubicBezTo>
                <a:cubicBezTo>
                  <a:pt x="1425580" y="454407"/>
                  <a:pt x="1398721" y="519712"/>
                  <a:pt x="1270249" y="634154"/>
                </a:cubicBezTo>
                <a:cubicBezTo>
                  <a:pt x="1107583" y="635184"/>
                  <a:pt x="870506" y="619499"/>
                  <a:pt x="660529" y="634154"/>
                </a:cubicBezTo>
                <a:cubicBezTo>
                  <a:pt x="450552" y="648809"/>
                  <a:pt x="228309" y="640793"/>
                  <a:pt x="0" y="634154"/>
                </a:cubicBezTo>
                <a:cubicBezTo>
                  <a:pt x="155729" y="485792"/>
                  <a:pt x="205164" y="403997"/>
                  <a:pt x="317077" y="317077"/>
                </a:cubicBezTo>
                <a:cubicBezTo>
                  <a:pt x="177544" y="174181"/>
                  <a:pt x="73664" y="55011"/>
                  <a:pt x="0" y="0"/>
                </a:cubicBezTo>
                <a:close/>
              </a:path>
            </a:pathLst>
          </a:custGeom>
          <a:solidFill>
            <a:schemeClr val="tx1"/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646321403">
                  <a:prstGeom prst="chevron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GYÁRTÁS</a:t>
            </a:r>
            <a:endParaRPr kumimoji="0" lang="hu-HU" sz="1400" b="0" i="0" u="none" strike="noStrike" kern="0" cap="none" spc="0" normalizeH="0" baseline="0" noProof="0" dirty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78" name="Sávnyíl 43">
            <a:extLst>
              <a:ext uri="{FF2B5EF4-FFF2-40B4-BE49-F238E27FC236}">
                <a16:creationId xmlns:a16="http://schemas.microsoft.com/office/drawing/2014/main" id="{DE427201-A50E-5372-150F-E9AF382573D6}"/>
              </a:ext>
            </a:extLst>
          </p:cNvPr>
          <p:cNvSpPr/>
          <p:nvPr/>
        </p:nvSpPr>
        <p:spPr>
          <a:xfrm>
            <a:off x="3634133" y="3406242"/>
            <a:ext cx="1835173" cy="634154"/>
          </a:xfrm>
          <a:custGeom>
            <a:avLst/>
            <a:gdLst>
              <a:gd name="connsiteX0" fmla="*/ 0 w 1835173"/>
              <a:gd name="connsiteY0" fmla="*/ 0 h 634154"/>
              <a:gd name="connsiteX1" fmla="*/ 521213 w 1835173"/>
              <a:gd name="connsiteY1" fmla="*/ 0 h 634154"/>
              <a:gd name="connsiteX2" fmla="*/ 1042426 w 1835173"/>
              <a:gd name="connsiteY2" fmla="*/ 0 h 634154"/>
              <a:gd name="connsiteX3" fmla="*/ 1518096 w 1835173"/>
              <a:gd name="connsiteY3" fmla="*/ 0 h 634154"/>
              <a:gd name="connsiteX4" fmla="*/ 1835173 w 1835173"/>
              <a:gd name="connsiteY4" fmla="*/ 317077 h 634154"/>
              <a:gd name="connsiteX5" fmla="*/ 1518096 w 1835173"/>
              <a:gd name="connsiteY5" fmla="*/ 634154 h 634154"/>
              <a:gd name="connsiteX6" fmla="*/ 1042426 w 1835173"/>
              <a:gd name="connsiteY6" fmla="*/ 634154 h 634154"/>
              <a:gd name="connsiteX7" fmla="*/ 521213 w 1835173"/>
              <a:gd name="connsiteY7" fmla="*/ 634154 h 634154"/>
              <a:gd name="connsiteX8" fmla="*/ 0 w 1835173"/>
              <a:gd name="connsiteY8" fmla="*/ 634154 h 634154"/>
              <a:gd name="connsiteX9" fmla="*/ 317077 w 1835173"/>
              <a:gd name="connsiteY9" fmla="*/ 317077 h 634154"/>
              <a:gd name="connsiteX10" fmla="*/ 0 w 1835173"/>
              <a:gd name="connsiteY10" fmla="*/ 0 h 6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5173" h="634154" fill="none" extrusionOk="0">
                <a:moveTo>
                  <a:pt x="0" y="0"/>
                </a:moveTo>
                <a:cubicBezTo>
                  <a:pt x="145907" y="11252"/>
                  <a:pt x="401446" y="11954"/>
                  <a:pt x="521213" y="0"/>
                </a:cubicBezTo>
                <a:cubicBezTo>
                  <a:pt x="640980" y="-11954"/>
                  <a:pt x="803902" y="4296"/>
                  <a:pt x="1042426" y="0"/>
                </a:cubicBezTo>
                <a:cubicBezTo>
                  <a:pt x="1280950" y="-4296"/>
                  <a:pt x="1333446" y="9059"/>
                  <a:pt x="1518096" y="0"/>
                </a:cubicBezTo>
                <a:cubicBezTo>
                  <a:pt x="1603613" y="55465"/>
                  <a:pt x="1769904" y="254740"/>
                  <a:pt x="1835173" y="317077"/>
                </a:cubicBezTo>
                <a:cubicBezTo>
                  <a:pt x="1700073" y="461774"/>
                  <a:pt x="1649782" y="480285"/>
                  <a:pt x="1518096" y="634154"/>
                </a:cubicBezTo>
                <a:cubicBezTo>
                  <a:pt x="1304014" y="647209"/>
                  <a:pt x="1226214" y="626336"/>
                  <a:pt x="1042426" y="634154"/>
                </a:cubicBezTo>
                <a:cubicBezTo>
                  <a:pt x="858638" y="641973"/>
                  <a:pt x="730532" y="637343"/>
                  <a:pt x="521213" y="634154"/>
                </a:cubicBezTo>
                <a:cubicBezTo>
                  <a:pt x="311894" y="630965"/>
                  <a:pt x="226401" y="656722"/>
                  <a:pt x="0" y="634154"/>
                </a:cubicBezTo>
                <a:cubicBezTo>
                  <a:pt x="138879" y="515910"/>
                  <a:pt x="209508" y="413982"/>
                  <a:pt x="317077" y="317077"/>
                </a:cubicBezTo>
                <a:cubicBezTo>
                  <a:pt x="197148" y="227188"/>
                  <a:pt x="80154" y="52730"/>
                  <a:pt x="0" y="0"/>
                </a:cubicBezTo>
                <a:close/>
              </a:path>
              <a:path w="1835173" h="634154" stroke="0" extrusionOk="0">
                <a:moveTo>
                  <a:pt x="0" y="0"/>
                </a:moveTo>
                <a:cubicBezTo>
                  <a:pt x="156673" y="13211"/>
                  <a:pt x="273804" y="-4486"/>
                  <a:pt x="475670" y="0"/>
                </a:cubicBezTo>
                <a:cubicBezTo>
                  <a:pt x="677536" y="4486"/>
                  <a:pt x="886194" y="12685"/>
                  <a:pt x="996883" y="0"/>
                </a:cubicBezTo>
                <a:cubicBezTo>
                  <a:pt x="1107572" y="-12685"/>
                  <a:pt x="1394795" y="-1284"/>
                  <a:pt x="1518096" y="0"/>
                </a:cubicBezTo>
                <a:cubicBezTo>
                  <a:pt x="1635425" y="107074"/>
                  <a:pt x="1675575" y="159732"/>
                  <a:pt x="1835173" y="317077"/>
                </a:cubicBezTo>
                <a:cubicBezTo>
                  <a:pt x="1737088" y="403689"/>
                  <a:pt x="1676333" y="487898"/>
                  <a:pt x="1518096" y="634154"/>
                </a:cubicBezTo>
                <a:cubicBezTo>
                  <a:pt x="1308636" y="653278"/>
                  <a:pt x="1164092" y="633986"/>
                  <a:pt x="1027245" y="634154"/>
                </a:cubicBezTo>
                <a:cubicBezTo>
                  <a:pt x="890398" y="634322"/>
                  <a:pt x="674627" y="651331"/>
                  <a:pt x="506032" y="634154"/>
                </a:cubicBezTo>
                <a:cubicBezTo>
                  <a:pt x="337437" y="616977"/>
                  <a:pt x="176134" y="636860"/>
                  <a:pt x="0" y="634154"/>
                </a:cubicBezTo>
                <a:cubicBezTo>
                  <a:pt x="130818" y="486152"/>
                  <a:pt x="185069" y="472435"/>
                  <a:pt x="317077" y="317077"/>
                </a:cubicBezTo>
                <a:cubicBezTo>
                  <a:pt x="246076" y="216873"/>
                  <a:pt x="124989" y="118645"/>
                  <a:pt x="0" y="0"/>
                </a:cubicBezTo>
                <a:close/>
              </a:path>
            </a:pathLst>
          </a:custGeom>
          <a:solidFill>
            <a:schemeClr val="tx1"/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67945834">
                  <a:prstGeom prst="chevron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FORGALOMBA HOZATAL</a:t>
            </a:r>
          </a:p>
        </p:txBody>
      </p:sp>
      <p:sp>
        <p:nvSpPr>
          <p:cNvPr id="84" name="Ötszög 51">
            <a:extLst>
              <a:ext uri="{FF2B5EF4-FFF2-40B4-BE49-F238E27FC236}">
                <a16:creationId xmlns:a16="http://schemas.microsoft.com/office/drawing/2014/main" id="{04812238-5C54-935C-9B60-2D3EAA66FBF7}"/>
              </a:ext>
            </a:extLst>
          </p:cNvPr>
          <p:cNvSpPr/>
          <p:nvPr/>
        </p:nvSpPr>
        <p:spPr>
          <a:xfrm>
            <a:off x="-4613" y="3421399"/>
            <a:ext cx="1140470" cy="634154"/>
          </a:xfrm>
          <a:custGeom>
            <a:avLst/>
            <a:gdLst>
              <a:gd name="connsiteX0" fmla="*/ 0 w 1140470"/>
              <a:gd name="connsiteY0" fmla="*/ 0 h 634154"/>
              <a:gd name="connsiteX1" fmla="*/ 386995 w 1140470"/>
              <a:gd name="connsiteY1" fmla="*/ 0 h 634154"/>
              <a:gd name="connsiteX2" fmla="*/ 823393 w 1140470"/>
              <a:gd name="connsiteY2" fmla="*/ 0 h 634154"/>
              <a:gd name="connsiteX3" fmla="*/ 1140470 w 1140470"/>
              <a:gd name="connsiteY3" fmla="*/ 317077 h 634154"/>
              <a:gd name="connsiteX4" fmla="*/ 823393 w 1140470"/>
              <a:gd name="connsiteY4" fmla="*/ 634154 h 634154"/>
              <a:gd name="connsiteX5" fmla="*/ 395229 w 1140470"/>
              <a:gd name="connsiteY5" fmla="*/ 634154 h 634154"/>
              <a:gd name="connsiteX6" fmla="*/ 0 w 1140470"/>
              <a:gd name="connsiteY6" fmla="*/ 634154 h 634154"/>
              <a:gd name="connsiteX7" fmla="*/ 0 w 1140470"/>
              <a:gd name="connsiteY7" fmla="*/ 0 h 6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0470" h="634154" fill="none" extrusionOk="0">
                <a:moveTo>
                  <a:pt x="0" y="0"/>
                </a:moveTo>
                <a:cubicBezTo>
                  <a:pt x="171451" y="-13896"/>
                  <a:pt x="294578" y="16166"/>
                  <a:pt x="386995" y="0"/>
                </a:cubicBezTo>
                <a:cubicBezTo>
                  <a:pt x="479413" y="-16166"/>
                  <a:pt x="691870" y="-8337"/>
                  <a:pt x="823393" y="0"/>
                </a:cubicBezTo>
                <a:cubicBezTo>
                  <a:pt x="967187" y="164633"/>
                  <a:pt x="1038587" y="185139"/>
                  <a:pt x="1140470" y="317077"/>
                </a:cubicBezTo>
                <a:cubicBezTo>
                  <a:pt x="988616" y="466477"/>
                  <a:pt x="902408" y="582293"/>
                  <a:pt x="823393" y="634154"/>
                </a:cubicBezTo>
                <a:cubicBezTo>
                  <a:pt x="729674" y="620634"/>
                  <a:pt x="526325" y="625298"/>
                  <a:pt x="395229" y="634154"/>
                </a:cubicBezTo>
                <a:cubicBezTo>
                  <a:pt x="264133" y="643010"/>
                  <a:pt x="133398" y="629517"/>
                  <a:pt x="0" y="634154"/>
                </a:cubicBezTo>
                <a:cubicBezTo>
                  <a:pt x="19155" y="340702"/>
                  <a:pt x="-17474" y="243834"/>
                  <a:pt x="0" y="0"/>
                </a:cubicBezTo>
                <a:close/>
              </a:path>
              <a:path w="1140470" h="634154" stroke="0" extrusionOk="0">
                <a:moveTo>
                  <a:pt x="0" y="0"/>
                </a:moveTo>
                <a:cubicBezTo>
                  <a:pt x="126047" y="14657"/>
                  <a:pt x="229158" y="13073"/>
                  <a:pt x="395229" y="0"/>
                </a:cubicBezTo>
                <a:cubicBezTo>
                  <a:pt x="561300" y="-13073"/>
                  <a:pt x="619868" y="-3608"/>
                  <a:pt x="823393" y="0"/>
                </a:cubicBezTo>
                <a:cubicBezTo>
                  <a:pt x="968726" y="118203"/>
                  <a:pt x="1075653" y="235944"/>
                  <a:pt x="1140470" y="317077"/>
                </a:cubicBezTo>
                <a:cubicBezTo>
                  <a:pt x="1066263" y="409501"/>
                  <a:pt x="883058" y="546701"/>
                  <a:pt x="823393" y="634154"/>
                </a:cubicBezTo>
                <a:cubicBezTo>
                  <a:pt x="678768" y="629109"/>
                  <a:pt x="540410" y="635606"/>
                  <a:pt x="428164" y="634154"/>
                </a:cubicBezTo>
                <a:cubicBezTo>
                  <a:pt x="315918" y="632702"/>
                  <a:pt x="140844" y="646199"/>
                  <a:pt x="0" y="634154"/>
                </a:cubicBezTo>
                <a:cubicBezTo>
                  <a:pt x="-17493" y="345347"/>
                  <a:pt x="-16444" y="313443"/>
                  <a:pt x="0" y="0"/>
                </a:cubicBezTo>
                <a:close/>
              </a:path>
            </a:pathLst>
          </a:custGeom>
          <a:solidFill>
            <a:srgbClr val="FFFFFF">
              <a:lumMod val="65000"/>
            </a:srgbClr>
          </a:solidFill>
          <a:ln w="127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830427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0" tIns="0" rIns="0" bIns="0" rtlCol="0" anchor="ctr"/>
          <a:lstStyle/>
          <a:p>
            <a:pPr algn="ctr" defTabSz="1828434"/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„ÖTLET”</a:t>
            </a:r>
          </a:p>
        </p:txBody>
      </p:sp>
      <p:sp>
        <p:nvSpPr>
          <p:cNvPr id="85" name="Szövegdoboz 84">
            <a:extLst>
              <a:ext uri="{FF2B5EF4-FFF2-40B4-BE49-F238E27FC236}">
                <a16:creationId xmlns:a16="http://schemas.microsoft.com/office/drawing/2014/main" id="{67A5E3FB-D59C-871B-625D-B506F8923FFD}"/>
              </a:ext>
            </a:extLst>
          </p:cNvPr>
          <p:cNvSpPr txBox="1"/>
          <p:nvPr/>
        </p:nvSpPr>
        <p:spPr>
          <a:xfrm>
            <a:off x="5166222" y="2254665"/>
            <a:ext cx="4088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434"/>
            <a:r>
              <a:rPr lang="hu-HU" sz="4000" dirty="0">
                <a:solidFill>
                  <a:srgbClr val="FF9D0D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FELHASZNÁLÓ</a:t>
            </a:r>
          </a:p>
        </p:txBody>
      </p:sp>
      <p:sp>
        <p:nvSpPr>
          <p:cNvPr id="86" name="Szövegdoboz 85">
            <a:extLst>
              <a:ext uri="{FF2B5EF4-FFF2-40B4-BE49-F238E27FC236}">
                <a16:creationId xmlns:a16="http://schemas.microsoft.com/office/drawing/2014/main" id="{370B9102-0D1B-85EF-D26B-B1AEFDE630BD}"/>
              </a:ext>
            </a:extLst>
          </p:cNvPr>
          <p:cNvSpPr txBox="1"/>
          <p:nvPr/>
        </p:nvSpPr>
        <p:spPr>
          <a:xfrm>
            <a:off x="221347" y="2256497"/>
            <a:ext cx="2601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434"/>
            <a:r>
              <a:rPr lang="hu-HU" sz="4000" dirty="0">
                <a:solidFill>
                  <a:srgbClr val="1C2835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GYÁRTÓ</a:t>
            </a:r>
          </a:p>
        </p:txBody>
      </p:sp>
      <p:sp>
        <p:nvSpPr>
          <p:cNvPr id="95" name="Nyíl: szalag, balra mutató 94">
            <a:extLst>
              <a:ext uri="{FF2B5EF4-FFF2-40B4-BE49-F238E27FC236}">
                <a16:creationId xmlns:a16="http://schemas.microsoft.com/office/drawing/2014/main" id="{5658E3D6-02DE-0B4B-82A2-27916FDDFE61}"/>
              </a:ext>
            </a:extLst>
          </p:cNvPr>
          <p:cNvSpPr/>
          <p:nvPr/>
        </p:nvSpPr>
        <p:spPr>
          <a:xfrm rot="5400000">
            <a:off x="4797880" y="619492"/>
            <a:ext cx="1686682" cy="8707883"/>
          </a:xfrm>
          <a:prstGeom prst="curvedLeftArrow">
            <a:avLst>
              <a:gd name="adj1" fmla="val 20356"/>
              <a:gd name="adj2" fmla="val 43954"/>
              <a:gd name="adj3" fmla="val 28288"/>
            </a:avLst>
          </a:prstGeom>
          <a:solidFill>
            <a:srgbClr val="FF0000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0" i="0" u="none" strike="noStrike" kern="0" cap="none" spc="0" normalizeH="0" baseline="0" noProof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98" name="Sávnyíl 42">
            <a:extLst>
              <a:ext uri="{FF2B5EF4-FFF2-40B4-BE49-F238E27FC236}">
                <a16:creationId xmlns:a16="http://schemas.microsoft.com/office/drawing/2014/main" id="{B15D75C1-1C24-0687-B1D4-7E26ACD3639D}"/>
              </a:ext>
            </a:extLst>
          </p:cNvPr>
          <p:cNvSpPr/>
          <p:nvPr/>
        </p:nvSpPr>
        <p:spPr>
          <a:xfrm>
            <a:off x="913806" y="3408463"/>
            <a:ext cx="1482100" cy="634154"/>
          </a:xfrm>
          <a:custGeom>
            <a:avLst/>
            <a:gdLst>
              <a:gd name="connsiteX0" fmla="*/ 0 w 1482100"/>
              <a:gd name="connsiteY0" fmla="*/ 0 h 634154"/>
              <a:gd name="connsiteX1" fmla="*/ 547561 w 1482100"/>
              <a:gd name="connsiteY1" fmla="*/ 0 h 634154"/>
              <a:gd name="connsiteX2" fmla="*/ 1165023 w 1482100"/>
              <a:gd name="connsiteY2" fmla="*/ 0 h 634154"/>
              <a:gd name="connsiteX3" fmla="*/ 1482100 w 1482100"/>
              <a:gd name="connsiteY3" fmla="*/ 317077 h 634154"/>
              <a:gd name="connsiteX4" fmla="*/ 1165023 w 1482100"/>
              <a:gd name="connsiteY4" fmla="*/ 634154 h 634154"/>
              <a:gd name="connsiteX5" fmla="*/ 594162 w 1482100"/>
              <a:gd name="connsiteY5" fmla="*/ 634154 h 634154"/>
              <a:gd name="connsiteX6" fmla="*/ 0 w 1482100"/>
              <a:gd name="connsiteY6" fmla="*/ 634154 h 634154"/>
              <a:gd name="connsiteX7" fmla="*/ 317077 w 1482100"/>
              <a:gd name="connsiteY7" fmla="*/ 317077 h 634154"/>
              <a:gd name="connsiteX8" fmla="*/ 0 w 1482100"/>
              <a:gd name="connsiteY8" fmla="*/ 0 h 6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2100" h="634154" fill="none" extrusionOk="0">
                <a:moveTo>
                  <a:pt x="0" y="0"/>
                </a:moveTo>
                <a:cubicBezTo>
                  <a:pt x="133856" y="2049"/>
                  <a:pt x="405591" y="21492"/>
                  <a:pt x="547561" y="0"/>
                </a:cubicBezTo>
                <a:cubicBezTo>
                  <a:pt x="689531" y="-21492"/>
                  <a:pt x="969900" y="25522"/>
                  <a:pt x="1165023" y="0"/>
                </a:cubicBezTo>
                <a:cubicBezTo>
                  <a:pt x="1295929" y="105880"/>
                  <a:pt x="1399148" y="258120"/>
                  <a:pt x="1482100" y="317077"/>
                </a:cubicBezTo>
                <a:cubicBezTo>
                  <a:pt x="1400300" y="423994"/>
                  <a:pt x="1249247" y="519382"/>
                  <a:pt x="1165023" y="634154"/>
                </a:cubicBezTo>
                <a:cubicBezTo>
                  <a:pt x="1024493" y="650240"/>
                  <a:pt x="802386" y="612503"/>
                  <a:pt x="594162" y="634154"/>
                </a:cubicBezTo>
                <a:cubicBezTo>
                  <a:pt x="385938" y="655805"/>
                  <a:pt x="189234" y="607575"/>
                  <a:pt x="0" y="634154"/>
                </a:cubicBezTo>
                <a:cubicBezTo>
                  <a:pt x="130158" y="475587"/>
                  <a:pt x="221071" y="431005"/>
                  <a:pt x="317077" y="317077"/>
                </a:cubicBezTo>
                <a:cubicBezTo>
                  <a:pt x="222291" y="197646"/>
                  <a:pt x="63862" y="83325"/>
                  <a:pt x="0" y="0"/>
                </a:cubicBezTo>
                <a:close/>
              </a:path>
              <a:path w="1482100" h="634154" stroke="0" extrusionOk="0">
                <a:moveTo>
                  <a:pt x="0" y="0"/>
                </a:moveTo>
                <a:cubicBezTo>
                  <a:pt x="256978" y="23185"/>
                  <a:pt x="348042" y="12186"/>
                  <a:pt x="605812" y="0"/>
                </a:cubicBezTo>
                <a:cubicBezTo>
                  <a:pt x="863582" y="-12186"/>
                  <a:pt x="896251" y="4766"/>
                  <a:pt x="1165023" y="0"/>
                </a:cubicBezTo>
                <a:cubicBezTo>
                  <a:pt x="1224621" y="87350"/>
                  <a:pt x="1340818" y="145207"/>
                  <a:pt x="1482100" y="317077"/>
                </a:cubicBezTo>
                <a:cubicBezTo>
                  <a:pt x="1320354" y="454407"/>
                  <a:pt x="1293495" y="519712"/>
                  <a:pt x="1165023" y="634154"/>
                </a:cubicBezTo>
                <a:cubicBezTo>
                  <a:pt x="946285" y="638452"/>
                  <a:pt x="791947" y="655058"/>
                  <a:pt x="605812" y="634154"/>
                </a:cubicBezTo>
                <a:cubicBezTo>
                  <a:pt x="419677" y="613250"/>
                  <a:pt x="159420" y="622429"/>
                  <a:pt x="0" y="634154"/>
                </a:cubicBezTo>
                <a:cubicBezTo>
                  <a:pt x="155729" y="485792"/>
                  <a:pt x="205164" y="403997"/>
                  <a:pt x="317077" y="317077"/>
                </a:cubicBezTo>
                <a:cubicBezTo>
                  <a:pt x="177544" y="174181"/>
                  <a:pt x="73664" y="55011"/>
                  <a:pt x="0" y="0"/>
                </a:cubicBezTo>
                <a:close/>
              </a:path>
            </a:pathLst>
          </a:custGeom>
          <a:solidFill>
            <a:schemeClr val="tx1"/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646321403">
                  <a:prstGeom prst="chevron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TERVEZÉS</a:t>
            </a:r>
            <a:endParaRPr kumimoji="0" lang="hu-HU" sz="1400" b="0" i="0" u="none" strike="noStrike" kern="0" cap="none" spc="0" normalizeH="0" baseline="0" noProof="0" dirty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99" name="Sávnyíl 43">
            <a:extLst>
              <a:ext uri="{FF2B5EF4-FFF2-40B4-BE49-F238E27FC236}">
                <a16:creationId xmlns:a16="http://schemas.microsoft.com/office/drawing/2014/main" id="{6FE7CDD8-5AE0-B451-2477-A4FF860B7A38}"/>
              </a:ext>
            </a:extLst>
          </p:cNvPr>
          <p:cNvSpPr/>
          <p:nvPr/>
        </p:nvSpPr>
        <p:spPr>
          <a:xfrm>
            <a:off x="5464175" y="2933821"/>
            <a:ext cx="1989149" cy="634154"/>
          </a:xfrm>
          <a:custGeom>
            <a:avLst/>
            <a:gdLst>
              <a:gd name="connsiteX0" fmla="*/ 0 w 1989149"/>
              <a:gd name="connsiteY0" fmla="*/ 0 h 634154"/>
              <a:gd name="connsiteX1" fmla="*/ 574078 w 1989149"/>
              <a:gd name="connsiteY1" fmla="*/ 0 h 634154"/>
              <a:gd name="connsiteX2" fmla="*/ 1148156 w 1989149"/>
              <a:gd name="connsiteY2" fmla="*/ 0 h 634154"/>
              <a:gd name="connsiteX3" fmla="*/ 1672072 w 1989149"/>
              <a:gd name="connsiteY3" fmla="*/ 0 h 634154"/>
              <a:gd name="connsiteX4" fmla="*/ 1989149 w 1989149"/>
              <a:gd name="connsiteY4" fmla="*/ 317077 h 634154"/>
              <a:gd name="connsiteX5" fmla="*/ 1672072 w 1989149"/>
              <a:gd name="connsiteY5" fmla="*/ 634154 h 634154"/>
              <a:gd name="connsiteX6" fmla="*/ 1148156 w 1989149"/>
              <a:gd name="connsiteY6" fmla="*/ 634154 h 634154"/>
              <a:gd name="connsiteX7" fmla="*/ 574078 w 1989149"/>
              <a:gd name="connsiteY7" fmla="*/ 634154 h 634154"/>
              <a:gd name="connsiteX8" fmla="*/ 0 w 1989149"/>
              <a:gd name="connsiteY8" fmla="*/ 634154 h 634154"/>
              <a:gd name="connsiteX9" fmla="*/ 317077 w 1989149"/>
              <a:gd name="connsiteY9" fmla="*/ 317077 h 634154"/>
              <a:gd name="connsiteX10" fmla="*/ 0 w 1989149"/>
              <a:gd name="connsiteY10" fmla="*/ 0 h 6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89149" h="634154" fill="none" extrusionOk="0">
                <a:moveTo>
                  <a:pt x="0" y="0"/>
                </a:moveTo>
                <a:cubicBezTo>
                  <a:pt x="191692" y="-1465"/>
                  <a:pt x="393383" y="-675"/>
                  <a:pt x="574078" y="0"/>
                </a:cubicBezTo>
                <a:cubicBezTo>
                  <a:pt x="754773" y="675"/>
                  <a:pt x="928618" y="-2101"/>
                  <a:pt x="1148156" y="0"/>
                </a:cubicBezTo>
                <a:cubicBezTo>
                  <a:pt x="1367694" y="2101"/>
                  <a:pt x="1486531" y="5324"/>
                  <a:pt x="1672072" y="0"/>
                </a:cubicBezTo>
                <a:cubicBezTo>
                  <a:pt x="1757589" y="55465"/>
                  <a:pt x="1923880" y="254740"/>
                  <a:pt x="1989149" y="317077"/>
                </a:cubicBezTo>
                <a:cubicBezTo>
                  <a:pt x="1854049" y="461774"/>
                  <a:pt x="1803758" y="480285"/>
                  <a:pt x="1672072" y="634154"/>
                </a:cubicBezTo>
                <a:cubicBezTo>
                  <a:pt x="1497716" y="627856"/>
                  <a:pt x="1337840" y="611403"/>
                  <a:pt x="1148156" y="634154"/>
                </a:cubicBezTo>
                <a:cubicBezTo>
                  <a:pt x="958472" y="656905"/>
                  <a:pt x="765905" y="626573"/>
                  <a:pt x="574078" y="634154"/>
                </a:cubicBezTo>
                <a:cubicBezTo>
                  <a:pt x="382251" y="641735"/>
                  <a:pt x="186441" y="625829"/>
                  <a:pt x="0" y="634154"/>
                </a:cubicBezTo>
                <a:cubicBezTo>
                  <a:pt x="138879" y="515910"/>
                  <a:pt x="209508" y="413982"/>
                  <a:pt x="317077" y="317077"/>
                </a:cubicBezTo>
                <a:cubicBezTo>
                  <a:pt x="197148" y="227188"/>
                  <a:pt x="80154" y="52730"/>
                  <a:pt x="0" y="0"/>
                </a:cubicBezTo>
                <a:close/>
              </a:path>
              <a:path w="1989149" h="634154" stroke="0" extrusionOk="0">
                <a:moveTo>
                  <a:pt x="0" y="0"/>
                </a:moveTo>
                <a:cubicBezTo>
                  <a:pt x="135100" y="-1817"/>
                  <a:pt x="367418" y="6314"/>
                  <a:pt x="523916" y="0"/>
                </a:cubicBezTo>
                <a:cubicBezTo>
                  <a:pt x="680414" y="-6314"/>
                  <a:pt x="831138" y="18414"/>
                  <a:pt x="1097994" y="0"/>
                </a:cubicBezTo>
                <a:cubicBezTo>
                  <a:pt x="1364850" y="-18414"/>
                  <a:pt x="1454161" y="-22686"/>
                  <a:pt x="1672072" y="0"/>
                </a:cubicBezTo>
                <a:cubicBezTo>
                  <a:pt x="1789401" y="107074"/>
                  <a:pt x="1829551" y="159732"/>
                  <a:pt x="1989149" y="317077"/>
                </a:cubicBezTo>
                <a:cubicBezTo>
                  <a:pt x="1891064" y="403689"/>
                  <a:pt x="1830309" y="487898"/>
                  <a:pt x="1672072" y="634154"/>
                </a:cubicBezTo>
                <a:cubicBezTo>
                  <a:pt x="1537344" y="646624"/>
                  <a:pt x="1401132" y="625120"/>
                  <a:pt x="1131435" y="634154"/>
                </a:cubicBezTo>
                <a:cubicBezTo>
                  <a:pt x="861738" y="643188"/>
                  <a:pt x="804390" y="613875"/>
                  <a:pt x="557357" y="634154"/>
                </a:cubicBezTo>
                <a:cubicBezTo>
                  <a:pt x="310324" y="654433"/>
                  <a:pt x="240266" y="619625"/>
                  <a:pt x="0" y="634154"/>
                </a:cubicBezTo>
                <a:cubicBezTo>
                  <a:pt x="130818" y="486152"/>
                  <a:pt x="185069" y="472435"/>
                  <a:pt x="317077" y="317077"/>
                </a:cubicBezTo>
                <a:cubicBezTo>
                  <a:pt x="246076" y="216873"/>
                  <a:pt x="124989" y="118645"/>
                  <a:pt x="0" y="0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67945834">
                  <a:prstGeom prst="chevron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ÜZEMBE HELYEZÉS</a:t>
            </a:r>
          </a:p>
        </p:txBody>
      </p:sp>
      <p:sp>
        <p:nvSpPr>
          <p:cNvPr id="100" name="Sávnyíl 43">
            <a:extLst>
              <a:ext uri="{FF2B5EF4-FFF2-40B4-BE49-F238E27FC236}">
                <a16:creationId xmlns:a16="http://schemas.microsoft.com/office/drawing/2014/main" id="{546237B5-D1DF-CA7C-994F-E5C28C5EEE65}"/>
              </a:ext>
            </a:extLst>
          </p:cNvPr>
          <p:cNvSpPr/>
          <p:nvPr/>
        </p:nvSpPr>
        <p:spPr>
          <a:xfrm>
            <a:off x="5464175" y="3834279"/>
            <a:ext cx="1989149" cy="634154"/>
          </a:xfrm>
          <a:custGeom>
            <a:avLst/>
            <a:gdLst>
              <a:gd name="connsiteX0" fmla="*/ 0 w 1989149"/>
              <a:gd name="connsiteY0" fmla="*/ 0 h 634154"/>
              <a:gd name="connsiteX1" fmla="*/ 574078 w 1989149"/>
              <a:gd name="connsiteY1" fmla="*/ 0 h 634154"/>
              <a:gd name="connsiteX2" fmla="*/ 1148156 w 1989149"/>
              <a:gd name="connsiteY2" fmla="*/ 0 h 634154"/>
              <a:gd name="connsiteX3" fmla="*/ 1672072 w 1989149"/>
              <a:gd name="connsiteY3" fmla="*/ 0 h 634154"/>
              <a:gd name="connsiteX4" fmla="*/ 1989149 w 1989149"/>
              <a:gd name="connsiteY4" fmla="*/ 317077 h 634154"/>
              <a:gd name="connsiteX5" fmla="*/ 1672072 w 1989149"/>
              <a:gd name="connsiteY5" fmla="*/ 634154 h 634154"/>
              <a:gd name="connsiteX6" fmla="*/ 1148156 w 1989149"/>
              <a:gd name="connsiteY6" fmla="*/ 634154 h 634154"/>
              <a:gd name="connsiteX7" fmla="*/ 574078 w 1989149"/>
              <a:gd name="connsiteY7" fmla="*/ 634154 h 634154"/>
              <a:gd name="connsiteX8" fmla="*/ 0 w 1989149"/>
              <a:gd name="connsiteY8" fmla="*/ 634154 h 634154"/>
              <a:gd name="connsiteX9" fmla="*/ 317077 w 1989149"/>
              <a:gd name="connsiteY9" fmla="*/ 317077 h 634154"/>
              <a:gd name="connsiteX10" fmla="*/ 0 w 1989149"/>
              <a:gd name="connsiteY10" fmla="*/ 0 h 6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89149" h="634154" fill="none" extrusionOk="0">
                <a:moveTo>
                  <a:pt x="0" y="0"/>
                </a:moveTo>
                <a:cubicBezTo>
                  <a:pt x="191692" y="-1465"/>
                  <a:pt x="393383" y="-675"/>
                  <a:pt x="574078" y="0"/>
                </a:cubicBezTo>
                <a:cubicBezTo>
                  <a:pt x="754773" y="675"/>
                  <a:pt x="928618" y="-2101"/>
                  <a:pt x="1148156" y="0"/>
                </a:cubicBezTo>
                <a:cubicBezTo>
                  <a:pt x="1367694" y="2101"/>
                  <a:pt x="1486531" y="5324"/>
                  <a:pt x="1672072" y="0"/>
                </a:cubicBezTo>
                <a:cubicBezTo>
                  <a:pt x="1757589" y="55465"/>
                  <a:pt x="1923880" y="254740"/>
                  <a:pt x="1989149" y="317077"/>
                </a:cubicBezTo>
                <a:cubicBezTo>
                  <a:pt x="1854049" y="461774"/>
                  <a:pt x="1803758" y="480285"/>
                  <a:pt x="1672072" y="634154"/>
                </a:cubicBezTo>
                <a:cubicBezTo>
                  <a:pt x="1497716" y="627856"/>
                  <a:pt x="1337840" y="611403"/>
                  <a:pt x="1148156" y="634154"/>
                </a:cubicBezTo>
                <a:cubicBezTo>
                  <a:pt x="958472" y="656905"/>
                  <a:pt x="765905" y="626573"/>
                  <a:pt x="574078" y="634154"/>
                </a:cubicBezTo>
                <a:cubicBezTo>
                  <a:pt x="382251" y="641735"/>
                  <a:pt x="186441" y="625829"/>
                  <a:pt x="0" y="634154"/>
                </a:cubicBezTo>
                <a:cubicBezTo>
                  <a:pt x="138879" y="515910"/>
                  <a:pt x="209508" y="413982"/>
                  <a:pt x="317077" y="317077"/>
                </a:cubicBezTo>
                <a:cubicBezTo>
                  <a:pt x="197148" y="227188"/>
                  <a:pt x="80154" y="52730"/>
                  <a:pt x="0" y="0"/>
                </a:cubicBezTo>
                <a:close/>
              </a:path>
              <a:path w="1989149" h="634154" stroke="0" extrusionOk="0">
                <a:moveTo>
                  <a:pt x="0" y="0"/>
                </a:moveTo>
                <a:cubicBezTo>
                  <a:pt x="135100" y="-1817"/>
                  <a:pt x="367418" y="6314"/>
                  <a:pt x="523916" y="0"/>
                </a:cubicBezTo>
                <a:cubicBezTo>
                  <a:pt x="680414" y="-6314"/>
                  <a:pt x="831138" y="18414"/>
                  <a:pt x="1097994" y="0"/>
                </a:cubicBezTo>
                <a:cubicBezTo>
                  <a:pt x="1364850" y="-18414"/>
                  <a:pt x="1454161" y="-22686"/>
                  <a:pt x="1672072" y="0"/>
                </a:cubicBezTo>
                <a:cubicBezTo>
                  <a:pt x="1789401" y="107074"/>
                  <a:pt x="1829551" y="159732"/>
                  <a:pt x="1989149" y="317077"/>
                </a:cubicBezTo>
                <a:cubicBezTo>
                  <a:pt x="1891064" y="403689"/>
                  <a:pt x="1830309" y="487898"/>
                  <a:pt x="1672072" y="634154"/>
                </a:cubicBezTo>
                <a:cubicBezTo>
                  <a:pt x="1537344" y="646624"/>
                  <a:pt x="1401132" y="625120"/>
                  <a:pt x="1131435" y="634154"/>
                </a:cubicBezTo>
                <a:cubicBezTo>
                  <a:pt x="861738" y="643188"/>
                  <a:pt x="804390" y="613875"/>
                  <a:pt x="557357" y="634154"/>
                </a:cubicBezTo>
                <a:cubicBezTo>
                  <a:pt x="310324" y="654433"/>
                  <a:pt x="240266" y="619625"/>
                  <a:pt x="0" y="634154"/>
                </a:cubicBezTo>
                <a:cubicBezTo>
                  <a:pt x="130818" y="486152"/>
                  <a:pt x="185069" y="472435"/>
                  <a:pt x="317077" y="317077"/>
                </a:cubicBezTo>
                <a:cubicBezTo>
                  <a:pt x="246076" y="216873"/>
                  <a:pt x="124989" y="118645"/>
                  <a:pt x="0" y="0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67945834">
                  <a:prstGeom prst="chevron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HASZNÁLATBA VÉTEL</a:t>
            </a:r>
          </a:p>
        </p:txBody>
      </p:sp>
      <p:sp>
        <p:nvSpPr>
          <p:cNvPr id="101" name="Sávnyíl 43">
            <a:extLst>
              <a:ext uri="{FF2B5EF4-FFF2-40B4-BE49-F238E27FC236}">
                <a16:creationId xmlns:a16="http://schemas.microsoft.com/office/drawing/2014/main" id="{6400F076-C3AB-BC5D-E58D-5C037FBE6AE2}"/>
              </a:ext>
            </a:extLst>
          </p:cNvPr>
          <p:cNvSpPr/>
          <p:nvPr/>
        </p:nvSpPr>
        <p:spPr>
          <a:xfrm>
            <a:off x="7382275" y="3393542"/>
            <a:ext cx="1834030" cy="634154"/>
          </a:xfrm>
          <a:custGeom>
            <a:avLst/>
            <a:gdLst>
              <a:gd name="connsiteX0" fmla="*/ 0 w 1834030"/>
              <a:gd name="connsiteY0" fmla="*/ 0 h 634154"/>
              <a:gd name="connsiteX1" fmla="*/ 520821 w 1834030"/>
              <a:gd name="connsiteY1" fmla="*/ 0 h 634154"/>
              <a:gd name="connsiteX2" fmla="*/ 1041641 w 1834030"/>
              <a:gd name="connsiteY2" fmla="*/ 0 h 634154"/>
              <a:gd name="connsiteX3" fmla="*/ 1516953 w 1834030"/>
              <a:gd name="connsiteY3" fmla="*/ 0 h 634154"/>
              <a:gd name="connsiteX4" fmla="*/ 1834030 w 1834030"/>
              <a:gd name="connsiteY4" fmla="*/ 317077 h 634154"/>
              <a:gd name="connsiteX5" fmla="*/ 1516953 w 1834030"/>
              <a:gd name="connsiteY5" fmla="*/ 634154 h 634154"/>
              <a:gd name="connsiteX6" fmla="*/ 1041641 w 1834030"/>
              <a:gd name="connsiteY6" fmla="*/ 634154 h 634154"/>
              <a:gd name="connsiteX7" fmla="*/ 520821 w 1834030"/>
              <a:gd name="connsiteY7" fmla="*/ 634154 h 634154"/>
              <a:gd name="connsiteX8" fmla="*/ 0 w 1834030"/>
              <a:gd name="connsiteY8" fmla="*/ 634154 h 634154"/>
              <a:gd name="connsiteX9" fmla="*/ 317077 w 1834030"/>
              <a:gd name="connsiteY9" fmla="*/ 317077 h 634154"/>
              <a:gd name="connsiteX10" fmla="*/ 0 w 1834030"/>
              <a:gd name="connsiteY10" fmla="*/ 0 h 6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4030" h="634154" fill="none" extrusionOk="0">
                <a:moveTo>
                  <a:pt x="0" y="0"/>
                </a:moveTo>
                <a:cubicBezTo>
                  <a:pt x="196205" y="23365"/>
                  <a:pt x="299102" y="-17245"/>
                  <a:pt x="520821" y="0"/>
                </a:cubicBezTo>
                <a:cubicBezTo>
                  <a:pt x="742540" y="17245"/>
                  <a:pt x="850768" y="24492"/>
                  <a:pt x="1041641" y="0"/>
                </a:cubicBezTo>
                <a:cubicBezTo>
                  <a:pt x="1232514" y="-24492"/>
                  <a:pt x="1294251" y="-10924"/>
                  <a:pt x="1516953" y="0"/>
                </a:cubicBezTo>
                <a:cubicBezTo>
                  <a:pt x="1602470" y="55465"/>
                  <a:pt x="1768761" y="254740"/>
                  <a:pt x="1834030" y="317077"/>
                </a:cubicBezTo>
                <a:cubicBezTo>
                  <a:pt x="1698930" y="461774"/>
                  <a:pt x="1648639" y="480285"/>
                  <a:pt x="1516953" y="634154"/>
                </a:cubicBezTo>
                <a:cubicBezTo>
                  <a:pt x="1320562" y="632190"/>
                  <a:pt x="1200955" y="645332"/>
                  <a:pt x="1041641" y="634154"/>
                </a:cubicBezTo>
                <a:cubicBezTo>
                  <a:pt x="882327" y="622976"/>
                  <a:pt x="736252" y="621412"/>
                  <a:pt x="520821" y="634154"/>
                </a:cubicBezTo>
                <a:cubicBezTo>
                  <a:pt x="305390" y="646896"/>
                  <a:pt x="198009" y="659535"/>
                  <a:pt x="0" y="634154"/>
                </a:cubicBezTo>
                <a:cubicBezTo>
                  <a:pt x="138879" y="515910"/>
                  <a:pt x="209508" y="413982"/>
                  <a:pt x="317077" y="317077"/>
                </a:cubicBezTo>
                <a:cubicBezTo>
                  <a:pt x="197148" y="227188"/>
                  <a:pt x="80154" y="52730"/>
                  <a:pt x="0" y="0"/>
                </a:cubicBezTo>
                <a:close/>
              </a:path>
              <a:path w="1834030" h="634154" stroke="0" extrusionOk="0">
                <a:moveTo>
                  <a:pt x="0" y="0"/>
                </a:moveTo>
                <a:cubicBezTo>
                  <a:pt x="178072" y="-13563"/>
                  <a:pt x="291402" y="4152"/>
                  <a:pt x="475312" y="0"/>
                </a:cubicBezTo>
                <a:cubicBezTo>
                  <a:pt x="659222" y="-4152"/>
                  <a:pt x="832496" y="-24158"/>
                  <a:pt x="996132" y="0"/>
                </a:cubicBezTo>
                <a:cubicBezTo>
                  <a:pt x="1159768" y="24158"/>
                  <a:pt x="1309383" y="-5757"/>
                  <a:pt x="1516953" y="0"/>
                </a:cubicBezTo>
                <a:cubicBezTo>
                  <a:pt x="1634282" y="107074"/>
                  <a:pt x="1674432" y="159732"/>
                  <a:pt x="1834030" y="317077"/>
                </a:cubicBezTo>
                <a:cubicBezTo>
                  <a:pt x="1735945" y="403689"/>
                  <a:pt x="1675190" y="487898"/>
                  <a:pt x="1516953" y="634154"/>
                </a:cubicBezTo>
                <a:cubicBezTo>
                  <a:pt x="1415600" y="634776"/>
                  <a:pt x="1166075" y="636293"/>
                  <a:pt x="1026472" y="634154"/>
                </a:cubicBezTo>
                <a:cubicBezTo>
                  <a:pt x="886869" y="632015"/>
                  <a:pt x="646312" y="654261"/>
                  <a:pt x="505651" y="634154"/>
                </a:cubicBezTo>
                <a:cubicBezTo>
                  <a:pt x="364990" y="614047"/>
                  <a:pt x="252081" y="645942"/>
                  <a:pt x="0" y="634154"/>
                </a:cubicBezTo>
                <a:cubicBezTo>
                  <a:pt x="130818" y="486152"/>
                  <a:pt x="185069" y="472435"/>
                  <a:pt x="317077" y="317077"/>
                </a:cubicBezTo>
                <a:cubicBezTo>
                  <a:pt x="246076" y="216873"/>
                  <a:pt x="124989" y="118645"/>
                  <a:pt x="0" y="0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67945834">
                  <a:prstGeom prst="chevron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ÜZEMELTETÉS</a:t>
            </a:r>
          </a:p>
        </p:txBody>
      </p:sp>
      <p:sp>
        <p:nvSpPr>
          <p:cNvPr id="102" name="Sávnyíl 43">
            <a:extLst>
              <a:ext uri="{FF2B5EF4-FFF2-40B4-BE49-F238E27FC236}">
                <a16:creationId xmlns:a16="http://schemas.microsoft.com/office/drawing/2014/main" id="{66874BBC-F36A-91ED-8CF2-7C342645BA85}"/>
              </a:ext>
            </a:extLst>
          </p:cNvPr>
          <p:cNvSpPr/>
          <p:nvPr/>
        </p:nvSpPr>
        <p:spPr>
          <a:xfrm>
            <a:off x="8983651" y="3393542"/>
            <a:ext cx="1719657" cy="634154"/>
          </a:xfrm>
          <a:custGeom>
            <a:avLst/>
            <a:gdLst>
              <a:gd name="connsiteX0" fmla="*/ 0 w 1719657"/>
              <a:gd name="connsiteY0" fmla="*/ 0 h 634154"/>
              <a:gd name="connsiteX1" fmla="*/ 481552 w 1719657"/>
              <a:gd name="connsiteY1" fmla="*/ 0 h 634154"/>
              <a:gd name="connsiteX2" fmla="*/ 963105 w 1719657"/>
              <a:gd name="connsiteY2" fmla="*/ 0 h 634154"/>
              <a:gd name="connsiteX3" fmla="*/ 1402580 w 1719657"/>
              <a:gd name="connsiteY3" fmla="*/ 0 h 634154"/>
              <a:gd name="connsiteX4" fmla="*/ 1719657 w 1719657"/>
              <a:gd name="connsiteY4" fmla="*/ 317077 h 634154"/>
              <a:gd name="connsiteX5" fmla="*/ 1402580 w 1719657"/>
              <a:gd name="connsiteY5" fmla="*/ 634154 h 634154"/>
              <a:gd name="connsiteX6" fmla="*/ 963105 w 1719657"/>
              <a:gd name="connsiteY6" fmla="*/ 634154 h 634154"/>
              <a:gd name="connsiteX7" fmla="*/ 481552 w 1719657"/>
              <a:gd name="connsiteY7" fmla="*/ 634154 h 634154"/>
              <a:gd name="connsiteX8" fmla="*/ 0 w 1719657"/>
              <a:gd name="connsiteY8" fmla="*/ 634154 h 634154"/>
              <a:gd name="connsiteX9" fmla="*/ 317077 w 1719657"/>
              <a:gd name="connsiteY9" fmla="*/ 317077 h 634154"/>
              <a:gd name="connsiteX10" fmla="*/ 0 w 1719657"/>
              <a:gd name="connsiteY10" fmla="*/ 0 h 6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9657" h="634154" fill="none" extrusionOk="0">
                <a:moveTo>
                  <a:pt x="0" y="0"/>
                </a:moveTo>
                <a:cubicBezTo>
                  <a:pt x="240098" y="-17922"/>
                  <a:pt x="320971" y="5982"/>
                  <a:pt x="481552" y="0"/>
                </a:cubicBezTo>
                <a:cubicBezTo>
                  <a:pt x="642133" y="-5982"/>
                  <a:pt x="853798" y="17890"/>
                  <a:pt x="963105" y="0"/>
                </a:cubicBezTo>
                <a:cubicBezTo>
                  <a:pt x="1072412" y="-17890"/>
                  <a:pt x="1257222" y="6485"/>
                  <a:pt x="1402580" y="0"/>
                </a:cubicBezTo>
                <a:cubicBezTo>
                  <a:pt x="1488097" y="55465"/>
                  <a:pt x="1654388" y="254740"/>
                  <a:pt x="1719657" y="317077"/>
                </a:cubicBezTo>
                <a:cubicBezTo>
                  <a:pt x="1584557" y="461774"/>
                  <a:pt x="1534266" y="480285"/>
                  <a:pt x="1402580" y="634154"/>
                </a:cubicBezTo>
                <a:cubicBezTo>
                  <a:pt x="1194469" y="623043"/>
                  <a:pt x="1125917" y="653361"/>
                  <a:pt x="963105" y="634154"/>
                </a:cubicBezTo>
                <a:cubicBezTo>
                  <a:pt x="800293" y="614947"/>
                  <a:pt x="641867" y="624377"/>
                  <a:pt x="481552" y="634154"/>
                </a:cubicBezTo>
                <a:cubicBezTo>
                  <a:pt x="321237" y="643931"/>
                  <a:pt x="164378" y="647953"/>
                  <a:pt x="0" y="634154"/>
                </a:cubicBezTo>
                <a:cubicBezTo>
                  <a:pt x="138879" y="515910"/>
                  <a:pt x="209508" y="413982"/>
                  <a:pt x="317077" y="317077"/>
                </a:cubicBezTo>
                <a:cubicBezTo>
                  <a:pt x="197148" y="227188"/>
                  <a:pt x="80154" y="52730"/>
                  <a:pt x="0" y="0"/>
                </a:cubicBezTo>
                <a:close/>
              </a:path>
              <a:path w="1719657" h="634154" stroke="0" extrusionOk="0">
                <a:moveTo>
                  <a:pt x="0" y="0"/>
                </a:moveTo>
                <a:cubicBezTo>
                  <a:pt x="216376" y="4337"/>
                  <a:pt x="304581" y="3202"/>
                  <a:pt x="439475" y="0"/>
                </a:cubicBezTo>
                <a:cubicBezTo>
                  <a:pt x="574370" y="-3202"/>
                  <a:pt x="814481" y="-7795"/>
                  <a:pt x="921028" y="0"/>
                </a:cubicBezTo>
                <a:cubicBezTo>
                  <a:pt x="1027575" y="7795"/>
                  <a:pt x="1211125" y="-5303"/>
                  <a:pt x="1402580" y="0"/>
                </a:cubicBezTo>
                <a:cubicBezTo>
                  <a:pt x="1519909" y="107074"/>
                  <a:pt x="1560059" y="159732"/>
                  <a:pt x="1719657" y="317077"/>
                </a:cubicBezTo>
                <a:cubicBezTo>
                  <a:pt x="1621572" y="403689"/>
                  <a:pt x="1560817" y="487898"/>
                  <a:pt x="1402580" y="634154"/>
                </a:cubicBezTo>
                <a:cubicBezTo>
                  <a:pt x="1309731" y="634762"/>
                  <a:pt x="1138288" y="630610"/>
                  <a:pt x="949079" y="634154"/>
                </a:cubicBezTo>
                <a:cubicBezTo>
                  <a:pt x="759870" y="637698"/>
                  <a:pt x="580113" y="623108"/>
                  <a:pt x="467527" y="634154"/>
                </a:cubicBezTo>
                <a:cubicBezTo>
                  <a:pt x="354941" y="645200"/>
                  <a:pt x="186680" y="611686"/>
                  <a:pt x="0" y="634154"/>
                </a:cubicBezTo>
                <a:cubicBezTo>
                  <a:pt x="130818" y="486152"/>
                  <a:pt x="185069" y="472435"/>
                  <a:pt x="317077" y="317077"/>
                </a:cubicBezTo>
                <a:cubicBezTo>
                  <a:pt x="246076" y="216873"/>
                  <a:pt x="124989" y="118645"/>
                  <a:pt x="0" y="0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67945834">
                  <a:prstGeom prst="chevron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MÓDOSÍTÁS</a:t>
            </a:r>
          </a:p>
        </p:txBody>
      </p:sp>
      <p:sp>
        <p:nvSpPr>
          <p:cNvPr id="103" name="Sávnyíl 43">
            <a:extLst>
              <a:ext uri="{FF2B5EF4-FFF2-40B4-BE49-F238E27FC236}">
                <a16:creationId xmlns:a16="http://schemas.microsoft.com/office/drawing/2014/main" id="{55F2F328-1F07-8686-ADD8-4B09B8E9271B}"/>
              </a:ext>
            </a:extLst>
          </p:cNvPr>
          <p:cNvSpPr/>
          <p:nvPr/>
        </p:nvSpPr>
        <p:spPr>
          <a:xfrm>
            <a:off x="10465331" y="3391557"/>
            <a:ext cx="1447269" cy="634154"/>
          </a:xfrm>
          <a:custGeom>
            <a:avLst/>
            <a:gdLst>
              <a:gd name="connsiteX0" fmla="*/ 0 w 1447269"/>
              <a:gd name="connsiteY0" fmla="*/ 0 h 634154"/>
              <a:gd name="connsiteX1" fmla="*/ 542492 w 1447269"/>
              <a:gd name="connsiteY1" fmla="*/ 0 h 634154"/>
              <a:gd name="connsiteX2" fmla="*/ 1130192 w 1447269"/>
              <a:gd name="connsiteY2" fmla="*/ 0 h 634154"/>
              <a:gd name="connsiteX3" fmla="*/ 1447269 w 1447269"/>
              <a:gd name="connsiteY3" fmla="*/ 317077 h 634154"/>
              <a:gd name="connsiteX4" fmla="*/ 1130192 w 1447269"/>
              <a:gd name="connsiteY4" fmla="*/ 634154 h 634154"/>
              <a:gd name="connsiteX5" fmla="*/ 576398 w 1447269"/>
              <a:gd name="connsiteY5" fmla="*/ 634154 h 634154"/>
              <a:gd name="connsiteX6" fmla="*/ 0 w 1447269"/>
              <a:gd name="connsiteY6" fmla="*/ 634154 h 634154"/>
              <a:gd name="connsiteX7" fmla="*/ 317077 w 1447269"/>
              <a:gd name="connsiteY7" fmla="*/ 317077 h 634154"/>
              <a:gd name="connsiteX8" fmla="*/ 0 w 1447269"/>
              <a:gd name="connsiteY8" fmla="*/ 0 h 6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7269" h="634154" fill="none" extrusionOk="0">
                <a:moveTo>
                  <a:pt x="0" y="0"/>
                </a:moveTo>
                <a:cubicBezTo>
                  <a:pt x="237347" y="12460"/>
                  <a:pt x="419948" y="6791"/>
                  <a:pt x="542492" y="0"/>
                </a:cubicBezTo>
                <a:cubicBezTo>
                  <a:pt x="665036" y="-6791"/>
                  <a:pt x="974304" y="-4341"/>
                  <a:pt x="1130192" y="0"/>
                </a:cubicBezTo>
                <a:cubicBezTo>
                  <a:pt x="1232937" y="99755"/>
                  <a:pt x="1312405" y="158679"/>
                  <a:pt x="1447269" y="317077"/>
                </a:cubicBezTo>
                <a:cubicBezTo>
                  <a:pt x="1367172" y="393643"/>
                  <a:pt x="1225992" y="507104"/>
                  <a:pt x="1130192" y="634154"/>
                </a:cubicBezTo>
                <a:cubicBezTo>
                  <a:pt x="1000682" y="642397"/>
                  <a:pt x="803611" y="646962"/>
                  <a:pt x="576398" y="634154"/>
                </a:cubicBezTo>
                <a:cubicBezTo>
                  <a:pt x="349185" y="621346"/>
                  <a:pt x="129856" y="644512"/>
                  <a:pt x="0" y="634154"/>
                </a:cubicBezTo>
                <a:cubicBezTo>
                  <a:pt x="144390" y="483821"/>
                  <a:pt x="195867" y="468331"/>
                  <a:pt x="317077" y="317077"/>
                </a:cubicBezTo>
                <a:cubicBezTo>
                  <a:pt x="187741" y="176301"/>
                  <a:pt x="152433" y="164119"/>
                  <a:pt x="0" y="0"/>
                </a:cubicBezTo>
                <a:close/>
              </a:path>
              <a:path w="1447269" h="634154" stroke="0" extrusionOk="0">
                <a:moveTo>
                  <a:pt x="0" y="0"/>
                </a:moveTo>
                <a:cubicBezTo>
                  <a:pt x="130639" y="21772"/>
                  <a:pt x="293475" y="25723"/>
                  <a:pt x="542492" y="0"/>
                </a:cubicBezTo>
                <a:cubicBezTo>
                  <a:pt x="791509" y="-25723"/>
                  <a:pt x="900359" y="-16186"/>
                  <a:pt x="1130192" y="0"/>
                </a:cubicBezTo>
                <a:cubicBezTo>
                  <a:pt x="1233364" y="114924"/>
                  <a:pt x="1380563" y="253463"/>
                  <a:pt x="1447269" y="317077"/>
                </a:cubicBezTo>
                <a:cubicBezTo>
                  <a:pt x="1382660" y="379433"/>
                  <a:pt x="1254097" y="505665"/>
                  <a:pt x="1130192" y="634154"/>
                </a:cubicBezTo>
                <a:cubicBezTo>
                  <a:pt x="879386" y="649118"/>
                  <a:pt x="722288" y="613273"/>
                  <a:pt x="587700" y="634154"/>
                </a:cubicBezTo>
                <a:cubicBezTo>
                  <a:pt x="453112" y="655035"/>
                  <a:pt x="263912" y="611265"/>
                  <a:pt x="0" y="634154"/>
                </a:cubicBezTo>
                <a:cubicBezTo>
                  <a:pt x="73003" y="556108"/>
                  <a:pt x="238459" y="388710"/>
                  <a:pt x="317077" y="317077"/>
                </a:cubicBezTo>
                <a:cubicBezTo>
                  <a:pt x="165513" y="190441"/>
                  <a:pt x="152468" y="153353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96528">
                <a:schemeClr val="accent6">
                  <a:lumMod val="75000"/>
                </a:schemeClr>
              </a:gs>
              <a:gs pos="62000">
                <a:srgbClr val="00B050"/>
              </a:gs>
            </a:gsLst>
            <a:lin ang="0" scaled="1"/>
            <a:tileRect/>
          </a:gra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67945834">
                  <a:prstGeom prst="chevron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KIVONÁS</a:t>
            </a:r>
          </a:p>
        </p:txBody>
      </p:sp>
      <p:grpSp>
        <p:nvGrpSpPr>
          <p:cNvPr id="104" name="Группа 457">
            <a:extLst>
              <a:ext uri="{FF2B5EF4-FFF2-40B4-BE49-F238E27FC236}">
                <a16:creationId xmlns:a16="http://schemas.microsoft.com/office/drawing/2014/main" id="{20DA3695-F1CB-8512-7C40-03B6EFBACF36}"/>
              </a:ext>
            </a:extLst>
          </p:cNvPr>
          <p:cNvGrpSpPr/>
          <p:nvPr/>
        </p:nvGrpSpPr>
        <p:grpSpPr>
          <a:xfrm>
            <a:off x="4078520" y="2966018"/>
            <a:ext cx="397962" cy="349842"/>
            <a:chOff x="3252555" y="2053301"/>
            <a:chExt cx="303967" cy="298338"/>
          </a:xfrm>
          <a:solidFill>
            <a:schemeClr val="bg1">
              <a:lumMod val="75000"/>
            </a:schemeClr>
          </a:solidFill>
        </p:grpSpPr>
        <p:sp>
          <p:nvSpPr>
            <p:cNvPr id="105" name="Freeform 126">
              <a:extLst>
                <a:ext uri="{FF2B5EF4-FFF2-40B4-BE49-F238E27FC236}">
                  <a16:creationId xmlns:a16="http://schemas.microsoft.com/office/drawing/2014/main" id="{A44A9C25-7717-CD1B-3ECA-1182E6344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4474" y="2285498"/>
              <a:ext cx="66141" cy="66141"/>
            </a:xfrm>
            <a:custGeom>
              <a:avLst/>
              <a:gdLst>
                <a:gd name="T0" fmla="*/ 28 w 56"/>
                <a:gd name="T1" fmla="*/ 56 h 56"/>
                <a:gd name="T2" fmla="*/ 0 w 56"/>
                <a:gd name="T3" fmla="*/ 28 h 56"/>
                <a:gd name="T4" fmla="*/ 28 w 56"/>
                <a:gd name="T5" fmla="*/ 0 h 56"/>
                <a:gd name="T6" fmla="*/ 56 w 56"/>
                <a:gd name="T7" fmla="*/ 28 h 56"/>
                <a:gd name="T8" fmla="*/ 28 w 56"/>
                <a:gd name="T9" fmla="*/ 56 h 56"/>
                <a:gd name="T10" fmla="*/ 28 w 56"/>
                <a:gd name="T11" fmla="*/ 8 h 56"/>
                <a:gd name="T12" fmla="*/ 8 w 56"/>
                <a:gd name="T13" fmla="*/ 28 h 56"/>
                <a:gd name="T14" fmla="*/ 28 w 56"/>
                <a:gd name="T15" fmla="*/ 48 h 56"/>
                <a:gd name="T16" fmla="*/ 48 w 56"/>
                <a:gd name="T17" fmla="*/ 28 h 56"/>
                <a:gd name="T18" fmla="*/ 28 w 56"/>
                <a:gd name="T19" fmla="*/ 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56"/>
                  </a:moveTo>
                  <a:cubicBezTo>
                    <a:pt x="13" y="56"/>
                    <a:pt x="0" y="43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ubicBezTo>
                    <a:pt x="56" y="43"/>
                    <a:pt x="43" y="56"/>
                    <a:pt x="28" y="56"/>
                  </a:cubicBezTo>
                  <a:close/>
                  <a:moveTo>
                    <a:pt x="28" y="8"/>
                  </a:moveTo>
                  <a:cubicBezTo>
                    <a:pt x="17" y="8"/>
                    <a:pt x="8" y="17"/>
                    <a:pt x="8" y="28"/>
                  </a:cubicBezTo>
                  <a:cubicBezTo>
                    <a:pt x="8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8"/>
                  </a:cubicBezTo>
                  <a:cubicBezTo>
                    <a:pt x="48" y="17"/>
                    <a:pt x="39" y="8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6" name="Freeform 127">
              <a:extLst>
                <a:ext uri="{FF2B5EF4-FFF2-40B4-BE49-F238E27FC236}">
                  <a16:creationId xmlns:a16="http://schemas.microsoft.com/office/drawing/2014/main" id="{51F72916-705F-EFFF-9968-CBACC3850A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8462" y="2285498"/>
              <a:ext cx="66141" cy="66141"/>
            </a:xfrm>
            <a:custGeom>
              <a:avLst/>
              <a:gdLst>
                <a:gd name="T0" fmla="*/ 28 w 56"/>
                <a:gd name="T1" fmla="*/ 56 h 56"/>
                <a:gd name="T2" fmla="*/ 0 w 56"/>
                <a:gd name="T3" fmla="*/ 28 h 56"/>
                <a:gd name="T4" fmla="*/ 28 w 56"/>
                <a:gd name="T5" fmla="*/ 0 h 56"/>
                <a:gd name="T6" fmla="*/ 56 w 56"/>
                <a:gd name="T7" fmla="*/ 28 h 56"/>
                <a:gd name="T8" fmla="*/ 28 w 56"/>
                <a:gd name="T9" fmla="*/ 56 h 56"/>
                <a:gd name="T10" fmla="*/ 28 w 56"/>
                <a:gd name="T11" fmla="*/ 8 h 56"/>
                <a:gd name="T12" fmla="*/ 8 w 56"/>
                <a:gd name="T13" fmla="*/ 28 h 56"/>
                <a:gd name="T14" fmla="*/ 28 w 56"/>
                <a:gd name="T15" fmla="*/ 48 h 56"/>
                <a:gd name="T16" fmla="*/ 48 w 56"/>
                <a:gd name="T17" fmla="*/ 28 h 56"/>
                <a:gd name="T18" fmla="*/ 28 w 56"/>
                <a:gd name="T19" fmla="*/ 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56"/>
                  </a:moveTo>
                  <a:cubicBezTo>
                    <a:pt x="13" y="56"/>
                    <a:pt x="0" y="43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ubicBezTo>
                    <a:pt x="56" y="43"/>
                    <a:pt x="43" y="56"/>
                    <a:pt x="28" y="56"/>
                  </a:cubicBezTo>
                  <a:close/>
                  <a:moveTo>
                    <a:pt x="28" y="8"/>
                  </a:moveTo>
                  <a:cubicBezTo>
                    <a:pt x="17" y="8"/>
                    <a:pt x="8" y="17"/>
                    <a:pt x="8" y="28"/>
                  </a:cubicBezTo>
                  <a:cubicBezTo>
                    <a:pt x="8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8"/>
                  </a:cubicBezTo>
                  <a:cubicBezTo>
                    <a:pt x="48" y="17"/>
                    <a:pt x="39" y="8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7" name="Rectangle 128">
              <a:extLst>
                <a:ext uri="{FF2B5EF4-FFF2-40B4-BE49-F238E27FC236}">
                  <a16:creationId xmlns:a16="http://schemas.microsoft.com/office/drawing/2014/main" id="{134B3248-FD2C-084E-E4F3-4608E6483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393" y="2313643"/>
              <a:ext cx="56290" cy="84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8" name="Freeform 129">
              <a:extLst>
                <a:ext uri="{FF2B5EF4-FFF2-40B4-BE49-F238E27FC236}">
                  <a16:creationId xmlns:a16="http://schemas.microsoft.com/office/drawing/2014/main" id="{5CF3549E-03C3-3864-F9DB-0BCA7B8E4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555" y="2053301"/>
              <a:ext cx="71770" cy="264564"/>
            </a:xfrm>
            <a:custGeom>
              <a:avLst/>
              <a:gdLst>
                <a:gd name="T0" fmla="*/ 44 w 51"/>
                <a:gd name="T1" fmla="*/ 188 h 188"/>
                <a:gd name="T2" fmla="*/ 30 w 51"/>
                <a:gd name="T3" fmla="*/ 6 h 188"/>
                <a:gd name="T4" fmla="*/ 0 w 51"/>
                <a:gd name="T5" fmla="*/ 6 h 188"/>
                <a:gd name="T6" fmla="*/ 0 w 51"/>
                <a:gd name="T7" fmla="*/ 0 h 188"/>
                <a:gd name="T8" fmla="*/ 37 w 51"/>
                <a:gd name="T9" fmla="*/ 0 h 188"/>
                <a:gd name="T10" fmla="*/ 51 w 51"/>
                <a:gd name="T11" fmla="*/ 188 h 188"/>
                <a:gd name="T12" fmla="*/ 44 w 51"/>
                <a:gd name="T13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188">
                  <a:moveTo>
                    <a:pt x="44" y="188"/>
                  </a:moveTo>
                  <a:lnTo>
                    <a:pt x="3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37" y="0"/>
                  </a:lnTo>
                  <a:lnTo>
                    <a:pt x="51" y="188"/>
                  </a:lnTo>
                  <a:lnTo>
                    <a:pt x="44" y="1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9" name="Freeform 130">
              <a:extLst>
                <a:ext uri="{FF2B5EF4-FFF2-40B4-BE49-F238E27FC236}">
                  <a16:creationId xmlns:a16="http://schemas.microsoft.com/office/drawing/2014/main" id="{18D35F53-4636-14B3-F6FA-08CBCE040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4623" y="2091297"/>
              <a:ext cx="251899" cy="164649"/>
            </a:xfrm>
            <a:custGeom>
              <a:avLst/>
              <a:gdLst>
                <a:gd name="T0" fmla="*/ 7 w 179"/>
                <a:gd name="T1" fmla="*/ 117 h 117"/>
                <a:gd name="T2" fmla="*/ 7 w 179"/>
                <a:gd name="T3" fmla="*/ 111 h 117"/>
                <a:gd name="T4" fmla="*/ 149 w 179"/>
                <a:gd name="T5" fmla="*/ 101 h 117"/>
                <a:gd name="T6" fmla="*/ 171 w 179"/>
                <a:gd name="T7" fmla="*/ 6 h 117"/>
                <a:gd name="T8" fmla="*/ 0 w 179"/>
                <a:gd name="T9" fmla="*/ 6 h 117"/>
                <a:gd name="T10" fmla="*/ 0 w 179"/>
                <a:gd name="T11" fmla="*/ 0 h 117"/>
                <a:gd name="T12" fmla="*/ 179 w 179"/>
                <a:gd name="T13" fmla="*/ 0 h 117"/>
                <a:gd name="T14" fmla="*/ 154 w 179"/>
                <a:gd name="T15" fmla="*/ 107 h 117"/>
                <a:gd name="T16" fmla="*/ 7 w 17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17">
                  <a:moveTo>
                    <a:pt x="7" y="117"/>
                  </a:moveTo>
                  <a:lnTo>
                    <a:pt x="7" y="111"/>
                  </a:lnTo>
                  <a:lnTo>
                    <a:pt x="149" y="101"/>
                  </a:lnTo>
                  <a:lnTo>
                    <a:pt x="171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179" y="0"/>
                  </a:lnTo>
                  <a:lnTo>
                    <a:pt x="154" y="107"/>
                  </a:lnTo>
                  <a:lnTo>
                    <a:pt x="7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110" name="Freeform 101">
            <a:extLst>
              <a:ext uri="{FF2B5EF4-FFF2-40B4-BE49-F238E27FC236}">
                <a16:creationId xmlns:a16="http://schemas.microsoft.com/office/drawing/2014/main" id="{892EBA3F-77B8-5E6D-CCCA-09380FC79AE2}"/>
              </a:ext>
            </a:extLst>
          </p:cNvPr>
          <p:cNvSpPr>
            <a:spLocks noEditPoints="1"/>
          </p:cNvSpPr>
          <p:nvPr/>
        </p:nvSpPr>
        <p:spPr bwMode="auto">
          <a:xfrm>
            <a:off x="4522576" y="2974599"/>
            <a:ext cx="334275" cy="334275"/>
          </a:xfrm>
          <a:custGeom>
            <a:avLst/>
            <a:gdLst>
              <a:gd name="T0" fmla="*/ 168 w 176"/>
              <a:gd name="T1" fmla="*/ 4 h 176"/>
              <a:gd name="T2" fmla="*/ 8 w 176"/>
              <a:gd name="T3" fmla="*/ 4 h 176"/>
              <a:gd name="T4" fmla="*/ 0 w 176"/>
              <a:gd name="T5" fmla="*/ 20 h 176"/>
              <a:gd name="T6" fmla="*/ 8 w 176"/>
              <a:gd name="T7" fmla="*/ 172 h 176"/>
              <a:gd name="T8" fmla="*/ 168 w 176"/>
              <a:gd name="T9" fmla="*/ 172 h 176"/>
              <a:gd name="T10" fmla="*/ 176 w 176"/>
              <a:gd name="T11" fmla="*/ 20 h 176"/>
              <a:gd name="T12" fmla="*/ 80 w 176"/>
              <a:gd name="T13" fmla="*/ 168 h 176"/>
              <a:gd name="T14" fmla="*/ 96 w 176"/>
              <a:gd name="T15" fmla="*/ 168 h 176"/>
              <a:gd name="T16" fmla="*/ 104 w 176"/>
              <a:gd name="T17" fmla="*/ 124 h 176"/>
              <a:gd name="T18" fmla="*/ 72 w 176"/>
              <a:gd name="T19" fmla="*/ 124 h 176"/>
              <a:gd name="T20" fmla="*/ 16 w 176"/>
              <a:gd name="T21" fmla="*/ 24 h 176"/>
              <a:gd name="T22" fmla="*/ 160 w 176"/>
              <a:gd name="T23" fmla="*/ 16 h 176"/>
              <a:gd name="T24" fmla="*/ 160 w 176"/>
              <a:gd name="T25" fmla="*/ 8 h 176"/>
              <a:gd name="T26" fmla="*/ 140 w 176"/>
              <a:gd name="T27" fmla="*/ 72 h 176"/>
              <a:gd name="T28" fmla="*/ 140 w 176"/>
              <a:gd name="T29" fmla="*/ 40 h 176"/>
              <a:gd name="T30" fmla="*/ 112 w 176"/>
              <a:gd name="T31" fmla="*/ 68 h 176"/>
              <a:gd name="T32" fmla="*/ 136 w 176"/>
              <a:gd name="T33" fmla="*/ 48 h 176"/>
              <a:gd name="T34" fmla="*/ 120 w 176"/>
              <a:gd name="T35" fmla="*/ 48 h 176"/>
              <a:gd name="T36" fmla="*/ 64 w 176"/>
              <a:gd name="T37" fmla="*/ 68 h 176"/>
              <a:gd name="T38" fmla="*/ 36 w 176"/>
              <a:gd name="T39" fmla="*/ 40 h 176"/>
              <a:gd name="T40" fmla="*/ 36 w 176"/>
              <a:gd name="T41" fmla="*/ 72 h 176"/>
              <a:gd name="T42" fmla="*/ 56 w 176"/>
              <a:gd name="T43" fmla="*/ 64 h 176"/>
              <a:gd name="T44" fmla="*/ 36 w 176"/>
              <a:gd name="T45" fmla="*/ 112 h 176"/>
              <a:gd name="T46" fmla="*/ 64 w 176"/>
              <a:gd name="T47" fmla="*/ 84 h 176"/>
              <a:gd name="T48" fmla="*/ 32 w 176"/>
              <a:gd name="T49" fmla="*/ 84 h 176"/>
              <a:gd name="T50" fmla="*/ 40 w 176"/>
              <a:gd name="T51" fmla="*/ 88 h 176"/>
              <a:gd name="T52" fmla="*/ 40 w 176"/>
              <a:gd name="T53" fmla="*/ 104 h 176"/>
              <a:gd name="T54" fmla="*/ 140 w 176"/>
              <a:gd name="T55" fmla="*/ 112 h 176"/>
              <a:gd name="T56" fmla="*/ 140 w 176"/>
              <a:gd name="T57" fmla="*/ 80 h 176"/>
              <a:gd name="T58" fmla="*/ 112 w 176"/>
              <a:gd name="T59" fmla="*/ 108 h 176"/>
              <a:gd name="T60" fmla="*/ 136 w 176"/>
              <a:gd name="T61" fmla="*/ 88 h 176"/>
              <a:gd name="T62" fmla="*/ 120 w 176"/>
              <a:gd name="T63" fmla="*/ 88 h 176"/>
              <a:gd name="T64" fmla="*/ 64 w 176"/>
              <a:gd name="T65" fmla="*/ 148 h 176"/>
              <a:gd name="T66" fmla="*/ 36 w 176"/>
              <a:gd name="T67" fmla="*/ 120 h 176"/>
              <a:gd name="T68" fmla="*/ 36 w 176"/>
              <a:gd name="T69" fmla="*/ 152 h 176"/>
              <a:gd name="T70" fmla="*/ 56 w 176"/>
              <a:gd name="T71" fmla="*/ 144 h 176"/>
              <a:gd name="T72" fmla="*/ 76 w 176"/>
              <a:gd name="T73" fmla="*/ 72 h 176"/>
              <a:gd name="T74" fmla="*/ 104 w 176"/>
              <a:gd name="T75" fmla="*/ 44 h 176"/>
              <a:gd name="T76" fmla="*/ 72 w 176"/>
              <a:gd name="T77" fmla="*/ 44 h 176"/>
              <a:gd name="T78" fmla="*/ 80 w 176"/>
              <a:gd name="T79" fmla="*/ 48 h 176"/>
              <a:gd name="T80" fmla="*/ 80 w 176"/>
              <a:gd name="T81" fmla="*/ 64 h 176"/>
              <a:gd name="T82" fmla="*/ 140 w 176"/>
              <a:gd name="T83" fmla="*/ 152 h 176"/>
              <a:gd name="T84" fmla="*/ 140 w 176"/>
              <a:gd name="T85" fmla="*/ 120 h 176"/>
              <a:gd name="T86" fmla="*/ 112 w 176"/>
              <a:gd name="T87" fmla="*/ 148 h 176"/>
              <a:gd name="T88" fmla="*/ 136 w 176"/>
              <a:gd name="T89" fmla="*/ 128 h 176"/>
              <a:gd name="T90" fmla="*/ 120 w 176"/>
              <a:gd name="T91" fmla="*/ 128 h 176"/>
              <a:gd name="T92" fmla="*/ 104 w 176"/>
              <a:gd name="T93" fmla="*/ 108 h 176"/>
              <a:gd name="T94" fmla="*/ 76 w 176"/>
              <a:gd name="T95" fmla="*/ 80 h 176"/>
              <a:gd name="T96" fmla="*/ 76 w 176"/>
              <a:gd name="T97" fmla="*/ 112 h 176"/>
              <a:gd name="T98" fmla="*/ 96 w 176"/>
              <a:gd name="T99" fmla="*/ 10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6" h="176">
                <a:moveTo>
                  <a:pt x="172" y="16"/>
                </a:moveTo>
                <a:cubicBezTo>
                  <a:pt x="168" y="16"/>
                  <a:pt x="168" y="16"/>
                  <a:pt x="168" y="16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2"/>
                  <a:pt x="166" y="0"/>
                  <a:pt x="164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0"/>
                  <a:pt x="8" y="2"/>
                  <a:pt x="8" y="4"/>
                </a:cubicBezTo>
                <a:cubicBezTo>
                  <a:pt x="8" y="16"/>
                  <a:pt x="8" y="16"/>
                  <a:pt x="8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2" y="16"/>
                  <a:pt x="0" y="18"/>
                  <a:pt x="0" y="20"/>
                </a:cubicBezTo>
                <a:cubicBezTo>
                  <a:pt x="0" y="22"/>
                  <a:pt x="2" y="24"/>
                  <a:pt x="4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172"/>
                  <a:pt x="8" y="172"/>
                  <a:pt x="8" y="172"/>
                </a:cubicBezTo>
                <a:cubicBezTo>
                  <a:pt x="8" y="174"/>
                  <a:pt x="10" y="176"/>
                  <a:pt x="12" y="176"/>
                </a:cubicBezTo>
                <a:cubicBezTo>
                  <a:pt x="164" y="176"/>
                  <a:pt x="164" y="176"/>
                  <a:pt x="164" y="176"/>
                </a:cubicBezTo>
                <a:cubicBezTo>
                  <a:pt x="166" y="176"/>
                  <a:pt x="168" y="174"/>
                  <a:pt x="168" y="172"/>
                </a:cubicBezTo>
                <a:cubicBezTo>
                  <a:pt x="168" y="24"/>
                  <a:pt x="168" y="24"/>
                  <a:pt x="168" y="24"/>
                </a:cubicBezTo>
                <a:cubicBezTo>
                  <a:pt x="172" y="24"/>
                  <a:pt x="172" y="24"/>
                  <a:pt x="172" y="24"/>
                </a:cubicBezTo>
                <a:cubicBezTo>
                  <a:pt x="174" y="24"/>
                  <a:pt x="176" y="22"/>
                  <a:pt x="176" y="20"/>
                </a:cubicBezTo>
                <a:cubicBezTo>
                  <a:pt x="176" y="18"/>
                  <a:pt x="174" y="16"/>
                  <a:pt x="172" y="16"/>
                </a:cubicBezTo>
                <a:moveTo>
                  <a:pt x="96" y="168"/>
                </a:moveTo>
                <a:cubicBezTo>
                  <a:pt x="80" y="168"/>
                  <a:pt x="80" y="168"/>
                  <a:pt x="80" y="168"/>
                </a:cubicBezTo>
                <a:cubicBezTo>
                  <a:pt x="80" y="128"/>
                  <a:pt x="80" y="128"/>
                  <a:pt x="80" y="128"/>
                </a:cubicBezTo>
                <a:cubicBezTo>
                  <a:pt x="96" y="128"/>
                  <a:pt x="96" y="128"/>
                  <a:pt x="96" y="128"/>
                </a:cubicBezTo>
                <a:lnTo>
                  <a:pt x="96" y="168"/>
                </a:lnTo>
                <a:close/>
                <a:moveTo>
                  <a:pt x="160" y="168"/>
                </a:moveTo>
                <a:cubicBezTo>
                  <a:pt x="104" y="168"/>
                  <a:pt x="104" y="168"/>
                  <a:pt x="104" y="168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4" y="122"/>
                  <a:pt x="102" y="120"/>
                  <a:pt x="100" y="120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4" y="120"/>
                  <a:pt x="72" y="122"/>
                  <a:pt x="72" y="124"/>
                </a:cubicBezTo>
                <a:cubicBezTo>
                  <a:pt x="72" y="168"/>
                  <a:pt x="72" y="168"/>
                  <a:pt x="72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6" y="24"/>
                  <a:pt x="16" y="24"/>
                  <a:pt x="16" y="24"/>
                </a:cubicBezTo>
                <a:cubicBezTo>
                  <a:pt x="160" y="24"/>
                  <a:pt x="160" y="24"/>
                  <a:pt x="160" y="24"/>
                </a:cubicBezTo>
                <a:lnTo>
                  <a:pt x="160" y="168"/>
                </a:lnTo>
                <a:close/>
                <a:moveTo>
                  <a:pt x="160" y="16"/>
                </a:moveTo>
                <a:cubicBezTo>
                  <a:pt x="16" y="16"/>
                  <a:pt x="16" y="16"/>
                  <a:pt x="16" y="16"/>
                </a:cubicBezTo>
                <a:cubicBezTo>
                  <a:pt x="16" y="8"/>
                  <a:pt x="16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lnTo>
                  <a:pt x="160" y="16"/>
                </a:lnTo>
                <a:close/>
                <a:moveTo>
                  <a:pt x="116" y="72"/>
                </a:moveTo>
                <a:cubicBezTo>
                  <a:pt x="140" y="72"/>
                  <a:pt x="140" y="72"/>
                  <a:pt x="140" y="72"/>
                </a:cubicBezTo>
                <a:cubicBezTo>
                  <a:pt x="142" y="72"/>
                  <a:pt x="144" y="70"/>
                  <a:pt x="144" y="68"/>
                </a:cubicBezTo>
                <a:cubicBezTo>
                  <a:pt x="144" y="44"/>
                  <a:pt x="144" y="44"/>
                  <a:pt x="144" y="44"/>
                </a:cubicBezTo>
                <a:cubicBezTo>
                  <a:pt x="144" y="42"/>
                  <a:pt x="142" y="40"/>
                  <a:pt x="140" y="4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14" y="40"/>
                  <a:pt x="112" y="42"/>
                  <a:pt x="112" y="44"/>
                </a:cubicBezTo>
                <a:cubicBezTo>
                  <a:pt x="112" y="68"/>
                  <a:pt x="112" y="68"/>
                  <a:pt x="112" y="68"/>
                </a:cubicBezTo>
                <a:cubicBezTo>
                  <a:pt x="112" y="70"/>
                  <a:pt x="114" y="72"/>
                  <a:pt x="116" y="72"/>
                </a:cubicBezTo>
                <a:moveTo>
                  <a:pt x="120" y="48"/>
                </a:moveTo>
                <a:cubicBezTo>
                  <a:pt x="136" y="48"/>
                  <a:pt x="136" y="48"/>
                  <a:pt x="136" y="48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20" y="64"/>
                  <a:pt x="120" y="64"/>
                  <a:pt x="120" y="64"/>
                </a:cubicBezTo>
                <a:lnTo>
                  <a:pt x="120" y="48"/>
                </a:lnTo>
                <a:close/>
                <a:moveTo>
                  <a:pt x="36" y="72"/>
                </a:moveTo>
                <a:cubicBezTo>
                  <a:pt x="60" y="72"/>
                  <a:pt x="60" y="72"/>
                  <a:pt x="60" y="72"/>
                </a:cubicBezTo>
                <a:cubicBezTo>
                  <a:pt x="62" y="72"/>
                  <a:pt x="64" y="70"/>
                  <a:pt x="64" y="68"/>
                </a:cubicBezTo>
                <a:cubicBezTo>
                  <a:pt x="64" y="44"/>
                  <a:pt x="64" y="44"/>
                  <a:pt x="64" y="44"/>
                </a:cubicBezTo>
                <a:cubicBezTo>
                  <a:pt x="64" y="42"/>
                  <a:pt x="62" y="40"/>
                  <a:pt x="60" y="40"/>
                </a:cubicBezTo>
                <a:cubicBezTo>
                  <a:pt x="36" y="40"/>
                  <a:pt x="36" y="40"/>
                  <a:pt x="36" y="40"/>
                </a:cubicBezTo>
                <a:cubicBezTo>
                  <a:pt x="34" y="40"/>
                  <a:pt x="32" y="42"/>
                  <a:pt x="32" y="44"/>
                </a:cubicBezTo>
                <a:cubicBezTo>
                  <a:pt x="32" y="68"/>
                  <a:pt x="32" y="68"/>
                  <a:pt x="32" y="68"/>
                </a:cubicBezTo>
                <a:cubicBezTo>
                  <a:pt x="32" y="70"/>
                  <a:pt x="34" y="72"/>
                  <a:pt x="36" y="72"/>
                </a:cubicBezTo>
                <a:moveTo>
                  <a:pt x="40" y="48"/>
                </a:moveTo>
                <a:cubicBezTo>
                  <a:pt x="56" y="48"/>
                  <a:pt x="56" y="48"/>
                  <a:pt x="56" y="48"/>
                </a:cubicBezTo>
                <a:cubicBezTo>
                  <a:pt x="56" y="64"/>
                  <a:pt x="56" y="64"/>
                  <a:pt x="56" y="64"/>
                </a:cubicBezTo>
                <a:cubicBezTo>
                  <a:pt x="40" y="64"/>
                  <a:pt x="40" y="64"/>
                  <a:pt x="40" y="64"/>
                </a:cubicBezTo>
                <a:lnTo>
                  <a:pt x="40" y="48"/>
                </a:lnTo>
                <a:close/>
                <a:moveTo>
                  <a:pt x="36" y="112"/>
                </a:moveTo>
                <a:cubicBezTo>
                  <a:pt x="60" y="112"/>
                  <a:pt x="60" y="112"/>
                  <a:pt x="60" y="112"/>
                </a:cubicBezTo>
                <a:cubicBezTo>
                  <a:pt x="62" y="112"/>
                  <a:pt x="64" y="110"/>
                  <a:pt x="64" y="108"/>
                </a:cubicBezTo>
                <a:cubicBezTo>
                  <a:pt x="64" y="84"/>
                  <a:pt x="64" y="84"/>
                  <a:pt x="64" y="84"/>
                </a:cubicBezTo>
                <a:cubicBezTo>
                  <a:pt x="64" y="82"/>
                  <a:pt x="62" y="80"/>
                  <a:pt x="60" y="80"/>
                </a:cubicBezTo>
                <a:cubicBezTo>
                  <a:pt x="36" y="80"/>
                  <a:pt x="36" y="80"/>
                  <a:pt x="36" y="80"/>
                </a:cubicBezTo>
                <a:cubicBezTo>
                  <a:pt x="34" y="80"/>
                  <a:pt x="32" y="82"/>
                  <a:pt x="32" y="84"/>
                </a:cubicBezTo>
                <a:cubicBezTo>
                  <a:pt x="32" y="108"/>
                  <a:pt x="32" y="108"/>
                  <a:pt x="32" y="108"/>
                </a:cubicBezTo>
                <a:cubicBezTo>
                  <a:pt x="32" y="110"/>
                  <a:pt x="34" y="112"/>
                  <a:pt x="36" y="112"/>
                </a:cubicBezTo>
                <a:moveTo>
                  <a:pt x="40" y="88"/>
                </a:moveTo>
                <a:cubicBezTo>
                  <a:pt x="56" y="88"/>
                  <a:pt x="56" y="88"/>
                  <a:pt x="56" y="88"/>
                </a:cubicBezTo>
                <a:cubicBezTo>
                  <a:pt x="56" y="104"/>
                  <a:pt x="56" y="104"/>
                  <a:pt x="56" y="104"/>
                </a:cubicBezTo>
                <a:cubicBezTo>
                  <a:pt x="40" y="104"/>
                  <a:pt x="40" y="104"/>
                  <a:pt x="40" y="104"/>
                </a:cubicBezTo>
                <a:lnTo>
                  <a:pt x="40" y="88"/>
                </a:lnTo>
                <a:close/>
                <a:moveTo>
                  <a:pt x="116" y="112"/>
                </a:moveTo>
                <a:cubicBezTo>
                  <a:pt x="140" y="112"/>
                  <a:pt x="140" y="112"/>
                  <a:pt x="140" y="112"/>
                </a:cubicBezTo>
                <a:cubicBezTo>
                  <a:pt x="142" y="112"/>
                  <a:pt x="144" y="110"/>
                  <a:pt x="144" y="108"/>
                </a:cubicBezTo>
                <a:cubicBezTo>
                  <a:pt x="144" y="84"/>
                  <a:pt x="144" y="84"/>
                  <a:pt x="144" y="84"/>
                </a:cubicBezTo>
                <a:cubicBezTo>
                  <a:pt x="144" y="82"/>
                  <a:pt x="142" y="80"/>
                  <a:pt x="140" y="80"/>
                </a:cubicBezTo>
                <a:cubicBezTo>
                  <a:pt x="116" y="80"/>
                  <a:pt x="116" y="80"/>
                  <a:pt x="116" y="80"/>
                </a:cubicBezTo>
                <a:cubicBezTo>
                  <a:pt x="114" y="80"/>
                  <a:pt x="112" y="82"/>
                  <a:pt x="112" y="84"/>
                </a:cubicBezTo>
                <a:cubicBezTo>
                  <a:pt x="112" y="108"/>
                  <a:pt x="112" y="108"/>
                  <a:pt x="112" y="108"/>
                </a:cubicBezTo>
                <a:cubicBezTo>
                  <a:pt x="112" y="110"/>
                  <a:pt x="114" y="112"/>
                  <a:pt x="116" y="112"/>
                </a:cubicBezTo>
                <a:moveTo>
                  <a:pt x="120" y="88"/>
                </a:moveTo>
                <a:cubicBezTo>
                  <a:pt x="136" y="88"/>
                  <a:pt x="136" y="88"/>
                  <a:pt x="136" y="88"/>
                </a:cubicBezTo>
                <a:cubicBezTo>
                  <a:pt x="136" y="104"/>
                  <a:pt x="136" y="104"/>
                  <a:pt x="136" y="104"/>
                </a:cubicBezTo>
                <a:cubicBezTo>
                  <a:pt x="120" y="104"/>
                  <a:pt x="120" y="104"/>
                  <a:pt x="120" y="104"/>
                </a:cubicBezTo>
                <a:lnTo>
                  <a:pt x="120" y="88"/>
                </a:lnTo>
                <a:close/>
                <a:moveTo>
                  <a:pt x="36" y="152"/>
                </a:moveTo>
                <a:cubicBezTo>
                  <a:pt x="60" y="152"/>
                  <a:pt x="60" y="152"/>
                  <a:pt x="60" y="152"/>
                </a:cubicBezTo>
                <a:cubicBezTo>
                  <a:pt x="62" y="152"/>
                  <a:pt x="64" y="150"/>
                  <a:pt x="64" y="148"/>
                </a:cubicBezTo>
                <a:cubicBezTo>
                  <a:pt x="64" y="124"/>
                  <a:pt x="64" y="124"/>
                  <a:pt x="64" y="124"/>
                </a:cubicBezTo>
                <a:cubicBezTo>
                  <a:pt x="64" y="122"/>
                  <a:pt x="62" y="120"/>
                  <a:pt x="60" y="120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4" y="120"/>
                  <a:pt x="32" y="122"/>
                  <a:pt x="32" y="124"/>
                </a:cubicBezTo>
                <a:cubicBezTo>
                  <a:pt x="32" y="148"/>
                  <a:pt x="32" y="148"/>
                  <a:pt x="32" y="148"/>
                </a:cubicBezTo>
                <a:cubicBezTo>
                  <a:pt x="32" y="150"/>
                  <a:pt x="34" y="152"/>
                  <a:pt x="36" y="152"/>
                </a:cubicBezTo>
                <a:moveTo>
                  <a:pt x="40" y="128"/>
                </a:moveTo>
                <a:cubicBezTo>
                  <a:pt x="56" y="128"/>
                  <a:pt x="56" y="128"/>
                  <a:pt x="56" y="128"/>
                </a:cubicBezTo>
                <a:cubicBezTo>
                  <a:pt x="56" y="144"/>
                  <a:pt x="56" y="144"/>
                  <a:pt x="56" y="144"/>
                </a:cubicBezTo>
                <a:cubicBezTo>
                  <a:pt x="40" y="144"/>
                  <a:pt x="40" y="144"/>
                  <a:pt x="40" y="144"/>
                </a:cubicBezTo>
                <a:lnTo>
                  <a:pt x="40" y="128"/>
                </a:lnTo>
                <a:close/>
                <a:moveTo>
                  <a:pt x="76" y="72"/>
                </a:moveTo>
                <a:cubicBezTo>
                  <a:pt x="100" y="72"/>
                  <a:pt x="100" y="72"/>
                  <a:pt x="100" y="72"/>
                </a:cubicBezTo>
                <a:cubicBezTo>
                  <a:pt x="102" y="72"/>
                  <a:pt x="104" y="70"/>
                  <a:pt x="104" y="68"/>
                </a:cubicBezTo>
                <a:cubicBezTo>
                  <a:pt x="104" y="44"/>
                  <a:pt x="104" y="44"/>
                  <a:pt x="104" y="44"/>
                </a:cubicBezTo>
                <a:cubicBezTo>
                  <a:pt x="104" y="42"/>
                  <a:pt x="102" y="40"/>
                  <a:pt x="100" y="40"/>
                </a:cubicBezTo>
                <a:cubicBezTo>
                  <a:pt x="76" y="40"/>
                  <a:pt x="76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68"/>
                  <a:pt x="72" y="68"/>
                  <a:pt x="72" y="68"/>
                </a:cubicBezTo>
                <a:cubicBezTo>
                  <a:pt x="72" y="70"/>
                  <a:pt x="74" y="72"/>
                  <a:pt x="76" y="72"/>
                </a:cubicBezTo>
                <a:moveTo>
                  <a:pt x="80" y="48"/>
                </a:moveTo>
                <a:cubicBezTo>
                  <a:pt x="96" y="48"/>
                  <a:pt x="96" y="48"/>
                  <a:pt x="96" y="48"/>
                </a:cubicBezTo>
                <a:cubicBezTo>
                  <a:pt x="96" y="64"/>
                  <a:pt x="96" y="64"/>
                  <a:pt x="96" y="64"/>
                </a:cubicBezTo>
                <a:cubicBezTo>
                  <a:pt x="80" y="64"/>
                  <a:pt x="80" y="64"/>
                  <a:pt x="80" y="64"/>
                </a:cubicBezTo>
                <a:lnTo>
                  <a:pt x="80" y="48"/>
                </a:lnTo>
                <a:close/>
                <a:moveTo>
                  <a:pt x="116" y="152"/>
                </a:moveTo>
                <a:cubicBezTo>
                  <a:pt x="140" y="152"/>
                  <a:pt x="140" y="152"/>
                  <a:pt x="140" y="152"/>
                </a:cubicBezTo>
                <a:cubicBezTo>
                  <a:pt x="142" y="152"/>
                  <a:pt x="144" y="150"/>
                  <a:pt x="144" y="148"/>
                </a:cubicBezTo>
                <a:cubicBezTo>
                  <a:pt x="144" y="124"/>
                  <a:pt x="144" y="124"/>
                  <a:pt x="144" y="124"/>
                </a:cubicBezTo>
                <a:cubicBezTo>
                  <a:pt x="144" y="122"/>
                  <a:pt x="142" y="120"/>
                  <a:pt x="140" y="120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114" y="120"/>
                  <a:pt x="112" y="122"/>
                  <a:pt x="112" y="124"/>
                </a:cubicBezTo>
                <a:cubicBezTo>
                  <a:pt x="112" y="148"/>
                  <a:pt x="112" y="148"/>
                  <a:pt x="112" y="148"/>
                </a:cubicBezTo>
                <a:cubicBezTo>
                  <a:pt x="112" y="150"/>
                  <a:pt x="114" y="152"/>
                  <a:pt x="116" y="152"/>
                </a:cubicBezTo>
                <a:moveTo>
                  <a:pt x="120" y="128"/>
                </a:moveTo>
                <a:cubicBezTo>
                  <a:pt x="136" y="128"/>
                  <a:pt x="136" y="128"/>
                  <a:pt x="136" y="128"/>
                </a:cubicBezTo>
                <a:cubicBezTo>
                  <a:pt x="136" y="144"/>
                  <a:pt x="136" y="144"/>
                  <a:pt x="136" y="144"/>
                </a:cubicBezTo>
                <a:cubicBezTo>
                  <a:pt x="120" y="144"/>
                  <a:pt x="120" y="144"/>
                  <a:pt x="120" y="144"/>
                </a:cubicBezTo>
                <a:lnTo>
                  <a:pt x="120" y="128"/>
                </a:lnTo>
                <a:close/>
                <a:moveTo>
                  <a:pt x="76" y="112"/>
                </a:moveTo>
                <a:cubicBezTo>
                  <a:pt x="100" y="112"/>
                  <a:pt x="100" y="112"/>
                  <a:pt x="100" y="112"/>
                </a:cubicBezTo>
                <a:cubicBezTo>
                  <a:pt x="102" y="112"/>
                  <a:pt x="104" y="110"/>
                  <a:pt x="104" y="108"/>
                </a:cubicBezTo>
                <a:cubicBezTo>
                  <a:pt x="104" y="84"/>
                  <a:pt x="104" y="84"/>
                  <a:pt x="104" y="84"/>
                </a:cubicBezTo>
                <a:cubicBezTo>
                  <a:pt x="104" y="82"/>
                  <a:pt x="102" y="80"/>
                  <a:pt x="100" y="80"/>
                </a:cubicBezTo>
                <a:cubicBezTo>
                  <a:pt x="76" y="80"/>
                  <a:pt x="76" y="80"/>
                  <a:pt x="76" y="80"/>
                </a:cubicBezTo>
                <a:cubicBezTo>
                  <a:pt x="74" y="80"/>
                  <a:pt x="72" y="82"/>
                  <a:pt x="72" y="84"/>
                </a:cubicBezTo>
                <a:cubicBezTo>
                  <a:pt x="72" y="108"/>
                  <a:pt x="72" y="108"/>
                  <a:pt x="72" y="108"/>
                </a:cubicBezTo>
                <a:cubicBezTo>
                  <a:pt x="72" y="110"/>
                  <a:pt x="74" y="112"/>
                  <a:pt x="76" y="112"/>
                </a:cubicBezTo>
                <a:moveTo>
                  <a:pt x="80" y="88"/>
                </a:moveTo>
                <a:cubicBezTo>
                  <a:pt x="96" y="88"/>
                  <a:pt x="96" y="88"/>
                  <a:pt x="96" y="88"/>
                </a:cubicBezTo>
                <a:cubicBezTo>
                  <a:pt x="96" y="104"/>
                  <a:pt x="96" y="104"/>
                  <a:pt x="96" y="104"/>
                </a:cubicBezTo>
                <a:cubicBezTo>
                  <a:pt x="80" y="104"/>
                  <a:pt x="80" y="104"/>
                  <a:pt x="80" y="104"/>
                </a:cubicBezTo>
                <a:lnTo>
                  <a:pt x="80" y="8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Téglalap: lekerekített 110">
            <a:extLst>
              <a:ext uri="{FF2B5EF4-FFF2-40B4-BE49-F238E27FC236}">
                <a16:creationId xmlns:a16="http://schemas.microsoft.com/office/drawing/2014/main" id="{B6C92530-8EB7-FE49-9D30-E8DA8BC68929}"/>
              </a:ext>
            </a:extLst>
          </p:cNvPr>
          <p:cNvSpPr/>
          <p:nvPr/>
        </p:nvSpPr>
        <p:spPr>
          <a:xfrm>
            <a:off x="8671810" y="2515626"/>
            <a:ext cx="2049965" cy="528227"/>
          </a:xfrm>
          <a:prstGeom prst="roundRect">
            <a:avLst>
              <a:gd name="adj" fmla="val 36694"/>
            </a:avLst>
          </a:prstGeom>
          <a:solidFill>
            <a:srgbClr val="F392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434"/>
            <a:endParaRPr lang="hu-HU" sz="3200" kern="0">
              <a:solidFill>
                <a:srgbClr val="FFFFFF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29" name="Freeform 126">
            <a:extLst>
              <a:ext uri="{FF2B5EF4-FFF2-40B4-BE49-F238E27FC236}">
                <a16:creationId xmlns:a16="http://schemas.microsoft.com/office/drawing/2014/main" id="{E42B5924-D52B-5534-EC1A-C613646893E3}"/>
              </a:ext>
            </a:extLst>
          </p:cNvPr>
          <p:cNvSpPr>
            <a:spLocks noEditPoints="1"/>
          </p:cNvSpPr>
          <p:nvPr/>
        </p:nvSpPr>
        <p:spPr bwMode="auto">
          <a:xfrm>
            <a:off x="9662085" y="2700026"/>
            <a:ext cx="334275" cy="303444"/>
          </a:xfrm>
          <a:custGeom>
            <a:avLst/>
            <a:gdLst>
              <a:gd name="T0" fmla="*/ 152 w 176"/>
              <a:gd name="T1" fmla="*/ 140 h 160"/>
              <a:gd name="T2" fmla="*/ 160 w 176"/>
              <a:gd name="T3" fmla="*/ 140 h 160"/>
              <a:gd name="T4" fmla="*/ 124 w 176"/>
              <a:gd name="T5" fmla="*/ 72 h 160"/>
              <a:gd name="T6" fmla="*/ 124 w 176"/>
              <a:gd name="T7" fmla="*/ 48 h 160"/>
              <a:gd name="T8" fmla="*/ 124 w 176"/>
              <a:gd name="T9" fmla="*/ 72 h 160"/>
              <a:gd name="T10" fmla="*/ 152 w 176"/>
              <a:gd name="T11" fmla="*/ 100 h 160"/>
              <a:gd name="T12" fmla="*/ 124 w 176"/>
              <a:gd name="T13" fmla="*/ 32 h 160"/>
              <a:gd name="T14" fmla="*/ 96 w 176"/>
              <a:gd name="T15" fmla="*/ 100 h 160"/>
              <a:gd name="T16" fmla="*/ 104 w 176"/>
              <a:gd name="T17" fmla="*/ 60 h 160"/>
              <a:gd name="T18" fmla="*/ 144 w 176"/>
              <a:gd name="T19" fmla="*/ 60 h 160"/>
              <a:gd name="T20" fmla="*/ 124 w 176"/>
              <a:gd name="T21" fmla="*/ 120 h 160"/>
              <a:gd name="T22" fmla="*/ 104 w 176"/>
              <a:gd name="T23" fmla="*/ 60 h 160"/>
              <a:gd name="T24" fmla="*/ 160 w 176"/>
              <a:gd name="T25" fmla="*/ 20 h 160"/>
              <a:gd name="T26" fmla="*/ 152 w 176"/>
              <a:gd name="T27" fmla="*/ 20 h 160"/>
              <a:gd name="T28" fmla="*/ 168 w 176"/>
              <a:gd name="T29" fmla="*/ 0 h 160"/>
              <a:gd name="T30" fmla="*/ 0 w 176"/>
              <a:gd name="T31" fmla="*/ 8 h 160"/>
              <a:gd name="T32" fmla="*/ 8 w 176"/>
              <a:gd name="T33" fmla="*/ 160 h 160"/>
              <a:gd name="T34" fmla="*/ 176 w 176"/>
              <a:gd name="T35" fmla="*/ 152 h 160"/>
              <a:gd name="T36" fmla="*/ 168 w 176"/>
              <a:gd name="T37" fmla="*/ 0 h 160"/>
              <a:gd name="T38" fmla="*/ 8 w 176"/>
              <a:gd name="T39" fmla="*/ 152 h 160"/>
              <a:gd name="T40" fmla="*/ 168 w 176"/>
              <a:gd name="T41" fmla="*/ 8 h 160"/>
              <a:gd name="T42" fmla="*/ 20 w 176"/>
              <a:gd name="T43" fmla="*/ 144 h 160"/>
              <a:gd name="T44" fmla="*/ 20 w 176"/>
              <a:gd name="T45" fmla="*/ 136 h 160"/>
              <a:gd name="T46" fmla="*/ 20 w 176"/>
              <a:gd name="T47" fmla="*/ 144 h 160"/>
              <a:gd name="T48" fmla="*/ 52 w 176"/>
              <a:gd name="T49" fmla="*/ 128 h 160"/>
              <a:gd name="T50" fmla="*/ 80 w 176"/>
              <a:gd name="T51" fmla="*/ 60 h 160"/>
              <a:gd name="T52" fmla="*/ 24 w 176"/>
              <a:gd name="T53" fmla="*/ 60 h 160"/>
              <a:gd name="T54" fmla="*/ 32 w 176"/>
              <a:gd name="T55" fmla="*/ 60 h 160"/>
              <a:gd name="T56" fmla="*/ 72 w 176"/>
              <a:gd name="T57" fmla="*/ 60 h 160"/>
              <a:gd name="T58" fmla="*/ 52 w 176"/>
              <a:gd name="T59" fmla="*/ 120 h 160"/>
              <a:gd name="T60" fmla="*/ 32 w 176"/>
              <a:gd name="T61" fmla="*/ 60 h 160"/>
              <a:gd name="T62" fmla="*/ 24 w 176"/>
              <a:gd name="T63" fmla="*/ 20 h 160"/>
              <a:gd name="T64" fmla="*/ 16 w 176"/>
              <a:gd name="T65" fmla="*/ 20 h 160"/>
              <a:gd name="T66" fmla="*/ 52 w 176"/>
              <a:gd name="T67" fmla="*/ 112 h 160"/>
              <a:gd name="T68" fmla="*/ 52 w 176"/>
              <a:gd name="T69" fmla="*/ 88 h 160"/>
              <a:gd name="T70" fmla="*/ 52 w 176"/>
              <a:gd name="T71" fmla="*/ 11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6" h="160">
                <a:moveTo>
                  <a:pt x="156" y="136"/>
                </a:moveTo>
                <a:cubicBezTo>
                  <a:pt x="154" y="136"/>
                  <a:pt x="152" y="138"/>
                  <a:pt x="152" y="140"/>
                </a:cubicBezTo>
                <a:cubicBezTo>
                  <a:pt x="152" y="142"/>
                  <a:pt x="154" y="144"/>
                  <a:pt x="156" y="144"/>
                </a:cubicBezTo>
                <a:cubicBezTo>
                  <a:pt x="158" y="144"/>
                  <a:pt x="160" y="142"/>
                  <a:pt x="160" y="140"/>
                </a:cubicBezTo>
                <a:cubicBezTo>
                  <a:pt x="160" y="138"/>
                  <a:pt x="158" y="136"/>
                  <a:pt x="156" y="136"/>
                </a:cubicBezTo>
                <a:moveTo>
                  <a:pt x="124" y="72"/>
                </a:moveTo>
                <a:cubicBezTo>
                  <a:pt x="131" y="72"/>
                  <a:pt x="136" y="67"/>
                  <a:pt x="136" y="60"/>
                </a:cubicBezTo>
                <a:cubicBezTo>
                  <a:pt x="136" y="53"/>
                  <a:pt x="131" y="48"/>
                  <a:pt x="124" y="48"/>
                </a:cubicBezTo>
                <a:cubicBezTo>
                  <a:pt x="117" y="48"/>
                  <a:pt x="112" y="53"/>
                  <a:pt x="112" y="60"/>
                </a:cubicBezTo>
                <a:cubicBezTo>
                  <a:pt x="112" y="67"/>
                  <a:pt x="117" y="72"/>
                  <a:pt x="124" y="72"/>
                </a:cubicBezTo>
                <a:moveTo>
                  <a:pt x="124" y="128"/>
                </a:moveTo>
                <a:cubicBezTo>
                  <a:pt x="139" y="128"/>
                  <a:pt x="152" y="115"/>
                  <a:pt x="152" y="100"/>
                </a:cubicBezTo>
                <a:cubicBezTo>
                  <a:pt x="152" y="60"/>
                  <a:pt x="152" y="60"/>
                  <a:pt x="152" y="60"/>
                </a:cubicBezTo>
                <a:cubicBezTo>
                  <a:pt x="152" y="45"/>
                  <a:pt x="139" y="32"/>
                  <a:pt x="124" y="32"/>
                </a:cubicBezTo>
                <a:cubicBezTo>
                  <a:pt x="109" y="32"/>
                  <a:pt x="96" y="45"/>
                  <a:pt x="96" y="60"/>
                </a:cubicBezTo>
                <a:cubicBezTo>
                  <a:pt x="96" y="100"/>
                  <a:pt x="96" y="100"/>
                  <a:pt x="96" y="100"/>
                </a:cubicBezTo>
                <a:cubicBezTo>
                  <a:pt x="96" y="115"/>
                  <a:pt x="109" y="128"/>
                  <a:pt x="124" y="128"/>
                </a:cubicBezTo>
                <a:moveTo>
                  <a:pt x="104" y="60"/>
                </a:moveTo>
                <a:cubicBezTo>
                  <a:pt x="104" y="49"/>
                  <a:pt x="113" y="40"/>
                  <a:pt x="124" y="40"/>
                </a:cubicBezTo>
                <a:cubicBezTo>
                  <a:pt x="135" y="40"/>
                  <a:pt x="144" y="49"/>
                  <a:pt x="144" y="60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44" y="111"/>
                  <a:pt x="135" y="120"/>
                  <a:pt x="124" y="120"/>
                </a:cubicBezTo>
                <a:cubicBezTo>
                  <a:pt x="113" y="120"/>
                  <a:pt x="104" y="111"/>
                  <a:pt x="104" y="100"/>
                </a:cubicBezTo>
                <a:lnTo>
                  <a:pt x="104" y="60"/>
                </a:lnTo>
                <a:close/>
                <a:moveTo>
                  <a:pt x="156" y="24"/>
                </a:moveTo>
                <a:cubicBezTo>
                  <a:pt x="158" y="24"/>
                  <a:pt x="160" y="22"/>
                  <a:pt x="160" y="20"/>
                </a:cubicBezTo>
                <a:cubicBezTo>
                  <a:pt x="160" y="18"/>
                  <a:pt x="158" y="16"/>
                  <a:pt x="156" y="16"/>
                </a:cubicBezTo>
                <a:cubicBezTo>
                  <a:pt x="154" y="16"/>
                  <a:pt x="152" y="18"/>
                  <a:pt x="152" y="20"/>
                </a:cubicBezTo>
                <a:cubicBezTo>
                  <a:pt x="152" y="22"/>
                  <a:pt x="154" y="24"/>
                  <a:pt x="156" y="24"/>
                </a:cubicBezTo>
                <a:moveTo>
                  <a:pt x="168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56"/>
                  <a:pt x="4" y="160"/>
                  <a:pt x="8" y="160"/>
                </a:cubicBezTo>
                <a:cubicBezTo>
                  <a:pt x="168" y="160"/>
                  <a:pt x="168" y="160"/>
                  <a:pt x="168" y="160"/>
                </a:cubicBezTo>
                <a:cubicBezTo>
                  <a:pt x="172" y="160"/>
                  <a:pt x="176" y="156"/>
                  <a:pt x="176" y="152"/>
                </a:cubicBezTo>
                <a:cubicBezTo>
                  <a:pt x="176" y="8"/>
                  <a:pt x="176" y="8"/>
                  <a:pt x="176" y="8"/>
                </a:cubicBezTo>
                <a:cubicBezTo>
                  <a:pt x="176" y="4"/>
                  <a:pt x="172" y="0"/>
                  <a:pt x="168" y="0"/>
                </a:cubicBezTo>
                <a:moveTo>
                  <a:pt x="168" y="152"/>
                </a:moveTo>
                <a:cubicBezTo>
                  <a:pt x="8" y="152"/>
                  <a:pt x="8" y="152"/>
                  <a:pt x="8" y="152"/>
                </a:cubicBezTo>
                <a:cubicBezTo>
                  <a:pt x="8" y="8"/>
                  <a:pt x="8" y="8"/>
                  <a:pt x="8" y="8"/>
                </a:cubicBezTo>
                <a:cubicBezTo>
                  <a:pt x="168" y="8"/>
                  <a:pt x="168" y="8"/>
                  <a:pt x="168" y="8"/>
                </a:cubicBezTo>
                <a:lnTo>
                  <a:pt x="168" y="152"/>
                </a:lnTo>
                <a:close/>
                <a:moveTo>
                  <a:pt x="20" y="144"/>
                </a:moveTo>
                <a:cubicBezTo>
                  <a:pt x="22" y="144"/>
                  <a:pt x="24" y="142"/>
                  <a:pt x="24" y="140"/>
                </a:cubicBezTo>
                <a:cubicBezTo>
                  <a:pt x="24" y="138"/>
                  <a:pt x="22" y="136"/>
                  <a:pt x="20" y="136"/>
                </a:cubicBezTo>
                <a:cubicBezTo>
                  <a:pt x="18" y="136"/>
                  <a:pt x="16" y="138"/>
                  <a:pt x="16" y="140"/>
                </a:cubicBezTo>
                <a:cubicBezTo>
                  <a:pt x="16" y="142"/>
                  <a:pt x="18" y="144"/>
                  <a:pt x="20" y="144"/>
                </a:cubicBezTo>
                <a:moveTo>
                  <a:pt x="24" y="100"/>
                </a:moveTo>
                <a:cubicBezTo>
                  <a:pt x="24" y="115"/>
                  <a:pt x="37" y="128"/>
                  <a:pt x="52" y="128"/>
                </a:cubicBezTo>
                <a:cubicBezTo>
                  <a:pt x="67" y="128"/>
                  <a:pt x="80" y="115"/>
                  <a:pt x="80" y="100"/>
                </a:cubicBezTo>
                <a:cubicBezTo>
                  <a:pt x="80" y="60"/>
                  <a:pt x="80" y="60"/>
                  <a:pt x="80" y="60"/>
                </a:cubicBezTo>
                <a:cubicBezTo>
                  <a:pt x="80" y="45"/>
                  <a:pt x="67" y="32"/>
                  <a:pt x="52" y="32"/>
                </a:cubicBezTo>
                <a:cubicBezTo>
                  <a:pt x="37" y="32"/>
                  <a:pt x="24" y="45"/>
                  <a:pt x="24" y="60"/>
                </a:cubicBezTo>
                <a:lnTo>
                  <a:pt x="24" y="100"/>
                </a:lnTo>
                <a:close/>
                <a:moveTo>
                  <a:pt x="32" y="60"/>
                </a:moveTo>
                <a:cubicBezTo>
                  <a:pt x="32" y="49"/>
                  <a:pt x="41" y="40"/>
                  <a:pt x="52" y="40"/>
                </a:cubicBezTo>
                <a:cubicBezTo>
                  <a:pt x="63" y="40"/>
                  <a:pt x="72" y="49"/>
                  <a:pt x="72" y="60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2" y="111"/>
                  <a:pt x="63" y="120"/>
                  <a:pt x="52" y="120"/>
                </a:cubicBezTo>
                <a:cubicBezTo>
                  <a:pt x="41" y="120"/>
                  <a:pt x="32" y="111"/>
                  <a:pt x="32" y="100"/>
                </a:cubicBezTo>
                <a:lnTo>
                  <a:pt x="32" y="60"/>
                </a:lnTo>
                <a:close/>
                <a:moveTo>
                  <a:pt x="20" y="24"/>
                </a:moveTo>
                <a:cubicBezTo>
                  <a:pt x="22" y="24"/>
                  <a:pt x="24" y="22"/>
                  <a:pt x="24" y="20"/>
                </a:cubicBezTo>
                <a:cubicBezTo>
                  <a:pt x="24" y="18"/>
                  <a:pt x="22" y="16"/>
                  <a:pt x="20" y="16"/>
                </a:cubicBezTo>
                <a:cubicBezTo>
                  <a:pt x="18" y="16"/>
                  <a:pt x="16" y="18"/>
                  <a:pt x="16" y="20"/>
                </a:cubicBezTo>
                <a:cubicBezTo>
                  <a:pt x="16" y="22"/>
                  <a:pt x="18" y="24"/>
                  <a:pt x="20" y="24"/>
                </a:cubicBezTo>
                <a:moveTo>
                  <a:pt x="52" y="112"/>
                </a:moveTo>
                <a:cubicBezTo>
                  <a:pt x="59" y="112"/>
                  <a:pt x="64" y="107"/>
                  <a:pt x="64" y="100"/>
                </a:cubicBezTo>
                <a:cubicBezTo>
                  <a:pt x="64" y="93"/>
                  <a:pt x="59" y="88"/>
                  <a:pt x="52" y="88"/>
                </a:cubicBezTo>
                <a:cubicBezTo>
                  <a:pt x="45" y="88"/>
                  <a:pt x="40" y="93"/>
                  <a:pt x="40" y="100"/>
                </a:cubicBezTo>
                <a:cubicBezTo>
                  <a:pt x="40" y="107"/>
                  <a:pt x="45" y="112"/>
                  <a:pt x="52" y="112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31" name="Freeform 155">
            <a:extLst>
              <a:ext uri="{FF2B5EF4-FFF2-40B4-BE49-F238E27FC236}">
                <a16:creationId xmlns:a16="http://schemas.microsoft.com/office/drawing/2014/main" id="{438A065C-5CA7-C9BB-6848-73FA711075E1}"/>
              </a:ext>
            </a:extLst>
          </p:cNvPr>
          <p:cNvSpPr>
            <a:spLocks noEditPoints="1"/>
          </p:cNvSpPr>
          <p:nvPr/>
        </p:nvSpPr>
        <p:spPr bwMode="auto">
          <a:xfrm>
            <a:off x="10031239" y="2673940"/>
            <a:ext cx="340766" cy="334275"/>
          </a:xfrm>
          <a:custGeom>
            <a:avLst/>
            <a:gdLst>
              <a:gd name="T0" fmla="*/ 170 w 179"/>
              <a:gd name="T1" fmla="*/ 35 h 176"/>
              <a:gd name="T2" fmla="*/ 166 w 179"/>
              <a:gd name="T3" fmla="*/ 38 h 176"/>
              <a:gd name="T4" fmla="*/ 166 w 179"/>
              <a:gd name="T5" fmla="*/ 38 h 176"/>
              <a:gd name="T6" fmla="*/ 146 w 179"/>
              <a:gd name="T7" fmla="*/ 58 h 176"/>
              <a:gd name="T8" fmla="*/ 146 w 179"/>
              <a:gd name="T9" fmla="*/ 58 h 176"/>
              <a:gd name="T10" fmla="*/ 132 w 179"/>
              <a:gd name="T11" fmla="*/ 64 h 176"/>
              <a:gd name="T12" fmla="*/ 112 w 179"/>
              <a:gd name="T13" fmla="*/ 44 h 176"/>
              <a:gd name="T14" fmla="*/ 118 w 179"/>
              <a:gd name="T15" fmla="*/ 30 h 176"/>
              <a:gd name="T16" fmla="*/ 112 w 179"/>
              <a:gd name="T17" fmla="*/ 24 h 176"/>
              <a:gd name="T18" fmla="*/ 104 w 179"/>
              <a:gd name="T19" fmla="*/ 44 h 176"/>
              <a:gd name="T20" fmla="*/ 132 w 179"/>
              <a:gd name="T21" fmla="*/ 72 h 176"/>
              <a:gd name="T22" fmla="*/ 152 w 179"/>
              <a:gd name="T23" fmla="*/ 64 h 176"/>
              <a:gd name="T24" fmla="*/ 152 w 179"/>
              <a:gd name="T25" fmla="*/ 64 h 176"/>
              <a:gd name="T26" fmla="*/ 167 w 179"/>
              <a:gd name="T27" fmla="*/ 49 h 176"/>
              <a:gd name="T28" fmla="*/ 162 w 179"/>
              <a:gd name="T29" fmla="*/ 77 h 176"/>
              <a:gd name="T30" fmla="*/ 140 w 179"/>
              <a:gd name="T31" fmla="*/ 99 h 176"/>
              <a:gd name="T32" fmla="*/ 129 w 179"/>
              <a:gd name="T33" fmla="*/ 104 h 176"/>
              <a:gd name="T34" fmla="*/ 102 w 179"/>
              <a:gd name="T35" fmla="*/ 95 h 176"/>
              <a:gd name="T36" fmla="*/ 102 w 179"/>
              <a:gd name="T37" fmla="*/ 95 h 176"/>
              <a:gd name="T38" fmla="*/ 100 w 179"/>
              <a:gd name="T39" fmla="*/ 94 h 176"/>
              <a:gd name="T40" fmla="*/ 97 w 179"/>
              <a:gd name="T41" fmla="*/ 96 h 176"/>
              <a:gd name="T42" fmla="*/ 96 w 179"/>
              <a:gd name="T43" fmla="*/ 96 h 176"/>
              <a:gd name="T44" fmla="*/ 35 w 179"/>
              <a:gd name="T45" fmla="*/ 163 h 176"/>
              <a:gd name="T46" fmla="*/ 24 w 179"/>
              <a:gd name="T47" fmla="*/ 168 h 176"/>
              <a:gd name="T48" fmla="*/ 8 w 179"/>
              <a:gd name="T49" fmla="*/ 152 h 176"/>
              <a:gd name="T50" fmla="*/ 13 w 179"/>
              <a:gd name="T51" fmla="*/ 141 h 176"/>
              <a:gd name="T52" fmla="*/ 80 w 179"/>
              <a:gd name="T53" fmla="*/ 80 h 176"/>
              <a:gd name="T54" fmla="*/ 80 w 179"/>
              <a:gd name="T55" fmla="*/ 80 h 176"/>
              <a:gd name="T56" fmla="*/ 82 w 179"/>
              <a:gd name="T57" fmla="*/ 76 h 176"/>
              <a:gd name="T58" fmla="*/ 81 w 179"/>
              <a:gd name="T59" fmla="*/ 74 h 176"/>
              <a:gd name="T60" fmla="*/ 81 w 179"/>
              <a:gd name="T61" fmla="*/ 74 h 176"/>
              <a:gd name="T62" fmla="*/ 79 w 179"/>
              <a:gd name="T63" fmla="*/ 37 h 176"/>
              <a:gd name="T64" fmla="*/ 100 w 179"/>
              <a:gd name="T65" fmla="*/ 15 h 176"/>
              <a:gd name="T66" fmla="*/ 118 w 179"/>
              <a:gd name="T67" fmla="*/ 8 h 176"/>
              <a:gd name="T68" fmla="*/ 118 w 179"/>
              <a:gd name="T69" fmla="*/ 8 h 176"/>
              <a:gd name="T70" fmla="*/ 127 w 179"/>
              <a:gd name="T71" fmla="*/ 9 h 176"/>
              <a:gd name="T72" fmla="*/ 112 w 179"/>
              <a:gd name="T73" fmla="*/ 24 h 176"/>
              <a:gd name="T74" fmla="*/ 118 w 179"/>
              <a:gd name="T75" fmla="*/ 30 h 176"/>
              <a:gd name="T76" fmla="*/ 138 w 179"/>
              <a:gd name="T77" fmla="*/ 10 h 176"/>
              <a:gd name="T78" fmla="*/ 138 w 179"/>
              <a:gd name="T79" fmla="*/ 10 h 176"/>
              <a:gd name="T80" fmla="*/ 141 w 179"/>
              <a:gd name="T81" fmla="*/ 6 h 176"/>
              <a:gd name="T82" fmla="*/ 118 w 179"/>
              <a:gd name="T83" fmla="*/ 0 h 176"/>
              <a:gd name="T84" fmla="*/ 118 w 179"/>
              <a:gd name="T85" fmla="*/ 0 h 176"/>
              <a:gd name="T86" fmla="*/ 95 w 179"/>
              <a:gd name="T87" fmla="*/ 9 h 176"/>
              <a:gd name="T88" fmla="*/ 73 w 179"/>
              <a:gd name="T89" fmla="*/ 31 h 176"/>
              <a:gd name="T90" fmla="*/ 73 w 179"/>
              <a:gd name="T91" fmla="*/ 76 h 176"/>
              <a:gd name="T92" fmla="*/ 7 w 179"/>
              <a:gd name="T93" fmla="*/ 135 h 176"/>
              <a:gd name="T94" fmla="*/ 0 w 179"/>
              <a:gd name="T95" fmla="*/ 152 h 176"/>
              <a:gd name="T96" fmla="*/ 24 w 179"/>
              <a:gd name="T97" fmla="*/ 176 h 176"/>
              <a:gd name="T98" fmla="*/ 41 w 179"/>
              <a:gd name="T99" fmla="*/ 169 h 176"/>
              <a:gd name="T100" fmla="*/ 101 w 179"/>
              <a:gd name="T101" fmla="*/ 103 h 176"/>
              <a:gd name="T102" fmla="*/ 129 w 179"/>
              <a:gd name="T103" fmla="*/ 112 h 176"/>
              <a:gd name="T104" fmla="*/ 146 w 179"/>
              <a:gd name="T105" fmla="*/ 105 h 176"/>
              <a:gd name="T106" fmla="*/ 167 w 179"/>
              <a:gd name="T107" fmla="*/ 83 h 176"/>
              <a:gd name="T108" fmla="*/ 170 w 179"/>
              <a:gd name="T109" fmla="*/ 35 h 176"/>
              <a:gd name="T110" fmla="*/ 21 w 179"/>
              <a:gd name="T111" fmla="*/ 149 h 176"/>
              <a:gd name="T112" fmla="*/ 20 w 179"/>
              <a:gd name="T113" fmla="*/ 152 h 176"/>
              <a:gd name="T114" fmla="*/ 24 w 179"/>
              <a:gd name="T115" fmla="*/ 156 h 176"/>
              <a:gd name="T116" fmla="*/ 28 w 179"/>
              <a:gd name="T117" fmla="*/ 152 h 176"/>
              <a:gd name="T118" fmla="*/ 24 w 179"/>
              <a:gd name="T119" fmla="*/ 148 h 176"/>
              <a:gd name="T120" fmla="*/ 21 w 179"/>
              <a:gd name="T121" fmla="*/ 149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9" h="176">
                <a:moveTo>
                  <a:pt x="170" y="35"/>
                </a:moveTo>
                <a:cubicBezTo>
                  <a:pt x="166" y="38"/>
                  <a:pt x="166" y="38"/>
                  <a:pt x="166" y="38"/>
                </a:cubicBezTo>
                <a:cubicBezTo>
                  <a:pt x="166" y="38"/>
                  <a:pt x="166" y="38"/>
                  <a:pt x="166" y="38"/>
                </a:cubicBezTo>
                <a:cubicBezTo>
                  <a:pt x="146" y="58"/>
                  <a:pt x="146" y="58"/>
                  <a:pt x="146" y="58"/>
                </a:cubicBezTo>
                <a:cubicBezTo>
                  <a:pt x="146" y="58"/>
                  <a:pt x="146" y="58"/>
                  <a:pt x="146" y="58"/>
                </a:cubicBezTo>
                <a:cubicBezTo>
                  <a:pt x="142" y="62"/>
                  <a:pt x="137" y="64"/>
                  <a:pt x="132" y="64"/>
                </a:cubicBezTo>
                <a:cubicBezTo>
                  <a:pt x="121" y="64"/>
                  <a:pt x="112" y="55"/>
                  <a:pt x="112" y="44"/>
                </a:cubicBezTo>
                <a:cubicBezTo>
                  <a:pt x="112" y="38"/>
                  <a:pt x="114" y="34"/>
                  <a:pt x="118" y="30"/>
                </a:cubicBezTo>
                <a:cubicBezTo>
                  <a:pt x="112" y="24"/>
                  <a:pt x="112" y="24"/>
                  <a:pt x="112" y="24"/>
                </a:cubicBezTo>
                <a:cubicBezTo>
                  <a:pt x="107" y="29"/>
                  <a:pt x="104" y="36"/>
                  <a:pt x="104" y="44"/>
                </a:cubicBezTo>
                <a:cubicBezTo>
                  <a:pt x="104" y="59"/>
                  <a:pt x="117" y="72"/>
                  <a:pt x="132" y="72"/>
                </a:cubicBezTo>
                <a:cubicBezTo>
                  <a:pt x="140" y="72"/>
                  <a:pt x="147" y="69"/>
                  <a:pt x="152" y="64"/>
                </a:cubicBezTo>
                <a:cubicBezTo>
                  <a:pt x="152" y="64"/>
                  <a:pt x="152" y="64"/>
                  <a:pt x="152" y="64"/>
                </a:cubicBezTo>
                <a:cubicBezTo>
                  <a:pt x="167" y="49"/>
                  <a:pt x="167" y="49"/>
                  <a:pt x="167" y="49"/>
                </a:cubicBezTo>
                <a:cubicBezTo>
                  <a:pt x="170" y="60"/>
                  <a:pt x="168" y="71"/>
                  <a:pt x="162" y="77"/>
                </a:cubicBezTo>
                <a:cubicBezTo>
                  <a:pt x="140" y="99"/>
                  <a:pt x="140" y="99"/>
                  <a:pt x="140" y="99"/>
                </a:cubicBezTo>
                <a:cubicBezTo>
                  <a:pt x="137" y="102"/>
                  <a:pt x="133" y="104"/>
                  <a:pt x="129" y="104"/>
                </a:cubicBezTo>
                <a:cubicBezTo>
                  <a:pt x="129" y="104"/>
                  <a:pt x="115" y="103"/>
                  <a:pt x="102" y="95"/>
                </a:cubicBezTo>
                <a:cubicBezTo>
                  <a:pt x="102" y="95"/>
                  <a:pt x="102" y="95"/>
                  <a:pt x="102" y="95"/>
                </a:cubicBezTo>
                <a:cubicBezTo>
                  <a:pt x="101" y="94"/>
                  <a:pt x="101" y="94"/>
                  <a:pt x="100" y="94"/>
                </a:cubicBezTo>
                <a:cubicBezTo>
                  <a:pt x="98" y="94"/>
                  <a:pt x="97" y="95"/>
                  <a:pt x="97" y="96"/>
                </a:cubicBezTo>
                <a:cubicBezTo>
                  <a:pt x="96" y="96"/>
                  <a:pt x="96" y="96"/>
                  <a:pt x="96" y="96"/>
                </a:cubicBezTo>
                <a:cubicBezTo>
                  <a:pt x="35" y="163"/>
                  <a:pt x="35" y="163"/>
                  <a:pt x="35" y="163"/>
                </a:cubicBezTo>
                <a:cubicBezTo>
                  <a:pt x="32" y="166"/>
                  <a:pt x="28" y="168"/>
                  <a:pt x="24" y="168"/>
                </a:cubicBezTo>
                <a:cubicBezTo>
                  <a:pt x="15" y="168"/>
                  <a:pt x="8" y="161"/>
                  <a:pt x="8" y="152"/>
                </a:cubicBezTo>
                <a:cubicBezTo>
                  <a:pt x="8" y="148"/>
                  <a:pt x="10" y="144"/>
                  <a:pt x="13" y="141"/>
                </a:cubicBezTo>
                <a:cubicBezTo>
                  <a:pt x="80" y="80"/>
                  <a:pt x="80" y="80"/>
                  <a:pt x="80" y="80"/>
                </a:cubicBezTo>
                <a:cubicBezTo>
                  <a:pt x="80" y="80"/>
                  <a:pt x="80" y="80"/>
                  <a:pt x="80" y="80"/>
                </a:cubicBezTo>
                <a:cubicBezTo>
                  <a:pt x="81" y="79"/>
                  <a:pt x="82" y="78"/>
                  <a:pt x="82" y="76"/>
                </a:cubicBezTo>
                <a:cubicBezTo>
                  <a:pt x="82" y="76"/>
                  <a:pt x="81" y="75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69" y="59"/>
                  <a:pt x="69" y="47"/>
                  <a:pt x="79" y="37"/>
                </a:cubicBezTo>
                <a:cubicBezTo>
                  <a:pt x="100" y="15"/>
                  <a:pt x="100" y="15"/>
                  <a:pt x="100" y="15"/>
                </a:cubicBezTo>
                <a:cubicBezTo>
                  <a:pt x="106" y="9"/>
                  <a:pt x="113" y="8"/>
                  <a:pt x="118" y="8"/>
                </a:cubicBezTo>
                <a:cubicBezTo>
                  <a:pt x="118" y="8"/>
                  <a:pt x="118" y="8"/>
                  <a:pt x="118" y="8"/>
                </a:cubicBezTo>
                <a:cubicBezTo>
                  <a:pt x="121" y="8"/>
                  <a:pt x="124" y="8"/>
                  <a:pt x="127" y="9"/>
                </a:cubicBezTo>
                <a:cubicBezTo>
                  <a:pt x="112" y="24"/>
                  <a:pt x="112" y="24"/>
                  <a:pt x="112" y="24"/>
                </a:cubicBezTo>
                <a:cubicBezTo>
                  <a:pt x="118" y="30"/>
                  <a:pt x="118" y="30"/>
                  <a:pt x="118" y="30"/>
                </a:cubicBezTo>
                <a:cubicBezTo>
                  <a:pt x="138" y="10"/>
                  <a:pt x="138" y="10"/>
                  <a:pt x="138" y="10"/>
                </a:cubicBezTo>
                <a:cubicBezTo>
                  <a:pt x="138" y="10"/>
                  <a:pt x="138" y="10"/>
                  <a:pt x="138" y="10"/>
                </a:cubicBezTo>
                <a:cubicBezTo>
                  <a:pt x="141" y="6"/>
                  <a:pt x="141" y="6"/>
                  <a:pt x="141" y="6"/>
                </a:cubicBezTo>
                <a:cubicBezTo>
                  <a:pt x="133" y="2"/>
                  <a:pt x="125" y="0"/>
                  <a:pt x="118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09" y="0"/>
                  <a:pt x="101" y="3"/>
                  <a:pt x="95" y="9"/>
                </a:cubicBezTo>
                <a:cubicBezTo>
                  <a:pt x="73" y="31"/>
                  <a:pt x="73" y="31"/>
                  <a:pt x="73" y="31"/>
                </a:cubicBezTo>
                <a:cubicBezTo>
                  <a:pt x="59" y="46"/>
                  <a:pt x="63" y="62"/>
                  <a:pt x="73" y="76"/>
                </a:cubicBezTo>
                <a:cubicBezTo>
                  <a:pt x="7" y="135"/>
                  <a:pt x="7" y="135"/>
                  <a:pt x="7" y="135"/>
                </a:cubicBezTo>
                <a:cubicBezTo>
                  <a:pt x="3" y="139"/>
                  <a:pt x="0" y="145"/>
                  <a:pt x="0" y="152"/>
                </a:cubicBezTo>
                <a:cubicBezTo>
                  <a:pt x="0" y="165"/>
                  <a:pt x="11" y="176"/>
                  <a:pt x="24" y="176"/>
                </a:cubicBezTo>
                <a:cubicBezTo>
                  <a:pt x="31" y="176"/>
                  <a:pt x="37" y="173"/>
                  <a:pt x="41" y="169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14" y="111"/>
                  <a:pt x="127" y="112"/>
                  <a:pt x="129" y="112"/>
                </a:cubicBezTo>
                <a:cubicBezTo>
                  <a:pt x="135" y="112"/>
                  <a:pt x="141" y="110"/>
                  <a:pt x="146" y="105"/>
                </a:cubicBezTo>
                <a:cubicBezTo>
                  <a:pt x="167" y="83"/>
                  <a:pt x="167" y="83"/>
                  <a:pt x="167" y="83"/>
                </a:cubicBezTo>
                <a:cubicBezTo>
                  <a:pt x="178" y="72"/>
                  <a:pt x="179" y="52"/>
                  <a:pt x="170" y="35"/>
                </a:cubicBezTo>
                <a:moveTo>
                  <a:pt x="21" y="149"/>
                </a:moveTo>
                <a:cubicBezTo>
                  <a:pt x="20" y="150"/>
                  <a:pt x="20" y="151"/>
                  <a:pt x="20" y="152"/>
                </a:cubicBezTo>
                <a:cubicBezTo>
                  <a:pt x="20" y="154"/>
                  <a:pt x="22" y="156"/>
                  <a:pt x="24" y="156"/>
                </a:cubicBezTo>
                <a:cubicBezTo>
                  <a:pt x="26" y="156"/>
                  <a:pt x="28" y="154"/>
                  <a:pt x="28" y="152"/>
                </a:cubicBezTo>
                <a:cubicBezTo>
                  <a:pt x="28" y="150"/>
                  <a:pt x="26" y="148"/>
                  <a:pt x="24" y="148"/>
                </a:cubicBezTo>
                <a:cubicBezTo>
                  <a:pt x="23" y="148"/>
                  <a:pt x="22" y="148"/>
                  <a:pt x="21" y="149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3" name="Группа 457">
            <a:extLst>
              <a:ext uri="{FF2B5EF4-FFF2-40B4-BE49-F238E27FC236}">
                <a16:creationId xmlns:a16="http://schemas.microsoft.com/office/drawing/2014/main" id="{248886F0-F5E6-E1F0-6E5D-17C8BDD12F75}"/>
              </a:ext>
            </a:extLst>
          </p:cNvPr>
          <p:cNvGrpSpPr/>
          <p:nvPr/>
        </p:nvGrpSpPr>
        <p:grpSpPr>
          <a:xfrm>
            <a:off x="8810495" y="2651271"/>
            <a:ext cx="397962" cy="349842"/>
            <a:chOff x="3252555" y="2053301"/>
            <a:chExt cx="303967" cy="298338"/>
          </a:xfrm>
          <a:solidFill>
            <a:schemeClr val="tx1"/>
          </a:solidFill>
        </p:grpSpPr>
        <p:sp>
          <p:nvSpPr>
            <p:cNvPr id="36" name="Freeform 126">
              <a:extLst>
                <a:ext uri="{FF2B5EF4-FFF2-40B4-BE49-F238E27FC236}">
                  <a16:creationId xmlns:a16="http://schemas.microsoft.com/office/drawing/2014/main" id="{223863F2-1A16-7693-D7F5-056C44D49A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4474" y="2285498"/>
              <a:ext cx="66141" cy="66141"/>
            </a:xfrm>
            <a:custGeom>
              <a:avLst/>
              <a:gdLst>
                <a:gd name="T0" fmla="*/ 28 w 56"/>
                <a:gd name="T1" fmla="*/ 56 h 56"/>
                <a:gd name="T2" fmla="*/ 0 w 56"/>
                <a:gd name="T3" fmla="*/ 28 h 56"/>
                <a:gd name="T4" fmla="*/ 28 w 56"/>
                <a:gd name="T5" fmla="*/ 0 h 56"/>
                <a:gd name="T6" fmla="*/ 56 w 56"/>
                <a:gd name="T7" fmla="*/ 28 h 56"/>
                <a:gd name="T8" fmla="*/ 28 w 56"/>
                <a:gd name="T9" fmla="*/ 56 h 56"/>
                <a:gd name="T10" fmla="*/ 28 w 56"/>
                <a:gd name="T11" fmla="*/ 8 h 56"/>
                <a:gd name="T12" fmla="*/ 8 w 56"/>
                <a:gd name="T13" fmla="*/ 28 h 56"/>
                <a:gd name="T14" fmla="*/ 28 w 56"/>
                <a:gd name="T15" fmla="*/ 48 h 56"/>
                <a:gd name="T16" fmla="*/ 48 w 56"/>
                <a:gd name="T17" fmla="*/ 28 h 56"/>
                <a:gd name="T18" fmla="*/ 28 w 56"/>
                <a:gd name="T19" fmla="*/ 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56"/>
                  </a:moveTo>
                  <a:cubicBezTo>
                    <a:pt x="13" y="56"/>
                    <a:pt x="0" y="43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ubicBezTo>
                    <a:pt x="56" y="43"/>
                    <a:pt x="43" y="56"/>
                    <a:pt x="28" y="56"/>
                  </a:cubicBezTo>
                  <a:close/>
                  <a:moveTo>
                    <a:pt x="28" y="8"/>
                  </a:moveTo>
                  <a:cubicBezTo>
                    <a:pt x="17" y="8"/>
                    <a:pt x="8" y="17"/>
                    <a:pt x="8" y="28"/>
                  </a:cubicBezTo>
                  <a:cubicBezTo>
                    <a:pt x="8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8"/>
                  </a:cubicBezTo>
                  <a:cubicBezTo>
                    <a:pt x="48" y="17"/>
                    <a:pt x="39" y="8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7" name="Freeform 127">
              <a:extLst>
                <a:ext uri="{FF2B5EF4-FFF2-40B4-BE49-F238E27FC236}">
                  <a16:creationId xmlns:a16="http://schemas.microsoft.com/office/drawing/2014/main" id="{025F4D3E-EACF-6D18-1952-16BFAF4BB9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8462" y="2285498"/>
              <a:ext cx="66141" cy="66141"/>
            </a:xfrm>
            <a:custGeom>
              <a:avLst/>
              <a:gdLst>
                <a:gd name="T0" fmla="*/ 28 w 56"/>
                <a:gd name="T1" fmla="*/ 56 h 56"/>
                <a:gd name="T2" fmla="*/ 0 w 56"/>
                <a:gd name="T3" fmla="*/ 28 h 56"/>
                <a:gd name="T4" fmla="*/ 28 w 56"/>
                <a:gd name="T5" fmla="*/ 0 h 56"/>
                <a:gd name="T6" fmla="*/ 56 w 56"/>
                <a:gd name="T7" fmla="*/ 28 h 56"/>
                <a:gd name="T8" fmla="*/ 28 w 56"/>
                <a:gd name="T9" fmla="*/ 56 h 56"/>
                <a:gd name="T10" fmla="*/ 28 w 56"/>
                <a:gd name="T11" fmla="*/ 8 h 56"/>
                <a:gd name="T12" fmla="*/ 8 w 56"/>
                <a:gd name="T13" fmla="*/ 28 h 56"/>
                <a:gd name="T14" fmla="*/ 28 w 56"/>
                <a:gd name="T15" fmla="*/ 48 h 56"/>
                <a:gd name="T16" fmla="*/ 48 w 56"/>
                <a:gd name="T17" fmla="*/ 28 h 56"/>
                <a:gd name="T18" fmla="*/ 28 w 56"/>
                <a:gd name="T19" fmla="*/ 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56"/>
                  </a:moveTo>
                  <a:cubicBezTo>
                    <a:pt x="13" y="56"/>
                    <a:pt x="0" y="43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ubicBezTo>
                    <a:pt x="56" y="43"/>
                    <a:pt x="43" y="56"/>
                    <a:pt x="28" y="56"/>
                  </a:cubicBezTo>
                  <a:close/>
                  <a:moveTo>
                    <a:pt x="28" y="8"/>
                  </a:moveTo>
                  <a:cubicBezTo>
                    <a:pt x="17" y="8"/>
                    <a:pt x="8" y="17"/>
                    <a:pt x="8" y="28"/>
                  </a:cubicBezTo>
                  <a:cubicBezTo>
                    <a:pt x="8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8"/>
                  </a:cubicBezTo>
                  <a:cubicBezTo>
                    <a:pt x="48" y="17"/>
                    <a:pt x="39" y="8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8" name="Rectangle 128">
              <a:extLst>
                <a:ext uri="{FF2B5EF4-FFF2-40B4-BE49-F238E27FC236}">
                  <a16:creationId xmlns:a16="http://schemas.microsoft.com/office/drawing/2014/main" id="{87281066-791D-AD80-3064-ED61927C1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393" y="2313643"/>
              <a:ext cx="56290" cy="84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" name="Freeform 129">
              <a:extLst>
                <a:ext uri="{FF2B5EF4-FFF2-40B4-BE49-F238E27FC236}">
                  <a16:creationId xmlns:a16="http://schemas.microsoft.com/office/drawing/2014/main" id="{E5AA7995-BF1A-BA03-63D2-0EB87818F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555" y="2053301"/>
              <a:ext cx="71770" cy="264564"/>
            </a:xfrm>
            <a:custGeom>
              <a:avLst/>
              <a:gdLst>
                <a:gd name="T0" fmla="*/ 44 w 51"/>
                <a:gd name="T1" fmla="*/ 188 h 188"/>
                <a:gd name="T2" fmla="*/ 30 w 51"/>
                <a:gd name="T3" fmla="*/ 6 h 188"/>
                <a:gd name="T4" fmla="*/ 0 w 51"/>
                <a:gd name="T5" fmla="*/ 6 h 188"/>
                <a:gd name="T6" fmla="*/ 0 w 51"/>
                <a:gd name="T7" fmla="*/ 0 h 188"/>
                <a:gd name="T8" fmla="*/ 37 w 51"/>
                <a:gd name="T9" fmla="*/ 0 h 188"/>
                <a:gd name="T10" fmla="*/ 51 w 51"/>
                <a:gd name="T11" fmla="*/ 188 h 188"/>
                <a:gd name="T12" fmla="*/ 44 w 51"/>
                <a:gd name="T13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188">
                  <a:moveTo>
                    <a:pt x="44" y="188"/>
                  </a:moveTo>
                  <a:lnTo>
                    <a:pt x="3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37" y="0"/>
                  </a:lnTo>
                  <a:lnTo>
                    <a:pt x="51" y="188"/>
                  </a:lnTo>
                  <a:lnTo>
                    <a:pt x="44" y="1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" name="Freeform 130">
              <a:extLst>
                <a:ext uri="{FF2B5EF4-FFF2-40B4-BE49-F238E27FC236}">
                  <a16:creationId xmlns:a16="http://schemas.microsoft.com/office/drawing/2014/main" id="{51EF2C0B-58F9-AFDF-7112-5B3EFB1D3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4623" y="2091297"/>
              <a:ext cx="251899" cy="164649"/>
            </a:xfrm>
            <a:custGeom>
              <a:avLst/>
              <a:gdLst>
                <a:gd name="T0" fmla="*/ 7 w 179"/>
                <a:gd name="T1" fmla="*/ 117 h 117"/>
                <a:gd name="T2" fmla="*/ 7 w 179"/>
                <a:gd name="T3" fmla="*/ 111 h 117"/>
                <a:gd name="T4" fmla="*/ 149 w 179"/>
                <a:gd name="T5" fmla="*/ 101 h 117"/>
                <a:gd name="T6" fmla="*/ 171 w 179"/>
                <a:gd name="T7" fmla="*/ 6 h 117"/>
                <a:gd name="T8" fmla="*/ 0 w 179"/>
                <a:gd name="T9" fmla="*/ 6 h 117"/>
                <a:gd name="T10" fmla="*/ 0 w 179"/>
                <a:gd name="T11" fmla="*/ 0 h 117"/>
                <a:gd name="T12" fmla="*/ 179 w 179"/>
                <a:gd name="T13" fmla="*/ 0 h 117"/>
                <a:gd name="T14" fmla="*/ 154 w 179"/>
                <a:gd name="T15" fmla="*/ 107 h 117"/>
                <a:gd name="T16" fmla="*/ 7 w 17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17">
                  <a:moveTo>
                    <a:pt x="7" y="117"/>
                  </a:moveTo>
                  <a:lnTo>
                    <a:pt x="7" y="111"/>
                  </a:lnTo>
                  <a:lnTo>
                    <a:pt x="149" y="101"/>
                  </a:lnTo>
                  <a:lnTo>
                    <a:pt x="171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179" y="0"/>
                  </a:lnTo>
                  <a:lnTo>
                    <a:pt x="154" y="107"/>
                  </a:lnTo>
                  <a:lnTo>
                    <a:pt x="7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34" name="Freeform 101">
            <a:extLst>
              <a:ext uri="{FF2B5EF4-FFF2-40B4-BE49-F238E27FC236}">
                <a16:creationId xmlns:a16="http://schemas.microsoft.com/office/drawing/2014/main" id="{EA451C91-7E43-BA6E-0070-9DBFC0F82A30}"/>
              </a:ext>
            </a:extLst>
          </p:cNvPr>
          <p:cNvSpPr>
            <a:spLocks noEditPoints="1"/>
          </p:cNvSpPr>
          <p:nvPr/>
        </p:nvSpPr>
        <p:spPr bwMode="auto">
          <a:xfrm>
            <a:off x="9254551" y="2659852"/>
            <a:ext cx="334275" cy="334275"/>
          </a:xfrm>
          <a:custGeom>
            <a:avLst/>
            <a:gdLst>
              <a:gd name="T0" fmla="*/ 168 w 176"/>
              <a:gd name="T1" fmla="*/ 4 h 176"/>
              <a:gd name="T2" fmla="*/ 8 w 176"/>
              <a:gd name="T3" fmla="*/ 4 h 176"/>
              <a:gd name="T4" fmla="*/ 0 w 176"/>
              <a:gd name="T5" fmla="*/ 20 h 176"/>
              <a:gd name="T6" fmla="*/ 8 w 176"/>
              <a:gd name="T7" fmla="*/ 172 h 176"/>
              <a:gd name="T8" fmla="*/ 168 w 176"/>
              <a:gd name="T9" fmla="*/ 172 h 176"/>
              <a:gd name="T10" fmla="*/ 176 w 176"/>
              <a:gd name="T11" fmla="*/ 20 h 176"/>
              <a:gd name="T12" fmla="*/ 80 w 176"/>
              <a:gd name="T13" fmla="*/ 168 h 176"/>
              <a:gd name="T14" fmla="*/ 96 w 176"/>
              <a:gd name="T15" fmla="*/ 168 h 176"/>
              <a:gd name="T16" fmla="*/ 104 w 176"/>
              <a:gd name="T17" fmla="*/ 124 h 176"/>
              <a:gd name="T18" fmla="*/ 72 w 176"/>
              <a:gd name="T19" fmla="*/ 124 h 176"/>
              <a:gd name="T20" fmla="*/ 16 w 176"/>
              <a:gd name="T21" fmla="*/ 24 h 176"/>
              <a:gd name="T22" fmla="*/ 160 w 176"/>
              <a:gd name="T23" fmla="*/ 16 h 176"/>
              <a:gd name="T24" fmla="*/ 160 w 176"/>
              <a:gd name="T25" fmla="*/ 8 h 176"/>
              <a:gd name="T26" fmla="*/ 140 w 176"/>
              <a:gd name="T27" fmla="*/ 72 h 176"/>
              <a:gd name="T28" fmla="*/ 140 w 176"/>
              <a:gd name="T29" fmla="*/ 40 h 176"/>
              <a:gd name="T30" fmla="*/ 112 w 176"/>
              <a:gd name="T31" fmla="*/ 68 h 176"/>
              <a:gd name="T32" fmla="*/ 136 w 176"/>
              <a:gd name="T33" fmla="*/ 48 h 176"/>
              <a:gd name="T34" fmla="*/ 120 w 176"/>
              <a:gd name="T35" fmla="*/ 48 h 176"/>
              <a:gd name="T36" fmla="*/ 64 w 176"/>
              <a:gd name="T37" fmla="*/ 68 h 176"/>
              <a:gd name="T38" fmla="*/ 36 w 176"/>
              <a:gd name="T39" fmla="*/ 40 h 176"/>
              <a:gd name="T40" fmla="*/ 36 w 176"/>
              <a:gd name="T41" fmla="*/ 72 h 176"/>
              <a:gd name="T42" fmla="*/ 56 w 176"/>
              <a:gd name="T43" fmla="*/ 64 h 176"/>
              <a:gd name="T44" fmla="*/ 36 w 176"/>
              <a:gd name="T45" fmla="*/ 112 h 176"/>
              <a:gd name="T46" fmla="*/ 64 w 176"/>
              <a:gd name="T47" fmla="*/ 84 h 176"/>
              <a:gd name="T48" fmla="*/ 32 w 176"/>
              <a:gd name="T49" fmla="*/ 84 h 176"/>
              <a:gd name="T50" fmla="*/ 40 w 176"/>
              <a:gd name="T51" fmla="*/ 88 h 176"/>
              <a:gd name="T52" fmla="*/ 40 w 176"/>
              <a:gd name="T53" fmla="*/ 104 h 176"/>
              <a:gd name="T54" fmla="*/ 140 w 176"/>
              <a:gd name="T55" fmla="*/ 112 h 176"/>
              <a:gd name="T56" fmla="*/ 140 w 176"/>
              <a:gd name="T57" fmla="*/ 80 h 176"/>
              <a:gd name="T58" fmla="*/ 112 w 176"/>
              <a:gd name="T59" fmla="*/ 108 h 176"/>
              <a:gd name="T60" fmla="*/ 136 w 176"/>
              <a:gd name="T61" fmla="*/ 88 h 176"/>
              <a:gd name="T62" fmla="*/ 120 w 176"/>
              <a:gd name="T63" fmla="*/ 88 h 176"/>
              <a:gd name="T64" fmla="*/ 64 w 176"/>
              <a:gd name="T65" fmla="*/ 148 h 176"/>
              <a:gd name="T66" fmla="*/ 36 w 176"/>
              <a:gd name="T67" fmla="*/ 120 h 176"/>
              <a:gd name="T68" fmla="*/ 36 w 176"/>
              <a:gd name="T69" fmla="*/ 152 h 176"/>
              <a:gd name="T70" fmla="*/ 56 w 176"/>
              <a:gd name="T71" fmla="*/ 144 h 176"/>
              <a:gd name="T72" fmla="*/ 76 w 176"/>
              <a:gd name="T73" fmla="*/ 72 h 176"/>
              <a:gd name="T74" fmla="*/ 104 w 176"/>
              <a:gd name="T75" fmla="*/ 44 h 176"/>
              <a:gd name="T76" fmla="*/ 72 w 176"/>
              <a:gd name="T77" fmla="*/ 44 h 176"/>
              <a:gd name="T78" fmla="*/ 80 w 176"/>
              <a:gd name="T79" fmla="*/ 48 h 176"/>
              <a:gd name="T80" fmla="*/ 80 w 176"/>
              <a:gd name="T81" fmla="*/ 64 h 176"/>
              <a:gd name="T82" fmla="*/ 140 w 176"/>
              <a:gd name="T83" fmla="*/ 152 h 176"/>
              <a:gd name="T84" fmla="*/ 140 w 176"/>
              <a:gd name="T85" fmla="*/ 120 h 176"/>
              <a:gd name="T86" fmla="*/ 112 w 176"/>
              <a:gd name="T87" fmla="*/ 148 h 176"/>
              <a:gd name="T88" fmla="*/ 136 w 176"/>
              <a:gd name="T89" fmla="*/ 128 h 176"/>
              <a:gd name="T90" fmla="*/ 120 w 176"/>
              <a:gd name="T91" fmla="*/ 128 h 176"/>
              <a:gd name="T92" fmla="*/ 104 w 176"/>
              <a:gd name="T93" fmla="*/ 108 h 176"/>
              <a:gd name="T94" fmla="*/ 76 w 176"/>
              <a:gd name="T95" fmla="*/ 80 h 176"/>
              <a:gd name="T96" fmla="*/ 76 w 176"/>
              <a:gd name="T97" fmla="*/ 112 h 176"/>
              <a:gd name="T98" fmla="*/ 96 w 176"/>
              <a:gd name="T99" fmla="*/ 10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6" h="176">
                <a:moveTo>
                  <a:pt x="172" y="16"/>
                </a:moveTo>
                <a:cubicBezTo>
                  <a:pt x="168" y="16"/>
                  <a:pt x="168" y="16"/>
                  <a:pt x="168" y="16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2"/>
                  <a:pt x="166" y="0"/>
                  <a:pt x="164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0"/>
                  <a:pt x="8" y="2"/>
                  <a:pt x="8" y="4"/>
                </a:cubicBezTo>
                <a:cubicBezTo>
                  <a:pt x="8" y="16"/>
                  <a:pt x="8" y="16"/>
                  <a:pt x="8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2" y="16"/>
                  <a:pt x="0" y="18"/>
                  <a:pt x="0" y="20"/>
                </a:cubicBezTo>
                <a:cubicBezTo>
                  <a:pt x="0" y="22"/>
                  <a:pt x="2" y="24"/>
                  <a:pt x="4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172"/>
                  <a:pt x="8" y="172"/>
                  <a:pt x="8" y="172"/>
                </a:cubicBezTo>
                <a:cubicBezTo>
                  <a:pt x="8" y="174"/>
                  <a:pt x="10" y="176"/>
                  <a:pt x="12" y="176"/>
                </a:cubicBezTo>
                <a:cubicBezTo>
                  <a:pt x="164" y="176"/>
                  <a:pt x="164" y="176"/>
                  <a:pt x="164" y="176"/>
                </a:cubicBezTo>
                <a:cubicBezTo>
                  <a:pt x="166" y="176"/>
                  <a:pt x="168" y="174"/>
                  <a:pt x="168" y="172"/>
                </a:cubicBezTo>
                <a:cubicBezTo>
                  <a:pt x="168" y="24"/>
                  <a:pt x="168" y="24"/>
                  <a:pt x="168" y="24"/>
                </a:cubicBezTo>
                <a:cubicBezTo>
                  <a:pt x="172" y="24"/>
                  <a:pt x="172" y="24"/>
                  <a:pt x="172" y="24"/>
                </a:cubicBezTo>
                <a:cubicBezTo>
                  <a:pt x="174" y="24"/>
                  <a:pt x="176" y="22"/>
                  <a:pt x="176" y="20"/>
                </a:cubicBezTo>
                <a:cubicBezTo>
                  <a:pt x="176" y="18"/>
                  <a:pt x="174" y="16"/>
                  <a:pt x="172" y="16"/>
                </a:cubicBezTo>
                <a:moveTo>
                  <a:pt x="96" y="168"/>
                </a:moveTo>
                <a:cubicBezTo>
                  <a:pt x="80" y="168"/>
                  <a:pt x="80" y="168"/>
                  <a:pt x="80" y="168"/>
                </a:cubicBezTo>
                <a:cubicBezTo>
                  <a:pt x="80" y="128"/>
                  <a:pt x="80" y="128"/>
                  <a:pt x="80" y="128"/>
                </a:cubicBezTo>
                <a:cubicBezTo>
                  <a:pt x="96" y="128"/>
                  <a:pt x="96" y="128"/>
                  <a:pt x="96" y="128"/>
                </a:cubicBezTo>
                <a:lnTo>
                  <a:pt x="96" y="168"/>
                </a:lnTo>
                <a:close/>
                <a:moveTo>
                  <a:pt x="160" y="168"/>
                </a:moveTo>
                <a:cubicBezTo>
                  <a:pt x="104" y="168"/>
                  <a:pt x="104" y="168"/>
                  <a:pt x="104" y="168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4" y="122"/>
                  <a:pt x="102" y="120"/>
                  <a:pt x="100" y="120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4" y="120"/>
                  <a:pt x="72" y="122"/>
                  <a:pt x="72" y="124"/>
                </a:cubicBezTo>
                <a:cubicBezTo>
                  <a:pt x="72" y="168"/>
                  <a:pt x="72" y="168"/>
                  <a:pt x="72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6" y="24"/>
                  <a:pt x="16" y="24"/>
                  <a:pt x="16" y="24"/>
                </a:cubicBezTo>
                <a:cubicBezTo>
                  <a:pt x="160" y="24"/>
                  <a:pt x="160" y="24"/>
                  <a:pt x="160" y="24"/>
                </a:cubicBezTo>
                <a:lnTo>
                  <a:pt x="160" y="168"/>
                </a:lnTo>
                <a:close/>
                <a:moveTo>
                  <a:pt x="160" y="16"/>
                </a:moveTo>
                <a:cubicBezTo>
                  <a:pt x="16" y="16"/>
                  <a:pt x="16" y="16"/>
                  <a:pt x="16" y="16"/>
                </a:cubicBezTo>
                <a:cubicBezTo>
                  <a:pt x="16" y="8"/>
                  <a:pt x="16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lnTo>
                  <a:pt x="160" y="16"/>
                </a:lnTo>
                <a:close/>
                <a:moveTo>
                  <a:pt x="116" y="72"/>
                </a:moveTo>
                <a:cubicBezTo>
                  <a:pt x="140" y="72"/>
                  <a:pt x="140" y="72"/>
                  <a:pt x="140" y="72"/>
                </a:cubicBezTo>
                <a:cubicBezTo>
                  <a:pt x="142" y="72"/>
                  <a:pt x="144" y="70"/>
                  <a:pt x="144" y="68"/>
                </a:cubicBezTo>
                <a:cubicBezTo>
                  <a:pt x="144" y="44"/>
                  <a:pt x="144" y="44"/>
                  <a:pt x="144" y="44"/>
                </a:cubicBezTo>
                <a:cubicBezTo>
                  <a:pt x="144" y="42"/>
                  <a:pt x="142" y="40"/>
                  <a:pt x="140" y="4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14" y="40"/>
                  <a:pt x="112" y="42"/>
                  <a:pt x="112" y="44"/>
                </a:cubicBezTo>
                <a:cubicBezTo>
                  <a:pt x="112" y="68"/>
                  <a:pt x="112" y="68"/>
                  <a:pt x="112" y="68"/>
                </a:cubicBezTo>
                <a:cubicBezTo>
                  <a:pt x="112" y="70"/>
                  <a:pt x="114" y="72"/>
                  <a:pt x="116" y="72"/>
                </a:cubicBezTo>
                <a:moveTo>
                  <a:pt x="120" y="48"/>
                </a:moveTo>
                <a:cubicBezTo>
                  <a:pt x="136" y="48"/>
                  <a:pt x="136" y="48"/>
                  <a:pt x="136" y="48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20" y="64"/>
                  <a:pt x="120" y="64"/>
                  <a:pt x="120" y="64"/>
                </a:cubicBezTo>
                <a:lnTo>
                  <a:pt x="120" y="48"/>
                </a:lnTo>
                <a:close/>
                <a:moveTo>
                  <a:pt x="36" y="72"/>
                </a:moveTo>
                <a:cubicBezTo>
                  <a:pt x="60" y="72"/>
                  <a:pt x="60" y="72"/>
                  <a:pt x="60" y="72"/>
                </a:cubicBezTo>
                <a:cubicBezTo>
                  <a:pt x="62" y="72"/>
                  <a:pt x="64" y="70"/>
                  <a:pt x="64" y="68"/>
                </a:cubicBezTo>
                <a:cubicBezTo>
                  <a:pt x="64" y="44"/>
                  <a:pt x="64" y="44"/>
                  <a:pt x="64" y="44"/>
                </a:cubicBezTo>
                <a:cubicBezTo>
                  <a:pt x="64" y="42"/>
                  <a:pt x="62" y="40"/>
                  <a:pt x="60" y="40"/>
                </a:cubicBezTo>
                <a:cubicBezTo>
                  <a:pt x="36" y="40"/>
                  <a:pt x="36" y="40"/>
                  <a:pt x="36" y="40"/>
                </a:cubicBezTo>
                <a:cubicBezTo>
                  <a:pt x="34" y="40"/>
                  <a:pt x="32" y="42"/>
                  <a:pt x="32" y="44"/>
                </a:cubicBezTo>
                <a:cubicBezTo>
                  <a:pt x="32" y="68"/>
                  <a:pt x="32" y="68"/>
                  <a:pt x="32" y="68"/>
                </a:cubicBezTo>
                <a:cubicBezTo>
                  <a:pt x="32" y="70"/>
                  <a:pt x="34" y="72"/>
                  <a:pt x="36" y="72"/>
                </a:cubicBezTo>
                <a:moveTo>
                  <a:pt x="40" y="48"/>
                </a:moveTo>
                <a:cubicBezTo>
                  <a:pt x="56" y="48"/>
                  <a:pt x="56" y="48"/>
                  <a:pt x="56" y="48"/>
                </a:cubicBezTo>
                <a:cubicBezTo>
                  <a:pt x="56" y="64"/>
                  <a:pt x="56" y="64"/>
                  <a:pt x="56" y="64"/>
                </a:cubicBezTo>
                <a:cubicBezTo>
                  <a:pt x="40" y="64"/>
                  <a:pt x="40" y="64"/>
                  <a:pt x="40" y="64"/>
                </a:cubicBezTo>
                <a:lnTo>
                  <a:pt x="40" y="48"/>
                </a:lnTo>
                <a:close/>
                <a:moveTo>
                  <a:pt x="36" y="112"/>
                </a:moveTo>
                <a:cubicBezTo>
                  <a:pt x="60" y="112"/>
                  <a:pt x="60" y="112"/>
                  <a:pt x="60" y="112"/>
                </a:cubicBezTo>
                <a:cubicBezTo>
                  <a:pt x="62" y="112"/>
                  <a:pt x="64" y="110"/>
                  <a:pt x="64" y="108"/>
                </a:cubicBezTo>
                <a:cubicBezTo>
                  <a:pt x="64" y="84"/>
                  <a:pt x="64" y="84"/>
                  <a:pt x="64" y="84"/>
                </a:cubicBezTo>
                <a:cubicBezTo>
                  <a:pt x="64" y="82"/>
                  <a:pt x="62" y="80"/>
                  <a:pt x="60" y="80"/>
                </a:cubicBezTo>
                <a:cubicBezTo>
                  <a:pt x="36" y="80"/>
                  <a:pt x="36" y="80"/>
                  <a:pt x="36" y="80"/>
                </a:cubicBezTo>
                <a:cubicBezTo>
                  <a:pt x="34" y="80"/>
                  <a:pt x="32" y="82"/>
                  <a:pt x="32" y="84"/>
                </a:cubicBezTo>
                <a:cubicBezTo>
                  <a:pt x="32" y="108"/>
                  <a:pt x="32" y="108"/>
                  <a:pt x="32" y="108"/>
                </a:cubicBezTo>
                <a:cubicBezTo>
                  <a:pt x="32" y="110"/>
                  <a:pt x="34" y="112"/>
                  <a:pt x="36" y="112"/>
                </a:cubicBezTo>
                <a:moveTo>
                  <a:pt x="40" y="88"/>
                </a:moveTo>
                <a:cubicBezTo>
                  <a:pt x="56" y="88"/>
                  <a:pt x="56" y="88"/>
                  <a:pt x="56" y="88"/>
                </a:cubicBezTo>
                <a:cubicBezTo>
                  <a:pt x="56" y="104"/>
                  <a:pt x="56" y="104"/>
                  <a:pt x="56" y="104"/>
                </a:cubicBezTo>
                <a:cubicBezTo>
                  <a:pt x="40" y="104"/>
                  <a:pt x="40" y="104"/>
                  <a:pt x="40" y="104"/>
                </a:cubicBezTo>
                <a:lnTo>
                  <a:pt x="40" y="88"/>
                </a:lnTo>
                <a:close/>
                <a:moveTo>
                  <a:pt x="116" y="112"/>
                </a:moveTo>
                <a:cubicBezTo>
                  <a:pt x="140" y="112"/>
                  <a:pt x="140" y="112"/>
                  <a:pt x="140" y="112"/>
                </a:cubicBezTo>
                <a:cubicBezTo>
                  <a:pt x="142" y="112"/>
                  <a:pt x="144" y="110"/>
                  <a:pt x="144" y="108"/>
                </a:cubicBezTo>
                <a:cubicBezTo>
                  <a:pt x="144" y="84"/>
                  <a:pt x="144" y="84"/>
                  <a:pt x="144" y="84"/>
                </a:cubicBezTo>
                <a:cubicBezTo>
                  <a:pt x="144" y="82"/>
                  <a:pt x="142" y="80"/>
                  <a:pt x="140" y="80"/>
                </a:cubicBezTo>
                <a:cubicBezTo>
                  <a:pt x="116" y="80"/>
                  <a:pt x="116" y="80"/>
                  <a:pt x="116" y="80"/>
                </a:cubicBezTo>
                <a:cubicBezTo>
                  <a:pt x="114" y="80"/>
                  <a:pt x="112" y="82"/>
                  <a:pt x="112" y="84"/>
                </a:cubicBezTo>
                <a:cubicBezTo>
                  <a:pt x="112" y="108"/>
                  <a:pt x="112" y="108"/>
                  <a:pt x="112" y="108"/>
                </a:cubicBezTo>
                <a:cubicBezTo>
                  <a:pt x="112" y="110"/>
                  <a:pt x="114" y="112"/>
                  <a:pt x="116" y="112"/>
                </a:cubicBezTo>
                <a:moveTo>
                  <a:pt x="120" y="88"/>
                </a:moveTo>
                <a:cubicBezTo>
                  <a:pt x="136" y="88"/>
                  <a:pt x="136" y="88"/>
                  <a:pt x="136" y="88"/>
                </a:cubicBezTo>
                <a:cubicBezTo>
                  <a:pt x="136" y="104"/>
                  <a:pt x="136" y="104"/>
                  <a:pt x="136" y="104"/>
                </a:cubicBezTo>
                <a:cubicBezTo>
                  <a:pt x="120" y="104"/>
                  <a:pt x="120" y="104"/>
                  <a:pt x="120" y="104"/>
                </a:cubicBezTo>
                <a:lnTo>
                  <a:pt x="120" y="88"/>
                </a:lnTo>
                <a:close/>
                <a:moveTo>
                  <a:pt x="36" y="152"/>
                </a:moveTo>
                <a:cubicBezTo>
                  <a:pt x="60" y="152"/>
                  <a:pt x="60" y="152"/>
                  <a:pt x="60" y="152"/>
                </a:cubicBezTo>
                <a:cubicBezTo>
                  <a:pt x="62" y="152"/>
                  <a:pt x="64" y="150"/>
                  <a:pt x="64" y="148"/>
                </a:cubicBezTo>
                <a:cubicBezTo>
                  <a:pt x="64" y="124"/>
                  <a:pt x="64" y="124"/>
                  <a:pt x="64" y="124"/>
                </a:cubicBezTo>
                <a:cubicBezTo>
                  <a:pt x="64" y="122"/>
                  <a:pt x="62" y="120"/>
                  <a:pt x="60" y="120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4" y="120"/>
                  <a:pt x="32" y="122"/>
                  <a:pt x="32" y="124"/>
                </a:cubicBezTo>
                <a:cubicBezTo>
                  <a:pt x="32" y="148"/>
                  <a:pt x="32" y="148"/>
                  <a:pt x="32" y="148"/>
                </a:cubicBezTo>
                <a:cubicBezTo>
                  <a:pt x="32" y="150"/>
                  <a:pt x="34" y="152"/>
                  <a:pt x="36" y="152"/>
                </a:cubicBezTo>
                <a:moveTo>
                  <a:pt x="40" y="128"/>
                </a:moveTo>
                <a:cubicBezTo>
                  <a:pt x="56" y="128"/>
                  <a:pt x="56" y="128"/>
                  <a:pt x="56" y="128"/>
                </a:cubicBezTo>
                <a:cubicBezTo>
                  <a:pt x="56" y="144"/>
                  <a:pt x="56" y="144"/>
                  <a:pt x="56" y="144"/>
                </a:cubicBezTo>
                <a:cubicBezTo>
                  <a:pt x="40" y="144"/>
                  <a:pt x="40" y="144"/>
                  <a:pt x="40" y="144"/>
                </a:cubicBezTo>
                <a:lnTo>
                  <a:pt x="40" y="128"/>
                </a:lnTo>
                <a:close/>
                <a:moveTo>
                  <a:pt x="76" y="72"/>
                </a:moveTo>
                <a:cubicBezTo>
                  <a:pt x="100" y="72"/>
                  <a:pt x="100" y="72"/>
                  <a:pt x="100" y="72"/>
                </a:cubicBezTo>
                <a:cubicBezTo>
                  <a:pt x="102" y="72"/>
                  <a:pt x="104" y="70"/>
                  <a:pt x="104" y="68"/>
                </a:cubicBezTo>
                <a:cubicBezTo>
                  <a:pt x="104" y="44"/>
                  <a:pt x="104" y="44"/>
                  <a:pt x="104" y="44"/>
                </a:cubicBezTo>
                <a:cubicBezTo>
                  <a:pt x="104" y="42"/>
                  <a:pt x="102" y="40"/>
                  <a:pt x="100" y="40"/>
                </a:cubicBezTo>
                <a:cubicBezTo>
                  <a:pt x="76" y="40"/>
                  <a:pt x="76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68"/>
                  <a:pt x="72" y="68"/>
                  <a:pt x="72" y="68"/>
                </a:cubicBezTo>
                <a:cubicBezTo>
                  <a:pt x="72" y="70"/>
                  <a:pt x="74" y="72"/>
                  <a:pt x="76" y="72"/>
                </a:cubicBezTo>
                <a:moveTo>
                  <a:pt x="80" y="48"/>
                </a:moveTo>
                <a:cubicBezTo>
                  <a:pt x="96" y="48"/>
                  <a:pt x="96" y="48"/>
                  <a:pt x="96" y="48"/>
                </a:cubicBezTo>
                <a:cubicBezTo>
                  <a:pt x="96" y="64"/>
                  <a:pt x="96" y="64"/>
                  <a:pt x="96" y="64"/>
                </a:cubicBezTo>
                <a:cubicBezTo>
                  <a:pt x="80" y="64"/>
                  <a:pt x="80" y="64"/>
                  <a:pt x="80" y="64"/>
                </a:cubicBezTo>
                <a:lnTo>
                  <a:pt x="80" y="48"/>
                </a:lnTo>
                <a:close/>
                <a:moveTo>
                  <a:pt x="116" y="152"/>
                </a:moveTo>
                <a:cubicBezTo>
                  <a:pt x="140" y="152"/>
                  <a:pt x="140" y="152"/>
                  <a:pt x="140" y="152"/>
                </a:cubicBezTo>
                <a:cubicBezTo>
                  <a:pt x="142" y="152"/>
                  <a:pt x="144" y="150"/>
                  <a:pt x="144" y="148"/>
                </a:cubicBezTo>
                <a:cubicBezTo>
                  <a:pt x="144" y="124"/>
                  <a:pt x="144" y="124"/>
                  <a:pt x="144" y="124"/>
                </a:cubicBezTo>
                <a:cubicBezTo>
                  <a:pt x="144" y="122"/>
                  <a:pt x="142" y="120"/>
                  <a:pt x="140" y="120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114" y="120"/>
                  <a:pt x="112" y="122"/>
                  <a:pt x="112" y="124"/>
                </a:cubicBezTo>
                <a:cubicBezTo>
                  <a:pt x="112" y="148"/>
                  <a:pt x="112" y="148"/>
                  <a:pt x="112" y="148"/>
                </a:cubicBezTo>
                <a:cubicBezTo>
                  <a:pt x="112" y="150"/>
                  <a:pt x="114" y="152"/>
                  <a:pt x="116" y="152"/>
                </a:cubicBezTo>
                <a:moveTo>
                  <a:pt x="120" y="128"/>
                </a:moveTo>
                <a:cubicBezTo>
                  <a:pt x="136" y="128"/>
                  <a:pt x="136" y="128"/>
                  <a:pt x="136" y="128"/>
                </a:cubicBezTo>
                <a:cubicBezTo>
                  <a:pt x="136" y="144"/>
                  <a:pt x="136" y="144"/>
                  <a:pt x="136" y="144"/>
                </a:cubicBezTo>
                <a:cubicBezTo>
                  <a:pt x="120" y="144"/>
                  <a:pt x="120" y="144"/>
                  <a:pt x="120" y="144"/>
                </a:cubicBezTo>
                <a:lnTo>
                  <a:pt x="120" y="128"/>
                </a:lnTo>
                <a:close/>
                <a:moveTo>
                  <a:pt x="76" y="112"/>
                </a:moveTo>
                <a:cubicBezTo>
                  <a:pt x="100" y="112"/>
                  <a:pt x="100" y="112"/>
                  <a:pt x="100" y="112"/>
                </a:cubicBezTo>
                <a:cubicBezTo>
                  <a:pt x="102" y="112"/>
                  <a:pt x="104" y="110"/>
                  <a:pt x="104" y="108"/>
                </a:cubicBezTo>
                <a:cubicBezTo>
                  <a:pt x="104" y="84"/>
                  <a:pt x="104" y="84"/>
                  <a:pt x="104" y="84"/>
                </a:cubicBezTo>
                <a:cubicBezTo>
                  <a:pt x="104" y="82"/>
                  <a:pt x="102" y="80"/>
                  <a:pt x="100" y="80"/>
                </a:cubicBezTo>
                <a:cubicBezTo>
                  <a:pt x="76" y="80"/>
                  <a:pt x="76" y="80"/>
                  <a:pt x="76" y="80"/>
                </a:cubicBezTo>
                <a:cubicBezTo>
                  <a:pt x="74" y="80"/>
                  <a:pt x="72" y="82"/>
                  <a:pt x="72" y="84"/>
                </a:cubicBezTo>
                <a:cubicBezTo>
                  <a:pt x="72" y="108"/>
                  <a:pt x="72" y="108"/>
                  <a:pt x="72" y="108"/>
                </a:cubicBezTo>
                <a:cubicBezTo>
                  <a:pt x="72" y="110"/>
                  <a:pt x="74" y="112"/>
                  <a:pt x="76" y="112"/>
                </a:cubicBezTo>
                <a:moveTo>
                  <a:pt x="80" y="88"/>
                </a:moveTo>
                <a:cubicBezTo>
                  <a:pt x="96" y="88"/>
                  <a:pt x="96" y="88"/>
                  <a:pt x="96" y="88"/>
                </a:cubicBezTo>
                <a:cubicBezTo>
                  <a:pt x="96" y="104"/>
                  <a:pt x="96" y="104"/>
                  <a:pt x="96" y="104"/>
                </a:cubicBezTo>
                <a:cubicBezTo>
                  <a:pt x="80" y="104"/>
                  <a:pt x="80" y="104"/>
                  <a:pt x="80" y="104"/>
                </a:cubicBezTo>
                <a:lnTo>
                  <a:pt x="8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6" name="Group 111">
            <a:extLst>
              <a:ext uri="{FF2B5EF4-FFF2-40B4-BE49-F238E27FC236}">
                <a16:creationId xmlns:a16="http://schemas.microsoft.com/office/drawing/2014/main" id="{DCF7BAE5-5196-7B20-ACF9-F91BA56DEC76}"/>
              </a:ext>
            </a:extLst>
          </p:cNvPr>
          <p:cNvGrpSpPr/>
          <p:nvPr/>
        </p:nvGrpSpPr>
        <p:grpSpPr>
          <a:xfrm rot="986980">
            <a:off x="9662620" y="1800862"/>
            <a:ext cx="1518251" cy="977852"/>
            <a:chOff x="1782729" y="3650087"/>
            <a:chExt cx="2860334" cy="1801415"/>
          </a:xfrm>
        </p:grpSpPr>
        <p:sp>
          <p:nvSpPr>
            <p:cNvPr id="147" name="Freeform: Shape 71">
              <a:extLst>
                <a:ext uri="{FF2B5EF4-FFF2-40B4-BE49-F238E27FC236}">
                  <a16:creationId xmlns:a16="http://schemas.microsoft.com/office/drawing/2014/main" id="{303904D6-8B6B-6BBF-943F-180B76056171}"/>
                </a:ext>
              </a:extLst>
            </p:cNvPr>
            <p:cNvSpPr/>
            <p:nvPr/>
          </p:nvSpPr>
          <p:spPr>
            <a:xfrm>
              <a:off x="2082968" y="4988067"/>
              <a:ext cx="1310573" cy="4173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53" h="336">
                  <a:moveTo>
                    <a:pt x="71" y="0"/>
                  </a:moveTo>
                  <a:lnTo>
                    <a:pt x="2" y="250"/>
                  </a:lnTo>
                  <a:cubicBezTo>
                    <a:pt x="-10" y="294"/>
                    <a:pt x="23" y="336"/>
                    <a:pt x="68" y="336"/>
                  </a:cubicBezTo>
                  <a:lnTo>
                    <a:pt x="300" y="336"/>
                  </a:lnTo>
                  <a:cubicBezTo>
                    <a:pt x="318" y="336"/>
                    <a:pt x="335" y="330"/>
                    <a:pt x="348" y="317"/>
                  </a:cubicBezTo>
                  <a:lnTo>
                    <a:pt x="416" y="251"/>
                  </a:lnTo>
                  <a:cubicBezTo>
                    <a:pt x="442" y="226"/>
                    <a:pt x="476" y="208"/>
                    <a:pt x="511" y="203"/>
                  </a:cubicBezTo>
                  <a:lnTo>
                    <a:pt x="1053" y="116"/>
                  </a:lnTo>
                  <a:cubicBezTo>
                    <a:pt x="1053" y="116"/>
                    <a:pt x="571" y="40"/>
                    <a:pt x="71" y="0"/>
                  </a:cubicBezTo>
                  <a:close/>
                </a:path>
              </a:pathLst>
            </a:custGeom>
            <a:solidFill>
              <a:srgbClr val="C4C8CE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defTabSz="1828434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47A94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48" name="Freeform: Shape 72">
              <a:extLst>
                <a:ext uri="{FF2B5EF4-FFF2-40B4-BE49-F238E27FC236}">
                  <a16:creationId xmlns:a16="http://schemas.microsoft.com/office/drawing/2014/main" id="{39A1B7A8-BF4E-7D35-5052-7112F3BB1714}"/>
                </a:ext>
              </a:extLst>
            </p:cNvPr>
            <p:cNvSpPr/>
            <p:nvPr/>
          </p:nvSpPr>
          <p:spPr>
            <a:xfrm>
              <a:off x="2109130" y="4988067"/>
              <a:ext cx="1269458" cy="232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0" h="188">
                  <a:moveTo>
                    <a:pt x="0" y="188"/>
                  </a:moveTo>
                  <a:lnTo>
                    <a:pt x="586" y="188"/>
                  </a:lnTo>
                  <a:lnTo>
                    <a:pt x="1020" y="117"/>
                  </a:lnTo>
                  <a:lnTo>
                    <a:pt x="1020" y="113"/>
                  </a:lnTo>
                  <a:cubicBezTo>
                    <a:pt x="942" y="102"/>
                    <a:pt x="504" y="36"/>
                    <a:pt x="51" y="0"/>
                  </a:cubicBezTo>
                  <a:close/>
                </a:path>
              </a:pathLst>
            </a:custGeom>
            <a:solidFill>
              <a:srgbClr val="11134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defTabSz="1828434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47A94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49" name="Freeform: Shape 73">
              <a:extLst>
                <a:ext uri="{FF2B5EF4-FFF2-40B4-BE49-F238E27FC236}">
                  <a16:creationId xmlns:a16="http://schemas.microsoft.com/office/drawing/2014/main" id="{DFF044D6-7658-0BF5-524F-CAE8268E4632}"/>
                </a:ext>
              </a:extLst>
            </p:cNvPr>
            <p:cNvSpPr/>
            <p:nvPr/>
          </p:nvSpPr>
          <p:spPr>
            <a:xfrm>
              <a:off x="1782729" y="3650087"/>
              <a:ext cx="2860334" cy="180141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97" h="1447">
                  <a:moveTo>
                    <a:pt x="1911" y="989"/>
                  </a:moveTo>
                  <a:lnTo>
                    <a:pt x="1911" y="955"/>
                  </a:lnTo>
                  <a:cubicBezTo>
                    <a:pt x="1911" y="428"/>
                    <a:pt x="1483" y="0"/>
                    <a:pt x="955" y="0"/>
                  </a:cubicBezTo>
                  <a:cubicBezTo>
                    <a:pt x="428" y="0"/>
                    <a:pt x="0" y="428"/>
                    <a:pt x="0" y="955"/>
                  </a:cubicBezTo>
                  <a:lnTo>
                    <a:pt x="0" y="1207"/>
                  </a:lnTo>
                  <a:cubicBezTo>
                    <a:pt x="0" y="1266"/>
                    <a:pt x="48" y="1314"/>
                    <a:pt x="107" y="1314"/>
                  </a:cubicBezTo>
                  <a:cubicBezTo>
                    <a:pt x="132" y="1314"/>
                    <a:pt x="157" y="1305"/>
                    <a:pt x="176" y="1289"/>
                  </a:cubicBezTo>
                  <a:lnTo>
                    <a:pt x="236" y="1237"/>
                  </a:lnTo>
                  <a:cubicBezTo>
                    <a:pt x="264" y="1214"/>
                    <a:pt x="299" y="1201"/>
                    <a:pt x="335" y="1201"/>
                  </a:cubicBezTo>
                  <a:lnTo>
                    <a:pt x="1189" y="1201"/>
                  </a:lnTo>
                  <a:cubicBezTo>
                    <a:pt x="1245" y="1201"/>
                    <a:pt x="1297" y="1233"/>
                    <a:pt x="1323" y="1282"/>
                  </a:cubicBezTo>
                  <a:lnTo>
                    <a:pt x="1340" y="1314"/>
                  </a:lnTo>
                  <a:cubicBezTo>
                    <a:pt x="1340" y="1314"/>
                    <a:pt x="1659" y="1557"/>
                    <a:pt x="2137" y="1385"/>
                  </a:cubicBezTo>
                  <a:cubicBezTo>
                    <a:pt x="2546" y="1237"/>
                    <a:pt x="2059" y="1042"/>
                    <a:pt x="1911" y="989"/>
                  </a:cubicBezTo>
                  <a:close/>
                </a:path>
              </a:pathLst>
            </a:custGeom>
            <a:solidFill>
              <a:srgbClr val="FF68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defTabSz="1828434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47A94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0" name="Freeform: Shape 74">
              <a:extLst>
                <a:ext uri="{FF2B5EF4-FFF2-40B4-BE49-F238E27FC236}">
                  <a16:creationId xmlns:a16="http://schemas.microsoft.com/office/drawing/2014/main" id="{E7B3F20A-2761-C05B-808C-7EEE090392D0}"/>
                </a:ext>
              </a:extLst>
            </p:cNvPr>
            <p:cNvSpPr/>
            <p:nvPr/>
          </p:nvSpPr>
          <p:spPr>
            <a:xfrm>
              <a:off x="1782729" y="4945710"/>
              <a:ext cx="1949664" cy="3401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6" h="274">
                  <a:moveTo>
                    <a:pt x="1565" y="71"/>
                  </a:moveTo>
                  <a:cubicBezTo>
                    <a:pt x="1487" y="125"/>
                    <a:pt x="1410" y="126"/>
                    <a:pt x="1364" y="121"/>
                  </a:cubicBezTo>
                  <a:cubicBezTo>
                    <a:pt x="1339" y="119"/>
                    <a:pt x="1317" y="104"/>
                    <a:pt x="1306" y="81"/>
                  </a:cubicBezTo>
                  <a:cubicBezTo>
                    <a:pt x="1280" y="32"/>
                    <a:pt x="1228" y="0"/>
                    <a:pt x="1171" y="0"/>
                  </a:cubicBezTo>
                  <a:lnTo>
                    <a:pt x="317" y="0"/>
                  </a:lnTo>
                  <a:cubicBezTo>
                    <a:pt x="281" y="0"/>
                    <a:pt x="246" y="13"/>
                    <a:pt x="218" y="36"/>
                  </a:cubicBezTo>
                  <a:lnTo>
                    <a:pt x="158" y="88"/>
                  </a:lnTo>
                  <a:cubicBezTo>
                    <a:pt x="139" y="104"/>
                    <a:pt x="115" y="114"/>
                    <a:pt x="89" y="114"/>
                  </a:cubicBezTo>
                  <a:cubicBezTo>
                    <a:pt x="52" y="114"/>
                    <a:pt x="19" y="94"/>
                    <a:pt x="0" y="65"/>
                  </a:cubicBezTo>
                  <a:lnTo>
                    <a:pt x="0" y="167"/>
                  </a:lnTo>
                  <a:cubicBezTo>
                    <a:pt x="0" y="226"/>
                    <a:pt x="48" y="274"/>
                    <a:pt x="107" y="274"/>
                  </a:cubicBezTo>
                  <a:cubicBezTo>
                    <a:pt x="132" y="274"/>
                    <a:pt x="157" y="265"/>
                    <a:pt x="176" y="249"/>
                  </a:cubicBezTo>
                  <a:lnTo>
                    <a:pt x="236" y="197"/>
                  </a:lnTo>
                  <a:cubicBezTo>
                    <a:pt x="264" y="174"/>
                    <a:pt x="299" y="161"/>
                    <a:pt x="335" y="161"/>
                  </a:cubicBezTo>
                  <a:lnTo>
                    <a:pt x="1189" y="161"/>
                  </a:lnTo>
                  <a:cubicBezTo>
                    <a:pt x="1245" y="161"/>
                    <a:pt x="1297" y="193"/>
                    <a:pt x="1323" y="242"/>
                  </a:cubicBezTo>
                  <a:lnTo>
                    <a:pt x="1338" y="269"/>
                  </a:lnTo>
                  <a:cubicBezTo>
                    <a:pt x="1457" y="250"/>
                    <a:pt x="1566" y="211"/>
                    <a:pt x="1566" y="211"/>
                  </a:cubicBezTo>
                  <a:close/>
                </a:path>
              </a:pathLst>
            </a:custGeom>
            <a:solidFill>
              <a:srgbClr val="111340">
                <a:alpha val="25000"/>
              </a:srgb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defTabSz="1828434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47A94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1" name="Freeform: Shape 75">
              <a:extLst>
                <a:ext uri="{FF2B5EF4-FFF2-40B4-BE49-F238E27FC236}">
                  <a16:creationId xmlns:a16="http://schemas.microsoft.com/office/drawing/2014/main" id="{F4177183-D93D-6B84-56B9-110F95E5A0E3}"/>
                </a:ext>
              </a:extLst>
            </p:cNvPr>
            <p:cNvSpPr/>
            <p:nvPr/>
          </p:nvSpPr>
          <p:spPr>
            <a:xfrm>
              <a:off x="1782729" y="4936989"/>
              <a:ext cx="1958385" cy="17067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73" h="138">
                  <a:moveTo>
                    <a:pt x="1363" y="137"/>
                  </a:moveTo>
                  <a:cubicBezTo>
                    <a:pt x="1374" y="138"/>
                    <a:pt x="1385" y="138"/>
                    <a:pt x="1398" y="138"/>
                  </a:cubicBezTo>
                  <a:cubicBezTo>
                    <a:pt x="1447" y="138"/>
                    <a:pt x="1509" y="127"/>
                    <a:pt x="1570" y="85"/>
                  </a:cubicBezTo>
                  <a:cubicBezTo>
                    <a:pt x="1574" y="82"/>
                    <a:pt x="1574" y="76"/>
                    <a:pt x="1572" y="73"/>
                  </a:cubicBezTo>
                  <a:cubicBezTo>
                    <a:pt x="1569" y="69"/>
                    <a:pt x="1564" y="69"/>
                    <a:pt x="1560" y="71"/>
                  </a:cubicBezTo>
                  <a:cubicBezTo>
                    <a:pt x="1488" y="121"/>
                    <a:pt x="1414" y="126"/>
                    <a:pt x="1365" y="120"/>
                  </a:cubicBezTo>
                  <a:cubicBezTo>
                    <a:pt x="1343" y="117"/>
                    <a:pt x="1323" y="105"/>
                    <a:pt x="1313" y="85"/>
                  </a:cubicBezTo>
                  <a:cubicBezTo>
                    <a:pt x="1286" y="32"/>
                    <a:pt x="1231" y="0"/>
                    <a:pt x="1171" y="0"/>
                  </a:cubicBezTo>
                  <a:lnTo>
                    <a:pt x="317" y="0"/>
                  </a:lnTo>
                  <a:cubicBezTo>
                    <a:pt x="279" y="0"/>
                    <a:pt x="242" y="13"/>
                    <a:pt x="213" y="37"/>
                  </a:cubicBezTo>
                  <a:lnTo>
                    <a:pt x="153" y="89"/>
                  </a:lnTo>
                  <a:cubicBezTo>
                    <a:pt x="135" y="103"/>
                    <a:pt x="113" y="112"/>
                    <a:pt x="89" y="112"/>
                  </a:cubicBezTo>
                  <a:cubicBezTo>
                    <a:pt x="57" y="112"/>
                    <a:pt x="19" y="87"/>
                    <a:pt x="0" y="61"/>
                  </a:cubicBezTo>
                  <a:lnTo>
                    <a:pt x="0" y="86"/>
                  </a:lnTo>
                  <a:cubicBezTo>
                    <a:pt x="22" y="113"/>
                    <a:pt x="54" y="128"/>
                    <a:pt x="89" y="128"/>
                  </a:cubicBezTo>
                  <a:cubicBezTo>
                    <a:pt x="116" y="128"/>
                    <a:pt x="143" y="119"/>
                    <a:pt x="164" y="101"/>
                  </a:cubicBezTo>
                  <a:lnTo>
                    <a:pt x="224" y="50"/>
                  </a:lnTo>
                  <a:cubicBezTo>
                    <a:pt x="249" y="28"/>
                    <a:pt x="283" y="16"/>
                    <a:pt x="317" y="16"/>
                  </a:cubicBezTo>
                  <a:lnTo>
                    <a:pt x="1171" y="16"/>
                  </a:lnTo>
                  <a:cubicBezTo>
                    <a:pt x="1225" y="16"/>
                    <a:pt x="1273" y="45"/>
                    <a:pt x="1298" y="92"/>
                  </a:cubicBezTo>
                  <a:cubicBezTo>
                    <a:pt x="1311" y="117"/>
                    <a:pt x="1336" y="133"/>
                    <a:pt x="1363" y="137"/>
                  </a:cubicBezTo>
                  <a:close/>
                </a:path>
              </a:pathLst>
            </a:custGeom>
            <a:solidFill>
              <a:srgbClr val="11134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defTabSz="1828434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47A94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2" name="Freeform: Shape 76">
              <a:extLst>
                <a:ext uri="{FF2B5EF4-FFF2-40B4-BE49-F238E27FC236}">
                  <a16:creationId xmlns:a16="http://schemas.microsoft.com/office/drawing/2014/main" id="{ABD07465-5E91-AC28-D29F-A6D6055D58EC}"/>
                </a:ext>
              </a:extLst>
            </p:cNvPr>
            <p:cNvSpPr/>
            <p:nvPr/>
          </p:nvSpPr>
          <p:spPr>
            <a:xfrm>
              <a:off x="2171420" y="3885541"/>
              <a:ext cx="1570940" cy="133175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62" h="1070">
                  <a:moveTo>
                    <a:pt x="1254" y="1070"/>
                  </a:moveTo>
                  <a:cubicBezTo>
                    <a:pt x="1258" y="1070"/>
                    <a:pt x="1262" y="1067"/>
                    <a:pt x="1262" y="1062"/>
                  </a:cubicBezTo>
                  <a:lnTo>
                    <a:pt x="1262" y="963"/>
                  </a:lnTo>
                  <a:cubicBezTo>
                    <a:pt x="1262" y="432"/>
                    <a:pt x="822" y="0"/>
                    <a:pt x="281" y="0"/>
                  </a:cubicBezTo>
                  <a:cubicBezTo>
                    <a:pt x="196" y="0"/>
                    <a:pt x="115" y="11"/>
                    <a:pt x="31" y="34"/>
                  </a:cubicBezTo>
                  <a:cubicBezTo>
                    <a:pt x="21" y="42"/>
                    <a:pt x="10" y="51"/>
                    <a:pt x="0" y="59"/>
                  </a:cubicBezTo>
                  <a:cubicBezTo>
                    <a:pt x="97" y="30"/>
                    <a:pt x="187" y="16"/>
                    <a:pt x="281" y="16"/>
                  </a:cubicBezTo>
                  <a:cubicBezTo>
                    <a:pt x="813" y="16"/>
                    <a:pt x="1245" y="441"/>
                    <a:pt x="1245" y="963"/>
                  </a:cubicBezTo>
                  <a:lnTo>
                    <a:pt x="1245" y="1062"/>
                  </a:lnTo>
                  <a:cubicBezTo>
                    <a:pt x="1245" y="1067"/>
                    <a:pt x="1250" y="1070"/>
                    <a:pt x="1254" y="1070"/>
                  </a:cubicBezTo>
                  <a:close/>
                </a:path>
              </a:pathLst>
            </a:custGeom>
            <a:solidFill>
              <a:srgbClr val="11134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defTabSz="1828434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47A94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3" name="Freeform: Shape 77">
              <a:extLst>
                <a:ext uri="{FF2B5EF4-FFF2-40B4-BE49-F238E27FC236}">
                  <a16:creationId xmlns:a16="http://schemas.microsoft.com/office/drawing/2014/main" id="{19245478-5B8E-4B2F-3451-BE6CA7554E52}"/>
                </a:ext>
              </a:extLst>
            </p:cNvPr>
            <p:cNvSpPr/>
            <p:nvPr/>
          </p:nvSpPr>
          <p:spPr>
            <a:xfrm>
              <a:off x="2938827" y="3722343"/>
              <a:ext cx="786095" cy="35380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2" h="285">
                  <a:moveTo>
                    <a:pt x="0" y="5"/>
                  </a:moveTo>
                  <a:cubicBezTo>
                    <a:pt x="0" y="5"/>
                    <a:pt x="329" y="69"/>
                    <a:pt x="525" y="285"/>
                  </a:cubicBezTo>
                  <a:lnTo>
                    <a:pt x="632" y="274"/>
                  </a:lnTo>
                  <a:cubicBezTo>
                    <a:pt x="632" y="274"/>
                    <a:pt x="616" y="179"/>
                    <a:pt x="555" y="142"/>
                  </a:cubicBezTo>
                  <a:cubicBezTo>
                    <a:pt x="493" y="105"/>
                    <a:pt x="168" y="-27"/>
                    <a:pt x="0" y="5"/>
                  </a:cubicBezTo>
                  <a:close/>
                </a:path>
              </a:pathLst>
            </a:custGeom>
            <a:solidFill>
              <a:srgbClr val="111340">
                <a:alpha val="25000"/>
              </a:srgb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defTabSz="1828434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47A94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4" name="Freeform: Shape 78">
              <a:extLst>
                <a:ext uri="{FF2B5EF4-FFF2-40B4-BE49-F238E27FC236}">
                  <a16:creationId xmlns:a16="http://schemas.microsoft.com/office/drawing/2014/main" id="{0E22688E-3FF0-0981-2E23-739CC466B49A}"/>
                </a:ext>
              </a:extLst>
            </p:cNvPr>
            <p:cNvSpPr/>
            <p:nvPr/>
          </p:nvSpPr>
          <p:spPr>
            <a:xfrm>
              <a:off x="3579161" y="3894258"/>
              <a:ext cx="144512" cy="18188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7" h="147">
                  <a:moveTo>
                    <a:pt x="40" y="4"/>
                  </a:moveTo>
                  <a:cubicBezTo>
                    <a:pt x="38" y="3"/>
                    <a:pt x="36" y="2"/>
                    <a:pt x="33" y="0"/>
                  </a:cubicBezTo>
                  <a:cubicBezTo>
                    <a:pt x="-25" y="33"/>
                    <a:pt x="10" y="147"/>
                    <a:pt x="10" y="147"/>
                  </a:cubicBezTo>
                  <a:lnTo>
                    <a:pt x="117" y="136"/>
                  </a:lnTo>
                  <a:cubicBezTo>
                    <a:pt x="117" y="136"/>
                    <a:pt x="101" y="41"/>
                    <a:pt x="40" y="4"/>
                  </a:cubicBezTo>
                  <a:close/>
                </a:path>
              </a:pathLst>
            </a:custGeom>
            <a:solidFill>
              <a:srgbClr val="FFA51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defTabSz="1828434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47A94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5" name="Freeform: Shape 110">
              <a:extLst>
                <a:ext uri="{FF2B5EF4-FFF2-40B4-BE49-F238E27FC236}">
                  <a16:creationId xmlns:a16="http://schemas.microsoft.com/office/drawing/2014/main" id="{63F32BCC-2872-653B-CCE7-F309F1E57C53}"/>
                </a:ext>
              </a:extLst>
            </p:cNvPr>
            <p:cNvSpPr/>
            <p:nvPr/>
          </p:nvSpPr>
          <p:spPr>
            <a:xfrm>
              <a:off x="2227171" y="4030454"/>
              <a:ext cx="1009147" cy="333354"/>
            </a:xfrm>
            <a:custGeom>
              <a:avLst/>
              <a:gdLst>
                <a:gd name="connsiteX0" fmla="*/ 132696 w 1009147"/>
                <a:gd name="connsiteY0" fmla="*/ 33232 h 333354"/>
                <a:gd name="connsiteX1" fmla="*/ 157441 w 1009147"/>
                <a:gd name="connsiteY1" fmla="*/ 109468 h 333354"/>
                <a:gd name="connsiteX2" fmla="*/ 124035 w 1009147"/>
                <a:gd name="connsiteY2" fmla="*/ 119305 h 333354"/>
                <a:gd name="connsiteX3" fmla="*/ 25054 w 1009147"/>
                <a:gd name="connsiteY3" fmla="*/ 125453 h 333354"/>
                <a:gd name="connsiteX4" fmla="*/ 4021 w 1009147"/>
                <a:gd name="connsiteY4" fmla="*/ 87335 h 333354"/>
                <a:gd name="connsiteX5" fmla="*/ 22580 w 1009147"/>
                <a:gd name="connsiteY5" fmla="*/ 66432 h 333354"/>
                <a:gd name="connsiteX6" fmla="*/ 132696 w 1009147"/>
                <a:gd name="connsiteY6" fmla="*/ 33232 h 333354"/>
                <a:gd name="connsiteX7" fmla="*/ 508544 w 1009147"/>
                <a:gd name="connsiteY7" fmla="*/ 995 h 333354"/>
                <a:gd name="connsiteX8" fmla="*/ 580361 w 1009147"/>
                <a:gd name="connsiteY8" fmla="*/ 10769 h 333354"/>
                <a:gd name="connsiteX9" fmla="*/ 723374 w 1009147"/>
                <a:gd name="connsiteY9" fmla="*/ 54210 h 333354"/>
                <a:gd name="connsiteX10" fmla="*/ 1008155 w 1009147"/>
                <a:gd name="connsiteY10" fmla="*/ 323542 h 333354"/>
                <a:gd name="connsiteX11" fmla="*/ 996963 w 1009147"/>
                <a:gd name="connsiteY11" fmla="*/ 332230 h 333354"/>
                <a:gd name="connsiteX12" fmla="*/ 907425 w 1009147"/>
                <a:gd name="connsiteY12" fmla="*/ 281343 h 333354"/>
                <a:gd name="connsiteX13" fmla="*/ 499528 w 1009147"/>
                <a:gd name="connsiteY13" fmla="*/ 175844 h 333354"/>
                <a:gd name="connsiteX14" fmla="*/ 351541 w 1009147"/>
                <a:gd name="connsiteY14" fmla="*/ 155985 h 333354"/>
                <a:gd name="connsiteX15" fmla="*/ 315477 w 1009147"/>
                <a:gd name="connsiteY15" fmla="*/ 71586 h 333354"/>
                <a:gd name="connsiteX16" fmla="*/ 431130 w 1009147"/>
                <a:gd name="connsiteY16" fmla="*/ 3322 h 333354"/>
                <a:gd name="connsiteX17" fmla="*/ 508544 w 1009147"/>
                <a:gd name="connsiteY17" fmla="*/ 995 h 3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9147" h="333354">
                  <a:moveTo>
                    <a:pt x="132696" y="33232"/>
                  </a:moveTo>
                  <a:cubicBezTo>
                    <a:pt x="176000" y="32002"/>
                    <a:pt x="200745" y="87335"/>
                    <a:pt x="157441" y="109468"/>
                  </a:cubicBezTo>
                  <a:cubicBezTo>
                    <a:pt x="148780" y="115616"/>
                    <a:pt x="136408" y="118075"/>
                    <a:pt x="124035" y="119305"/>
                  </a:cubicBezTo>
                  <a:cubicBezTo>
                    <a:pt x="93104" y="125453"/>
                    <a:pt x="57223" y="130371"/>
                    <a:pt x="25054" y="125453"/>
                  </a:cubicBezTo>
                  <a:cubicBezTo>
                    <a:pt x="6495" y="121764"/>
                    <a:pt x="-7115" y="105779"/>
                    <a:pt x="4021" y="87335"/>
                  </a:cubicBezTo>
                  <a:cubicBezTo>
                    <a:pt x="8970" y="78728"/>
                    <a:pt x="15156" y="72580"/>
                    <a:pt x="22580" y="66432"/>
                  </a:cubicBezTo>
                  <a:cubicBezTo>
                    <a:pt x="52274" y="46758"/>
                    <a:pt x="98053" y="34462"/>
                    <a:pt x="132696" y="33232"/>
                  </a:cubicBezTo>
                  <a:close/>
                  <a:moveTo>
                    <a:pt x="508544" y="995"/>
                  </a:moveTo>
                  <a:cubicBezTo>
                    <a:pt x="534037" y="2702"/>
                    <a:pt x="558598" y="6425"/>
                    <a:pt x="580361" y="10769"/>
                  </a:cubicBezTo>
                  <a:cubicBezTo>
                    <a:pt x="628861" y="20699"/>
                    <a:pt x="678604" y="33110"/>
                    <a:pt x="723374" y="54210"/>
                  </a:cubicBezTo>
                  <a:cubicBezTo>
                    <a:pt x="845245" y="107580"/>
                    <a:pt x="949707" y="203149"/>
                    <a:pt x="1008155" y="323542"/>
                  </a:cubicBezTo>
                  <a:cubicBezTo>
                    <a:pt x="1011886" y="329748"/>
                    <a:pt x="1004424" y="335954"/>
                    <a:pt x="996963" y="332230"/>
                  </a:cubicBezTo>
                  <a:cubicBezTo>
                    <a:pt x="965873" y="316095"/>
                    <a:pt x="938514" y="297478"/>
                    <a:pt x="907425" y="281343"/>
                  </a:cubicBezTo>
                  <a:cubicBezTo>
                    <a:pt x="784309" y="214320"/>
                    <a:pt x="641297" y="189497"/>
                    <a:pt x="499528" y="175844"/>
                  </a:cubicBezTo>
                  <a:cubicBezTo>
                    <a:pt x="451028" y="170879"/>
                    <a:pt x="398797" y="173362"/>
                    <a:pt x="351541" y="155985"/>
                  </a:cubicBezTo>
                  <a:cubicBezTo>
                    <a:pt x="315477" y="142333"/>
                    <a:pt x="291849" y="108821"/>
                    <a:pt x="315477" y="71586"/>
                  </a:cubicBezTo>
                  <a:cubicBezTo>
                    <a:pt x="341592" y="30628"/>
                    <a:pt x="385118" y="10769"/>
                    <a:pt x="431130" y="3322"/>
                  </a:cubicBezTo>
                  <a:cubicBezTo>
                    <a:pt x="456624" y="-401"/>
                    <a:pt x="483050" y="-711"/>
                    <a:pt x="508544" y="995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defTabSz="1828434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47A94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6" name="Freeform: Shape 81">
              <a:extLst>
                <a:ext uri="{FF2B5EF4-FFF2-40B4-BE49-F238E27FC236}">
                  <a16:creationId xmlns:a16="http://schemas.microsoft.com/office/drawing/2014/main" id="{AEB055A9-2363-CFE2-7C0D-2C73DE223420}"/>
                </a:ext>
              </a:extLst>
            </p:cNvPr>
            <p:cNvSpPr/>
            <p:nvPr/>
          </p:nvSpPr>
          <p:spPr>
            <a:xfrm>
              <a:off x="3443373" y="4843555"/>
              <a:ext cx="728788" cy="44474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86" h="358">
                  <a:moveTo>
                    <a:pt x="586" y="34"/>
                  </a:moveTo>
                  <a:cubicBezTo>
                    <a:pt x="583" y="33"/>
                    <a:pt x="581" y="32"/>
                    <a:pt x="578" y="31"/>
                  </a:cubicBezTo>
                  <a:lnTo>
                    <a:pt x="578" y="0"/>
                  </a:lnTo>
                  <a:cubicBezTo>
                    <a:pt x="574" y="17"/>
                    <a:pt x="570" y="29"/>
                    <a:pt x="570" y="29"/>
                  </a:cubicBezTo>
                  <a:cubicBezTo>
                    <a:pt x="514" y="247"/>
                    <a:pt x="66" y="331"/>
                    <a:pt x="0" y="343"/>
                  </a:cubicBezTo>
                  <a:lnTo>
                    <a:pt x="7" y="356"/>
                  </a:lnTo>
                  <a:cubicBezTo>
                    <a:pt x="7" y="356"/>
                    <a:pt x="8" y="357"/>
                    <a:pt x="11" y="358"/>
                  </a:cubicBezTo>
                  <a:cubicBezTo>
                    <a:pt x="12" y="358"/>
                    <a:pt x="12" y="358"/>
                    <a:pt x="12" y="358"/>
                  </a:cubicBezTo>
                  <a:cubicBezTo>
                    <a:pt x="33" y="355"/>
                    <a:pt x="523" y="278"/>
                    <a:pt x="586" y="34"/>
                  </a:cubicBezTo>
                  <a:close/>
                </a:path>
              </a:pathLst>
            </a:custGeom>
            <a:solidFill>
              <a:srgbClr val="11134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defTabSz="1828434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47A94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</p:grpSp>
      <p:pic>
        <p:nvPicPr>
          <p:cNvPr id="1026" name="Picture 2" descr="Tree - Free nature icons">
            <a:extLst>
              <a:ext uri="{FF2B5EF4-FFF2-40B4-BE49-F238E27FC236}">
                <a16:creationId xmlns:a16="http://schemas.microsoft.com/office/drawing/2014/main" id="{C0A996B6-561A-4A24-7114-9E6300EEA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573550" y="2908235"/>
            <a:ext cx="377247" cy="377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927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5D2D96F0-043E-F5E9-2CBE-06E3060E47C0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Gépek életciklusa - felelősségek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58A053DB-26CE-98DE-6300-79B21DE80D2A}"/>
              </a:ext>
            </a:extLst>
          </p:cNvPr>
          <p:cNvSpPr/>
          <p:nvPr/>
        </p:nvSpPr>
        <p:spPr>
          <a:xfrm>
            <a:off x="252093" y="5113674"/>
            <a:ext cx="4994947" cy="172859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37DCA142-6B28-BBB1-8B3D-8587A82E0867}"/>
              </a:ext>
            </a:extLst>
          </p:cNvPr>
          <p:cNvSpPr/>
          <p:nvPr/>
        </p:nvSpPr>
        <p:spPr>
          <a:xfrm>
            <a:off x="5287767" y="5122161"/>
            <a:ext cx="6427983" cy="1720111"/>
          </a:xfrm>
          <a:prstGeom prst="rect">
            <a:avLst/>
          </a:prstGeom>
          <a:solidFill>
            <a:srgbClr val="F392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10" name="Sávnyíl 42">
            <a:extLst>
              <a:ext uri="{FF2B5EF4-FFF2-40B4-BE49-F238E27FC236}">
                <a16:creationId xmlns:a16="http://schemas.microsoft.com/office/drawing/2014/main" id="{0251A657-B559-F51D-B3B1-47D31596073B}"/>
              </a:ext>
            </a:extLst>
          </p:cNvPr>
          <p:cNvSpPr/>
          <p:nvPr/>
        </p:nvSpPr>
        <p:spPr>
          <a:xfrm>
            <a:off x="2218763" y="5717756"/>
            <a:ext cx="1587326" cy="634154"/>
          </a:xfrm>
          <a:custGeom>
            <a:avLst/>
            <a:gdLst>
              <a:gd name="connsiteX0" fmla="*/ 0 w 1587326"/>
              <a:gd name="connsiteY0" fmla="*/ 0 h 634154"/>
              <a:gd name="connsiteX1" fmla="*/ 597017 w 1587326"/>
              <a:gd name="connsiteY1" fmla="*/ 0 h 634154"/>
              <a:gd name="connsiteX2" fmla="*/ 1270249 w 1587326"/>
              <a:gd name="connsiteY2" fmla="*/ 0 h 634154"/>
              <a:gd name="connsiteX3" fmla="*/ 1587326 w 1587326"/>
              <a:gd name="connsiteY3" fmla="*/ 317077 h 634154"/>
              <a:gd name="connsiteX4" fmla="*/ 1270249 w 1587326"/>
              <a:gd name="connsiteY4" fmla="*/ 634154 h 634154"/>
              <a:gd name="connsiteX5" fmla="*/ 647827 w 1587326"/>
              <a:gd name="connsiteY5" fmla="*/ 634154 h 634154"/>
              <a:gd name="connsiteX6" fmla="*/ 0 w 1587326"/>
              <a:gd name="connsiteY6" fmla="*/ 634154 h 634154"/>
              <a:gd name="connsiteX7" fmla="*/ 317077 w 1587326"/>
              <a:gd name="connsiteY7" fmla="*/ 317077 h 634154"/>
              <a:gd name="connsiteX8" fmla="*/ 0 w 1587326"/>
              <a:gd name="connsiteY8" fmla="*/ 0 h 6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7326" h="634154" fill="none" extrusionOk="0">
                <a:moveTo>
                  <a:pt x="0" y="0"/>
                </a:moveTo>
                <a:cubicBezTo>
                  <a:pt x="244931" y="-5835"/>
                  <a:pt x="311003" y="-14573"/>
                  <a:pt x="597017" y="0"/>
                </a:cubicBezTo>
                <a:cubicBezTo>
                  <a:pt x="883031" y="14573"/>
                  <a:pt x="1109108" y="-1484"/>
                  <a:pt x="1270249" y="0"/>
                </a:cubicBezTo>
                <a:cubicBezTo>
                  <a:pt x="1401155" y="105880"/>
                  <a:pt x="1504374" y="258120"/>
                  <a:pt x="1587326" y="317077"/>
                </a:cubicBezTo>
                <a:cubicBezTo>
                  <a:pt x="1505526" y="423994"/>
                  <a:pt x="1354473" y="519382"/>
                  <a:pt x="1270249" y="634154"/>
                </a:cubicBezTo>
                <a:cubicBezTo>
                  <a:pt x="1068079" y="659953"/>
                  <a:pt x="841568" y="645228"/>
                  <a:pt x="647827" y="634154"/>
                </a:cubicBezTo>
                <a:cubicBezTo>
                  <a:pt x="454086" y="623080"/>
                  <a:pt x="162874" y="643002"/>
                  <a:pt x="0" y="634154"/>
                </a:cubicBezTo>
                <a:cubicBezTo>
                  <a:pt x="130158" y="475587"/>
                  <a:pt x="221071" y="431005"/>
                  <a:pt x="317077" y="317077"/>
                </a:cubicBezTo>
                <a:cubicBezTo>
                  <a:pt x="222291" y="197646"/>
                  <a:pt x="63862" y="83325"/>
                  <a:pt x="0" y="0"/>
                </a:cubicBezTo>
                <a:close/>
              </a:path>
              <a:path w="1587326" h="634154" stroke="0" extrusionOk="0">
                <a:moveTo>
                  <a:pt x="0" y="0"/>
                </a:moveTo>
                <a:cubicBezTo>
                  <a:pt x="284557" y="-11081"/>
                  <a:pt x="363084" y="4258"/>
                  <a:pt x="660529" y="0"/>
                </a:cubicBezTo>
                <a:cubicBezTo>
                  <a:pt x="957974" y="-4258"/>
                  <a:pt x="969131" y="21506"/>
                  <a:pt x="1270249" y="0"/>
                </a:cubicBezTo>
                <a:cubicBezTo>
                  <a:pt x="1329847" y="87350"/>
                  <a:pt x="1446044" y="145207"/>
                  <a:pt x="1587326" y="317077"/>
                </a:cubicBezTo>
                <a:cubicBezTo>
                  <a:pt x="1425580" y="454407"/>
                  <a:pt x="1398721" y="519712"/>
                  <a:pt x="1270249" y="634154"/>
                </a:cubicBezTo>
                <a:cubicBezTo>
                  <a:pt x="1107583" y="635184"/>
                  <a:pt x="870506" y="619499"/>
                  <a:pt x="660529" y="634154"/>
                </a:cubicBezTo>
                <a:cubicBezTo>
                  <a:pt x="450552" y="648809"/>
                  <a:pt x="228309" y="640793"/>
                  <a:pt x="0" y="634154"/>
                </a:cubicBezTo>
                <a:cubicBezTo>
                  <a:pt x="155729" y="485792"/>
                  <a:pt x="205164" y="403997"/>
                  <a:pt x="317077" y="317077"/>
                </a:cubicBezTo>
                <a:cubicBezTo>
                  <a:pt x="177544" y="174181"/>
                  <a:pt x="73664" y="55011"/>
                  <a:pt x="0" y="0"/>
                </a:cubicBezTo>
                <a:close/>
              </a:path>
            </a:pathLst>
          </a:custGeom>
          <a:solidFill>
            <a:schemeClr val="tx1"/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646321403">
                  <a:prstGeom prst="chevron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GYÁRTÁS</a:t>
            </a:r>
            <a:endParaRPr kumimoji="0" lang="hu-HU" sz="1400" b="0" i="0" u="none" strike="noStrike" kern="0" cap="none" spc="0" normalizeH="0" baseline="0" noProof="0" dirty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11" name="Sávnyíl 43">
            <a:extLst>
              <a:ext uri="{FF2B5EF4-FFF2-40B4-BE49-F238E27FC236}">
                <a16:creationId xmlns:a16="http://schemas.microsoft.com/office/drawing/2014/main" id="{69914BF3-C5F0-E24D-8CFC-BB907B2DE94D}"/>
              </a:ext>
            </a:extLst>
          </p:cNvPr>
          <p:cNvSpPr/>
          <p:nvPr/>
        </p:nvSpPr>
        <p:spPr>
          <a:xfrm>
            <a:off x="3643095" y="5717756"/>
            <a:ext cx="1835173" cy="634154"/>
          </a:xfrm>
          <a:custGeom>
            <a:avLst/>
            <a:gdLst>
              <a:gd name="connsiteX0" fmla="*/ 0 w 1835173"/>
              <a:gd name="connsiteY0" fmla="*/ 0 h 634154"/>
              <a:gd name="connsiteX1" fmla="*/ 521213 w 1835173"/>
              <a:gd name="connsiteY1" fmla="*/ 0 h 634154"/>
              <a:gd name="connsiteX2" fmla="*/ 1042426 w 1835173"/>
              <a:gd name="connsiteY2" fmla="*/ 0 h 634154"/>
              <a:gd name="connsiteX3" fmla="*/ 1518096 w 1835173"/>
              <a:gd name="connsiteY3" fmla="*/ 0 h 634154"/>
              <a:gd name="connsiteX4" fmla="*/ 1835173 w 1835173"/>
              <a:gd name="connsiteY4" fmla="*/ 317077 h 634154"/>
              <a:gd name="connsiteX5" fmla="*/ 1518096 w 1835173"/>
              <a:gd name="connsiteY5" fmla="*/ 634154 h 634154"/>
              <a:gd name="connsiteX6" fmla="*/ 1042426 w 1835173"/>
              <a:gd name="connsiteY6" fmla="*/ 634154 h 634154"/>
              <a:gd name="connsiteX7" fmla="*/ 521213 w 1835173"/>
              <a:gd name="connsiteY7" fmla="*/ 634154 h 634154"/>
              <a:gd name="connsiteX8" fmla="*/ 0 w 1835173"/>
              <a:gd name="connsiteY8" fmla="*/ 634154 h 634154"/>
              <a:gd name="connsiteX9" fmla="*/ 317077 w 1835173"/>
              <a:gd name="connsiteY9" fmla="*/ 317077 h 634154"/>
              <a:gd name="connsiteX10" fmla="*/ 0 w 1835173"/>
              <a:gd name="connsiteY10" fmla="*/ 0 h 6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5173" h="634154" fill="none" extrusionOk="0">
                <a:moveTo>
                  <a:pt x="0" y="0"/>
                </a:moveTo>
                <a:cubicBezTo>
                  <a:pt x="145907" y="11252"/>
                  <a:pt x="401446" y="11954"/>
                  <a:pt x="521213" y="0"/>
                </a:cubicBezTo>
                <a:cubicBezTo>
                  <a:pt x="640980" y="-11954"/>
                  <a:pt x="803902" y="4296"/>
                  <a:pt x="1042426" y="0"/>
                </a:cubicBezTo>
                <a:cubicBezTo>
                  <a:pt x="1280950" y="-4296"/>
                  <a:pt x="1333446" y="9059"/>
                  <a:pt x="1518096" y="0"/>
                </a:cubicBezTo>
                <a:cubicBezTo>
                  <a:pt x="1603613" y="55465"/>
                  <a:pt x="1769904" y="254740"/>
                  <a:pt x="1835173" y="317077"/>
                </a:cubicBezTo>
                <a:cubicBezTo>
                  <a:pt x="1700073" y="461774"/>
                  <a:pt x="1649782" y="480285"/>
                  <a:pt x="1518096" y="634154"/>
                </a:cubicBezTo>
                <a:cubicBezTo>
                  <a:pt x="1304014" y="647209"/>
                  <a:pt x="1226214" y="626336"/>
                  <a:pt x="1042426" y="634154"/>
                </a:cubicBezTo>
                <a:cubicBezTo>
                  <a:pt x="858638" y="641973"/>
                  <a:pt x="730532" y="637343"/>
                  <a:pt x="521213" y="634154"/>
                </a:cubicBezTo>
                <a:cubicBezTo>
                  <a:pt x="311894" y="630965"/>
                  <a:pt x="226401" y="656722"/>
                  <a:pt x="0" y="634154"/>
                </a:cubicBezTo>
                <a:cubicBezTo>
                  <a:pt x="138879" y="515910"/>
                  <a:pt x="209508" y="413982"/>
                  <a:pt x="317077" y="317077"/>
                </a:cubicBezTo>
                <a:cubicBezTo>
                  <a:pt x="197148" y="227188"/>
                  <a:pt x="80154" y="52730"/>
                  <a:pt x="0" y="0"/>
                </a:cubicBezTo>
                <a:close/>
              </a:path>
              <a:path w="1835173" h="634154" stroke="0" extrusionOk="0">
                <a:moveTo>
                  <a:pt x="0" y="0"/>
                </a:moveTo>
                <a:cubicBezTo>
                  <a:pt x="156673" y="13211"/>
                  <a:pt x="273804" y="-4486"/>
                  <a:pt x="475670" y="0"/>
                </a:cubicBezTo>
                <a:cubicBezTo>
                  <a:pt x="677536" y="4486"/>
                  <a:pt x="886194" y="12685"/>
                  <a:pt x="996883" y="0"/>
                </a:cubicBezTo>
                <a:cubicBezTo>
                  <a:pt x="1107572" y="-12685"/>
                  <a:pt x="1394795" y="-1284"/>
                  <a:pt x="1518096" y="0"/>
                </a:cubicBezTo>
                <a:cubicBezTo>
                  <a:pt x="1635425" y="107074"/>
                  <a:pt x="1675575" y="159732"/>
                  <a:pt x="1835173" y="317077"/>
                </a:cubicBezTo>
                <a:cubicBezTo>
                  <a:pt x="1737088" y="403689"/>
                  <a:pt x="1676333" y="487898"/>
                  <a:pt x="1518096" y="634154"/>
                </a:cubicBezTo>
                <a:cubicBezTo>
                  <a:pt x="1308636" y="653278"/>
                  <a:pt x="1164092" y="633986"/>
                  <a:pt x="1027245" y="634154"/>
                </a:cubicBezTo>
                <a:cubicBezTo>
                  <a:pt x="890398" y="634322"/>
                  <a:pt x="674627" y="651331"/>
                  <a:pt x="506032" y="634154"/>
                </a:cubicBezTo>
                <a:cubicBezTo>
                  <a:pt x="337437" y="616977"/>
                  <a:pt x="176134" y="636860"/>
                  <a:pt x="0" y="634154"/>
                </a:cubicBezTo>
                <a:cubicBezTo>
                  <a:pt x="130818" y="486152"/>
                  <a:pt x="185069" y="472435"/>
                  <a:pt x="317077" y="317077"/>
                </a:cubicBezTo>
                <a:cubicBezTo>
                  <a:pt x="246076" y="216873"/>
                  <a:pt x="124989" y="118645"/>
                  <a:pt x="0" y="0"/>
                </a:cubicBezTo>
                <a:close/>
              </a:path>
            </a:pathLst>
          </a:custGeom>
          <a:solidFill>
            <a:schemeClr val="tx1"/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67945834">
                  <a:prstGeom prst="chevron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FORGALOMBA HOZATAL</a:t>
            </a:r>
          </a:p>
        </p:txBody>
      </p:sp>
      <p:sp>
        <p:nvSpPr>
          <p:cNvPr id="12" name="Ötszög 51">
            <a:extLst>
              <a:ext uri="{FF2B5EF4-FFF2-40B4-BE49-F238E27FC236}">
                <a16:creationId xmlns:a16="http://schemas.microsoft.com/office/drawing/2014/main" id="{41AF77CF-DA5B-80B6-A64A-8A87C8AC40CD}"/>
              </a:ext>
            </a:extLst>
          </p:cNvPr>
          <p:cNvSpPr/>
          <p:nvPr/>
        </p:nvSpPr>
        <p:spPr>
          <a:xfrm>
            <a:off x="4349" y="5732913"/>
            <a:ext cx="1140470" cy="634154"/>
          </a:xfrm>
          <a:custGeom>
            <a:avLst/>
            <a:gdLst>
              <a:gd name="connsiteX0" fmla="*/ 0 w 1140470"/>
              <a:gd name="connsiteY0" fmla="*/ 0 h 634154"/>
              <a:gd name="connsiteX1" fmla="*/ 386995 w 1140470"/>
              <a:gd name="connsiteY1" fmla="*/ 0 h 634154"/>
              <a:gd name="connsiteX2" fmla="*/ 823393 w 1140470"/>
              <a:gd name="connsiteY2" fmla="*/ 0 h 634154"/>
              <a:gd name="connsiteX3" fmla="*/ 1140470 w 1140470"/>
              <a:gd name="connsiteY3" fmla="*/ 317077 h 634154"/>
              <a:gd name="connsiteX4" fmla="*/ 823393 w 1140470"/>
              <a:gd name="connsiteY4" fmla="*/ 634154 h 634154"/>
              <a:gd name="connsiteX5" fmla="*/ 395229 w 1140470"/>
              <a:gd name="connsiteY5" fmla="*/ 634154 h 634154"/>
              <a:gd name="connsiteX6" fmla="*/ 0 w 1140470"/>
              <a:gd name="connsiteY6" fmla="*/ 634154 h 634154"/>
              <a:gd name="connsiteX7" fmla="*/ 0 w 1140470"/>
              <a:gd name="connsiteY7" fmla="*/ 0 h 6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0470" h="634154" fill="none" extrusionOk="0">
                <a:moveTo>
                  <a:pt x="0" y="0"/>
                </a:moveTo>
                <a:cubicBezTo>
                  <a:pt x="171451" y="-13896"/>
                  <a:pt x="294578" y="16166"/>
                  <a:pt x="386995" y="0"/>
                </a:cubicBezTo>
                <a:cubicBezTo>
                  <a:pt x="479413" y="-16166"/>
                  <a:pt x="691870" y="-8337"/>
                  <a:pt x="823393" y="0"/>
                </a:cubicBezTo>
                <a:cubicBezTo>
                  <a:pt x="967187" y="164633"/>
                  <a:pt x="1038587" y="185139"/>
                  <a:pt x="1140470" y="317077"/>
                </a:cubicBezTo>
                <a:cubicBezTo>
                  <a:pt x="988616" y="466477"/>
                  <a:pt x="902408" y="582293"/>
                  <a:pt x="823393" y="634154"/>
                </a:cubicBezTo>
                <a:cubicBezTo>
                  <a:pt x="729674" y="620634"/>
                  <a:pt x="526325" y="625298"/>
                  <a:pt x="395229" y="634154"/>
                </a:cubicBezTo>
                <a:cubicBezTo>
                  <a:pt x="264133" y="643010"/>
                  <a:pt x="133398" y="629517"/>
                  <a:pt x="0" y="634154"/>
                </a:cubicBezTo>
                <a:cubicBezTo>
                  <a:pt x="19155" y="340702"/>
                  <a:pt x="-17474" y="243834"/>
                  <a:pt x="0" y="0"/>
                </a:cubicBezTo>
                <a:close/>
              </a:path>
              <a:path w="1140470" h="634154" stroke="0" extrusionOk="0">
                <a:moveTo>
                  <a:pt x="0" y="0"/>
                </a:moveTo>
                <a:cubicBezTo>
                  <a:pt x="126047" y="14657"/>
                  <a:pt x="229158" y="13073"/>
                  <a:pt x="395229" y="0"/>
                </a:cubicBezTo>
                <a:cubicBezTo>
                  <a:pt x="561300" y="-13073"/>
                  <a:pt x="619868" y="-3608"/>
                  <a:pt x="823393" y="0"/>
                </a:cubicBezTo>
                <a:cubicBezTo>
                  <a:pt x="968726" y="118203"/>
                  <a:pt x="1075653" y="235944"/>
                  <a:pt x="1140470" y="317077"/>
                </a:cubicBezTo>
                <a:cubicBezTo>
                  <a:pt x="1066263" y="409501"/>
                  <a:pt x="883058" y="546701"/>
                  <a:pt x="823393" y="634154"/>
                </a:cubicBezTo>
                <a:cubicBezTo>
                  <a:pt x="678768" y="629109"/>
                  <a:pt x="540410" y="635606"/>
                  <a:pt x="428164" y="634154"/>
                </a:cubicBezTo>
                <a:cubicBezTo>
                  <a:pt x="315918" y="632702"/>
                  <a:pt x="140844" y="646199"/>
                  <a:pt x="0" y="634154"/>
                </a:cubicBezTo>
                <a:cubicBezTo>
                  <a:pt x="-17493" y="345347"/>
                  <a:pt x="-16444" y="313443"/>
                  <a:pt x="0" y="0"/>
                </a:cubicBezTo>
                <a:close/>
              </a:path>
            </a:pathLst>
          </a:custGeom>
          <a:solidFill>
            <a:srgbClr val="FFFFFF">
              <a:lumMod val="65000"/>
            </a:srgbClr>
          </a:solidFill>
          <a:ln w="127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830427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0" tIns="0" rIns="0" bIns="0" rtlCol="0" anchor="ctr"/>
          <a:lstStyle/>
          <a:p>
            <a:pPr algn="ctr" defTabSz="1828434"/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„ÖTLET”</a:t>
            </a:r>
          </a:p>
        </p:txBody>
      </p:sp>
      <p:sp>
        <p:nvSpPr>
          <p:cNvPr id="13" name="Sávnyíl 42">
            <a:extLst>
              <a:ext uri="{FF2B5EF4-FFF2-40B4-BE49-F238E27FC236}">
                <a16:creationId xmlns:a16="http://schemas.microsoft.com/office/drawing/2014/main" id="{CF4D0244-A7A8-A59B-A058-2C50059D82F6}"/>
              </a:ext>
            </a:extLst>
          </p:cNvPr>
          <p:cNvSpPr/>
          <p:nvPr/>
        </p:nvSpPr>
        <p:spPr>
          <a:xfrm>
            <a:off x="922768" y="5719977"/>
            <a:ext cx="1482100" cy="634154"/>
          </a:xfrm>
          <a:custGeom>
            <a:avLst/>
            <a:gdLst>
              <a:gd name="connsiteX0" fmla="*/ 0 w 1482100"/>
              <a:gd name="connsiteY0" fmla="*/ 0 h 634154"/>
              <a:gd name="connsiteX1" fmla="*/ 547561 w 1482100"/>
              <a:gd name="connsiteY1" fmla="*/ 0 h 634154"/>
              <a:gd name="connsiteX2" fmla="*/ 1165023 w 1482100"/>
              <a:gd name="connsiteY2" fmla="*/ 0 h 634154"/>
              <a:gd name="connsiteX3" fmla="*/ 1482100 w 1482100"/>
              <a:gd name="connsiteY3" fmla="*/ 317077 h 634154"/>
              <a:gd name="connsiteX4" fmla="*/ 1165023 w 1482100"/>
              <a:gd name="connsiteY4" fmla="*/ 634154 h 634154"/>
              <a:gd name="connsiteX5" fmla="*/ 594162 w 1482100"/>
              <a:gd name="connsiteY5" fmla="*/ 634154 h 634154"/>
              <a:gd name="connsiteX6" fmla="*/ 0 w 1482100"/>
              <a:gd name="connsiteY6" fmla="*/ 634154 h 634154"/>
              <a:gd name="connsiteX7" fmla="*/ 317077 w 1482100"/>
              <a:gd name="connsiteY7" fmla="*/ 317077 h 634154"/>
              <a:gd name="connsiteX8" fmla="*/ 0 w 1482100"/>
              <a:gd name="connsiteY8" fmla="*/ 0 h 6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2100" h="634154" fill="none" extrusionOk="0">
                <a:moveTo>
                  <a:pt x="0" y="0"/>
                </a:moveTo>
                <a:cubicBezTo>
                  <a:pt x="133856" y="2049"/>
                  <a:pt x="405591" y="21492"/>
                  <a:pt x="547561" y="0"/>
                </a:cubicBezTo>
                <a:cubicBezTo>
                  <a:pt x="689531" y="-21492"/>
                  <a:pt x="969900" y="25522"/>
                  <a:pt x="1165023" y="0"/>
                </a:cubicBezTo>
                <a:cubicBezTo>
                  <a:pt x="1295929" y="105880"/>
                  <a:pt x="1399148" y="258120"/>
                  <a:pt x="1482100" y="317077"/>
                </a:cubicBezTo>
                <a:cubicBezTo>
                  <a:pt x="1400300" y="423994"/>
                  <a:pt x="1249247" y="519382"/>
                  <a:pt x="1165023" y="634154"/>
                </a:cubicBezTo>
                <a:cubicBezTo>
                  <a:pt x="1024493" y="650240"/>
                  <a:pt x="802386" y="612503"/>
                  <a:pt x="594162" y="634154"/>
                </a:cubicBezTo>
                <a:cubicBezTo>
                  <a:pt x="385938" y="655805"/>
                  <a:pt x="189234" y="607575"/>
                  <a:pt x="0" y="634154"/>
                </a:cubicBezTo>
                <a:cubicBezTo>
                  <a:pt x="130158" y="475587"/>
                  <a:pt x="221071" y="431005"/>
                  <a:pt x="317077" y="317077"/>
                </a:cubicBezTo>
                <a:cubicBezTo>
                  <a:pt x="222291" y="197646"/>
                  <a:pt x="63862" y="83325"/>
                  <a:pt x="0" y="0"/>
                </a:cubicBezTo>
                <a:close/>
              </a:path>
              <a:path w="1482100" h="634154" stroke="0" extrusionOk="0">
                <a:moveTo>
                  <a:pt x="0" y="0"/>
                </a:moveTo>
                <a:cubicBezTo>
                  <a:pt x="256978" y="23185"/>
                  <a:pt x="348042" y="12186"/>
                  <a:pt x="605812" y="0"/>
                </a:cubicBezTo>
                <a:cubicBezTo>
                  <a:pt x="863582" y="-12186"/>
                  <a:pt x="896251" y="4766"/>
                  <a:pt x="1165023" y="0"/>
                </a:cubicBezTo>
                <a:cubicBezTo>
                  <a:pt x="1224621" y="87350"/>
                  <a:pt x="1340818" y="145207"/>
                  <a:pt x="1482100" y="317077"/>
                </a:cubicBezTo>
                <a:cubicBezTo>
                  <a:pt x="1320354" y="454407"/>
                  <a:pt x="1293495" y="519712"/>
                  <a:pt x="1165023" y="634154"/>
                </a:cubicBezTo>
                <a:cubicBezTo>
                  <a:pt x="946285" y="638452"/>
                  <a:pt x="791947" y="655058"/>
                  <a:pt x="605812" y="634154"/>
                </a:cubicBezTo>
                <a:cubicBezTo>
                  <a:pt x="419677" y="613250"/>
                  <a:pt x="159420" y="622429"/>
                  <a:pt x="0" y="634154"/>
                </a:cubicBezTo>
                <a:cubicBezTo>
                  <a:pt x="155729" y="485792"/>
                  <a:pt x="205164" y="403997"/>
                  <a:pt x="317077" y="317077"/>
                </a:cubicBezTo>
                <a:cubicBezTo>
                  <a:pt x="177544" y="174181"/>
                  <a:pt x="73664" y="55011"/>
                  <a:pt x="0" y="0"/>
                </a:cubicBezTo>
                <a:close/>
              </a:path>
            </a:pathLst>
          </a:custGeom>
          <a:solidFill>
            <a:schemeClr val="tx1"/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646321403">
                  <a:prstGeom prst="chevron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TERVEZÉS</a:t>
            </a:r>
            <a:endParaRPr kumimoji="0" lang="hu-HU" sz="1400" b="0" i="0" u="none" strike="noStrike" kern="0" cap="none" spc="0" normalizeH="0" baseline="0" noProof="0" dirty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15" name="Sávnyíl 43">
            <a:extLst>
              <a:ext uri="{FF2B5EF4-FFF2-40B4-BE49-F238E27FC236}">
                <a16:creationId xmlns:a16="http://schemas.microsoft.com/office/drawing/2014/main" id="{53A68632-247A-D8A1-F087-1D9CD0D0B440}"/>
              </a:ext>
            </a:extLst>
          </p:cNvPr>
          <p:cNvSpPr/>
          <p:nvPr/>
        </p:nvSpPr>
        <p:spPr>
          <a:xfrm>
            <a:off x="5473137" y="5245335"/>
            <a:ext cx="1989149" cy="634154"/>
          </a:xfrm>
          <a:custGeom>
            <a:avLst/>
            <a:gdLst>
              <a:gd name="connsiteX0" fmla="*/ 0 w 1989149"/>
              <a:gd name="connsiteY0" fmla="*/ 0 h 634154"/>
              <a:gd name="connsiteX1" fmla="*/ 574078 w 1989149"/>
              <a:gd name="connsiteY1" fmla="*/ 0 h 634154"/>
              <a:gd name="connsiteX2" fmla="*/ 1148156 w 1989149"/>
              <a:gd name="connsiteY2" fmla="*/ 0 h 634154"/>
              <a:gd name="connsiteX3" fmla="*/ 1672072 w 1989149"/>
              <a:gd name="connsiteY3" fmla="*/ 0 h 634154"/>
              <a:gd name="connsiteX4" fmla="*/ 1989149 w 1989149"/>
              <a:gd name="connsiteY4" fmla="*/ 317077 h 634154"/>
              <a:gd name="connsiteX5" fmla="*/ 1672072 w 1989149"/>
              <a:gd name="connsiteY5" fmla="*/ 634154 h 634154"/>
              <a:gd name="connsiteX6" fmla="*/ 1148156 w 1989149"/>
              <a:gd name="connsiteY6" fmla="*/ 634154 h 634154"/>
              <a:gd name="connsiteX7" fmla="*/ 574078 w 1989149"/>
              <a:gd name="connsiteY7" fmla="*/ 634154 h 634154"/>
              <a:gd name="connsiteX8" fmla="*/ 0 w 1989149"/>
              <a:gd name="connsiteY8" fmla="*/ 634154 h 634154"/>
              <a:gd name="connsiteX9" fmla="*/ 317077 w 1989149"/>
              <a:gd name="connsiteY9" fmla="*/ 317077 h 634154"/>
              <a:gd name="connsiteX10" fmla="*/ 0 w 1989149"/>
              <a:gd name="connsiteY10" fmla="*/ 0 h 6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89149" h="634154" fill="none" extrusionOk="0">
                <a:moveTo>
                  <a:pt x="0" y="0"/>
                </a:moveTo>
                <a:cubicBezTo>
                  <a:pt x="191692" y="-1465"/>
                  <a:pt x="393383" y="-675"/>
                  <a:pt x="574078" y="0"/>
                </a:cubicBezTo>
                <a:cubicBezTo>
                  <a:pt x="754773" y="675"/>
                  <a:pt x="928618" y="-2101"/>
                  <a:pt x="1148156" y="0"/>
                </a:cubicBezTo>
                <a:cubicBezTo>
                  <a:pt x="1367694" y="2101"/>
                  <a:pt x="1486531" y="5324"/>
                  <a:pt x="1672072" y="0"/>
                </a:cubicBezTo>
                <a:cubicBezTo>
                  <a:pt x="1757589" y="55465"/>
                  <a:pt x="1923880" y="254740"/>
                  <a:pt x="1989149" y="317077"/>
                </a:cubicBezTo>
                <a:cubicBezTo>
                  <a:pt x="1854049" y="461774"/>
                  <a:pt x="1803758" y="480285"/>
                  <a:pt x="1672072" y="634154"/>
                </a:cubicBezTo>
                <a:cubicBezTo>
                  <a:pt x="1497716" y="627856"/>
                  <a:pt x="1337840" y="611403"/>
                  <a:pt x="1148156" y="634154"/>
                </a:cubicBezTo>
                <a:cubicBezTo>
                  <a:pt x="958472" y="656905"/>
                  <a:pt x="765905" y="626573"/>
                  <a:pt x="574078" y="634154"/>
                </a:cubicBezTo>
                <a:cubicBezTo>
                  <a:pt x="382251" y="641735"/>
                  <a:pt x="186441" y="625829"/>
                  <a:pt x="0" y="634154"/>
                </a:cubicBezTo>
                <a:cubicBezTo>
                  <a:pt x="138879" y="515910"/>
                  <a:pt x="209508" y="413982"/>
                  <a:pt x="317077" y="317077"/>
                </a:cubicBezTo>
                <a:cubicBezTo>
                  <a:pt x="197148" y="227188"/>
                  <a:pt x="80154" y="52730"/>
                  <a:pt x="0" y="0"/>
                </a:cubicBezTo>
                <a:close/>
              </a:path>
              <a:path w="1989149" h="634154" stroke="0" extrusionOk="0">
                <a:moveTo>
                  <a:pt x="0" y="0"/>
                </a:moveTo>
                <a:cubicBezTo>
                  <a:pt x="135100" y="-1817"/>
                  <a:pt x="367418" y="6314"/>
                  <a:pt x="523916" y="0"/>
                </a:cubicBezTo>
                <a:cubicBezTo>
                  <a:pt x="680414" y="-6314"/>
                  <a:pt x="831138" y="18414"/>
                  <a:pt x="1097994" y="0"/>
                </a:cubicBezTo>
                <a:cubicBezTo>
                  <a:pt x="1364850" y="-18414"/>
                  <a:pt x="1454161" y="-22686"/>
                  <a:pt x="1672072" y="0"/>
                </a:cubicBezTo>
                <a:cubicBezTo>
                  <a:pt x="1789401" y="107074"/>
                  <a:pt x="1829551" y="159732"/>
                  <a:pt x="1989149" y="317077"/>
                </a:cubicBezTo>
                <a:cubicBezTo>
                  <a:pt x="1891064" y="403689"/>
                  <a:pt x="1830309" y="487898"/>
                  <a:pt x="1672072" y="634154"/>
                </a:cubicBezTo>
                <a:cubicBezTo>
                  <a:pt x="1537344" y="646624"/>
                  <a:pt x="1401132" y="625120"/>
                  <a:pt x="1131435" y="634154"/>
                </a:cubicBezTo>
                <a:cubicBezTo>
                  <a:pt x="861738" y="643188"/>
                  <a:pt x="804390" y="613875"/>
                  <a:pt x="557357" y="634154"/>
                </a:cubicBezTo>
                <a:cubicBezTo>
                  <a:pt x="310324" y="654433"/>
                  <a:pt x="240266" y="619625"/>
                  <a:pt x="0" y="634154"/>
                </a:cubicBezTo>
                <a:cubicBezTo>
                  <a:pt x="130818" y="486152"/>
                  <a:pt x="185069" y="472435"/>
                  <a:pt x="317077" y="317077"/>
                </a:cubicBezTo>
                <a:cubicBezTo>
                  <a:pt x="246076" y="216873"/>
                  <a:pt x="124989" y="118645"/>
                  <a:pt x="0" y="0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67945834">
                  <a:prstGeom prst="chevron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ÜZEMBE HELYEZÉS</a:t>
            </a:r>
          </a:p>
        </p:txBody>
      </p:sp>
      <p:sp>
        <p:nvSpPr>
          <p:cNvPr id="16" name="Sávnyíl 43">
            <a:extLst>
              <a:ext uri="{FF2B5EF4-FFF2-40B4-BE49-F238E27FC236}">
                <a16:creationId xmlns:a16="http://schemas.microsoft.com/office/drawing/2014/main" id="{99F6679D-CC0E-7B59-FDF5-1E10388E3CA8}"/>
              </a:ext>
            </a:extLst>
          </p:cNvPr>
          <p:cNvSpPr/>
          <p:nvPr/>
        </p:nvSpPr>
        <p:spPr>
          <a:xfrm>
            <a:off x="5473137" y="6145793"/>
            <a:ext cx="1989149" cy="634154"/>
          </a:xfrm>
          <a:custGeom>
            <a:avLst/>
            <a:gdLst>
              <a:gd name="connsiteX0" fmla="*/ 0 w 1989149"/>
              <a:gd name="connsiteY0" fmla="*/ 0 h 634154"/>
              <a:gd name="connsiteX1" fmla="*/ 574078 w 1989149"/>
              <a:gd name="connsiteY1" fmla="*/ 0 h 634154"/>
              <a:gd name="connsiteX2" fmla="*/ 1148156 w 1989149"/>
              <a:gd name="connsiteY2" fmla="*/ 0 h 634154"/>
              <a:gd name="connsiteX3" fmla="*/ 1672072 w 1989149"/>
              <a:gd name="connsiteY3" fmla="*/ 0 h 634154"/>
              <a:gd name="connsiteX4" fmla="*/ 1989149 w 1989149"/>
              <a:gd name="connsiteY4" fmla="*/ 317077 h 634154"/>
              <a:gd name="connsiteX5" fmla="*/ 1672072 w 1989149"/>
              <a:gd name="connsiteY5" fmla="*/ 634154 h 634154"/>
              <a:gd name="connsiteX6" fmla="*/ 1148156 w 1989149"/>
              <a:gd name="connsiteY6" fmla="*/ 634154 h 634154"/>
              <a:gd name="connsiteX7" fmla="*/ 574078 w 1989149"/>
              <a:gd name="connsiteY7" fmla="*/ 634154 h 634154"/>
              <a:gd name="connsiteX8" fmla="*/ 0 w 1989149"/>
              <a:gd name="connsiteY8" fmla="*/ 634154 h 634154"/>
              <a:gd name="connsiteX9" fmla="*/ 317077 w 1989149"/>
              <a:gd name="connsiteY9" fmla="*/ 317077 h 634154"/>
              <a:gd name="connsiteX10" fmla="*/ 0 w 1989149"/>
              <a:gd name="connsiteY10" fmla="*/ 0 h 6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89149" h="634154" fill="none" extrusionOk="0">
                <a:moveTo>
                  <a:pt x="0" y="0"/>
                </a:moveTo>
                <a:cubicBezTo>
                  <a:pt x="191692" y="-1465"/>
                  <a:pt x="393383" y="-675"/>
                  <a:pt x="574078" y="0"/>
                </a:cubicBezTo>
                <a:cubicBezTo>
                  <a:pt x="754773" y="675"/>
                  <a:pt x="928618" y="-2101"/>
                  <a:pt x="1148156" y="0"/>
                </a:cubicBezTo>
                <a:cubicBezTo>
                  <a:pt x="1367694" y="2101"/>
                  <a:pt x="1486531" y="5324"/>
                  <a:pt x="1672072" y="0"/>
                </a:cubicBezTo>
                <a:cubicBezTo>
                  <a:pt x="1757589" y="55465"/>
                  <a:pt x="1923880" y="254740"/>
                  <a:pt x="1989149" y="317077"/>
                </a:cubicBezTo>
                <a:cubicBezTo>
                  <a:pt x="1854049" y="461774"/>
                  <a:pt x="1803758" y="480285"/>
                  <a:pt x="1672072" y="634154"/>
                </a:cubicBezTo>
                <a:cubicBezTo>
                  <a:pt x="1497716" y="627856"/>
                  <a:pt x="1337840" y="611403"/>
                  <a:pt x="1148156" y="634154"/>
                </a:cubicBezTo>
                <a:cubicBezTo>
                  <a:pt x="958472" y="656905"/>
                  <a:pt x="765905" y="626573"/>
                  <a:pt x="574078" y="634154"/>
                </a:cubicBezTo>
                <a:cubicBezTo>
                  <a:pt x="382251" y="641735"/>
                  <a:pt x="186441" y="625829"/>
                  <a:pt x="0" y="634154"/>
                </a:cubicBezTo>
                <a:cubicBezTo>
                  <a:pt x="138879" y="515910"/>
                  <a:pt x="209508" y="413982"/>
                  <a:pt x="317077" y="317077"/>
                </a:cubicBezTo>
                <a:cubicBezTo>
                  <a:pt x="197148" y="227188"/>
                  <a:pt x="80154" y="52730"/>
                  <a:pt x="0" y="0"/>
                </a:cubicBezTo>
                <a:close/>
              </a:path>
              <a:path w="1989149" h="634154" stroke="0" extrusionOk="0">
                <a:moveTo>
                  <a:pt x="0" y="0"/>
                </a:moveTo>
                <a:cubicBezTo>
                  <a:pt x="135100" y="-1817"/>
                  <a:pt x="367418" y="6314"/>
                  <a:pt x="523916" y="0"/>
                </a:cubicBezTo>
                <a:cubicBezTo>
                  <a:pt x="680414" y="-6314"/>
                  <a:pt x="831138" y="18414"/>
                  <a:pt x="1097994" y="0"/>
                </a:cubicBezTo>
                <a:cubicBezTo>
                  <a:pt x="1364850" y="-18414"/>
                  <a:pt x="1454161" y="-22686"/>
                  <a:pt x="1672072" y="0"/>
                </a:cubicBezTo>
                <a:cubicBezTo>
                  <a:pt x="1789401" y="107074"/>
                  <a:pt x="1829551" y="159732"/>
                  <a:pt x="1989149" y="317077"/>
                </a:cubicBezTo>
                <a:cubicBezTo>
                  <a:pt x="1891064" y="403689"/>
                  <a:pt x="1830309" y="487898"/>
                  <a:pt x="1672072" y="634154"/>
                </a:cubicBezTo>
                <a:cubicBezTo>
                  <a:pt x="1537344" y="646624"/>
                  <a:pt x="1401132" y="625120"/>
                  <a:pt x="1131435" y="634154"/>
                </a:cubicBezTo>
                <a:cubicBezTo>
                  <a:pt x="861738" y="643188"/>
                  <a:pt x="804390" y="613875"/>
                  <a:pt x="557357" y="634154"/>
                </a:cubicBezTo>
                <a:cubicBezTo>
                  <a:pt x="310324" y="654433"/>
                  <a:pt x="240266" y="619625"/>
                  <a:pt x="0" y="634154"/>
                </a:cubicBezTo>
                <a:cubicBezTo>
                  <a:pt x="130818" y="486152"/>
                  <a:pt x="185069" y="472435"/>
                  <a:pt x="317077" y="317077"/>
                </a:cubicBezTo>
                <a:cubicBezTo>
                  <a:pt x="246076" y="216873"/>
                  <a:pt x="124989" y="118645"/>
                  <a:pt x="0" y="0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67945834">
                  <a:prstGeom prst="chevron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HASZNÁLATBA VÉTEL</a:t>
            </a:r>
          </a:p>
        </p:txBody>
      </p:sp>
      <p:sp>
        <p:nvSpPr>
          <p:cNvPr id="17" name="Sávnyíl 43">
            <a:extLst>
              <a:ext uri="{FF2B5EF4-FFF2-40B4-BE49-F238E27FC236}">
                <a16:creationId xmlns:a16="http://schemas.microsoft.com/office/drawing/2014/main" id="{98A85D20-E8D3-9FE1-5D39-5EC77F876E7E}"/>
              </a:ext>
            </a:extLst>
          </p:cNvPr>
          <p:cNvSpPr/>
          <p:nvPr/>
        </p:nvSpPr>
        <p:spPr>
          <a:xfrm>
            <a:off x="7391237" y="5705056"/>
            <a:ext cx="1834030" cy="634154"/>
          </a:xfrm>
          <a:custGeom>
            <a:avLst/>
            <a:gdLst>
              <a:gd name="connsiteX0" fmla="*/ 0 w 1834030"/>
              <a:gd name="connsiteY0" fmla="*/ 0 h 634154"/>
              <a:gd name="connsiteX1" fmla="*/ 520821 w 1834030"/>
              <a:gd name="connsiteY1" fmla="*/ 0 h 634154"/>
              <a:gd name="connsiteX2" fmla="*/ 1041641 w 1834030"/>
              <a:gd name="connsiteY2" fmla="*/ 0 h 634154"/>
              <a:gd name="connsiteX3" fmla="*/ 1516953 w 1834030"/>
              <a:gd name="connsiteY3" fmla="*/ 0 h 634154"/>
              <a:gd name="connsiteX4" fmla="*/ 1834030 w 1834030"/>
              <a:gd name="connsiteY4" fmla="*/ 317077 h 634154"/>
              <a:gd name="connsiteX5" fmla="*/ 1516953 w 1834030"/>
              <a:gd name="connsiteY5" fmla="*/ 634154 h 634154"/>
              <a:gd name="connsiteX6" fmla="*/ 1041641 w 1834030"/>
              <a:gd name="connsiteY6" fmla="*/ 634154 h 634154"/>
              <a:gd name="connsiteX7" fmla="*/ 520821 w 1834030"/>
              <a:gd name="connsiteY7" fmla="*/ 634154 h 634154"/>
              <a:gd name="connsiteX8" fmla="*/ 0 w 1834030"/>
              <a:gd name="connsiteY8" fmla="*/ 634154 h 634154"/>
              <a:gd name="connsiteX9" fmla="*/ 317077 w 1834030"/>
              <a:gd name="connsiteY9" fmla="*/ 317077 h 634154"/>
              <a:gd name="connsiteX10" fmla="*/ 0 w 1834030"/>
              <a:gd name="connsiteY10" fmla="*/ 0 h 6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4030" h="634154" fill="none" extrusionOk="0">
                <a:moveTo>
                  <a:pt x="0" y="0"/>
                </a:moveTo>
                <a:cubicBezTo>
                  <a:pt x="196205" y="23365"/>
                  <a:pt x="299102" y="-17245"/>
                  <a:pt x="520821" y="0"/>
                </a:cubicBezTo>
                <a:cubicBezTo>
                  <a:pt x="742540" y="17245"/>
                  <a:pt x="850768" y="24492"/>
                  <a:pt x="1041641" y="0"/>
                </a:cubicBezTo>
                <a:cubicBezTo>
                  <a:pt x="1232514" y="-24492"/>
                  <a:pt x="1294251" y="-10924"/>
                  <a:pt x="1516953" y="0"/>
                </a:cubicBezTo>
                <a:cubicBezTo>
                  <a:pt x="1602470" y="55465"/>
                  <a:pt x="1768761" y="254740"/>
                  <a:pt x="1834030" y="317077"/>
                </a:cubicBezTo>
                <a:cubicBezTo>
                  <a:pt x="1698930" y="461774"/>
                  <a:pt x="1648639" y="480285"/>
                  <a:pt x="1516953" y="634154"/>
                </a:cubicBezTo>
                <a:cubicBezTo>
                  <a:pt x="1320562" y="632190"/>
                  <a:pt x="1200955" y="645332"/>
                  <a:pt x="1041641" y="634154"/>
                </a:cubicBezTo>
                <a:cubicBezTo>
                  <a:pt x="882327" y="622976"/>
                  <a:pt x="736252" y="621412"/>
                  <a:pt x="520821" y="634154"/>
                </a:cubicBezTo>
                <a:cubicBezTo>
                  <a:pt x="305390" y="646896"/>
                  <a:pt x="198009" y="659535"/>
                  <a:pt x="0" y="634154"/>
                </a:cubicBezTo>
                <a:cubicBezTo>
                  <a:pt x="138879" y="515910"/>
                  <a:pt x="209508" y="413982"/>
                  <a:pt x="317077" y="317077"/>
                </a:cubicBezTo>
                <a:cubicBezTo>
                  <a:pt x="197148" y="227188"/>
                  <a:pt x="80154" y="52730"/>
                  <a:pt x="0" y="0"/>
                </a:cubicBezTo>
                <a:close/>
              </a:path>
              <a:path w="1834030" h="634154" stroke="0" extrusionOk="0">
                <a:moveTo>
                  <a:pt x="0" y="0"/>
                </a:moveTo>
                <a:cubicBezTo>
                  <a:pt x="178072" y="-13563"/>
                  <a:pt x="291402" y="4152"/>
                  <a:pt x="475312" y="0"/>
                </a:cubicBezTo>
                <a:cubicBezTo>
                  <a:pt x="659222" y="-4152"/>
                  <a:pt x="832496" y="-24158"/>
                  <a:pt x="996132" y="0"/>
                </a:cubicBezTo>
                <a:cubicBezTo>
                  <a:pt x="1159768" y="24158"/>
                  <a:pt x="1309383" y="-5757"/>
                  <a:pt x="1516953" y="0"/>
                </a:cubicBezTo>
                <a:cubicBezTo>
                  <a:pt x="1634282" y="107074"/>
                  <a:pt x="1674432" y="159732"/>
                  <a:pt x="1834030" y="317077"/>
                </a:cubicBezTo>
                <a:cubicBezTo>
                  <a:pt x="1735945" y="403689"/>
                  <a:pt x="1675190" y="487898"/>
                  <a:pt x="1516953" y="634154"/>
                </a:cubicBezTo>
                <a:cubicBezTo>
                  <a:pt x="1415600" y="634776"/>
                  <a:pt x="1166075" y="636293"/>
                  <a:pt x="1026472" y="634154"/>
                </a:cubicBezTo>
                <a:cubicBezTo>
                  <a:pt x="886869" y="632015"/>
                  <a:pt x="646312" y="654261"/>
                  <a:pt x="505651" y="634154"/>
                </a:cubicBezTo>
                <a:cubicBezTo>
                  <a:pt x="364990" y="614047"/>
                  <a:pt x="252081" y="645942"/>
                  <a:pt x="0" y="634154"/>
                </a:cubicBezTo>
                <a:cubicBezTo>
                  <a:pt x="130818" y="486152"/>
                  <a:pt x="185069" y="472435"/>
                  <a:pt x="317077" y="317077"/>
                </a:cubicBezTo>
                <a:cubicBezTo>
                  <a:pt x="246076" y="216873"/>
                  <a:pt x="124989" y="118645"/>
                  <a:pt x="0" y="0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67945834">
                  <a:prstGeom prst="chevron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ÜZEMELTETÉS</a:t>
            </a:r>
          </a:p>
        </p:txBody>
      </p:sp>
      <p:sp>
        <p:nvSpPr>
          <p:cNvPr id="18" name="Sávnyíl 43">
            <a:extLst>
              <a:ext uri="{FF2B5EF4-FFF2-40B4-BE49-F238E27FC236}">
                <a16:creationId xmlns:a16="http://schemas.microsoft.com/office/drawing/2014/main" id="{64798232-DDA2-7443-3151-7F0DE62E2B63}"/>
              </a:ext>
            </a:extLst>
          </p:cNvPr>
          <p:cNvSpPr/>
          <p:nvPr/>
        </p:nvSpPr>
        <p:spPr>
          <a:xfrm>
            <a:off x="8992613" y="5705056"/>
            <a:ext cx="1719657" cy="634154"/>
          </a:xfrm>
          <a:custGeom>
            <a:avLst/>
            <a:gdLst>
              <a:gd name="connsiteX0" fmla="*/ 0 w 1719657"/>
              <a:gd name="connsiteY0" fmla="*/ 0 h 634154"/>
              <a:gd name="connsiteX1" fmla="*/ 481552 w 1719657"/>
              <a:gd name="connsiteY1" fmla="*/ 0 h 634154"/>
              <a:gd name="connsiteX2" fmla="*/ 963105 w 1719657"/>
              <a:gd name="connsiteY2" fmla="*/ 0 h 634154"/>
              <a:gd name="connsiteX3" fmla="*/ 1402580 w 1719657"/>
              <a:gd name="connsiteY3" fmla="*/ 0 h 634154"/>
              <a:gd name="connsiteX4" fmla="*/ 1719657 w 1719657"/>
              <a:gd name="connsiteY4" fmla="*/ 317077 h 634154"/>
              <a:gd name="connsiteX5" fmla="*/ 1402580 w 1719657"/>
              <a:gd name="connsiteY5" fmla="*/ 634154 h 634154"/>
              <a:gd name="connsiteX6" fmla="*/ 963105 w 1719657"/>
              <a:gd name="connsiteY6" fmla="*/ 634154 h 634154"/>
              <a:gd name="connsiteX7" fmla="*/ 481552 w 1719657"/>
              <a:gd name="connsiteY7" fmla="*/ 634154 h 634154"/>
              <a:gd name="connsiteX8" fmla="*/ 0 w 1719657"/>
              <a:gd name="connsiteY8" fmla="*/ 634154 h 634154"/>
              <a:gd name="connsiteX9" fmla="*/ 317077 w 1719657"/>
              <a:gd name="connsiteY9" fmla="*/ 317077 h 634154"/>
              <a:gd name="connsiteX10" fmla="*/ 0 w 1719657"/>
              <a:gd name="connsiteY10" fmla="*/ 0 h 6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9657" h="634154" fill="none" extrusionOk="0">
                <a:moveTo>
                  <a:pt x="0" y="0"/>
                </a:moveTo>
                <a:cubicBezTo>
                  <a:pt x="240098" y="-17922"/>
                  <a:pt x="320971" y="5982"/>
                  <a:pt x="481552" y="0"/>
                </a:cubicBezTo>
                <a:cubicBezTo>
                  <a:pt x="642133" y="-5982"/>
                  <a:pt x="853798" y="17890"/>
                  <a:pt x="963105" y="0"/>
                </a:cubicBezTo>
                <a:cubicBezTo>
                  <a:pt x="1072412" y="-17890"/>
                  <a:pt x="1257222" y="6485"/>
                  <a:pt x="1402580" y="0"/>
                </a:cubicBezTo>
                <a:cubicBezTo>
                  <a:pt x="1488097" y="55465"/>
                  <a:pt x="1654388" y="254740"/>
                  <a:pt x="1719657" y="317077"/>
                </a:cubicBezTo>
                <a:cubicBezTo>
                  <a:pt x="1584557" y="461774"/>
                  <a:pt x="1534266" y="480285"/>
                  <a:pt x="1402580" y="634154"/>
                </a:cubicBezTo>
                <a:cubicBezTo>
                  <a:pt x="1194469" y="623043"/>
                  <a:pt x="1125917" y="653361"/>
                  <a:pt x="963105" y="634154"/>
                </a:cubicBezTo>
                <a:cubicBezTo>
                  <a:pt x="800293" y="614947"/>
                  <a:pt x="641867" y="624377"/>
                  <a:pt x="481552" y="634154"/>
                </a:cubicBezTo>
                <a:cubicBezTo>
                  <a:pt x="321237" y="643931"/>
                  <a:pt x="164378" y="647953"/>
                  <a:pt x="0" y="634154"/>
                </a:cubicBezTo>
                <a:cubicBezTo>
                  <a:pt x="138879" y="515910"/>
                  <a:pt x="209508" y="413982"/>
                  <a:pt x="317077" y="317077"/>
                </a:cubicBezTo>
                <a:cubicBezTo>
                  <a:pt x="197148" y="227188"/>
                  <a:pt x="80154" y="52730"/>
                  <a:pt x="0" y="0"/>
                </a:cubicBezTo>
                <a:close/>
              </a:path>
              <a:path w="1719657" h="634154" stroke="0" extrusionOk="0">
                <a:moveTo>
                  <a:pt x="0" y="0"/>
                </a:moveTo>
                <a:cubicBezTo>
                  <a:pt x="216376" y="4337"/>
                  <a:pt x="304581" y="3202"/>
                  <a:pt x="439475" y="0"/>
                </a:cubicBezTo>
                <a:cubicBezTo>
                  <a:pt x="574370" y="-3202"/>
                  <a:pt x="814481" y="-7795"/>
                  <a:pt x="921028" y="0"/>
                </a:cubicBezTo>
                <a:cubicBezTo>
                  <a:pt x="1027575" y="7795"/>
                  <a:pt x="1211125" y="-5303"/>
                  <a:pt x="1402580" y="0"/>
                </a:cubicBezTo>
                <a:cubicBezTo>
                  <a:pt x="1519909" y="107074"/>
                  <a:pt x="1560059" y="159732"/>
                  <a:pt x="1719657" y="317077"/>
                </a:cubicBezTo>
                <a:cubicBezTo>
                  <a:pt x="1621572" y="403689"/>
                  <a:pt x="1560817" y="487898"/>
                  <a:pt x="1402580" y="634154"/>
                </a:cubicBezTo>
                <a:cubicBezTo>
                  <a:pt x="1309731" y="634762"/>
                  <a:pt x="1138288" y="630610"/>
                  <a:pt x="949079" y="634154"/>
                </a:cubicBezTo>
                <a:cubicBezTo>
                  <a:pt x="759870" y="637698"/>
                  <a:pt x="580113" y="623108"/>
                  <a:pt x="467527" y="634154"/>
                </a:cubicBezTo>
                <a:cubicBezTo>
                  <a:pt x="354941" y="645200"/>
                  <a:pt x="186680" y="611686"/>
                  <a:pt x="0" y="634154"/>
                </a:cubicBezTo>
                <a:cubicBezTo>
                  <a:pt x="130818" y="486152"/>
                  <a:pt x="185069" y="472435"/>
                  <a:pt x="317077" y="317077"/>
                </a:cubicBezTo>
                <a:cubicBezTo>
                  <a:pt x="246076" y="216873"/>
                  <a:pt x="124989" y="118645"/>
                  <a:pt x="0" y="0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67945834">
                  <a:prstGeom prst="chevron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MÓDOSÍTÁS</a:t>
            </a:r>
          </a:p>
        </p:txBody>
      </p:sp>
      <p:sp>
        <p:nvSpPr>
          <p:cNvPr id="19" name="Sávnyíl 43">
            <a:extLst>
              <a:ext uri="{FF2B5EF4-FFF2-40B4-BE49-F238E27FC236}">
                <a16:creationId xmlns:a16="http://schemas.microsoft.com/office/drawing/2014/main" id="{C4E6D891-C648-14FD-9D8A-0F12303AB953}"/>
              </a:ext>
            </a:extLst>
          </p:cNvPr>
          <p:cNvSpPr/>
          <p:nvPr/>
        </p:nvSpPr>
        <p:spPr>
          <a:xfrm>
            <a:off x="10474293" y="5703071"/>
            <a:ext cx="1447269" cy="634154"/>
          </a:xfrm>
          <a:custGeom>
            <a:avLst/>
            <a:gdLst>
              <a:gd name="connsiteX0" fmla="*/ 0 w 1447269"/>
              <a:gd name="connsiteY0" fmla="*/ 0 h 634154"/>
              <a:gd name="connsiteX1" fmla="*/ 542492 w 1447269"/>
              <a:gd name="connsiteY1" fmla="*/ 0 h 634154"/>
              <a:gd name="connsiteX2" fmla="*/ 1130192 w 1447269"/>
              <a:gd name="connsiteY2" fmla="*/ 0 h 634154"/>
              <a:gd name="connsiteX3" fmla="*/ 1447269 w 1447269"/>
              <a:gd name="connsiteY3" fmla="*/ 317077 h 634154"/>
              <a:gd name="connsiteX4" fmla="*/ 1130192 w 1447269"/>
              <a:gd name="connsiteY4" fmla="*/ 634154 h 634154"/>
              <a:gd name="connsiteX5" fmla="*/ 576398 w 1447269"/>
              <a:gd name="connsiteY5" fmla="*/ 634154 h 634154"/>
              <a:gd name="connsiteX6" fmla="*/ 0 w 1447269"/>
              <a:gd name="connsiteY6" fmla="*/ 634154 h 634154"/>
              <a:gd name="connsiteX7" fmla="*/ 317077 w 1447269"/>
              <a:gd name="connsiteY7" fmla="*/ 317077 h 634154"/>
              <a:gd name="connsiteX8" fmla="*/ 0 w 1447269"/>
              <a:gd name="connsiteY8" fmla="*/ 0 h 6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7269" h="634154" fill="none" extrusionOk="0">
                <a:moveTo>
                  <a:pt x="0" y="0"/>
                </a:moveTo>
                <a:cubicBezTo>
                  <a:pt x="237347" y="12460"/>
                  <a:pt x="419948" y="6791"/>
                  <a:pt x="542492" y="0"/>
                </a:cubicBezTo>
                <a:cubicBezTo>
                  <a:pt x="665036" y="-6791"/>
                  <a:pt x="974304" y="-4341"/>
                  <a:pt x="1130192" y="0"/>
                </a:cubicBezTo>
                <a:cubicBezTo>
                  <a:pt x="1232937" y="99755"/>
                  <a:pt x="1312405" y="158679"/>
                  <a:pt x="1447269" y="317077"/>
                </a:cubicBezTo>
                <a:cubicBezTo>
                  <a:pt x="1367172" y="393643"/>
                  <a:pt x="1225992" y="507104"/>
                  <a:pt x="1130192" y="634154"/>
                </a:cubicBezTo>
                <a:cubicBezTo>
                  <a:pt x="1000682" y="642397"/>
                  <a:pt x="803611" y="646962"/>
                  <a:pt x="576398" y="634154"/>
                </a:cubicBezTo>
                <a:cubicBezTo>
                  <a:pt x="349185" y="621346"/>
                  <a:pt x="129856" y="644512"/>
                  <a:pt x="0" y="634154"/>
                </a:cubicBezTo>
                <a:cubicBezTo>
                  <a:pt x="144390" y="483821"/>
                  <a:pt x="195867" y="468331"/>
                  <a:pt x="317077" y="317077"/>
                </a:cubicBezTo>
                <a:cubicBezTo>
                  <a:pt x="187741" y="176301"/>
                  <a:pt x="152433" y="164119"/>
                  <a:pt x="0" y="0"/>
                </a:cubicBezTo>
                <a:close/>
              </a:path>
              <a:path w="1447269" h="634154" stroke="0" extrusionOk="0">
                <a:moveTo>
                  <a:pt x="0" y="0"/>
                </a:moveTo>
                <a:cubicBezTo>
                  <a:pt x="130639" y="21772"/>
                  <a:pt x="293475" y="25723"/>
                  <a:pt x="542492" y="0"/>
                </a:cubicBezTo>
                <a:cubicBezTo>
                  <a:pt x="791509" y="-25723"/>
                  <a:pt x="900359" y="-16186"/>
                  <a:pt x="1130192" y="0"/>
                </a:cubicBezTo>
                <a:cubicBezTo>
                  <a:pt x="1233364" y="114924"/>
                  <a:pt x="1380563" y="253463"/>
                  <a:pt x="1447269" y="317077"/>
                </a:cubicBezTo>
                <a:cubicBezTo>
                  <a:pt x="1382660" y="379433"/>
                  <a:pt x="1254097" y="505665"/>
                  <a:pt x="1130192" y="634154"/>
                </a:cubicBezTo>
                <a:cubicBezTo>
                  <a:pt x="879386" y="649118"/>
                  <a:pt x="722288" y="613273"/>
                  <a:pt x="587700" y="634154"/>
                </a:cubicBezTo>
                <a:cubicBezTo>
                  <a:pt x="453112" y="655035"/>
                  <a:pt x="263912" y="611265"/>
                  <a:pt x="0" y="634154"/>
                </a:cubicBezTo>
                <a:cubicBezTo>
                  <a:pt x="73003" y="556108"/>
                  <a:pt x="238459" y="388710"/>
                  <a:pt x="317077" y="317077"/>
                </a:cubicBezTo>
                <a:cubicBezTo>
                  <a:pt x="165513" y="190441"/>
                  <a:pt x="152468" y="153353"/>
                  <a:pt x="0" y="0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67945834">
                  <a:prstGeom prst="chevron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KIVONÁS</a:t>
            </a:r>
          </a:p>
        </p:txBody>
      </p:sp>
      <p:sp>
        <p:nvSpPr>
          <p:cNvPr id="77" name="Szövegdoboz 76">
            <a:extLst>
              <a:ext uri="{FF2B5EF4-FFF2-40B4-BE49-F238E27FC236}">
                <a16:creationId xmlns:a16="http://schemas.microsoft.com/office/drawing/2014/main" id="{5A2676A8-4D5A-3CF1-B40D-03D42C9E2845}"/>
              </a:ext>
            </a:extLst>
          </p:cNvPr>
          <p:cNvSpPr txBox="1"/>
          <p:nvPr/>
        </p:nvSpPr>
        <p:spPr>
          <a:xfrm>
            <a:off x="350913" y="2125684"/>
            <a:ext cx="489612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hu-HU" sz="2400" dirty="0"/>
              <a:t>A </a:t>
            </a:r>
            <a:r>
              <a:rPr lang="hu-HU" sz="2400" b="1" dirty="0"/>
              <a:t>gyártó</a:t>
            </a:r>
            <a:r>
              <a:rPr lang="hu-HU" sz="2400" dirty="0"/>
              <a:t> felel 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2400" dirty="0"/>
              <a:t>a helyes tervezésért </a:t>
            </a:r>
            <a:br>
              <a:rPr lang="hu-HU" sz="2400" dirty="0"/>
            </a:br>
            <a:r>
              <a:rPr lang="hu-HU" sz="2400" dirty="0"/>
              <a:t>(előírások, biztonsági elvek)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2400" dirty="0"/>
              <a:t>a megfelelő, azaz terv szerinti és szakszerű kivitelezésért 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2400" dirty="0"/>
              <a:t>a szabályos forgalomba hozatalért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2400" dirty="0"/>
              <a:t>…</a:t>
            </a:r>
          </a:p>
        </p:txBody>
      </p:sp>
      <p:sp>
        <p:nvSpPr>
          <p:cNvPr id="78" name="Szövegdoboz 77">
            <a:extLst>
              <a:ext uri="{FF2B5EF4-FFF2-40B4-BE49-F238E27FC236}">
                <a16:creationId xmlns:a16="http://schemas.microsoft.com/office/drawing/2014/main" id="{8C19137A-C22F-DF99-0CA5-63EA66825A54}"/>
              </a:ext>
            </a:extLst>
          </p:cNvPr>
          <p:cNvSpPr txBox="1"/>
          <p:nvPr/>
        </p:nvSpPr>
        <p:spPr>
          <a:xfrm>
            <a:off x="5299418" y="1164084"/>
            <a:ext cx="689258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hu-HU" sz="2400" dirty="0"/>
              <a:t>Az </a:t>
            </a:r>
            <a:r>
              <a:rPr lang="hu-HU" sz="2400" b="1" dirty="0">
                <a:solidFill>
                  <a:srgbClr val="00B0F0"/>
                </a:solidFill>
              </a:rPr>
              <a:t>üzemeltető</a:t>
            </a:r>
            <a:r>
              <a:rPr lang="hu-HU" sz="2400" dirty="0"/>
              <a:t> (felhasználó) felel 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2400" dirty="0"/>
              <a:t>a munkarendszerbe illesztésért (</a:t>
            </a:r>
            <a:r>
              <a:rPr lang="hu-HU" sz="2400" dirty="0" err="1"/>
              <a:t>Mv.Tv</a:t>
            </a:r>
            <a:r>
              <a:rPr lang="hu-HU" sz="2400" dirty="0"/>
              <a:t>., EBSZ…)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2400" dirty="0"/>
              <a:t>szabályos üzembe helyezésért, üzemeltetésért, karbantartásért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2400" dirty="0"/>
              <a:t>időszakos vizsgálatokért 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2400" dirty="0"/>
              <a:t>biztonsági feltételek fenntartásáért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2400" dirty="0"/>
              <a:t>rendkívüli felülvizsgálatokért (ha szükséges)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2400" dirty="0"/>
              <a:t>… </a:t>
            </a:r>
          </a:p>
        </p:txBody>
      </p:sp>
      <p:pic>
        <p:nvPicPr>
          <p:cNvPr id="5" name="Picture 8" descr="halloween #vampire #blood #vampirefangs #vampireteeth#freetoedit - Lips And Vampire  Teeth Tattoo Clipart - Large Size Png Image - PikPng">
            <a:extLst>
              <a:ext uri="{FF2B5EF4-FFF2-40B4-BE49-F238E27FC236}">
                <a16:creationId xmlns:a16="http://schemas.microsoft.com/office/drawing/2014/main" id="{870EB32D-C695-0068-CCB0-59C4E8F8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42" y="4853080"/>
            <a:ext cx="881840" cy="64871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d Lips PNG Clipart Best WEB Clipart | Lips printable, Lipstick art, Lips  drawing">
            <a:extLst>
              <a:ext uri="{FF2B5EF4-FFF2-40B4-BE49-F238E27FC236}">
                <a16:creationId xmlns:a16="http://schemas.microsoft.com/office/drawing/2014/main" id="{7A7006E3-4662-46E6-D088-F6194196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35" y="6423134"/>
            <a:ext cx="768927" cy="53182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EF88E0D2-BD53-DB2B-2742-B07CC63DC8FE}"/>
              </a:ext>
            </a:extLst>
          </p:cNvPr>
          <p:cNvSpPr txBox="1"/>
          <p:nvPr/>
        </p:nvSpPr>
        <p:spPr>
          <a:xfrm>
            <a:off x="7333286" y="4707572"/>
            <a:ext cx="45935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solidFill>
                  <a:schemeClr val="accent2">
                    <a:lumMod val="75000"/>
                  </a:schemeClr>
                </a:solidFill>
              </a:rPr>
              <a:t>Járműemelők, Személy/teheremelők (3m…), Daruk és futómacskák,</a:t>
            </a:r>
            <a:br>
              <a:rPr lang="hu-HU" sz="1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hu-HU" sz="1200" dirty="0">
                <a:solidFill>
                  <a:schemeClr val="accent2">
                    <a:lumMod val="75000"/>
                  </a:schemeClr>
                </a:solidFill>
              </a:rPr>
              <a:t>Gépi hajtású emelőtargoncák, Villamos emelődobok.</a:t>
            </a:r>
          </a:p>
          <a:p>
            <a:r>
              <a:rPr lang="hu-HU" sz="1200" b="1" dirty="0">
                <a:solidFill>
                  <a:schemeClr val="bg1"/>
                </a:solidFill>
              </a:rPr>
              <a:t>Helyszíni összeszerelésű gépi meghajtású daruk, </a:t>
            </a:r>
            <a:br>
              <a:rPr lang="hu-HU" sz="1200" b="1" dirty="0">
                <a:solidFill>
                  <a:schemeClr val="bg1"/>
                </a:solidFill>
              </a:rPr>
            </a:br>
            <a:r>
              <a:rPr lang="hu-HU" sz="1200" b="1" dirty="0">
                <a:solidFill>
                  <a:schemeClr val="bg1"/>
                </a:solidFill>
              </a:rPr>
              <a:t>Személyemelésre ideiglenesen felhasználható emelőberendezések</a:t>
            </a:r>
          </a:p>
          <a:p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175964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044ED-16B9-E2E9-32E7-0998527BC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zövegdoboz 21">
            <a:extLst>
              <a:ext uri="{FF2B5EF4-FFF2-40B4-BE49-F238E27FC236}">
                <a16:creationId xmlns:a16="http://schemas.microsoft.com/office/drawing/2014/main" id="{EC732079-49A0-A296-4A5C-403304BA5F28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Problémafelvetés 1.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CA3323BD-B8E1-7AF8-59DA-F2EC951D8B9E}"/>
              </a:ext>
            </a:extLst>
          </p:cNvPr>
          <p:cNvSpPr/>
          <p:nvPr/>
        </p:nvSpPr>
        <p:spPr>
          <a:xfrm>
            <a:off x="275771" y="1938428"/>
            <a:ext cx="101022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2400"/>
            <a:r>
              <a:rPr lang="hu-HU" sz="2800" dirty="0">
                <a:solidFill>
                  <a:prstClr val="black"/>
                </a:solidFill>
                <a:latin typeface="Calibri" panose="020F0502020204030204"/>
              </a:rPr>
              <a:t>„18. §</a:t>
            </a:r>
          </a:p>
          <a:p>
            <a:pPr indent="152400"/>
            <a:r>
              <a:rPr lang="hu-HU" sz="280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  <a:p>
            <a:pPr indent="152400"/>
            <a:r>
              <a:rPr lang="hu-HU" sz="2800" dirty="0">
                <a:solidFill>
                  <a:prstClr val="black"/>
                </a:solidFill>
                <a:latin typeface="Calibri" panose="020F0502020204030204"/>
              </a:rPr>
              <a:t>(3) Munkaeszközt </a:t>
            </a:r>
            <a:r>
              <a:rPr lang="hu-HU" sz="2800" b="1" dirty="0">
                <a:solidFill>
                  <a:prstClr val="black"/>
                </a:solidFill>
                <a:latin typeface="Calibri" panose="020F0502020204030204"/>
              </a:rPr>
              <a:t>üzembe helyezni, valamint használatba venni csak abban az esetben szabad</a:t>
            </a:r>
            <a:r>
              <a:rPr lang="hu-HU" sz="2800" dirty="0">
                <a:solidFill>
                  <a:prstClr val="black"/>
                </a:solidFill>
                <a:latin typeface="Calibri" panose="020F0502020204030204"/>
              </a:rPr>
              <a:t>, ha az egészséget nem veszélyeztető és biztonságos munkavégzés követelményeit kielégíti, és </a:t>
            </a:r>
            <a:r>
              <a:rPr lang="hu-HU" sz="2800" b="1" dirty="0">
                <a:solidFill>
                  <a:prstClr val="black"/>
                </a:solidFill>
                <a:latin typeface="Calibri" panose="020F0502020204030204"/>
              </a:rPr>
              <a:t>rendelkezik</a:t>
            </a:r>
            <a:r>
              <a:rPr lang="hu-HU" sz="2800" dirty="0">
                <a:solidFill>
                  <a:prstClr val="black"/>
                </a:solidFill>
                <a:latin typeface="Calibri" panose="020F0502020204030204"/>
              </a:rPr>
              <a:t> az adott munkaeszközre, mint termékre, külön jogszabályban meghatározott </a:t>
            </a:r>
            <a:r>
              <a:rPr lang="hu-HU" sz="2800" b="1" dirty="0">
                <a:solidFill>
                  <a:prstClr val="black"/>
                </a:solidFill>
                <a:latin typeface="Calibri" panose="020F0502020204030204"/>
              </a:rPr>
              <a:t>EK-megfelelőségi nyilatkozattal</a:t>
            </a:r>
            <a:r>
              <a:rPr lang="hu-HU" sz="2800" dirty="0">
                <a:solidFill>
                  <a:prstClr val="black"/>
                </a:solidFill>
                <a:latin typeface="Calibri" panose="020F0502020204030204"/>
              </a:rPr>
              <a:t>, illetve a megfelelőséget tanúsító egyéb dokumentummal (pl. tanúsítvány).”</a:t>
            </a:r>
          </a:p>
        </p:txBody>
      </p:sp>
      <p:pic>
        <p:nvPicPr>
          <p:cNvPr id="9" name="Kép 8" descr="A képen szöveg, képernyőkép, szoftver, Webla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857B9E9-6EA3-08BE-2F6E-D6609EFA3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8" r="8252" b="38411"/>
          <a:stretch/>
        </p:blipFill>
        <p:spPr>
          <a:xfrm rot="846453">
            <a:off x="5473023" y="1092167"/>
            <a:ext cx="6288452" cy="13869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5D6C114D-14E3-6C51-3B84-EE4049ED5C25}"/>
              </a:ext>
            </a:extLst>
          </p:cNvPr>
          <p:cNvSpPr txBox="1"/>
          <p:nvPr/>
        </p:nvSpPr>
        <p:spPr>
          <a:xfrm>
            <a:off x="444447" y="5597037"/>
            <a:ext cx="6094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rgbClr val="00B0F0"/>
                </a:solidFill>
              </a:rPr>
              <a:t>= az „</a:t>
            </a:r>
            <a:r>
              <a:rPr lang="hu-HU" sz="2000" b="1" i="0" u="none" strike="noStrike" baseline="0" dirty="0">
                <a:solidFill>
                  <a:srgbClr val="00B0F0"/>
                </a:solidFill>
              </a:rPr>
              <a:t>Alapvető egészségvédelmi és biztonsági követelmények gépek tervezéséhez és gyártásához</a:t>
            </a:r>
            <a:r>
              <a:rPr lang="hu-HU" sz="2000" b="1" dirty="0">
                <a:solidFill>
                  <a:srgbClr val="00B0F0"/>
                </a:solidFill>
              </a:rPr>
              <a:t>” </a:t>
            </a:r>
            <a:r>
              <a:rPr lang="hu-HU" sz="2000" dirty="0">
                <a:solidFill>
                  <a:srgbClr val="00B0F0"/>
                </a:solidFill>
              </a:rPr>
              <a:t>(2006/42/EK, I. melléklet) teljesítése</a:t>
            </a:r>
            <a:r>
              <a:rPr lang="hu-HU" sz="2000" i="0" u="none" strike="noStrike" baseline="0" dirty="0">
                <a:solidFill>
                  <a:srgbClr val="00B0F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14008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ép 20">
            <a:extLst>
              <a:ext uri="{FF2B5EF4-FFF2-40B4-BE49-F238E27FC236}">
                <a16:creationId xmlns:a16="http://schemas.microsoft.com/office/drawing/2014/main" id="{E1F4D56C-E077-B0C9-C2F6-9E2E87C25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163" y="1192823"/>
            <a:ext cx="7146553" cy="1033457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487362" y="3813504"/>
            <a:ext cx="5011497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600"/>
          </a:p>
        </p:txBody>
      </p:sp>
      <p:pic>
        <p:nvPicPr>
          <p:cNvPr id="6" name="Picture 2" descr="C:\Users\SAASCO\Desktop\SAASCO\5 - CE jelölés - szakmai anyagok\_logo\ce j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56888">
            <a:off x="2068768" y="4627944"/>
            <a:ext cx="2684325" cy="2040304"/>
          </a:xfrm>
          <a:prstGeom prst="rect">
            <a:avLst/>
          </a:prstGeom>
          <a:noFill/>
        </p:spPr>
      </p:pic>
      <p:sp>
        <p:nvSpPr>
          <p:cNvPr id="7" name="Nyíl: felfelé kanyarodó 6"/>
          <p:cNvSpPr/>
          <p:nvPr/>
        </p:nvSpPr>
        <p:spPr>
          <a:xfrm rot="5400000">
            <a:off x="232612" y="4220655"/>
            <a:ext cx="1977698" cy="1468197"/>
          </a:xfrm>
          <a:prstGeom prst="bentUpArrow">
            <a:avLst>
              <a:gd name="adj1" fmla="val 25000"/>
              <a:gd name="adj2" fmla="val 25638"/>
              <a:gd name="adj3" fmla="val 2175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600"/>
          </a:p>
        </p:txBody>
      </p:sp>
      <p:sp>
        <p:nvSpPr>
          <p:cNvPr id="4" name="Téglalap 3"/>
          <p:cNvSpPr/>
          <p:nvPr/>
        </p:nvSpPr>
        <p:spPr>
          <a:xfrm>
            <a:off x="1184034" y="2471084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2400" algn="just">
              <a:lnSpc>
                <a:spcPts val="2025"/>
              </a:lnSpc>
              <a:spcAft>
                <a:spcPts val="375"/>
              </a:spcAft>
            </a:pPr>
            <a:r>
              <a:rPr lang="hu-HU" sz="2000" b="1" dirty="0">
                <a:solidFill>
                  <a:srgbClr val="47474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Munkavédelmi Tv. 18. § </a:t>
            </a:r>
            <a:r>
              <a:rPr lang="hu-HU" sz="2000" dirty="0">
                <a:solidFill>
                  <a:srgbClr val="47474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hu-H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152400" algn="just">
              <a:lnSpc>
                <a:spcPts val="2025"/>
              </a:lnSpc>
            </a:pPr>
            <a:r>
              <a:rPr lang="hu-HU" sz="2000" dirty="0">
                <a:solidFill>
                  <a:srgbClr val="47474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</a:t>
            </a:r>
            <a:r>
              <a:rPr lang="hu-HU" sz="2000" b="1" baseline="30000" dirty="0">
                <a:solidFill>
                  <a:srgbClr val="0064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000" b="1" dirty="0">
                <a:solidFill>
                  <a:srgbClr val="47474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Munkaeszközt</a:t>
            </a:r>
            <a:r>
              <a:rPr lang="hu-HU" sz="2000" dirty="0">
                <a:solidFill>
                  <a:srgbClr val="47474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000" b="1" dirty="0">
                <a:solidFill>
                  <a:srgbClr val="47474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üzembe helyezni, valamint használatba venni </a:t>
            </a:r>
            <a:r>
              <a:rPr lang="hu-HU" sz="2000" dirty="0">
                <a:solidFill>
                  <a:srgbClr val="47474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csak abban az esetben szabad, ha az egészséget nem veszélyeztető és biztonságos munkavégzés követelményeit kielégíti, és </a:t>
            </a:r>
            <a:r>
              <a:rPr lang="hu-HU" sz="2000" b="1" dirty="0">
                <a:solidFill>
                  <a:srgbClr val="47474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rendelkezik</a:t>
            </a:r>
            <a:r>
              <a:rPr lang="hu-HU" sz="2000" dirty="0">
                <a:solidFill>
                  <a:srgbClr val="47474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az adott munkaeszközre, mint termékre, külön jogszabályban meghatározott </a:t>
            </a:r>
            <a:r>
              <a:rPr lang="hu-H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EK-megfelelőségi nyilatkozattal</a:t>
            </a:r>
            <a:r>
              <a:rPr lang="hu-HU" sz="2000" dirty="0">
                <a:solidFill>
                  <a:srgbClr val="47474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illetve a megfelelőséget tanúsító egyéb dokumentummal (pl. tanúsítvány).</a:t>
            </a:r>
            <a:endParaRPr lang="hu-H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9992F625-9668-418A-8F1C-48C21984B318}"/>
              </a:ext>
            </a:extLst>
          </p:cNvPr>
          <p:cNvGrpSpPr/>
          <p:nvPr/>
        </p:nvGrpSpPr>
        <p:grpSpPr>
          <a:xfrm>
            <a:off x="9773780" y="4660553"/>
            <a:ext cx="2258345" cy="2197447"/>
            <a:chOff x="19706508" y="9085778"/>
            <a:chExt cx="4354565" cy="4630222"/>
          </a:xfrm>
        </p:grpSpPr>
        <p:grpSp>
          <p:nvGrpSpPr>
            <p:cNvPr id="22" name="Csoportba foglalás 21">
              <a:extLst>
                <a:ext uri="{FF2B5EF4-FFF2-40B4-BE49-F238E27FC236}">
                  <a16:creationId xmlns:a16="http://schemas.microsoft.com/office/drawing/2014/main" id="{EDBD0226-97CA-4E00-9CDC-CDC4120F673C}"/>
                </a:ext>
              </a:extLst>
            </p:cNvPr>
            <p:cNvGrpSpPr/>
            <p:nvPr/>
          </p:nvGrpSpPr>
          <p:grpSpPr>
            <a:xfrm>
              <a:off x="20752445" y="9228583"/>
              <a:ext cx="3308628" cy="4487417"/>
              <a:chOff x="20986561" y="9228583"/>
              <a:chExt cx="3308628" cy="4487417"/>
            </a:xfrm>
          </p:grpSpPr>
          <p:grpSp>
            <p:nvGrpSpPr>
              <p:cNvPr id="39" name="Group 80">
                <a:extLst>
                  <a:ext uri="{FF2B5EF4-FFF2-40B4-BE49-F238E27FC236}">
                    <a16:creationId xmlns:a16="http://schemas.microsoft.com/office/drawing/2014/main" id="{528A8041-5600-4235-96B1-E37D3EB1F58D}"/>
                  </a:ext>
                </a:extLst>
              </p:cNvPr>
              <p:cNvGrpSpPr/>
              <p:nvPr/>
            </p:nvGrpSpPr>
            <p:grpSpPr>
              <a:xfrm flipH="1">
                <a:off x="21877343" y="9228583"/>
                <a:ext cx="1394681" cy="1677460"/>
                <a:chOff x="4385399" y="6826735"/>
                <a:chExt cx="2291785" cy="2575305"/>
              </a:xfrm>
            </p:grpSpPr>
            <p:sp>
              <p:nvSpPr>
                <p:cNvPr id="45" name="Shape 59168">
                  <a:extLst>
                    <a:ext uri="{FF2B5EF4-FFF2-40B4-BE49-F238E27FC236}">
                      <a16:creationId xmlns:a16="http://schemas.microsoft.com/office/drawing/2014/main" id="{8D649FD2-C115-417B-8FC0-C490DD6F3B7E}"/>
                    </a:ext>
                  </a:extLst>
                </p:cNvPr>
                <p:cNvSpPr/>
                <p:nvPr/>
              </p:nvSpPr>
              <p:spPr>
                <a:xfrm>
                  <a:off x="4451341" y="7315749"/>
                  <a:ext cx="2225843" cy="2086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89" h="21519" extrusionOk="0">
                      <a:moveTo>
                        <a:pt x="14387" y="40"/>
                      </a:moveTo>
                      <a:cubicBezTo>
                        <a:pt x="14131" y="2"/>
                        <a:pt x="13872" y="0"/>
                        <a:pt x="13614" y="0"/>
                      </a:cubicBezTo>
                      <a:cubicBezTo>
                        <a:pt x="11170" y="-4"/>
                        <a:pt x="8709" y="218"/>
                        <a:pt x="6398" y="1108"/>
                      </a:cubicBezTo>
                      <a:cubicBezTo>
                        <a:pt x="2218" y="2718"/>
                        <a:pt x="-826" y="6761"/>
                        <a:pt x="200" y="11156"/>
                      </a:cubicBezTo>
                      <a:cubicBezTo>
                        <a:pt x="642" y="13047"/>
                        <a:pt x="1602" y="14692"/>
                        <a:pt x="2792" y="16131"/>
                      </a:cubicBezTo>
                      <a:cubicBezTo>
                        <a:pt x="4410" y="18087"/>
                        <a:pt x="6272" y="19776"/>
                        <a:pt x="8513" y="20596"/>
                      </a:cubicBezTo>
                      <a:cubicBezTo>
                        <a:pt x="9611" y="20998"/>
                        <a:pt x="10757" y="21170"/>
                        <a:pt x="11910" y="21320"/>
                      </a:cubicBezTo>
                      <a:cubicBezTo>
                        <a:pt x="13052" y="21468"/>
                        <a:pt x="14210" y="21596"/>
                        <a:pt x="15358" y="21461"/>
                      </a:cubicBezTo>
                      <a:cubicBezTo>
                        <a:pt x="16348" y="21345"/>
                        <a:pt x="17346" y="21010"/>
                        <a:pt x="17968" y="20152"/>
                      </a:cubicBezTo>
                      <a:cubicBezTo>
                        <a:pt x="18737" y="19091"/>
                        <a:pt x="18683" y="17633"/>
                        <a:pt x="18379" y="16301"/>
                      </a:cubicBezTo>
                      <a:cubicBezTo>
                        <a:pt x="18212" y="15571"/>
                        <a:pt x="18047" y="14751"/>
                        <a:pt x="18543" y="14273"/>
                      </a:cubicBezTo>
                      <a:cubicBezTo>
                        <a:pt x="18686" y="14136"/>
                        <a:pt x="18868" y="14061"/>
                        <a:pt x="19053" y="14017"/>
                      </a:cubicBezTo>
                      <a:cubicBezTo>
                        <a:pt x="19579" y="13890"/>
                        <a:pt x="20203" y="13952"/>
                        <a:pt x="20529" y="13455"/>
                      </a:cubicBezTo>
                      <a:cubicBezTo>
                        <a:pt x="20774" y="13083"/>
                        <a:pt x="20706" y="12586"/>
                        <a:pt x="20538" y="12156"/>
                      </a:cubicBezTo>
                      <a:cubicBezTo>
                        <a:pt x="19989" y="10754"/>
                        <a:pt x="18622" y="9991"/>
                        <a:pt x="17978" y="8646"/>
                      </a:cubicBezTo>
                      <a:cubicBezTo>
                        <a:pt x="17214" y="7049"/>
                        <a:pt x="17653" y="5100"/>
                        <a:pt x="17110" y="3407"/>
                      </a:cubicBezTo>
                      <a:cubicBezTo>
                        <a:pt x="16916" y="2800"/>
                        <a:pt x="16596" y="2245"/>
                        <a:pt x="16282" y="1697"/>
                      </a:cubicBezTo>
                      <a:cubicBezTo>
                        <a:pt x="15968" y="1151"/>
                        <a:pt x="15640" y="589"/>
                        <a:pt x="15123" y="285"/>
                      </a:cubicBezTo>
                      <a:cubicBezTo>
                        <a:pt x="14894" y="151"/>
                        <a:pt x="14643" y="78"/>
                        <a:pt x="14387" y="4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46" name="Shape 59169">
                  <a:extLst>
                    <a:ext uri="{FF2B5EF4-FFF2-40B4-BE49-F238E27FC236}">
                      <a16:creationId xmlns:a16="http://schemas.microsoft.com/office/drawing/2014/main" id="{98351100-7320-4A2E-B68F-743B6FAAF8F7}"/>
                    </a:ext>
                  </a:extLst>
                </p:cNvPr>
                <p:cNvSpPr/>
                <p:nvPr/>
              </p:nvSpPr>
              <p:spPr>
                <a:xfrm>
                  <a:off x="4385399" y="6826735"/>
                  <a:ext cx="1868714" cy="20332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extrusionOk="0">
                      <a:moveTo>
                        <a:pt x="16641" y="2461"/>
                      </a:moveTo>
                      <a:cubicBezTo>
                        <a:pt x="16734" y="2170"/>
                        <a:pt x="16783" y="1874"/>
                        <a:pt x="16784" y="1573"/>
                      </a:cubicBezTo>
                      <a:cubicBezTo>
                        <a:pt x="16787" y="1021"/>
                        <a:pt x="16632" y="479"/>
                        <a:pt x="16337" y="0"/>
                      </a:cubicBezTo>
                      <a:cubicBezTo>
                        <a:pt x="15673" y="992"/>
                        <a:pt x="14723" y="1798"/>
                        <a:pt x="13599" y="2327"/>
                      </a:cubicBezTo>
                      <a:cubicBezTo>
                        <a:pt x="12069" y="3046"/>
                        <a:pt x="10328" y="3204"/>
                        <a:pt x="8634" y="3474"/>
                      </a:cubicBezTo>
                      <a:cubicBezTo>
                        <a:pt x="6929" y="3745"/>
                        <a:pt x="5219" y="4156"/>
                        <a:pt x="3767" y="4985"/>
                      </a:cubicBezTo>
                      <a:cubicBezTo>
                        <a:pt x="2517" y="5698"/>
                        <a:pt x="1501" y="6696"/>
                        <a:pt x="866" y="7932"/>
                      </a:cubicBezTo>
                      <a:cubicBezTo>
                        <a:pt x="427" y="8788"/>
                        <a:pt x="200" y="9720"/>
                        <a:pt x="86" y="10662"/>
                      </a:cubicBezTo>
                      <a:cubicBezTo>
                        <a:pt x="-162" y="12725"/>
                        <a:pt x="135" y="14779"/>
                        <a:pt x="858" y="16684"/>
                      </a:cubicBezTo>
                      <a:cubicBezTo>
                        <a:pt x="1542" y="18488"/>
                        <a:pt x="2612" y="20162"/>
                        <a:pt x="4024" y="21600"/>
                      </a:cubicBezTo>
                      <a:cubicBezTo>
                        <a:pt x="3561" y="20596"/>
                        <a:pt x="3205" y="19553"/>
                        <a:pt x="2962" y="18484"/>
                      </a:cubicBezTo>
                      <a:cubicBezTo>
                        <a:pt x="2787" y="17718"/>
                        <a:pt x="2677" y="16940"/>
                        <a:pt x="2540" y="16168"/>
                      </a:cubicBezTo>
                      <a:cubicBezTo>
                        <a:pt x="2270" y="14658"/>
                        <a:pt x="2456" y="13010"/>
                        <a:pt x="3912" y="12846"/>
                      </a:cubicBezTo>
                      <a:cubicBezTo>
                        <a:pt x="4417" y="12789"/>
                        <a:pt x="4887" y="13005"/>
                        <a:pt x="5255" y="13295"/>
                      </a:cubicBezTo>
                      <a:cubicBezTo>
                        <a:pt x="5699" y="13645"/>
                        <a:pt x="6106" y="14125"/>
                        <a:pt x="6700" y="14034"/>
                      </a:cubicBezTo>
                      <a:cubicBezTo>
                        <a:pt x="7951" y="13842"/>
                        <a:pt x="7414" y="12357"/>
                        <a:pt x="7241" y="11101"/>
                      </a:cubicBezTo>
                      <a:cubicBezTo>
                        <a:pt x="7069" y="9853"/>
                        <a:pt x="8008" y="8776"/>
                        <a:pt x="9163" y="8030"/>
                      </a:cubicBezTo>
                      <a:cubicBezTo>
                        <a:pt x="9692" y="7689"/>
                        <a:pt x="10263" y="7402"/>
                        <a:pt x="10845" y="7142"/>
                      </a:cubicBezTo>
                      <a:cubicBezTo>
                        <a:pt x="13337" y="6031"/>
                        <a:pt x="16141" y="5360"/>
                        <a:pt x="18734" y="6209"/>
                      </a:cubicBezTo>
                      <a:cubicBezTo>
                        <a:pt x="19590" y="6490"/>
                        <a:pt x="20378" y="6922"/>
                        <a:pt x="21054" y="7486"/>
                      </a:cubicBezTo>
                      <a:cubicBezTo>
                        <a:pt x="21356" y="6172"/>
                        <a:pt x="21438" y="4857"/>
                        <a:pt x="21301" y="3563"/>
                      </a:cubicBezTo>
                      <a:cubicBezTo>
                        <a:pt x="21207" y="2680"/>
                        <a:pt x="21011" y="1808"/>
                        <a:pt x="20709" y="949"/>
                      </a:cubicBezTo>
                      <a:cubicBezTo>
                        <a:pt x="20601" y="1429"/>
                        <a:pt x="20340" y="1882"/>
                        <a:pt x="19951" y="2262"/>
                      </a:cubicBezTo>
                      <a:cubicBezTo>
                        <a:pt x="19720" y="2489"/>
                        <a:pt x="19446" y="2686"/>
                        <a:pt x="19142" y="2846"/>
                      </a:cubicBezTo>
                      <a:cubicBezTo>
                        <a:pt x="19126" y="2519"/>
                        <a:pt x="19088" y="2194"/>
                        <a:pt x="19027" y="1873"/>
                      </a:cubicBezTo>
                      <a:cubicBezTo>
                        <a:pt x="18914" y="1275"/>
                        <a:pt x="18726" y="691"/>
                        <a:pt x="18465" y="135"/>
                      </a:cubicBezTo>
                      <a:cubicBezTo>
                        <a:pt x="18341" y="647"/>
                        <a:pt x="18084" y="1136"/>
                        <a:pt x="17710" y="1570"/>
                      </a:cubicBezTo>
                      <a:cubicBezTo>
                        <a:pt x="17416" y="1912"/>
                        <a:pt x="17054" y="2213"/>
                        <a:pt x="16641" y="2461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</p:grpSp>
          <p:grpSp>
            <p:nvGrpSpPr>
              <p:cNvPr id="40" name="Group 81">
                <a:extLst>
                  <a:ext uri="{FF2B5EF4-FFF2-40B4-BE49-F238E27FC236}">
                    <a16:creationId xmlns:a16="http://schemas.microsoft.com/office/drawing/2014/main" id="{9B7995F5-42F4-486F-9DE2-7A5382D56783}"/>
                  </a:ext>
                </a:extLst>
              </p:cNvPr>
              <p:cNvGrpSpPr/>
              <p:nvPr/>
            </p:nvGrpSpPr>
            <p:grpSpPr>
              <a:xfrm flipH="1">
                <a:off x="20986561" y="10550616"/>
                <a:ext cx="3308628" cy="3165384"/>
                <a:chOff x="2704100" y="8856374"/>
                <a:chExt cx="5436847" cy="4859626"/>
              </a:xfrm>
            </p:grpSpPr>
            <p:sp>
              <p:nvSpPr>
                <p:cNvPr id="41" name="Freeform 43">
                  <a:extLst>
                    <a:ext uri="{FF2B5EF4-FFF2-40B4-BE49-F238E27FC236}">
                      <a16:creationId xmlns:a16="http://schemas.microsoft.com/office/drawing/2014/main" id="{812B58BF-6BDF-4994-B0BB-E60CD095B228}"/>
                    </a:ext>
                  </a:extLst>
                </p:cNvPr>
                <p:cNvSpPr/>
                <p:nvPr/>
              </p:nvSpPr>
              <p:spPr>
                <a:xfrm>
                  <a:off x="2704100" y="9452432"/>
                  <a:ext cx="5436847" cy="4263568"/>
                </a:xfrm>
                <a:custGeom>
                  <a:avLst/>
                  <a:gdLst>
                    <a:gd name="connsiteX0" fmla="*/ 2688103 w 5436847"/>
                    <a:gd name="connsiteY0" fmla="*/ 0 h 4263568"/>
                    <a:gd name="connsiteX1" fmla="*/ 2950963 w 5436847"/>
                    <a:gd name="connsiteY1" fmla="*/ 10603 h 4263568"/>
                    <a:gd name="connsiteX2" fmla="*/ 3373261 w 5436847"/>
                    <a:gd name="connsiteY2" fmla="*/ 144409 h 4263568"/>
                    <a:gd name="connsiteX3" fmla="*/ 3822683 w 5436847"/>
                    <a:gd name="connsiteY3" fmla="*/ 381698 h 4263568"/>
                    <a:gd name="connsiteX4" fmla="*/ 4493139 w 5436847"/>
                    <a:gd name="connsiteY4" fmla="*/ 747916 h 4263568"/>
                    <a:gd name="connsiteX5" fmla="*/ 4892624 w 5436847"/>
                    <a:gd name="connsiteY5" fmla="*/ 89275 h 4263568"/>
                    <a:gd name="connsiteX6" fmla="*/ 5436847 w 5436847"/>
                    <a:gd name="connsiteY6" fmla="*/ 642313 h 4263568"/>
                    <a:gd name="connsiteX7" fmla="*/ 4950671 w 5436847"/>
                    <a:gd name="connsiteY7" fmla="*/ 1433700 h 4263568"/>
                    <a:gd name="connsiteX8" fmla="*/ 4728623 w 5436847"/>
                    <a:gd name="connsiteY8" fmla="*/ 1685409 h 4263568"/>
                    <a:gd name="connsiteX9" fmla="*/ 4543328 w 5436847"/>
                    <a:gd name="connsiteY9" fmla="*/ 1730788 h 4263568"/>
                    <a:gd name="connsiteX10" fmla="*/ 4206705 w 5436847"/>
                    <a:gd name="connsiteY10" fmla="*/ 1628578 h 4263568"/>
                    <a:gd name="connsiteX11" fmla="*/ 3722051 w 5436847"/>
                    <a:gd name="connsiteY11" fmla="*/ 1360965 h 4263568"/>
                    <a:gd name="connsiteX12" fmla="*/ 3713433 w 5436847"/>
                    <a:gd name="connsiteY12" fmla="*/ 2423782 h 4263568"/>
                    <a:gd name="connsiteX13" fmla="*/ 3848153 w 5436847"/>
                    <a:gd name="connsiteY13" fmla="*/ 4263568 h 4263568"/>
                    <a:gd name="connsiteX14" fmla="*/ 1444175 w 5436847"/>
                    <a:gd name="connsiteY14" fmla="*/ 4263568 h 4263568"/>
                    <a:gd name="connsiteX15" fmla="*/ 1460497 w 5436847"/>
                    <a:gd name="connsiteY15" fmla="*/ 4127216 h 4263568"/>
                    <a:gd name="connsiteX16" fmla="*/ 1545160 w 5436847"/>
                    <a:gd name="connsiteY16" fmla="*/ 3582448 h 4263568"/>
                    <a:gd name="connsiteX17" fmla="*/ 1422982 w 5436847"/>
                    <a:gd name="connsiteY17" fmla="*/ 3160035 h 4263568"/>
                    <a:gd name="connsiteX18" fmla="*/ 1192568 w 5436847"/>
                    <a:gd name="connsiteY18" fmla="*/ 2531506 h 4263568"/>
                    <a:gd name="connsiteX19" fmla="*/ 822994 w 5436847"/>
                    <a:gd name="connsiteY19" fmla="*/ 3355338 h 4263568"/>
                    <a:gd name="connsiteX20" fmla="*/ 955859 w 5436847"/>
                    <a:gd name="connsiteY20" fmla="*/ 4263568 h 4263568"/>
                    <a:gd name="connsiteX21" fmla="*/ 243855 w 5436847"/>
                    <a:gd name="connsiteY21" fmla="*/ 4263568 h 4263568"/>
                    <a:gd name="connsiteX22" fmla="*/ 226649 w 5436847"/>
                    <a:gd name="connsiteY22" fmla="*/ 4200083 h 4263568"/>
                    <a:gd name="connsiteX23" fmla="*/ 102095 w 5436847"/>
                    <a:gd name="connsiteY23" fmla="*/ 3826310 h 4263568"/>
                    <a:gd name="connsiteX24" fmla="*/ 20981 w 5436847"/>
                    <a:gd name="connsiteY24" fmla="*/ 3577995 h 4263568"/>
                    <a:gd name="connsiteX25" fmla="*/ 110967 w 5436847"/>
                    <a:gd name="connsiteY25" fmla="*/ 2763706 h 4263568"/>
                    <a:gd name="connsiteX26" fmla="*/ 508424 w 5436847"/>
                    <a:gd name="connsiteY26" fmla="*/ 1313253 h 4263568"/>
                    <a:gd name="connsiteX27" fmla="*/ 671919 w 5436847"/>
                    <a:gd name="connsiteY27" fmla="*/ 924769 h 4263568"/>
                    <a:gd name="connsiteX28" fmla="*/ 1469369 w 5436847"/>
                    <a:gd name="connsiteY28" fmla="*/ 246195 h 4263568"/>
                    <a:gd name="connsiteX29" fmla="*/ 1705360 w 5436847"/>
                    <a:gd name="connsiteY29" fmla="*/ 153527 h 4263568"/>
                    <a:gd name="connsiteX30" fmla="*/ 1906877 w 5436847"/>
                    <a:gd name="connsiteY30" fmla="*/ 95424 h 4263568"/>
                    <a:gd name="connsiteX31" fmla="*/ 2688103 w 5436847"/>
                    <a:gd name="connsiteY31" fmla="*/ 0 h 4263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5436847" h="4263568">
                      <a:moveTo>
                        <a:pt x="2688103" y="0"/>
                      </a:moveTo>
                      <a:cubicBezTo>
                        <a:pt x="2776061" y="0"/>
                        <a:pt x="2863765" y="3605"/>
                        <a:pt x="2950963" y="10603"/>
                      </a:cubicBezTo>
                      <a:cubicBezTo>
                        <a:pt x="3095954" y="40502"/>
                        <a:pt x="3237396" y="85246"/>
                        <a:pt x="3373261" y="144409"/>
                      </a:cubicBezTo>
                      <a:cubicBezTo>
                        <a:pt x="3528645" y="212054"/>
                        <a:pt x="3675411" y="297936"/>
                        <a:pt x="3822683" y="381698"/>
                      </a:cubicBezTo>
                      <a:cubicBezTo>
                        <a:pt x="4043971" y="507658"/>
                        <a:pt x="4267541" y="629802"/>
                        <a:pt x="4493139" y="747916"/>
                      </a:cubicBezTo>
                      <a:lnTo>
                        <a:pt x="4892624" y="89275"/>
                      </a:lnTo>
                      <a:lnTo>
                        <a:pt x="5436847" y="642313"/>
                      </a:lnTo>
                      <a:cubicBezTo>
                        <a:pt x="5275380" y="906533"/>
                        <a:pt x="5113153" y="1170328"/>
                        <a:pt x="4950671" y="1433700"/>
                      </a:cubicBezTo>
                      <a:cubicBezTo>
                        <a:pt x="4891103" y="1530609"/>
                        <a:pt x="4828240" y="1630062"/>
                        <a:pt x="4728623" y="1685409"/>
                      </a:cubicBezTo>
                      <a:cubicBezTo>
                        <a:pt x="4672096" y="1717005"/>
                        <a:pt x="4607965" y="1731212"/>
                        <a:pt x="4543328" y="1730788"/>
                      </a:cubicBezTo>
                      <a:cubicBezTo>
                        <a:pt x="4424445" y="1729728"/>
                        <a:pt x="4313421" y="1680744"/>
                        <a:pt x="4206705" y="1628578"/>
                      </a:cubicBezTo>
                      <a:cubicBezTo>
                        <a:pt x="4040929" y="1547573"/>
                        <a:pt x="3878955" y="1457874"/>
                        <a:pt x="3722051" y="1360965"/>
                      </a:cubicBezTo>
                      <a:lnTo>
                        <a:pt x="3713433" y="2423782"/>
                      </a:lnTo>
                      <a:lnTo>
                        <a:pt x="3848153" y="4263568"/>
                      </a:lnTo>
                      <a:lnTo>
                        <a:pt x="1444175" y="4263568"/>
                      </a:lnTo>
                      <a:lnTo>
                        <a:pt x="1460497" y="4127216"/>
                      </a:lnTo>
                      <a:cubicBezTo>
                        <a:pt x="1485085" y="3945061"/>
                        <a:pt x="1513475" y="3763542"/>
                        <a:pt x="1545160" y="3582448"/>
                      </a:cubicBezTo>
                      <a:cubicBezTo>
                        <a:pt x="1508405" y="3441008"/>
                        <a:pt x="1467848" y="3299991"/>
                        <a:pt x="1422982" y="3160035"/>
                      </a:cubicBezTo>
                      <a:cubicBezTo>
                        <a:pt x="1355049" y="2947345"/>
                        <a:pt x="1277991" y="2737835"/>
                        <a:pt x="1192568" y="2531506"/>
                      </a:cubicBezTo>
                      <a:lnTo>
                        <a:pt x="822994" y="3355338"/>
                      </a:lnTo>
                      <a:lnTo>
                        <a:pt x="955859" y="4263568"/>
                      </a:lnTo>
                      <a:lnTo>
                        <a:pt x="243855" y="4263568"/>
                      </a:lnTo>
                      <a:lnTo>
                        <a:pt x="226649" y="4200083"/>
                      </a:lnTo>
                      <a:cubicBezTo>
                        <a:pt x="188975" y="4074255"/>
                        <a:pt x="147721" y="3949514"/>
                        <a:pt x="102095" y="3826310"/>
                      </a:cubicBezTo>
                      <a:cubicBezTo>
                        <a:pt x="71677" y="3744670"/>
                        <a:pt x="39739" y="3663240"/>
                        <a:pt x="20981" y="3577995"/>
                      </a:cubicBezTo>
                      <a:cubicBezTo>
                        <a:pt x="-38334" y="3306565"/>
                        <a:pt x="39739" y="3031530"/>
                        <a:pt x="110967" y="2763706"/>
                      </a:cubicBezTo>
                      <a:cubicBezTo>
                        <a:pt x="239735" y="2278949"/>
                        <a:pt x="348985" y="1788891"/>
                        <a:pt x="508424" y="1313253"/>
                      </a:cubicBezTo>
                      <a:cubicBezTo>
                        <a:pt x="553037" y="1179659"/>
                        <a:pt x="601959" y="1047125"/>
                        <a:pt x="671919" y="924769"/>
                      </a:cubicBezTo>
                      <a:cubicBezTo>
                        <a:pt x="849356" y="614110"/>
                        <a:pt x="1143393" y="393997"/>
                        <a:pt x="1469369" y="246195"/>
                      </a:cubicBezTo>
                      <a:cubicBezTo>
                        <a:pt x="1546427" y="211206"/>
                        <a:pt x="1625260" y="180246"/>
                        <a:pt x="1705360" y="153527"/>
                      </a:cubicBezTo>
                      <a:cubicBezTo>
                        <a:pt x="1771771" y="131474"/>
                        <a:pt x="1838944" y="112389"/>
                        <a:pt x="1906877" y="95424"/>
                      </a:cubicBezTo>
                      <a:cubicBezTo>
                        <a:pt x="2162638" y="31808"/>
                        <a:pt x="2425244" y="0"/>
                        <a:pt x="2688103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r>
                    <a:rPr sz="2532" dirty="0">
                      <a:latin typeface="Lato Light" panose="020F0502020204030203" pitchFamily="34" charset="0"/>
                    </a:rPr>
                    <a:t> </a:t>
                  </a:r>
                </a:p>
              </p:txBody>
            </p:sp>
            <p:sp>
              <p:nvSpPr>
                <p:cNvPr id="42" name="Freeform 45">
                  <a:extLst>
                    <a:ext uri="{FF2B5EF4-FFF2-40B4-BE49-F238E27FC236}">
                      <a16:creationId xmlns:a16="http://schemas.microsoft.com/office/drawing/2014/main" id="{56801DF9-7F90-4625-91D4-947E8FB3864D}"/>
                    </a:ext>
                  </a:extLst>
                </p:cNvPr>
                <p:cNvSpPr/>
                <p:nvPr/>
              </p:nvSpPr>
              <p:spPr>
                <a:xfrm>
                  <a:off x="4802929" y="9511590"/>
                  <a:ext cx="1161681" cy="4204410"/>
                </a:xfrm>
                <a:custGeom>
                  <a:avLst/>
                  <a:gdLst>
                    <a:gd name="connsiteX0" fmla="*/ 0 w 1161681"/>
                    <a:gd name="connsiteY0" fmla="*/ 0 h 4204410"/>
                    <a:gd name="connsiteX1" fmla="*/ 454820 w 1161681"/>
                    <a:gd name="connsiteY1" fmla="*/ 502148 h 4204410"/>
                    <a:gd name="connsiteX2" fmla="*/ 733859 w 1161681"/>
                    <a:gd name="connsiteY2" fmla="*/ 483100 h 4204410"/>
                    <a:gd name="connsiteX3" fmla="*/ 968893 w 1161681"/>
                    <a:gd name="connsiteY3" fmla="*/ 372372 h 4204410"/>
                    <a:gd name="connsiteX4" fmla="*/ 1161681 w 1161681"/>
                    <a:gd name="connsiteY4" fmla="*/ 4204410 h 4204410"/>
                    <a:gd name="connsiteX5" fmla="*/ 150235 w 1161681"/>
                    <a:gd name="connsiteY5" fmla="*/ 4204410 h 4204410"/>
                    <a:gd name="connsiteX6" fmla="*/ 178047 w 1161681"/>
                    <a:gd name="connsiteY6" fmla="*/ 4165878 h 4204410"/>
                    <a:gd name="connsiteX7" fmla="*/ 373387 w 1161681"/>
                    <a:gd name="connsiteY7" fmla="*/ 3748214 h 4204410"/>
                    <a:gd name="connsiteX8" fmla="*/ 421936 w 1161681"/>
                    <a:gd name="connsiteY8" fmla="*/ 3550620 h 4204410"/>
                    <a:gd name="connsiteX9" fmla="*/ 391264 w 1161681"/>
                    <a:gd name="connsiteY9" fmla="*/ 2953443 h 4204410"/>
                    <a:gd name="connsiteX10" fmla="*/ 0 w 1161681"/>
                    <a:gd name="connsiteY10" fmla="*/ 0 h 4204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61681" h="4204410">
                      <a:moveTo>
                        <a:pt x="0" y="0"/>
                      </a:moveTo>
                      <a:cubicBezTo>
                        <a:pt x="17638" y="252225"/>
                        <a:pt x="205557" y="459866"/>
                        <a:pt x="454820" y="502148"/>
                      </a:cubicBezTo>
                      <a:cubicBezTo>
                        <a:pt x="549288" y="518265"/>
                        <a:pt x="644294" y="508428"/>
                        <a:pt x="733859" y="483100"/>
                      </a:cubicBezTo>
                      <a:cubicBezTo>
                        <a:pt x="816668" y="459657"/>
                        <a:pt x="896189" y="422608"/>
                        <a:pt x="968893" y="372372"/>
                      </a:cubicBezTo>
                      <a:lnTo>
                        <a:pt x="1161681" y="4204410"/>
                      </a:lnTo>
                      <a:lnTo>
                        <a:pt x="150235" y="4204410"/>
                      </a:lnTo>
                      <a:lnTo>
                        <a:pt x="178047" y="4165878"/>
                      </a:lnTo>
                      <a:cubicBezTo>
                        <a:pt x="259936" y="4036076"/>
                        <a:pt x="325735" y="3895887"/>
                        <a:pt x="373387" y="3748214"/>
                      </a:cubicBezTo>
                      <a:cubicBezTo>
                        <a:pt x="394253" y="3683536"/>
                        <a:pt x="411652" y="3617811"/>
                        <a:pt x="421936" y="3550620"/>
                      </a:cubicBezTo>
                      <a:cubicBezTo>
                        <a:pt x="452548" y="3351143"/>
                        <a:pt x="421338" y="3151874"/>
                        <a:pt x="391264" y="2953443"/>
                      </a:cubicBezTo>
                      <a:cubicBezTo>
                        <a:pt x="242328" y="1971544"/>
                        <a:pt x="111867" y="986923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43" name="Shape 59173">
                  <a:extLst>
                    <a:ext uri="{FF2B5EF4-FFF2-40B4-BE49-F238E27FC236}">
                      <a16:creationId xmlns:a16="http://schemas.microsoft.com/office/drawing/2014/main" id="{D34889A0-AC40-41C3-A627-CFB0361E11E7}"/>
                    </a:ext>
                  </a:extLst>
                </p:cNvPr>
                <p:cNvSpPr/>
                <p:nvPr/>
              </p:nvSpPr>
              <p:spPr>
                <a:xfrm>
                  <a:off x="4752714" y="8856374"/>
                  <a:ext cx="1027719" cy="11710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451" y="1824"/>
                        <a:pt x="695" y="3683"/>
                        <a:pt x="727" y="5549"/>
                      </a:cubicBezTo>
                      <a:cubicBezTo>
                        <a:pt x="745" y="6583"/>
                        <a:pt x="698" y="7617"/>
                        <a:pt x="586" y="8647"/>
                      </a:cubicBezTo>
                      <a:cubicBezTo>
                        <a:pt x="569" y="8659"/>
                        <a:pt x="551" y="8671"/>
                        <a:pt x="533" y="8683"/>
                      </a:cubicBezTo>
                      <a:cubicBezTo>
                        <a:pt x="516" y="8695"/>
                        <a:pt x="498" y="8707"/>
                        <a:pt x="481" y="8719"/>
                      </a:cubicBezTo>
                      <a:lnTo>
                        <a:pt x="12864" y="21600"/>
                      </a:lnTo>
                      <a:cubicBezTo>
                        <a:pt x="14362" y="21509"/>
                        <a:pt x="15844" y="21268"/>
                        <a:pt x="17280" y="20883"/>
                      </a:cubicBezTo>
                      <a:cubicBezTo>
                        <a:pt x="18791" y="20477"/>
                        <a:pt x="20242" y="19913"/>
                        <a:pt x="21600" y="19204"/>
                      </a:cubicBezTo>
                      <a:cubicBezTo>
                        <a:pt x="20591" y="17902"/>
                        <a:pt x="19824" y="16465"/>
                        <a:pt x="19343" y="14947"/>
                      </a:cubicBezTo>
                      <a:cubicBezTo>
                        <a:pt x="19000" y="13866"/>
                        <a:pt x="18812" y="12752"/>
                        <a:pt x="18756" y="11633"/>
                      </a:cubicBezTo>
                      <a:cubicBezTo>
                        <a:pt x="18744" y="11540"/>
                        <a:pt x="18733" y="11448"/>
                        <a:pt x="18723" y="11355"/>
                      </a:cubicBezTo>
                      <a:cubicBezTo>
                        <a:pt x="18713" y="11262"/>
                        <a:pt x="18705" y="11170"/>
                        <a:pt x="18698" y="11077"/>
                      </a:cubicBezTo>
                      <a:cubicBezTo>
                        <a:pt x="18696" y="11056"/>
                        <a:pt x="18694" y="11035"/>
                        <a:pt x="18692" y="11015"/>
                      </a:cubicBezTo>
                      <a:cubicBezTo>
                        <a:pt x="18690" y="10994"/>
                        <a:pt x="18688" y="10974"/>
                        <a:pt x="18686" y="10953"/>
                      </a:cubicBezTo>
                      <a:lnTo>
                        <a:pt x="18698" y="10953"/>
                      </a:lnTo>
                      <a:cubicBezTo>
                        <a:pt x="18678" y="10713"/>
                        <a:pt x="18657" y="10471"/>
                        <a:pt x="18649" y="10230"/>
                      </a:cubicBezTo>
                      <a:cubicBezTo>
                        <a:pt x="18641" y="9987"/>
                        <a:pt x="18636" y="9745"/>
                        <a:pt x="18651" y="9502"/>
                      </a:cubicBezTo>
                      <a:cubicBezTo>
                        <a:pt x="15451" y="8999"/>
                        <a:pt x="12367" y="8063"/>
                        <a:pt x="9513" y="6743"/>
                      </a:cubicBezTo>
                      <a:cubicBezTo>
                        <a:pt x="5873" y="5059"/>
                        <a:pt x="2641" y="2769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id="{715EC13A-BFAC-4703-9566-2DAAFF84341B}"/>
                    </a:ext>
                  </a:extLst>
                </p:cNvPr>
                <p:cNvSpPr/>
                <p:nvPr/>
              </p:nvSpPr>
              <p:spPr>
                <a:xfrm>
                  <a:off x="4493723" y="9322592"/>
                  <a:ext cx="1808965" cy="1240322"/>
                </a:xfrm>
                <a:custGeom>
                  <a:avLst/>
                  <a:gdLst>
                    <a:gd name="connsiteX0" fmla="*/ 1148023 w 1808965"/>
                    <a:gd name="connsiteY0" fmla="*/ 127830 h 1240322"/>
                    <a:gd name="connsiteX1" fmla="*/ 1808965 w 1808965"/>
                    <a:gd name="connsiteY1" fmla="*/ 677399 h 1240322"/>
                    <a:gd name="connsiteX2" fmla="*/ 1270909 w 1808965"/>
                    <a:gd name="connsiteY2" fmla="*/ 567918 h 1240322"/>
                    <a:gd name="connsiteX3" fmla="*/ 1179418 w 1808965"/>
                    <a:gd name="connsiteY3" fmla="*/ 344172 h 1240322"/>
                    <a:gd name="connsiteX4" fmla="*/ 1148023 w 1808965"/>
                    <a:gd name="connsiteY4" fmla="*/ 127830 h 1240322"/>
                    <a:gd name="connsiteX5" fmla="*/ 276477 w 1808965"/>
                    <a:gd name="connsiteY5" fmla="*/ 0 h 1240322"/>
                    <a:gd name="connsiteX6" fmla="*/ 875774 w 1808965"/>
                    <a:gd name="connsiteY6" fmla="*/ 693087 h 1240322"/>
                    <a:gd name="connsiteX7" fmla="*/ 432211 w 1808965"/>
                    <a:gd name="connsiteY7" fmla="*/ 1240322 h 1240322"/>
                    <a:gd name="connsiteX8" fmla="*/ 0 w 1808965"/>
                    <a:gd name="connsiteY8" fmla="*/ 241748 h 1240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08965" h="1240322">
                      <a:moveTo>
                        <a:pt x="1148023" y="127830"/>
                      </a:moveTo>
                      <a:lnTo>
                        <a:pt x="1808965" y="677399"/>
                      </a:lnTo>
                      <a:lnTo>
                        <a:pt x="1270909" y="567918"/>
                      </a:lnTo>
                      <a:cubicBezTo>
                        <a:pt x="1230977" y="497568"/>
                        <a:pt x="1200225" y="422358"/>
                        <a:pt x="1179418" y="344172"/>
                      </a:cubicBezTo>
                      <a:cubicBezTo>
                        <a:pt x="1160630" y="273517"/>
                        <a:pt x="1150073" y="200928"/>
                        <a:pt x="1148023" y="127830"/>
                      </a:cubicBezTo>
                      <a:close/>
                      <a:moveTo>
                        <a:pt x="276477" y="0"/>
                      </a:moveTo>
                      <a:lnTo>
                        <a:pt x="875774" y="693087"/>
                      </a:lnTo>
                      <a:lnTo>
                        <a:pt x="432211" y="1240322"/>
                      </a:lnTo>
                      <a:lnTo>
                        <a:pt x="0" y="241748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</p:grpSp>
        </p:grpSp>
        <p:grpSp>
          <p:nvGrpSpPr>
            <p:cNvPr id="26" name="Group 84">
              <a:extLst>
                <a:ext uri="{FF2B5EF4-FFF2-40B4-BE49-F238E27FC236}">
                  <a16:creationId xmlns:a16="http://schemas.microsoft.com/office/drawing/2014/main" id="{BCEBA2C3-5748-452D-BFAD-1802CCFE54B0}"/>
                </a:ext>
              </a:extLst>
            </p:cNvPr>
            <p:cNvGrpSpPr/>
            <p:nvPr/>
          </p:nvGrpSpPr>
          <p:grpSpPr>
            <a:xfrm flipH="1">
              <a:off x="19706508" y="9085778"/>
              <a:ext cx="1590423" cy="2279886"/>
              <a:chOff x="7151890" y="6592429"/>
              <a:chExt cx="2613436" cy="3500174"/>
            </a:xfrm>
          </p:grpSpPr>
          <p:sp>
            <p:nvSpPr>
              <p:cNvPr id="27" name="Shape 59160">
                <a:extLst>
                  <a:ext uri="{FF2B5EF4-FFF2-40B4-BE49-F238E27FC236}">
                    <a16:creationId xmlns:a16="http://schemas.microsoft.com/office/drawing/2014/main" id="{306994F1-CF51-484E-84FF-468222B53655}"/>
                  </a:ext>
                </a:extLst>
              </p:cNvPr>
              <p:cNvSpPr/>
              <p:nvPr/>
            </p:nvSpPr>
            <p:spPr>
              <a:xfrm rot="271260" flipH="1">
                <a:off x="7634274" y="9058782"/>
                <a:ext cx="1028008" cy="1033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39" y="0"/>
                    </a:moveTo>
                    <a:cubicBezTo>
                      <a:pt x="16554" y="311"/>
                      <a:pt x="17119" y="710"/>
                      <a:pt x="17617" y="1185"/>
                    </a:cubicBezTo>
                    <a:cubicBezTo>
                      <a:pt x="18203" y="1745"/>
                      <a:pt x="18687" y="2401"/>
                      <a:pt x="19064" y="3117"/>
                    </a:cubicBezTo>
                    <a:cubicBezTo>
                      <a:pt x="19441" y="3832"/>
                      <a:pt x="19708" y="4597"/>
                      <a:pt x="19898" y="5381"/>
                    </a:cubicBezTo>
                    <a:cubicBezTo>
                      <a:pt x="20039" y="5966"/>
                      <a:pt x="20138" y="6561"/>
                      <a:pt x="20248" y="7152"/>
                    </a:cubicBezTo>
                    <a:cubicBezTo>
                      <a:pt x="20589" y="8978"/>
                      <a:pt x="21040" y="10782"/>
                      <a:pt x="21600" y="12553"/>
                    </a:cubicBezTo>
                    <a:lnTo>
                      <a:pt x="12798" y="21600"/>
                    </a:lnTo>
                    <a:cubicBezTo>
                      <a:pt x="10840" y="20304"/>
                      <a:pt x="8863" y="19037"/>
                      <a:pt x="6867" y="17800"/>
                    </a:cubicBezTo>
                    <a:cubicBezTo>
                      <a:pt x="4602" y="16397"/>
                      <a:pt x="2312" y="15032"/>
                      <a:pt x="0" y="13707"/>
                    </a:cubicBezTo>
                    <a:cubicBezTo>
                      <a:pt x="725" y="9280"/>
                      <a:pt x="3243" y="5343"/>
                      <a:pt x="6968" y="2814"/>
                    </a:cubicBezTo>
                    <a:cubicBezTo>
                      <a:pt x="9614" y="1017"/>
                      <a:pt x="12735" y="38"/>
                      <a:pt x="15939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28" name="Shape 59161">
                <a:extLst>
                  <a:ext uri="{FF2B5EF4-FFF2-40B4-BE49-F238E27FC236}">
                    <a16:creationId xmlns:a16="http://schemas.microsoft.com/office/drawing/2014/main" id="{874D66D2-9DA6-4A66-9AB9-D14109BB671A}"/>
                  </a:ext>
                </a:extLst>
              </p:cNvPr>
              <p:cNvSpPr/>
              <p:nvPr/>
            </p:nvSpPr>
            <p:spPr>
              <a:xfrm rot="271260" flipH="1">
                <a:off x="7671641" y="8716061"/>
                <a:ext cx="1141168" cy="1281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8" h="21491" extrusionOk="0">
                    <a:moveTo>
                      <a:pt x="20252" y="2494"/>
                    </a:moveTo>
                    <a:lnTo>
                      <a:pt x="17903" y="787"/>
                    </a:lnTo>
                    <a:cubicBezTo>
                      <a:pt x="17369" y="398"/>
                      <a:pt x="17097" y="201"/>
                      <a:pt x="16734" y="73"/>
                    </a:cubicBezTo>
                    <a:cubicBezTo>
                      <a:pt x="16325" y="-54"/>
                      <a:pt x="15874" y="-13"/>
                      <a:pt x="15502" y="184"/>
                    </a:cubicBezTo>
                    <a:cubicBezTo>
                      <a:pt x="15175" y="375"/>
                      <a:pt x="14954" y="617"/>
                      <a:pt x="14511" y="1100"/>
                    </a:cubicBezTo>
                    <a:lnTo>
                      <a:pt x="883" y="15982"/>
                    </a:lnTo>
                    <a:cubicBezTo>
                      <a:pt x="447" y="16458"/>
                      <a:pt x="225" y="16700"/>
                      <a:pt x="82" y="17023"/>
                    </a:cubicBezTo>
                    <a:cubicBezTo>
                      <a:pt x="-61" y="17388"/>
                      <a:pt x="-15" y="17790"/>
                      <a:pt x="207" y="18121"/>
                    </a:cubicBezTo>
                    <a:cubicBezTo>
                      <a:pt x="420" y="18412"/>
                      <a:pt x="692" y="18610"/>
                      <a:pt x="1235" y="19004"/>
                    </a:cubicBezTo>
                    <a:lnTo>
                      <a:pt x="3575" y="20705"/>
                    </a:lnTo>
                    <a:cubicBezTo>
                      <a:pt x="4109" y="21094"/>
                      <a:pt x="4381" y="21291"/>
                      <a:pt x="4744" y="21419"/>
                    </a:cubicBezTo>
                    <a:cubicBezTo>
                      <a:pt x="5153" y="21546"/>
                      <a:pt x="5604" y="21505"/>
                      <a:pt x="5976" y="21308"/>
                    </a:cubicBezTo>
                    <a:cubicBezTo>
                      <a:pt x="6303" y="21117"/>
                      <a:pt x="6524" y="20875"/>
                      <a:pt x="6967" y="20392"/>
                    </a:cubicBezTo>
                    <a:lnTo>
                      <a:pt x="20595" y="5510"/>
                    </a:lnTo>
                    <a:cubicBezTo>
                      <a:pt x="21031" y="5034"/>
                      <a:pt x="21253" y="4792"/>
                      <a:pt x="21396" y="4469"/>
                    </a:cubicBezTo>
                    <a:cubicBezTo>
                      <a:pt x="21539" y="4104"/>
                      <a:pt x="21493" y="3702"/>
                      <a:pt x="21271" y="3371"/>
                    </a:cubicBezTo>
                    <a:cubicBezTo>
                      <a:pt x="21058" y="3080"/>
                      <a:pt x="20786" y="2882"/>
                      <a:pt x="20243" y="2488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29" name="Shape 59162">
                <a:extLst>
                  <a:ext uri="{FF2B5EF4-FFF2-40B4-BE49-F238E27FC236}">
                    <a16:creationId xmlns:a16="http://schemas.microsoft.com/office/drawing/2014/main" id="{AD38420D-0956-4154-9BC0-9165800AC0D0}"/>
                  </a:ext>
                </a:extLst>
              </p:cNvPr>
              <p:cNvSpPr/>
              <p:nvPr/>
            </p:nvSpPr>
            <p:spPr>
              <a:xfrm rot="271260" flipH="1">
                <a:off x="7756816" y="8895624"/>
                <a:ext cx="1092963" cy="906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1" h="21073" extrusionOk="0">
                    <a:moveTo>
                      <a:pt x="14756" y="478"/>
                    </a:moveTo>
                    <a:lnTo>
                      <a:pt x="20565" y="6372"/>
                    </a:lnTo>
                    <a:cubicBezTo>
                      <a:pt x="21276" y="7094"/>
                      <a:pt x="21364" y="8371"/>
                      <a:pt x="20763" y="9224"/>
                    </a:cubicBezTo>
                    <a:cubicBezTo>
                      <a:pt x="20162" y="10078"/>
                      <a:pt x="19097" y="10184"/>
                      <a:pt x="18386" y="9462"/>
                    </a:cubicBezTo>
                    <a:lnTo>
                      <a:pt x="12577" y="3568"/>
                    </a:lnTo>
                    <a:cubicBezTo>
                      <a:pt x="11866" y="2847"/>
                      <a:pt x="11778" y="1569"/>
                      <a:pt x="12379" y="716"/>
                    </a:cubicBezTo>
                    <a:cubicBezTo>
                      <a:pt x="12980" y="-137"/>
                      <a:pt x="14045" y="-243"/>
                      <a:pt x="14756" y="478"/>
                    </a:cubicBezTo>
                    <a:close/>
                    <a:moveTo>
                      <a:pt x="13061" y="4320"/>
                    </a:moveTo>
                    <a:cubicBezTo>
                      <a:pt x="14068" y="5082"/>
                      <a:pt x="14370" y="6678"/>
                      <a:pt x="13736" y="7887"/>
                    </a:cubicBezTo>
                    <a:cubicBezTo>
                      <a:pt x="13101" y="9097"/>
                      <a:pt x="11771" y="9459"/>
                      <a:pt x="10763" y="8697"/>
                    </a:cubicBezTo>
                    <a:lnTo>
                      <a:pt x="7053" y="5893"/>
                    </a:lnTo>
                    <a:cubicBezTo>
                      <a:pt x="6045" y="5131"/>
                      <a:pt x="5743" y="3535"/>
                      <a:pt x="6378" y="2325"/>
                    </a:cubicBezTo>
                    <a:cubicBezTo>
                      <a:pt x="7013" y="1116"/>
                      <a:pt x="8343" y="754"/>
                      <a:pt x="9351" y="1515"/>
                    </a:cubicBezTo>
                    <a:lnTo>
                      <a:pt x="13061" y="4320"/>
                    </a:lnTo>
                    <a:close/>
                    <a:moveTo>
                      <a:pt x="9766" y="8277"/>
                    </a:moveTo>
                    <a:cubicBezTo>
                      <a:pt x="10774" y="9039"/>
                      <a:pt x="11076" y="10635"/>
                      <a:pt x="10441" y="11845"/>
                    </a:cubicBezTo>
                    <a:cubicBezTo>
                      <a:pt x="9806" y="13054"/>
                      <a:pt x="8476" y="13416"/>
                      <a:pt x="7468" y="12655"/>
                    </a:cubicBezTo>
                    <a:lnTo>
                      <a:pt x="3765" y="9855"/>
                    </a:lnTo>
                    <a:cubicBezTo>
                      <a:pt x="2757" y="9093"/>
                      <a:pt x="2455" y="7497"/>
                      <a:pt x="3090" y="6288"/>
                    </a:cubicBezTo>
                    <a:cubicBezTo>
                      <a:pt x="3725" y="5078"/>
                      <a:pt x="5055" y="4716"/>
                      <a:pt x="6063" y="5478"/>
                    </a:cubicBezTo>
                    <a:lnTo>
                      <a:pt x="9766" y="8277"/>
                    </a:lnTo>
                    <a:close/>
                    <a:moveTo>
                      <a:pt x="7542" y="13044"/>
                    </a:moveTo>
                    <a:cubicBezTo>
                      <a:pt x="8440" y="13723"/>
                      <a:pt x="8705" y="15152"/>
                      <a:pt x="8139" y="16229"/>
                    </a:cubicBezTo>
                    <a:cubicBezTo>
                      <a:pt x="7574" y="17307"/>
                      <a:pt x="6389" y="17629"/>
                      <a:pt x="5491" y="16951"/>
                    </a:cubicBezTo>
                    <a:lnTo>
                      <a:pt x="1856" y="14203"/>
                    </a:lnTo>
                    <a:cubicBezTo>
                      <a:pt x="959" y="13524"/>
                      <a:pt x="690" y="12102"/>
                      <a:pt x="1255" y="11025"/>
                    </a:cubicBezTo>
                    <a:cubicBezTo>
                      <a:pt x="1821" y="9948"/>
                      <a:pt x="3009" y="9618"/>
                      <a:pt x="3907" y="10296"/>
                    </a:cubicBezTo>
                    <a:lnTo>
                      <a:pt x="7542" y="13044"/>
                    </a:lnTo>
                    <a:close/>
                    <a:moveTo>
                      <a:pt x="5565" y="17340"/>
                    </a:moveTo>
                    <a:cubicBezTo>
                      <a:pt x="6353" y="17936"/>
                      <a:pt x="6589" y="19183"/>
                      <a:pt x="6092" y="20129"/>
                    </a:cubicBezTo>
                    <a:cubicBezTo>
                      <a:pt x="5596" y="21074"/>
                      <a:pt x="4557" y="21357"/>
                      <a:pt x="3769" y="20762"/>
                    </a:cubicBezTo>
                    <a:lnTo>
                      <a:pt x="788" y="18508"/>
                    </a:lnTo>
                    <a:cubicBezTo>
                      <a:pt x="0" y="17912"/>
                      <a:pt x="-236" y="16665"/>
                      <a:pt x="260" y="15720"/>
                    </a:cubicBezTo>
                    <a:cubicBezTo>
                      <a:pt x="756" y="14774"/>
                      <a:pt x="1796" y="14491"/>
                      <a:pt x="2584" y="15087"/>
                    </a:cubicBezTo>
                    <a:lnTo>
                      <a:pt x="5565" y="1734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30" name="Shape 59163">
                <a:extLst>
                  <a:ext uri="{FF2B5EF4-FFF2-40B4-BE49-F238E27FC236}">
                    <a16:creationId xmlns:a16="http://schemas.microsoft.com/office/drawing/2014/main" id="{979135A4-282E-4007-9073-DC2BB2C3D802}"/>
                  </a:ext>
                </a:extLst>
              </p:cNvPr>
              <p:cNvSpPr/>
              <p:nvPr/>
            </p:nvSpPr>
            <p:spPr>
              <a:xfrm rot="271260" flipH="1">
                <a:off x="8816445" y="7100448"/>
                <a:ext cx="678941" cy="67894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31" name="Shape 59164">
                <a:extLst>
                  <a:ext uri="{FF2B5EF4-FFF2-40B4-BE49-F238E27FC236}">
                    <a16:creationId xmlns:a16="http://schemas.microsoft.com/office/drawing/2014/main" id="{56879ECA-0126-46FF-8BBC-BDFEC6831ECD}"/>
                  </a:ext>
                </a:extLst>
              </p:cNvPr>
              <p:cNvSpPr/>
              <p:nvPr/>
            </p:nvSpPr>
            <p:spPr>
              <a:xfrm rot="271260" flipH="1">
                <a:off x="7151890" y="6687768"/>
                <a:ext cx="2521054" cy="2371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2" h="21424" extrusionOk="0">
                    <a:moveTo>
                      <a:pt x="10801" y="0"/>
                    </a:moveTo>
                    <a:cubicBezTo>
                      <a:pt x="11248" y="2650"/>
                      <a:pt x="12009" y="5227"/>
                      <a:pt x="13066" y="7673"/>
                    </a:cubicBezTo>
                    <a:cubicBezTo>
                      <a:pt x="13997" y="9827"/>
                      <a:pt x="15181" y="11939"/>
                      <a:pt x="16913" y="13449"/>
                    </a:cubicBezTo>
                    <a:cubicBezTo>
                      <a:pt x="18318" y="14674"/>
                      <a:pt x="20035" y="15457"/>
                      <a:pt x="20951" y="17159"/>
                    </a:cubicBezTo>
                    <a:cubicBezTo>
                      <a:pt x="21553" y="18278"/>
                      <a:pt x="21600" y="19685"/>
                      <a:pt x="20803" y="20616"/>
                    </a:cubicBezTo>
                    <a:cubicBezTo>
                      <a:pt x="20071" y="21472"/>
                      <a:pt x="18882" y="21600"/>
                      <a:pt x="17833" y="21226"/>
                    </a:cubicBezTo>
                    <a:cubicBezTo>
                      <a:pt x="16090" y="20604"/>
                      <a:pt x="15019" y="18973"/>
                      <a:pt x="13608" y="17761"/>
                    </a:cubicBezTo>
                    <a:cubicBezTo>
                      <a:pt x="11866" y="16264"/>
                      <a:pt x="9687" y="15450"/>
                      <a:pt x="7518" y="14910"/>
                    </a:cubicBezTo>
                    <a:cubicBezTo>
                      <a:pt x="5054" y="14296"/>
                      <a:pt x="2529" y="14021"/>
                      <a:pt x="0" y="14089"/>
                    </a:cubicBezTo>
                    <a:lnTo>
                      <a:pt x="4806" y="7820"/>
                    </a:lnTo>
                    <a:lnTo>
                      <a:pt x="5218" y="7283"/>
                    </a:lnTo>
                    <a:lnTo>
                      <a:pt x="5583" y="6807"/>
                    </a:lnTo>
                    <a:lnTo>
                      <a:pt x="5995" y="6269"/>
                    </a:lnTo>
                    <a:lnTo>
                      <a:pt x="10801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32" name="Freeform 40">
                <a:extLst>
                  <a:ext uri="{FF2B5EF4-FFF2-40B4-BE49-F238E27FC236}">
                    <a16:creationId xmlns:a16="http://schemas.microsoft.com/office/drawing/2014/main" id="{F27E3519-D3D8-4A15-A21E-7CD540DFEE18}"/>
                  </a:ext>
                </a:extLst>
              </p:cNvPr>
              <p:cNvSpPr/>
              <p:nvPr/>
            </p:nvSpPr>
            <p:spPr>
              <a:xfrm rot="271260" flipH="1">
                <a:off x="7231750" y="6592429"/>
                <a:ext cx="2533576" cy="2485193"/>
              </a:xfrm>
              <a:custGeom>
                <a:avLst/>
                <a:gdLst>
                  <a:gd name="connsiteX0" fmla="*/ 2124703 w 2533576"/>
                  <a:gd name="connsiteY0" fmla="*/ 1490123 h 2485193"/>
                  <a:gd name="connsiteX1" fmla="*/ 2071020 w 2533576"/>
                  <a:gd name="connsiteY1" fmla="*/ 1507873 h 2485193"/>
                  <a:gd name="connsiteX2" fmla="*/ 1982666 w 2533576"/>
                  <a:gd name="connsiteY2" fmla="*/ 1599495 h 2485193"/>
                  <a:gd name="connsiteX3" fmla="*/ 1663159 w 2533576"/>
                  <a:gd name="connsiteY3" fmla="*/ 1991146 h 2485193"/>
                  <a:gd name="connsiteX4" fmla="*/ 1591738 w 2533576"/>
                  <a:gd name="connsiteY4" fmla="*/ 2095303 h 2485193"/>
                  <a:gd name="connsiteX5" fmla="*/ 1602893 w 2533576"/>
                  <a:gd name="connsiteY5" fmla="*/ 2205193 h 2485193"/>
                  <a:gd name="connsiteX6" fmla="*/ 1694492 w 2533576"/>
                  <a:gd name="connsiteY6" fmla="*/ 2293506 h 2485193"/>
                  <a:gd name="connsiteX7" fmla="*/ 1832979 w 2533576"/>
                  <a:gd name="connsiteY7" fmla="*/ 2406518 h 2485193"/>
                  <a:gd name="connsiteX8" fmla="*/ 1937155 w 2533576"/>
                  <a:gd name="connsiteY8" fmla="*/ 2477913 h 2485193"/>
                  <a:gd name="connsiteX9" fmla="*/ 2047020 w 2533576"/>
                  <a:gd name="connsiteY9" fmla="*/ 2466775 h 2485193"/>
                  <a:gd name="connsiteX10" fmla="*/ 2135374 w 2533576"/>
                  <a:gd name="connsiteY10" fmla="*/ 2375154 h 2485193"/>
                  <a:gd name="connsiteX11" fmla="*/ 2454881 w 2533576"/>
                  <a:gd name="connsiteY11" fmla="*/ 1983503 h 2485193"/>
                  <a:gd name="connsiteX12" fmla="*/ 2526302 w 2533576"/>
                  <a:gd name="connsiteY12" fmla="*/ 1879345 h 2485193"/>
                  <a:gd name="connsiteX13" fmla="*/ 2515146 w 2533576"/>
                  <a:gd name="connsiteY13" fmla="*/ 1769455 h 2485193"/>
                  <a:gd name="connsiteX14" fmla="*/ 2423548 w 2533576"/>
                  <a:gd name="connsiteY14" fmla="*/ 1681143 h 2485193"/>
                  <a:gd name="connsiteX15" fmla="*/ 2424259 w 2533576"/>
                  <a:gd name="connsiteY15" fmla="*/ 1681749 h 2485193"/>
                  <a:gd name="connsiteX16" fmla="*/ 2285061 w 2533576"/>
                  <a:gd name="connsiteY16" fmla="*/ 1568131 h 2485193"/>
                  <a:gd name="connsiteX17" fmla="*/ 2180884 w 2533576"/>
                  <a:gd name="connsiteY17" fmla="*/ 1496735 h 2485193"/>
                  <a:gd name="connsiteX18" fmla="*/ 2124703 w 2533576"/>
                  <a:gd name="connsiteY18" fmla="*/ 1490123 h 2485193"/>
                  <a:gd name="connsiteX19" fmla="*/ 1330534 w 2533576"/>
                  <a:gd name="connsiteY19" fmla="*/ 517 h 2485193"/>
                  <a:gd name="connsiteX20" fmla="*/ 1262376 w 2533576"/>
                  <a:gd name="connsiteY20" fmla="*/ 37190 h 2485193"/>
                  <a:gd name="connsiteX21" fmla="*/ 22783 w 2533576"/>
                  <a:gd name="connsiteY21" fmla="*/ 1556601 h 2485193"/>
                  <a:gd name="connsiteX22" fmla="*/ 37180 w 2533576"/>
                  <a:gd name="connsiteY22" fmla="*/ 1698847 h 2485193"/>
                  <a:gd name="connsiteX23" fmla="*/ 179455 w 2533576"/>
                  <a:gd name="connsiteY23" fmla="*/ 1684452 h 2485193"/>
                  <a:gd name="connsiteX24" fmla="*/ 1419049 w 2533576"/>
                  <a:gd name="connsiteY24" fmla="*/ 165041 h 2485193"/>
                  <a:gd name="connsiteX25" fmla="*/ 1404652 w 2533576"/>
                  <a:gd name="connsiteY25" fmla="*/ 22796 h 2485193"/>
                  <a:gd name="connsiteX26" fmla="*/ 1330534 w 2533576"/>
                  <a:gd name="connsiteY26" fmla="*/ 517 h 2485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533576" h="2485193">
                    <a:moveTo>
                      <a:pt x="2124703" y="1490123"/>
                    </a:moveTo>
                    <a:cubicBezTo>
                      <a:pt x="2105941" y="1492028"/>
                      <a:pt x="2087597" y="1497993"/>
                      <a:pt x="2071020" y="1507873"/>
                    </a:cubicBezTo>
                    <a:cubicBezTo>
                      <a:pt x="2041909" y="1526934"/>
                      <a:pt x="2022132" y="1551120"/>
                      <a:pt x="1982666" y="1599495"/>
                    </a:cubicBezTo>
                    <a:lnTo>
                      <a:pt x="1663159" y="1991146"/>
                    </a:lnTo>
                    <a:cubicBezTo>
                      <a:pt x="1624271" y="2038774"/>
                      <a:pt x="1604538" y="2062961"/>
                      <a:pt x="1591738" y="2095303"/>
                    </a:cubicBezTo>
                    <a:cubicBezTo>
                      <a:pt x="1579027" y="2131793"/>
                      <a:pt x="1583116" y="2172012"/>
                      <a:pt x="1602893" y="2205193"/>
                    </a:cubicBezTo>
                    <a:cubicBezTo>
                      <a:pt x="1621915" y="2234320"/>
                      <a:pt x="1646137" y="2254033"/>
                      <a:pt x="1694492" y="2293506"/>
                    </a:cubicBezTo>
                    <a:lnTo>
                      <a:pt x="1832979" y="2406518"/>
                    </a:lnTo>
                    <a:cubicBezTo>
                      <a:pt x="1880622" y="2445384"/>
                      <a:pt x="1904845" y="2465098"/>
                      <a:pt x="1937155" y="2477913"/>
                    </a:cubicBezTo>
                    <a:cubicBezTo>
                      <a:pt x="1973644" y="2490636"/>
                      <a:pt x="2013865" y="2486535"/>
                      <a:pt x="2047020" y="2466775"/>
                    </a:cubicBezTo>
                    <a:cubicBezTo>
                      <a:pt x="2076131" y="2447714"/>
                      <a:pt x="2095908" y="2423528"/>
                      <a:pt x="2135374" y="2375154"/>
                    </a:cubicBezTo>
                    <a:lnTo>
                      <a:pt x="2454881" y="1983503"/>
                    </a:lnTo>
                    <a:cubicBezTo>
                      <a:pt x="2493769" y="1935875"/>
                      <a:pt x="2513502" y="1911687"/>
                      <a:pt x="2526302" y="1879345"/>
                    </a:cubicBezTo>
                    <a:cubicBezTo>
                      <a:pt x="2539013" y="1842855"/>
                      <a:pt x="2534925" y="1802637"/>
                      <a:pt x="2515146" y="1769455"/>
                    </a:cubicBezTo>
                    <a:cubicBezTo>
                      <a:pt x="2496125" y="1740328"/>
                      <a:pt x="2471903" y="1720615"/>
                      <a:pt x="2423548" y="1681143"/>
                    </a:cubicBezTo>
                    <a:lnTo>
                      <a:pt x="2424259" y="1681749"/>
                    </a:lnTo>
                    <a:lnTo>
                      <a:pt x="2285061" y="1568131"/>
                    </a:lnTo>
                    <a:cubicBezTo>
                      <a:pt x="2237417" y="1529264"/>
                      <a:pt x="2213196" y="1509551"/>
                      <a:pt x="2180884" y="1496735"/>
                    </a:cubicBezTo>
                    <a:cubicBezTo>
                      <a:pt x="2162640" y="1490374"/>
                      <a:pt x="2143463" y="1488219"/>
                      <a:pt x="2124703" y="1490123"/>
                    </a:cubicBezTo>
                    <a:close/>
                    <a:moveTo>
                      <a:pt x="1330534" y="517"/>
                    </a:moveTo>
                    <a:cubicBezTo>
                      <a:pt x="1304788" y="3125"/>
                      <a:pt x="1280033" y="15558"/>
                      <a:pt x="1262376" y="37190"/>
                    </a:cubicBezTo>
                    <a:lnTo>
                      <a:pt x="22783" y="1556601"/>
                    </a:lnTo>
                    <a:cubicBezTo>
                      <a:pt x="-12532" y="1599865"/>
                      <a:pt x="-6079" y="1663589"/>
                      <a:pt x="37180" y="1698847"/>
                    </a:cubicBezTo>
                    <a:cubicBezTo>
                      <a:pt x="80440" y="1734186"/>
                      <a:pt x="144141" y="1727716"/>
                      <a:pt x="179455" y="1684452"/>
                    </a:cubicBezTo>
                    <a:lnTo>
                      <a:pt x="1419049" y="165041"/>
                    </a:lnTo>
                    <a:cubicBezTo>
                      <a:pt x="1454363" y="121777"/>
                      <a:pt x="1447911" y="58054"/>
                      <a:pt x="1404652" y="22796"/>
                    </a:cubicBezTo>
                    <a:cubicBezTo>
                      <a:pt x="1383021" y="5126"/>
                      <a:pt x="1356281" y="-2091"/>
                      <a:pt x="1330534" y="517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</p:grpSp>
      </p:grpSp>
      <p:sp>
        <p:nvSpPr>
          <p:cNvPr id="3" name="Ellipszis 2">
            <a:extLst>
              <a:ext uri="{FF2B5EF4-FFF2-40B4-BE49-F238E27FC236}">
                <a16:creationId xmlns:a16="http://schemas.microsoft.com/office/drawing/2014/main" id="{528F4662-BE72-40E6-874B-4DA320B0F9AC}"/>
              </a:ext>
            </a:extLst>
          </p:cNvPr>
          <p:cNvSpPr/>
          <p:nvPr/>
        </p:nvSpPr>
        <p:spPr>
          <a:xfrm>
            <a:off x="4576763" y="1104713"/>
            <a:ext cx="1050820" cy="1209675"/>
          </a:xfrm>
          <a:custGeom>
            <a:avLst/>
            <a:gdLst>
              <a:gd name="connsiteX0" fmla="*/ 0 w 1050820"/>
              <a:gd name="connsiteY0" fmla="*/ 604838 h 1209675"/>
              <a:gd name="connsiteX1" fmla="*/ 525410 w 1050820"/>
              <a:gd name="connsiteY1" fmla="*/ 0 h 1209675"/>
              <a:gd name="connsiteX2" fmla="*/ 1050820 w 1050820"/>
              <a:gd name="connsiteY2" fmla="*/ 604838 h 1209675"/>
              <a:gd name="connsiteX3" fmla="*/ 525410 w 1050820"/>
              <a:gd name="connsiteY3" fmla="*/ 1209676 h 1209675"/>
              <a:gd name="connsiteX4" fmla="*/ 0 w 1050820"/>
              <a:gd name="connsiteY4" fmla="*/ 604838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820" h="1209675" extrusionOk="0">
                <a:moveTo>
                  <a:pt x="0" y="604838"/>
                </a:moveTo>
                <a:cubicBezTo>
                  <a:pt x="1559" y="291916"/>
                  <a:pt x="266909" y="-27484"/>
                  <a:pt x="525410" y="0"/>
                </a:cubicBezTo>
                <a:cubicBezTo>
                  <a:pt x="818915" y="57715"/>
                  <a:pt x="1085713" y="255697"/>
                  <a:pt x="1050820" y="604838"/>
                </a:cubicBezTo>
                <a:cubicBezTo>
                  <a:pt x="986741" y="910871"/>
                  <a:pt x="750272" y="1193282"/>
                  <a:pt x="525410" y="1209676"/>
                </a:cubicBezTo>
                <a:cubicBezTo>
                  <a:pt x="200515" y="1195051"/>
                  <a:pt x="21198" y="941461"/>
                  <a:pt x="0" y="604838"/>
                </a:cubicBezTo>
                <a:close/>
              </a:path>
            </a:pathLst>
          </a:custGeom>
          <a:noFill/>
          <a:ln w="1778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0406013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3F64908D-5118-3ED2-5315-989EE320AD6F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Az üzemeltetés előfeltétele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02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C395E-93FD-5891-CD01-C15731F9B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46D2B8C0-8D21-67B0-C9F8-54ED0851BE76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Témáim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BDEC9FE5-0CEB-D217-6FCB-C4C484C3984B}"/>
              </a:ext>
            </a:extLst>
          </p:cNvPr>
          <p:cNvSpPr txBox="1"/>
          <p:nvPr/>
        </p:nvSpPr>
        <p:spPr>
          <a:xfrm>
            <a:off x="3608320" y="4264796"/>
            <a:ext cx="6867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 jelölés 12 lépése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389B5F05-5437-7B7B-AD06-BCD48E7D5387}"/>
              </a:ext>
            </a:extLst>
          </p:cNvPr>
          <p:cNvSpPr txBox="1"/>
          <p:nvPr/>
        </p:nvSpPr>
        <p:spPr>
          <a:xfrm>
            <a:off x="1612900" y="2835439"/>
            <a:ext cx="1707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4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Bevezető 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AA9FDEE4-9058-1C45-1955-24CC7E0BBDF2}"/>
              </a:ext>
            </a:extLst>
          </p:cNvPr>
          <p:cNvSpPr txBox="1"/>
          <p:nvPr/>
        </p:nvSpPr>
        <p:spPr>
          <a:xfrm>
            <a:off x="1308100" y="4264796"/>
            <a:ext cx="2012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400" b="1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 jelölés </a:t>
            </a:r>
          </a:p>
        </p:txBody>
      </p:sp>
      <p:sp>
        <p:nvSpPr>
          <p:cNvPr id="29" name="Téglalap 28">
            <a:extLst>
              <a:ext uri="{FF2B5EF4-FFF2-40B4-BE49-F238E27FC236}">
                <a16:creationId xmlns:a16="http://schemas.microsoft.com/office/drawing/2014/main" id="{D59055B0-8FB6-6079-6B30-1728B00AF8B9}"/>
              </a:ext>
            </a:extLst>
          </p:cNvPr>
          <p:cNvSpPr/>
          <p:nvPr/>
        </p:nvSpPr>
        <p:spPr>
          <a:xfrm>
            <a:off x="3403600" y="2499803"/>
            <a:ext cx="121277" cy="11694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Téglalap 29">
            <a:extLst>
              <a:ext uri="{FF2B5EF4-FFF2-40B4-BE49-F238E27FC236}">
                <a16:creationId xmlns:a16="http://schemas.microsoft.com/office/drawing/2014/main" id="{66E92BFF-2141-0BDC-10BD-07DFD51E159A}"/>
              </a:ext>
            </a:extLst>
          </p:cNvPr>
          <p:cNvSpPr/>
          <p:nvPr/>
        </p:nvSpPr>
        <p:spPr>
          <a:xfrm>
            <a:off x="3403600" y="4193381"/>
            <a:ext cx="121277" cy="6048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6093D159-645D-7FA8-F0A4-CD98051F6997}"/>
              </a:ext>
            </a:extLst>
          </p:cNvPr>
          <p:cNvSpPr txBox="1"/>
          <p:nvPr/>
        </p:nvSpPr>
        <p:spPr>
          <a:xfrm>
            <a:off x="3608320" y="2440880"/>
            <a:ext cx="68674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Új jogszabályi keretrendszer, jogszabályok és szabványok, szereplők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Gépek életciklusa és a követelmények rendszere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A116888-2AF0-1724-B48E-7AED2B86869E}"/>
              </a:ext>
            </a:extLst>
          </p:cNvPr>
          <p:cNvSpPr txBox="1"/>
          <p:nvPr/>
        </p:nvSpPr>
        <p:spPr>
          <a:xfrm>
            <a:off x="3608320" y="5350046"/>
            <a:ext cx="68674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Új géprendelet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Szabványváltozások</a:t>
            </a:r>
            <a:endParaRPr lang="hu-HU" sz="2400" b="0" i="0" u="none" strike="noStrike" baseline="0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53793B6-352E-A2D8-3798-289DD4D7D79F}"/>
              </a:ext>
            </a:extLst>
          </p:cNvPr>
          <p:cNvSpPr txBox="1"/>
          <p:nvPr/>
        </p:nvSpPr>
        <p:spPr>
          <a:xfrm>
            <a:off x="1308100" y="5534713"/>
            <a:ext cx="2012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4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Változások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881538A6-439F-7BAC-C90F-CBA6E8BED579}"/>
              </a:ext>
            </a:extLst>
          </p:cNvPr>
          <p:cNvSpPr/>
          <p:nvPr/>
        </p:nvSpPr>
        <p:spPr>
          <a:xfrm>
            <a:off x="3403600" y="5321985"/>
            <a:ext cx="121277" cy="88712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2661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>
            <a:extLst>
              <a:ext uri="{FF2B5EF4-FFF2-40B4-BE49-F238E27FC236}">
                <a16:creationId xmlns:a16="http://schemas.microsoft.com/office/drawing/2014/main" id="{0D37A676-9AB1-76A6-0790-BDFC521880E8}"/>
              </a:ext>
            </a:extLst>
          </p:cNvPr>
          <p:cNvSpPr txBox="1"/>
          <p:nvPr/>
        </p:nvSpPr>
        <p:spPr>
          <a:xfrm>
            <a:off x="1073497" y="1534546"/>
            <a:ext cx="6014281" cy="486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Alapkérdések tisztázása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Vonatkozó jogi követelmények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Megfelelőségértékelési eljárás kiválasztása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Alapkövetelmények beazonosítása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Előzetes (gyártói) kockázatfelmérés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követelmények, szabványok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Vizsgálatok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BEGYE = </a:t>
            </a:r>
            <a:r>
              <a:rPr lang="hu-HU" sz="20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minőségbiztosítás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Megfelelőségi nyilatkozat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 véglegesítése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CE jelölés elhelyezése</a:t>
            </a:r>
          </a:p>
        </p:txBody>
      </p:sp>
      <p:grpSp>
        <p:nvGrpSpPr>
          <p:cNvPr id="164" name="Csoportba foglalás 163">
            <a:extLst>
              <a:ext uri="{FF2B5EF4-FFF2-40B4-BE49-F238E27FC236}">
                <a16:creationId xmlns:a16="http://schemas.microsoft.com/office/drawing/2014/main" id="{A4377F3C-2139-245F-AF55-6BABAE6B3CE0}"/>
              </a:ext>
            </a:extLst>
          </p:cNvPr>
          <p:cNvGrpSpPr/>
          <p:nvPr/>
        </p:nvGrpSpPr>
        <p:grpSpPr>
          <a:xfrm>
            <a:off x="4827588" y="3010181"/>
            <a:ext cx="8456612" cy="3847819"/>
            <a:chOff x="1588" y="744030"/>
            <a:chExt cx="12201870" cy="6114143"/>
          </a:xfrm>
        </p:grpSpPr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665400D3-B303-C6D9-B1AF-1C49476EB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187" y="1488270"/>
              <a:ext cx="11990271" cy="5369731"/>
            </a:xfrm>
            <a:custGeom>
              <a:avLst/>
              <a:gdLst>
                <a:gd name="connsiteX0" fmla="*/ 19348523 w 19348523"/>
                <a:gd name="connsiteY0" fmla="*/ 0 h 11361807"/>
                <a:gd name="connsiteX1" fmla="*/ 19348523 w 19348523"/>
                <a:gd name="connsiteY1" fmla="*/ 218962 h 11361807"/>
                <a:gd name="connsiteX2" fmla="*/ 19303173 w 19348523"/>
                <a:gd name="connsiteY2" fmla="*/ 224482 h 11361807"/>
                <a:gd name="connsiteX3" fmla="*/ 17812153 w 19348523"/>
                <a:gd name="connsiteY3" fmla="*/ 424309 h 11361807"/>
                <a:gd name="connsiteX4" fmla="*/ 13923887 w 19348523"/>
                <a:gd name="connsiteY4" fmla="*/ 1169809 h 11361807"/>
                <a:gd name="connsiteX5" fmla="*/ 12563385 w 19348523"/>
                <a:gd name="connsiteY5" fmla="*/ 1675078 h 11361807"/>
                <a:gd name="connsiteX6" fmla="*/ 12183437 w 19348523"/>
                <a:gd name="connsiteY6" fmla="*/ 2226044 h 11361807"/>
                <a:gd name="connsiteX7" fmla="*/ 12905469 w 19348523"/>
                <a:gd name="connsiteY7" fmla="*/ 2906264 h 11361807"/>
                <a:gd name="connsiteX8" fmla="*/ 13825961 w 19348523"/>
                <a:gd name="connsiteY8" fmla="*/ 3740545 h 11361807"/>
                <a:gd name="connsiteX9" fmla="*/ 12951167 w 19348523"/>
                <a:gd name="connsiteY9" fmla="*/ 4581356 h 11361807"/>
                <a:gd name="connsiteX10" fmla="*/ 10762875 w 19348523"/>
                <a:gd name="connsiteY10" fmla="*/ 4785030 h 11361807"/>
                <a:gd name="connsiteX11" fmla="*/ 8239027 w 19348523"/>
                <a:gd name="connsiteY11" fmla="*/ 5321634 h 11361807"/>
                <a:gd name="connsiteX12" fmla="*/ 8368289 w 19348523"/>
                <a:gd name="connsiteY12" fmla="*/ 5499196 h 11361807"/>
                <a:gd name="connsiteX13" fmla="*/ 8851384 w 19348523"/>
                <a:gd name="connsiteY13" fmla="*/ 5901322 h 11361807"/>
                <a:gd name="connsiteX14" fmla="*/ 10281085 w 19348523"/>
                <a:gd name="connsiteY14" fmla="*/ 7759198 h 11361807"/>
                <a:gd name="connsiteX15" fmla="*/ 9880246 w 19348523"/>
                <a:gd name="connsiteY15" fmla="*/ 8774959 h 11361807"/>
                <a:gd name="connsiteX16" fmla="*/ 8783489 w 19348523"/>
                <a:gd name="connsiteY16" fmla="*/ 9551794 h 11361807"/>
                <a:gd name="connsiteX17" fmla="*/ 5627700 w 19348523"/>
                <a:gd name="connsiteY17" fmla="*/ 10704643 h 11361807"/>
                <a:gd name="connsiteX18" fmla="*/ 3922769 w 19348523"/>
                <a:gd name="connsiteY18" fmla="*/ 11257016 h 11361807"/>
                <a:gd name="connsiteX19" fmla="*/ 3637608 w 19348523"/>
                <a:gd name="connsiteY19" fmla="*/ 11361807 h 11361807"/>
                <a:gd name="connsiteX20" fmla="*/ 0 w 19348523"/>
                <a:gd name="connsiteY20" fmla="*/ 11361807 h 11361807"/>
                <a:gd name="connsiteX21" fmla="*/ 69573 w 19348523"/>
                <a:gd name="connsiteY21" fmla="*/ 11313341 h 11361807"/>
                <a:gd name="connsiteX22" fmla="*/ 1614091 w 19348523"/>
                <a:gd name="connsiteY22" fmla="*/ 10485302 h 11361807"/>
                <a:gd name="connsiteX23" fmla="*/ 5310424 w 19348523"/>
                <a:gd name="connsiteY23" fmla="*/ 9252810 h 11361807"/>
                <a:gd name="connsiteX24" fmla="*/ 7893026 w 19348523"/>
                <a:gd name="connsiteY24" fmla="*/ 8414612 h 11361807"/>
                <a:gd name="connsiteX25" fmla="*/ 8658145 w 19348523"/>
                <a:gd name="connsiteY25" fmla="*/ 7759198 h 11361807"/>
                <a:gd name="connsiteX26" fmla="*/ 7686732 w 19348523"/>
                <a:gd name="connsiteY26" fmla="*/ 6427481 h 11361807"/>
                <a:gd name="connsiteX27" fmla="*/ 6935975 w 19348523"/>
                <a:gd name="connsiteY27" fmla="*/ 5321634 h 11361807"/>
                <a:gd name="connsiteX28" fmla="*/ 8449239 w 19348523"/>
                <a:gd name="connsiteY28" fmla="*/ 4362014 h 11361807"/>
                <a:gd name="connsiteX29" fmla="*/ 10565720 w 19348523"/>
                <a:gd name="connsiteY29" fmla="*/ 4179229 h 11361807"/>
                <a:gd name="connsiteX30" fmla="*/ 12730509 w 19348523"/>
                <a:gd name="connsiteY30" fmla="*/ 3740545 h 11361807"/>
                <a:gd name="connsiteX31" fmla="*/ 12101181 w 19348523"/>
                <a:gd name="connsiteY31" fmla="*/ 3104717 h 11361807"/>
                <a:gd name="connsiteX32" fmla="*/ 11283835 w 19348523"/>
                <a:gd name="connsiteY32" fmla="*/ 2226044 h 11361807"/>
                <a:gd name="connsiteX33" fmla="*/ 11851797 w 19348523"/>
                <a:gd name="connsiteY33" fmla="*/ 1493599 h 11361807"/>
                <a:gd name="connsiteX34" fmla="*/ 13372897 w 19348523"/>
                <a:gd name="connsiteY34" fmla="*/ 967440 h 11361807"/>
                <a:gd name="connsiteX35" fmla="*/ 17338197 w 19348523"/>
                <a:gd name="connsiteY35" fmla="*/ 249358 h 11361807"/>
                <a:gd name="connsiteX36" fmla="*/ 19283963 w 19348523"/>
                <a:gd name="connsiteY36" fmla="*/ 7168 h 1136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348523" h="11361807">
                  <a:moveTo>
                    <a:pt x="19348523" y="0"/>
                  </a:moveTo>
                  <a:lnTo>
                    <a:pt x="19348523" y="218962"/>
                  </a:lnTo>
                  <a:lnTo>
                    <a:pt x="19303173" y="224482"/>
                  </a:lnTo>
                  <a:cubicBezTo>
                    <a:pt x="18827877" y="283609"/>
                    <a:pt x="18323319" y="350379"/>
                    <a:pt x="17812153" y="424309"/>
                  </a:cubicBezTo>
                  <a:cubicBezTo>
                    <a:pt x="16216631" y="654095"/>
                    <a:pt x="14892689" y="904771"/>
                    <a:pt x="13923887" y="1169809"/>
                  </a:cubicBezTo>
                  <a:cubicBezTo>
                    <a:pt x="13324587" y="1334315"/>
                    <a:pt x="12862381" y="1504044"/>
                    <a:pt x="12563385" y="1675078"/>
                  </a:cubicBezTo>
                  <a:cubicBezTo>
                    <a:pt x="12240885" y="1857864"/>
                    <a:pt x="12107709" y="2043260"/>
                    <a:pt x="12183437" y="2226044"/>
                  </a:cubicBezTo>
                  <a:cubicBezTo>
                    <a:pt x="12325753" y="2568113"/>
                    <a:pt x="12599945" y="2727396"/>
                    <a:pt x="12905469" y="2906264"/>
                  </a:cubicBezTo>
                  <a:cubicBezTo>
                    <a:pt x="13218829" y="3089049"/>
                    <a:pt x="13594859" y="3308391"/>
                    <a:pt x="13825961" y="3740545"/>
                  </a:cubicBezTo>
                  <a:cubicBezTo>
                    <a:pt x="13965669" y="3999055"/>
                    <a:pt x="13940861" y="4371153"/>
                    <a:pt x="12951167" y="4581356"/>
                  </a:cubicBezTo>
                  <a:cubicBezTo>
                    <a:pt x="12353173" y="4709305"/>
                    <a:pt x="11547579" y="4748473"/>
                    <a:pt x="10762875" y="4785030"/>
                  </a:cubicBezTo>
                  <a:cubicBezTo>
                    <a:pt x="9022425" y="4868589"/>
                    <a:pt x="8279503" y="4959981"/>
                    <a:pt x="8239027" y="5321634"/>
                  </a:cubicBezTo>
                  <a:cubicBezTo>
                    <a:pt x="8239027" y="5324245"/>
                    <a:pt x="8239027" y="5369941"/>
                    <a:pt x="8368289" y="5499196"/>
                  </a:cubicBezTo>
                  <a:cubicBezTo>
                    <a:pt x="8484492" y="5615395"/>
                    <a:pt x="8660757" y="5752483"/>
                    <a:pt x="8851384" y="5901322"/>
                  </a:cubicBezTo>
                  <a:cubicBezTo>
                    <a:pt x="9428487" y="6351755"/>
                    <a:pt x="10219719" y="6969307"/>
                    <a:pt x="10281085" y="7759198"/>
                  </a:cubicBezTo>
                  <a:cubicBezTo>
                    <a:pt x="10307198" y="8106489"/>
                    <a:pt x="10176632" y="8449863"/>
                    <a:pt x="9880246" y="8774959"/>
                  </a:cubicBezTo>
                  <a:cubicBezTo>
                    <a:pt x="9632170" y="9046525"/>
                    <a:pt x="9275724" y="9301118"/>
                    <a:pt x="8783489" y="9551794"/>
                  </a:cubicBezTo>
                  <a:cubicBezTo>
                    <a:pt x="7929585" y="9985255"/>
                    <a:pt x="6787129" y="10341685"/>
                    <a:pt x="5627700" y="10704643"/>
                  </a:cubicBezTo>
                  <a:cubicBezTo>
                    <a:pt x="5067244" y="10879921"/>
                    <a:pt x="4487938" y="11061073"/>
                    <a:pt x="3922769" y="11257016"/>
                  </a:cubicBezTo>
                  <a:lnTo>
                    <a:pt x="3637608" y="11361807"/>
                  </a:lnTo>
                  <a:lnTo>
                    <a:pt x="0" y="11361807"/>
                  </a:lnTo>
                  <a:lnTo>
                    <a:pt x="69573" y="11313341"/>
                  </a:lnTo>
                  <a:cubicBezTo>
                    <a:pt x="536674" y="11008686"/>
                    <a:pt x="1047106" y="10735978"/>
                    <a:pt x="1614091" y="10485302"/>
                  </a:cubicBezTo>
                  <a:cubicBezTo>
                    <a:pt x="2807467" y="9956532"/>
                    <a:pt x="4110519" y="9589656"/>
                    <a:pt x="5310424" y="9252810"/>
                  </a:cubicBezTo>
                  <a:cubicBezTo>
                    <a:pt x="6324924" y="8966883"/>
                    <a:pt x="7246723" y="8708373"/>
                    <a:pt x="7893026" y="8414612"/>
                  </a:cubicBezTo>
                  <a:cubicBezTo>
                    <a:pt x="8641173" y="8076460"/>
                    <a:pt x="8654228" y="7844063"/>
                    <a:pt x="8658145" y="7759198"/>
                  </a:cubicBezTo>
                  <a:cubicBezTo>
                    <a:pt x="8681647" y="7319209"/>
                    <a:pt x="8134574" y="6826996"/>
                    <a:pt x="7686732" y="6427481"/>
                  </a:cubicBezTo>
                  <a:cubicBezTo>
                    <a:pt x="7242806" y="6027966"/>
                    <a:pt x="6851107" y="5676758"/>
                    <a:pt x="6935975" y="5321634"/>
                  </a:cubicBezTo>
                  <a:cubicBezTo>
                    <a:pt x="7015622" y="4986093"/>
                    <a:pt x="7344648" y="4566994"/>
                    <a:pt x="8449239" y="4362014"/>
                  </a:cubicBezTo>
                  <a:cubicBezTo>
                    <a:pt x="9069429" y="4245815"/>
                    <a:pt x="9833243" y="4211869"/>
                    <a:pt x="10565720" y="4179229"/>
                  </a:cubicBezTo>
                  <a:cubicBezTo>
                    <a:pt x="12193881" y="4106116"/>
                    <a:pt x="12846713" y="4027779"/>
                    <a:pt x="12730509" y="3740545"/>
                  </a:cubicBezTo>
                  <a:cubicBezTo>
                    <a:pt x="12601249" y="3423284"/>
                    <a:pt x="12375369" y="3279667"/>
                    <a:pt x="12101181" y="3104717"/>
                  </a:cubicBezTo>
                  <a:cubicBezTo>
                    <a:pt x="11766929" y="2891903"/>
                    <a:pt x="11409179" y="2663421"/>
                    <a:pt x="11283835" y="2226044"/>
                  </a:cubicBezTo>
                  <a:cubicBezTo>
                    <a:pt x="11210718" y="1967534"/>
                    <a:pt x="11411790" y="1722080"/>
                    <a:pt x="11851797" y="1493599"/>
                  </a:cubicBezTo>
                  <a:cubicBezTo>
                    <a:pt x="12203021" y="1310814"/>
                    <a:pt x="12720065" y="1134558"/>
                    <a:pt x="13372897" y="967440"/>
                  </a:cubicBezTo>
                  <a:cubicBezTo>
                    <a:pt x="14378257" y="710236"/>
                    <a:pt x="15727009" y="468699"/>
                    <a:pt x="17338197" y="249358"/>
                  </a:cubicBezTo>
                  <a:cubicBezTo>
                    <a:pt x="18018449" y="156007"/>
                    <a:pt x="18684337" y="75059"/>
                    <a:pt x="19283963" y="7168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4" name="Freeform 8">
              <a:extLst>
                <a:ext uri="{FF2B5EF4-FFF2-40B4-BE49-F238E27FC236}">
                  <a16:creationId xmlns:a16="http://schemas.microsoft.com/office/drawing/2014/main" id="{714F11C0-E866-5BBB-65C5-13511D3E7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" y="1460879"/>
              <a:ext cx="12201870" cy="5396878"/>
            </a:xfrm>
            <a:custGeom>
              <a:avLst/>
              <a:gdLst>
                <a:gd name="connsiteX0" fmla="*/ 19689976 w 19689976"/>
                <a:gd name="connsiteY0" fmla="*/ 0 h 11419247"/>
                <a:gd name="connsiteX1" fmla="*/ 19689976 w 19689976"/>
                <a:gd name="connsiteY1" fmla="*/ 215360 h 11419247"/>
                <a:gd name="connsiteX2" fmla="*/ 19640824 w 19689976"/>
                <a:gd name="connsiteY2" fmla="*/ 221250 h 11419247"/>
                <a:gd name="connsiteX3" fmla="*/ 18150068 w 19689976"/>
                <a:gd name="connsiteY3" fmla="*/ 418216 h 11419247"/>
                <a:gd name="connsiteX4" fmla="*/ 14262486 w 19689976"/>
                <a:gd name="connsiteY4" fmla="*/ 1151996 h 11419247"/>
                <a:gd name="connsiteX5" fmla="*/ 12902224 w 19689976"/>
                <a:gd name="connsiteY5" fmla="*/ 1649452 h 11419247"/>
                <a:gd name="connsiteX6" fmla="*/ 12522342 w 19689976"/>
                <a:gd name="connsiteY6" fmla="*/ 2191301 h 11419247"/>
                <a:gd name="connsiteX7" fmla="*/ 13244246 w 19689976"/>
                <a:gd name="connsiteY7" fmla="*/ 2861105 h 11419247"/>
                <a:gd name="connsiteX8" fmla="*/ 14164578 w 19689976"/>
                <a:gd name="connsiteY8" fmla="*/ 3682364 h 11419247"/>
                <a:gd name="connsiteX9" fmla="*/ 13289938 w 19689976"/>
                <a:gd name="connsiteY9" fmla="*/ 4510152 h 11419247"/>
                <a:gd name="connsiteX10" fmla="*/ 11102031 w 19689976"/>
                <a:gd name="connsiteY10" fmla="*/ 4711224 h 11419247"/>
                <a:gd name="connsiteX11" fmla="*/ 8578627 w 19689976"/>
                <a:gd name="connsiteY11" fmla="*/ 5240016 h 11419247"/>
                <a:gd name="connsiteX12" fmla="*/ 8707865 w 19689976"/>
                <a:gd name="connsiteY12" fmla="*/ 5413668 h 11419247"/>
                <a:gd name="connsiteX13" fmla="*/ 9190877 w 19689976"/>
                <a:gd name="connsiteY13" fmla="*/ 5809283 h 11419247"/>
                <a:gd name="connsiteX14" fmla="*/ 10620326 w 19689976"/>
                <a:gd name="connsiteY14" fmla="*/ 7638511 h 11419247"/>
                <a:gd name="connsiteX15" fmla="*/ 10219558 w 19689976"/>
                <a:gd name="connsiteY15" fmla="*/ 8637341 h 11419247"/>
                <a:gd name="connsiteX16" fmla="*/ 9122993 w 19689976"/>
                <a:gd name="connsiteY16" fmla="*/ 9402458 h 11419247"/>
                <a:gd name="connsiteX17" fmla="*/ 5967761 w 19689976"/>
                <a:gd name="connsiteY17" fmla="*/ 10538381 h 11419247"/>
                <a:gd name="connsiteX18" fmla="*/ 3430250 w 19689976"/>
                <a:gd name="connsiteY18" fmla="*/ 11382727 h 11419247"/>
                <a:gd name="connsiteX19" fmla="*/ 3339249 w 19689976"/>
                <a:gd name="connsiteY19" fmla="*/ 11419247 h 11419247"/>
                <a:gd name="connsiteX20" fmla="*/ 0 w 19689976"/>
                <a:gd name="connsiteY20" fmla="*/ 11419247 h 11419247"/>
                <a:gd name="connsiteX21" fmla="*/ 410611 w 19689976"/>
                <a:gd name="connsiteY21" fmla="*/ 11137047 h 11419247"/>
                <a:gd name="connsiteX22" fmla="*/ 1954857 w 19689976"/>
                <a:gd name="connsiteY22" fmla="*/ 10321642 h 11419247"/>
                <a:gd name="connsiteX23" fmla="*/ 5650540 w 19689976"/>
                <a:gd name="connsiteY23" fmla="*/ 9108684 h 11419247"/>
                <a:gd name="connsiteX24" fmla="*/ 8232687 w 19689976"/>
                <a:gd name="connsiteY24" fmla="*/ 8284813 h 11419247"/>
                <a:gd name="connsiteX25" fmla="*/ 8997672 w 19689976"/>
                <a:gd name="connsiteY25" fmla="*/ 7638511 h 11419247"/>
                <a:gd name="connsiteX26" fmla="*/ 8026430 w 19689976"/>
                <a:gd name="connsiteY26" fmla="*/ 6327629 h 11419247"/>
                <a:gd name="connsiteX27" fmla="*/ 7275805 w 19689976"/>
                <a:gd name="connsiteY27" fmla="*/ 5240016 h 11419247"/>
                <a:gd name="connsiteX28" fmla="*/ 8788802 w 19689976"/>
                <a:gd name="connsiteY28" fmla="*/ 4293413 h 11419247"/>
                <a:gd name="connsiteX29" fmla="*/ 10904910 w 19689976"/>
                <a:gd name="connsiteY29" fmla="*/ 4113232 h 11419247"/>
                <a:gd name="connsiteX30" fmla="*/ 13069318 w 19689976"/>
                <a:gd name="connsiteY30" fmla="*/ 3682364 h 11419247"/>
                <a:gd name="connsiteX31" fmla="*/ 12440100 w 19689976"/>
                <a:gd name="connsiteY31" fmla="*/ 3055648 h 11419247"/>
                <a:gd name="connsiteX32" fmla="*/ 11622899 w 19689976"/>
                <a:gd name="connsiteY32" fmla="*/ 2191301 h 11419247"/>
                <a:gd name="connsiteX33" fmla="*/ 12190762 w 19689976"/>
                <a:gd name="connsiteY33" fmla="*/ 1470577 h 11419247"/>
                <a:gd name="connsiteX34" fmla="*/ 13711594 w 19689976"/>
                <a:gd name="connsiteY34" fmla="*/ 952230 h 11419247"/>
                <a:gd name="connsiteX35" fmla="*/ 17676196 w 19689976"/>
                <a:gd name="connsiteY35" fmla="*/ 244563 h 11419247"/>
                <a:gd name="connsiteX36" fmla="*/ 19621618 w 19689976"/>
                <a:gd name="connsiteY36" fmla="*/ 7423 h 1141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689976" h="11419247">
                  <a:moveTo>
                    <a:pt x="19689976" y="0"/>
                  </a:moveTo>
                  <a:lnTo>
                    <a:pt x="19689976" y="215360"/>
                  </a:lnTo>
                  <a:lnTo>
                    <a:pt x="19640824" y="221250"/>
                  </a:lnTo>
                  <a:cubicBezTo>
                    <a:pt x="19165614" y="279469"/>
                    <a:pt x="18661146" y="345262"/>
                    <a:pt x="18150068" y="418216"/>
                  </a:cubicBezTo>
                  <a:cubicBezTo>
                    <a:pt x="16554828" y="644095"/>
                    <a:pt x="15231118" y="890864"/>
                    <a:pt x="14262486" y="1151996"/>
                  </a:cubicBezTo>
                  <a:cubicBezTo>
                    <a:pt x="13663292" y="1312592"/>
                    <a:pt x="13201168" y="1479717"/>
                    <a:pt x="12902224" y="1649452"/>
                  </a:cubicBezTo>
                  <a:cubicBezTo>
                    <a:pt x="12579782" y="1829634"/>
                    <a:pt x="12446626" y="2012426"/>
                    <a:pt x="12522342" y="2191301"/>
                  </a:cubicBezTo>
                  <a:cubicBezTo>
                    <a:pt x="12664634" y="2528161"/>
                    <a:pt x="12938776" y="2686147"/>
                    <a:pt x="13244246" y="2861105"/>
                  </a:cubicBezTo>
                  <a:cubicBezTo>
                    <a:pt x="13557552" y="3041286"/>
                    <a:pt x="13933518" y="3256720"/>
                    <a:pt x="14164578" y="3682364"/>
                  </a:cubicBezTo>
                  <a:cubicBezTo>
                    <a:pt x="14304260" y="3936968"/>
                    <a:pt x="14279456" y="4303858"/>
                    <a:pt x="13289938" y="4510152"/>
                  </a:cubicBezTo>
                  <a:cubicBezTo>
                    <a:pt x="12692050" y="4635495"/>
                    <a:pt x="11886596" y="4673360"/>
                    <a:pt x="11102031" y="4711224"/>
                  </a:cubicBezTo>
                  <a:cubicBezTo>
                    <a:pt x="9361888" y="4793481"/>
                    <a:pt x="8619096" y="4882265"/>
                    <a:pt x="8578627" y="5240016"/>
                  </a:cubicBezTo>
                  <a:cubicBezTo>
                    <a:pt x="8578627" y="5241321"/>
                    <a:pt x="8578627" y="5287020"/>
                    <a:pt x="8707865" y="5413668"/>
                  </a:cubicBezTo>
                  <a:cubicBezTo>
                    <a:pt x="8824050" y="5527261"/>
                    <a:pt x="9000283" y="5663049"/>
                    <a:pt x="9190877" y="5809283"/>
                  </a:cubicBezTo>
                  <a:cubicBezTo>
                    <a:pt x="9767877" y="6253207"/>
                    <a:pt x="10558970" y="6860339"/>
                    <a:pt x="10620326" y="7638511"/>
                  </a:cubicBezTo>
                  <a:cubicBezTo>
                    <a:pt x="10646434" y="7980595"/>
                    <a:pt x="10515891" y="8317455"/>
                    <a:pt x="10219558" y="8637341"/>
                  </a:cubicBezTo>
                  <a:cubicBezTo>
                    <a:pt x="9971525" y="8905001"/>
                    <a:pt x="9615142" y="9155688"/>
                    <a:pt x="9122993" y="9402458"/>
                  </a:cubicBezTo>
                  <a:cubicBezTo>
                    <a:pt x="8269240" y="9829408"/>
                    <a:pt x="7126985" y="10180631"/>
                    <a:pt x="5967761" y="10538381"/>
                  </a:cubicBezTo>
                  <a:cubicBezTo>
                    <a:pt x="5127224" y="10796901"/>
                    <a:pt x="4244282" y="11068458"/>
                    <a:pt x="3430250" y="11382727"/>
                  </a:cubicBezTo>
                  <a:lnTo>
                    <a:pt x="3339249" y="11419247"/>
                  </a:lnTo>
                  <a:lnTo>
                    <a:pt x="0" y="11419247"/>
                  </a:lnTo>
                  <a:lnTo>
                    <a:pt x="410611" y="11137047"/>
                  </a:lnTo>
                  <a:cubicBezTo>
                    <a:pt x="877630" y="10836969"/>
                    <a:pt x="1387973" y="10569391"/>
                    <a:pt x="1954857" y="10321642"/>
                  </a:cubicBezTo>
                  <a:cubicBezTo>
                    <a:pt x="3148024" y="9800684"/>
                    <a:pt x="4450846" y="9440322"/>
                    <a:pt x="5650540" y="9108684"/>
                  </a:cubicBezTo>
                  <a:cubicBezTo>
                    <a:pt x="6664861" y="8826662"/>
                    <a:pt x="7586498" y="8572058"/>
                    <a:pt x="8232687" y="8284813"/>
                  </a:cubicBezTo>
                  <a:cubicBezTo>
                    <a:pt x="8980701" y="7949259"/>
                    <a:pt x="8993755" y="7722074"/>
                    <a:pt x="8997672" y="7638511"/>
                  </a:cubicBezTo>
                  <a:cubicBezTo>
                    <a:pt x="9021170" y="7205033"/>
                    <a:pt x="8474193" y="6723245"/>
                    <a:pt x="8026430" y="6327629"/>
                  </a:cubicBezTo>
                  <a:cubicBezTo>
                    <a:pt x="7582582" y="5934627"/>
                    <a:pt x="7190951" y="5588627"/>
                    <a:pt x="7275805" y="5240016"/>
                  </a:cubicBezTo>
                  <a:cubicBezTo>
                    <a:pt x="7355436" y="4908378"/>
                    <a:pt x="7684405" y="4497096"/>
                    <a:pt x="8788802" y="4293413"/>
                  </a:cubicBezTo>
                  <a:cubicBezTo>
                    <a:pt x="9408883" y="4179821"/>
                    <a:pt x="10172562" y="4145874"/>
                    <a:pt x="10904910" y="4113232"/>
                  </a:cubicBezTo>
                  <a:cubicBezTo>
                    <a:pt x="12532786" y="4042727"/>
                    <a:pt x="13185502" y="3964386"/>
                    <a:pt x="13069318" y="3682364"/>
                  </a:cubicBezTo>
                  <a:cubicBezTo>
                    <a:pt x="12940082" y="3370311"/>
                    <a:pt x="12714242" y="3229300"/>
                    <a:pt x="12440100" y="3055648"/>
                  </a:cubicBezTo>
                  <a:cubicBezTo>
                    <a:pt x="12105910" y="2845437"/>
                    <a:pt x="11748220" y="2622169"/>
                    <a:pt x="11622899" y="2191301"/>
                  </a:cubicBezTo>
                  <a:cubicBezTo>
                    <a:pt x="11549795" y="1938004"/>
                    <a:pt x="11750831" y="1695151"/>
                    <a:pt x="12190762" y="1470577"/>
                  </a:cubicBezTo>
                  <a:cubicBezTo>
                    <a:pt x="12541924" y="1290396"/>
                    <a:pt x="13058876" y="1116743"/>
                    <a:pt x="13711594" y="952230"/>
                  </a:cubicBezTo>
                  <a:cubicBezTo>
                    <a:pt x="14716778" y="698932"/>
                    <a:pt x="16065290" y="461302"/>
                    <a:pt x="17676196" y="244563"/>
                  </a:cubicBezTo>
                  <a:cubicBezTo>
                    <a:pt x="18356326" y="153167"/>
                    <a:pt x="19022098" y="73848"/>
                    <a:pt x="19621618" y="7423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A1B613F3-4B97-2C2D-4245-7A3FEE414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676" y="1507787"/>
              <a:ext cx="11356782" cy="5350386"/>
            </a:xfrm>
            <a:custGeom>
              <a:avLst/>
              <a:gdLst>
                <a:gd name="connsiteX0" fmla="*/ 18326271 w 18326271"/>
                <a:gd name="connsiteY0" fmla="*/ 0 h 11320874"/>
                <a:gd name="connsiteX1" fmla="*/ 18326271 w 18326271"/>
                <a:gd name="connsiteY1" fmla="*/ 9721 h 11320874"/>
                <a:gd name="connsiteX2" fmla="*/ 18075965 w 18326271"/>
                <a:gd name="connsiteY2" fmla="*/ 38759 h 11320874"/>
                <a:gd name="connsiteX3" fmla="*/ 16586433 w 18326271"/>
                <a:gd name="connsiteY3" fmla="*/ 228947 h 11320874"/>
                <a:gd name="connsiteX4" fmla="*/ 12646293 w 18326271"/>
                <a:gd name="connsiteY4" fmla="*/ 950776 h 11320874"/>
                <a:gd name="connsiteX5" fmla="*/ 10732361 w 18326271"/>
                <a:gd name="connsiteY5" fmla="*/ 2090301 h 11320874"/>
                <a:gd name="connsiteX6" fmla="*/ 11503939 w 18326271"/>
                <a:gd name="connsiteY6" fmla="*/ 2851288 h 11320874"/>
                <a:gd name="connsiteX7" fmla="*/ 12280739 w 18326271"/>
                <a:gd name="connsiteY7" fmla="*/ 3580950 h 11320874"/>
                <a:gd name="connsiteX8" fmla="*/ 11624049 w 18326271"/>
                <a:gd name="connsiteY8" fmla="*/ 4143533 h 11320874"/>
                <a:gd name="connsiteX9" fmla="*/ 9643535 w 18326271"/>
                <a:gd name="connsiteY9" fmla="*/ 4314526 h 11320874"/>
                <a:gd name="connsiteX10" fmla="*/ 7623854 w 18326271"/>
                <a:gd name="connsiteY10" fmla="*/ 4486826 h 11320874"/>
                <a:gd name="connsiteX11" fmla="*/ 6595083 w 18326271"/>
                <a:gd name="connsiteY11" fmla="*/ 5138168 h 11320874"/>
                <a:gd name="connsiteX12" fmla="*/ 7288328 w 18326271"/>
                <a:gd name="connsiteY12" fmla="*/ 5948758 h 11320874"/>
                <a:gd name="connsiteX13" fmla="*/ 8484209 w 18326271"/>
                <a:gd name="connsiteY13" fmla="*/ 7535998 h 11320874"/>
                <a:gd name="connsiteX14" fmla="*/ 7317051 w 18326271"/>
                <a:gd name="connsiteY14" fmla="*/ 8742092 h 11320874"/>
                <a:gd name="connsiteX15" fmla="*/ 4447459 w 18326271"/>
                <a:gd name="connsiteY15" fmla="*/ 9715844 h 11320874"/>
                <a:gd name="connsiteX16" fmla="*/ 285001 w 18326271"/>
                <a:gd name="connsiteY16" fmla="*/ 11239536 h 11320874"/>
                <a:gd name="connsiteX17" fmla="*/ 142245 w 18326271"/>
                <a:gd name="connsiteY17" fmla="*/ 11320874 h 11320874"/>
                <a:gd name="connsiteX18" fmla="*/ 0 w 18326271"/>
                <a:gd name="connsiteY18" fmla="*/ 11320874 h 11320874"/>
                <a:gd name="connsiteX19" fmla="*/ 227877 w 18326271"/>
                <a:gd name="connsiteY19" fmla="*/ 11190623 h 11320874"/>
                <a:gd name="connsiteX20" fmla="*/ 4433097 w 18326271"/>
                <a:gd name="connsiteY20" fmla="*/ 9653190 h 11320874"/>
                <a:gd name="connsiteX21" fmla="*/ 8412404 w 18326271"/>
                <a:gd name="connsiteY21" fmla="*/ 7535998 h 11320874"/>
                <a:gd name="connsiteX22" fmla="*/ 7236106 w 18326271"/>
                <a:gd name="connsiteY22" fmla="*/ 5972253 h 11320874"/>
                <a:gd name="connsiteX23" fmla="*/ 6537639 w 18326271"/>
                <a:gd name="connsiteY23" fmla="*/ 5138168 h 11320874"/>
                <a:gd name="connsiteX24" fmla="*/ 7605576 w 18326271"/>
                <a:gd name="connsiteY24" fmla="*/ 4460719 h 11320874"/>
                <a:gd name="connsiteX25" fmla="*/ 9635701 w 18326271"/>
                <a:gd name="connsiteY25" fmla="*/ 4287115 h 11320874"/>
                <a:gd name="connsiteX26" fmla="*/ 11596633 w 18326271"/>
                <a:gd name="connsiteY26" fmla="*/ 4118731 h 11320874"/>
                <a:gd name="connsiteX27" fmla="*/ 12232433 w 18326271"/>
                <a:gd name="connsiteY27" fmla="*/ 3580950 h 11320874"/>
                <a:gd name="connsiteX28" fmla="*/ 11468689 w 18326271"/>
                <a:gd name="connsiteY28" fmla="*/ 2860425 h 11320874"/>
                <a:gd name="connsiteX29" fmla="*/ 10691889 w 18326271"/>
                <a:gd name="connsiteY29" fmla="*/ 2090301 h 11320874"/>
                <a:gd name="connsiteX30" fmla="*/ 11167109 w 18326271"/>
                <a:gd name="connsiteY30" fmla="*/ 1452010 h 11320874"/>
                <a:gd name="connsiteX31" fmla="*/ 12620181 w 18326271"/>
                <a:gd name="connsiteY31" fmla="*/ 942944 h 11320874"/>
                <a:gd name="connsiteX32" fmla="*/ 16564239 w 18326271"/>
                <a:gd name="connsiteY32" fmla="*/ 222420 h 11320874"/>
                <a:gd name="connsiteX33" fmla="*/ 18052371 w 18326271"/>
                <a:gd name="connsiteY33" fmla="*/ 31888 h 1132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326271" h="11320874">
                  <a:moveTo>
                    <a:pt x="18326271" y="0"/>
                  </a:moveTo>
                  <a:lnTo>
                    <a:pt x="18326271" y="9721"/>
                  </a:lnTo>
                  <a:lnTo>
                    <a:pt x="18075965" y="38759"/>
                  </a:lnTo>
                  <a:cubicBezTo>
                    <a:pt x="17601945" y="94950"/>
                    <a:pt x="17098043" y="158461"/>
                    <a:pt x="16586433" y="228947"/>
                  </a:cubicBezTo>
                  <a:cubicBezTo>
                    <a:pt x="14977999" y="452153"/>
                    <a:pt x="13635897" y="693633"/>
                    <a:pt x="12646293" y="950776"/>
                  </a:cubicBezTo>
                  <a:cubicBezTo>
                    <a:pt x="11280689" y="1305817"/>
                    <a:pt x="10588750" y="1689574"/>
                    <a:pt x="10732361" y="2090301"/>
                  </a:cubicBezTo>
                  <a:cubicBezTo>
                    <a:pt x="10869443" y="2472753"/>
                    <a:pt x="11184081" y="2659410"/>
                    <a:pt x="11503939" y="2851288"/>
                  </a:cubicBezTo>
                  <a:cubicBezTo>
                    <a:pt x="11805521" y="3031419"/>
                    <a:pt x="12101879" y="3210246"/>
                    <a:pt x="12280739" y="3580950"/>
                  </a:cubicBezTo>
                  <a:cubicBezTo>
                    <a:pt x="12407377" y="3840704"/>
                    <a:pt x="12197185" y="4027361"/>
                    <a:pt x="11624049" y="4143533"/>
                  </a:cubicBezTo>
                  <a:cubicBezTo>
                    <a:pt x="11108357" y="4247956"/>
                    <a:pt x="10366807" y="4281894"/>
                    <a:pt x="9643535" y="4314526"/>
                  </a:cubicBezTo>
                  <a:cubicBezTo>
                    <a:pt x="8928095" y="4347158"/>
                    <a:pt x="8181322" y="4381096"/>
                    <a:pt x="7623854" y="4486826"/>
                  </a:cubicBezTo>
                  <a:cubicBezTo>
                    <a:pt x="6981525" y="4609524"/>
                    <a:pt x="6652527" y="4811845"/>
                    <a:pt x="6595083" y="5138168"/>
                  </a:cubicBezTo>
                  <a:cubicBezTo>
                    <a:pt x="6558527" y="5350932"/>
                    <a:pt x="6901886" y="5632876"/>
                    <a:pt x="7288328" y="5948758"/>
                  </a:cubicBezTo>
                  <a:cubicBezTo>
                    <a:pt x="7818381" y="6383421"/>
                    <a:pt x="8475070" y="6919898"/>
                    <a:pt x="8484209" y="7535998"/>
                  </a:cubicBezTo>
                  <a:cubicBezTo>
                    <a:pt x="8490737" y="7965441"/>
                    <a:pt x="8119961" y="8363556"/>
                    <a:pt x="7317051" y="8742092"/>
                  </a:cubicBezTo>
                  <a:cubicBezTo>
                    <a:pt x="6566362" y="9097133"/>
                    <a:pt x="5559784" y="9390825"/>
                    <a:pt x="4447459" y="9715844"/>
                  </a:cubicBezTo>
                  <a:cubicBezTo>
                    <a:pt x="3055094" y="10122607"/>
                    <a:pt x="1548717" y="10562823"/>
                    <a:pt x="285001" y="11239536"/>
                  </a:cubicBezTo>
                  <a:lnTo>
                    <a:pt x="142245" y="11320874"/>
                  </a:lnTo>
                  <a:lnTo>
                    <a:pt x="0" y="11320874"/>
                  </a:lnTo>
                  <a:lnTo>
                    <a:pt x="227877" y="11190623"/>
                  </a:lnTo>
                  <a:cubicBezTo>
                    <a:pt x="1509204" y="10502464"/>
                    <a:pt x="3028982" y="10060687"/>
                    <a:pt x="4433097" y="9653190"/>
                  </a:cubicBezTo>
                  <a:cubicBezTo>
                    <a:pt x="6567666" y="9031868"/>
                    <a:pt x="8420237" y="8492781"/>
                    <a:pt x="8412404" y="7535998"/>
                  </a:cubicBezTo>
                  <a:cubicBezTo>
                    <a:pt x="8405876" y="6935562"/>
                    <a:pt x="7759631" y="6403000"/>
                    <a:pt x="7236106" y="5972253"/>
                  </a:cubicBezTo>
                  <a:cubicBezTo>
                    <a:pt x="6828776" y="5635486"/>
                    <a:pt x="6495861" y="5362680"/>
                    <a:pt x="6537639" y="5138168"/>
                  </a:cubicBezTo>
                  <a:cubicBezTo>
                    <a:pt x="6597694" y="4802707"/>
                    <a:pt x="6950193" y="4586028"/>
                    <a:pt x="7605576" y="4460719"/>
                  </a:cubicBezTo>
                  <a:cubicBezTo>
                    <a:pt x="8169572" y="4353685"/>
                    <a:pt x="8917651" y="4321052"/>
                    <a:pt x="9635701" y="4287115"/>
                  </a:cubicBezTo>
                  <a:cubicBezTo>
                    <a:pt x="10352446" y="4255788"/>
                    <a:pt x="11087469" y="4221850"/>
                    <a:pt x="11596633" y="4118731"/>
                  </a:cubicBezTo>
                  <a:cubicBezTo>
                    <a:pt x="12155407" y="4006476"/>
                    <a:pt x="12352545" y="3832872"/>
                    <a:pt x="12232433" y="3580950"/>
                  </a:cubicBezTo>
                  <a:cubicBezTo>
                    <a:pt x="12057491" y="3215466"/>
                    <a:pt x="11765049" y="3039252"/>
                    <a:pt x="11468689" y="2860425"/>
                  </a:cubicBezTo>
                  <a:cubicBezTo>
                    <a:pt x="11146219" y="2667241"/>
                    <a:pt x="10828971" y="2475363"/>
                    <a:pt x="10691889" y="2090301"/>
                  </a:cubicBezTo>
                  <a:cubicBezTo>
                    <a:pt x="10614861" y="1871010"/>
                    <a:pt x="10781971" y="1656942"/>
                    <a:pt x="11167109" y="1452010"/>
                  </a:cubicBezTo>
                  <a:cubicBezTo>
                    <a:pt x="11494801" y="1277100"/>
                    <a:pt x="11989601" y="1106106"/>
                    <a:pt x="12620181" y="942944"/>
                  </a:cubicBezTo>
                  <a:cubicBezTo>
                    <a:pt x="13611091" y="685801"/>
                    <a:pt x="14954499" y="443016"/>
                    <a:pt x="16564239" y="222420"/>
                  </a:cubicBezTo>
                  <a:cubicBezTo>
                    <a:pt x="17075361" y="151934"/>
                    <a:pt x="17578771" y="88240"/>
                    <a:pt x="18052371" y="3188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grpSp>
          <p:nvGrpSpPr>
            <p:cNvPr id="116" name="Group 25">
              <a:extLst>
                <a:ext uri="{FF2B5EF4-FFF2-40B4-BE49-F238E27FC236}">
                  <a16:creationId xmlns:a16="http://schemas.microsoft.com/office/drawing/2014/main" id="{D325B533-AD53-9068-DADF-B6B5808366C4}"/>
                </a:ext>
              </a:extLst>
            </p:cNvPr>
            <p:cNvGrpSpPr/>
            <p:nvPr/>
          </p:nvGrpSpPr>
          <p:grpSpPr>
            <a:xfrm>
              <a:off x="8097788" y="744030"/>
              <a:ext cx="915635" cy="915635"/>
              <a:chOff x="6203917" y="6068451"/>
              <a:chExt cx="2527366" cy="2527366"/>
            </a:xfrm>
          </p:grpSpPr>
          <p:sp>
            <p:nvSpPr>
              <p:cNvPr id="117" name="Teardrop 26">
                <a:extLst>
                  <a:ext uri="{FF2B5EF4-FFF2-40B4-BE49-F238E27FC236}">
                    <a16:creationId xmlns:a16="http://schemas.microsoft.com/office/drawing/2014/main" id="{8B16ABE3-806B-556E-8A14-3D172DD16432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F2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18" name="Oval 27">
                <a:extLst>
                  <a:ext uri="{FF2B5EF4-FFF2-40B4-BE49-F238E27FC236}">
                    <a16:creationId xmlns:a16="http://schemas.microsoft.com/office/drawing/2014/main" id="{00262B6E-0693-BB62-6B8E-625AB8E6C89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119" name="Picture 2" descr="CE-jelölés – Wikipédia">
              <a:extLst>
                <a:ext uri="{FF2B5EF4-FFF2-40B4-BE49-F238E27FC236}">
                  <a16:creationId xmlns:a16="http://schemas.microsoft.com/office/drawing/2014/main" id="{FDB3136A-D281-6EB9-399E-9B4116E62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747" y="1055626"/>
              <a:ext cx="463512" cy="331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0" name="Group 17">
              <a:extLst>
                <a:ext uri="{FF2B5EF4-FFF2-40B4-BE49-F238E27FC236}">
                  <a16:creationId xmlns:a16="http://schemas.microsoft.com/office/drawing/2014/main" id="{42CF318E-90F4-88C7-4B86-52818EC697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89363" y="5509472"/>
              <a:ext cx="650101" cy="650101"/>
              <a:chOff x="6203917" y="6068451"/>
              <a:chExt cx="2527366" cy="2527366"/>
            </a:xfrm>
          </p:grpSpPr>
          <p:sp>
            <p:nvSpPr>
              <p:cNvPr id="121" name="Teardrop 18">
                <a:extLst>
                  <a:ext uri="{FF2B5EF4-FFF2-40B4-BE49-F238E27FC236}">
                    <a16:creationId xmlns:a16="http://schemas.microsoft.com/office/drawing/2014/main" id="{9B657ED4-FDE8-1162-A3B0-2C5E8D07779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2" name="Oval 19">
                <a:extLst>
                  <a:ext uri="{FF2B5EF4-FFF2-40B4-BE49-F238E27FC236}">
                    <a16:creationId xmlns:a16="http://schemas.microsoft.com/office/drawing/2014/main" id="{64BE7F6A-2EF2-5706-00D6-80C444D5A8CA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23" name="Group 13">
              <a:extLst>
                <a:ext uri="{FF2B5EF4-FFF2-40B4-BE49-F238E27FC236}">
                  <a16:creationId xmlns:a16="http://schemas.microsoft.com/office/drawing/2014/main" id="{EEA40A05-FF58-656C-7B10-EBEBA6B171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9282" y="5861743"/>
              <a:ext cx="649800" cy="649800"/>
              <a:chOff x="6203917" y="6068451"/>
              <a:chExt cx="2527366" cy="2527366"/>
            </a:xfrm>
          </p:grpSpPr>
          <p:sp>
            <p:nvSpPr>
              <p:cNvPr id="124" name="Teardrop 14">
                <a:extLst>
                  <a:ext uri="{FF2B5EF4-FFF2-40B4-BE49-F238E27FC236}">
                    <a16:creationId xmlns:a16="http://schemas.microsoft.com/office/drawing/2014/main" id="{984AFC33-B28B-ACCA-7187-2F34021991E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5" name="Oval 15">
                <a:extLst>
                  <a:ext uri="{FF2B5EF4-FFF2-40B4-BE49-F238E27FC236}">
                    <a16:creationId xmlns:a16="http://schemas.microsoft.com/office/drawing/2014/main" id="{139942FA-B5E6-0341-939D-7E565D5CB56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26" name="TextBox 20">
              <a:extLst>
                <a:ext uri="{FF2B5EF4-FFF2-40B4-BE49-F238E27FC236}">
                  <a16:creationId xmlns:a16="http://schemas.microsoft.com/office/drawing/2014/main" id="{CDA722F5-BF35-4BD8-A010-9B061AA61524}"/>
                </a:ext>
              </a:extLst>
            </p:cNvPr>
            <p:cNvSpPr txBox="1"/>
            <p:nvPr/>
          </p:nvSpPr>
          <p:spPr>
            <a:xfrm>
              <a:off x="1908044" y="5625497"/>
              <a:ext cx="43992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127" name="TextBox 16">
              <a:extLst>
                <a:ext uri="{FF2B5EF4-FFF2-40B4-BE49-F238E27FC236}">
                  <a16:creationId xmlns:a16="http://schemas.microsoft.com/office/drawing/2014/main" id="{EB9476CD-D6E0-E63F-9F65-5BE986C078FB}"/>
                </a:ext>
              </a:extLst>
            </p:cNvPr>
            <p:cNvSpPr txBox="1"/>
            <p:nvPr/>
          </p:nvSpPr>
          <p:spPr>
            <a:xfrm>
              <a:off x="723901" y="5977617"/>
              <a:ext cx="40060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grpSp>
          <p:nvGrpSpPr>
            <p:cNvPr id="128" name="Group 17">
              <a:extLst>
                <a:ext uri="{FF2B5EF4-FFF2-40B4-BE49-F238E27FC236}">
                  <a16:creationId xmlns:a16="http://schemas.microsoft.com/office/drawing/2014/main" id="{B888362E-43A2-2192-A1E4-0A7AAAED58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16392" y="4909292"/>
              <a:ext cx="650101" cy="650101"/>
              <a:chOff x="6203917" y="6068451"/>
              <a:chExt cx="2527366" cy="2527366"/>
            </a:xfrm>
          </p:grpSpPr>
          <p:sp>
            <p:nvSpPr>
              <p:cNvPr id="129" name="Teardrop 18">
                <a:extLst>
                  <a:ext uri="{FF2B5EF4-FFF2-40B4-BE49-F238E27FC236}">
                    <a16:creationId xmlns:a16="http://schemas.microsoft.com/office/drawing/2014/main" id="{7D2C12FB-FF86-EFF0-61DA-2AA1FB4334A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0" name="Oval 19">
                <a:extLst>
                  <a:ext uri="{FF2B5EF4-FFF2-40B4-BE49-F238E27FC236}">
                    <a16:creationId xmlns:a16="http://schemas.microsoft.com/office/drawing/2014/main" id="{590AECD6-86BC-7143-11F1-312B1031FEA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1" name="TextBox 20">
              <a:extLst>
                <a:ext uri="{FF2B5EF4-FFF2-40B4-BE49-F238E27FC236}">
                  <a16:creationId xmlns:a16="http://schemas.microsoft.com/office/drawing/2014/main" id="{3C7BEE85-85E9-AC74-9E52-A31EC72CA3BD}"/>
                </a:ext>
              </a:extLst>
            </p:cNvPr>
            <p:cNvSpPr txBox="1"/>
            <p:nvPr/>
          </p:nvSpPr>
          <p:spPr>
            <a:xfrm>
              <a:off x="5426977" y="5025317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2" name="Group 13">
              <a:extLst>
                <a:ext uri="{FF2B5EF4-FFF2-40B4-BE49-F238E27FC236}">
                  <a16:creationId xmlns:a16="http://schemas.microsoft.com/office/drawing/2014/main" id="{0CC218EA-3525-1479-32C9-36F305D9C4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84492" y="3627915"/>
              <a:ext cx="649800" cy="649800"/>
              <a:chOff x="6203917" y="6068451"/>
              <a:chExt cx="2527366" cy="2527366"/>
            </a:xfrm>
          </p:grpSpPr>
          <p:sp>
            <p:nvSpPr>
              <p:cNvPr id="133" name="Teardrop 14">
                <a:extLst>
                  <a:ext uri="{FF2B5EF4-FFF2-40B4-BE49-F238E27FC236}">
                    <a16:creationId xmlns:a16="http://schemas.microsoft.com/office/drawing/2014/main" id="{E9CEF3D8-114F-8DDA-50E0-E2852F6C7A06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4" name="Oval 15">
                <a:extLst>
                  <a:ext uri="{FF2B5EF4-FFF2-40B4-BE49-F238E27FC236}">
                    <a16:creationId xmlns:a16="http://schemas.microsoft.com/office/drawing/2014/main" id="{A2A936B5-5F83-23EF-6432-D6B5C06D6DE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5" name="TextBox 16">
              <a:extLst>
                <a:ext uri="{FF2B5EF4-FFF2-40B4-BE49-F238E27FC236}">
                  <a16:creationId xmlns:a16="http://schemas.microsoft.com/office/drawing/2014/main" id="{14E9E78C-1AB0-85A9-438A-2BB4E9A93FC8}"/>
                </a:ext>
              </a:extLst>
            </p:cNvPr>
            <p:cNvSpPr txBox="1"/>
            <p:nvPr/>
          </p:nvSpPr>
          <p:spPr>
            <a:xfrm>
              <a:off x="5012920" y="3743791"/>
              <a:ext cx="43298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7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6" name="Group 17">
              <a:extLst>
                <a:ext uri="{FF2B5EF4-FFF2-40B4-BE49-F238E27FC236}">
                  <a16:creationId xmlns:a16="http://schemas.microsoft.com/office/drawing/2014/main" id="{676335EB-55D0-01A4-3D41-706E66FB38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13894" y="2673056"/>
              <a:ext cx="650101" cy="650101"/>
              <a:chOff x="6203917" y="6068451"/>
              <a:chExt cx="2527366" cy="2527366"/>
            </a:xfrm>
          </p:grpSpPr>
          <p:sp>
            <p:nvSpPr>
              <p:cNvPr id="137" name="Teardrop 18">
                <a:extLst>
                  <a:ext uri="{FF2B5EF4-FFF2-40B4-BE49-F238E27FC236}">
                    <a16:creationId xmlns:a16="http://schemas.microsoft.com/office/drawing/2014/main" id="{2FCF5F33-3919-7BD3-F491-87D23B34B470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8" name="Oval 19">
                <a:extLst>
                  <a:ext uri="{FF2B5EF4-FFF2-40B4-BE49-F238E27FC236}">
                    <a16:creationId xmlns:a16="http://schemas.microsoft.com/office/drawing/2014/main" id="{18E854A8-1F39-DCD0-4FB2-FDB598D01DD2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9" name="TextBox 20">
              <a:extLst>
                <a:ext uri="{FF2B5EF4-FFF2-40B4-BE49-F238E27FC236}">
                  <a16:creationId xmlns:a16="http://schemas.microsoft.com/office/drawing/2014/main" id="{F91329B5-7A15-F7EE-8E61-8AA4CD1F228A}"/>
                </a:ext>
              </a:extLst>
            </p:cNvPr>
            <p:cNvSpPr txBox="1"/>
            <p:nvPr/>
          </p:nvSpPr>
          <p:spPr>
            <a:xfrm>
              <a:off x="5624481" y="2789081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8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0" name="Group 17">
              <a:extLst>
                <a:ext uri="{FF2B5EF4-FFF2-40B4-BE49-F238E27FC236}">
                  <a16:creationId xmlns:a16="http://schemas.microsoft.com/office/drawing/2014/main" id="{60E8785D-61E0-F34C-A35F-EFA3CEF0C1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8770" y="1689680"/>
              <a:ext cx="650101" cy="650101"/>
              <a:chOff x="6203917" y="6068451"/>
              <a:chExt cx="2527366" cy="2527366"/>
            </a:xfrm>
          </p:grpSpPr>
          <p:sp>
            <p:nvSpPr>
              <p:cNvPr id="141" name="Teardrop 18">
                <a:extLst>
                  <a:ext uri="{FF2B5EF4-FFF2-40B4-BE49-F238E27FC236}">
                    <a16:creationId xmlns:a16="http://schemas.microsoft.com/office/drawing/2014/main" id="{BB3F7EB7-E0AE-136F-9838-34E843BA629B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2" name="Oval 19">
                <a:extLst>
                  <a:ext uri="{FF2B5EF4-FFF2-40B4-BE49-F238E27FC236}">
                    <a16:creationId xmlns:a16="http://schemas.microsoft.com/office/drawing/2014/main" id="{BEDA698F-FE04-0CEC-A2BB-FA24BE6C224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3" name="TextBox 20">
              <a:extLst>
                <a:ext uri="{FF2B5EF4-FFF2-40B4-BE49-F238E27FC236}">
                  <a16:creationId xmlns:a16="http://schemas.microsoft.com/office/drawing/2014/main" id="{6A1CA6AC-165C-91D9-12D2-1A3C865B74A8}"/>
                </a:ext>
              </a:extLst>
            </p:cNvPr>
            <p:cNvSpPr txBox="1"/>
            <p:nvPr/>
          </p:nvSpPr>
          <p:spPr>
            <a:xfrm>
              <a:off x="7188949" y="1805705"/>
              <a:ext cx="476928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11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4" name="Group 13">
              <a:extLst>
                <a:ext uri="{FF2B5EF4-FFF2-40B4-BE49-F238E27FC236}">
                  <a16:creationId xmlns:a16="http://schemas.microsoft.com/office/drawing/2014/main" id="{75B9EB02-B7FB-8272-0137-B28106B6E5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32366" y="2294170"/>
              <a:ext cx="649800" cy="649800"/>
              <a:chOff x="6203917" y="6068451"/>
              <a:chExt cx="2527366" cy="2527366"/>
            </a:xfrm>
          </p:grpSpPr>
          <p:sp>
            <p:nvSpPr>
              <p:cNvPr id="145" name="Teardrop 14">
                <a:extLst>
                  <a:ext uri="{FF2B5EF4-FFF2-40B4-BE49-F238E27FC236}">
                    <a16:creationId xmlns:a16="http://schemas.microsoft.com/office/drawing/2014/main" id="{2245C7CB-5952-8600-0C5E-CFA53487B62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6" name="Oval 15">
                <a:extLst>
                  <a:ext uri="{FF2B5EF4-FFF2-40B4-BE49-F238E27FC236}">
                    <a16:creationId xmlns:a16="http://schemas.microsoft.com/office/drawing/2014/main" id="{C0CC47EA-5F72-0C04-846A-B1D626574EAF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7" name="TextBox 16">
              <a:extLst>
                <a:ext uri="{FF2B5EF4-FFF2-40B4-BE49-F238E27FC236}">
                  <a16:creationId xmlns:a16="http://schemas.microsoft.com/office/drawing/2014/main" id="{FE0D81FF-0A51-418A-9E39-5F5E632A27AD}"/>
                </a:ext>
              </a:extLst>
            </p:cNvPr>
            <p:cNvSpPr txBox="1"/>
            <p:nvPr/>
          </p:nvSpPr>
          <p:spPr>
            <a:xfrm>
              <a:off x="8311065" y="2410045"/>
              <a:ext cx="53244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</a:t>
              </a:r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8" name="Group 21">
              <a:extLst>
                <a:ext uri="{FF2B5EF4-FFF2-40B4-BE49-F238E27FC236}">
                  <a16:creationId xmlns:a16="http://schemas.microsoft.com/office/drawing/2014/main" id="{B616A25D-B143-3874-D222-4F0CD8114D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78056" y="5253952"/>
              <a:ext cx="649800" cy="649800"/>
              <a:chOff x="6203917" y="6068451"/>
              <a:chExt cx="2527366" cy="2527366"/>
            </a:xfrm>
          </p:grpSpPr>
          <p:sp>
            <p:nvSpPr>
              <p:cNvPr id="149" name="Teardrop 22">
                <a:extLst>
                  <a:ext uri="{FF2B5EF4-FFF2-40B4-BE49-F238E27FC236}">
                    <a16:creationId xmlns:a16="http://schemas.microsoft.com/office/drawing/2014/main" id="{0BAA35B7-773F-FFEB-64EF-B4B652ECC09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0" name="Oval 23">
                <a:extLst>
                  <a:ext uri="{FF2B5EF4-FFF2-40B4-BE49-F238E27FC236}">
                    <a16:creationId xmlns:a16="http://schemas.microsoft.com/office/drawing/2014/main" id="{5769F201-ECCA-BDB4-9208-2C8655DB0CDB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1" name="TextBox 24">
              <a:extLst>
                <a:ext uri="{FF2B5EF4-FFF2-40B4-BE49-F238E27FC236}">
                  <a16:creationId xmlns:a16="http://schemas.microsoft.com/office/drawing/2014/main" id="{C3758CE8-BEE3-FA62-4B97-852CD6146C2D}"/>
                </a:ext>
              </a:extLst>
            </p:cNvPr>
            <p:cNvSpPr txBox="1"/>
            <p:nvPr/>
          </p:nvSpPr>
          <p:spPr>
            <a:xfrm>
              <a:off x="3202379" y="5379096"/>
              <a:ext cx="44686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grpSp>
          <p:nvGrpSpPr>
            <p:cNvPr id="152" name="Group 21">
              <a:extLst>
                <a:ext uri="{FF2B5EF4-FFF2-40B4-BE49-F238E27FC236}">
                  <a16:creationId xmlns:a16="http://schemas.microsoft.com/office/drawing/2014/main" id="{E72F5653-B933-0616-AEAD-87BBAC9215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98894" y="2753648"/>
              <a:ext cx="649800" cy="649800"/>
              <a:chOff x="6203917" y="6068451"/>
              <a:chExt cx="2527366" cy="2527366"/>
            </a:xfrm>
          </p:grpSpPr>
          <p:sp>
            <p:nvSpPr>
              <p:cNvPr id="153" name="Teardrop 22">
                <a:extLst>
                  <a:ext uri="{FF2B5EF4-FFF2-40B4-BE49-F238E27FC236}">
                    <a16:creationId xmlns:a16="http://schemas.microsoft.com/office/drawing/2014/main" id="{A765D544-A8CC-ADAF-8565-BF7A0791420F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4" name="Oval 23">
                <a:extLst>
                  <a:ext uri="{FF2B5EF4-FFF2-40B4-BE49-F238E27FC236}">
                    <a16:creationId xmlns:a16="http://schemas.microsoft.com/office/drawing/2014/main" id="{15DB1B83-E5C3-3CD1-1023-451DAF74778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5" name="TextBox 24">
              <a:extLst>
                <a:ext uri="{FF2B5EF4-FFF2-40B4-BE49-F238E27FC236}">
                  <a16:creationId xmlns:a16="http://schemas.microsoft.com/office/drawing/2014/main" id="{9A7C5376-48CF-D0B4-7028-3634C116039A}"/>
                </a:ext>
              </a:extLst>
            </p:cNvPr>
            <p:cNvSpPr txBox="1"/>
            <p:nvPr/>
          </p:nvSpPr>
          <p:spPr>
            <a:xfrm>
              <a:off x="6811861" y="2889466"/>
              <a:ext cx="495078" cy="41569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9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56" name="Group 13">
              <a:extLst>
                <a:ext uri="{FF2B5EF4-FFF2-40B4-BE49-F238E27FC236}">
                  <a16:creationId xmlns:a16="http://schemas.microsoft.com/office/drawing/2014/main" id="{9C7B197A-9E77-EB87-6D7E-CAB21C7C3E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37594" y="5175918"/>
              <a:ext cx="649800" cy="649800"/>
              <a:chOff x="6203917" y="6068451"/>
              <a:chExt cx="2527366" cy="2527366"/>
            </a:xfrm>
          </p:grpSpPr>
          <p:sp>
            <p:nvSpPr>
              <p:cNvPr id="157" name="Teardrop 14">
                <a:extLst>
                  <a:ext uri="{FF2B5EF4-FFF2-40B4-BE49-F238E27FC236}">
                    <a16:creationId xmlns:a16="http://schemas.microsoft.com/office/drawing/2014/main" id="{0BA8D540-82C1-710C-6ABA-9267C2D33E0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8" name="Oval 15">
                <a:extLst>
                  <a:ext uri="{FF2B5EF4-FFF2-40B4-BE49-F238E27FC236}">
                    <a16:creationId xmlns:a16="http://schemas.microsoft.com/office/drawing/2014/main" id="{965EE28D-9A9F-8996-790B-D0E741B3F740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9" name="TextBox 16">
              <a:extLst>
                <a:ext uri="{FF2B5EF4-FFF2-40B4-BE49-F238E27FC236}">
                  <a16:creationId xmlns:a16="http://schemas.microsoft.com/office/drawing/2014/main" id="{CFB68A0B-0294-2637-137E-886641F7BF36}"/>
                </a:ext>
              </a:extLst>
            </p:cNvPr>
            <p:cNvSpPr txBox="1"/>
            <p:nvPr/>
          </p:nvSpPr>
          <p:spPr>
            <a:xfrm>
              <a:off x="4350987" y="5291793"/>
              <a:ext cx="46305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60" name="Group 21">
              <a:extLst>
                <a:ext uri="{FF2B5EF4-FFF2-40B4-BE49-F238E27FC236}">
                  <a16:creationId xmlns:a16="http://schemas.microsoft.com/office/drawing/2014/main" id="{86852367-DB08-C4E6-47AC-A720F6509D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29724" y="4149642"/>
              <a:ext cx="649800" cy="649800"/>
              <a:chOff x="6203917" y="6068451"/>
              <a:chExt cx="2527366" cy="2527366"/>
            </a:xfrm>
          </p:grpSpPr>
          <p:sp>
            <p:nvSpPr>
              <p:cNvPr id="161" name="Teardrop 22">
                <a:extLst>
                  <a:ext uri="{FF2B5EF4-FFF2-40B4-BE49-F238E27FC236}">
                    <a16:creationId xmlns:a16="http://schemas.microsoft.com/office/drawing/2014/main" id="{A76CE009-F9DC-EDFF-25FB-1337B7175694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62" name="Oval 23">
                <a:extLst>
                  <a:ext uri="{FF2B5EF4-FFF2-40B4-BE49-F238E27FC236}">
                    <a16:creationId xmlns:a16="http://schemas.microsoft.com/office/drawing/2014/main" id="{9047C36F-1F96-2C99-7A52-922755A39BA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63" name="TextBox 24">
              <a:extLst>
                <a:ext uri="{FF2B5EF4-FFF2-40B4-BE49-F238E27FC236}">
                  <a16:creationId xmlns:a16="http://schemas.microsoft.com/office/drawing/2014/main" id="{CE4AA297-41B3-4C2E-A51E-FBB0694A2BA5}"/>
                </a:ext>
              </a:extLst>
            </p:cNvPr>
            <p:cNvSpPr txBox="1"/>
            <p:nvPr/>
          </p:nvSpPr>
          <p:spPr>
            <a:xfrm>
              <a:off x="6050576" y="4274786"/>
              <a:ext cx="45380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</p:grpSp>
      <p:sp>
        <p:nvSpPr>
          <p:cNvPr id="165" name="Szövegdoboz 164">
            <a:extLst>
              <a:ext uri="{FF2B5EF4-FFF2-40B4-BE49-F238E27FC236}">
                <a16:creationId xmlns:a16="http://schemas.microsoft.com/office/drawing/2014/main" id="{3599D3A5-C6FC-0B24-76AE-D99050FAA055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A          jelölés lépései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66" name="Kép 165">
            <a:extLst>
              <a:ext uri="{FF2B5EF4-FFF2-40B4-BE49-F238E27FC236}">
                <a16:creationId xmlns:a16="http://schemas.microsoft.com/office/drawing/2014/main" id="{8F423468-82DE-ED1E-B2B0-FA1A09B397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70" t="16325" r="25216" b="45387"/>
          <a:stretch/>
        </p:blipFill>
        <p:spPr>
          <a:xfrm>
            <a:off x="904019" y="101646"/>
            <a:ext cx="1082074" cy="8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0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9BCA7AB6-8048-6970-8161-96B795603206}"/>
              </a:ext>
            </a:extLst>
          </p:cNvPr>
          <p:cNvSpPr/>
          <p:nvPr/>
        </p:nvSpPr>
        <p:spPr>
          <a:xfrm>
            <a:off x="203200" y="1496446"/>
            <a:ext cx="870297" cy="484061"/>
          </a:xfrm>
          <a:custGeom>
            <a:avLst/>
            <a:gdLst>
              <a:gd name="connsiteX0" fmla="*/ 0 w 870297"/>
              <a:gd name="connsiteY0" fmla="*/ 121015 h 484061"/>
              <a:gd name="connsiteX1" fmla="*/ 628267 w 870297"/>
              <a:gd name="connsiteY1" fmla="*/ 121015 h 484061"/>
              <a:gd name="connsiteX2" fmla="*/ 628267 w 870297"/>
              <a:gd name="connsiteY2" fmla="*/ 0 h 484061"/>
              <a:gd name="connsiteX3" fmla="*/ 870297 w 870297"/>
              <a:gd name="connsiteY3" fmla="*/ 242031 h 484061"/>
              <a:gd name="connsiteX4" fmla="*/ 628267 w 870297"/>
              <a:gd name="connsiteY4" fmla="*/ 484061 h 484061"/>
              <a:gd name="connsiteX5" fmla="*/ 628267 w 870297"/>
              <a:gd name="connsiteY5" fmla="*/ 363046 h 484061"/>
              <a:gd name="connsiteX6" fmla="*/ 0 w 870297"/>
              <a:gd name="connsiteY6" fmla="*/ 363046 h 484061"/>
              <a:gd name="connsiteX7" fmla="*/ 0 w 870297"/>
              <a:gd name="connsiteY7" fmla="*/ 121015 h 4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0297" h="484061" fill="none" extrusionOk="0">
                <a:moveTo>
                  <a:pt x="0" y="121015"/>
                </a:moveTo>
                <a:cubicBezTo>
                  <a:pt x="267867" y="116679"/>
                  <a:pt x="462963" y="171352"/>
                  <a:pt x="628267" y="121015"/>
                </a:cubicBezTo>
                <a:cubicBezTo>
                  <a:pt x="632824" y="64997"/>
                  <a:pt x="625289" y="53070"/>
                  <a:pt x="628267" y="0"/>
                </a:cubicBezTo>
                <a:cubicBezTo>
                  <a:pt x="670272" y="51587"/>
                  <a:pt x="832828" y="178052"/>
                  <a:pt x="870297" y="242031"/>
                </a:cubicBezTo>
                <a:cubicBezTo>
                  <a:pt x="752334" y="335195"/>
                  <a:pt x="734309" y="409193"/>
                  <a:pt x="628267" y="484061"/>
                </a:cubicBezTo>
                <a:cubicBezTo>
                  <a:pt x="632637" y="458940"/>
                  <a:pt x="634642" y="379120"/>
                  <a:pt x="628267" y="363046"/>
                </a:cubicBezTo>
                <a:cubicBezTo>
                  <a:pt x="514119" y="352217"/>
                  <a:pt x="282218" y="358073"/>
                  <a:pt x="0" y="363046"/>
                </a:cubicBezTo>
                <a:cubicBezTo>
                  <a:pt x="17282" y="306995"/>
                  <a:pt x="-12834" y="220868"/>
                  <a:pt x="0" y="121015"/>
                </a:cubicBezTo>
                <a:close/>
              </a:path>
              <a:path w="870297" h="484061" stroke="0" extrusionOk="0">
                <a:moveTo>
                  <a:pt x="0" y="121015"/>
                </a:moveTo>
                <a:cubicBezTo>
                  <a:pt x="295288" y="152601"/>
                  <a:pt x="561540" y="78016"/>
                  <a:pt x="628267" y="121015"/>
                </a:cubicBezTo>
                <a:cubicBezTo>
                  <a:pt x="618226" y="106361"/>
                  <a:pt x="625234" y="17010"/>
                  <a:pt x="628267" y="0"/>
                </a:cubicBezTo>
                <a:cubicBezTo>
                  <a:pt x="700250" y="55114"/>
                  <a:pt x="801239" y="161101"/>
                  <a:pt x="870297" y="242031"/>
                </a:cubicBezTo>
                <a:cubicBezTo>
                  <a:pt x="833677" y="262670"/>
                  <a:pt x="719972" y="420509"/>
                  <a:pt x="628267" y="484061"/>
                </a:cubicBezTo>
                <a:cubicBezTo>
                  <a:pt x="631404" y="440064"/>
                  <a:pt x="623287" y="379706"/>
                  <a:pt x="628267" y="363046"/>
                </a:cubicBezTo>
                <a:cubicBezTo>
                  <a:pt x="494086" y="415808"/>
                  <a:pt x="269340" y="407382"/>
                  <a:pt x="0" y="363046"/>
                </a:cubicBezTo>
                <a:cubicBezTo>
                  <a:pt x="-13089" y="251612"/>
                  <a:pt x="16137" y="212174"/>
                  <a:pt x="0" y="121015"/>
                </a:cubicBezTo>
                <a:close/>
              </a:path>
            </a:pathLst>
          </a:custGeom>
          <a:solidFill>
            <a:srgbClr val="F39200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829417330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grpSp>
        <p:nvGrpSpPr>
          <p:cNvPr id="164" name="Csoportba foglalás 163">
            <a:extLst>
              <a:ext uri="{FF2B5EF4-FFF2-40B4-BE49-F238E27FC236}">
                <a16:creationId xmlns:a16="http://schemas.microsoft.com/office/drawing/2014/main" id="{A4377F3C-2139-245F-AF55-6BABAE6B3CE0}"/>
              </a:ext>
            </a:extLst>
          </p:cNvPr>
          <p:cNvGrpSpPr/>
          <p:nvPr/>
        </p:nvGrpSpPr>
        <p:grpSpPr>
          <a:xfrm>
            <a:off x="4827588" y="3010181"/>
            <a:ext cx="8456612" cy="3847819"/>
            <a:chOff x="1588" y="744030"/>
            <a:chExt cx="12201870" cy="6114143"/>
          </a:xfrm>
        </p:grpSpPr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665400D3-B303-C6D9-B1AF-1C49476EB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187" y="1488270"/>
              <a:ext cx="11990271" cy="5369731"/>
            </a:xfrm>
            <a:custGeom>
              <a:avLst/>
              <a:gdLst>
                <a:gd name="connsiteX0" fmla="*/ 19348523 w 19348523"/>
                <a:gd name="connsiteY0" fmla="*/ 0 h 11361807"/>
                <a:gd name="connsiteX1" fmla="*/ 19348523 w 19348523"/>
                <a:gd name="connsiteY1" fmla="*/ 218962 h 11361807"/>
                <a:gd name="connsiteX2" fmla="*/ 19303173 w 19348523"/>
                <a:gd name="connsiteY2" fmla="*/ 224482 h 11361807"/>
                <a:gd name="connsiteX3" fmla="*/ 17812153 w 19348523"/>
                <a:gd name="connsiteY3" fmla="*/ 424309 h 11361807"/>
                <a:gd name="connsiteX4" fmla="*/ 13923887 w 19348523"/>
                <a:gd name="connsiteY4" fmla="*/ 1169809 h 11361807"/>
                <a:gd name="connsiteX5" fmla="*/ 12563385 w 19348523"/>
                <a:gd name="connsiteY5" fmla="*/ 1675078 h 11361807"/>
                <a:gd name="connsiteX6" fmla="*/ 12183437 w 19348523"/>
                <a:gd name="connsiteY6" fmla="*/ 2226044 h 11361807"/>
                <a:gd name="connsiteX7" fmla="*/ 12905469 w 19348523"/>
                <a:gd name="connsiteY7" fmla="*/ 2906264 h 11361807"/>
                <a:gd name="connsiteX8" fmla="*/ 13825961 w 19348523"/>
                <a:gd name="connsiteY8" fmla="*/ 3740545 h 11361807"/>
                <a:gd name="connsiteX9" fmla="*/ 12951167 w 19348523"/>
                <a:gd name="connsiteY9" fmla="*/ 4581356 h 11361807"/>
                <a:gd name="connsiteX10" fmla="*/ 10762875 w 19348523"/>
                <a:gd name="connsiteY10" fmla="*/ 4785030 h 11361807"/>
                <a:gd name="connsiteX11" fmla="*/ 8239027 w 19348523"/>
                <a:gd name="connsiteY11" fmla="*/ 5321634 h 11361807"/>
                <a:gd name="connsiteX12" fmla="*/ 8368289 w 19348523"/>
                <a:gd name="connsiteY12" fmla="*/ 5499196 h 11361807"/>
                <a:gd name="connsiteX13" fmla="*/ 8851384 w 19348523"/>
                <a:gd name="connsiteY13" fmla="*/ 5901322 h 11361807"/>
                <a:gd name="connsiteX14" fmla="*/ 10281085 w 19348523"/>
                <a:gd name="connsiteY14" fmla="*/ 7759198 h 11361807"/>
                <a:gd name="connsiteX15" fmla="*/ 9880246 w 19348523"/>
                <a:gd name="connsiteY15" fmla="*/ 8774959 h 11361807"/>
                <a:gd name="connsiteX16" fmla="*/ 8783489 w 19348523"/>
                <a:gd name="connsiteY16" fmla="*/ 9551794 h 11361807"/>
                <a:gd name="connsiteX17" fmla="*/ 5627700 w 19348523"/>
                <a:gd name="connsiteY17" fmla="*/ 10704643 h 11361807"/>
                <a:gd name="connsiteX18" fmla="*/ 3922769 w 19348523"/>
                <a:gd name="connsiteY18" fmla="*/ 11257016 h 11361807"/>
                <a:gd name="connsiteX19" fmla="*/ 3637608 w 19348523"/>
                <a:gd name="connsiteY19" fmla="*/ 11361807 h 11361807"/>
                <a:gd name="connsiteX20" fmla="*/ 0 w 19348523"/>
                <a:gd name="connsiteY20" fmla="*/ 11361807 h 11361807"/>
                <a:gd name="connsiteX21" fmla="*/ 69573 w 19348523"/>
                <a:gd name="connsiteY21" fmla="*/ 11313341 h 11361807"/>
                <a:gd name="connsiteX22" fmla="*/ 1614091 w 19348523"/>
                <a:gd name="connsiteY22" fmla="*/ 10485302 h 11361807"/>
                <a:gd name="connsiteX23" fmla="*/ 5310424 w 19348523"/>
                <a:gd name="connsiteY23" fmla="*/ 9252810 h 11361807"/>
                <a:gd name="connsiteX24" fmla="*/ 7893026 w 19348523"/>
                <a:gd name="connsiteY24" fmla="*/ 8414612 h 11361807"/>
                <a:gd name="connsiteX25" fmla="*/ 8658145 w 19348523"/>
                <a:gd name="connsiteY25" fmla="*/ 7759198 h 11361807"/>
                <a:gd name="connsiteX26" fmla="*/ 7686732 w 19348523"/>
                <a:gd name="connsiteY26" fmla="*/ 6427481 h 11361807"/>
                <a:gd name="connsiteX27" fmla="*/ 6935975 w 19348523"/>
                <a:gd name="connsiteY27" fmla="*/ 5321634 h 11361807"/>
                <a:gd name="connsiteX28" fmla="*/ 8449239 w 19348523"/>
                <a:gd name="connsiteY28" fmla="*/ 4362014 h 11361807"/>
                <a:gd name="connsiteX29" fmla="*/ 10565720 w 19348523"/>
                <a:gd name="connsiteY29" fmla="*/ 4179229 h 11361807"/>
                <a:gd name="connsiteX30" fmla="*/ 12730509 w 19348523"/>
                <a:gd name="connsiteY30" fmla="*/ 3740545 h 11361807"/>
                <a:gd name="connsiteX31" fmla="*/ 12101181 w 19348523"/>
                <a:gd name="connsiteY31" fmla="*/ 3104717 h 11361807"/>
                <a:gd name="connsiteX32" fmla="*/ 11283835 w 19348523"/>
                <a:gd name="connsiteY32" fmla="*/ 2226044 h 11361807"/>
                <a:gd name="connsiteX33" fmla="*/ 11851797 w 19348523"/>
                <a:gd name="connsiteY33" fmla="*/ 1493599 h 11361807"/>
                <a:gd name="connsiteX34" fmla="*/ 13372897 w 19348523"/>
                <a:gd name="connsiteY34" fmla="*/ 967440 h 11361807"/>
                <a:gd name="connsiteX35" fmla="*/ 17338197 w 19348523"/>
                <a:gd name="connsiteY35" fmla="*/ 249358 h 11361807"/>
                <a:gd name="connsiteX36" fmla="*/ 19283963 w 19348523"/>
                <a:gd name="connsiteY36" fmla="*/ 7168 h 1136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348523" h="11361807">
                  <a:moveTo>
                    <a:pt x="19348523" y="0"/>
                  </a:moveTo>
                  <a:lnTo>
                    <a:pt x="19348523" y="218962"/>
                  </a:lnTo>
                  <a:lnTo>
                    <a:pt x="19303173" y="224482"/>
                  </a:lnTo>
                  <a:cubicBezTo>
                    <a:pt x="18827877" y="283609"/>
                    <a:pt x="18323319" y="350379"/>
                    <a:pt x="17812153" y="424309"/>
                  </a:cubicBezTo>
                  <a:cubicBezTo>
                    <a:pt x="16216631" y="654095"/>
                    <a:pt x="14892689" y="904771"/>
                    <a:pt x="13923887" y="1169809"/>
                  </a:cubicBezTo>
                  <a:cubicBezTo>
                    <a:pt x="13324587" y="1334315"/>
                    <a:pt x="12862381" y="1504044"/>
                    <a:pt x="12563385" y="1675078"/>
                  </a:cubicBezTo>
                  <a:cubicBezTo>
                    <a:pt x="12240885" y="1857864"/>
                    <a:pt x="12107709" y="2043260"/>
                    <a:pt x="12183437" y="2226044"/>
                  </a:cubicBezTo>
                  <a:cubicBezTo>
                    <a:pt x="12325753" y="2568113"/>
                    <a:pt x="12599945" y="2727396"/>
                    <a:pt x="12905469" y="2906264"/>
                  </a:cubicBezTo>
                  <a:cubicBezTo>
                    <a:pt x="13218829" y="3089049"/>
                    <a:pt x="13594859" y="3308391"/>
                    <a:pt x="13825961" y="3740545"/>
                  </a:cubicBezTo>
                  <a:cubicBezTo>
                    <a:pt x="13965669" y="3999055"/>
                    <a:pt x="13940861" y="4371153"/>
                    <a:pt x="12951167" y="4581356"/>
                  </a:cubicBezTo>
                  <a:cubicBezTo>
                    <a:pt x="12353173" y="4709305"/>
                    <a:pt x="11547579" y="4748473"/>
                    <a:pt x="10762875" y="4785030"/>
                  </a:cubicBezTo>
                  <a:cubicBezTo>
                    <a:pt x="9022425" y="4868589"/>
                    <a:pt x="8279503" y="4959981"/>
                    <a:pt x="8239027" y="5321634"/>
                  </a:cubicBezTo>
                  <a:cubicBezTo>
                    <a:pt x="8239027" y="5324245"/>
                    <a:pt x="8239027" y="5369941"/>
                    <a:pt x="8368289" y="5499196"/>
                  </a:cubicBezTo>
                  <a:cubicBezTo>
                    <a:pt x="8484492" y="5615395"/>
                    <a:pt x="8660757" y="5752483"/>
                    <a:pt x="8851384" y="5901322"/>
                  </a:cubicBezTo>
                  <a:cubicBezTo>
                    <a:pt x="9428487" y="6351755"/>
                    <a:pt x="10219719" y="6969307"/>
                    <a:pt x="10281085" y="7759198"/>
                  </a:cubicBezTo>
                  <a:cubicBezTo>
                    <a:pt x="10307198" y="8106489"/>
                    <a:pt x="10176632" y="8449863"/>
                    <a:pt x="9880246" y="8774959"/>
                  </a:cubicBezTo>
                  <a:cubicBezTo>
                    <a:pt x="9632170" y="9046525"/>
                    <a:pt x="9275724" y="9301118"/>
                    <a:pt x="8783489" y="9551794"/>
                  </a:cubicBezTo>
                  <a:cubicBezTo>
                    <a:pt x="7929585" y="9985255"/>
                    <a:pt x="6787129" y="10341685"/>
                    <a:pt x="5627700" y="10704643"/>
                  </a:cubicBezTo>
                  <a:cubicBezTo>
                    <a:pt x="5067244" y="10879921"/>
                    <a:pt x="4487938" y="11061073"/>
                    <a:pt x="3922769" y="11257016"/>
                  </a:cubicBezTo>
                  <a:lnTo>
                    <a:pt x="3637608" y="11361807"/>
                  </a:lnTo>
                  <a:lnTo>
                    <a:pt x="0" y="11361807"/>
                  </a:lnTo>
                  <a:lnTo>
                    <a:pt x="69573" y="11313341"/>
                  </a:lnTo>
                  <a:cubicBezTo>
                    <a:pt x="536674" y="11008686"/>
                    <a:pt x="1047106" y="10735978"/>
                    <a:pt x="1614091" y="10485302"/>
                  </a:cubicBezTo>
                  <a:cubicBezTo>
                    <a:pt x="2807467" y="9956532"/>
                    <a:pt x="4110519" y="9589656"/>
                    <a:pt x="5310424" y="9252810"/>
                  </a:cubicBezTo>
                  <a:cubicBezTo>
                    <a:pt x="6324924" y="8966883"/>
                    <a:pt x="7246723" y="8708373"/>
                    <a:pt x="7893026" y="8414612"/>
                  </a:cubicBezTo>
                  <a:cubicBezTo>
                    <a:pt x="8641173" y="8076460"/>
                    <a:pt x="8654228" y="7844063"/>
                    <a:pt x="8658145" y="7759198"/>
                  </a:cubicBezTo>
                  <a:cubicBezTo>
                    <a:pt x="8681647" y="7319209"/>
                    <a:pt x="8134574" y="6826996"/>
                    <a:pt x="7686732" y="6427481"/>
                  </a:cubicBezTo>
                  <a:cubicBezTo>
                    <a:pt x="7242806" y="6027966"/>
                    <a:pt x="6851107" y="5676758"/>
                    <a:pt x="6935975" y="5321634"/>
                  </a:cubicBezTo>
                  <a:cubicBezTo>
                    <a:pt x="7015622" y="4986093"/>
                    <a:pt x="7344648" y="4566994"/>
                    <a:pt x="8449239" y="4362014"/>
                  </a:cubicBezTo>
                  <a:cubicBezTo>
                    <a:pt x="9069429" y="4245815"/>
                    <a:pt x="9833243" y="4211869"/>
                    <a:pt x="10565720" y="4179229"/>
                  </a:cubicBezTo>
                  <a:cubicBezTo>
                    <a:pt x="12193881" y="4106116"/>
                    <a:pt x="12846713" y="4027779"/>
                    <a:pt x="12730509" y="3740545"/>
                  </a:cubicBezTo>
                  <a:cubicBezTo>
                    <a:pt x="12601249" y="3423284"/>
                    <a:pt x="12375369" y="3279667"/>
                    <a:pt x="12101181" y="3104717"/>
                  </a:cubicBezTo>
                  <a:cubicBezTo>
                    <a:pt x="11766929" y="2891903"/>
                    <a:pt x="11409179" y="2663421"/>
                    <a:pt x="11283835" y="2226044"/>
                  </a:cubicBezTo>
                  <a:cubicBezTo>
                    <a:pt x="11210718" y="1967534"/>
                    <a:pt x="11411790" y="1722080"/>
                    <a:pt x="11851797" y="1493599"/>
                  </a:cubicBezTo>
                  <a:cubicBezTo>
                    <a:pt x="12203021" y="1310814"/>
                    <a:pt x="12720065" y="1134558"/>
                    <a:pt x="13372897" y="967440"/>
                  </a:cubicBezTo>
                  <a:cubicBezTo>
                    <a:pt x="14378257" y="710236"/>
                    <a:pt x="15727009" y="468699"/>
                    <a:pt x="17338197" y="249358"/>
                  </a:cubicBezTo>
                  <a:cubicBezTo>
                    <a:pt x="18018449" y="156007"/>
                    <a:pt x="18684337" y="75059"/>
                    <a:pt x="19283963" y="7168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4" name="Freeform 8">
              <a:extLst>
                <a:ext uri="{FF2B5EF4-FFF2-40B4-BE49-F238E27FC236}">
                  <a16:creationId xmlns:a16="http://schemas.microsoft.com/office/drawing/2014/main" id="{714F11C0-E866-5BBB-65C5-13511D3E7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" y="1460879"/>
              <a:ext cx="12201870" cy="5396878"/>
            </a:xfrm>
            <a:custGeom>
              <a:avLst/>
              <a:gdLst>
                <a:gd name="connsiteX0" fmla="*/ 19689976 w 19689976"/>
                <a:gd name="connsiteY0" fmla="*/ 0 h 11419247"/>
                <a:gd name="connsiteX1" fmla="*/ 19689976 w 19689976"/>
                <a:gd name="connsiteY1" fmla="*/ 215360 h 11419247"/>
                <a:gd name="connsiteX2" fmla="*/ 19640824 w 19689976"/>
                <a:gd name="connsiteY2" fmla="*/ 221250 h 11419247"/>
                <a:gd name="connsiteX3" fmla="*/ 18150068 w 19689976"/>
                <a:gd name="connsiteY3" fmla="*/ 418216 h 11419247"/>
                <a:gd name="connsiteX4" fmla="*/ 14262486 w 19689976"/>
                <a:gd name="connsiteY4" fmla="*/ 1151996 h 11419247"/>
                <a:gd name="connsiteX5" fmla="*/ 12902224 w 19689976"/>
                <a:gd name="connsiteY5" fmla="*/ 1649452 h 11419247"/>
                <a:gd name="connsiteX6" fmla="*/ 12522342 w 19689976"/>
                <a:gd name="connsiteY6" fmla="*/ 2191301 h 11419247"/>
                <a:gd name="connsiteX7" fmla="*/ 13244246 w 19689976"/>
                <a:gd name="connsiteY7" fmla="*/ 2861105 h 11419247"/>
                <a:gd name="connsiteX8" fmla="*/ 14164578 w 19689976"/>
                <a:gd name="connsiteY8" fmla="*/ 3682364 h 11419247"/>
                <a:gd name="connsiteX9" fmla="*/ 13289938 w 19689976"/>
                <a:gd name="connsiteY9" fmla="*/ 4510152 h 11419247"/>
                <a:gd name="connsiteX10" fmla="*/ 11102031 w 19689976"/>
                <a:gd name="connsiteY10" fmla="*/ 4711224 h 11419247"/>
                <a:gd name="connsiteX11" fmla="*/ 8578627 w 19689976"/>
                <a:gd name="connsiteY11" fmla="*/ 5240016 h 11419247"/>
                <a:gd name="connsiteX12" fmla="*/ 8707865 w 19689976"/>
                <a:gd name="connsiteY12" fmla="*/ 5413668 h 11419247"/>
                <a:gd name="connsiteX13" fmla="*/ 9190877 w 19689976"/>
                <a:gd name="connsiteY13" fmla="*/ 5809283 h 11419247"/>
                <a:gd name="connsiteX14" fmla="*/ 10620326 w 19689976"/>
                <a:gd name="connsiteY14" fmla="*/ 7638511 h 11419247"/>
                <a:gd name="connsiteX15" fmla="*/ 10219558 w 19689976"/>
                <a:gd name="connsiteY15" fmla="*/ 8637341 h 11419247"/>
                <a:gd name="connsiteX16" fmla="*/ 9122993 w 19689976"/>
                <a:gd name="connsiteY16" fmla="*/ 9402458 h 11419247"/>
                <a:gd name="connsiteX17" fmla="*/ 5967761 w 19689976"/>
                <a:gd name="connsiteY17" fmla="*/ 10538381 h 11419247"/>
                <a:gd name="connsiteX18" fmla="*/ 3430250 w 19689976"/>
                <a:gd name="connsiteY18" fmla="*/ 11382727 h 11419247"/>
                <a:gd name="connsiteX19" fmla="*/ 3339249 w 19689976"/>
                <a:gd name="connsiteY19" fmla="*/ 11419247 h 11419247"/>
                <a:gd name="connsiteX20" fmla="*/ 0 w 19689976"/>
                <a:gd name="connsiteY20" fmla="*/ 11419247 h 11419247"/>
                <a:gd name="connsiteX21" fmla="*/ 410611 w 19689976"/>
                <a:gd name="connsiteY21" fmla="*/ 11137047 h 11419247"/>
                <a:gd name="connsiteX22" fmla="*/ 1954857 w 19689976"/>
                <a:gd name="connsiteY22" fmla="*/ 10321642 h 11419247"/>
                <a:gd name="connsiteX23" fmla="*/ 5650540 w 19689976"/>
                <a:gd name="connsiteY23" fmla="*/ 9108684 h 11419247"/>
                <a:gd name="connsiteX24" fmla="*/ 8232687 w 19689976"/>
                <a:gd name="connsiteY24" fmla="*/ 8284813 h 11419247"/>
                <a:gd name="connsiteX25" fmla="*/ 8997672 w 19689976"/>
                <a:gd name="connsiteY25" fmla="*/ 7638511 h 11419247"/>
                <a:gd name="connsiteX26" fmla="*/ 8026430 w 19689976"/>
                <a:gd name="connsiteY26" fmla="*/ 6327629 h 11419247"/>
                <a:gd name="connsiteX27" fmla="*/ 7275805 w 19689976"/>
                <a:gd name="connsiteY27" fmla="*/ 5240016 h 11419247"/>
                <a:gd name="connsiteX28" fmla="*/ 8788802 w 19689976"/>
                <a:gd name="connsiteY28" fmla="*/ 4293413 h 11419247"/>
                <a:gd name="connsiteX29" fmla="*/ 10904910 w 19689976"/>
                <a:gd name="connsiteY29" fmla="*/ 4113232 h 11419247"/>
                <a:gd name="connsiteX30" fmla="*/ 13069318 w 19689976"/>
                <a:gd name="connsiteY30" fmla="*/ 3682364 h 11419247"/>
                <a:gd name="connsiteX31" fmla="*/ 12440100 w 19689976"/>
                <a:gd name="connsiteY31" fmla="*/ 3055648 h 11419247"/>
                <a:gd name="connsiteX32" fmla="*/ 11622899 w 19689976"/>
                <a:gd name="connsiteY32" fmla="*/ 2191301 h 11419247"/>
                <a:gd name="connsiteX33" fmla="*/ 12190762 w 19689976"/>
                <a:gd name="connsiteY33" fmla="*/ 1470577 h 11419247"/>
                <a:gd name="connsiteX34" fmla="*/ 13711594 w 19689976"/>
                <a:gd name="connsiteY34" fmla="*/ 952230 h 11419247"/>
                <a:gd name="connsiteX35" fmla="*/ 17676196 w 19689976"/>
                <a:gd name="connsiteY35" fmla="*/ 244563 h 11419247"/>
                <a:gd name="connsiteX36" fmla="*/ 19621618 w 19689976"/>
                <a:gd name="connsiteY36" fmla="*/ 7423 h 1141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689976" h="11419247">
                  <a:moveTo>
                    <a:pt x="19689976" y="0"/>
                  </a:moveTo>
                  <a:lnTo>
                    <a:pt x="19689976" y="215360"/>
                  </a:lnTo>
                  <a:lnTo>
                    <a:pt x="19640824" y="221250"/>
                  </a:lnTo>
                  <a:cubicBezTo>
                    <a:pt x="19165614" y="279469"/>
                    <a:pt x="18661146" y="345262"/>
                    <a:pt x="18150068" y="418216"/>
                  </a:cubicBezTo>
                  <a:cubicBezTo>
                    <a:pt x="16554828" y="644095"/>
                    <a:pt x="15231118" y="890864"/>
                    <a:pt x="14262486" y="1151996"/>
                  </a:cubicBezTo>
                  <a:cubicBezTo>
                    <a:pt x="13663292" y="1312592"/>
                    <a:pt x="13201168" y="1479717"/>
                    <a:pt x="12902224" y="1649452"/>
                  </a:cubicBezTo>
                  <a:cubicBezTo>
                    <a:pt x="12579782" y="1829634"/>
                    <a:pt x="12446626" y="2012426"/>
                    <a:pt x="12522342" y="2191301"/>
                  </a:cubicBezTo>
                  <a:cubicBezTo>
                    <a:pt x="12664634" y="2528161"/>
                    <a:pt x="12938776" y="2686147"/>
                    <a:pt x="13244246" y="2861105"/>
                  </a:cubicBezTo>
                  <a:cubicBezTo>
                    <a:pt x="13557552" y="3041286"/>
                    <a:pt x="13933518" y="3256720"/>
                    <a:pt x="14164578" y="3682364"/>
                  </a:cubicBezTo>
                  <a:cubicBezTo>
                    <a:pt x="14304260" y="3936968"/>
                    <a:pt x="14279456" y="4303858"/>
                    <a:pt x="13289938" y="4510152"/>
                  </a:cubicBezTo>
                  <a:cubicBezTo>
                    <a:pt x="12692050" y="4635495"/>
                    <a:pt x="11886596" y="4673360"/>
                    <a:pt x="11102031" y="4711224"/>
                  </a:cubicBezTo>
                  <a:cubicBezTo>
                    <a:pt x="9361888" y="4793481"/>
                    <a:pt x="8619096" y="4882265"/>
                    <a:pt x="8578627" y="5240016"/>
                  </a:cubicBezTo>
                  <a:cubicBezTo>
                    <a:pt x="8578627" y="5241321"/>
                    <a:pt x="8578627" y="5287020"/>
                    <a:pt x="8707865" y="5413668"/>
                  </a:cubicBezTo>
                  <a:cubicBezTo>
                    <a:pt x="8824050" y="5527261"/>
                    <a:pt x="9000283" y="5663049"/>
                    <a:pt x="9190877" y="5809283"/>
                  </a:cubicBezTo>
                  <a:cubicBezTo>
                    <a:pt x="9767877" y="6253207"/>
                    <a:pt x="10558970" y="6860339"/>
                    <a:pt x="10620326" y="7638511"/>
                  </a:cubicBezTo>
                  <a:cubicBezTo>
                    <a:pt x="10646434" y="7980595"/>
                    <a:pt x="10515891" y="8317455"/>
                    <a:pt x="10219558" y="8637341"/>
                  </a:cubicBezTo>
                  <a:cubicBezTo>
                    <a:pt x="9971525" y="8905001"/>
                    <a:pt x="9615142" y="9155688"/>
                    <a:pt x="9122993" y="9402458"/>
                  </a:cubicBezTo>
                  <a:cubicBezTo>
                    <a:pt x="8269240" y="9829408"/>
                    <a:pt x="7126985" y="10180631"/>
                    <a:pt x="5967761" y="10538381"/>
                  </a:cubicBezTo>
                  <a:cubicBezTo>
                    <a:pt x="5127224" y="10796901"/>
                    <a:pt x="4244282" y="11068458"/>
                    <a:pt x="3430250" y="11382727"/>
                  </a:cubicBezTo>
                  <a:lnTo>
                    <a:pt x="3339249" y="11419247"/>
                  </a:lnTo>
                  <a:lnTo>
                    <a:pt x="0" y="11419247"/>
                  </a:lnTo>
                  <a:lnTo>
                    <a:pt x="410611" y="11137047"/>
                  </a:lnTo>
                  <a:cubicBezTo>
                    <a:pt x="877630" y="10836969"/>
                    <a:pt x="1387973" y="10569391"/>
                    <a:pt x="1954857" y="10321642"/>
                  </a:cubicBezTo>
                  <a:cubicBezTo>
                    <a:pt x="3148024" y="9800684"/>
                    <a:pt x="4450846" y="9440322"/>
                    <a:pt x="5650540" y="9108684"/>
                  </a:cubicBezTo>
                  <a:cubicBezTo>
                    <a:pt x="6664861" y="8826662"/>
                    <a:pt x="7586498" y="8572058"/>
                    <a:pt x="8232687" y="8284813"/>
                  </a:cubicBezTo>
                  <a:cubicBezTo>
                    <a:pt x="8980701" y="7949259"/>
                    <a:pt x="8993755" y="7722074"/>
                    <a:pt x="8997672" y="7638511"/>
                  </a:cubicBezTo>
                  <a:cubicBezTo>
                    <a:pt x="9021170" y="7205033"/>
                    <a:pt x="8474193" y="6723245"/>
                    <a:pt x="8026430" y="6327629"/>
                  </a:cubicBezTo>
                  <a:cubicBezTo>
                    <a:pt x="7582582" y="5934627"/>
                    <a:pt x="7190951" y="5588627"/>
                    <a:pt x="7275805" y="5240016"/>
                  </a:cubicBezTo>
                  <a:cubicBezTo>
                    <a:pt x="7355436" y="4908378"/>
                    <a:pt x="7684405" y="4497096"/>
                    <a:pt x="8788802" y="4293413"/>
                  </a:cubicBezTo>
                  <a:cubicBezTo>
                    <a:pt x="9408883" y="4179821"/>
                    <a:pt x="10172562" y="4145874"/>
                    <a:pt x="10904910" y="4113232"/>
                  </a:cubicBezTo>
                  <a:cubicBezTo>
                    <a:pt x="12532786" y="4042727"/>
                    <a:pt x="13185502" y="3964386"/>
                    <a:pt x="13069318" y="3682364"/>
                  </a:cubicBezTo>
                  <a:cubicBezTo>
                    <a:pt x="12940082" y="3370311"/>
                    <a:pt x="12714242" y="3229300"/>
                    <a:pt x="12440100" y="3055648"/>
                  </a:cubicBezTo>
                  <a:cubicBezTo>
                    <a:pt x="12105910" y="2845437"/>
                    <a:pt x="11748220" y="2622169"/>
                    <a:pt x="11622899" y="2191301"/>
                  </a:cubicBezTo>
                  <a:cubicBezTo>
                    <a:pt x="11549795" y="1938004"/>
                    <a:pt x="11750831" y="1695151"/>
                    <a:pt x="12190762" y="1470577"/>
                  </a:cubicBezTo>
                  <a:cubicBezTo>
                    <a:pt x="12541924" y="1290396"/>
                    <a:pt x="13058876" y="1116743"/>
                    <a:pt x="13711594" y="952230"/>
                  </a:cubicBezTo>
                  <a:cubicBezTo>
                    <a:pt x="14716778" y="698932"/>
                    <a:pt x="16065290" y="461302"/>
                    <a:pt x="17676196" y="244563"/>
                  </a:cubicBezTo>
                  <a:cubicBezTo>
                    <a:pt x="18356326" y="153167"/>
                    <a:pt x="19022098" y="73848"/>
                    <a:pt x="19621618" y="7423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A1B613F3-4B97-2C2D-4245-7A3FEE414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676" y="1507787"/>
              <a:ext cx="11356782" cy="5350386"/>
            </a:xfrm>
            <a:custGeom>
              <a:avLst/>
              <a:gdLst>
                <a:gd name="connsiteX0" fmla="*/ 18326271 w 18326271"/>
                <a:gd name="connsiteY0" fmla="*/ 0 h 11320874"/>
                <a:gd name="connsiteX1" fmla="*/ 18326271 w 18326271"/>
                <a:gd name="connsiteY1" fmla="*/ 9721 h 11320874"/>
                <a:gd name="connsiteX2" fmla="*/ 18075965 w 18326271"/>
                <a:gd name="connsiteY2" fmla="*/ 38759 h 11320874"/>
                <a:gd name="connsiteX3" fmla="*/ 16586433 w 18326271"/>
                <a:gd name="connsiteY3" fmla="*/ 228947 h 11320874"/>
                <a:gd name="connsiteX4" fmla="*/ 12646293 w 18326271"/>
                <a:gd name="connsiteY4" fmla="*/ 950776 h 11320874"/>
                <a:gd name="connsiteX5" fmla="*/ 10732361 w 18326271"/>
                <a:gd name="connsiteY5" fmla="*/ 2090301 h 11320874"/>
                <a:gd name="connsiteX6" fmla="*/ 11503939 w 18326271"/>
                <a:gd name="connsiteY6" fmla="*/ 2851288 h 11320874"/>
                <a:gd name="connsiteX7" fmla="*/ 12280739 w 18326271"/>
                <a:gd name="connsiteY7" fmla="*/ 3580950 h 11320874"/>
                <a:gd name="connsiteX8" fmla="*/ 11624049 w 18326271"/>
                <a:gd name="connsiteY8" fmla="*/ 4143533 h 11320874"/>
                <a:gd name="connsiteX9" fmla="*/ 9643535 w 18326271"/>
                <a:gd name="connsiteY9" fmla="*/ 4314526 h 11320874"/>
                <a:gd name="connsiteX10" fmla="*/ 7623854 w 18326271"/>
                <a:gd name="connsiteY10" fmla="*/ 4486826 h 11320874"/>
                <a:gd name="connsiteX11" fmla="*/ 6595083 w 18326271"/>
                <a:gd name="connsiteY11" fmla="*/ 5138168 h 11320874"/>
                <a:gd name="connsiteX12" fmla="*/ 7288328 w 18326271"/>
                <a:gd name="connsiteY12" fmla="*/ 5948758 h 11320874"/>
                <a:gd name="connsiteX13" fmla="*/ 8484209 w 18326271"/>
                <a:gd name="connsiteY13" fmla="*/ 7535998 h 11320874"/>
                <a:gd name="connsiteX14" fmla="*/ 7317051 w 18326271"/>
                <a:gd name="connsiteY14" fmla="*/ 8742092 h 11320874"/>
                <a:gd name="connsiteX15" fmla="*/ 4447459 w 18326271"/>
                <a:gd name="connsiteY15" fmla="*/ 9715844 h 11320874"/>
                <a:gd name="connsiteX16" fmla="*/ 285001 w 18326271"/>
                <a:gd name="connsiteY16" fmla="*/ 11239536 h 11320874"/>
                <a:gd name="connsiteX17" fmla="*/ 142245 w 18326271"/>
                <a:gd name="connsiteY17" fmla="*/ 11320874 h 11320874"/>
                <a:gd name="connsiteX18" fmla="*/ 0 w 18326271"/>
                <a:gd name="connsiteY18" fmla="*/ 11320874 h 11320874"/>
                <a:gd name="connsiteX19" fmla="*/ 227877 w 18326271"/>
                <a:gd name="connsiteY19" fmla="*/ 11190623 h 11320874"/>
                <a:gd name="connsiteX20" fmla="*/ 4433097 w 18326271"/>
                <a:gd name="connsiteY20" fmla="*/ 9653190 h 11320874"/>
                <a:gd name="connsiteX21" fmla="*/ 8412404 w 18326271"/>
                <a:gd name="connsiteY21" fmla="*/ 7535998 h 11320874"/>
                <a:gd name="connsiteX22" fmla="*/ 7236106 w 18326271"/>
                <a:gd name="connsiteY22" fmla="*/ 5972253 h 11320874"/>
                <a:gd name="connsiteX23" fmla="*/ 6537639 w 18326271"/>
                <a:gd name="connsiteY23" fmla="*/ 5138168 h 11320874"/>
                <a:gd name="connsiteX24" fmla="*/ 7605576 w 18326271"/>
                <a:gd name="connsiteY24" fmla="*/ 4460719 h 11320874"/>
                <a:gd name="connsiteX25" fmla="*/ 9635701 w 18326271"/>
                <a:gd name="connsiteY25" fmla="*/ 4287115 h 11320874"/>
                <a:gd name="connsiteX26" fmla="*/ 11596633 w 18326271"/>
                <a:gd name="connsiteY26" fmla="*/ 4118731 h 11320874"/>
                <a:gd name="connsiteX27" fmla="*/ 12232433 w 18326271"/>
                <a:gd name="connsiteY27" fmla="*/ 3580950 h 11320874"/>
                <a:gd name="connsiteX28" fmla="*/ 11468689 w 18326271"/>
                <a:gd name="connsiteY28" fmla="*/ 2860425 h 11320874"/>
                <a:gd name="connsiteX29" fmla="*/ 10691889 w 18326271"/>
                <a:gd name="connsiteY29" fmla="*/ 2090301 h 11320874"/>
                <a:gd name="connsiteX30" fmla="*/ 11167109 w 18326271"/>
                <a:gd name="connsiteY30" fmla="*/ 1452010 h 11320874"/>
                <a:gd name="connsiteX31" fmla="*/ 12620181 w 18326271"/>
                <a:gd name="connsiteY31" fmla="*/ 942944 h 11320874"/>
                <a:gd name="connsiteX32" fmla="*/ 16564239 w 18326271"/>
                <a:gd name="connsiteY32" fmla="*/ 222420 h 11320874"/>
                <a:gd name="connsiteX33" fmla="*/ 18052371 w 18326271"/>
                <a:gd name="connsiteY33" fmla="*/ 31888 h 1132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326271" h="11320874">
                  <a:moveTo>
                    <a:pt x="18326271" y="0"/>
                  </a:moveTo>
                  <a:lnTo>
                    <a:pt x="18326271" y="9721"/>
                  </a:lnTo>
                  <a:lnTo>
                    <a:pt x="18075965" y="38759"/>
                  </a:lnTo>
                  <a:cubicBezTo>
                    <a:pt x="17601945" y="94950"/>
                    <a:pt x="17098043" y="158461"/>
                    <a:pt x="16586433" y="228947"/>
                  </a:cubicBezTo>
                  <a:cubicBezTo>
                    <a:pt x="14977999" y="452153"/>
                    <a:pt x="13635897" y="693633"/>
                    <a:pt x="12646293" y="950776"/>
                  </a:cubicBezTo>
                  <a:cubicBezTo>
                    <a:pt x="11280689" y="1305817"/>
                    <a:pt x="10588750" y="1689574"/>
                    <a:pt x="10732361" y="2090301"/>
                  </a:cubicBezTo>
                  <a:cubicBezTo>
                    <a:pt x="10869443" y="2472753"/>
                    <a:pt x="11184081" y="2659410"/>
                    <a:pt x="11503939" y="2851288"/>
                  </a:cubicBezTo>
                  <a:cubicBezTo>
                    <a:pt x="11805521" y="3031419"/>
                    <a:pt x="12101879" y="3210246"/>
                    <a:pt x="12280739" y="3580950"/>
                  </a:cubicBezTo>
                  <a:cubicBezTo>
                    <a:pt x="12407377" y="3840704"/>
                    <a:pt x="12197185" y="4027361"/>
                    <a:pt x="11624049" y="4143533"/>
                  </a:cubicBezTo>
                  <a:cubicBezTo>
                    <a:pt x="11108357" y="4247956"/>
                    <a:pt x="10366807" y="4281894"/>
                    <a:pt x="9643535" y="4314526"/>
                  </a:cubicBezTo>
                  <a:cubicBezTo>
                    <a:pt x="8928095" y="4347158"/>
                    <a:pt x="8181322" y="4381096"/>
                    <a:pt x="7623854" y="4486826"/>
                  </a:cubicBezTo>
                  <a:cubicBezTo>
                    <a:pt x="6981525" y="4609524"/>
                    <a:pt x="6652527" y="4811845"/>
                    <a:pt x="6595083" y="5138168"/>
                  </a:cubicBezTo>
                  <a:cubicBezTo>
                    <a:pt x="6558527" y="5350932"/>
                    <a:pt x="6901886" y="5632876"/>
                    <a:pt x="7288328" y="5948758"/>
                  </a:cubicBezTo>
                  <a:cubicBezTo>
                    <a:pt x="7818381" y="6383421"/>
                    <a:pt x="8475070" y="6919898"/>
                    <a:pt x="8484209" y="7535998"/>
                  </a:cubicBezTo>
                  <a:cubicBezTo>
                    <a:pt x="8490737" y="7965441"/>
                    <a:pt x="8119961" y="8363556"/>
                    <a:pt x="7317051" y="8742092"/>
                  </a:cubicBezTo>
                  <a:cubicBezTo>
                    <a:pt x="6566362" y="9097133"/>
                    <a:pt x="5559784" y="9390825"/>
                    <a:pt x="4447459" y="9715844"/>
                  </a:cubicBezTo>
                  <a:cubicBezTo>
                    <a:pt x="3055094" y="10122607"/>
                    <a:pt x="1548717" y="10562823"/>
                    <a:pt x="285001" y="11239536"/>
                  </a:cubicBezTo>
                  <a:lnTo>
                    <a:pt x="142245" y="11320874"/>
                  </a:lnTo>
                  <a:lnTo>
                    <a:pt x="0" y="11320874"/>
                  </a:lnTo>
                  <a:lnTo>
                    <a:pt x="227877" y="11190623"/>
                  </a:lnTo>
                  <a:cubicBezTo>
                    <a:pt x="1509204" y="10502464"/>
                    <a:pt x="3028982" y="10060687"/>
                    <a:pt x="4433097" y="9653190"/>
                  </a:cubicBezTo>
                  <a:cubicBezTo>
                    <a:pt x="6567666" y="9031868"/>
                    <a:pt x="8420237" y="8492781"/>
                    <a:pt x="8412404" y="7535998"/>
                  </a:cubicBezTo>
                  <a:cubicBezTo>
                    <a:pt x="8405876" y="6935562"/>
                    <a:pt x="7759631" y="6403000"/>
                    <a:pt x="7236106" y="5972253"/>
                  </a:cubicBezTo>
                  <a:cubicBezTo>
                    <a:pt x="6828776" y="5635486"/>
                    <a:pt x="6495861" y="5362680"/>
                    <a:pt x="6537639" y="5138168"/>
                  </a:cubicBezTo>
                  <a:cubicBezTo>
                    <a:pt x="6597694" y="4802707"/>
                    <a:pt x="6950193" y="4586028"/>
                    <a:pt x="7605576" y="4460719"/>
                  </a:cubicBezTo>
                  <a:cubicBezTo>
                    <a:pt x="8169572" y="4353685"/>
                    <a:pt x="8917651" y="4321052"/>
                    <a:pt x="9635701" y="4287115"/>
                  </a:cubicBezTo>
                  <a:cubicBezTo>
                    <a:pt x="10352446" y="4255788"/>
                    <a:pt x="11087469" y="4221850"/>
                    <a:pt x="11596633" y="4118731"/>
                  </a:cubicBezTo>
                  <a:cubicBezTo>
                    <a:pt x="12155407" y="4006476"/>
                    <a:pt x="12352545" y="3832872"/>
                    <a:pt x="12232433" y="3580950"/>
                  </a:cubicBezTo>
                  <a:cubicBezTo>
                    <a:pt x="12057491" y="3215466"/>
                    <a:pt x="11765049" y="3039252"/>
                    <a:pt x="11468689" y="2860425"/>
                  </a:cubicBezTo>
                  <a:cubicBezTo>
                    <a:pt x="11146219" y="2667241"/>
                    <a:pt x="10828971" y="2475363"/>
                    <a:pt x="10691889" y="2090301"/>
                  </a:cubicBezTo>
                  <a:cubicBezTo>
                    <a:pt x="10614861" y="1871010"/>
                    <a:pt x="10781971" y="1656942"/>
                    <a:pt x="11167109" y="1452010"/>
                  </a:cubicBezTo>
                  <a:cubicBezTo>
                    <a:pt x="11494801" y="1277100"/>
                    <a:pt x="11989601" y="1106106"/>
                    <a:pt x="12620181" y="942944"/>
                  </a:cubicBezTo>
                  <a:cubicBezTo>
                    <a:pt x="13611091" y="685801"/>
                    <a:pt x="14954499" y="443016"/>
                    <a:pt x="16564239" y="222420"/>
                  </a:cubicBezTo>
                  <a:cubicBezTo>
                    <a:pt x="17075361" y="151934"/>
                    <a:pt x="17578771" y="88240"/>
                    <a:pt x="18052371" y="3188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grpSp>
          <p:nvGrpSpPr>
            <p:cNvPr id="116" name="Group 25">
              <a:extLst>
                <a:ext uri="{FF2B5EF4-FFF2-40B4-BE49-F238E27FC236}">
                  <a16:creationId xmlns:a16="http://schemas.microsoft.com/office/drawing/2014/main" id="{D325B533-AD53-9068-DADF-B6B5808366C4}"/>
                </a:ext>
              </a:extLst>
            </p:cNvPr>
            <p:cNvGrpSpPr/>
            <p:nvPr/>
          </p:nvGrpSpPr>
          <p:grpSpPr>
            <a:xfrm>
              <a:off x="8097788" y="744030"/>
              <a:ext cx="915635" cy="915635"/>
              <a:chOff x="6203917" y="6068451"/>
              <a:chExt cx="2527366" cy="2527366"/>
            </a:xfrm>
          </p:grpSpPr>
          <p:sp>
            <p:nvSpPr>
              <p:cNvPr id="117" name="Teardrop 26">
                <a:extLst>
                  <a:ext uri="{FF2B5EF4-FFF2-40B4-BE49-F238E27FC236}">
                    <a16:creationId xmlns:a16="http://schemas.microsoft.com/office/drawing/2014/main" id="{8B16ABE3-806B-556E-8A14-3D172DD16432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F2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18" name="Oval 27">
                <a:extLst>
                  <a:ext uri="{FF2B5EF4-FFF2-40B4-BE49-F238E27FC236}">
                    <a16:creationId xmlns:a16="http://schemas.microsoft.com/office/drawing/2014/main" id="{00262B6E-0693-BB62-6B8E-625AB8E6C89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119" name="Picture 2" descr="CE-jelölés – Wikipédia">
              <a:extLst>
                <a:ext uri="{FF2B5EF4-FFF2-40B4-BE49-F238E27FC236}">
                  <a16:creationId xmlns:a16="http://schemas.microsoft.com/office/drawing/2014/main" id="{FDB3136A-D281-6EB9-399E-9B4116E62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747" y="1055626"/>
              <a:ext cx="463512" cy="331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0" name="Group 17">
              <a:extLst>
                <a:ext uri="{FF2B5EF4-FFF2-40B4-BE49-F238E27FC236}">
                  <a16:creationId xmlns:a16="http://schemas.microsoft.com/office/drawing/2014/main" id="{42CF318E-90F4-88C7-4B86-52818EC697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89363" y="5509472"/>
              <a:ext cx="650101" cy="650101"/>
              <a:chOff x="6203917" y="6068451"/>
              <a:chExt cx="2527366" cy="2527366"/>
            </a:xfrm>
          </p:grpSpPr>
          <p:sp>
            <p:nvSpPr>
              <p:cNvPr id="121" name="Teardrop 18">
                <a:extLst>
                  <a:ext uri="{FF2B5EF4-FFF2-40B4-BE49-F238E27FC236}">
                    <a16:creationId xmlns:a16="http://schemas.microsoft.com/office/drawing/2014/main" id="{9B657ED4-FDE8-1162-A3B0-2C5E8D07779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2" name="Oval 19">
                <a:extLst>
                  <a:ext uri="{FF2B5EF4-FFF2-40B4-BE49-F238E27FC236}">
                    <a16:creationId xmlns:a16="http://schemas.microsoft.com/office/drawing/2014/main" id="{64BE7F6A-2EF2-5706-00D6-80C444D5A8CA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23" name="Group 13">
              <a:extLst>
                <a:ext uri="{FF2B5EF4-FFF2-40B4-BE49-F238E27FC236}">
                  <a16:creationId xmlns:a16="http://schemas.microsoft.com/office/drawing/2014/main" id="{EEA40A05-FF58-656C-7B10-EBEBA6B171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9282" y="5861743"/>
              <a:ext cx="649800" cy="649800"/>
              <a:chOff x="6203917" y="6068451"/>
              <a:chExt cx="2527366" cy="2527366"/>
            </a:xfrm>
          </p:grpSpPr>
          <p:sp>
            <p:nvSpPr>
              <p:cNvPr id="124" name="Teardrop 14">
                <a:extLst>
                  <a:ext uri="{FF2B5EF4-FFF2-40B4-BE49-F238E27FC236}">
                    <a16:creationId xmlns:a16="http://schemas.microsoft.com/office/drawing/2014/main" id="{984AFC33-B28B-ACCA-7187-2F34021991E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5" name="Oval 15">
                <a:extLst>
                  <a:ext uri="{FF2B5EF4-FFF2-40B4-BE49-F238E27FC236}">
                    <a16:creationId xmlns:a16="http://schemas.microsoft.com/office/drawing/2014/main" id="{139942FA-B5E6-0341-939D-7E565D5CB56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26" name="TextBox 20">
              <a:extLst>
                <a:ext uri="{FF2B5EF4-FFF2-40B4-BE49-F238E27FC236}">
                  <a16:creationId xmlns:a16="http://schemas.microsoft.com/office/drawing/2014/main" id="{CDA722F5-BF35-4BD8-A010-9B061AA61524}"/>
                </a:ext>
              </a:extLst>
            </p:cNvPr>
            <p:cNvSpPr txBox="1"/>
            <p:nvPr/>
          </p:nvSpPr>
          <p:spPr>
            <a:xfrm>
              <a:off x="1908044" y="5625497"/>
              <a:ext cx="43992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127" name="TextBox 16">
              <a:extLst>
                <a:ext uri="{FF2B5EF4-FFF2-40B4-BE49-F238E27FC236}">
                  <a16:creationId xmlns:a16="http://schemas.microsoft.com/office/drawing/2014/main" id="{EB9476CD-D6E0-E63F-9F65-5BE986C078FB}"/>
                </a:ext>
              </a:extLst>
            </p:cNvPr>
            <p:cNvSpPr txBox="1"/>
            <p:nvPr/>
          </p:nvSpPr>
          <p:spPr>
            <a:xfrm>
              <a:off x="723901" y="5977617"/>
              <a:ext cx="40060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grpSp>
          <p:nvGrpSpPr>
            <p:cNvPr id="128" name="Group 17">
              <a:extLst>
                <a:ext uri="{FF2B5EF4-FFF2-40B4-BE49-F238E27FC236}">
                  <a16:creationId xmlns:a16="http://schemas.microsoft.com/office/drawing/2014/main" id="{B888362E-43A2-2192-A1E4-0A7AAAED58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16392" y="4909292"/>
              <a:ext cx="650101" cy="650101"/>
              <a:chOff x="6203917" y="6068451"/>
              <a:chExt cx="2527366" cy="2527366"/>
            </a:xfrm>
          </p:grpSpPr>
          <p:sp>
            <p:nvSpPr>
              <p:cNvPr id="129" name="Teardrop 18">
                <a:extLst>
                  <a:ext uri="{FF2B5EF4-FFF2-40B4-BE49-F238E27FC236}">
                    <a16:creationId xmlns:a16="http://schemas.microsoft.com/office/drawing/2014/main" id="{7D2C12FB-FF86-EFF0-61DA-2AA1FB4334A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0" name="Oval 19">
                <a:extLst>
                  <a:ext uri="{FF2B5EF4-FFF2-40B4-BE49-F238E27FC236}">
                    <a16:creationId xmlns:a16="http://schemas.microsoft.com/office/drawing/2014/main" id="{590AECD6-86BC-7143-11F1-312B1031FEA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1" name="TextBox 20">
              <a:extLst>
                <a:ext uri="{FF2B5EF4-FFF2-40B4-BE49-F238E27FC236}">
                  <a16:creationId xmlns:a16="http://schemas.microsoft.com/office/drawing/2014/main" id="{3C7BEE85-85E9-AC74-9E52-A31EC72CA3BD}"/>
                </a:ext>
              </a:extLst>
            </p:cNvPr>
            <p:cNvSpPr txBox="1"/>
            <p:nvPr/>
          </p:nvSpPr>
          <p:spPr>
            <a:xfrm>
              <a:off x="5426977" y="5025317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2" name="Group 13">
              <a:extLst>
                <a:ext uri="{FF2B5EF4-FFF2-40B4-BE49-F238E27FC236}">
                  <a16:creationId xmlns:a16="http://schemas.microsoft.com/office/drawing/2014/main" id="{0CC218EA-3525-1479-32C9-36F305D9C4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84492" y="3627915"/>
              <a:ext cx="649800" cy="649800"/>
              <a:chOff x="6203917" y="6068451"/>
              <a:chExt cx="2527366" cy="2527366"/>
            </a:xfrm>
          </p:grpSpPr>
          <p:sp>
            <p:nvSpPr>
              <p:cNvPr id="133" name="Teardrop 14">
                <a:extLst>
                  <a:ext uri="{FF2B5EF4-FFF2-40B4-BE49-F238E27FC236}">
                    <a16:creationId xmlns:a16="http://schemas.microsoft.com/office/drawing/2014/main" id="{E9CEF3D8-114F-8DDA-50E0-E2852F6C7A06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4" name="Oval 15">
                <a:extLst>
                  <a:ext uri="{FF2B5EF4-FFF2-40B4-BE49-F238E27FC236}">
                    <a16:creationId xmlns:a16="http://schemas.microsoft.com/office/drawing/2014/main" id="{A2A936B5-5F83-23EF-6432-D6B5C06D6DE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5" name="TextBox 16">
              <a:extLst>
                <a:ext uri="{FF2B5EF4-FFF2-40B4-BE49-F238E27FC236}">
                  <a16:creationId xmlns:a16="http://schemas.microsoft.com/office/drawing/2014/main" id="{14E9E78C-1AB0-85A9-438A-2BB4E9A93FC8}"/>
                </a:ext>
              </a:extLst>
            </p:cNvPr>
            <p:cNvSpPr txBox="1"/>
            <p:nvPr/>
          </p:nvSpPr>
          <p:spPr>
            <a:xfrm>
              <a:off x="5012920" y="3743791"/>
              <a:ext cx="43298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7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6" name="Group 17">
              <a:extLst>
                <a:ext uri="{FF2B5EF4-FFF2-40B4-BE49-F238E27FC236}">
                  <a16:creationId xmlns:a16="http://schemas.microsoft.com/office/drawing/2014/main" id="{676335EB-55D0-01A4-3D41-706E66FB38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13894" y="2673056"/>
              <a:ext cx="650101" cy="650101"/>
              <a:chOff x="6203917" y="6068451"/>
              <a:chExt cx="2527366" cy="2527366"/>
            </a:xfrm>
          </p:grpSpPr>
          <p:sp>
            <p:nvSpPr>
              <p:cNvPr id="137" name="Teardrop 18">
                <a:extLst>
                  <a:ext uri="{FF2B5EF4-FFF2-40B4-BE49-F238E27FC236}">
                    <a16:creationId xmlns:a16="http://schemas.microsoft.com/office/drawing/2014/main" id="{2FCF5F33-3919-7BD3-F491-87D23B34B470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8" name="Oval 19">
                <a:extLst>
                  <a:ext uri="{FF2B5EF4-FFF2-40B4-BE49-F238E27FC236}">
                    <a16:creationId xmlns:a16="http://schemas.microsoft.com/office/drawing/2014/main" id="{18E854A8-1F39-DCD0-4FB2-FDB598D01DD2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9" name="TextBox 20">
              <a:extLst>
                <a:ext uri="{FF2B5EF4-FFF2-40B4-BE49-F238E27FC236}">
                  <a16:creationId xmlns:a16="http://schemas.microsoft.com/office/drawing/2014/main" id="{F91329B5-7A15-F7EE-8E61-8AA4CD1F228A}"/>
                </a:ext>
              </a:extLst>
            </p:cNvPr>
            <p:cNvSpPr txBox="1"/>
            <p:nvPr/>
          </p:nvSpPr>
          <p:spPr>
            <a:xfrm>
              <a:off x="5624481" y="2789081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8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0" name="Group 17">
              <a:extLst>
                <a:ext uri="{FF2B5EF4-FFF2-40B4-BE49-F238E27FC236}">
                  <a16:creationId xmlns:a16="http://schemas.microsoft.com/office/drawing/2014/main" id="{60E8785D-61E0-F34C-A35F-EFA3CEF0C1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8770" y="1689680"/>
              <a:ext cx="650101" cy="650101"/>
              <a:chOff x="6203917" y="6068451"/>
              <a:chExt cx="2527366" cy="2527366"/>
            </a:xfrm>
          </p:grpSpPr>
          <p:sp>
            <p:nvSpPr>
              <p:cNvPr id="141" name="Teardrop 18">
                <a:extLst>
                  <a:ext uri="{FF2B5EF4-FFF2-40B4-BE49-F238E27FC236}">
                    <a16:creationId xmlns:a16="http://schemas.microsoft.com/office/drawing/2014/main" id="{BB3F7EB7-E0AE-136F-9838-34E843BA629B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2" name="Oval 19">
                <a:extLst>
                  <a:ext uri="{FF2B5EF4-FFF2-40B4-BE49-F238E27FC236}">
                    <a16:creationId xmlns:a16="http://schemas.microsoft.com/office/drawing/2014/main" id="{BEDA698F-FE04-0CEC-A2BB-FA24BE6C224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3" name="TextBox 20">
              <a:extLst>
                <a:ext uri="{FF2B5EF4-FFF2-40B4-BE49-F238E27FC236}">
                  <a16:creationId xmlns:a16="http://schemas.microsoft.com/office/drawing/2014/main" id="{6A1CA6AC-165C-91D9-12D2-1A3C865B74A8}"/>
                </a:ext>
              </a:extLst>
            </p:cNvPr>
            <p:cNvSpPr txBox="1"/>
            <p:nvPr/>
          </p:nvSpPr>
          <p:spPr>
            <a:xfrm>
              <a:off x="7188949" y="1805705"/>
              <a:ext cx="476928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11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4" name="Group 13">
              <a:extLst>
                <a:ext uri="{FF2B5EF4-FFF2-40B4-BE49-F238E27FC236}">
                  <a16:creationId xmlns:a16="http://schemas.microsoft.com/office/drawing/2014/main" id="{75B9EB02-B7FB-8272-0137-B28106B6E5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32366" y="2294170"/>
              <a:ext cx="649800" cy="649800"/>
              <a:chOff x="6203917" y="6068451"/>
              <a:chExt cx="2527366" cy="2527366"/>
            </a:xfrm>
          </p:grpSpPr>
          <p:sp>
            <p:nvSpPr>
              <p:cNvPr id="145" name="Teardrop 14">
                <a:extLst>
                  <a:ext uri="{FF2B5EF4-FFF2-40B4-BE49-F238E27FC236}">
                    <a16:creationId xmlns:a16="http://schemas.microsoft.com/office/drawing/2014/main" id="{2245C7CB-5952-8600-0C5E-CFA53487B62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6" name="Oval 15">
                <a:extLst>
                  <a:ext uri="{FF2B5EF4-FFF2-40B4-BE49-F238E27FC236}">
                    <a16:creationId xmlns:a16="http://schemas.microsoft.com/office/drawing/2014/main" id="{C0CC47EA-5F72-0C04-846A-B1D626574EAF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7" name="TextBox 16">
              <a:extLst>
                <a:ext uri="{FF2B5EF4-FFF2-40B4-BE49-F238E27FC236}">
                  <a16:creationId xmlns:a16="http://schemas.microsoft.com/office/drawing/2014/main" id="{FE0D81FF-0A51-418A-9E39-5F5E632A27AD}"/>
                </a:ext>
              </a:extLst>
            </p:cNvPr>
            <p:cNvSpPr txBox="1"/>
            <p:nvPr/>
          </p:nvSpPr>
          <p:spPr>
            <a:xfrm>
              <a:off x="8311065" y="2410045"/>
              <a:ext cx="53244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</a:t>
              </a:r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8" name="Group 21">
              <a:extLst>
                <a:ext uri="{FF2B5EF4-FFF2-40B4-BE49-F238E27FC236}">
                  <a16:creationId xmlns:a16="http://schemas.microsoft.com/office/drawing/2014/main" id="{B616A25D-B143-3874-D222-4F0CD8114D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78056" y="5253952"/>
              <a:ext cx="649800" cy="649800"/>
              <a:chOff x="6203917" y="6068451"/>
              <a:chExt cx="2527366" cy="2527366"/>
            </a:xfrm>
          </p:grpSpPr>
          <p:sp>
            <p:nvSpPr>
              <p:cNvPr id="149" name="Teardrop 22">
                <a:extLst>
                  <a:ext uri="{FF2B5EF4-FFF2-40B4-BE49-F238E27FC236}">
                    <a16:creationId xmlns:a16="http://schemas.microsoft.com/office/drawing/2014/main" id="{0BAA35B7-773F-FFEB-64EF-B4B652ECC09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0" name="Oval 23">
                <a:extLst>
                  <a:ext uri="{FF2B5EF4-FFF2-40B4-BE49-F238E27FC236}">
                    <a16:creationId xmlns:a16="http://schemas.microsoft.com/office/drawing/2014/main" id="{5769F201-ECCA-BDB4-9208-2C8655DB0CDB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1" name="TextBox 24">
              <a:extLst>
                <a:ext uri="{FF2B5EF4-FFF2-40B4-BE49-F238E27FC236}">
                  <a16:creationId xmlns:a16="http://schemas.microsoft.com/office/drawing/2014/main" id="{C3758CE8-BEE3-FA62-4B97-852CD6146C2D}"/>
                </a:ext>
              </a:extLst>
            </p:cNvPr>
            <p:cNvSpPr txBox="1"/>
            <p:nvPr/>
          </p:nvSpPr>
          <p:spPr>
            <a:xfrm>
              <a:off x="3202379" y="5379096"/>
              <a:ext cx="44686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grpSp>
          <p:nvGrpSpPr>
            <p:cNvPr id="152" name="Group 21">
              <a:extLst>
                <a:ext uri="{FF2B5EF4-FFF2-40B4-BE49-F238E27FC236}">
                  <a16:creationId xmlns:a16="http://schemas.microsoft.com/office/drawing/2014/main" id="{E72F5653-B933-0616-AEAD-87BBAC9215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98894" y="2753648"/>
              <a:ext cx="649800" cy="649800"/>
              <a:chOff x="6203917" y="6068451"/>
              <a:chExt cx="2527366" cy="2527366"/>
            </a:xfrm>
          </p:grpSpPr>
          <p:sp>
            <p:nvSpPr>
              <p:cNvPr id="153" name="Teardrop 22">
                <a:extLst>
                  <a:ext uri="{FF2B5EF4-FFF2-40B4-BE49-F238E27FC236}">
                    <a16:creationId xmlns:a16="http://schemas.microsoft.com/office/drawing/2014/main" id="{A765D544-A8CC-ADAF-8565-BF7A0791420F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4" name="Oval 23">
                <a:extLst>
                  <a:ext uri="{FF2B5EF4-FFF2-40B4-BE49-F238E27FC236}">
                    <a16:creationId xmlns:a16="http://schemas.microsoft.com/office/drawing/2014/main" id="{15DB1B83-E5C3-3CD1-1023-451DAF74778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5" name="TextBox 24">
              <a:extLst>
                <a:ext uri="{FF2B5EF4-FFF2-40B4-BE49-F238E27FC236}">
                  <a16:creationId xmlns:a16="http://schemas.microsoft.com/office/drawing/2014/main" id="{9A7C5376-48CF-D0B4-7028-3634C116039A}"/>
                </a:ext>
              </a:extLst>
            </p:cNvPr>
            <p:cNvSpPr txBox="1"/>
            <p:nvPr/>
          </p:nvSpPr>
          <p:spPr>
            <a:xfrm>
              <a:off x="6811861" y="2889466"/>
              <a:ext cx="495078" cy="41569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9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56" name="Group 13">
              <a:extLst>
                <a:ext uri="{FF2B5EF4-FFF2-40B4-BE49-F238E27FC236}">
                  <a16:creationId xmlns:a16="http://schemas.microsoft.com/office/drawing/2014/main" id="{9C7B197A-9E77-EB87-6D7E-CAB21C7C3E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37594" y="5175918"/>
              <a:ext cx="649800" cy="649800"/>
              <a:chOff x="6203917" y="6068451"/>
              <a:chExt cx="2527366" cy="2527366"/>
            </a:xfrm>
          </p:grpSpPr>
          <p:sp>
            <p:nvSpPr>
              <p:cNvPr id="157" name="Teardrop 14">
                <a:extLst>
                  <a:ext uri="{FF2B5EF4-FFF2-40B4-BE49-F238E27FC236}">
                    <a16:creationId xmlns:a16="http://schemas.microsoft.com/office/drawing/2014/main" id="{0BA8D540-82C1-710C-6ABA-9267C2D33E0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8" name="Oval 15">
                <a:extLst>
                  <a:ext uri="{FF2B5EF4-FFF2-40B4-BE49-F238E27FC236}">
                    <a16:creationId xmlns:a16="http://schemas.microsoft.com/office/drawing/2014/main" id="{965EE28D-9A9F-8996-790B-D0E741B3F740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9" name="TextBox 16">
              <a:extLst>
                <a:ext uri="{FF2B5EF4-FFF2-40B4-BE49-F238E27FC236}">
                  <a16:creationId xmlns:a16="http://schemas.microsoft.com/office/drawing/2014/main" id="{CFB68A0B-0294-2637-137E-886641F7BF36}"/>
                </a:ext>
              </a:extLst>
            </p:cNvPr>
            <p:cNvSpPr txBox="1"/>
            <p:nvPr/>
          </p:nvSpPr>
          <p:spPr>
            <a:xfrm>
              <a:off x="4350987" y="5291793"/>
              <a:ext cx="46305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60" name="Group 21">
              <a:extLst>
                <a:ext uri="{FF2B5EF4-FFF2-40B4-BE49-F238E27FC236}">
                  <a16:creationId xmlns:a16="http://schemas.microsoft.com/office/drawing/2014/main" id="{86852367-DB08-C4E6-47AC-A720F6509D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29724" y="4149642"/>
              <a:ext cx="649800" cy="649800"/>
              <a:chOff x="6203917" y="6068451"/>
              <a:chExt cx="2527366" cy="2527366"/>
            </a:xfrm>
          </p:grpSpPr>
          <p:sp>
            <p:nvSpPr>
              <p:cNvPr id="161" name="Teardrop 22">
                <a:extLst>
                  <a:ext uri="{FF2B5EF4-FFF2-40B4-BE49-F238E27FC236}">
                    <a16:creationId xmlns:a16="http://schemas.microsoft.com/office/drawing/2014/main" id="{A76CE009-F9DC-EDFF-25FB-1337B7175694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62" name="Oval 23">
                <a:extLst>
                  <a:ext uri="{FF2B5EF4-FFF2-40B4-BE49-F238E27FC236}">
                    <a16:creationId xmlns:a16="http://schemas.microsoft.com/office/drawing/2014/main" id="{9047C36F-1F96-2C99-7A52-922755A39BA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63" name="TextBox 24">
              <a:extLst>
                <a:ext uri="{FF2B5EF4-FFF2-40B4-BE49-F238E27FC236}">
                  <a16:creationId xmlns:a16="http://schemas.microsoft.com/office/drawing/2014/main" id="{CE4AA297-41B3-4C2E-A51E-FBB0694A2BA5}"/>
                </a:ext>
              </a:extLst>
            </p:cNvPr>
            <p:cNvSpPr txBox="1"/>
            <p:nvPr/>
          </p:nvSpPr>
          <p:spPr>
            <a:xfrm>
              <a:off x="6050576" y="4274786"/>
              <a:ext cx="45380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82D02E30-97B1-83A7-FF08-FEE1D2A904D2}"/>
              </a:ext>
            </a:extLst>
          </p:cNvPr>
          <p:cNvSpPr txBox="1"/>
          <p:nvPr/>
        </p:nvSpPr>
        <p:spPr>
          <a:xfrm>
            <a:off x="1073497" y="1534546"/>
            <a:ext cx="6014281" cy="486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Alapkérdések tisztázása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Vonatkozó jogi követelmények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Megfelelőségértékelési eljárás kiválasztása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Alapkövetelmények beazonosítása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Előzetes (gyártói) kockázatfelmérés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követelmények, szabványok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Vizsgálatok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BEGYE = </a:t>
            </a:r>
            <a:r>
              <a:rPr lang="hu-HU" sz="2000" spc="-2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minőségbiztosítás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Megfelelőségi nyilatkozat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 véglegesítése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CE jelölés elhelyezése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8E12A75-90D2-701F-6994-C52230651ECE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A          jelölés lépései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58F4FA5-AF1F-FDCA-C35A-55066C36DE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70" t="16325" r="25216" b="45387"/>
          <a:stretch/>
        </p:blipFill>
        <p:spPr>
          <a:xfrm>
            <a:off x="904019" y="101646"/>
            <a:ext cx="1082074" cy="8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23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ck Arc 5">
            <a:extLst>
              <a:ext uri="{FF2B5EF4-FFF2-40B4-BE49-F238E27FC236}">
                <a16:creationId xmlns:a16="http://schemas.microsoft.com/office/drawing/2014/main" id="{343B45AF-43CA-400F-BE85-1B9CAF64232D}"/>
              </a:ext>
            </a:extLst>
          </p:cNvPr>
          <p:cNvSpPr>
            <a:spLocks noChangeAspect="1"/>
          </p:cNvSpPr>
          <p:nvPr/>
        </p:nvSpPr>
        <p:spPr>
          <a:xfrm rot="5400000">
            <a:off x="-192159" y="1833135"/>
            <a:ext cx="4536000" cy="4536000"/>
          </a:xfrm>
          <a:prstGeom prst="blockArc">
            <a:avLst>
              <a:gd name="adj1" fmla="val 10800000"/>
              <a:gd name="adj2" fmla="val 0"/>
              <a:gd name="adj3" fmla="val 1983"/>
            </a:avLst>
          </a:prstGeom>
          <a:solidFill>
            <a:srgbClr val="F2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36" name="TextBox 40">
            <a:extLst>
              <a:ext uri="{FF2B5EF4-FFF2-40B4-BE49-F238E27FC236}">
                <a16:creationId xmlns:a16="http://schemas.microsoft.com/office/drawing/2014/main" id="{658D1779-D627-476A-A94B-DAE7523D7A49}"/>
              </a:ext>
            </a:extLst>
          </p:cNvPr>
          <p:cNvSpPr txBox="1"/>
          <p:nvPr/>
        </p:nvSpPr>
        <p:spPr>
          <a:xfrm>
            <a:off x="4959954" y="2793999"/>
            <a:ext cx="1704314" cy="307777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hu-HU" sz="1400" b="1">
                <a:latin typeface="Poppins" pitchFamily="2" charset="77"/>
                <a:ea typeface="League Spartan" charset="0"/>
                <a:cs typeface="Poppins" pitchFamily="2" charset="77"/>
              </a:rPr>
              <a:t>ENERGIAELLÁTÁS</a:t>
            </a:r>
            <a:endParaRPr lang="en-US" sz="1400" b="1"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1" name="Freeform 45">
            <a:extLst>
              <a:ext uri="{FF2B5EF4-FFF2-40B4-BE49-F238E27FC236}">
                <a16:creationId xmlns:a16="http://schemas.microsoft.com/office/drawing/2014/main" id="{CEF3BE07-3E0B-4AED-B5A9-5843EAA4E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674" y="3378231"/>
            <a:ext cx="434796" cy="393521"/>
          </a:xfrm>
          <a:custGeom>
            <a:avLst/>
            <a:gdLst>
              <a:gd name="connsiteX0" fmla="*/ 642758 w 869591"/>
              <a:gd name="connsiteY0" fmla="*/ 670575 h 787042"/>
              <a:gd name="connsiteX1" fmla="*/ 620018 w 869591"/>
              <a:gd name="connsiteY1" fmla="*/ 679534 h 787042"/>
              <a:gd name="connsiteX2" fmla="*/ 610633 w 869591"/>
              <a:gd name="connsiteY2" fmla="*/ 702111 h 787042"/>
              <a:gd name="connsiteX3" fmla="*/ 620018 w 869591"/>
              <a:gd name="connsiteY3" fmla="*/ 724687 h 787042"/>
              <a:gd name="connsiteX4" fmla="*/ 642758 w 869591"/>
              <a:gd name="connsiteY4" fmla="*/ 734005 h 787042"/>
              <a:gd name="connsiteX5" fmla="*/ 665136 w 869591"/>
              <a:gd name="connsiteY5" fmla="*/ 724687 h 787042"/>
              <a:gd name="connsiteX6" fmla="*/ 674521 w 869591"/>
              <a:gd name="connsiteY6" fmla="*/ 702111 h 787042"/>
              <a:gd name="connsiteX7" fmla="*/ 665136 w 869591"/>
              <a:gd name="connsiteY7" fmla="*/ 679534 h 787042"/>
              <a:gd name="connsiteX8" fmla="*/ 642758 w 869591"/>
              <a:gd name="connsiteY8" fmla="*/ 670575 h 787042"/>
              <a:gd name="connsiteX9" fmla="*/ 191546 w 869591"/>
              <a:gd name="connsiteY9" fmla="*/ 670575 h 787042"/>
              <a:gd name="connsiteX10" fmla="*/ 169168 w 869591"/>
              <a:gd name="connsiteY10" fmla="*/ 679534 h 787042"/>
              <a:gd name="connsiteX11" fmla="*/ 159783 w 869591"/>
              <a:gd name="connsiteY11" fmla="*/ 702111 h 787042"/>
              <a:gd name="connsiteX12" fmla="*/ 169168 w 869591"/>
              <a:gd name="connsiteY12" fmla="*/ 724687 h 787042"/>
              <a:gd name="connsiteX13" fmla="*/ 191546 w 869591"/>
              <a:gd name="connsiteY13" fmla="*/ 734005 h 787042"/>
              <a:gd name="connsiteX14" fmla="*/ 214286 w 869591"/>
              <a:gd name="connsiteY14" fmla="*/ 724687 h 787042"/>
              <a:gd name="connsiteX15" fmla="*/ 224032 w 869591"/>
              <a:gd name="connsiteY15" fmla="*/ 702111 h 787042"/>
              <a:gd name="connsiteX16" fmla="*/ 214286 w 869591"/>
              <a:gd name="connsiteY16" fmla="*/ 679534 h 787042"/>
              <a:gd name="connsiteX17" fmla="*/ 191546 w 869591"/>
              <a:gd name="connsiteY17" fmla="*/ 670575 h 787042"/>
              <a:gd name="connsiteX18" fmla="*/ 642758 w 869591"/>
              <a:gd name="connsiteY18" fmla="*/ 617538 h 787042"/>
              <a:gd name="connsiteX19" fmla="*/ 703036 w 869591"/>
              <a:gd name="connsiteY19" fmla="*/ 642265 h 787042"/>
              <a:gd name="connsiteX20" fmla="*/ 728302 w 869591"/>
              <a:gd name="connsiteY20" fmla="*/ 702111 h 787042"/>
              <a:gd name="connsiteX21" fmla="*/ 703036 w 869591"/>
              <a:gd name="connsiteY21" fmla="*/ 762315 h 787042"/>
              <a:gd name="connsiteX22" fmla="*/ 642758 w 869591"/>
              <a:gd name="connsiteY22" fmla="*/ 787042 h 787042"/>
              <a:gd name="connsiteX23" fmla="*/ 582118 w 869591"/>
              <a:gd name="connsiteY23" fmla="*/ 762315 h 787042"/>
              <a:gd name="connsiteX24" fmla="*/ 557213 w 869591"/>
              <a:gd name="connsiteY24" fmla="*/ 702111 h 787042"/>
              <a:gd name="connsiteX25" fmla="*/ 582118 w 869591"/>
              <a:gd name="connsiteY25" fmla="*/ 642265 h 787042"/>
              <a:gd name="connsiteX26" fmla="*/ 642758 w 869591"/>
              <a:gd name="connsiteY26" fmla="*/ 617538 h 787042"/>
              <a:gd name="connsiteX27" fmla="*/ 191546 w 869591"/>
              <a:gd name="connsiteY27" fmla="*/ 617538 h 787042"/>
              <a:gd name="connsiteX28" fmla="*/ 252186 w 869591"/>
              <a:gd name="connsiteY28" fmla="*/ 642265 h 787042"/>
              <a:gd name="connsiteX29" fmla="*/ 277452 w 869591"/>
              <a:gd name="connsiteY29" fmla="*/ 702111 h 787042"/>
              <a:gd name="connsiteX30" fmla="*/ 252186 w 869591"/>
              <a:gd name="connsiteY30" fmla="*/ 762315 h 787042"/>
              <a:gd name="connsiteX31" fmla="*/ 191546 w 869591"/>
              <a:gd name="connsiteY31" fmla="*/ 787042 h 787042"/>
              <a:gd name="connsiteX32" fmla="*/ 131268 w 869591"/>
              <a:gd name="connsiteY32" fmla="*/ 762315 h 787042"/>
              <a:gd name="connsiteX33" fmla="*/ 106363 w 869591"/>
              <a:gd name="connsiteY33" fmla="*/ 702111 h 787042"/>
              <a:gd name="connsiteX34" fmla="*/ 131268 w 869591"/>
              <a:gd name="connsiteY34" fmla="*/ 642265 h 787042"/>
              <a:gd name="connsiteX35" fmla="*/ 191546 w 869591"/>
              <a:gd name="connsiteY35" fmla="*/ 617538 h 787042"/>
              <a:gd name="connsiteX36" fmla="*/ 226640 w 869591"/>
              <a:gd name="connsiteY36" fmla="*/ 449981 h 787042"/>
              <a:gd name="connsiteX37" fmla="*/ 202132 w 869591"/>
              <a:gd name="connsiteY37" fmla="*/ 452141 h 787042"/>
              <a:gd name="connsiteX38" fmla="*/ 121760 w 869591"/>
              <a:gd name="connsiteY38" fmla="*/ 491385 h 787042"/>
              <a:gd name="connsiteX39" fmla="*/ 87521 w 869591"/>
              <a:gd name="connsiteY39" fmla="*/ 532788 h 787042"/>
              <a:gd name="connsiteX40" fmla="*/ 202132 w 869591"/>
              <a:gd name="connsiteY40" fmla="*/ 532788 h 787042"/>
              <a:gd name="connsiteX41" fmla="*/ 315913 w 869591"/>
              <a:gd name="connsiteY41" fmla="*/ 532788 h 787042"/>
              <a:gd name="connsiteX42" fmla="*/ 315913 w 869591"/>
              <a:gd name="connsiteY42" fmla="*/ 449981 h 787042"/>
              <a:gd name="connsiteX43" fmla="*/ 333926 w 869591"/>
              <a:gd name="connsiteY43" fmla="*/ 261938 h 787042"/>
              <a:gd name="connsiteX44" fmla="*/ 376798 w 869591"/>
              <a:gd name="connsiteY44" fmla="*/ 261938 h 787042"/>
              <a:gd name="connsiteX45" fmla="*/ 376798 w 869591"/>
              <a:gd name="connsiteY45" fmla="*/ 262298 h 787042"/>
              <a:gd name="connsiteX46" fmla="*/ 438765 w 869591"/>
              <a:gd name="connsiteY46" fmla="*/ 411503 h 787042"/>
              <a:gd name="connsiteX47" fmla="*/ 587196 w 869591"/>
              <a:gd name="connsiteY47" fmla="*/ 473131 h 787042"/>
              <a:gd name="connsiteX48" fmla="*/ 736347 w 869591"/>
              <a:gd name="connsiteY48" fmla="*/ 411503 h 787042"/>
              <a:gd name="connsiteX49" fmla="*/ 797953 w 869591"/>
              <a:gd name="connsiteY49" fmla="*/ 262298 h 787042"/>
              <a:gd name="connsiteX50" fmla="*/ 797953 w 869591"/>
              <a:gd name="connsiteY50" fmla="*/ 261938 h 787042"/>
              <a:gd name="connsiteX51" fmla="*/ 840825 w 869591"/>
              <a:gd name="connsiteY51" fmla="*/ 261938 h 787042"/>
              <a:gd name="connsiteX52" fmla="*/ 858478 w 869591"/>
              <a:gd name="connsiteY52" fmla="*/ 279597 h 787042"/>
              <a:gd name="connsiteX53" fmla="*/ 858478 w 869591"/>
              <a:gd name="connsiteY53" fmla="*/ 684213 h 787042"/>
              <a:gd name="connsiteX54" fmla="*/ 869591 w 869591"/>
              <a:gd name="connsiteY54" fmla="*/ 684213 h 787042"/>
              <a:gd name="connsiteX55" fmla="*/ 869591 w 869591"/>
              <a:gd name="connsiteY55" fmla="*/ 720360 h 787042"/>
              <a:gd name="connsiteX56" fmla="*/ 841562 w 869591"/>
              <a:gd name="connsiteY56" fmla="*/ 720360 h 787042"/>
              <a:gd name="connsiteX57" fmla="*/ 840835 w 869591"/>
              <a:gd name="connsiteY57" fmla="*/ 720360 h 787042"/>
              <a:gd name="connsiteX58" fmla="*/ 840825 w 869591"/>
              <a:gd name="connsiteY58" fmla="*/ 720365 h 787042"/>
              <a:gd name="connsiteX59" fmla="*/ 743552 w 869591"/>
              <a:gd name="connsiteY59" fmla="*/ 720365 h 787042"/>
              <a:gd name="connsiteX60" fmla="*/ 714731 w 869591"/>
              <a:gd name="connsiteY60" fmla="*/ 629544 h 787042"/>
              <a:gd name="connsiteX61" fmla="*/ 641956 w 869591"/>
              <a:gd name="connsiteY61" fmla="*/ 599271 h 787042"/>
              <a:gd name="connsiteX62" fmla="*/ 568822 w 869591"/>
              <a:gd name="connsiteY62" fmla="*/ 629544 h 787042"/>
              <a:gd name="connsiteX63" fmla="*/ 538559 w 869591"/>
              <a:gd name="connsiteY63" fmla="*/ 702345 h 787042"/>
              <a:gd name="connsiteX64" fmla="*/ 540000 w 869591"/>
              <a:gd name="connsiteY64" fmla="*/ 720365 h 787042"/>
              <a:gd name="connsiteX65" fmla="*/ 335367 w 869591"/>
              <a:gd name="connsiteY65" fmla="*/ 720365 h 787042"/>
              <a:gd name="connsiteX66" fmla="*/ 334405 w 869591"/>
              <a:gd name="connsiteY66" fmla="*/ 720365 h 787042"/>
              <a:gd name="connsiteX67" fmla="*/ 334404 w 869591"/>
              <a:gd name="connsiteY67" fmla="*/ 720365 h 787042"/>
              <a:gd name="connsiteX68" fmla="*/ 295119 w 869591"/>
              <a:gd name="connsiteY68" fmla="*/ 720365 h 787042"/>
              <a:gd name="connsiteX69" fmla="*/ 296561 w 869591"/>
              <a:gd name="connsiteY69" fmla="*/ 702364 h 787042"/>
              <a:gd name="connsiteX70" fmla="*/ 295119 w 869591"/>
              <a:gd name="connsiteY70" fmla="*/ 684722 h 787042"/>
              <a:gd name="connsiteX71" fmla="*/ 294759 w 869591"/>
              <a:gd name="connsiteY71" fmla="*/ 683642 h 787042"/>
              <a:gd name="connsiteX72" fmla="*/ 294759 w 869591"/>
              <a:gd name="connsiteY72" fmla="*/ 683282 h 787042"/>
              <a:gd name="connsiteX73" fmla="*/ 294759 w 869591"/>
              <a:gd name="connsiteY73" fmla="*/ 682562 h 787042"/>
              <a:gd name="connsiteX74" fmla="*/ 294398 w 869591"/>
              <a:gd name="connsiteY74" fmla="*/ 681842 h 787042"/>
              <a:gd name="connsiteX75" fmla="*/ 294398 w 869591"/>
              <a:gd name="connsiteY75" fmla="*/ 681482 h 787042"/>
              <a:gd name="connsiteX76" fmla="*/ 294398 w 869591"/>
              <a:gd name="connsiteY76" fmla="*/ 680762 h 787042"/>
              <a:gd name="connsiteX77" fmla="*/ 294038 w 869591"/>
              <a:gd name="connsiteY77" fmla="*/ 679682 h 787042"/>
              <a:gd name="connsiteX78" fmla="*/ 294038 w 869591"/>
              <a:gd name="connsiteY78" fmla="*/ 679322 h 787042"/>
              <a:gd name="connsiteX79" fmla="*/ 294038 w 869591"/>
              <a:gd name="connsiteY79" fmla="*/ 678962 h 787042"/>
              <a:gd name="connsiteX80" fmla="*/ 293677 w 869591"/>
              <a:gd name="connsiteY80" fmla="*/ 678241 h 787042"/>
              <a:gd name="connsiteX81" fmla="*/ 293677 w 869591"/>
              <a:gd name="connsiteY81" fmla="*/ 677521 h 787042"/>
              <a:gd name="connsiteX82" fmla="*/ 293677 w 869591"/>
              <a:gd name="connsiteY82" fmla="*/ 677161 h 787042"/>
              <a:gd name="connsiteX83" fmla="*/ 293317 w 869591"/>
              <a:gd name="connsiteY83" fmla="*/ 676081 h 787042"/>
              <a:gd name="connsiteX84" fmla="*/ 292957 w 869591"/>
              <a:gd name="connsiteY84" fmla="*/ 675001 h 787042"/>
              <a:gd name="connsiteX85" fmla="*/ 292957 w 869591"/>
              <a:gd name="connsiteY85" fmla="*/ 674641 h 787042"/>
              <a:gd name="connsiteX86" fmla="*/ 292596 w 869591"/>
              <a:gd name="connsiteY86" fmla="*/ 673921 h 787042"/>
              <a:gd name="connsiteX87" fmla="*/ 292236 w 869591"/>
              <a:gd name="connsiteY87" fmla="*/ 673561 h 787042"/>
              <a:gd name="connsiteX88" fmla="*/ 292236 w 869591"/>
              <a:gd name="connsiteY88" fmla="*/ 672481 h 787042"/>
              <a:gd name="connsiteX89" fmla="*/ 291875 w 869591"/>
              <a:gd name="connsiteY89" fmla="*/ 671401 h 787042"/>
              <a:gd name="connsiteX90" fmla="*/ 291875 w 869591"/>
              <a:gd name="connsiteY90" fmla="*/ 671041 h 787042"/>
              <a:gd name="connsiteX91" fmla="*/ 291154 w 869591"/>
              <a:gd name="connsiteY91" fmla="*/ 670321 h 787042"/>
              <a:gd name="connsiteX92" fmla="*/ 291154 w 869591"/>
              <a:gd name="connsiteY92" fmla="*/ 669961 h 787042"/>
              <a:gd name="connsiteX93" fmla="*/ 291154 w 869591"/>
              <a:gd name="connsiteY93" fmla="*/ 669241 h 787042"/>
              <a:gd name="connsiteX94" fmla="*/ 290794 w 869591"/>
              <a:gd name="connsiteY94" fmla="*/ 668521 h 787042"/>
              <a:gd name="connsiteX95" fmla="*/ 290794 w 869591"/>
              <a:gd name="connsiteY95" fmla="*/ 668161 h 787042"/>
              <a:gd name="connsiteX96" fmla="*/ 290434 w 869591"/>
              <a:gd name="connsiteY96" fmla="*/ 667441 h 787042"/>
              <a:gd name="connsiteX97" fmla="*/ 290073 w 869591"/>
              <a:gd name="connsiteY97" fmla="*/ 666720 h 787042"/>
              <a:gd name="connsiteX98" fmla="*/ 290073 w 869591"/>
              <a:gd name="connsiteY98" fmla="*/ 666360 h 787042"/>
              <a:gd name="connsiteX99" fmla="*/ 290073 w 869591"/>
              <a:gd name="connsiteY99" fmla="*/ 665280 h 787042"/>
              <a:gd name="connsiteX100" fmla="*/ 289713 w 869591"/>
              <a:gd name="connsiteY100" fmla="*/ 664920 h 787042"/>
              <a:gd name="connsiteX101" fmla="*/ 289352 w 869591"/>
              <a:gd name="connsiteY101" fmla="*/ 664560 h 787042"/>
              <a:gd name="connsiteX102" fmla="*/ 289352 w 869591"/>
              <a:gd name="connsiteY102" fmla="*/ 663840 h 787042"/>
              <a:gd name="connsiteX103" fmla="*/ 288632 w 869591"/>
              <a:gd name="connsiteY103" fmla="*/ 663120 h 787042"/>
              <a:gd name="connsiteX104" fmla="*/ 288271 w 869591"/>
              <a:gd name="connsiteY104" fmla="*/ 662040 h 787042"/>
              <a:gd name="connsiteX105" fmla="*/ 288271 w 869591"/>
              <a:gd name="connsiteY105" fmla="*/ 661680 h 787042"/>
              <a:gd name="connsiteX106" fmla="*/ 287550 w 869591"/>
              <a:gd name="connsiteY106" fmla="*/ 660960 h 787042"/>
              <a:gd name="connsiteX107" fmla="*/ 287550 w 869591"/>
              <a:gd name="connsiteY107" fmla="*/ 660600 h 787042"/>
              <a:gd name="connsiteX108" fmla="*/ 287190 w 869591"/>
              <a:gd name="connsiteY108" fmla="*/ 659880 h 787042"/>
              <a:gd name="connsiteX109" fmla="*/ 287190 w 869591"/>
              <a:gd name="connsiteY109" fmla="*/ 659520 h 787042"/>
              <a:gd name="connsiteX110" fmla="*/ 286830 w 869591"/>
              <a:gd name="connsiteY110" fmla="*/ 658440 h 787042"/>
              <a:gd name="connsiteX111" fmla="*/ 286830 w 869591"/>
              <a:gd name="connsiteY111" fmla="*/ 658080 h 787042"/>
              <a:gd name="connsiteX112" fmla="*/ 286469 w 869591"/>
              <a:gd name="connsiteY112" fmla="*/ 657360 h 787042"/>
              <a:gd name="connsiteX113" fmla="*/ 286109 w 869591"/>
              <a:gd name="connsiteY113" fmla="*/ 657000 h 787042"/>
              <a:gd name="connsiteX114" fmla="*/ 285748 w 869591"/>
              <a:gd name="connsiteY114" fmla="*/ 656280 h 787042"/>
              <a:gd name="connsiteX115" fmla="*/ 285027 w 869591"/>
              <a:gd name="connsiteY115" fmla="*/ 655199 h 787042"/>
              <a:gd name="connsiteX116" fmla="*/ 285027 w 869591"/>
              <a:gd name="connsiteY116" fmla="*/ 654839 h 787042"/>
              <a:gd name="connsiteX117" fmla="*/ 284667 w 869591"/>
              <a:gd name="connsiteY117" fmla="*/ 654119 h 787042"/>
              <a:gd name="connsiteX118" fmla="*/ 284307 w 869591"/>
              <a:gd name="connsiteY118" fmla="*/ 653759 h 787042"/>
              <a:gd name="connsiteX119" fmla="*/ 283946 w 869591"/>
              <a:gd name="connsiteY119" fmla="*/ 653039 h 787042"/>
              <a:gd name="connsiteX120" fmla="*/ 283586 w 869591"/>
              <a:gd name="connsiteY120" fmla="*/ 652679 h 787042"/>
              <a:gd name="connsiteX121" fmla="*/ 283225 w 869591"/>
              <a:gd name="connsiteY121" fmla="*/ 651959 h 787042"/>
              <a:gd name="connsiteX122" fmla="*/ 283225 w 869591"/>
              <a:gd name="connsiteY122" fmla="*/ 651599 h 787042"/>
              <a:gd name="connsiteX123" fmla="*/ 282865 w 869591"/>
              <a:gd name="connsiteY123" fmla="*/ 650519 h 787042"/>
              <a:gd name="connsiteX124" fmla="*/ 282505 w 869591"/>
              <a:gd name="connsiteY124" fmla="*/ 650519 h 787042"/>
              <a:gd name="connsiteX125" fmla="*/ 282144 w 869591"/>
              <a:gd name="connsiteY125" fmla="*/ 649799 h 787042"/>
              <a:gd name="connsiteX126" fmla="*/ 281784 w 869591"/>
              <a:gd name="connsiteY126" fmla="*/ 649439 h 787042"/>
              <a:gd name="connsiteX127" fmla="*/ 281423 w 869591"/>
              <a:gd name="connsiteY127" fmla="*/ 648719 h 787042"/>
              <a:gd name="connsiteX128" fmla="*/ 281063 w 869591"/>
              <a:gd name="connsiteY128" fmla="*/ 648359 h 787042"/>
              <a:gd name="connsiteX129" fmla="*/ 280702 w 869591"/>
              <a:gd name="connsiteY129" fmla="*/ 647639 h 787042"/>
              <a:gd name="connsiteX130" fmla="*/ 280342 w 869591"/>
              <a:gd name="connsiteY130" fmla="*/ 647639 h 787042"/>
              <a:gd name="connsiteX131" fmla="*/ 279982 w 869591"/>
              <a:gd name="connsiteY131" fmla="*/ 646559 h 787042"/>
              <a:gd name="connsiteX132" fmla="*/ 279621 w 869591"/>
              <a:gd name="connsiteY132" fmla="*/ 646199 h 787042"/>
              <a:gd name="connsiteX133" fmla="*/ 279621 w 869591"/>
              <a:gd name="connsiteY133" fmla="*/ 645479 h 787042"/>
              <a:gd name="connsiteX134" fmla="*/ 279261 w 869591"/>
              <a:gd name="connsiteY134" fmla="*/ 645119 h 787042"/>
              <a:gd name="connsiteX135" fmla="*/ 278540 w 869591"/>
              <a:gd name="connsiteY135" fmla="*/ 644399 h 787042"/>
              <a:gd name="connsiteX136" fmla="*/ 277819 w 869591"/>
              <a:gd name="connsiteY136" fmla="*/ 643318 h 787042"/>
              <a:gd name="connsiteX137" fmla="*/ 277459 w 869591"/>
              <a:gd name="connsiteY137" fmla="*/ 642958 h 787042"/>
              <a:gd name="connsiteX138" fmla="*/ 277098 w 869591"/>
              <a:gd name="connsiteY138" fmla="*/ 642598 h 787042"/>
              <a:gd name="connsiteX139" fmla="*/ 276738 w 869591"/>
              <a:gd name="connsiteY139" fmla="*/ 641878 h 787042"/>
              <a:gd name="connsiteX140" fmla="*/ 276378 w 869591"/>
              <a:gd name="connsiteY140" fmla="*/ 641518 h 787042"/>
              <a:gd name="connsiteX141" fmla="*/ 276378 w 869591"/>
              <a:gd name="connsiteY141" fmla="*/ 641158 h 787042"/>
              <a:gd name="connsiteX142" fmla="*/ 275657 w 869591"/>
              <a:gd name="connsiteY142" fmla="*/ 640438 h 787042"/>
              <a:gd name="connsiteX143" fmla="*/ 275657 w 869591"/>
              <a:gd name="connsiteY143" fmla="*/ 640078 h 787042"/>
              <a:gd name="connsiteX144" fmla="*/ 274936 w 869591"/>
              <a:gd name="connsiteY144" fmla="*/ 639358 h 787042"/>
              <a:gd name="connsiteX145" fmla="*/ 274575 w 869591"/>
              <a:gd name="connsiteY145" fmla="*/ 638998 h 787042"/>
              <a:gd name="connsiteX146" fmla="*/ 274215 w 869591"/>
              <a:gd name="connsiteY146" fmla="*/ 638278 h 787042"/>
              <a:gd name="connsiteX147" fmla="*/ 273855 w 869591"/>
              <a:gd name="connsiteY147" fmla="*/ 637918 h 787042"/>
              <a:gd name="connsiteX148" fmla="*/ 273134 w 869591"/>
              <a:gd name="connsiteY148" fmla="*/ 637198 h 787042"/>
              <a:gd name="connsiteX149" fmla="*/ 272413 w 869591"/>
              <a:gd name="connsiteY149" fmla="*/ 636118 h 787042"/>
              <a:gd name="connsiteX150" fmla="*/ 271692 w 869591"/>
              <a:gd name="connsiteY150" fmla="*/ 635398 h 787042"/>
              <a:gd name="connsiteX151" fmla="*/ 271332 w 869591"/>
              <a:gd name="connsiteY151" fmla="*/ 635038 h 787042"/>
              <a:gd name="connsiteX152" fmla="*/ 270971 w 869591"/>
              <a:gd name="connsiteY152" fmla="*/ 634318 h 787042"/>
              <a:gd name="connsiteX153" fmla="*/ 270611 w 869591"/>
              <a:gd name="connsiteY153" fmla="*/ 634318 h 787042"/>
              <a:gd name="connsiteX154" fmla="*/ 269890 w 869591"/>
              <a:gd name="connsiteY154" fmla="*/ 633238 h 787042"/>
              <a:gd name="connsiteX155" fmla="*/ 269169 w 869591"/>
              <a:gd name="connsiteY155" fmla="*/ 632517 h 787042"/>
              <a:gd name="connsiteX156" fmla="*/ 268809 w 869591"/>
              <a:gd name="connsiteY156" fmla="*/ 632157 h 787042"/>
              <a:gd name="connsiteX157" fmla="*/ 268448 w 869591"/>
              <a:gd name="connsiteY157" fmla="*/ 631797 h 787042"/>
              <a:gd name="connsiteX158" fmla="*/ 268088 w 869591"/>
              <a:gd name="connsiteY158" fmla="*/ 631077 h 787042"/>
              <a:gd name="connsiteX159" fmla="*/ 267367 w 869591"/>
              <a:gd name="connsiteY159" fmla="*/ 630717 h 787042"/>
              <a:gd name="connsiteX160" fmla="*/ 267367 w 869591"/>
              <a:gd name="connsiteY160" fmla="*/ 630357 h 787042"/>
              <a:gd name="connsiteX161" fmla="*/ 266286 w 869591"/>
              <a:gd name="connsiteY161" fmla="*/ 629637 h 787042"/>
              <a:gd name="connsiteX162" fmla="*/ 202132 w 869591"/>
              <a:gd name="connsiteY162" fmla="*/ 599754 h 787042"/>
              <a:gd name="connsiteX163" fmla="*/ 193122 w 869591"/>
              <a:gd name="connsiteY163" fmla="*/ 599394 h 787042"/>
              <a:gd name="connsiteX164" fmla="*/ 120318 w 869591"/>
              <a:gd name="connsiteY164" fmla="*/ 629637 h 787042"/>
              <a:gd name="connsiteX165" fmla="*/ 119597 w 869591"/>
              <a:gd name="connsiteY165" fmla="*/ 630357 h 787042"/>
              <a:gd name="connsiteX166" fmla="*/ 119597 w 869591"/>
              <a:gd name="connsiteY166" fmla="*/ 630717 h 787042"/>
              <a:gd name="connsiteX167" fmla="*/ 118877 w 869591"/>
              <a:gd name="connsiteY167" fmla="*/ 631077 h 787042"/>
              <a:gd name="connsiteX168" fmla="*/ 118516 w 869591"/>
              <a:gd name="connsiteY168" fmla="*/ 631797 h 787042"/>
              <a:gd name="connsiteX169" fmla="*/ 118156 w 869591"/>
              <a:gd name="connsiteY169" fmla="*/ 632157 h 787042"/>
              <a:gd name="connsiteX170" fmla="*/ 117795 w 869591"/>
              <a:gd name="connsiteY170" fmla="*/ 632517 h 787042"/>
              <a:gd name="connsiteX171" fmla="*/ 117075 w 869591"/>
              <a:gd name="connsiteY171" fmla="*/ 633238 h 787042"/>
              <a:gd name="connsiteX172" fmla="*/ 116354 w 869591"/>
              <a:gd name="connsiteY172" fmla="*/ 634318 h 787042"/>
              <a:gd name="connsiteX173" fmla="*/ 115993 w 869591"/>
              <a:gd name="connsiteY173" fmla="*/ 634318 h 787042"/>
              <a:gd name="connsiteX174" fmla="*/ 115633 w 869591"/>
              <a:gd name="connsiteY174" fmla="*/ 635038 h 787042"/>
              <a:gd name="connsiteX175" fmla="*/ 115272 w 869591"/>
              <a:gd name="connsiteY175" fmla="*/ 635398 h 787042"/>
              <a:gd name="connsiteX176" fmla="*/ 114552 w 869591"/>
              <a:gd name="connsiteY176" fmla="*/ 636118 h 787042"/>
              <a:gd name="connsiteX177" fmla="*/ 113831 w 869591"/>
              <a:gd name="connsiteY177" fmla="*/ 637198 h 787042"/>
              <a:gd name="connsiteX178" fmla="*/ 113470 w 869591"/>
              <a:gd name="connsiteY178" fmla="*/ 637198 h 787042"/>
              <a:gd name="connsiteX179" fmla="*/ 112750 w 869591"/>
              <a:gd name="connsiteY179" fmla="*/ 637918 h 787042"/>
              <a:gd name="connsiteX180" fmla="*/ 112750 w 869591"/>
              <a:gd name="connsiteY180" fmla="*/ 638278 h 787042"/>
              <a:gd name="connsiteX181" fmla="*/ 112389 w 869591"/>
              <a:gd name="connsiteY181" fmla="*/ 638998 h 787042"/>
              <a:gd name="connsiteX182" fmla="*/ 112029 w 869591"/>
              <a:gd name="connsiteY182" fmla="*/ 639358 h 787042"/>
              <a:gd name="connsiteX183" fmla="*/ 111308 w 869591"/>
              <a:gd name="connsiteY183" fmla="*/ 640078 h 787042"/>
              <a:gd name="connsiteX184" fmla="*/ 111308 w 869591"/>
              <a:gd name="connsiteY184" fmla="*/ 640438 h 787042"/>
              <a:gd name="connsiteX185" fmla="*/ 110587 w 869591"/>
              <a:gd name="connsiteY185" fmla="*/ 641158 h 787042"/>
              <a:gd name="connsiteX186" fmla="*/ 110227 w 869591"/>
              <a:gd name="connsiteY186" fmla="*/ 641518 h 787042"/>
              <a:gd name="connsiteX187" fmla="*/ 109866 w 869591"/>
              <a:gd name="connsiteY187" fmla="*/ 641878 h 787042"/>
              <a:gd name="connsiteX188" fmla="*/ 109866 w 869591"/>
              <a:gd name="connsiteY188" fmla="*/ 642598 h 787042"/>
              <a:gd name="connsiteX189" fmla="*/ 109145 w 869591"/>
              <a:gd name="connsiteY189" fmla="*/ 642958 h 787042"/>
              <a:gd name="connsiteX190" fmla="*/ 109145 w 869591"/>
              <a:gd name="connsiteY190" fmla="*/ 643318 h 787042"/>
              <a:gd name="connsiteX191" fmla="*/ 108785 w 869591"/>
              <a:gd name="connsiteY191" fmla="*/ 643318 h 787042"/>
              <a:gd name="connsiteX192" fmla="*/ 108425 w 869591"/>
              <a:gd name="connsiteY192" fmla="*/ 644399 h 787042"/>
              <a:gd name="connsiteX193" fmla="*/ 107704 w 869591"/>
              <a:gd name="connsiteY193" fmla="*/ 645119 h 787042"/>
              <a:gd name="connsiteX194" fmla="*/ 107343 w 869591"/>
              <a:gd name="connsiteY194" fmla="*/ 645479 h 787042"/>
              <a:gd name="connsiteX195" fmla="*/ 106983 w 869591"/>
              <a:gd name="connsiteY195" fmla="*/ 646199 h 787042"/>
              <a:gd name="connsiteX196" fmla="*/ 106623 w 869591"/>
              <a:gd name="connsiteY196" fmla="*/ 646559 h 787042"/>
              <a:gd name="connsiteX197" fmla="*/ 106262 w 869591"/>
              <a:gd name="connsiteY197" fmla="*/ 647639 h 787042"/>
              <a:gd name="connsiteX198" fmla="*/ 105541 w 869591"/>
              <a:gd name="connsiteY198" fmla="*/ 648359 h 787042"/>
              <a:gd name="connsiteX199" fmla="*/ 105541 w 869591"/>
              <a:gd name="connsiteY199" fmla="*/ 648719 h 787042"/>
              <a:gd name="connsiteX200" fmla="*/ 105181 w 869591"/>
              <a:gd name="connsiteY200" fmla="*/ 649439 h 787042"/>
              <a:gd name="connsiteX201" fmla="*/ 104820 w 869591"/>
              <a:gd name="connsiteY201" fmla="*/ 649799 h 787042"/>
              <a:gd name="connsiteX202" fmla="*/ 104460 w 869591"/>
              <a:gd name="connsiteY202" fmla="*/ 650519 h 787042"/>
              <a:gd name="connsiteX203" fmla="*/ 104100 w 869591"/>
              <a:gd name="connsiteY203" fmla="*/ 650519 h 787042"/>
              <a:gd name="connsiteX204" fmla="*/ 103739 w 869591"/>
              <a:gd name="connsiteY204" fmla="*/ 651599 h 787042"/>
              <a:gd name="connsiteX205" fmla="*/ 103739 w 869591"/>
              <a:gd name="connsiteY205" fmla="*/ 651959 h 787042"/>
              <a:gd name="connsiteX206" fmla="*/ 103018 w 869591"/>
              <a:gd name="connsiteY206" fmla="*/ 652679 h 787042"/>
              <a:gd name="connsiteX207" fmla="*/ 103018 w 869591"/>
              <a:gd name="connsiteY207" fmla="*/ 653039 h 787042"/>
              <a:gd name="connsiteX208" fmla="*/ 102658 w 869591"/>
              <a:gd name="connsiteY208" fmla="*/ 653759 h 787042"/>
              <a:gd name="connsiteX209" fmla="*/ 102298 w 869591"/>
              <a:gd name="connsiteY209" fmla="*/ 654119 h 787042"/>
              <a:gd name="connsiteX210" fmla="*/ 101937 w 869591"/>
              <a:gd name="connsiteY210" fmla="*/ 655199 h 787042"/>
              <a:gd name="connsiteX211" fmla="*/ 101216 w 869591"/>
              <a:gd name="connsiteY211" fmla="*/ 656280 h 787042"/>
              <a:gd name="connsiteX212" fmla="*/ 100856 w 869591"/>
              <a:gd name="connsiteY212" fmla="*/ 657360 h 787042"/>
              <a:gd name="connsiteX213" fmla="*/ 100496 w 869591"/>
              <a:gd name="connsiteY213" fmla="*/ 657360 h 787042"/>
              <a:gd name="connsiteX214" fmla="*/ 100135 w 869591"/>
              <a:gd name="connsiteY214" fmla="*/ 658080 h 787042"/>
              <a:gd name="connsiteX215" fmla="*/ 100135 w 869591"/>
              <a:gd name="connsiteY215" fmla="*/ 658440 h 787042"/>
              <a:gd name="connsiteX216" fmla="*/ 99414 w 869591"/>
              <a:gd name="connsiteY216" fmla="*/ 659520 h 787042"/>
              <a:gd name="connsiteX217" fmla="*/ 99414 w 869591"/>
              <a:gd name="connsiteY217" fmla="*/ 659880 h 787042"/>
              <a:gd name="connsiteX218" fmla="*/ 99054 w 869591"/>
              <a:gd name="connsiteY218" fmla="*/ 660600 h 787042"/>
              <a:gd name="connsiteX219" fmla="*/ 99054 w 869591"/>
              <a:gd name="connsiteY219" fmla="*/ 660960 h 787042"/>
              <a:gd name="connsiteX220" fmla="*/ 98693 w 869591"/>
              <a:gd name="connsiteY220" fmla="*/ 661680 h 787042"/>
              <a:gd name="connsiteX221" fmla="*/ 98333 w 869591"/>
              <a:gd name="connsiteY221" fmla="*/ 662040 h 787042"/>
              <a:gd name="connsiteX222" fmla="*/ 97973 w 869591"/>
              <a:gd name="connsiteY222" fmla="*/ 663120 h 787042"/>
              <a:gd name="connsiteX223" fmla="*/ 97612 w 869591"/>
              <a:gd name="connsiteY223" fmla="*/ 663840 h 787042"/>
              <a:gd name="connsiteX224" fmla="*/ 97612 w 869591"/>
              <a:gd name="connsiteY224" fmla="*/ 664560 h 787042"/>
              <a:gd name="connsiteX225" fmla="*/ 97252 w 869591"/>
              <a:gd name="connsiteY225" fmla="*/ 665280 h 787042"/>
              <a:gd name="connsiteX226" fmla="*/ 96891 w 869591"/>
              <a:gd name="connsiteY226" fmla="*/ 665280 h 787042"/>
              <a:gd name="connsiteX227" fmla="*/ 96891 w 869591"/>
              <a:gd name="connsiteY227" fmla="*/ 666360 h 787042"/>
              <a:gd name="connsiteX228" fmla="*/ 96531 w 869591"/>
              <a:gd name="connsiteY228" fmla="*/ 666720 h 787042"/>
              <a:gd name="connsiteX229" fmla="*/ 96531 w 869591"/>
              <a:gd name="connsiteY229" fmla="*/ 667801 h 787042"/>
              <a:gd name="connsiteX230" fmla="*/ 96171 w 869591"/>
              <a:gd name="connsiteY230" fmla="*/ 667801 h 787042"/>
              <a:gd name="connsiteX231" fmla="*/ 96171 w 869591"/>
              <a:gd name="connsiteY231" fmla="*/ 668881 h 787042"/>
              <a:gd name="connsiteX232" fmla="*/ 95810 w 869591"/>
              <a:gd name="connsiteY232" fmla="*/ 668881 h 787042"/>
              <a:gd name="connsiteX233" fmla="*/ 95450 w 869591"/>
              <a:gd name="connsiteY233" fmla="*/ 669961 h 787042"/>
              <a:gd name="connsiteX234" fmla="*/ 95089 w 869591"/>
              <a:gd name="connsiteY234" fmla="*/ 671041 h 787042"/>
              <a:gd name="connsiteX235" fmla="*/ 95089 w 869591"/>
              <a:gd name="connsiteY235" fmla="*/ 671401 h 787042"/>
              <a:gd name="connsiteX236" fmla="*/ 94729 w 869591"/>
              <a:gd name="connsiteY236" fmla="*/ 672481 h 787042"/>
              <a:gd name="connsiteX237" fmla="*/ 94368 w 869591"/>
              <a:gd name="connsiteY237" fmla="*/ 673561 h 787042"/>
              <a:gd name="connsiteX238" fmla="*/ 94368 w 869591"/>
              <a:gd name="connsiteY238" fmla="*/ 673921 h 787042"/>
              <a:gd name="connsiteX239" fmla="*/ 94008 w 869591"/>
              <a:gd name="connsiteY239" fmla="*/ 674641 h 787042"/>
              <a:gd name="connsiteX240" fmla="*/ 94008 w 869591"/>
              <a:gd name="connsiteY240" fmla="*/ 675001 h 787042"/>
              <a:gd name="connsiteX241" fmla="*/ 93648 w 869591"/>
              <a:gd name="connsiteY241" fmla="*/ 676081 h 787042"/>
              <a:gd name="connsiteX242" fmla="*/ 93287 w 869591"/>
              <a:gd name="connsiteY242" fmla="*/ 677161 h 787042"/>
              <a:gd name="connsiteX243" fmla="*/ 93287 w 869591"/>
              <a:gd name="connsiteY243" fmla="*/ 677521 h 787042"/>
              <a:gd name="connsiteX244" fmla="*/ 93287 w 869591"/>
              <a:gd name="connsiteY244" fmla="*/ 678241 h 787042"/>
              <a:gd name="connsiteX245" fmla="*/ 92927 w 869591"/>
              <a:gd name="connsiteY245" fmla="*/ 678962 h 787042"/>
              <a:gd name="connsiteX246" fmla="*/ 92927 w 869591"/>
              <a:gd name="connsiteY246" fmla="*/ 679322 h 787042"/>
              <a:gd name="connsiteX247" fmla="*/ 92927 w 869591"/>
              <a:gd name="connsiteY247" fmla="*/ 679682 h 787042"/>
              <a:gd name="connsiteX248" fmla="*/ 92566 w 869591"/>
              <a:gd name="connsiteY248" fmla="*/ 680762 h 787042"/>
              <a:gd name="connsiteX249" fmla="*/ 92566 w 869591"/>
              <a:gd name="connsiteY249" fmla="*/ 681482 h 787042"/>
              <a:gd name="connsiteX250" fmla="*/ 92566 w 869591"/>
              <a:gd name="connsiteY250" fmla="*/ 681842 h 787042"/>
              <a:gd name="connsiteX251" fmla="*/ 92206 w 869591"/>
              <a:gd name="connsiteY251" fmla="*/ 682562 h 787042"/>
              <a:gd name="connsiteX252" fmla="*/ 92206 w 869591"/>
              <a:gd name="connsiteY252" fmla="*/ 683282 h 787042"/>
              <a:gd name="connsiteX253" fmla="*/ 91846 w 869591"/>
              <a:gd name="connsiteY253" fmla="*/ 683642 h 787042"/>
              <a:gd name="connsiteX254" fmla="*/ 91846 w 869591"/>
              <a:gd name="connsiteY254" fmla="*/ 684213 h 787042"/>
              <a:gd name="connsiteX255" fmla="*/ 93301 w 869591"/>
              <a:gd name="connsiteY255" fmla="*/ 684213 h 787042"/>
              <a:gd name="connsiteX256" fmla="*/ 91855 w 869591"/>
              <a:gd name="connsiteY256" fmla="*/ 702104 h 787042"/>
              <a:gd name="connsiteX257" fmla="*/ 93301 w 869591"/>
              <a:gd name="connsiteY257" fmla="*/ 720360 h 787042"/>
              <a:gd name="connsiteX258" fmla="*/ 91845 w 869591"/>
              <a:gd name="connsiteY258" fmla="*/ 720360 h 787042"/>
              <a:gd name="connsiteX259" fmla="*/ 91846 w 869591"/>
              <a:gd name="connsiteY259" fmla="*/ 720365 h 787042"/>
              <a:gd name="connsiteX260" fmla="*/ 70221 w 869591"/>
              <a:gd name="connsiteY260" fmla="*/ 720365 h 787042"/>
              <a:gd name="connsiteX261" fmla="*/ 33819 w 869591"/>
              <a:gd name="connsiteY261" fmla="*/ 720365 h 787042"/>
              <a:gd name="connsiteX262" fmla="*/ 33803 w 869591"/>
              <a:gd name="connsiteY262" fmla="*/ 720360 h 787042"/>
              <a:gd name="connsiteX263" fmla="*/ 18082 w 869591"/>
              <a:gd name="connsiteY263" fmla="*/ 720360 h 787042"/>
              <a:gd name="connsiteX264" fmla="*/ 0 w 869591"/>
              <a:gd name="connsiteY264" fmla="*/ 702104 h 787042"/>
              <a:gd name="connsiteX265" fmla="*/ 18082 w 869591"/>
              <a:gd name="connsiteY265" fmla="*/ 684213 h 787042"/>
              <a:gd name="connsiteX266" fmla="*/ 18264 w 869591"/>
              <a:gd name="connsiteY266" fmla="*/ 684213 h 787042"/>
              <a:gd name="connsiteX267" fmla="*/ 18321 w 869591"/>
              <a:gd name="connsiteY267" fmla="*/ 683282 h 787042"/>
              <a:gd name="connsiteX268" fmla="*/ 31656 w 869591"/>
              <a:gd name="connsiteY268" fmla="*/ 586073 h 787042"/>
              <a:gd name="connsiteX269" fmla="*/ 70221 w 869591"/>
              <a:gd name="connsiteY269" fmla="*/ 495345 h 787042"/>
              <a:gd name="connsiteX270" fmla="*/ 98333 w 869591"/>
              <a:gd name="connsiteY270" fmla="*/ 464742 h 787042"/>
              <a:gd name="connsiteX271" fmla="*/ 202132 w 869591"/>
              <a:gd name="connsiteY271" fmla="*/ 415418 h 787042"/>
              <a:gd name="connsiteX272" fmla="*/ 224118 w 869591"/>
              <a:gd name="connsiteY272" fmla="*/ 415058 h 787042"/>
              <a:gd name="connsiteX273" fmla="*/ 234209 w 869591"/>
              <a:gd name="connsiteY273" fmla="*/ 414698 h 787042"/>
              <a:gd name="connsiteX274" fmla="*/ 315913 w 869591"/>
              <a:gd name="connsiteY274" fmla="*/ 414404 h 787042"/>
              <a:gd name="connsiteX275" fmla="*/ 315913 w 869591"/>
              <a:gd name="connsiteY275" fmla="*/ 279597 h 787042"/>
              <a:gd name="connsiteX276" fmla="*/ 333926 w 869591"/>
              <a:gd name="connsiteY276" fmla="*/ 261938 h 787042"/>
              <a:gd name="connsiteX277" fmla="*/ 587989 w 869591"/>
              <a:gd name="connsiteY277" fmla="*/ 124599 h 787042"/>
              <a:gd name="connsiteX278" fmla="*/ 575743 w 869591"/>
              <a:gd name="connsiteY278" fmla="*/ 136845 h 787042"/>
              <a:gd name="connsiteX279" fmla="*/ 575743 w 869591"/>
              <a:gd name="connsiteY279" fmla="*/ 278400 h 787042"/>
              <a:gd name="connsiteX280" fmla="*/ 587989 w 869591"/>
              <a:gd name="connsiteY280" fmla="*/ 290646 h 787042"/>
              <a:gd name="connsiteX281" fmla="*/ 641297 w 869591"/>
              <a:gd name="connsiteY281" fmla="*/ 290646 h 787042"/>
              <a:gd name="connsiteX282" fmla="*/ 694245 w 869591"/>
              <a:gd name="connsiteY282" fmla="*/ 290646 h 787042"/>
              <a:gd name="connsiteX283" fmla="*/ 706491 w 869591"/>
              <a:gd name="connsiteY283" fmla="*/ 278400 h 787042"/>
              <a:gd name="connsiteX284" fmla="*/ 694245 w 869591"/>
              <a:gd name="connsiteY284" fmla="*/ 266513 h 787042"/>
              <a:gd name="connsiteX285" fmla="*/ 641297 w 869591"/>
              <a:gd name="connsiteY285" fmla="*/ 266513 h 787042"/>
              <a:gd name="connsiteX286" fmla="*/ 600596 w 869591"/>
              <a:gd name="connsiteY286" fmla="*/ 266513 h 787042"/>
              <a:gd name="connsiteX287" fmla="*/ 600596 w 869591"/>
              <a:gd name="connsiteY287" fmla="*/ 136845 h 787042"/>
              <a:gd name="connsiteX288" fmla="*/ 587989 w 869591"/>
              <a:gd name="connsiteY288" fmla="*/ 124599 h 787042"/>
              <a:gd name="connsiteX289" fmla="*/ 548253 w 869591"/>
              <a:gd name="connsiteY289" fmla="*/ 0 h 787042"/>
              <a:gd name="connsiteX290" fmla="*/ 626497 w 869591"/>
              <a:gd name="connsiteY290" fmla="*/ 0 h 787042"/>
              <a:gd name="connsiteX291" fmla="*/ 644165 w 869591"/>
              <a:gd name="connsiteY291" fmla="*/ 17415 h 787042"/>
              <a:gd name="connsiteX292" fmla="*/ 626497 w 869591"/>
              <a:gd name="connsiteY292" fmla="*/ 47269 h 787042"/>
              <a:gd name="connsiteX293" fmla="*/ 606060 w 869591"/>
              <a:gd name="connsiteY293" fmla="*/ 47269 h 787042"/>
              <a:gd name="connsiteX294" fmla="*/ 606060 w 869591"/>
              <a:gd name="connsiteY294" fmla="*/ 72414 h 787042"/>
              <a:gd name="connsiteX295" fmla="*/ 641297 w 869591"/>
              <a:gd name="connsiteY295" fmla="*/ 77414 h 787042"/>
              <a:gd name="connsiteX296" fmla="*/ 724501 w 869591"/>
              <a:gd name="connsiteY296" fmla="*/ 126400 h 787042"/>
              <a:gd name="connsiteX297" fmla="*/ 780690 w 869591"/>
              <a:gd name="connsiteY297" fmla="*/ 262551 h 787042"/>
              <a:gd name="connsiteX298" fmla="*/ 724501 w 869591"/>
              <a:gd name="connsiteY298" fmla="*/ 398703 h 787042"/>
              <a:gd name="connsiteX299" fmla="*/ 641297 w 869591"/>
              <a:gd name="connsiteY299" fmla="*/ 448049 h 787042"/>
              <a:gd name="connsiteX300" fmla="*/ 587989 w 869591"/>
              <a:gd name="connsiteY300" fmla="*/ 455253 h 787042"/>
              <a:gd name="connsiteX301" fmla="*/ 451837 w 869591"/>
              <a:gd name="connsiteY301" fmla="*/ 398703 h 787042"/>
              <a:gd name="connsiteX302" fmla="*/ 395288 w 869591"/>
              <a:gd name="connsiteY302" fmla="*/ 262551 h 787042"/>
              <a:gd name="connsiteX303" fmla="*/ 451837 w 869591"/>
              <a:gd name="connsiteY303" fmla="*/ 126400 h 787042"/>
              <a:gd name="connsiteX304" fmla="*/ 513160 w 869591"/>
              <a:gd name="connsiteY304" fmla="*/ 85023 h 787042"/>
              <a:gd name="connsiteX305" fmla="*/ 569913 w 869591"/>
              <a:gd name="connsiteY305" fmla="*/ 73515 h 787042"/>
              <a:gd name="connsiteX306" fmla="*/ 569913 w 869591"/>
              <a:gd name="connsiteY306" fmla="*/ 47269 h 787042"/>
              <a:gd name="connsiteX307" fmla="*/ 548253 w 869591"/>
              <a:gd name="connsiteY307" fmla="*/ 47269 h 787042"/>
              <a:gd name="connsiteX308" fmla="*/ 530225 w 869591"/>
              <a:gd name="connsiteY308" fmla="*/ 17415 h 787042"/>
              <a:gd name="connsiteX309" fmla="*/ 548253 w 869591"/>
              <a:gd name="connsiteY309" fmla="*/ 0 h 787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869591" h="787042">
                <a:moveTo>
                  <a:pt x="642758" y="670575"/>
                </a:moveTo>
                <a:cubicBezTo>
                  <a:pt x="633734" y="670575"/>
                  <a:pt x="625793" y="674159"/>
                  <a:pt x="620018" y="679534"/>
                </a:cubicBezTo>
                <a:cubicBezTo>
                  <a:pt x="614243" y="685268"/>
                  <a:pt x="610633" y="693510"/>
                  <a:pt x="610633" y="702111"/>
                </a:cubicBezTo>
                <a:cubicBezTo>
                  <a:pt x="610633" y="711070"/>
                  <a:pt x="614243" y="718954"/>
                  <a:pt x="620018" y="724687"/>
                </a:cubicBezTo>
                <a:cubicBezTo>
                  <a:pt x="625793" y="730421"/>
                  <a:pt x="633734" y="734005"/>
                  <a:pt x="642758" y="734005"/>
                </a:cubicBezTo>
                <a:cubicBezTo>
                  <a:pt x="651420" y="734005"/>
                  <a:pt x="659361" y="730421"/>
                  <a:pt x="665136" y="724687"/>
                </a:cubicBezTo>
                <a:cubicBezTo>
                  <a:pt x="670912" y="718954"/>
                  <a:pt x="674521" y="711070"/>
                  <a:pt x="674521" y="702111"/>
                </a:cubicBezTo>
                <a:cubicBezTo>
                  <a:pt x="674521" y="693510"/>
                  <a:pt x="670912" y="685268"/>
                  <a:pt x="665136" y="679534"/>
                </a:cubicBezTo>
                <a:cubicBezTo>
                  <a:pt x="659361" y="674159"/>
                  <a:pt x="651420" y="670575"/>
                  <a:pt x="642758" y="670575"/>
                </a:cubicBezTo>
                <a:close/>
                <a:moveTo>
                  <a:pt x="191546" y="670575"/>
                </a:moveTo>
                <a:cubicBezTo>
                  <a:pt x="182884" y="670575"/>
                  <a:pt x="174943" y="674159"/>
                  <a:pt x="169168" y="679534"/>
                </a:cubicBezTo>
                <a:cubicBezTo>
                  <a:pt x="163393" y="685268"/>
                  <a:pt x="159783" y="693510"/>
                  <a:pt x="159783" y="702111"/>
                </a:cubicBezTo>
                <a:cubicBezTo>
                  <a:pt x="159783" y="711070"/>
                  <a:pt x="163393" y="718954"/>
                  <a:pt x="169168" y="724687"/>
                </a:cubicBezTo>
                <a:cubicBezTo>
                  <a:pt x="174943" y="730421"/>
                  <a:pt x="182884" y="734005"/>
                  <a:pt x="191546" y="734005"/>
                </a:cubicBezTo>
                <a:cubicBezTo>
                  <a:pt x="200570" y="734005"/>
                  <a:pt x="208511" y="730421"/>
                  <a:pt x="214286" y="724687"/>
                </a:cubicBezTo>
                <a:cubicBezTo>
                  <a:pt x="220422" y="718954"/>
                  <a:pt x="224032" y="711070"/>
                  <a:pt x="224032" y="702111"/>
                </a:cubicBezTo>
                <a:cubicBezTo>
                  <a:pt x="224032" y="693510"/>
                  <a:pt x="220422" y="685268"/>
                  <a:pt x="214286" y="679534"/>
                </a:cubicBezTo>
                <a:cubicBezTo>
                  <a:pt x="208511" y="674159"/>
                  <a:pt x="200570" y="670575"/>
                  <a:pt x="191546" y="670575"/>
                </a:cubicBezTo>
                <a:close/>
                <a:moveTo>
                  <a:pt x="642758" y="617538"/>
                </a:moveTo>
                <a:cubicBezTo>
                  <a:pt x="666219" y="617538"/>
                  <a:pt x="687876" y="626856"/>
                  <a:pt x="703036" y="642265"/>
                </a:cubicBezTo>
                <a:cubicBezTo>
                  <a:pt x="718557" y="657674"/>
                  <a:pt x="728302" y="678818"/>
                  <a:pt x="728302" y="702111"/>
                </a:cubicBezTo>
                <a:cubicBezTo>
                  <a:pt x="728302" y="725763"/>
                  <a:pt x="718557" y="746906"/>
                  <a:pt x="703036" y="762315"/>
                </a:cubicBezTo>
                <a:cubicBezTo>
                  <a:pt x="687876" y="777366"/>
                  <a:pt x="666219" y="787042"/>
                  <a:pt x="642758" y="787042"/>
                </a:cubicBezTo>
                <a:cubicBezTo>
                  <a:pt x="618935" y="787042"/>
                  <a:pt x="597639" y="777366"/>
                  <a:pt x="582118" y="762315"/>
                </a:cubicBezTo>
                <a:cubicBezTo>
                  <a:pt x="566598" y="746906"/>
                  <a:pt x="557213" y="725763"/>
                  <a:pt x="557213" y="702111"/>
                </a:cubicBezTo>
                <a:cubicBezTo>
                  <a:pt x="557213" y="678818"/>
                  <a:pt x="566598" y="657674"/>
                  <a:pt x="582118" y="642265"/>
                </a:cubicBezTo>
                <a:cubicBezTo>
                  <a:pt x="597639" y="626856"/>
                  <a:pt x="618935" y="617538"/>
                  <a:pt x="642758" y="617538"/>
                </a:cubicBezTo>
                <a:close/>
                <a:moveTo>
                  <a:pt x="191546" y="617538"/>
                </a:moveTo>
                <a:cubicBezTo>
                  <a:pt x="215369" y="617538"/>
                  <a:pt x="237026" y="626856"/>
                  <a:pt x="252186" y="642265"/>
                </a:cubicBezTo>
                <a:cubicBezTo>
                  <a:pt x="267706" y="657674"/>
                  <a:pt x="277452" y="678818"/>
                  <a:pt x="277452" y="702111"/>
                </a:cubicBezTo>
                <a:cubicBezTo>
                  <a:pt x="277452" y="725763"/>
                  <a:pt x="267706" y="746906"/>
                  <a:pt x="252186" y="762315"/>
                </a:cubicBezTo>
                <a:cubicBezTo>
                  <a:pt x="237026" y="777366"/>
                  <a:pt x="215369" y="787042"/>
                  <a:pt x="191546" y="787042"/>
                </a:cubicBezTo>
                <a:cubicBezTo>
                  <a:pt x="168085" y="787042"/>
                  <a:pt x="146789" y="777366"/>
                  <a:pt x="131268" y="762315"/>
                </a:cubicBezTo>
                <a:cubicBezTo>
                  <a:pt x="115748" y="746906"/>
                  <a:pt x="106363" y="725763"/>
                  <a:pt x="106363" y="702111"/>
                </a:cubicBezTo>
                <a:cubicBezTo>
                  <a:pt x="106363" y="678818"/>
                  <a:pt x="115748" y="657674"/>
                  <a:pt x="131268" y="642265"/>
                </a:cubicBezTo>
                <a:cubicBezTo>
                  <a:pt x="146789" y="626856"/>
                  <a:pt x="168085" y="617538"/>
                  <a:pt x="191546" y="617538"/>
                </a:cubicBezTo>
                <a:close/>
                <a:moveTo>
                  <a:pt x="226640" y="449981"/>
                </a:moveTo>
                <a:cubicBezTo>
                  <a:pt x="218351" y="449981"/>
                  <a:pt x="210422" y="450701"/>
                  <a:pt x="202132" y="452141"/>
                </a:cubicBezTo>
                <a:cubicBezTo>
                  <a:pt x="172578" y="457182"/>
                  <a:pt x="144826" y="471223"/>
                  <a:pt x="121760" y="491385"/>
                </a:cubicBezTo>
                <a:cubicBezTo>
                  <a:pt x="108425" y="503266"/>
                  <a:pt x="96531" y="517307"/>
                  <a:pt x="87521" y="532788"/>
                </a:cubicBezTo>
                <a:lnTo>
                  <a:pt x="202132" y="532788"/>
                </a:lnTo>
                <a:lnTo>
                  <a:pt x="315913" y="532788"/>
                </a:lnTo>
                <a:lnTo>
                  <a:pt x="315913" y="449981"/>
                </a:lnTo>
                <a:close/>
                <a:moveTo>
                  <a:pt x="333926" y="261938"/>
                </a:moveTo>
                <a:lnTo>
                  <a:pt x="376798" y="261938"/>
                </a:lnTo>
                <a:lnTo>
                  <a:pt x="376798" y="262298"/>
                </a:lnTo>
                <a:cubicBezTo>
                  <a:pt x="376798" y="318520"/>
                  <a:pt x="399135" y="371859"/>
                  <a:pt x="438765" y="411503"/>
                </a:cubicBezTo>
                <a:cubicBezTo>
                  <a:pt x="478034" y="451147"/>
                  <a:pt x="531354" y="473131"/>
                  <a:pt x="587196" y="473131"/>
                </a:cubicBezTo>
                <a:cubicBezTo>
                  <a:pt x="643397" y="473131"/>
                  <a:pt x="696717" y="451147"/>
                  <a:pt x="736347" y="411503"/>
                </a:cubicBezTo>
                <a:cubicBezTo>
                  <a:pt x="775976" y="371859"/>
                  <a:pt x="797953" y="318520"/>
                  <a:pt x="797953" y="262298"/>
                </a:cubicBezTo>
                <a:lnTo>
                  <a:pt x="797953" y="261938"/>
                </a:lnTo>
                <a:lnTo>
                  <a:pt x="840825" y="261938"/>
                </a:lnTo>
                <a:cubicBezTo>
                  <a:pt x="850912" y="261938"/>
                  <a:pt x="858478" y="269867"/>
                  <a:pt x="858478" y="279597"/>
                </a:cubicBezTo>
                <a:lnTo>
                  <a:pt x="858478" y="684213"/>
                </a:lnTo>
                <a:lnTo>
                  <a:pt x="869591" y="684213"/>
                </a:lnTo>
                <a:lnTo>
                  <a:pt x="869591" y="720360"/>
                </a:lnTo>
                <a:lnTo>
                  <a:pt x="841562" y="720360"/>
                </a:lnTo>
                <a:lnTo>
                  <a:pt x="840835" y="720360"/>
                </a:lnTo>
                <a:lnTo>
                  <a:pt x="840825" y="720365"/>
                </a:lnTo>
                <a:lnTo>
                  <a:pt x="743552" y="720365"/>
                </a:lnTo>
                <a:cubicBezTo>
                  <a:pt x="748956" y="687208"/>
                  <a:pt x="738148" y="652970"/>
                  <a:pt x="714731" y="629544"/>
                </a:cubicBezTo>
                <a:cubicBezTo>
                  <a:pt x="695276" y="610082"/>
                  <a:pt x="669337" y="599271"/>
                  <a:pt x="641956" y="599271"/>
                </a:cubicBezTo>
                <a:cubicBezTo>
                  <a:pt x="614576" y="599271"/>
                  <a:pt x="588276" y="610082"/>
                  <a:pt x="568822" y="629544"/>
                </a:cubicBezTo>
                <a:cubicBezTo>
                  <a:pt x="549367" y="649006"/>
                  <a:pt x="538559" y="675315"/>
                  <a:pt x="538559" y="702345"/>
                </a:cubicBezTo>
                <a:cubicBezTo>
                  <a:pt x="538559" y="708472"/>
                  <a:pt x="539279" y="714238"/>
                  <a:pt x="540000" y="720365"/>
                </a:cubicBezTo>
                <a:lnTo>
                  <a:pt x="335367" y="720365"/>
                </a:lnTo>
                <a:lnTo>
                  <a:pt x="334405" y="720365"/>
                </a:lnTo>
                <a:lnTo>
                  <a:pt x="334404" y="720365"/>
                </a:lnTo>
                <a:lnTo>
                  <a:pt x="295119" y="720365"/>
                </a:lnTo>
                <a:cubicBezTo>
                  <a:pt x="295840" y="714245"/>
                  <a:pt x="296561" y="708484"/>
                  <a:pt x="296561" y="702364"/>
                </a:cubicBezTo>
                <a:cubicBezTo>
                  <a:pt x="296561" y="696603"/>
                  <a:pt x="295840" y="690483"/>
                  <a:pt x="295119" y="684722"/>
                </a:cubicBezTo>
                <a:cubicBezTo>
                  <a:pt x="294759" y="684362"/>
                  <a:pt x="294759" y="684002"/>
                  <a:pt x="294759" y="683642"/>
                </a:cubicBezTo>
                <a:lnTo>
                  <a:pt x="294759" y="683282"/>
                </a:lnTo>
                <a:lnTo>
                  <a:pt x="294759" y="682562"/>
                </a:lnTo>
                <a:lnTo>
                  <a:pt x="294398" y="681842"/>
                </a:lnTo>
                <a:lnTo>
                  <a:pt x="294398" y="681482"/>
                </a:lnTo>
                <a:lnTo>
                  <a:pt x="294398" y="680762"/>
                </a:lnTo>
                <a:lnTo>
                  <a:pt x="294038" y="679682"/>
                </a:lnTo>
                <a:lnTo>
                  <a:pt x="294038" y="679322"/>
                </a:lnTo>
                <a:lnTo>
                  <a:pt x="294038" y="678962"/>
                </a:lnTo>
                <a:lnTo>
                  <a:pt x="293677" y="678241"/>
                </a:lnTo>
                <a:lnTo>
                  <a:pt x="293677" y="677521"/>
                </a:lnTo>
                <a:lnTo>
                  <a:pt x="293677" y="677161"/>
                </a:lnTo>
                <a:lnTo>
                  <a:pt x="293317" y="676081"/>
                </a:lnTo>
                <a:cubicBezTo>
                  <a:pt x="292957" y="675721"/>
                  <a:pt x="292957" y="675361"/>
                  <a:pt x="292957" y="675001"/>
                </a:cubicBezTo>
                <a:lnTo>
                  <a:pt x="292957" y="674641"/>
                </a:lnTo>
                <a:lnTo>
                  <a:pt x="292596" y="673921"/>
                </a:lnTo>
                <a:lnTo>
                  <a:pt x="292236" y="673561"/>
                </a:lnTo>
                <a:lnTo>
                  <a:pt x="292236" y="672481"/>
                </a:lnTo>
                <a:cubicBezTo>
                  <a:pt x="291875" y="672121"/>
                  <a:pt x="291875" y="671761"/>
                  <a:pt x="291875" y="671401"/>
                </a:cubicBezTo>
                <a:lnTo>
                  <a:pt x="291875" y="671041"/>
                </a:lnTo>
                <a:lnTo>
                  <a:pt x="291154" y="670321"/>
                </a:lnTo>
                <a:lnTo>
                  <a:pt x="291154" y="669961"/>
                </a:lnTo>
                <a:lnTo>
                  <a:pt x="291154" y="669241"/>
                </a:lnTo>
                <a:lnTo>
                  <a:pt x="290794" y="668521"/>
                </a:lnTo>
                <a:lnTo>
                  <a:pt x="290794" y="668161"/>
                </a:lnTo>
                <a:lnTo>
                  <a:pt x="290434" y="667441"/>
                </a:lnTo>
                <a:lnTo>
                  <a:pt x="290073" y="666720"/>
                </a:lnTo>
                <a:lnTo>
                  <a:pt x="290073" y="666360"/>
                </a:lnTo>
                <a:lnTo>
                  <a:pt x="290073" y="665280"/>
                </a:lnTo>
                <a:lnTo>
                  <a:pt x="289713" y="664920"/>
                </a:lnTo>
                <a:lnTo>
                  <a:pt x="289352" y="664560"/>
                </a:lnTo>
                <a:lnTo>
                  <a:pt x="289352" y="663840"/>
                </a:lnTo>
                <a:lnTo>
                  <a:pt x="288632" y="663120"/>
                </a:lnTo>
                <a:lnTo>
                  <a:pt x="288271" y="662040"/>
                </a:lnTo>
                <a:lnTo>
                  <a:pt x="288271" y="661680"/>
                </a:lnTo>
                <a:lnTo>
                  <a:pt x="287550" y="660960"/>
                </a:lnTo>
                <a:lnTo>
                  <a:pt x="287550" y="660600"/>
                </a:lnTo>
                <a:lnTo>
                  <a:pt x="287190" y="659880"/>
                </a:lnTo>
                <a:lnTo>
                  <a:pt x="287190" y="659520"/>
                </a:lnTo>
                <a:cubicBezTo>
                  <a:pt x="287190" y="659160"/>
                  <a:pt x="286830" y="658800"/>
                  <a:pt x="286830" y="658440"/>
                </a:cubicBezTo>
                <a:lnTo>
                  <a:pt x="286830" y="658080"/>
                </a:lnTo>
                <a:lnTo>
                  <a:pt x="286469" y="657360"/>
                </a:lnTo>
                <a:lnTo>
                  <a:pt x="286109" y="657000"/>
                </a:lnTo>
                <a:lnTo>
                  <a:pt x="285748" y="656280"/>
                </a:lnTo>
                <a:cubicBezTo>
                  <a:pt x="285388" y="655920"/>
                  <a:pt x="285027" y="655559"/>
                  <a:pt x="285027" y="655199"/>
                </a:cubicBezTo>
                <a:lnTo>
                  <a:pt x="285027" y="654839"/>
                </a:lnTo>
                <a:lnTo>
                  <a:pt x="284667" y="654119"/>
                </a:lnTo>
                <a:lnTo>
                  <a:pt x="284307" y="653759"/>
                </a:lnTo>
                <a:lnTo>
                  <a:pt x="283946" y="653039"/>
                </a:lnTo>
                <a:lnTo>
                  <a:pt x="283586" y="652679"/>
                </a:lnTo>
                <a:lnTo>
                  <a:pt x="283225" y="651959"/>
                </a:lnTo>
                <a:lnTo>
                  <a:pt x="283225" y="651599"/>
                </a:lnTo>
                <a:cubicBezTo>
                  <a:pt x="283225" y="651239"/>
                  <a:pt x="282865" y="650879"/>
                  <a:pt x="282865" y="650519"/>
                </a:cubicBezTo>
                <a:lnTo>
                  <a:pt x="282505" y="650519"/>
                </a:lnTo>
                <a:lnTo>
                  <a:pt x="282144" y="649799"/>
                </a:lnTo>
                <a:lnTo>
                  <a:pt x="281784" y="649439"/>
                </a:lnTo>
                <a:lnTo>
                  <a:pt x="281423" y="648719"/>
                </a:lnTo>
                <a:lnTo>
                  <a:pt x="281063" y="648359"/>
                </a:lnTo>
                <a:cubicBezTo>
                  <a:pt x="281063" y="647999"/>
                  <a:pt x="281063" y="647999"/>
                  <a:pt x="280702" y="647639"/>
                </a:cubicBezTo>
                <a:lnTo>
                  <a:pt x="280342" y="647639"/>
                </a:lnTo>
                <a:cubicBezTo>
                  <a:pt x="280342" y="646919"/>
                  <a:pt x="280342" y="646919"/>
                  <a:pt x="279982" y="646559"/>
                </a:cubicBezTo>
                <a:lnTo>
                  <a:pt x="279621" y="646199"/>
                </a:lnTo>
                <a:lnTo>
                  <a:pt x="279621" y="645479"/>
                </a:lnTo>
                <a:lnTo>
                  <a:pt x="279261" y="645119"/>
                </a:lnTo>
                <a:lnTo>
                  <a:pt x="278540" y="644399"/>
                </a:lnTo>
                <a:cubicBezTo>
                  <a:pt x="278540" y="644038"/>
                  <a:pt x="278180" y="643678"/>
                  <a:pt x="277819" y="643318"/>
                </a:cubicBezTo>
                <a:lnTo>
                  <a:pt x="277459" y="642958"/>
                </a:lnTo>
                <a:lnTo>
                  <a:pt x="277098" y="642598"/>
                </a:lnTo>
                <a:lnTo>
                  <a:pt x="276738" y="641878"/>
                </a:lnTo>
                <a:lnTo>
                  <a:pt x="276378" y="641518"/>
                </a:lnTo>
                <a:lnTo>
                  <a:pt x="276378" y="641158"/>
                </a:lnTo>
                <a:lnTo>
                  <a:pt x="275657" y="640438"/>
                </a:lnTo>
                <a:lnTo>
                  <a:pt x="275657" y="640078"/>
                </a:lnTo>
                <a:cubicBezTo>
                  <a:pt x="275296" y="639718"/>
                  <a:pt x="274936" y="639358"/>
                  <a:pt x="274936" y="639358"/>
                </a:cubicBezTo>
                <a:lnTo>
                  <a:pt x="274575" y="638998"/>
                </a:lnTo>
                <a:lnTo>
                  <a:pt x="274215" y="638278"/>
                </a:lnTo>
                <a:lnTo>
                  <a:pt x="273855" y="637918"/>
                </a:lnTo>
                <a:lnTo>
                  <a:pt x="273134" y="637198"/>
                </a:lnTo>
                <a:cubicBezTo>
                  <a:pt x="272773" y="636838"/>
                  <a:pt x="272773" y="636478"/>
                  <a:pt x="272413" y="636118"/>
                </a:cubicBezTo>
                <a:cubicBezTo>
                  <a:pt x="272053" y="635758"/>
                  <a:pt x="272053" y="635758"/>
                  <a:pt x="271692" y="635398"/>
                </a:cubicBezTo>
                <a:lnTo>
                  <a:pt x="271332" y="635038"/>
                </a:lnTo>
                <a:lnTo>
                  <a:pt x="270971" y="634318"/>
                </a:lnTo>
                <a:lnTo>
                  <a:pt x="270611" y="634318"/>
                </a:lnTo>
                <a:lnTo>
                  <a:pt x="269890" y="633238"/>
                </a:lnTo>
                <a:cubicBezTo>
                  <a:pt x="269530" y="632878"/>
                  <a:pt x="269169" y="632517"/>
                  <a:pt x="269169" y="632517"/>
                </a:cubicBezTo>
                <a:lnTo>
                  <a:pt x="268809" y="632157"/>
                </a:lnTo>
                <a:lnTo>
                  <a:pt x="268448" y="631797"/>
                </a:lnTo>
                <a:lnTo>
                  <a:pt x="268088" y="631077"/>
                </a:lnTo>
                <a:lnTo>
                  <a:pt x="267367" y="630717"/>
                </a:lnTo>
                <a:lnTo>
                  <a:pt x="267367" y="630357"/>
                </a:lnTo>
                <a:cubicBezTo>
                  <a:pt x="267007" y="630357"/>
                  <a:pt x="266646" y="629997"/>
                  <a:pt x="266286" y="629637"/>
                </a:cubicBezTo>
                <a:cubicBezTo>
                  <a:pt x="248986" y="612355"/>
                  <a:pt x="226280" y="601914"/>
                  <a:pt x="202132" y="599754"/>
                </a:cubicBezTo>
                <a:cubicBezTo>
                  <a:pt x="199249" y="599394"/>
                  <a:pt x="196366" y="599394"/>
                  <a:pt x="193122" y="599394"/>
                </a:cubicBezTo>
                <a:cubicBezTo>
                  <a:pt x="166091" y="599394"/>
                  <a:pt x="139781" y="610195"/>
                  <a:pt x="120318" y="629637"/>
                </a:cubicBezTo>
                <a:cubicBezTo>
                  <a:pt x="120318" y="629997"/>
                  <a:pt x="119958" y="630357"/>
                  <a:pt x="119597" y="630357"/>
                </a:cubicBezTo>
                <a:lnTo>
                  <a:pt x="119597" y="630717"/>
                </a:lnTo>
                <a:lnTo>
                  <a:pt x="118877" y="631077"/>
                </a:lnTo>
                <a:lnTo>
                  <a:pt x="118516" y="631797"/>
                </a:lnTo>
                <a:lnTo>
                  <a:pt x="118156" y="632157"/>
                </a:lnTo>
                <a:lnTo>
                  <a:pt x="117795" y="632517"/>
                </a:lnTo>
                <a:cubicBezTo>
                  <a:pt x="117435" y="632517"/>
                  <a:pt x="117075" y="632878"/>
                  <a:pt x="117075" y="633238"/>
                </a:cubicBezTo>
                <a:lnTo>
                  <a:pt x="116354" y="634318"/>
                </a:lnTo>
                <a:lnTo>
                  <a:pt x="115993" y="634318"/>
                </a:lnTo>
                <a:lnTo>
                  <a:pt x="115633" y="635038"/>
                </a:lnTo>
                <a:lnTo>
                  <a:pt x="115272" y="635398"/>
                </a:lnTo>
                <a:cubicBezTo>
                  <a:pt x="114912" y="635758"/>
                  <a:pt x="114552" y="635758"/>
                  <a:pt x="114552" y="636118"/>
                </a:cubicBezTo>
                <a:cubicBezTo>
                  <a:pt x="114191" y="636478"/>
                  <a:pt x="113831" y="636838"/>
                  <a:pt x="113831" y="637198"/>
                </a:cubicBezTo>
                <a:lnTo>
                  <a:pt x="113470" y="637198"/>
                </a:lnTo>
                <a:lnTo>
                  <a:pt x="112750" y="637918"/>
                </a:lnTo>
                <a:lnTo>
                  <a:pt x="112750" y="638278"/>
                </a:lnTo>
                <a:lnTo>
                  <a:pt x="112389" y="638998"/>
                </a:lnTo>
                <a:lnTo>
                  <a:pt x="112029" y="639358"/>
                </a:lnTo>
                <a:cubicBezTo>
                  <a:pt x="112029" y="639358"/>
                  <a:pt x="111668" y="639718"/>
                  <a:pt x="111308" y="640078"/>
                </a:cubicBezTo>
                <a:lnTo>
                  <a:pt x="111308" y="640438"/>
                </a:lnTo>
                <a:cubicBezTo>
                  <a:pt x="110948" y="640438"/>
                  <a:pt x="110948" y="640798"/>
                  <a:pt x="110587" y="641158"/>
                </a:cubicBezTo>
                <a:lnTo>
                  <a:pt x="110227" y="641518"/>
                </a:lnTo>
                <a:lnTo>
                  <a:pt x="109866" y="641878"/>
                </a:lnTo>
                <a:lnTo>
                  <a:pt x="109866" y="642598"/>
                </a:lnTo>
                <a:lnTo>
                  <a:pt x="109145" y="642958"/>
                </a:lnTo>
                <a:lnTo>
                  <a:pt x="109145" y="643318"/>
                </a:lnTo>
                <a:lnTo>
                  <a:pt x="108785" y="643318"/>
                </a:lnTo>
                <a:cubicBezTo>
                  <a:pt x="108785" y="643678"/>
                  <a:pt x="108425" y="644038"/>
                  <a:pt x="108425" y="644399"/>
                </a:cubicBezTo>
                <a:lnTo>
                  <a:pt x="107704" y="645119"/>
                </a:lnTo>
                <a:lnTo>
                  <a:pt x="107343" y="645479"/>
                </a:lnTo>
                <a:lnTo>
                  <a:pt x="106983" y="646199"/>
                </a:lnTo>
                <a:lnTo>
                  <a:pt x="106623" y="646559"/>
                </a:lnTo>
                <a:cubicBezTo>
                  <a:pt x="106623" y="646559"/>
                  <a:pt x="106262" y="646919"/>
                  <a:pt x="106262" y="647639"/>
                </a:cubicBezTo>
                <a:cubicBezTo>
                  <a:pt x="105902" y="647999"/>
                  <a:pt x="105541" y="647999"/>
                  <a:pt x="105541" y="648359"/>
                </a:cubicBezTo>
                <a:lnTo>
                  <a:pt x="105541" y="648719"/>
                </a:lnTo>
                <a:lnTo>
                  <a:pt x="105181" y="649439"/>
                </a:lnTo>
                <a:lnTo>
                  <a:pt x="104820" y="649799"/>
                </a:lnTo>
                <a:lnTo>
                  <a:pt x="104460" y="650519"/>
                </a:lnTo>
                <a:lnTo>
                  <a:pt x="104100" y="650519"/>
                </a:lnTo>
                <a:cubicBezTo>
                  <a:pt x="104100" y="650879"/>
                  <a:pt x="103739" y="651239"/>
                  <a:pt x="103739" y="651599"/>
                </a:cubicBezTo>
                <a:lnTo>
                  <a:pt x="103739" y="651959"/>
                </a:lnTo>
                <a:lnTo>
                  <a:pt x="103018" y="652679"/>
                </a:lnTo>
                <a:lnTo>
                  <a:pt x="103018" y="653039"/>
                </a:lnTo>
                <a:lnTo>
                  <a:pt x="102658" y="653759"/>
                </a:lnTo>
                <a:lnTo>
                  <a:pt x="102298" y="654119"/>
                </a:lnTo>
                <a:lnTo>
                  <a:pt x="101937" y="655199"/>
                </a:lnTo>
                <a:cubicBezTo>
                  <a:pt x="101577" y="655199"/>
                  <a:pt x="101577" y="655920"/>
                  <a:pt x="101216" y="656280"/>
                </a:cubicBezTo>
                <a:lnTo>
                  <a:pt x="100856" y="657360"/>
                </a:lnTo>
                <a:lnTo>
                  <a:pt x="100496" y="657360"/>
                </a:lnTo>
                <a:lnTo>
                  <a:pt x="100135" y="658080"/>
                </a:lnTo>
                <a:lnTo>
                  <a:pt x="100135" y="658440"/>
                </a:lnTo>
                <a:cubicBezTo>
                  <a:pt x="100135" y="658800"/>
                  <a:pt x="99775" y="659160"/>
                  <a:pt x="99414" y="659520"/>
                </a:cubicBezTo>
                <a:lnTo>
                  <a:pt x="99414" y="659880"/>
                </a:lnTo>
                <a:cubicBezTo>
                  <a:pt x="99414" y="659880"/>
                  <a:pt x="99414" y="660240"/>
                  <a:pt x="99054" y="660600"/>
                </a:cubicBezTo>
                <a:lnTo>
                  <a:pt x="99054" y="660960"/>
                </a:lnTo>
                <a:lnTo>
                  <a:pt x="98693" y="661680"/>
                </a:lnTo>
                <a:lnTo>
                  <a:pt x="98333" y="662040"/>
                </a:lnTo>
                <a:cubicBezTo>
                  <a:pt x="98333" y="662400"/>
                  <a:pt x="98333" y="662760"/>
                  <a:pt x="97973" y="663120"/>
                </a:cubicBezTo>
                <a:cubicBezTo>
                  <a:pt x="97973" y="663480"/>
                  <a:pt x="97973" y="663840"/>
                  <a:pt x="97612" y="663840"/>
                </a:cubicBezTo>
                <a:lnTo>
                  <a:pt x="97612" y="664560"/>
                </a:lnTo>
                <a:lnTo>
                  <a:pt x="97252" y="665280"/>
                </a:lnTo>
                <a:lnTo>
                  <a:pt x="96891" y="665280"/>
                </a:lnTo>
                <a:lnTo>
                  <a:pt x="96891" y="666360"/>
                </a:lnTo>
                <a:lnTo>
                  <a:pt x="96531" y="666720"/>
                </a:lnTo>
                <a:cubicBezTo>
                  <a:pt x="96531" y="667081"/>
                  <a:pt x="96531" y="667441"/>
                  <a:pt x="96531" y="667801"/>
                </a:cubicBezTo>
                <a:lnTo>
                  <a:pt x="96171" y="667801"/>
                </a:lnTo>
                <a:cubicBezTo>
                  <a:pt x="96171" y="668161"/>
                  <a:pt x="96171" y="668521"/>
                  <a:pt x="96171" y="668881"/>
                </a:cubicBezTo>
                <a:lnTo>
                  <a:pt x="95810" y="668881"/>
                </a:lnTo>
                <a:lnTo>
                  <a:pt x="95450" y="669961"/>
                </a:lnTo>
                <a:lnTo>
                  <a:pt x="95089" y="671041"/>
                </a:lnTo>
                <a:lnTo>
                  <a:pt x="95089" y="671401"/>
                </a:lnTo>
                <a:cubicBezTo>
                  <a:pt x="94729" y="671761"/>
                  <a:pt x="94729" y="672121"/>
                  <a:pt x="94729" y="672481"/>
                </a:cubicBezTo>
                <a:lnTo>
                  <a:pt x="94368" y="673561"/>
                </a:lnTo>
                <a:lnTo>
                  <a:pt x="94368" y="673921"/>
                </a:lnTo>
                <a:lnTo>
                  <a:pt x="94008" y="674641"/>
                </a:lnTo>
                <a:lnTo>
                  <a:pt x="94008" y="675001"/>
                </a:lnTo>
                <a:cubicBezTo>
                  <a:pt x="94008" y="675361"/>
                  <a:pt x="94008" y="675721"/>
                  <a:pt x="93648" y="676081"/>
                </a:cubicBezTo>
                <a:lnTo>
                  <a:pt x="93287" y="677161"/>
                </a:lnTo>
                <a:lnTo>
                  <a:pt x="93287" y="677521"/>
                </a:lnTo>
                <a:lnTo>
                  <a:pt x="93287" y="678241"/>
                </a:lnTo>
                <a:lnTo>
                  <a:pt x="92927" y="678962"/>
                </a:lnTo>
                <a:lnTo>
                  <a:pt x="92927" y="679322"/>
                </a:lnTo>
                <a:lnTo>
                  <a:pt x="92927" y="679682"/>
                </a:lnTo>
                <a:lnTo>
                  <a:pt x="92566" y="680762"/>
                </a:lnTo>
                <a:lnTo>
                  <a:pt x="92566" y="681482"/>
                </a:lnTo>
                <a:lnTo>
                  <a:pt x="92566" y="681842"/>
                </a:lnTo>
                <a:lnTo>
                  <a:pt x="92206" y="682562"/>
                </a:lnTo>
                <a:lnTo>
                  <a:pt x="92206" y="683282"/>
                </a:lnTo>
                <a:lnTo>
                  <a:pt x="91846" y="683642"/>
                </a:lnTo>
                <a:lnTo>
                  <a:pt x="91846" y="684213"/>
                </a:lnTo>
                <a:lnTo>
                  <a:pt x="93301" y="684213"/>
                </a:lnTo>
                <a:cubicBezTo>
                  <a:pt x="92216" y="690055"/>
                  <a:pt x="91855" y="696262"/>
                  <a:pt x="91855" y="702104"/>
                </a:cubicBezTo>
                <a:cubicBezTo>
                  <a:pt x="91855" y="708311"/>
                  <a:pt x="92216" y="714153"/>
                  <a:pt x="93301" y="720360"/>
                </a:cubicBezTo>
                <a:lnTo>
                  <a:pt x="91845" y="720360"/>
                </a:lnTo>
                <a:lnTo>
                  <a:pt x="91846" y="720365"/>
                </a:lnTo>
                <a:lnTo>
                  <a:pt x="70221" y="720365"/>
                </a:lnTo>
                <a:lnTo>
                  <a:pt x="33819" y="720365"/>
                </a:lnTo>
                <a:lnTo>
                  <a:pt x="33803" y="720360"/>
                </a:lnTo>
                <a:lnTo>
                  <a:pt x="18082" y="720360"/>
                </a:lnTo>
                <a:cubicBezTo>
                  <a:pt x="8317" y="720360"/>
                  <a:pt x="0" y="711962"/>
                  <a:pt x="0" y="702104"/>
                </a:cubicBezTo>
                <a:cubicBezTo>
                  <a:pt x="0" y="692246"/>
                  <a:pt x="8317" y="684213"/>
                  <a:pt x="18082" y="684213"/>
                </a:cubicBezTo>
                <a:lnTo>
                  <a:pt x="18264" y="684213"/>
                </a:lnTo>
                <a:lnTo>
                  <a:pt x="18321" y="683282"/>
                </a:lnTo>
                <a:lnTo>
                  <a:pt x="31656" y="586073"/>
                </a:lnTo>
                <a:cubicBezTo>
                  <a:pt x="36342" y="552590"/>
                  <a:pt x="50038" y="521627"/>
                  <a:pt x="70221" y="495345"/>
                </a:cubicBezTo>
                <a:cubicBezTo>
                  <a:pt x="78510" y="484184"/>
                  <a:pt x="87881" y="474103"/>
                  <a:pt x="98333" y="464742"/>
                </a:cubicBezTo>
                <a:cubicBezTo>
                  <a:pt x="127527" y="438820"/>
                  <a:pt x="162126" y="419378"/>
                  <a:pt x="202132" y="415418"/>
                </a:cubicBezTo>
                <a:cubicBezTo>
                  <a:pt x="209341" y="414698"/>
                  <a:pt x="216549" y="414338"/>
                  <a:pt x="224118" y="415058"/>
                </a:cubicBezTo>
                <a:cubicBezTo>
                  <a:pt x="227722" y="415058"/>
                  <a:pt x="230965" y="415058"/>
                  <a:pt x="234209" y="414698"/>
                </a:cubicBezTo>
                <a:lnTo>
                  <a:pt x="315913" y="414404"/>
                </a:lnTo>
                <a:lnTo>
                  <a:pt x="315913" y="279597"/>
                </a:lnTo>
                <a:cubicBezTo>
                  <a:pt x="315913" y="269867"/>
                  <a:pt x="324199" y="261938"/>
                  <a:pt x="333926" y="261938"/>
                </a:cubicBezTo>
                <a:close/>
                <a:moveTo>
                  <a:pt x="587989" y="124599"/>
                </a:moveTo>
                <a:cubicBezTo>
                  <a:pt x="581506" y="124599"/>
                  <a:pt x="575743" y="130362"/>
                  <a:pt x="575743" y="136845"/>
                </a:cubicBezTo>
                <a:lnTo>
                  <a:pt x="575743" y="278400"/>
                </a:lnTo>
                <a:cubicBezTo>
                  <a:pt x="575743" y="285243"/>
                  <a:pt x="581506" y="290646"/>
                  <a:pt x="587989" y="290646"/>
                </a:cubicBezTo>
                <a:lnTo>
                  <a:pt x="641297" y="290646"/>
                </a:lnTo>
                <a:lnTo>
                  <a:pt x="694245" y="290646"/>
                </a:lnTo>
                <a:cubicBezTo>
                  <a:pt x="700728" y="290646"/>
                  <a:pt x="706491" y="285243"/>
                  <a:pt x="706491" y="278400"/>
                </a:cubicBezTo>
                <a:cubicBezTo>
                  <a:pt x="706491" y="271916"/>
                  <a:pt x="700728" y="266513"/>
                  <a:pt x="694245" y="266513"/>
                </a:cubicBezTo>
                <a:lnTo>
                  <a:pt x="641297" y="266513"/>
                </a:lnTo>
                <a:lnTo>
                  <a:pt x="600596" y="266513"/>
                </a:lnTo>
                <a:lnTo>
                  <a:pt x="600596" y="136845"/>
                </a:lnTo>
                <a:cubicBezTo>
                  <a:pt x="600596" y="130362"/>
                  <a:pt x="594833" y="124599"/>
                  <a:pt x="587989" y="124599"/>
                </a:cubicBezTo>
                <a:close/>
                <a:moveTo>
                  <a:pt x="548253" y="0"/>
                </a:moveTo>
                <a:lnTo>
                  <a:pt x="626497" y="0"/>
                </a:lnTo>
                <a:cubicBezTo>
                  <a:pt x="636593" y="0"/>
                  <a:pt x="644165" y="7819"/>
                  <a:pt x="644165" y="17415"/>
                </a:cubicBezTo>
                <a:cubicBezTo>
                  <a:pt x="644165" y="27011"/>
                  <a:pt x="636593" y="47269"/>
                  <a:pt x="626497" y="47269"/>
                </a:cubicBezTo>
                <a:lnTo>
                  <a:pt x="606060" y="47269"/>
                </a:lnTo>
                <a:lnTo>
                  <a:pt x="606060" y="72414"/>
                </a:lnTo>
                <a:lnTo>
                  <a:pt x="641297" y="77414"/>
                </a:lnTo>
                <a:cubicBezTo>
                  <a:pt x="673354" y="86418"/>
                  <a:pt x="701448" y="103347"/>
                  <a:pt x="724501" y="126400"/>
                </a:cubicBezTo>
                <a:cubicBezTo>
                  <a:pt x="759079" y="161338"/>
                  <a:pt x="780690" y="209603"/>
                  <a:pt x="780690" y="262551"/>
                </a:cubicBezTo>
                <a:cubicBezTo>
                  <a:pt x="780690" y="315859"/>
                  <a:pt x="759079" y="364125"/>
                  <a:pt x="724501" y="398703"/>
                </a:cubicBezTo>
                <a:cubicBezTo>
                  <a:pt x="701448" y="421755"/>
                  <a:pt x="673354" y="438684"/>
                  <a:pt x="641297" y="448049"/>
                </a:cubicBezTo>
                <a:cubicBezTo>
                  <a:pt x="624368" y="452731"/>
                  <a:pt x="606359" y="455253"/>
                  <a:pt x="587989" y="455253"/>
                </a:cubicBezTo>
                <a:cubicBezTo>
                  <a:pt x="535041" y="455253"/>
                  <a:pt x="486776" y="434001"/>
                  <a:pt x="451837" y="398703"/>
                </a:cubicBezTo>
                <a:cubicBezTo>
                  <a:pt x="416899" y="364125"/>
                  <a:pt x="395288" y="315859"/>
                  <a:pt x="395288" y="262551"/>
                </a:cubicBezTo>
                <a:cubicBezTo>
                  <a:pt x="395288" y="209603"/>
                  <a:pt x="416899" y="161338"/>
                  <a:pt x="451837" y="126400"/>
                </a:cubicBezTo>
                <a:cubicBezTo>
                  <a:pt x="469307" y="108931"/>
                  <a:pt x="490108" y="94793"/>
                  <a:pt x="513160" y="85023"/>
                </a:cubicBezTo>
                <a:lnTo>
                  <a:pt x="569913" y="73515"/>
                </a:lnTo>
                <a:lnTo>
                  <a:pt x="569913" y="47269"/>
                </a:lnTo>
                <a:lnTo>
                  <a:pt x="548253" y="47269"/>
                </a:lnTo>
                <a:cubicBezTo>
                  <a:pt x="538518" y="47269"/>
                  <a:pt x="530225" y="27011"/>
                  <a:pt x="530225" y="17415"/>
                </a:cubicBezTo>
                <a:cubicBezTo>
                  <a:pt x="530225" y="7819"/>
                  <a:pt x="538518" y="0"/>
                  <a:pt x="54825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900">
              <a:latin typeface="Lato Light" panose="020F0502020204030203" pitchFamily="34" charset="0"/>
            </a:endParaRP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4CBD4906-E886-4166-9174-449CA06CE942}"/>
              </a:ext>
            </a:extLst>
          </p:cNvPr>
          <p:cNvGrpSpPr/>
          <p:nvPr/>
        </p:nvGrpSpPr>
        <p:grpSpPr>
          <a:xfrm>
            <a:off x="4005799" y="2805806"/>
            <a:ext cx="7113164" cy="367583"/>
            <a:chOff x="8008422" y="5611611"/>
            <a:chExt cx="14226328" cy="735165"/>
          </a:xfrm>
        </p:grpSpPr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9133A3E3-0E1F-4EE8-BBC2-B541FEF12425}"/>
                </a:ext>
              </a:extLst>
            </p:cNvPr>
            <p:cNvSpPr/>
            <p:nvPr/>
          </p:nvSpPr>
          <p:spPr>
            <a:xfrm>
              <a:off x="8008422" y="6014267"/>
              <a:ext cx="332509" cy="33250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cxnSp>
          <p:nvCxnSpPr>
            <p:cNvPr id="22" name="Straight Connector 22">
              <a:extLst>
                <a:ext uri="{FF2B5EF4-FFF2-40B4-BE49-F238E27FC236}">
                  <a16:creationId xmlns:a16="http://schemas.microsoft.com/office/drawing/2014/main" id="{40FAE625-A04A-4AE7-9914-01F4C5A44E01}"/>
                </a:ext>
              </a:extLst>
            </p:cNvPr>
            <p:cNvCxnSpPr>
              <a:cxnSpLocks/>
              <a:endCxn id="8" idx="6"/>
            </p:cNvCxnSpPr>
            <p:nvPr/>
          </p:nvCxnSpPr>
          <p:spPr>
            <a:xfrm flipH="1">
              <a:off x="8340931" y="6180522"/>
              <a:ext cx="5033893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B1116D3C-E4A4-4973-BD7C-9A1CB74480A5}"/>
                </a:ext>
              </a:extLst>
            </p:cNvPr>
            <p:cNvSpPr txBox="1">
              <a:spLocks/>
            </p:cNvSpPr>
            <p:nvPr/>
          </p:nvSpPr>
          <p:spPr>
            <a:xfrm>
              <a:off x="14515708" y="5611611"/>
              <a:ext cx="7719042" cy="504113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50"/>
                </a:lnSpc>
              </a:pPr>
              <a:r>
                <a:rPr lang="hu-HU" sz="1200" dirty="0">
                  <a:solidFill>
                    <a:schemeClr val="tx1">
                      <a:lumMod val="50000"/>
                    </a:schemeClr>
                  </a:solidFill>
                  <a:latin typeface="Lato Light" panose="020F0502020204030203" pitchFamily="34" charset="0"/>
                </a:rPr>
                <a:t>Fajtája? Mértéke? Módja?​</a:t>
              </a:r>
              <a:endParaRPr lang="en-US" sz="1200" dirty="0">
                <a:solidFill>
                  <a:schemeClr val="tx1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99B8368C-DDB9-4351-879A-CF8B82D7A283}"/>
              </a:ext>
            </a:extLst>
          </p:cNvPr>
          <p:cNvGrpSpPr/>
          <p:nvPr/>
        </p:nvGrpSpPr>
        <p:grpSpPr>
          <a:xfrm>
            <a:off x="3599521" y="2212561"/>
            <a:ext cx="7492464" cy="397593"/>
            <a:chOff x="7195866" y="4425121"/>
            <a:chExt cx="14984928" cy="795186"/>
          </a:xfrm>
        </p:grpSpPr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AAA2CECC-C2A1-41F4-B908-AC056920804F}"/>
                </a:ext>
              </a:extLst>
            </p:cNvPr>
            <p:cNvSpPr/>
            <p:nvPr/>
          </p:nvSpPr>
          <p:spPr>
            <a:xfrm>
              <a:off x="7195866" y="4887798"/>
              <a:ext cx="332509" cy="332509"/>
            </a:xfrm>
            <a:prstGeom prst="ellipse">
              <a:avLst/>
            </a:prstGeom>
            <a:solidFill>
              <a:srgbClr val="005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  <a:latin typeface="Lato Light" panose="020F0502020204030203" pitchFamily="34" charset="0"/>
              </a:endParaRPr>
            </a:p>
          </p:txBody>
        </p:sp>
        <p:cxnSp>
          <p:nvCxnSpPr>
            <p:cNvPr id="24" name="Straight Connector 25">
              <a:extLst>
                <a:ext uri="{FF2B5EF4-FFF2-40B4-BE49-F238E27FC236}">
                  <a16:creationId xmlns:a16="http://schemas.microsoft.com/office/drawing/2014/main" id="{D59B264C-C10F-4C30-A556-D478A447EE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22772" y="5018790"/>
              <a:ext cx="5395059" cy="16020"/>
            </a:xfrm>
            <a:prstGeom prst="line">
              <a:avLst/>
            </a:prstGeom>
            <a:solidFill>
              <a:srgbClr val="005F92"/>
            </a:solidFill>
            <a:ln w="38100">
              <a:solidFill>
                <a:srgbClr val="005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41">
              <a:extLst>
                <a:ext uri="{FF2B5EF4-FFF2-40B4-BE49-F238E27FC236}">
                  <a16:creationId xmlns:a16="http://schemas.microsoft.com/office/drawing/2014/main" id="{840D6DB2-116B-43C8-B32E-B52BF52EFADF}"/>
                </a:ext>
              </a:extLst>
            </p:cNvPr>
            <p:cNvSpPr txBox="1"/>
            <p:nvPr/>
          </p:nvSpPr>
          <p:spPr>
            <a:xfrm>
              <a:off x="8087154" y="4425121"/>
              <a:ext cx="4719882" cy="615554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pPr algn="r"/>
              <a:r>
                <a:rPr lang="hu-HU" sz="1400" b="1">
                  <a:latin typeface="Poppins" pitchFamily="2" charset="77"/>
                  <a:ea typeface="League Spartan" charset="0"/>
                  <a:cs typeface="Poppins" pitchFamily="2" charset="77"/>
                </a:rPr>
                <a:t>EMBERI KÖLCSÖNHATÁS</a:t>
              </a:r>
              <a:endParaRPr lang="en-US" sz="1400" b="1"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7" name="Subtitle 2">
              <a:extLst>
                <a:ext uri="{FF2B5EF4-FFF2-40B4-BE49-F238E27FC236}">
                  <a16:creationId xmlns:a16="http://schemas.microsoft.com/office/drawing/2014/main" id="{37E553D9-9789-407C-A263-9F7785C07ED3}"/>
                </a:ext>
              </a:extLst>
            </p:cNvPr>
            <p:cNvSpPr txBox="1">
              <a:spLocks/>
            </p:cNvSpPr>
            <p:nvPr/>
          </p:nvSpPr>
          <p:spPr>
            <a:xfrm>
              <a:off x="13850754" y="4469093"/>
              <a:ext cx="8330040" cy="504114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50"/>
                </a:lnSpc>
              </a:pPr>
              <a:r>
                <a:rPr lang="hu-HU" sz="1200" dirty="0">
                  <a:solidFill>
                    <a:schemeClr val="tx1"/>
                  </a:solidFill>
                  <a:latin typeface="Lato Light" panose="020F0502020204030203" pitchFamily="34" charset="0"/>
                </a:rPr>
                <a:t>Mi kell ahhoz, hogy összedolgozhasson ember és „termék”?​</a:t>
              </a: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3EE994CA-A693-41A5-B0F4-6292EB12E501}"/>
              </a:ext>
            </a:extLst>
          </p:cNvPr>
          <p:cNvGrpSpPr/>
          <p:nvPr/>
        </p:nvGrpSpPr>
        <p:grpSpPr>
          <a:xfrm>
            <a:off x="2840485" y="1690611"/>
            <a:ext cx="7498353" cy="419259"/>
            <a:chOff x="5677795" y="3381222"/>
            <a:chExt cx="14996706" cy="838518"/>
          </a:xfrm>
        </p:grpSpPr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36DE138B-FBA4-472B-994E-EDC6D5BA126A}"/>
                </a:ext>
              </a:extLst>
            </p:cNvPr>
            <p:cNvSpPr/>
            <p:nvPr/>
          </p:nvSpPr>
          <p:spPr>
            <a:xfrm>
              <a:off x="5677795" y="3887231"/>
              <a:ext cx="332509" cy="332509"/>
            </a:xfrm>
            <a:prstGeom prst="ellipse">
              <a:avLst/>
            </a:prstGeom>
            <a:solidFill>
              <a:srgbClr val="2DA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  <a:latin typeface="Lato Light" panose="020F0502020204030203" pitchFamily="34" charset="0"/>
              </a:endParaRPr>
            </a:p>
          </p:txBody>
        </p:sp>
        <p:cxnSp>
          <p:nvCxnSpPr>
            <p:cNvPr id="25" name="Straight Connector 26">
              <a:extLst>
                <a:ext uri="{FF2B5EF4-FFF2-40B4-BE49-F238E27FC236}">
                  <a16:creationId xmlns:a16="http://schemas.microsoft.com/office/drawing/2014/main" id="{60E9D94C-810F-490C-ABBF-1CC2ECC84D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8266" y="4019023"/>
              <a:ext cx="5996599" cy="10426"/>
            </a:xfrm>
            <a:prstGeom prst="line">
              <a:avLst/>
            </a:prstGeom>
            <a:ln w="38100">
              <a:solidFill>
                <a:srgbClr val="2DAD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7">
              <a:extLst>
                <a:ext uri="{FF2B5EF4-FFF2-40B4-BE49-F238E27FC236}">
                  <a16:creationId xmlns:a16="http://schemas.microsoft.com/office/drawing/2014/main" id="{38ABA996-CAE3-4931-BBF4-653891C789A9}"/>
                </a:ext>
              </a:extLst>
            </p:cNvPr>
            <p:cNvSpPr txBox="1"/>
            <p:nvPr/>
          </p:nvSpPr>
          <p:spPr>
            <a:xfrm>
              <a:off x="7080451" y="3381222"/>
              <a:ext cx="4844918" cy="615554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pPr algn="r"/>
              <a:r>
                <a:rPr lang="hu-HU" sz="1400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TÉRBELI KÖVETELMÉNYEK</a:t>
              </a:r>
              <a:endParaRPr lang="en-US" sz="1400" b="1" dirty="0"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8" name="Subtitle 2">
              <a:extLst>
                <a:ext uri="{FF2B5EF4-FFF2-40B4-BE49-F238E27FC236}">
                  <a16:creationId xmlns:a16="http://schemas.microsoft.com/office/drawing/2014/main" id="{88DEC88A-57A7-44C9-9993-586CF0835C43}"/>
                </a:ext>
              </a:extLst>
            </p:cNvPr>
            <p:cNvSpPr txBox="1">
              <a:spLocks/>
            </p:cNvSpPr>
            <p:nvPr/>
          </p:nvSpPr>
          <p:spPr>
            <a:xfrm>
              <a:off x="12955459" y="3381794"/>
              <a:ext cx="7719042" cy="504114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50"/>
                </a:lnSpc>
              </a:pPr>
              <a:r>
                <a:rPr lang="hu-HU" sz="1200" dirty="0">
                  <a:solidFill>
                    <a:schemeClr val="tx1"/>
                  </a:solidFill>
                  <a:latin typeface="Lato Light" panose="020F0502020204030203" pitchFamily="34" charset="0"/>
                </a:rPr>
                <a:t>Mekkora hely kell, hogy </a:t>
              </a:r>
              <a:r>
                <a:rPr lang="hu-HU" sz="1200" dirty="0" err="1">
                  <a:solidFill>
                    <a:schemeClr val="tx1"/>
                  </a:solidFill>
                  <a:latin typeface="Lato Light" panose="020F0502020204030203" pitchFamily="34" charset="0"/>
                </a:rPr>
                <a:t>működjön</a:t>
              </a:r>
              <a:r>
                <a:rPr lang="hu-HU" sz="1200" dirty="0">
                  <a:solidFill>
                    <a:schemeClr val="tx1"/>
                  </a:solidFill>
                  <a:latin typeface="Lato Light" panose="020F0502020204030203" pitchFamily="34" charset="0"/>
                </a:rPr>
                <a:t>? Na és a karbantartás?​</a:t>
              </a: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77E1E6D3-C6EA-4669-AFC6-D0973C14E521}"/>
              </a:ext>
            </a:extLst>
          </p:cNvPr>
          <p:cNvGrpSpPr/>
          <p:nvPr/>
        </p:nvGrpSpPr>
        <p:grpSpPr>
          <a:xfrm>
            <a:off x="4213937" y="4088166"/>
            <a:ext cx="7976476" cy="366658"/>
            <a:chOff x="8424699" y="8176331"/>
            <a:chExt cx="15952952" cy="733316"/>
          </a:xfrm>
        </p:grpSpPr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D814AEAD-9278-4E94-9139-1254B86E9B92}"/>
                </a:ext>
              </a:extLst>
            </p:cNvPr>
            <p:cNvSpPr/>
            <p:nvPr/>
          </p:nvSpPr>
          <p:spPr>
            <a:xfrm>
              <a:off x="8424699" y="8577138"/>
              <a:ext cx="332509" cy="33250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  <a:latin typeface="Lato Light" panose="020F0502020204030203" pitchFamily="34" charset="0"/>
              </a:endParaRPr>
            </a:p>
          </p:txBody>
        </p:sp>
        <p:cxnSp>
          <p:nvCxnSpPr>
            <p:cNvPr id="28" name="Straight Connector 31">
              <a:extLst>
                <a:ext uri="{FF2B5EF4-FFF2-40B4-BE49-F238E27FC236}">
                  <a16:creationId xmlns:a16="http://schemas.microsoft.com/office/drawing/2014/main" id="{B6B87ED3-EAB0-4099-B58B-D74B2A3339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50505" y="8763439"/>
              <a:ext cx="5008887" cy="1305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8">
              <a:extLst>
                <a:ext uri="{FF2B5EF4-FFF2-40B4-BE49-F238E27FC236}">
                  <a16:creationId xmlns:a16="http://schemas.microsoft.com/office/drawing/2014/main" id="{0E0472B6-DB5B-40E1-85EA-3A9A867EC89D}"/>
                </a:ext>
              </a:extLst>
            </p:cNvPr>
            <p:cNvSpPr txBox="1"/>
            <p:nvPr/>
          </p:nvSpPr>
          <p:spPr>
            <a:xfrm>
              <a:off x="10985683" y="8176331"/>
              <a:ext cx="2728952" cy="615554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pPr algn="r"/>
              <a:r>
                <a:rPr lang="hu-HU" sz="1400" b="1">
                  <a:latin typeface="Poppins" pitchFamily="2" charset="77"/>
                  <a:ea typeface="League Spartan" charset="0"/>
                  <a:cs typeface="Poppins" pitchFamily="2" charset="77"/>
                </a:rPr>
                <a:t>RENDELTETÉS</a:t>
              </a:r>
              <a:endParaRPr lang="en-US" sz="1400" b="1"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9" name="Subtitle 2">
              <a:extLst>
                <a:ext uri="{FF2B5EF4-FFF2-40B4-BE49-F238E27FC236}">
                  <a16:creationId xmlns:a16="http://schemas.microsoft.com/office/drawing/2014/main" id="{962C789D-7E82-4B11-8AD6-B667F07DE440}"/>
                </a:ext>
              </a:extLst>
            </p:cNvPr>
            <p:cNvSpPr txBox="1">
              <a:spLocks/>
            </p:cNvSpPr>
            <p:nvPr/>
          </p:nvSpPr>
          <p:spPr>
            <a:xfrm>
              <a:off x="14912317" y="8268663"/>
              <a:ext cx="9465334" cy="504114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50"/>
                </a:lnSpc>
              </a:pPr>
              <a:r>
                <a:rPr lang="hu-HU" sz="1200" dirty="0">
                  <a:solidFill>
                    <a:schemeClr val="tx1"/>
                  </a:solidFill>
                  <a:latin typeface="Lato Light" panose="020F0502020204030203" pitchFamily="34" charset="0"/>
                </a:rPr>
                <a:t>Milyen célból? Mire ne? Kiknek, kiknek nem?​</a:t>
              </a: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63202C76-45C0-40FB-AC0B-0768CA95E627}"/>
              </a:ext>
            </a:extLst>
          </p:cNvPr>
          <p:cNvGrpSpPr/>
          <p:nvPr/>
        </p:nvGrpSpPr>
        <p:grpSpPr>
          <a:xfrm>
            <a:off x="2031687" y="1116267"/>
            <a:ext cx="9561265" cy="826853"/>
            <a:chOff x="4060198" y="2232534"/>
            <a:chExt cx="18478836" cy="1653706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37F44F0F-61AD-44F6-B907-EE48D97318AA}"/>
                </a:ext>
              </a:extLst>
            </p:cNvPr>
            <p:cNvSpPr/>
            <p:nvPr/>
          </p:nvSpPr>
          <p:spPr>
            <a:xfrm>
              <a:off x="4060198" y="3553731"/>
              <a:ext cx="332509" cy="332509"/>
            </a:xfrm>
            <a:prstGeom prst="ellipse">
              <a:avLst/>
            </a:prstGeom>
            <a:solidFill>
              <a:srgbClr val="1073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  <a:latin typeface="Lato Light" panose="020F0502020204030203" pitchFamily="34" charset="0"/>
              </a:endParaRPr>
            </a:p>
          </p:txBody>
        </p:sp>
        <p:cxnSp>
          <p:nvCxnSpPr>
            <p:cNvPr id="26" name="Straight Connector 28">
              <a:extLst>
                <a:ext uri="{FF2B5EF4-FFF2-40B4-BE49-F238E27FC236}">
                  <a16:creationId xmlns:a16="http://schemas.microsoft.com/office/drawing/2014/main" id="{F07940AF-425C-40FB-893C-CC7F860715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82634" y="2903464"/>
              <a:ext cx="6134891" cy="0"/>
            </a:xfrm>
            <a:prstGeom prst="line">
              <a:avLst/>
            </a:prstGeom>
            <a:ln w="38100">
              <a:solidFill>
                <a:srgbClr val="1073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30">
              <a:extLst>
                <a:ext uri="{FF2B5EF4-FFF2-40B4-BE49-F238E27FC236}">
                  <a16:creationId xmlns:a16="http://schemas.microsoft.com/office/drawing/2014/main" id="{54F9B748-6641-4910-8AEA-7F12F7F028D7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 flipH="1">
              <a:off x="4226453" y="2884803"/>
              <a:ext cx="485183" cy="668928"/>
            </a:xfrm>
            <a:prstGeom prst="line">
              <a:avLst/>
            </a:prstGeom>
            <a:ln w="38100">
              <a:solidFill>
                <a:srgbClr val="1073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9BB6F913-022F-4730-B682-C284DAE0FAE0}"/>
                </a:ext>
              </a:extLst>
            </p:cNvPr>
            <p:cNvSpPr txBox="1"/>
            <p:nvPr/>
          </p:nvSpPr>
          <p:spPr>
            <a:xfrm>
              <a:off x="4382986" y="2232534"/>
              <a:ext cx="6524864" cy="615554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pPr algn="r"/>
              <a:r>
                <a:rPr lang="hu-HU" sz="1400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MOZGÁSTARTOMÁNY, KITERJEDÉS</a:t>
              </a:r>
              <a:endParaRPr lang="en-US" sz="1400" b="1" dirty="0"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1" name="Subtitle 2">
              <a:extLst>
                <a:ext uri="{FF2B5EF4-FFF2-40B4-BE49-F238E27FC236}">
                  <a16:creationId xmlns:a16="http://schemas.microsoft.com/office/drawing/2014/main" id="{78CF1BED-C4A3-4838-922D-27678B53213D}"/>
                </a:ext>
              </a:extLst>
            </p:cNvPr>
            <p:cNvSpPr txBox="1">
              <a:spLocks/>
            </p:cNvSpPr>
            <p:nvPr/>
          </p:nvSpPr>
          <p:spPr>
            <a:xfrm>
              <a:off x="11745393" y="2279850"/>
              <a:ext cx="10793641" cy="504114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50"/>
                </a:lnSpc>
              </a:pPr>
              <a:r>
                <a:rPr lang="pl-PL" sz="1200" dirty="0">
                  <a:solidFill>
                    <a:schemeClr val="tx1"/>
                  </a:solidFill>
                  <a:latin typeface="Lato Light" panose="020F0502020204030203" pitchFamily="34" charset="0"/>
                </a:rPr>
                <a:t>X, Y, Z? Kapcsolódó termékek, </a:t>
              </a:r>
              <a:r>
                <a:rPr lang="pl-PL" sz="1200" b="1" dirty="0">
                  <a:solidFill>
                    <a:srgbClr val="00B0F0"/>
                  </a:solidFill>
                  <a:latin typeface="Lato Light" panose="020F0502020204030203" pitchFamily="34" charset="0"/>
                </a:rPr>
                <a:t>önálló emelőgép vagy zárt technológiába illesztett</a:t>
              </a:r>
              <a:r>
                <a:rPr lang="pl-PL" sz="1200" dirty="0">
                  <a:solidFill>
                    <a:schemeClr val="tx1"/>
                  </a:solidFill>
                  <a:latin typeface="Lato Light" panose="020F0502020204030203" pitchFamily="34" charset="0"/>
                </a:rPr>
                <a:t>...​</a:t>
              </a: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3CE91B89-65C9-4B99-864B-4A1204A1ED73}"/>
              </a:ext>
            </a:extLst>
          </p:cNvPr>
          <p:cNvGrpSpPr/>
          <p:nvPr/>
        </p:nvGrpSpPr>
        <p:grpSpPr>
          <a:xfrm>
            <a:off x="4197005" y="3426271"/>
            <a:ext cx="7395947" cy="375339"/>
            <a:chOff x="8390835" y="6852542"/>
            <a:chExt cx="14791893" cy="750677"/>
          </a:xfrm>
        </p:grpSpPr>
        <p:sp>
          <p:nvSpPr>
            <p:cNvPr id="53" name="Oval 11">
              <a:extLst>
                <a:ext uri="{FF2B5EF4-FFF2-40B4-BE49-F238E27FC236}">
                  <a16:creationId xmlns:a16="http://schemas.microsoft.com/office/drawing/2014/main" id="{0239EC2B-6376-4B26-884A-5A7C59AABC1F}"/>
                </a:ext>
              </a:extLst>
            </p:cNvPr>
            <p:cNvSpPr/>
            <p:nvPr/>
          </p:nvSpPr>
          <p:spPr>
            <a:xfrm>
              <a:off x="8390835" y="7270710"/>
              <a:ext cx="332509" cy="332509"/>
            </a:xfrm>
            <a:prstGeom prst="ellipse">
              <a:avLst/>
            </a:prstGeom>
            <a:solidFill>
              <a:srgbClr val="005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  <a:latin typeface="Lato Light" panose="020F0502020204030203" pitchFamily="34" charset="0"/>
              </a:endParaRPr>
            </a:p>
          </p:txBody>
        </p:sp>
        <p:cxnSp>
          <p:nvCxnSpPr>
            <p:cNvPr id="54" name="Straight Connector 23">
              <a:extLst>
                <a:ext uri="{FF2B5EF4-FFF2-40B4-BE49-F238E27FC236}">
                  <a16:creationId xmlns:a16="http://schemas.microsoft.com/office/drawing/2014/main" id="{7D196FC4-13DA-408C-9A50-8103D86AFB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19949" y="7416910"/>
              <a:ext cx="4949363" cy="20054"/>
            </a:xfrm>
            <a:prstGeom prst="line">
              <a:avLst/>
            </a:prstGeom>
            <a:ln w="38100">
              <a:solidFill>
                <a:srgbClr val="005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39">
              <a:extLst>
                <a:ext uri="{FF2B5EF4-FFF2-40B4-BE49-F238E27FC236}">
                  <a16:creationId xmlns:a16="http://schemas.microsoft.com/office/drawing/2014/main" id="{722DE74E-5D3C-48A7-B5EB-A27379CF5D79}"/>
                </a:ext>
              </a:extLst>
            </p:cNvPr>
            <p:cNvSpPr txBox="1"/>
            <p:nvPr/>
          </p:nvSpPr>
          <p:spPr>
            <a:xfrm>
              <a:off x="11527627" y="6852542"/>
              <a:ext cx="2058898" cy="615553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pPr algn="r"/>
              <a:r>
                <a:rPr lang="hu-HU" sz="1400" b="1">
                  <a:latin typeface="Poppins" pitchFamily="2" charset="77"/>
                  <a:ea typeface="League Spartan" charset="0"/>
                  <a:cs typeface="Poppins" pitchFamily="2" charset="77"/>
                </a:rPr>
                <a:t>VEZÉRLÉS</a:t>
              </a:r>
              <a:endParaRPr lang="en-US" sz="1400" b="1"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7" name="Subtitle 2">
              <a:extLst>
                <a:ext uri="{FF2B5EF4-FFF2-40B4-BE49-F238E27FC236}">
                  <a16:creationId xmlns:a16="http://schemas.microsoft.com/office/drawing/2014/main" id="{B778FB54-DCBD-4750-8621-CFB657B23D22}"/>
                </a:ext>
              </a:extLst>
            </p:cNvPr>
            <p:cNvSpPr txBox="1">
              <a:spLocks/>
            </p:cNvSpPr>
            <p:nvPr/>
          </p:nvSpPr>
          <p:spPr>
            <a:xfrm>
              <a:off x="14846319" y="6868246"/>
              <a:ext cx="8336409" cy="504113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50"/>
                </a:lnSpc>
              </a:pPr>
              <a:r>
                <a:rPr lang="hu-HU" sz="1200" dirty="0">
                  <a:solidFill>
                    <a:schemeClr val="tx1"/>
                  </a:solidFill>
                  <a:latin typeface="Lato Light" panose="020F0502020204030203" pitchFamily="34" charset="0"/>
                </a:rPr>
                <a:t>Lokális vagy távoli? Manuális vagy automata?</a:t>
              </a: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E6587D8B-DE41-4D91-9200-89DE83FD42BD}"/>
              </a:ext>
            </a:extLst>
          </p:cNvPr>
          <p:cNvGrpSpPr/>
          <p:nvPr/>
        </p:nvGrpSpPr>
        <p:grpSpPr>
          <a:xfrm>
            <a:off x="4030751" y="4577040"/>
            <a:ext cx="8107234" cy="556632"/>
            <a:chOff x="8058326" y="9154079"/>
            <a:chExt cx="16214468" cy="1113263"/>
          </a:xfrm>
        </p:grpSpPr>
        <p:sp>
          <p:nvSpPr>
            <p:cNvPr id="42" name="Freeform 46">
              <a:extLst>
                <a:ext uri="{FF2B5EF4-FFF2-40B4-BE49-F238E27FC236}">
                  <a16:creationId xmlns:a16="http://schemas.microsoft.com/office/drawing/2014/main" id="{A63EBFC0-C660-431D-AB6E-F52ED3D27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90459" y="9263985"/>
              <a:ext cx="868002" cy="563205"/>
            </a:xfrm>
            <a:custGeom>
              <a:avLst/>
              <a:gdLst>
                <a:gd name="connsiteX0" fmla="*/ 750374 w 868002"/>
                <a:gd name="connsiteY0" fmla="*/ 332304 h 563205"/>
                <a:gd name="connsiteX1" fmla="*/ 769799 w 868002"/>
                <a:gd name="connsiteY1" fmla="*/ 340249 h 563205"/>
                <a:gd name="connsiteX2" fmla="*/ 777713 w 868002"/>
                <a:gd name="connsiteY2" fmla="*/ 359750 h 563205"/>
                <a:gd name="connsiteX3" fmla="*/ 769799 w 868002"/>
                <a:gd name="connsiteY3" fmla="*/ 378889 h 563205"/>
                <a:gd name="connsiteX4" fmla="*/ 750374 w 868002"/>
                <a:gd name="connsiteY4" fmla="*/ 386834 h 563205"/>
                <a:gd name="connsiteX5" fmla="*/ 731309 w 868002"/>
                <a:gd name="connsiteY5" fmla="*/ 378889 h 563205"/>
                <a:gd name="connsiteX6" fmla="*/ 723395 w 868002"/>
                <a:gd name="connsiteY6" fmla="*/ 359750 h 563205"/>
                <a:gd name="connsiteX7" fmla="*/ 731309 w 868002"/>
                <a:gd name="connsiteY7" fmla="*/ 340249 h 563205"/>
                <a:gd name="connsiteX8" fmla="*/ 750374 w 868002"/>
                <a:gd name="connsiteY8" fmla="*/ 332304 h 563205"/>
                <a:gd name="connsiteX9" fmla="*/ 592098 w 868002"/>
                <a:gd name="connsiteY9" fmla="*/ 332304 h 563205"/>
                <a:gd name="connsiteX10" fmla="*/ 611523 w 868002"/>
                <a:gd name="connsiteY10" fmla="*/ 340249 h 563205"/>
                <a:gd name="connsiteX11" fmla="*/ 619437 w 868002"/>
                <a:gd name="connsiteY11" fmla="*/ 359750 h 563205"/>
                <a:gd name="connsiteX12" fmla="*/ 611523 w 868002"/>
                <a:gd name="connsiteY12" fmla="*/ 378889 h 563205"/>
                <a:gd name="connsiteX13" fmla="*/ 592098 w 868002"/>
                <a:gd name="connsiteY13" fmla="*/ 386834 h 563205"/>
                <a:gd name="connsiteX14" fmla="*/ 573033 w 868002"/>
                <a:gd name="connsiteY14" fmla="*/ 378889 h 563205"/>
                <a:gd name="connsiteX15" fmla="*/ 565119 w 868002"/>
                <a:gd name="connsiteY15" fmla="*/ 359750 h 563205"/>
                <a:gd name="connsiteX16" fmla="*/ 573033 w 868002"/>
                <a:gd name="connsiteY16" fmla="*/ 340249 h 563205"/>
                <a:gd name="connsiteX17" fmla="*/ 592098 w 868002"/>
                <a:gd name="connsiteY17" fmla="*/ 332304 h 563205"/>
                <a:gd name="connsiteX18" fmla="*/ 434181 w 868002"/>
                <a:gd name="connsiteY18" fmla="*/ 332304 h 563205"/>
                <a:gd name="connsiteX19" fmla="*/ 453246 w 868002"/>
                <a:gd name="connsiteY19" fmla="*/ 340249 h 563205"/>
                <a:gd name="connsiteX20" fmla="*/ 461160 w 868002"/>
                <a:gd name="connsiteY20" fmla="*/ 359750 h 563205"/>
                <a:gd name="connsiteX21" fmla="*/ 453246 w 868002"/>
                <a:gd name="connsiteY21" fmla="*/ 378889 h 563205"/>
                <a:gd name="connsiteX22" fmla="*/ 434181 w 868002"/>
                <a:gd name="connsiteY22" fmla="*/ 386834 h 563205"/>
                <a:gd name="connsiteX23" fmla="*/ 415116 w 868002"/>
                <a:gd name="connsiteY23" fmla="*/ 378889 h 563205"/>
                <a:gd name="connsiteX24" fmla="*/ 407202 w 868002"/>
                <a:gd name="connsiteY24" fmla="*/ 359750 h 563205"/>
                <a:gd name="connsiteX25" fmla="*/ 415116 w 868002"/>
                <a:gd name="connsiteY25" fmla="*/ 340249 h 563205"/>
                <a:gd name="connsiteX26" fmla="*/ 434181 w 868002"/>
                <a:gd name="connsiteY26" fmla="*/ 332304 h 563205"/>
                <a:gd name="connsiteX27" fmla="*/ 276264 w 868002"/>
                <a:gd name="connsiteY27" fmla="*/ 332304 h 563205"/>
                <a:gd name="connsiteX28" fmla="*/ 295329 w 868002"/>
                <a:gd name="connsiteY28" fmla="*/ 340249 h 563205"/>
                <a:gd name="connsiteX29" fmla="*/ 303243 w 868002"/>
                <a:gd name="connsiteY29" fmla="*/ 359750 h 563205"/>
                <a:gd name="connsiteX30" fmla="*/ 295329 w 868002"/>
                <a:gd name="connsiteY30" fmla="*/ 378889 h 563205"/>
                <a:gd name="connsiteX31" fmla="*/ 276264 w 868002"/>
                <a:gd name="connsiteY31" fmla="*/ 386834 h 563205"/>
                <a:gd name="connsiteX32" fmla="*/ 256839 w 868002"/>
                <a:gd name="connsiteY32" fmla="*/ 378889 h 563205"/>
                <a:gd name="connsiteX33" fmla="*/ 248925 w 868002"/>
                <a:gd name="connsiteY33" fmla="*/ 359750 h 563205"/>
                <a:gd name="connsiteX34" fmla="*/ 256839 w 868002"/>
                <a:gd name="connsiteY34" fmla="*/ 340249 h 563205"/>
                <a:gd name="connsiteX35" fmla="*/ 276264 w 868002"/>
                <a:gd name="connsiteY35" fmla="*/ 332304 h 563205"/>
                <a:gd name="connsiteX36" fmla="*/ 117988 w 868002"/>
                <a:gd name="connsiteY36" fmla="*/ 332304 h 563205"/>
                <a:gd name="connsiteX37" fmla="*/ 137053 w 868002"/>
                <a:gd name="connsiteY37" fmla="*/ 340249 h 563205"/>
                <a:gd name="connsiteX38" fmla="*/ 144967 w 868002"/>
                <a:gd name="connsiteY38" fmla="*/ 359750 h 563205"/>
                <a:gd name="connsiteX39" fmla="*/ 137053 w 868002"/>
                <a:gd name="connsiteY39" fmla="*/ 378889 h 563205"/>
                <a:gd name="connsiteX40" fmla="*/ 117988 w 868002"/>
                <a:gd name="connsiteY40" fmla="*/ 386834 h 563205"/>
                <a:gd name="connsiteX41" fmla="*/ 98563 w 868002"/>
                <a:gd name="connsiteY41" fmla="*/ 378889 h 563205"/>
                <a:gd name="connsiteX42" fmla="*/ 90649 w 868002"/>
                <a:gd name="connsiteY42" fmla="*/ 359750 h 563205"/>
                <a:gd name="connsiteX43" fmla="*/ 98563 w 868002"/>
                <a:gd name="connsiteY43" fmla="*/ 340249 h 563205"/>
                <a:gd name="connsiteX44" fmla="*/ 117988 w 868002"/>
                <a:gd name="connsiteY44" fmla="*/ 332304 h 563205"/>
                <a:gd name="connsiteX45" fmla="*/ 750374 w 868002"/>
                <a:gd name="connsiteY45" fmla="*/ 295830 h 563205"/>
                <a:gd name="connsiteX46" fmla="*/ 705769 w 868002"/>
                <a:gd name="connsiteY46" fmla="*/ 314609 h 563205"/>
                <a:gd name="connsiteX47" fmla="*/ 687423 w 868002"/>
                <a:gd name="connsiteY47" fmla="*/ 359750 h 563205"/>
                <a:gd name="connsiteX48" fmla="*/ 705769 w 868002"/>
                <a:gd name="connsiteY48" fmla="*/ 404529 h 563205"/>
                <a:gd name="connsiteX49" fmla="*/ 750374 w 868002"/>
                <a:gd name="connsiteY49" fmla="*/ 422947 h 563205"/>
                <a:gd name="connsiteX50" fmla="*/ 795339 w 868002"/>
                <a:gd name="connsiteY50" fmla="*/ 404529 h 563205"/>
                <a:gd name="connsiteX51" fmla="*/ 813685 w 868002"/>
                <a:gd name="connsiteY51" fmla="*/ 359750 h 563205"/>
                <a:gd name="connsiteX52" fmla="*/ 795339 w 868002"/>
                <a:gd name="connsiteY52" fmla="*/ 314609 h 563205"/>
                <a:gd name="connsiteX53" fmla="*/ 750374 w 868002"/>
                <a:gd name="connsiteY53" fmla="*/ 295830 h 563205"/>
                <a:gd name="connsiteX54" fmla="*/ 592098 w 868002"/>
                <a:gd name="connsiteY54" fmla="*/ 295830 h 563205"/>
                <a:gd name="connsiteX55" fmla="*/ 547493 w 868002"/>
                <a:gd name="connsiteY55" fmla="*/ 314609 h 563205"/>
                <a:gd name="connsiteX56" fmla="*/ 528787 w 868002"/>
                <a:gd name="connsiteY56" fmla="*/ 359750 h 563205"/>
                <a:gd name="connsiteX57" fmla="*/ 547493 w 868002"/>
                <a:gd name="connsiteY57" fmla="*/ 404529 h 563205"/>
                <a:gd name="connsiteX58" fmla="*/ 592098 w 868002"/>
                <a:gd name="connsiteY58" fmla="*/ 422947 h 563205"/>
                <a:gd name="connsiteX59" fmla="*/ 637063 w 868002"/>
                <a:gd name="connsiteY59" fmla="*/ 404529 h 563205"/>
                <a:gd name="connsiteX60" fmla="*/ 655408 w 868002"/>
                <a:gd name="connsiteY60" fmla="*/ 359750 h 563205"/>
                <a:gd name="connsiteX61" fmla="*/ 637063 w 868002"/>
                <a:gd name="connsiteY61" fmla="*/ 314609 h 563205"/>
                <a:gd name="connsiteX62" fmla="*/ 592098 w 868002"/>
                <a:gd name="connsiteY62" fmla="*/ 295830 h 563205"/>
                <a:gd name="connsiteX63" fmla="*/ 434181 w 868002"/>
                <a:gd name="connsiteY63" fmla="*/ 295830 h 563205"/>
                <a:gd name="connsiteX64" fmla="*/ 389576 w 868002"/>
                <a:gd name="connsiteY64" fmla="*/ 314609 h 563205"/>
                <a:gd name="connsiteX65" fmla="*/ 370870 w 868002"/>
                <a:gd name="connsiteY65" fmla="*/ 359750 h 563205"/>
                <a:gd name="connsiteX66" fmla="*/ 389576 w 868002"/>
                <a:gd name="connsiteY66" fmla="*/ 404529 h 563205"/>
                <a:gd name="connsiteX67" fmla="*/ 434181 w 868002"/>
                <a:gd name="connsiteY67" fmla="*/ 422947 h 563205"/>
                <a:gd name="connsiteX68" fmla="*/ 478786 w 868002"/>
                <a:gd name="connsiteY68" fmla="*/ 404529 h 563205"/>
                <a:gd name="connsiteX69" fmla="*/ 497491 w 868002"/>
                <a:gd name="connsiteY69" fmla="*/ 359750 h 563205"/>
                <a:gd name="connsiteX70" fmla="*/ 478786 w 868002"/>
                <a:gd name="connsiteY70" fmla="*/ 314609 h 563205"/>
                <a:gd name="connsiteX71" fmla="*/ 434181 w 868002"/>
                <a:gd name="connsiteY71" fmla="*/ 295830 h 563205"/>
                <a:gd name="connsiteX72" fmla="*/ 276264 w 868002"/>
                <a:gd name="connsiteY72" fmla="*/ 295830 h 563205"/>
                <a:gd name="connsiteX73" fmla="*/ 231299 w 868002"/>
                <a:gd name="connsiteY73" fmla="*/ 314609 h 563205"/>
                <a:gd name="connsiteX74" fmla="*/ 212594 w 868002"/>
                <a:gd name="connsiteY74" fmla="*/ 359750 h 563205"/>
                <a:gd name="connsiteX75" fmla="*/ 231299 w 868002"/>
                <a:gd name="connsiteY75" fmla="*/ 404529 h 563205"/>
                <a:gd name="connsiteX76" fmla="*/ 276264 w 868002"/>
                <a:gd name="connsiteY76" fmla="*/ 422947 h 563205"/>
                <a:gd name="connsiteX77" fmla="*/ 320869 w 868002"/>
                <a:gd name="connsiteY77" fmla="*/ 404529 h 563205"/>
                <a:gd name="connsiteX78" fmla="*/ 339215 w 868002"/>
                <a:gd name="connsiteY78" fmla="*/ 359750 h 563205"/>
                <a:gd name="connsiteX79" fmla="*/ 320869 w 868002"/>
                <a:gd name="connsiteY79" fmla="*/ 314609 h 563205"/>
                <a:gd name="connsiteX80" fmla="*/ 276264 w 868002"/>
                <a:gd name="connsiteY80" fmla="*/ 295830 h 563205"/>
                <a:gd name="connsiteX81" fmla="*/ 117988 w 868002"/>
                <a:gd name="connsiteY81" fmla="*/ 295830 h 563205"/>
                <a:gd name="connsiteX82" fmla="*/ 73023 w 868002"/>
                <a:gd name="connsiteY82" fmla="*/ 314609 h 563205"/>
                <a:gd name="connsiteX83" fmla="*/ 54317 w 868002"/>
                <a:gd name="connsiteY83" fmla="*/ 359750 h 563205"/>
                <a:gd name="connsiteX84" fmla="*/ 73023 w 868002"/>
                <a:gd name="connsiteY84" fmla="*/ 404529 h 563205"/>
                <a:gd name="connsiteX85" fmla="*/ 117988 w 868002"/>
                <a:gd name="connsiteY85" fmla="*/ 422947 h 563205"/>
                <a:gd name="connsiteX86" fmla="*/ 162593 w 868002"/>
                <a:gd name="connsiteY86" fmla="*/ 404529 h 563205"/>
                <a:gd name="connsiteX87" fmla="*/ 180938 w 868002"/>
                <a:gd name="connsiteY87" fmla="*/ 359750 h 563205"/>
                <a:gd name="connsiteX88" fmla="*/ 162593 w 868002"/>
                <a:gd name="connsiteY88" fmla="*/ 314609 h 563205"/>
                <a:gd name="connsiteX89" fmla="*/ 117988 w 868002"/>
                <a:gd name="connsiteY89" fmla="*/ 295830 h 563205"/>
                <a:gd name="connsiteX90" fmla="*/ 117988 w 868002"/>
                <a:gd name="connsiteY90" fmla="*/ 241300 h 563205"/>
                <a:gd name="connsiteX91" fmla="*/ 276264 w 868002"/>
                <a:gd name="connsiteY91" fmla="*/ 241300 h 563205"/>
                <a:gd name="connsiteX92" fmla="*/ 434181 w 868002"/>
                <a:gd name="connsiteY92" fmla="*/ 241300 h 563205"/>
                <a:gd name="connsiteX93" fmla="*/ 592098 w 868002"/>
                <a:gd name="connsiteY93" fmla="*/ 241300 h 563205"/>
                <a:gd name="connsiteX94" fmla="*/ 750374 w 868002"/>
                <a:gd name="connsiteY94" fmla="*/ 241300 h 563205"/>
                <a:gd name="connsiteX95" fmla="*/ 833469 w 868002"/>
                <a:gd name="connsiteY95" fmla="*/ 276329 h 563205"/>
                <a:gd name="connsiteX96" fmla="*/ 868002 w 868002"/>
                <a:gd name="connsiteY96" fmla="*/ 359750 h 563205"/>
                <a:gd name="connsiteX97" fmla="*/ 833469 w 868002"/>
                <a:gd name="connsiteY97" fmla="*/ 442809 h 563205"/>
                <a:gd name="connsiteX98" fmla="*/ 750374 w 868002"/>
                <a:gd name="connsiteY98" fmla="*/ 477477 h 563205"/>
                <a:gd name="connsiteX99" fmla="*/ 687029 w 868002"/>
                <a:gd name="connsiteY99" fmla="*/ 477477 h 563205"/>
                <a:gd name="connsiteX100" fmla="*/ 687029 w 868002"/>
                <a:gd name="connsiteY100" fmla="*/ 527050 h 563205"/>
                <a:gd name="connsiteX101" fmla="*/ 723080 w 868002"/>
                <a:gd name="connsiteY101" fmla="*/ 527050 h 563205"/>
                <a:gd name="connsiteX102" fmla="*/ 741004 w 868002"/>
                <a:gd name="connsiteY102" fmla="*/ 545307 h 563205"/>
                <a:gd name="connsiteX103" fmla="*/ 723080 w 868002"/>
                <a:gd name="connsiteY103" fmla="*/ 563205 h 563205"/>
                <a:gd name="connsiteX104" fmla="*/ 614824 w 868002"/>
                <a:gd name="connsiteY104" fmla="*/ 563205 h 563205"/>
                <a:gd name="connsiteX105" fmla="*/ 596900 w 868002"/>
                <a:gd name="connsiteY105" fmla="*/ 545307 h 563205"/>
                <a:gd name="connsiteX106" fmla="*/ 614824 w 868002"/>
                <a:gd name="connsiteY106" fmla="*/ 527050 h 563205"/>
                <a:gd name="connsiteX107" fmla="*/ 650875 w 868002"/>
                <a:gd name="connsiteY107" fmla="*/ 527050 h 563205"/>
                <a:gd name="connsiteX108" fmla="*/ 650875 w 868002"/>
                <a:gd name="connsiteY108" fmla="*/ 477477 h 563205"/>
                <a:gd name="connsiteX109" fmla="*/ 592098 w 868002"/>
                <a:gd name="connsiteY109" fmla="*/ 477477 h 563205"/>
                <a:gd name="connsiteX110" fmla="*/ 434181 w 868002"/>
                <a:gd name="connsiteY110" fmla="*/ 477477 h 563205"/>
                <a:gd name="connsiteX111" fmla="*/ 276264 w 868002"/>
                <a:gd name="connsiteY111" fmla="*/ 477477 h 563205"/>
                <a:gd name="connsiteX112" fmla="*/ 234588 w 868002"/>
                <a:gd name="connsiteY112" fmla="*/ 477477 h 563205"/>
                <a:gd name="connsiteX113" fmla="*/ 234588 w 868002"/>
                <a:gd name="connsiteY113" fmla="*/ 527050 h 563205"/>
                <a:gd name="connsiteX114" fmla="*/ 270643 w 868002"/>
                <a:gd name="connsiteY114" fmla="*/ 527050 h 563205"/>
                <a:gd name="connsiteX115" fmla="*/ 288566 w 868002"/>
                <a:gd name="connsiteY115" fmla="*/ 545307 h 563205"/>
                <a:gd name="connsiteX116" fmla="*/ 270643 w 868002"/>
                <a:gd name="connsiteY116" fmla="*/ 563205 h 563205"/>
                <a:gd name="connsiteX117" fmla="*/ 162385 w 868002"/>
                <a:gd name="connsiteY117" fmla="*/ 563205 h 563205"/>
                <a:gd name="connsiteX118" fmla="*/ 144462 w 868002"/>
                <a:gd name="connsiteY118" fmla="*/ 545307 h 563205"/>
                <a:gd name="connsiteX119" fmla="*/ 162385 w 868002"/>
                <a:gd name="connsiteY119" fmla="*/ 527050 h 563205"/>
                <a:gd name="connsiteX120" fmla="*/ 198437 w 868002"/>
                <a:gd name="connsiteY120" fmla="*/ 527050 h 563205"/>
                <a:gd name="connsiteX121" fmla="*/ 198437 w 868002"/>
                <a:gd name="connsiteY121" fmla="*/ 477477 h 563205"/>
                <a:gd name="connsiteX122" fmla="*/ 117988 w 868002"/>
                <a:gd name="connsiteY122" fmla="*/ 477477 h 563205"/>
                <a:gd name="connsiteX123" fmla="*/ 34533 w 868002"/>
                <a:gd name="connsiteY123" fmla="*/ 442809 h 563205"/>
                <a:gd name="connsiteX124" fmla="*/ 0 w 868002"/>
                <a:gd name="connsiteY124" fmla="*/ 359750 h 563205"/>
                <a:gd name="connsiteX125" fmla="*/ 34533 w 868002"/>
                <a:gd name="connsiteY125" fmla="*/ 276329 h 563205"/>
                <a:gd name="connsiteX126" fmla="*/ 117988 w 868002"/>
                <a:gd name="connsiteY126" fmla="*/ 241300 h 563205"/>
                <a:gd name="connsiteX127" fmla="*/ 666620 w 868002"/>
                <a:gd name="connsiteY127" fmla="*/ 193560 h 563205"/>
                <a:gd name="connsiteX128" fmla="*/ 666620 w 868002"/>
                <a:gd name="connsiteY128" fmla="*/ 197525 h 563205"/>
                <a:gd name="connsiteX129" fmla="*/ 675989 w 868002"/>
                <a:gd name="connsiteY129" fmla="*/ 197525 h 563205"/>
                <a:gd name="connsiteX130" fmla="*/ 686798 w 868002"/>
                <a:gd name="connsiteY130" fmla="*/ 197525 h 563205"/>
                <a:gd name="connsiteX131" fmla="*/ 697607 w 868002"/>
                <a:gd name="connsiteY131" fmla="*/ 197525 h 563205"/>
                <a:gd name="connsiteX132" fmla="*/ 706976 w 868002"/>
                <a:gd name="connsiteY132" fmla="*/ 197525 h 563205"/>
                <a:gd name="connsiteX133" fmla="*/ 706976 w 868002"/>
                <a:gd name="connsiteY133" fmla="*/ 193560 h 563205"/>
                <a:gd name="connsiteX134" fmla="*/ 697607 w 868002"/>
                <a:gd name="connsiteY134" fmla="*/ 193560 h 563205"/>
                <a:gd name="connsiteX135" fmla="*/ 686798 w 868002"/>
                <a:gd name="connsiteY135" fmla="*/ 193560 h 563205"/>
                <a:gd name="connsiteX136" fmla="*/ 675989 w 868002"/>
                <a:gd name="connsiteY136" fmla="*/ 193560 h 563205"/>
                <a:gd name="connsiteX137" fmla="*/ 339235 w 868002"/>
                <a:gd name="connsiteY137" fmla="*/ 193560 h 563205"/>
                <a:gd name="connsiteX138" fmla="*/ 339235 w 868002"/>
                <a:gd name="connsiteY138" fmla="*/ 197525 h 563205"/>
                <a:gd name="connsiteX139" fmla="*/ 348603 w 868002"/>
                <a:gd name="connsiteY139" fmla="*/ 197525 h 563205"/>
                <a:gd name="connsiteX140" fmla="*/ 359773 w 868002"/>
                <a:gd name="connsiteY140" fmla="*/ 197525 h 563205"/>
                <a:gd name="connsiteX141" fmla="*/ 370582 w 868002"/>
                <a:gd name="connsiteY141" fmla="*/ 197525 h 563205"/>
                <a:gd name="connsiteX142" fmla="*/ 379950 w 868002"/>
                <a:gd name="connsiteY142" fmla="*/ 197525 h 563205"/>
                <a:gd name="connsiteX143" fmla="*/ 379950 w 868002"/>
                <a:gd name="connsiteY143" fmla="*/ 193560 h 563205"/>
                <a:gd name="connsiteX144" fmla="*/ 370582 w 868002"/>
                <a:gd name="connsiteY144" fmla="*/ 193560 h 563205"/>
                <a:gd name="connsiteX145" fmla="*/ 359773 w 868002"/>
                <a:gd name="connsiteY145" fmla="*/ 193560 h 563205"/>
                <a:gd name="connsiteX146" fmla="*/ 348603 w 868002"/>
                <a:gd name="connsiteY146" fmla="*/ 193560 h 563205"/>
                <a:gd name="connsiteX147" fmla="*/ 486463 w 868002"/>
                <a:gd name="connsiteY147" fmla="*/ 188514 h 563205"/>
                <a:gd name="connsiteX148" fmla="*/ 486463 w 868002"/>
                <a:gd name="connsiteY148" fmla="*/ 197525 h 563205"/>
                <a:gd name="connsiteX149" fmla="*/ 540150 w 868002"/>
                <a:gd name="connsiteY149" fmla="*/ 197525 h 563205"/>
                <a:gd name="connsiteX150" fmla="*/ 593477 w 868002"/>
                <a:gd name="connsiteY150" fmla="*/ 197525 h 563205"/>
                <a:gd name="connsiteX151" fmla="*/ 593477 w 868002"/>
                <a:gd name="connsiteY151" fmla="*/ 188514 h 563205"/>
                <a:gd name="connsiteX152" fmla="*/ 540150 w 868002"/>
                <a:gd name="connsiteY152" fmla="*/ 188514 h 563205"/>
                <a:gd name="connsiteX153" fmla="*/ 159438 w 868002"/>
                <a:gd name="connsiteY153" fmla="*/ 188514 h 563205"/>
                <a:gd name="connsiteX154" fmla="*/ 159438 w 868002"/>
                <a:gd name="connsiteY154" fmla="*/ 197525 h 563205"/>
                <a:gd name="connsiteX155" fmla="*/ 213125 w 868002"/>
                <a:gd name="connsiteY155" fmla="*/ 197525 h 563205"/>
                <a:gd name="connsiteX156" fmla="*/ 266812 w 868002"/>
                <a:gd name="connsiteY156" fmla="*/ 197525 h 563205"/>
                <a:gd name="connsiteX157" fmla="*/ 266812 w 868002"/>
                <a:gd name="connsiteY157" fmla="*/ 188514 h 563205"/>
                <a:gd name="connsiteX158" fmla="*/ 213125 w 868002"/>
                <a:gd name="connsiteY158" fmla="*/ 188514 h 563205"/>
                <a:gd name="connsiteX159" fmla="*/ 697607 w 868002"/>
                <a:gd name="connsiteY159" fmla="*/ 163283 h 563205"/>
                <a:gd name="connsiteX160" fmla="*/ 688600 w 868002"/>
                <a:gd name="connsiteY160" fmla="*/ 176259 h 563205"/>
                <a:gd name="connsiteX161" fmla="*/ 693284 w 868002"/>
                <a:gd name="connsiteY161" fmla="*/ 176259 h 563205"/>
                <a:gd name="connsiteX162" fmla="*/ 693284 w 868002"/>
                <a:gd name="connsiteY162" fmla="*/ 189235 h 563205"/>
                <a:gd name="connsiteX163" fmla="*/ 697607 w 868002"/>
                <a:gd name="connsiteY163" fmla="*/ 189235 h 563205"/>
                <a:gd name="connsiteX164" fmla="*/ 702292 w 868002"/>
                <a:gd name="connsiteY164" fmla="*/ 189235 h 563205"/>
                <a:gd name="connsiteX165" fmla="*/ 702292 w 868002"/>
                <a:gd name="connsiteY165" fmla="*/ 176259 h 563205"/>
                <a:gd name="connsiteX166" fmla="*/ 706976 w 868002"/>
                <a:gd name="connsiteY166" fmla="*/ 176259 h 563205"/>
                <a:gd name="connsiteX167" fmla="*/ 675989 w 868002"/>
                <a:gd name="connsiteY167" fmla="*/ 163283 h 563205"/>
                <a:gd name="connsiteX168" fmla="*/ 666620 w 868002"/>
                <a:gd name="connsiteY168" fmla="*/ 176259 h 563205"/>
                <a:gd name="connsiteX169" fmla="*/ 671305 w 868002"/>
                <a:gd name="connsiteY169" fmla="*/ 176259 h 563205"/>
                <a:gd name="connsiteX170" fmla="*/ 671305 w 868002"/>
                <a:gd name="connsiteY170" fmla="*/ 189235 h 563205"/>
                <a:gd name="connsiteX171" fmla="*/ 675989 w 868002"/>
                <a:gd name="connsiteY171" fmla="*/ 189235 h 563205"/>
                <a:gd name="connsiteX172" fmla="*/ 680312 w 868002"/>
                <a:gd name="connsiteY172" fmla="*/ 189235 h 563205"/>
                <a:gd name="connsiteX173" fmla="*/ 680312 w 868002"/>
                <a:gd name="connsiteY173" fmla="*/ 176259 h 563205"/>
                <a:gd name="connsiteX174" fmla="*/ 684996 w 868002"/>
                <a:gd name="connsiteY174" fmla="*/ 176259 h 563205"/>
                <a:gd name="connsiteX175" fmla="*/ 486463 w 868002"/>
                <a:gd name="connsiteY175" fmla="*/ 163283 h 563205"/>
                <a:gd name="connsiteX176" fmla="*/ 486463 w 868002"/>
                <a:gd name="connsiteY176" fmla="*/ 173015 h 563205"/>
                <a:gd name="connsiteX177" fmla="*/ 540150 w 868002"/>
                <a:gd name="connsiteY177" fmla="*/ 173015 h 563205"/>
                <a:gd name="connsiteX178" fmla="*/ 593477 w 868002"/>
                <a:gd name="connsiteY178" fmla="*/ 173015 h 563205"/>
                <a:gd name="connsiteX179" fmla="*/ 593477 w 868002"/>
                <a:gd name="connsiteY179" fmla="*/ 163283 h 563205"/>
                <a:gd name="connsiteX180" fmla="*/ 540150 w 868002"/>
                <a:gd name="connsiteY180" fmla="*/ 163283 h 563205"/>
                <a:gd name="connsiteX181" fmla="*/ 370582 w 868002"/>
                <a:gd name="connsiteY181" fmla="*/ 163283 h 563205"/>
                <a:gd name="connsiteX182" fmla="*/ 361214 w 868002"/>
                <a:gd name="connsiteY182" fmla="*/ 176259 h 563205"/>
                <a:gd name="connsiteX183" fmla="*/ 365898 w 868002"/>
                <a:gd name="connsiteY183" fmla="*/ 176259 h 563205"/>
                <a:gd name="connsiteX184" fmla="*/ 365898 w 868002"/>
                <a:gd name="connsiteY184" fmla="*/ 189235 h 563205"/>
                <a:gd name="connsiteX185" fmla="*/ 370582 w 868002"/>
                <a:gd name="connsiteY185" fmla="*/ 189235 h 563205"/>
                <a:gd name="connsiteX186" fmla="*/ 375266 w 868002"/>
                <a:gd name="connsiteY186" fmla="*/ 189235 h 563205"/>
                <a:gd name="connsiteX187" fmla="*/ 375266 w 868002"/>
                <a:gd name="connsiteY187" fmla="*/ 176259 h 563205"/>
                <a:gd name="connsiteX188" fmla="*/ 379590 w 868002"/>
                <a:gd name="connsiteY188" fmla="*/ 176259 h 563205"/>
                <a:gd name="connsiteX189" fmla="*/ 348603 w 868002"/>
                <a:gd name="connsiteY189" fmla="*/ 163283 h 563205"/>
                <a:gd name="connsiteX190" fmla="*/ 339595 w 868002"/>
                <a:gd name="connsiteY190" fmla="*/ 176259 h 563205"/>
                <a:gd name="connsiteX191" fmla="*/ 343919 w 868002"/>
                <a:gd name="connsiteY191" fmla="*/ 176259 h 563205"/>
                <a:gd name="connsiteX192" fmla="*/ 343919 w 868002"/>
                <a:gd name="connsiteY192" fmla="*/ 189235 h 563205"/>
                <a:gd name="connsiteX193" fmla="*/ 348603 w 868002"/>
                <a:gd name="connsiteY193" fmla="*/ 189235 h 563205"/>
                <a:gd name="connsiteX194" fmla="*/ 353287 w 868002"/>
                <a:gd name="connsiteY194" fmla="*/ 189235 h 563205"/>
                <a:gd name="connsiteX195" fmla="*/ 353287 w 868002"/>
                <a:gd name="connsiteY195" fmla="*/ 176259 h 563205"/>
                <a:gd name="connsiteX196" fmla="*/ 357971 w 868002"/>
                <a:gd name="connsiteY196" fmla="*/ 176259 h 563205"/>
                <a:gd name="connsiteX197" fmla="*/ 159438 w 868002"/>
                <a:gd name="connsiteY197" fmla="*/ 163283 h 563205"/>
                <a:gd name="connsiteX198" fmla="*/ 159438 w 868002"/>
                <a:gd name="connsiteY198" fmla="*/ 173015 h 563205"/>
                <a:gd name="connsiteX199" fmla="*/ 213125 w 868002"/>
                <a:gd name="connsiteY199" fmla="*/ 173015 h 563205"/>
                <a:gd name="connsiteX200" fmla="*/ 266812 w 868002"/>
                <a:gd name="connsiteY200" fmla="*/ 173015 h 563205"/>
                <a:gd name="connsiteX201" fmla="*/ 266812 w 868002"/>
                <a:gd name="connsiteY201" fmla="*/ 163283 h 563205"/>
                <a:gd name="connsiteX202" fmla="*/ 213125 w 868002"/>
                <a:gd name="connsiteY202" fmla="*/ 163283 h 563205"/>
                <a:gd name="connsiteX203" fmla="*/ 563931 w 868002"/>
                <a:gd name="connsiteY203" fmla="*/ 12357 h 563205"/>
                <a:gd name="connsiteX204" fmla="*/ 563931 w 868002"/>
                <a:gd name="connsiteY204" fmla="*/ 71729 h 563205"/>
                <a:gd name="connsiteX205" fmla="*/ 563931 w 868002"/>
                <a:gd name="connsiteY205" fmla="*/ 72090 h 563205"/>
                <a:gd name="connsiteX206" fmla="*/ 569336 w 868002"/>
                <a:gd name="connsiteY206" fmla="*/ 80380 h 563205"/>
                <a:gd name="connsiteX207" fmla="*/ 574740 w 868002"/>
                <a:gd name="connsiteY207" fmla="*/ 72090 h 563205"/>
                <a:gd name="connsiteX208" fmla="*/ 580505 w 868002"/>
                <a:gd name="connsiteY208" fmla="*/ 80380 h 563205"/>
                <a:gd name="connsiteX209" fmla="*/ 585910 w 868002"/>
                <a:gd name="connsiteY209" fmla="*/ 72090 h 563205"/>
                <a:gd name="connsiteX210" fmla="*/ 591315 w 868002"/>
                <a:gd name="connsiteY210" fmla="*/ 80380 h 563205"/>
                <a:gd name="connsiteX211" fmla="*/ 596720 w 868002"/>
                <a:gd name="connsiteY211" fmla="*/ 72090 h 563205"/>
                <a:gd name="connsiteX212" fmla="*/ 602124 w 868002"/>
                <a:gd name="connsiteY212" fmla="*/ 80380 h 563205"/>
                <a:gd name="connsiteX213" fmla="*/ 607529 w 868002"/>
                <a:gd name="connsiteY213" fmla="*/ 72090 h 563205"/>
                <a:gd name="connsiteX214" fmla="*/ 613294 w 868002"/>
                <a:gd name="connsiteY214" fmla="*/ 80380 h 563205"/>
                <a:gd name="connsiteX215" fmla="*/ 618699 w 868002"/>
                <a:gd name="connsiteY215" fmla="*/ 72090 h 563205"/>
                <a:gd name="connsiteX216" fmla="*/ 624103 w 868002"/>
                <a:gd name="connsiteY216" fmla="*/ 80380 h 563205"/>
                <a:gd name="connsiteX217" fmla="*/ 629508 w 868002"/>
                <a:gd name="connsiteY217" fmla="*/ 72090 h 563205"/>
                <a:gd name="connsiteX218" fmla="*/ 629508 w 868002"/>
                <a:gd name="connsiteY218" fmla="*/ 12357 h 563205"/>
                <a:gd name="connsiteX219" fmla="*/ 236906 w 868002"/>
                <a:gd name="connsiteY219" fmla="*/ 12357 h 563205"/>
                <a:gd name="connsiteX220" fmla="*/ 236906 w 868002"/>
                <a:gd name="connsiteY220" fmla="*/ 71729 h 563205"/>
                <a:gd name="connsiteX221" fmla="*/ 236906 w 868002"/>
                <a:gd name="connsiteY221" fmla="*/ 72090 h 563205"/>
                <a:gd name="connsiteX222" fmla="*/ 242310 w 868002"/>
                <a:gd name="connsiteY222" fmla="*/ 80380 h 563205"/>
                <a:gd name="connsiteX223" fmla="*/ 247715 w 868002"/>
                <a:gd name="connsiteY223" fmla="*/ 72090 h 563205"/>
                <a:gd name="connsiteX224" fmla="*/ 253120 w 868002"/>
                <a:gd name="connsiteY224" fmla="*/ 80380 h 563205"/>
                <a:gd name="connsiteX225" fmla="*/ 258524 w 868002"/>
                <a:gd name="connsiteY225" fmla="*/ 72090 h 563205"/>
                <a:gd name="connsiteX226" fmla="*/ 264289 w 868002"/>
                <a:gd name="connsiteY226" fmla="*/ 80380 h 563205"/>
                <a:gd name="connsiteX227" fmla="*/ 269694 w 868002"/>
                <a:gd name="connsiteY227" fmla="*/ 72090 h 563205"/>
                <a:gd name="connsiteX228" fmla="*/ 275099 w 868002"/>
                <a:gd name="connsiteY228" fmla="*/ 80380 h 563205"/>
                <a:gd name="connsiteX229" fmla="*/ 280864 w 868002"/>
                <a:gd name="connsiteY229" fmla="*/ 72090 h 563205"/>
                <a:gd name="connsiteX230" fmla="*/ 286269 w 868002"/>
                <a:gd name="connsiteY230" fmla="*/ 80380 h 563205"/>
                <a:gd name="connsiteX231" fmla="*/ 291673 w 868002"/>
                <a:gd name="connsiteY231" fmla="*/ 72090 h 563205"/>
                <a:gd name="connsiteX232" fmla="*/ 297078 w 868002"/>
                <a:gd name="connsiteY232" fmla="*/ 80380 h 563205"/>
                <a:gd name="connsiteX233" fmla="*/ 302483 w 868002"/>
                <a:gd name="connsiteY233" fmla="*/ 72090 h 563205"/>
                <a:gd name="connsiteX234" fmla="*/ 302483 w 868002"/>
                <a:gd name="connsiteY234" fmla="*/ 12357 h 563205"/>
                <a:gd name="connsiteX235" fmla="*/ 474573 w 868002"/>
                <a:gd name="connsiteY235" fmla="*/ 0 h 563205"/>
                <a:gd name="connsiteX236" fmla="*/ 536575 w 868002"/>
                <a:gd name="connsiteY236" fmla="*/ 0 h 563205"/>
                <a:gd name="connsiteX237" fmla="*/ 540150 w 868002"/>
                <a:gd name="connsiteY237" fmla="*/ 0 h 563205"/>
                <a:gd name="connsiteX238" fmla="*/ 563931 w 868002"/>
                <a:gd name="connsiteY238" fmla="*/ 0 h 563205"/>
                <a:gd name="connsiteX239" fmla="*/ 629508 w 868002"/>
                <a:gd name="connsiteY239" fmla="*/ 0 h 563205"/>
                <a:gd name="connsiteX240" fmla="*/ 656866 w 868002"/>
                <a:gd name="connsiteY240" fmla="*/ 0 h 563205"/>
                <a:gd name="connsiteX241" fmla="*/ 675989 w 868002"/>
                <a:gd name="connsiteY241" fmla="*/ 0 h 563205"/>
                <a:gd name="connsiteX242" fmla="*/ 686798 w 868002"/>
                <a:gd name="connsiteY242" fmla="*/ 0 h 563205"/>
                <a:gd name="connsiteX243" fmla="*/ 697607 w 868002"/>
                <a:gd name="connsiteY243" fmla="*/ 0 h 563205"/>
                <a:gd name="connsiteX244" fmla="*/ 718866 w 868002"/>
                <a:gd name="connsiteY244" fmla="*/ 0 h 563205"/>
                <a:gd name="connsiteX245" fmla="*/ 731477 w 868002"/>
                <a:gd name="connsiteY245" fmla="*/ 12616 h 563205"/>
                <a:gd name="connsiteX246" fmla="*/ 731477 w 868002"/>
                <a:gd name="connsiteY246" fmla="*/ 210862 h 563205"/>
                <a:gd name="connsiteX247" fmla="*/ 718866 w 868002"/>
                <a:gd name="connsiteY247" fmla="*/ 223478 h 563205"/>
                <a:gd name="connsiteX248" fmla="*/ 697607 w 868002"/>
                <a:gd name="connsiteY248" fmla="*/ 223478 h 563205"/>
                <a:gd name="connsiteX249" fmla="*/ 686798 w 868002"/>
                <a:gd name="connsiteY249" fmla="*/ 223478 h 563205"/>
                <a:gd name="connsiteX250" fmla="*/ 675989 w 868002"/>
                <a:gd name="connsiteY250" fmla="*/ 223478 h 563205"/>
                <a:gd name="connsiteX251" fmla="*/ 540150 w 868002"/>
                <a:gd name="connsiteY251" fmla="*/ 223478 h 563205"/>
                <a:gd name="connsiteX252" fmla="*/ 474573 w 868002"/>
                <a:gd name="connsiteY252" fmla="*/ 223478 h 563205"/>
                <a:gd name="connsiteX253" fmla="*/ 461962 w 868002"/>
                <a:gd name="connsiteY253" fmla="*/ 210862 h 563205"/>
                <a:gd name="connsiteX254" fmla="*/ 461962 w 868002"/>
                <a:gd name="connsiteY254" fmla="*/ 12616 h 563205"/>
                <a:gd name="connsiteX255" fmla="*/ 474573 w 868002"/>
                <a:gd name="connsiteY255" fmla="*/ 0 h 563205"/>
                <a:gd name="connsiteX256" fmla="*/ 147548 w 868002"/>
                <a:gd name="connsiteY256" fmla="*/ 0 h 563205"/>
                <a:gd name="connsiteX257" fmla="*/ 209550 w 868002"/>
                <a:gd name="connsiteY257" fmla="*/ 0 h 563205"/>
                <a:gd name="connsiteX258" fmla="*/ 213125 w 868002"/>
                <a:gd name="connsiteY258" fmla="*/ 0 h 563205"/>
                <a:gd name="connsiteX259" fmla="*/ 236906 w 868002"/>
                <a:gd name="connsiteY259" fmla="*/ 0 h 563205"/>
                <a:gd name="connsiteX260" fmla="*/ 302483 w 868002"/>
                <a:gd name="connsiteY260" fmla="*/ 0 h 563205"/>
                <a:gd name="connsiteX261" fmla="*/ 329841 w 868002"/>
                <a:gd name="connsiteY261" fmla="*/ 0 h 563205"/>
                <a:gd name="connsiteX262" fmla="*/ 348603 w 868002"/>
                <a:gd name="connsiteY262" fmla="*/ 0 h 563205"/>
                <a:gd name="connsiteX263" fmla="*/ 359773 w 868002"/>
                <a:gd name="connsiteY263" fmla="*/ 0 h 563205"/>
                <a:gd name="connsiteX264" fmla="*/ 370582 w 868002"/>
                <a:gd name="connsiteY264" fmla="*/ 0 h 563205"/>
                <a:gd name="connsiteX265" fmla="*/ 391840 w 868002"/>
                <a:gd name="connsiteY265" fmla="*/ 0 h 563205"/>
                <a:gd name="connsiteX266" fmla="*/ 404451 w 868002"/>
                <a:gd name="connsiteY266" fmla="*/ 12616 h 563205"/>
                <a:gd name="connsiteX267" fmla="*/ 404451 w 868002"/>
                <a:gd name="connsiteY267" fmla="*/ 210862 h 563205"/>
                <a:gd name="connsiteX268" fmla="*/ 391840 w 868002"/>
                <a:gd name="connsiteY268" fmla="*/ 223478 h 563205"/>
                <a:gd name="connsiteX269" fmla="*/ 370582 w 868002"/>
                <a:gd name="connsiteY269" fmla="*/ 223478 h 563205"/>
                <a:gd name="connsiteX270" fmla="*/ 359773 w 868002"/>
                <a:gd name="connsiteY270" fmla="*/ 223478 h 563205"/>
                <a:gd name="connsiteX271" fmla="*/ 348603 w 868002"/>
                <a:gd name="connsiteY271" fmla="*/ 223478 h 563205"/>
                <a:gd name="connsiteX272" fmla="*/ 213125 w 868002"/>
                <a:gd name="connsiteY272" fmla="*/ 223478 h 563205"/>
                <a:gd name="connsiteX273" fmla="*/ 147548 w 868002"/>
                <a:gd name="connsiteY273" fmla="*/ 223478 h 563205"/>
                <a:gd name="connsiteX274" fmla="*/ 134937 w 868002"/>
                <a:gd name="connsiteY274" fmla="*/ 210862 h 563205"/>
                <a:gd name="connsiteX275" fmla="*/ 134937 w 868002"/>
                <a:gd name="connsiteY275" fmla="*/ 12616 h 563205"/>
                <a:gd name="connsiteX276" fmla="*/ 147548 w 868002"/>
                <a:gd name="connsiteY276" fmla="*/ 0 h 56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</a:cxnLst>
              <a:rect l="l" t="t" r="r" b="b"/>
              <a:pathLst>
                <a:path w="868002" h="563205">
                  <a:moveTo>
                    <a:pt x="750374" y="332304"/>
                  </a:moveTo>
                  <a:cubicBezTo>
                    <a:pt x="757928" y="332304"/>
                    <a:pt x="764763" y="335554"/>
                    <a:pt x="769799" y="340249"/>
                  </a:cubicBezTo>
                  <a:cubicBezTo>
                    <a:pt x="774476" y="345305"/>
                    <a:pt x="777713" y="351805"/>
                    <a:pt x="777713" y="359750"/>
                  </a:cubicBezTo>
                  <a:cubicBezTo>
                    <a:pt x="777713" y="366972"/>
                    <a:pt x="774476" y="373834"/>
                    <a:pt x="769799" y="378889"/>
                  </a:cubicBezTo>
                  <a:cubicBezTo>
                    <a:pt x="764763" y="383584"/>
                    <a:pt x="757928" y="386834"/>
                    <a:pt x="750374" y="386834"/>
                  </a:cubicBezTo>
                  <a:cubicBezTo>
                    <a:pt x="743180" y="386834"/>
                    <a:pt x="736345" y="383584"/>
                    <a:pt x="731309" y="378889"/>
                  </a:cubicBezTo>
                  <a:cubicBezTo>
                    <a:pt x="726273" y="373834"/>
                    <a:pt x="723395" y="366972"/>
                    <a:pt x="723395" y="359750"/>
                  </a:cubicBezTo>
                  <a:cubicBezTo>
                    <a:pt x="723395" y="351805"/>
                    <a:pt x="726273" y="345305"/>
                    <a:pt x="731309" y="340249"/>
                  </a:cubicBezTo>
                  <a:cubicBezTo>
                    <a:pt x="736345" y="335554"/>
                    <a:pt x="743180" y="332304"/>
                    <a:pt x="750374" y="332304"/>
                  </a:cubicBezTo>
                  <a:close/>
                  <a:moveTo>
                    <a:pt x="592098" y="332304"/>
                  </a:moveTo>
                  <a:cubicBezTo>
                    <a:pt x="600012" y="332304"/>
                    <a:pt x="606487" y="335554"/>
                    <a:pt x="611523" y="340249"/>
                  </a:cubicBezTo>
                  <a:cubicBezTo>
                    <a:pt x="616199" y="345305"/>
                    <a:pt x="619437" y="351805"/>
                    <a:pt x="619437" y="359750"/>
                  </a:cubicBezTo>
                  <a:cubicBezTo>
                    <a:pt x="619437" y="366972"/>
                    <a:pt x="616199" y="373834"/>
                    <a:pt x="611523" y="378889"/>
                  </a:cubicBezTo>
                  <a:cubicBezTo>
                    <a:pt x="606487" y="383584"/>
                    <a:pt x="600012" y="386834"/>
                    <a:pt x="592098" y="386834"/>
                  </a:cubicBezTo>
                  <a:cubicBezTo>
                    <a:pt x="584904" y="386834"/>
                    <a:pt x="577709" y="383584"/>
                    <a:pt x="573033" y="378889"/>
                  </a:cubicBezTo>
                  <a:cubicBezTo>
                    <a:pt x="567997" y="373834"/>
                    <a:pt x="565119" y="366972"/>
                    <a:pt x="565119" y="359750"/>
                  </a:cubicBezTo>
                  <a:cubicBezTo>
                    <a:pt x="565119" y="351805"/>
                    <a:pt x="567997" y="345305"/>
                    <a:pt x="573033" y="340249"/>
                  </a:cubicBezTo>
                  <a:cubicBezTo>
                    <a:pt x="577709" y="335554"/>
                    <a:pt x="584904" y="332304"/>
                    <a:pt x="592098" y="332304"/>
                  </a:cubicBezTo>
                  <a:close/>
                  <a:moveTo>
                    <a:pt x="434181" y="332304"/>
                  </a:moveTo>
                  <a:cubicBezTo>
                    <a:pt x="441375" y="332304"/>
                    <a:pt x="448210" y="335554"/>
                    <a:pt x="453246" y="340249"/>
                  </a:cubicBezTo>
                  <a:cubicBezTo>
                    <a:pt x="457922" y="345305"/>
                    <a:pt x="461160" y="351805"/>
                    <a:pt x="461160" y="359750"/>
                  </a:cubicBezTo>
                  <a:cubicBezTo>
                    <a:pt x="461160" y="366972"/>
                    <a:pt x="457922" y="373834"/>
                    <a:pt x="453246" y="378889"/>
                  </a:cubicBezTo>
                  <a:cubicBezTo>
                    <a:pt x="448210" y="383584"/>
                    <a:pt x="441375" y="386834"/>
                    <a:pt x="434181" y="386834"/>
                  </a:cubicBezTo>
                  <a:cubicBezTo>
                    <a:pt x="426627" y="386834"/>
                    <a:pt x="419792" y="383584"/>
                    <a:pt x="415116" y="378889"/>
                  </a:cubicBezTo>
                  <a:cubicBezTo>
                    <a:pt x="410439" y="373834"/>
                    <a:pt x="407202" y="366972"/>
                    <a:pt x="407202" y="359750"/>
                  </a:cubicBezTo>
                  <a:cubicBezTo>
                    <a:pt x="407202" y="351805"/>
                    <a:pt x="410439" y="345305"/>
                    <a:pt x="415116" y="340249"/>
                  </a:cubicBezTo>
                  <a:cubicBezTo>
                    <a:pt x="419792" y="335554"/>
                    <a:pt x="426627" y="332304"/>
                    <a:pt x="434181" y="332304"/>
                  </a:cubicBezTo>
                  <a:close/>
                  <a:moveTo>
                    <a:pt x="276264" y="332304"/>
                  </a:moveTo>
                  <a:cubicBezTo>
                    <a:pt x="283458" y="332304"/>
                    <a:pt x="290293" y="335554"/>
                    <a:pt x="295329" y="340249"/>
                  </a:cubicBezTo>
                  <a:cubicBezTo>
                    <a:pt x="300006" y="345305"/>
                    <a:pt x="303243" y="351805"/>
                    <a:pt x="303243" y="359750"/>
                  </a:cubicBezTo>
                  <a:cubicBezTo>
                    <a:pt x="303243" y="366972"/>
                    <a:pt x="300006" y="373834"/>
                    <a:pt x="295329" y="378889"/>
                  </a:cubicBezTo>
                  <a:cubicBezTo>
                    <a:pt x="290293" y="383584"/>
                    <a:pt x="283458" y="386834"/>
                    <a:pt x="276264" y="386834"/>
                  </a:cubicBezTo>
                  <a:cubicBezTo>
                    <a:pt x="268710" y="386834"/>
                    <a:pt x="261875" y="383584"/>
                    <a:pt x="256839" y="378889"/>
                  </a:cubicBezTo>
                  <a:cubicBezTo>
                    <a:pt x="251803" y="373834"/>
                    <a:pt x="248925" y="366972"/>
                    <a:pt x="248925" y="359750"/>
                  </a:cubicBezTo>
                  <a:cubicBezTo>
                    <a:pt x="248925" y="351805"/>
                    <a:pt x="251803" y="345305"/>
                    <a:pt x="256839" y="340249"/>
                  </a:cubicBezTo>
                  <a:cubicBezTo>
                    <a:pt x="261875" y="335554"/>
                    <a:pt x="268710" y="332304"/>
                    <a:pt x="276264" y="332304"/>
                  </a:cubicBezTo>
                  <a:close/>
                  <a:moveTo>
                    <a:pt x="117988" y="332304"/>
                  </a:moveTo>
                  <a:cubicBezTo>
                    <a:pt x="125182" y="332304"/>
                    <a:pt x="132017" y="335554"/>
                    <a:pt x="137053" y="340249"/>
                  </a:cubicBezTo>
                  <a:cubicBezTo>
                    <a:pt x="142089" y="345305"/>
                    <a:pt x="144967" y="351805"/>
                    <a:pt x="144967" y="359750"/>
                  </a:cubicBezTo>
                  <a:cubicBezTo>
                    <a:pt x="144967" y="366972"/>
                    <a:pt x="142089" y="373834"/>
                    <a:pt x="137053" y="378889"/>
                  </a:cubicBezTo>
                  <a:cubicBezTo>
                    <a:pt x="132017" y="383584"/>
                    <a:pt x="125182" y="386834"/>
                    <a:pt x="117988" y="386834"/>
                  </a:cubicBezTo>
                  <a:cubicBezTo>
                    <a:pt x="110074" y="386834"/>
                    <a:pt x="103599" y="383584"/>
                    <a:pt x="98563" y="378889"/>
                  </a:cubicBezTo>
                  <a:cubicBezTo>
                    <a:pt x="93527" y="373834"/>
                    <a:pt x="90649" y="366972"/>
                    <a:pt x="90649" y="359750"/>
                  </a:cubicBezTo>
                  <a:cubicBezTo>
                    <a:pt x="90649" y="351805"/>
                    <a:pt x="93527" y="345305"/>
                    <a:pt x="98563" y="340249"/>
                  </a:cubicBezTo>
                  <a:cubicBezTo>
                    <a:pt x="103599" y="335554"/>
                    <a:pt x="110074" y="332304"/>
                    <a:pt x="117988" y="332304"/>
                  </a:cubicBezTo>
                  <a:close/>
                  <a:moveTo>
                    <a:pt x="750374" y="295830"/>
                  </a:moveTo>
                  <a:cubicBezTo>
                    <a:pt x="733108" y="295830"/>
                    <a:pt x="717280" y="303053"/>
                    <a:pt x="705769" y="314609"/>
                  </a:cubicBezTo>
                  <a:cubicBezTo>
                    <a:pt x="694258" y="326165"/>
                    <a:pt x="687423" y="342054"/>
                    <a:pt x="687423" y="359750"/>
                  </a:cubicBezTo>
                  <a:cubicBezTo>
                    <a:pt x="687423" y="377084"/>
                    <a:pt x="694258" y="392973"/>
                    <a:pt x="705769" y="404529"/>
                  </a:cubicBezTo>
                  <a:cubicBezTo>
                    <a:pt x="717280" y="416085"/>
                    <a:pt x="733108" y="422947"/>
                    <a:pt x="750374" y="422947"/>
                  </a:cubicBezTo>
                  <a:cubicBezTo>
                    <a:pt x="768001" y="422947"/>
                    <a:pt x="783828" y="416085"/>
                    <a:pt x="795339" y="404529"/>
                  </a:cubicBezTo>
                  <a:cubicBezTo>
                    <a:pt x="806850" y="392973"/>
                    <a:pt x="813685" y="377084"/>
                    <a:pt x="813685" y="359750"/>
                  </a:cubicBezTo>
                  <a:cubicBezTo>
                    <a:pt x="813685" y="342054"/>
                    <a:pt x="806850" y="326165"/>
                    <a:pt x="795339" y="314609"/>
                  </a:cubicBezTo>
                  <a:cubicBezTo>
                    <a:pt x="783828" y="303053"/>
                    <a:pt x="768001" y="295830"/>
                    <a:pt x="750374" y="295830"/>
                  </a:cubicBezTo>
                  <a:close/>
                  <a:moveTo>
                    <a:pt x="592098" y="295830"/>
                  </a:moveTo>
                  <a:cubicBezTo>
                    <a:pt x="574831" y="295830"/>
                    <a:pt x="559004" y="303053"/>
                    <a:pt x="547493" y="314609"/>
                  </a:cubicBezTo>
                  <a:cubicBezTo>
                    <a:pt x="535981" y="326165"/>
                    <a:pt x="528787" y="342054"/>
                    <a:pt x="528787" y="359750"/>
                  </a:cubicBezTo>
                  <a:cubicBezTo>
                    <a:pt x="528787" y="377084"/>
                    <a:pt x="535981" y="392973"/>
                    <a:pt x="547493" y="404529"/>
                  </a:cubicBezTo>
                  <a:cubicBezTo>
                    <a:pt x="559004" y="416085"/>
                    <a:pt x="574831" y="422947"/>
                    <a:pt x="592098" y="422947"/>
                  </a:cubicBezTo>
                  <a:cubicBezTo>
                    <a:pt x="609724" y="422947"/>
                    <a:pt x="625552" y="416085"/>
                    <a:pt x="637063" y="404529"/>
                  </a:cubicBezTo>
                  <a:cubicBezTo>
                    <a:pt x="648214" y="392973"/>
                    <a:pt x="655408" y="377084"/>
                    <a:pt x="655408" y="359750"/>
                  </a:cubicBezTo>
                  <a:cubicBezTo>
                    <a:pt x="655408" y="342054"/>
                    <a:pt x="648214" y="326165"/>
                    <a:pt x="637063" y="314609"/>
                  </a:cubicBezTo>
                  <a:cubicBezTo>
                    <a:pt x="625552" y="303053"/>
                    <a:pt x="609724" y="295830"/>
                    <a:pt x="592098" y="295830"/>
                  </a:cubicBezTo>
                  <a:close/>
                  <a:moveTo>
                    <a:pt x="434181" y="295830"/>
                  </a:moveTo>
                  <a:cubicBezTo>
                    <a:pt x="416914" y="295830"/>
                    <a:pt x="401087" y="303053"/>
                    <a:pt x="389576" y="314609"/>
                  </a:cubicBezTo>
                  <a:cubicBezTo>
                    <a:pt x="378065" y="326165"/>
                    <a:pt x="370870" y="342054"/>
                    <a:pt x="370870" y="359750"/>
                  </a:cubicBezTo>
                  <a:cubicBezTo>
                    <a:pt x="370870" y="377084"/>
                    <a:pt x="378065" y="392973"/>
                    <a:pt x="389576" y="404529"/>
                  </a:cubicBezTo>
                  <a:cubicBezTo>
                    <a:pt x="401087" y="416085"/>
                    <a:pt x="416914" y="422947"/>
                    <a:pt x="434181" y="422947"/>
                  </a:cubicBezTo>
                  <a:cubicBezTo>
                    <a:pt x="451447" y="422947"/>
                    <a:pt x="467275" y="416085"/>
                    <a:pt x="478786" y="404529"/>
                  </a:cubicBezTo>
                  <a:cubicBezTo>
                    <a:pt x="490297" y="392973"/>
                    <a:pt x="497491" y="377084"/>
                    <a:pt x="497491" y="359750"/>
                  </a:cubicBezTo>
                  <a:cubicBezTo>
                    <a:pt x="497491" y="342054"/>
                    <a:pt x="490297" y="326165"/>
                    <a:pt x="478786" y="314609"/>
                  </a:cubicBezTo>
                  <a:cubicBezTo>
                    <a:pt x="467275" y="303053"/>
                    <a:pt x="451447" y="295830"/>
                    <a:pt x="434181" y="295830"/>
                  </a:cubicBezTo>
                  <a:close/>
                  <a:moveTo>
                    <a:pt x="276264" y="295830"/>
                  </a:moveTo>
                  <a:cubicBezTo>
                    <a:pt x="258638" y="295830"/>
                    <a:pt x="242810" y="303053"/>
                    <a:pt x="231299" y="314609"/>
                  </a:cubicBezTo>
                  <a:cubicBezTo>
                    <a:pt x="219788" y="326165"/>
                    <a:pt x="212594" y="342054"/>
                    <a:pt x="212594" y="359750"/>
                  </a:cubicBezTo>
                  <a:cubicBezTo>
                    <a:pt x="212594" y="377084"/>
                    <a:pt x="219788" y="392973"/>
                    <a:pt x="231299" y="404529"/>
                  </a:cubicBezTo>
                  <a:cubicBezTo>
                    <a:pt x="242810" y="416085"/>
                    <a:pt x="258638" y="422947"/>
                    <a:pt x="276264" y="422947"/>
                  </a:cubicBezTo>
                  <a:cubicBezTo>
                    <a:pt x="293531" y="422947"/>
                    <a:pt x="309358" y="416085"/>
                    <a:pt x="320869" y="404529"/>
                  </a:cubicBezTo>
                  <a:cubicBezTo>
                    <a:pt x="332380" y="392973"/>
                    <a:pt x="339215" y="377084"/>
                    <a:pt x="339215" y="359750"/>
                  </a:cubicBezTo>
                  <a:cubicBezTo>
                    <a:pt x="339215" y="342054"/>
                    <a:pt x="332380" y="326165"/>
                    <a:pt x="320869" y="314609"/>
                  </a:cubicBezTo>
                  <a:cubicBezTo>
                    <a:pt x="309358" y="303053"/>
                    <a:pt x="293531" y="295830"/>
                    <a:pt x="276264" y="295830"/>
                  </a:cubicBezTo>
                  <a:close/>
                  <a:moveTo>
                    <a:pt x="117988" y="295830"/>
                  </a:moveTo>
                  <a:cubicBezTo>
                    <a:pt x="100361" y="295830"/>
                    <a:pt x="84534" y="303053"/>
                    <a:pt x="73023" y="314609"/>
                  </a:cubicBezTo>
                  <a:cubicBezTo>
                    <a:pt x="61512" y="326165"/>
                    <a:pt x="54317" y="342054"/>
                    <a:pt x="54317" y="359750"/>
                  </a:cubicBezTo>
                  <a:cubicBezTo>
                    <a:pt x="54317" y="377084"/>
                    <a:pt x="61512" y="392973"/>
                    <a:pt x="73023" y="404529"/>
                  </a:cubicBezTo>
                  <a:cubicBezTo>
                    <a:pt x="84534" y="416085"/>
                    <a:pt x="100361" y="422947"/>
                    <a:pt x="117988" y="422947"/>
                  </a:cubicBezTo>
                  <a:cubicBezTo>
                    <a:pt x="135254" y="422947"/>
                    <a:pt x="151082" y="416085"/>
                    <a:pt x="162593" y="404529"/>
                  </a:cubicBezTo>
                  <a:cubicBezTo>
                    <a:pt x="174104" y="392973"/>
                    <a:pt x="180938" y="377084"/>
                    <a:pt x="180938" y="359750"/>
                  </a:cubicBezTo>
                  <a:cubicBezTo>
                    <a:pt x="180938" y="342054"/>
                    <a:pt x="174104" y="326165"/>
                    <a:pt x="162593" y="314609"/>
                  </a:cubicBezTo>
                  <a:cubicBezTo>
                    <a:pt x="151082" y="303053"/>
                    <a:pt x="135254" y="295830"/>
                    <a:pt x="117988" y="295830"/>
                  </a:cubicBezTo>
                  <a:close/>
                  <a:moveTo>
                    <a:pt x="117988" y="241300"/>
                  </a:moveTo>
                  <a:lnTo>
                    <a:pt x="276264" y="241300"/>
                  </a:lnTo>
                  <a:lnTo>
                    <a:pt x="434181" y="241300"/>
                  </a:lnTo>
                  <a:lnTo>
                    <a:pt x="592098" y="241300"/>
                  </a:lnTo>
                  <a:lnTo>
                    <a:pt x="750374" y="241300"/>
                  </a:lnTo>
                  <a:cubicBezTo>
                    <a:pt x="782749" y="241300"/>
                    <a:pt x="812246" y="254662"/>
                    <a:pt x="833469" y="276329"/>
                  </a:cubicBezTo>
                  <a:cubicBezTo>
                    <a:pt x="854693" y="297636"/>
                    <a:pt x="868002" y="327248"/>
                    <a:pt x="868002" y="359750"/>
                  </a:cubicBezTo>
                  <a:cubicBezTo>
                    <a:pt x="868002" y="391890"/>
                    <a:pt x="854693" y="421502"/>
                    <a:pt x="833469" y="442809"/>
                  </a:cubicBezTo>
                  <a:cubicBezTo>
                    <a:pt x="812246" y="464476"/>
                    <a:pt x="782749" y="477477"/>
                    <a:pt x="750374" y="477477"/>
                  </a:cubicBezTo>
                  <a:lnTo>
                    <a:pt x="687029" y="477477"/>
                  </a:lnTo>
                  <a:lnTo>
                    <a:pt x="687029" y="527050"/>
                  </a:lnTo>
                  <a:lnTo>
                    <a:pt x="723080" y="527050"/>
                  </a:lnTo>
                  <a:cubicBezTo>
                    <a:pt x="733118" y="527050"/>
                    <a:pt x="741004" y="535283"/>
                    <a:pt x="741004" y="545307"/>
                  </a:cubicBezTo>
                  <a:cubicBezTo>
                    <a:pt x="741004" y="554972"/>
                    <a:pt x="733118" y="563205"/>
                    <a:pt x="723080" y="563205"/>
                  </a:cubicBezTo>
                  <a:lnTo>
                    <a:pt x="614824" y="563205"/>
                  </a:lnTo>
                  <a:cubicBezTo>
                    <a:pt x="604787" y="563205"/>
                    <a:pt x="596900" y="554972"/>
                    <a:pt x="596900" y="545307"/>
                  </a:cubicBezTo>
                  <a:cubicBezTo>
                    <a:pt x="596900" y="535283"/>
                    <a:pt x="604787" y="527050"/>
                    <a:pt x="614824" y="527050"/>
                  </a:cubicBezTo>
                  <a:lnTo>
                    <a:pt x="650875" y="527050"/>
                  </a:lnTo>
                  <a:lnTo>
                    <a:pt x="650875" y="477477"/>
                  </a:lnTo>
                  <a:lnTo>
                    <a:pt x="592098" y="477477"/>
                  </a:lnTo>
                  <a:lnTo>
                    <a:pt x="434181" y="477477"/>
                  </a:lnTo>
                  <a:lnTo>
                    <a:pt x="276264" y="477477"/>
                  </a:lnTo>
                  <a:lnTo>
                    <a:pt x="234588" y="477477"/>
                  </a:lnTo>
                  <a:lnTo>
                    <a:pt x="234588" y="527050"/>
                  </a:lnTo>
                  <a:lnTo>
                    <a:pt x="270643" y="527050"/>
                  </a:lnTo>
                  <a:cubicBezTo>
                    <a:pt x="280680" y="527050"/>
                    <a:pt x="288566" y="535283"/>
                    <a:pt x="288566" y="545307"/>
                  </a:cubicBezTo>
                  <a:cubicBezTo>
                    <a:pt x="288566" y="554972"/>
                    <a:pt x="280680" y="563205"/>
                    <a:pt x="270643" y="563205"/>
                  </a:cubicBezTo>
                  <a:lnTo>
                    <a:pt x="162385" y="563205"/>
                  </a:lnTo>
                  <a:cubicBezTo>
                    <a:pt x="152348" y="563205"/>
                    <a:pt x="144462" y="554972"/>
                    <a:pt x="144462" y="545307"/>
                  </a:cubicBezTo>
                  <a:cubicBezTo>
                    <a:pt x="144462" y="535283"/>
                    <a:pt x="152348" y="527050"/>
                    <a:pt x="162385" y="527050"/>
                  </a:cubicBezTo>
                  <a:lnTo>
                    <a:pt x="198437" y="527050"/>
                  </a:lnTo>
                  <a:lnTo>
                    <a:pt x="198437" y="477477"/>
                  </a:lnTo>
                  <a:lnTo>
                    <a:pt x="117988" y="477477"/>
                  </a:lnTo>
                  <a:cubicBezTo>
                    <a:pt x="85253" y="477477"/>
                    <a:pt x="55756" y="464476"/>
                    <a:pt x="34533" y="442809"/>
                  </a:cubicBezTo>
                  <a:cubicBezTo>
                    <a:pt x="13669" y="421502"/>
                    <a:pt x="0" y="391890"/>
                    <a:pt x="0" y="359750"/>
                  </a:cubicBezTo>
                  <a:cubicBezTo>
                    <a:pt x="0" y="327248"/>
                    <a:pt x="13669" y="297636"/>
                    <a:pt x="34533" y="276329"/>
                  </a:cubicBezTo>
                  <a:cubicBezTo>
                    <a:pt x="55756" y="254662"/>
                    <a:pt x="85253" y="241300"/>
                    <a:pt x="117988" y="241300"/>
                  </a:cubicBezTo>
                  <a:close/>
                  <a:moveTo>
                    <a:pt x="666620" y="193560"/>
                  </a:moveTo>
                  <a:lnTo>
                    <a:pt x="666620" y="197525"/>
                  </a:lnTo>
                  <a:lnTo>
                    <a:pt x="675989" y="197525"/>
                  </a:lnTo>
                  <a:lnTo>
                    <a:pt x="686798" y="197525"/>
                  </a:lnTo>
                  <a:lnTo>
                    <a:pt x="697607" y="197525"/>
                  </a:lnTo>
                  <a:lnTo>
                    <a:pt x="706976" y="197525"/>
                  </a:lnTo>
                  <a:lnTo>
                    <a:pt x="706976" y="193560"/>
                  </a:lnTo>
                  <a:lnTo>
                    <a:pt x="697607" y="193560"/>
                  </a:lnTo>
                  <a:lnTo>
                    <a:pt x="686798" y="193560"/>
                  </a:lnTo>
                  <a:lnTo>
                    <a:pt x="675989" y="193560"/>
                  </a:lnTo>
                  <a:close/>
                  <a:moveTo>
                    <a:pt x="339235" y="193560"/>
                  </a:moveTo>
                  <a:lnTo>
                    <a:pt x="339235" y="197525"/>
                  </a:lnTo>
                  <a:lnTo>
                    <a:pt x="348603" y="197525"/>
                  </a:lnTo>
                  <a:lnTo>
                    <a:pt x="359773" y="197525"/>
                  </a:lnTo>
                  <a:lnTo>
                    <a:pt x="370582" y="197525"/>
                  </a:lnTo>
                  <a:lnTo>
                    <a:pt x="379950" y="197525"/>
                  </a:lnTo>
                  <a:lnTo>
                    <a:pt x="379950" y="193560"/>
                  </a:lnTo>
                  <a:lnTo>
                    <a:pt x="370582" y="193560"/>
                  </a:lnTo>
                  <a:lnTo>
                    <a:pt x="359773" y="193560"/>
                  </a:lnTo>
                  <a:lnTo>
                    <a:pt x="348603" y="193560"/>
                  </a:lnTo>
                  <a:close/>
                  <a:moveTo>
                    <a:pt x="486463" y="188514"/>
                  </a:moveTo>
                  <a:lnTo>
                    <a:pt x="486463" y="197525"/>
                  </a:lnTo>
                  <a:lnTo>
                    <a:pt x="540150" y="197525"/>
                  </a:lnTo>
                  <a:lnTo>
                    <a:pt x="593477" y="197525"/>
                  </a:lnTo>
                  <a:lnTo>
                    <a:pt x="593477" y="188514"/>
                  </a:lnTo>
                  <a:lnTo>
                    <a:pt x="540150" y="188514"/>
                  </a:lnTo>
                  <a:close/>
                  <a:moveTo>
                    <a:pt x="159438" y="188514"/>
                  </a:moveTo>
                  <a:lnTo>
                    <a:pt x="159438" y="197525"/>
                  </a:lnTo>
                  <a:lnTo>
                    <a:pt x="213125" y="197525"/>
                  </a:lnTo>
                  <a:lnTo>
                    <a:pt x="266812" y="197525"/>
                  </a:lnTo>
                  <a:lnTo>
                    <a:pt x="266812" y="188514"/>
                  </a:lnTo>
                  <a:lnTo>
                    <a:pt x="213125" y="188514"/>
                  </a:lnTo>
                  <a:close/>
                  <a:moveTo>
                    <a:pt x="697607" y="163283"/>
                  </a:moveTo>
                  <a:lnTo>
                    <a:pt x="688600" y="176259"/>
                  </a:lnTo>
                  <a:lnTo>
                    <a:pt x="693284" y="176259"/>
                  </a:lnTo>
                  <a:lnTo>
                    <a:pt x="693284" y="189235"/>
                  </a:lnTo>
                  <a:lnTo>
                    <a:pt x="697607" y="189235"/>
                  </a:lnTo>
                  <a:lnTo>
                    <a:pt x="702292" y="189235"/>
                  </a:lnTo>
                  <a:lnTo>
                    <a:pt x="702292" y="176259"/>
                  </a:lnTo>
                  <a:lnTo>
                    <a:pt x="706976" y="176259"/>
                  </a:lnTo>
                  <a:close/>
                  <a:moveTo>
                    <a:pt x="675989" y="163283"/>
                  </a:moveTo>
                  <a:lnTo>
                    <a:pt x="666620" y="176259"/>
                  </a:lnTo>
                  <a:lnTo>
                    <a:pt x="671305" y="176259"/>
                  </a:lnTo>
                  <a:lnTo>
                    <a:pt x="671305" y="189235"/>
                  </a:lnTo>
                  <a:lnTo>
                    <a:pt x="675989" y="189235"/>
                  </a:lnTo>
                  <a:lnTo>
                    <a:pt x="680312" y="189235"/>
                  </a:lnTo>
                  <a:lnTo>
                    <a:pt x="680312" y="176259"/>
                  </a:lnTo>
                  <a:lnTo>
                    <a:pt x="684996" y="176259"/>
                  </a:lnTo>
                  <a:close/>
                  <a:moveTo>
                    <a:pt x="486463" y="163283"/>
                  </a:moveTo>
                  <a:lnTo>
                    <a:pt x="486463" y="173015"/>
                  </a:lnTo>
                  <a:lnTo>
                    <a:pt x="540150" y="173015"/>
                  </a:lnTo>
                  <a:lnTo>
                    <a:pt x="593477" y="173015"/>
                  </a:lnTo>
                  <a:lnTo>
                    <a:pt x="593477" y="163283"/>
                  </a:lnTo>
                  <a:lnTo>
                    <a:pt x="540150" y="163283"/>
                  </a:lnTo>
                  <a:close/>
                  <a:moveTo>
                    <a:pt x="370582" y="163283"/>
                  </a:moveTo>
                  <a:lnTo>
                    <a:pt x="361214" y="176259"/>
                  </a:lnTo>
                  <a:lnTo>
                    <a:pt x="365898" y="176259"/>
                  </a:lnTo>
                  <a:lnTo>
                    <a:pt x="365898" y="189235"/>
                  </a:lnTo>
                  <a:lnTo>
                    <a:pt x="370582" y="189235"/>
                  </a:lnTo>
                  <a:lnTo>
                    <a:pt x="375266" y="189235"/>
                  </a:lnTo>
                  <a:lnTo>
                    <a:pt x="375266" y="176259"/>
                  </a:lnTo>
                  <a:lnTo>
                    <a:pt x="379590" y="176259"/>
                  </a:lnTo>
                  <a:close/>
                  <a:moveTo>
                    <a:pt x="348603" y="163283"/>
                  </a:moveTo>
                  <a:lnTo>
                    <a:pt x="339595" y="176259"/>
                  </a:lnTo>
                  <a:lnTo>
                    <a:pt x="343919" y="176259"/>
                  </a:lnTo>
                  <a:lnTo>
                    <a:pt x="343919" y="189235"/>
                  </a:lnTo>
                  <a:lnTo>
                    <a:pt x="348603" y="189235"/>
                  </a:lnTo>
                  <a:lnTo>
                    <a:pt x="353287" y="189235"/>
                  </a:lnTo>
                  <a:lnTo>
                    <a:pt x="353287" y="176259"/>
                  </a:lnTo>
                  <a:lnTo>
                    <a:pt x="357971" y="176259"/>
                  </a:lnTo>
                  <a:close/>
                  <a:moveTo>
                    <a:pt x="159438" y="163283"/>
                  </a:moveTo>
                  <a:lnTo>
                    <a:pt x="159438" y="173015"/>
                  </a:lnTo>
                  <a:lnTo>
                    <a:pt x="213125" y="173015"/>
                  </a:lnTo>
                  <a:lnTo>
                    <a:pt x="266812" y="173015"/>
                  </a:lnTo>
                  <a:lnTo>
                    <a:pt x="266812" y="163283"/>
                  </a:lnTo>
                  <a:lnTo>
                    <a:pt x="213125" y="163283"/>
                  </a:lnTo>
                  <a:close/>
                  <a:moveTo>
                    <a:pt x="563931" y="12357"/>
                  </a:moveTo>
                  <a:lnTo>
                    <a:pt x="563931" y="71729"/>
                  </a:lnTo>
                  <a:lnTo>
                    <a:pt x="563931" y="72090"/>
                  </a:lnTo>
                  <a:lnTo>
                    <a:pt x="569336" y="80380"/>
                  </a:lnTo>
                  <a:lnTo>
                    <a:pt x="574740" y="72090"/>
                  </a:lnTo>
                  <a:lnTo>
                    <a:pt x="580505" y="80380"/>
                  </a:lnTo>
                  <a:lnTo>
                    <a:pt x="585910" y="72090"/>
                  </a:lnTo>
                  <a:lnTo>
                    <a:pt x="591315" y="80380"/>
                  </a:lnTo>
                  <a:lnTo>
                    <a:pt x="596720" y="72090"/>
                  </a:lnTo>
                  <a:lnTo>
                    <a:pt x="602124" y="80380"/>
                  </a:lnTo>
                  <a:lnTo>
                    <a:pt x="607529" y="72090"/>
                  </a:lnTo>
                  <a:lnTo>
                    <a:pt x="613294" y="80380"/>
                  </a:lnTo>
                  <a:lnTo>
                    <a:pt x="618699" y="72090"/>
                  </a:lnTo>
                  <a:lnTo>
                    <a:pt x="624103" y="80380"/>
                  </a:lnTo>
                  <a:lnTo>
                    <a:pt x="629508" y="72090"/>
                  </a:lnTo>
                  <a:lnTo>
                    <a:pt x="629508" y="12357"/>
                  </a:lnTo>
                  <a:close/>
                  <a:moveTo>
                    <a:pt x="236906" y="12357"/>
                  </a:moveTo>
                  <a:lnTo>
                    <a:pt x="236906" y="71729"/>
                  </a:lnTo>
                  <a:lnTo>
                    <a:pt x="236906" y="72090"/>
                  </a:lnTo>
                  <a:lnTo>
                    <a:pt x="242310" y="80380"/>
                  </a:lnTo>
                  <a:lnTo>
                    <a:pt x="247715" y="72090"/>
                  </a:lnTo>
                  <a:lnTo>
                    <a:pt x="253120" y="80380"/>
                  </a:lnTo>
                  <a:lnTo>
                    <a:pt x="258524" y="72090"/>
                  </a:lnTo>
                  <a:lnTo>
                    <a:pt x="264289" y="80380"/>
                  </a:lnTo>
                  <a:lnTo>
                    <a:pt x="269694" y="72090"/>
                  </a:lnTo>
                  <a:lnTo>
                    <a:pt x="275099" y="80380"/>
                  </a:lnTo>
                  <a:lnTo>
                    <a:pt x="280864" y="72090"/>
                  </a:lnTo>
                  <a:lnTo>
                    <a:pt x="286269" y="80380"/>
                  </a:lnTo>
                  <a:lnTo>
                    <a:pt x="291673" y="72090"/>
                  </a:lnTo>
                  <a:lnTo>
                    <a:pt x="297078" y="80380"/>
                  </a:lnTo>
                  <a:lnTo>
                    <a:pt x="302483" y="72090"/>
                  </a:lnTo>
                  <a:lnTo>
                    <a:pt x="302483" y="12357"/>
                  </a:lnTo>
                  <a:close/>
                  <a:moveTo>
                    <a:pt x="474573" y="0"/>
                  </a:moveTo>
                  <a:lnTo>
                    <a:pt x="536575" y="0"/>
                  </a:lnTo>
                  <a:lnTo>
                    <a:pt x="540150" y="0"/>
                  </a:lnTo>
                  <a:lnTo>
                    <a:pt x="563931" y="0"/>
                  </a:lnTo>
                  <a:lnTo>
                    <a:pt x="629508" y="0"/>
                  </a:lnTo>
                  <a:lnTo>
                    <a:pt x="656866" y="0"/>
                  </a:lnTo>
                  <a:lnTo>
                    <a:pt x="675989" y="0"/>
                  </a:lnTo>
                  <a:lnTo>
                    <a:pt x="686798" y="0"/>
                  </a:lnTo>
                  <a:lnTo>
                    <a:pt x="697607" y="0"/>
                  </a:lnTo>
                  <a:lnTo>
                    <a:pt x="718866" y="0"/>
                  </a:lnTo>
                  <a:cubicBezTo>
                    <a:pt x="725712" y="0"/>
                    <a:pt x="731477" y="5767"/>
                    <a:pt x="731477" y="12616"/>
                  </a:cubicBezTo>
                  <a:lnTo>
                    <a:pt x="731477" y="210862"/>
                  </a:lnTo>
                  <a:cubicBezTo>
                    <a:pt x="731477" y="218071"/>
                    <a:pt x="725712" y="223478"/>
                    <a:pt x="718866" y="223478"/>
                  </a:cubicBezTo>
                  <a:lnTo>
                    <a:pt x="697607" y="223478"/>
                  </a:lnTo>
                  <a:lnTo>
                    <a:pt x="686798" y="223478"/>
                  </a:lnTo>
                  <a:lnTo>
                    <a:pt x="675989" y="223478"/>
                  </a:lnTo>
                  <a:lnTo>
                    <a:pt x="540150" y="223478"/>
                  </a:lnTo>
                  <a:lnTo>
                    <a:pt x="474573" y="223478"/>
                  </a:lnTo>
                  <a:cubicBezTo>
                    <a:pt x="467727" y="223478"/>
                    <a:pt x="461962" y="218071"/>
                    <a:pt x="461962" y="210862"/>
                  </a:cubicBezTo>
                  <a:lnTo>
                    <a:pt x="461962" y="12616"/>
                  </a:lnTo>
                  <a:cubicBezTo>
                    <a:pt x="461962" y="5767"/>
                    <a:pt x="467727" y="0"/>
                    <a:pt x="474573" y="0"/>
                  </a:cubicBezTo>
                  <a:close/>
                  <a:moveTo>
                    <a:pt x="147548" y="0"/>
                  </a:moveTo>
                  <a:lnTo>
                    <a:pt x="209550" y="0"/>
                  </a:lnTo>
                  <a:lnTo>
                    <a:pt x="213125" y="0"/>
                  </a:lnTo>
                  <a:lnTo>
                    <a:pt x="236906" y="0"/>
                  </a:lnTo>
                  <a:lnTo>
                    <a:pt x="302483" y="0"/>
                  </a:lnTo>
                  <a:lnTo>
                    <a:pt x="329841" y="0"/>
                  </a:lnTo>
                  <a:lnTo>
                    <a:pt x="348603" y="0"/>
                  </a:lnTo>
                  <a:lnTo>
                    <a:pt x="359773" y="0"/>
                  </a:lnTo>
                  <a:lnTo>
                    <a:pt x="370582" y="0"/>
                  </a:lnTo>
                  <a:lnTo>
                    <a:pt x="391840" y="0"/>
                  </a:lnTo>
                  <a:cubicBezTo>
                    <a:pt x="398686" y="0"/>
                    <a:pt x="404451" y="5767"/>
                    <a:pt x="404451" y="12616"/>
                  </a:cubicBezTo>
                  <a:lnTo>
                    <a:pt x="404451" y="210862"/>
                  </a:lnTo>
                  <a:cubicBezTo>
                    <a:pt x="404451" y="218071"/>
                    <a:pt x="398686" y="223478"/>
                    <a:pt x="391840" y="223478"/>
                  </a:cubicBezTo>
                  <a:lnTo>
                    <a:pt x="370582" y="223478"/>
                  </a:lnTo>
                  <a:lnTo>
                    <a:pt x="359773" y="223478"/>
                  </a:lnTo>
                  <a:lnTo>
                    <a:pt x="348603" y="223478"/>
                  </a:lnTo>
                  <a:lnTo>
                    <a:pt x="213125" y="223478"/>
                  </a:lnTo>
                  <a:lnTo>
                    <a:pt x="147548" y="223478"/>
                  </a:lnTo>
                  <a:cubicBezTo>
                    <a:pt x="140702" y="223478"/>
                    <a:pt x="134937" y="218071"/>
                    <a:pt x="134937" y="210862"/>
                  </a:cubicBezTo>
                  <a:lnTo>
                    <a:pt x="134937" y="12616"/>
                  </a:lnTo>
                  <a:cubicBezTo>
                    <a:pt x="134937" y="5767"/>
                    <a:pt x="140702" y="0"/>
                    <a:pt x="14754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900">
                <a:latin typeface="Lato Light" panose="020F0502020204030203" pitchFamily="34" charset="0"/>
              </a:endParaRPr>
            </a:p>
          </p:txBody>
        </p:sp>
        <p:sp>
          <p:nvSpPr>
            <p:cNvPr id="60" name="Oval 10">
              <a:extLst>
                <a:ext uri="{FF2B5EF4-FFF2-40B4-BE49-F238E27FC236}">
                  <a16:creationId xmlns:a16="http://schemas.microsoft.com/office/drawing/2014/main" id="{92B57280-67F8-4A0B-9D56-296567330AE2}"/>
                </a:ext>
              </a:extLst>
            </p:cNvPr>
            <p:cNvSpPr/>
            <p:nvPr/>
          </p:nvSpPr>
          <p:spPr>
            <a:xfrm>
              <a:off x="8058326" y="9934833"/>
              <a:ext cx="332509" cy="332509"/>
            </a:xfrm>
            <a:prstGeom prst="ellipse">
              <a:avLst/>
            </a:prstGeom>
            <a:solidFill>
              <a:srgbClr val="005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  <a:latin typeface="Lato Light" panose="020F0502020204030203" pitchFamily="34" charset="0"/>
              </a:endParaRPr>
            </a:p>
          </p:txBody>
        </p:sp>
        <p:cxnSp>
          <p:nvCxnSpPr>
            <p:cNvPr id="61" name="Straight Connector 31">
              <a:extLst>
                <a:ext uri="{FF2B5EF4-FFF2-40B4-BE49-F238E27FC236}">
                  <a16:creationId xmlns:a16="http://schemas.microsoft.com/office/drawing/2014/main" id="{3A7F70E5-34E1-45DD-92B7-D2B247DDCA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71432" y="10133834"/>
              <a:ext cx="5057348" cy="0"/>
            </a:xfrm>
            <a:prstGeom prst="line">
              <a:avLst/>
            </a:prstGeom>
            <a:ln w="38100">
              <a:solidFill>
                <a:srgbClr val="005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38">
              <a:extLst>
                <a:ext uri="{FF2B5EF4-FFF2-40B4-BE49-F238E27FC236}">
                  <a16:creationId xmlns:a16="http://schemas.microsoft.com/office/drawing/2014/main" id="{C4FA5961-8D76-4BCA-8B02-0FFE010A5AAA}"/>
                </a:ext>
              </a:extLst>
            </p:cNvPr>
            <p:cNvSpPr txBox="1"/>
            <p:nvPr/>
          </p:nvSpPr>
          <p:spPr>
            <a:xfrm>
              <a:off x="9769018" y="9154079"/>
              <a:ext cx="3780468" cy="104643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r"/>
              <a:r>
                <a:rPr lang="hu-HU" sz="1400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FELHASZNÁLÁSI KÖRNYEZET</a:t>
              </a:r>
              <a:endParaRPr lang="en-US" sz="1400" b="1" dirty="0"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65" name="Subtitle 2">
              <a:extLst>
                <a:ext uri="{FF2B5EF4-FFF2-40B4-BE49-F238E27FC236}">
                  <a16:creationId xmlns:a16="http://schemas.microsoft.com/office/drawing/2014/main" id="{443DD6BC-B251-4A14-9FE7-D219C46B8BBB}"/>
                </a:ext>
              </a:extLst>
            </p:cNvPr>
            <p:cNvSpPr txBox="1">
              <a:spLocks/>
            </p:cNvSpPr>
            <p:nvPr/>
          </p:nvSpPr>
          <p:spPr>
            <a:xfrm>
              <a:off x="14461752" y="9183295"/>
              <a:ext cx="9811042" cy="965777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50"/>
                </a:lnSpc>
              </a:pPr>
              <a:r>
                <a:rPr lang="hu-HU" sz="1200" dirty="0">
                  <a:solidFill>
                    <a:schemeClr val="tx1"/>
                  </a:solidFill>
                  <a:latin typeface="Lato Light" panose="020F0502020204030203" pitchFamily="34" charset="0"/>
                </a:rPr>
                <a:t>Háztartásba? Szakmai szolgáltatónak? Ipari környezetbe? Gyereknek? Felnőttnek? Időseknek?</a:t>
              </a: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grpSp>
        <p:nvGrpSpPr>
          <p:cNvPr id="138" name="Group 13">
            <a:extLst>
              <a:ext uri="{FF2B5EF4-FFF2-40B4-BE49-F238E27FC236}">
                <a16:creationId xmlns:a16="http://schemas.microsoft.com/office/drawing/2014/main" id="{4E4EF6AF-0DF4-4D3B-B6C5-619AE5E37743}"/>
              </a:ext>
            </a:extLst>
          </p:cNvPr>
          <p:cNvGrpSpPr>
            <a:grpSpLocks noChangeAspect="1"/>
          </p:cNvGrpSpPr>
          <p:nvPr/>
        </p:nvGrpSpPr>
        <p:grpSpPr>
          <a:xfrm>
            <a:off x="85212" y="101652"/>
            <a:ext cx="663705" cy="649800"/>
            <a:chOff x="6203917" y="6068451"/>
            <a:chExt cx="2527366" cy="2527366"/>
          </a:xfrm>
        </p:grpSpPr>
        <p:sp>
          <p:nvSpPr>
            <p:cNvPr id="139" name="Teardrop 14">
              <a:extLst>
                <a:ext uri="{FF2B5EF4-FFF2-40B4-BE49-F238E27FC236}">
                  <a16:creationId xmlns:a16="http://schemas.microsoft.com/office/drawing/2014/main" id="{A280FC1C-79FF-4699-A275-901C282A2D7C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sp useBgFill="1">
          <p:nvSpPr>
            <p:cNvPr id="140" name="Oval 15">
              <a:extLst>
                <a:ext uri="{FF2B5EF4-FFF2-40B4-BE49-F238E27FC236}">
                  <a16:creationId xmlns:a16="http://schemas.microsoft.com/office/drawing/2014/main" id="{206E7AD4-ACD6-4714-AE1F-C2E32410A208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</p:grpSp>
      <p:sp>
        <p:nvSpPr>
          <p:cNvPr id="141" name="TextBox 16">
            <a:extLst>
              <a:ext uri="{FF2B5EF4-FFF2-40B4-BE49-F238E27FC236}">
                <a16:creationId xmlns:a16="http://schemas.microsoft.com/office/drawing/2014/main" id="{DABCB511-56F2-4308-9249-0A8FD5888C07}"/>
              </a:ext>
            </a:extLst>
          </p:cNvPr>
          <p:cNvSpPr txBox="1"/>
          <p:nvPr/>
        </p:nvSpPr>
        <p:spPr>
          <a:xfrm>
            <a:off x="284377" y="266490"/>
            <a:ext cx="31931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69C24CC-7CF0-1ED5-C772-73CCE09A8735}"/>
              </a:ext>
            </a:extLst>
          </p:cNvPr>
          <p:cNvSpPr txBox="1"/>
          <p:nvPr/>
        </p:nvSpPr>
        <p:spPr>
          <a:xfrm>
            <a:off x="818598" y="-145955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ALAPKÉRDÉSEK TISZTÁZÁSA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CC8C0C9F-CDF0-2553-3ED0-98326B0A52B6}"/>
              </a:ext>
            </a:extLst>
          </p:cNvPr>
          <p:cNvGrpSpPr/>
          <p:nvPr/>
        </p:nvGrpSpPr>
        <p:grpSpPr>
          <a:xfrm>
            <a:off x="3649985" y="5110922"/>
            <a:ext cx="8106673" cy="716994"/>
            <a:chOff x="7296794" y="10221836"/>
            <a:chExt cx="16213346" cy="1433985"/>
          </a:xfrm>
        </p:grpSpPr>
        <p:sp>
          <p:nvSpPr>
            <p:cNvPr id="106" name="Oval 10">
              <a:extLst>
                <a:ext uri="{FF2B5EF4-FFF2-40B4-BE49-F238E27FC236}">
                  <a16:creationId xmlns:a16="http://schemas.microsoft.com/office/drawing/2014/main" id="{98F288F5-AE78-2E62-5B75-BA617F3D62B5}"/>
                </a:ext>
              </a:extLst>
            </p:cNvPr>
            <p:cNvSpPr/>
            <p:nvPr/>
          </p:nvSpPr>
          <p:spPr>
            <a:xfrm>
              <a:off x="7296794" y="11050313"/>
              <a:ext cx="332509" cy="33250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  <a:latin typeface="Lato Light" panose="020F0502020204030203" pitchFamily="34" charset="0"/>
              </a:endParaRPr>
            </a:p>
          </p:txBody>
        </p:sp>
        <p:cxnSp>
          <p:nvCxnSpPr>
            <p:cNvPr id="107" name="Straight Connector 31">
              <a:extLst>
                <a:ext uri="{FF2B5EF4-FFF2-40B4-BE49-F238E27FC236}">
                  <a16:creationId xmlns:a16="http://schemas.microsoft.com/office/drawing/2014/main" id="{B93EEA09-E7A6-83D3-B711-24C5E30E23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03549" y="11249314"/>
              <a:ext cx="55211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38">
              <a:extLst>
                <a:ext uri="{FF2B5EF4-FFF2-40B4-BE49-F238E27FC236}">
                  <a16:creationId xmlns:a16="http://schemas.microsoft.com/office/drawing/2014/main" id="{F95F3876-4740-44CF-EA92-70DC8B69AEE7}"/>
                </a:ext>
              </a:extLst>
            </p:cNvPr>
            <p:cNvSpPr txBox="1"/>
            <p:nvPr/>
          </p:nvSpPr>
          <p:spPr>
            <a:xfrm>
              <a:off x="9696092" y="10221836"/>
              <a:ext cx="3382084" cy="1046438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r"/>
              <a:r>
                <a:rPr lang="hu-HU" sz="1400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IDŐBELI HATÁROK</a:t>
              </a:r>
              <a:endParaRPr lang="en-US" sz="1400" b="1" dirty="0"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109" name="Subtitle 2">
              <a:extLst>
                <a:ext uri="{FF2B5EF4-FFF2-40B4-BE49-F238E27FC236}">
                  <a16:creationId xmlns:a16="http://schemas.microsoft.com/office/drawing/2014/main" id="{47D65964-CBB3-DEE0-7A07-AACC7C17A77C}"/>
                </a:ext>
              </a:extLst>
            </p:cNvPr>
            <p:cNvSpPr txBox="1">
              <a:spLocks/>
            </p:cNvSpPr>
            <p:nvPr/>
          </p:nvSpPr>
          <p:spPr>
            <a:xfrm>
              <a:off x="14044808" y="10690045"/>
              <a:ext cx="9465332" cy="965776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50"/>
                </a:lnSpc>
              </a:pPr>
              <a:r>
                <a:rPr lang="hu-HU" sz="1200" b="1" dirty="0">
                  <a:solidFill>
                    <a:srgbClr val="00B0F0"/>
                  </a:solidFill>
                  <a:latin typeface="Lato Light" panose="020F0502020204030203" pitchFamily="34" charset="0"/>
                </a:rPr>
                <a:t>Mikorra kell a CE jelölésnek teljesülnie?</a:t>
              </a:r>
              <a:r>
                <a:rPr lang="hu-HU" sz="1200" dirty="0">
                  <a:solidFill>
                    <a:schemeClr val="tx1"/>
                  </a:solidFill>
                  <a:latin typeface="Lato Light" panose="020F0502020204030203" pitchFamily="34" charset="0"/>
                </a:rPr>
                <a:t> Meddig használható? </a:t>
              </a:r>
              <a:br>
                <a:rPr lang="hu-HU" sz="1200" dirty="0">
                  <a:solidFill>
                    <a:schemeClr val="tx1"/>
                  </a:solidFill>
                  <a:latin typeface="Lato Light" panose="020F0502020204030203" pitchFamily="34" charset="0"/>
                </a:rPr>
              </a:br>
              <a:r>
                <a:rPr lang="hu-HU" sz="1200" dirty="0">
                  <a:solidFill>
                    <a:schemeClr val="tx1"/>
                  </a:solidFill>
                  <a:latin typeface="Lato Light" panose="020F0502020204030203" pitchFamily="34" charset="0"/>
                </a:rPr>
                <a:t>Mikor kell </a:t>
              </a:r>
              <a:r>
                <a:rPr lang="hu-HU" sz="1200" dirty="0" err="1">
                  <a:solidFill>
                    <a:schemeClr val="tx1"/>
                  </a:solidFill>
                  <a:latin typeface="Lato Light" panose="020F0502020204030203" pitchFamily="34" charset="0"/>
                </a:rPr>
                <a:t>szervizelni</a:t>
              </a:r>
              <a:r>
                <a:rPr lang="hu-HU" sz="1200" dirty="0">
                  <a:solidFill>
                    <a:schemeClr val="tx1"/>
                  </a:solidFill>
                  <a:latin typeface="Lato Light" panose="020F0502020204030203" pitchFamily="34" charset="0"/>
                </a:rPr>
                <a:t>? Mikor fog elromlani?​</a:t>
              </a: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grpSp>
        <p:nvGrpSpPr>
          <p:cNvPr id="110" name="Csoportba foglalás 109">
            <a:extLst>
              <a:ext uri="{FF2B5EF4-FFF2-40B4-BE49-F238E27FC236}">
                <a16:creationId xmlns:a16="http://schemas.microsoft.com/office/drawing/2014/main" id="{816FE5C4-6EEE-561B-A116-B00948DB43B3}"/>
              </a:ext>
            </a:extLst>
          </p:cNvPr>
          <p:cNvGrpSpPr/>
          <p:nvPr/>
        </p:nvGrpSpPr>
        <p:grpSpPr>
          <a:xfrm>
            <a:off x="2902965" y="5677474"/>
            <a:ext cx="7751406" cy="533256"/>
            <a:chOff x="5802755" y="11354944"/>
            <a:chExt cx="15502811" cy="1066510"/>
          </a:xfrm>
        </p:grpSpPr>
        <p:sp>
          <p:nvSpPr>
            <p:cNvPr id="111" name="TextBox 36">
              <a:extLst>
                <a:ext uri="{FF2B5EF4-FFF2-40B4-BE49-F238E27FC236}">
                  <a16:creationId xmlns:a16="http://schemas.microsoft.com/office/drawing/2014/main" id="{9985FAFD-48FC-D6B1-586E-5B669D709F7A}"/>
                </a:ext>
              </a:extLst>
            </p:cNvPr>
            <p:cNvSpPr txBox="1"/>
            <p:nvPr/>
          </p:nvSpPr>
          <p:spPr>
            <a:xfrm>
              <a:off x="7248121" y="11354944"/>
              <a:ext cx="5072160" cy="1046438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r"/>
              <a:r>
                <a:rPr lang="hu-HU" sz="1400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SZENNYEZŐDÉSEK HATÁSA</a:t>
              </a:r>
              <a:endParaRPr lang="en-US" sz="1400" b="1" dirty="0"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112" name="Oval 10">
              <a:extLst>
                <a:ext uri="{FF2B5EF4-FFF2-40B4-BE49-F238E27FC236}">
                  <a16:creationId xmlns:a16="http://schemas.microsoft.com/office/drawing/2014/main" id="{3A6F2D21-7281-2FEF-1A2A-00E59506821A}"/>
                </a:ext>
              </a:extLst>
            </p:cNvPr>
            <p:cNvSpPr/>
            <p:nvPr/>
          </p:nvSpPr>
          <p:spPr>
            <a:xfrm>
              <a:off x="5802755" y="12088945"/>
              <a:ext cx="332509" cy="332509"/>
            </a:xfrm>
            <a:prstGeom prst="ellipse">
              <a:avLst/>
            </a:prstGeom>
            <a:solidFill>
              <a:srgbClr val="005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  <a:latin typeface="Lato Light" panose="020F0502020204030203" pitchFamily="34" charset="0"/>
              </a:endParaRPr>
            </a:p>
          </p:txBody>
        </p:sp>
        <p:cxnSp>
          <p:nvCxnSpPr>
            <p:cNvPr id="113" name="Straight Connector 31">
              <a:extLst>
                <a:ext uri="{FF2B5EF4-FFF2-40B4-BE49-F238E27FC236}">
                  <a16:creationId xmlns:a16="http://schemas.microsoft.com/office/drawing/2014/main" id="{11F1F30B-BE54-192E-2759-B50E12ADD4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510" y="12287946"/>
              <a:ext cx="6141950" cy="0"/>
            </a:xfrm>
            <a:prstGeom prst="line">
              <a:avLst/>
            </a:prstGeom>
            <a:ln w="38100">
              <a:solidFill>
                <a:srgbClr val="005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Subtitle 2">
              <a:extLst>
                <a:ext uri="{FF2B5EF4-FFF2-40B4-BE49-F238E27FC236}">
                  <a16:creationId xmlns:a16="http://schemas.microsoft.com/office/drawing/2014/main" id="{E9131469-2D34-E42B-C4F7-4A9CEBEE1158}"/>
                </a:ext>
              </a:extLst>
            </p:cNvPr>
            <p:cNvSpPr txBox="1">
              <a:spLocks/>
            </p:cNvSpPr>
            <p:nvPr/>
          </p:nvSpPr>
          <p:spPr>
            <a:xfrm>
              <a:off x="13586524" y="11879653"/>
              <a:ext cx="7719042" cy="504113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50"/>
                </a:lnSpc>
              </a:pPr>
              <a:r>
                <a:rPr lang="hu-HU" sz="1200" dirty="0">
                  <a:solidFill>
                    <a:schemeClr val="tx1"/>
                  </a:solidFill>
                  <a:latin typeface="Lato Light" panose="020F0502020204030203" pitchFamily="34" charset="0"/>
                </a:rPr>
                <a:t>Funkcióvesztés? Karbantartási igény?​</a:t>
              </a: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grpSp>
        <p:nvGrpSpPr>
          <p:cNvPr id="115" name="Csoportba foglalás 114">
            <a:extLst>
              <a:ext uri="{FF2B5EF4-FFF2-40B4-BE49-F238E27FC236}">
                <a16:creationId xmlns:a16="http://schemas.microsoft.com/office/drawing/2014/main" id="{030A0BD2-3A15-4556-F445-CB38213AEBAE}"/>
              </a:ext>
            </a:extLst>
          </p:cNvPr>
          <p:cNvGrpSpPr/>
          <p:nvPr/>
        </p:nvGrpSpPr>
        <p:grpSpPr>
          <a:xfrm>
            <a:off x="1982737" y="6181995"/>
            <a:ext cx="9412992" cy="523220"/>
            <a:chOff x="3962298" y="12363990"/>
            <a:chExt cx="18825983" cy="1046440"/>
          </a:xfrm>
        </p:grpSpPr>
        <p:sp>
          <p:nvSpPr>
            <p:cNvPr id="116" name="Oval 7">
              <a:extLst>
                <a:ext uri="{FF2B5EF4-FFF2-40B4-BE49-F238E27FC236}">
                  <a16:creationId xmlns:a16="http://schemas.microsoft.com/office/drawing/2014/main" id="{D9CDB75E-E0C0-4916-63A9-D672726FBB79}"/>
                </a:ext>
              </a:extLst>
            </p:cNvPr>
            <p:cNvSpPr/>
            <p:nvPr/>
          </p:nvSpPr>
          <p:spPr>
            <a:xfrm>
              <a:off x="3962298" y="12458900"/>
              <a:ext cx="332509" cy="33250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  <a:latin typeface="Lato Light" panose="020F0502020204030203" pitchFamily="34" charset="0"/>
              </a:endParaRPr>
            </a:p>
          </p:txBody>
        </p:sp>
        <p:cxnSp>
          <p:nvCxnSpPr>
            <p:cNvPr id="117" name="Straight Connector 32">
              <a:extLst>
                <a:ext uri="{FF2B5EF4-FFF2-40B4-BE49-F238E27FC236}">
                  <a16:creationId xmlns:a16="http://schemas.microsoft.com/office/drawing/2014/main" id="{4883F5ED-0E3A-B0E0-5376-712849CA32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4162" y="13322300"/>
              <a:ext cx="64762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33">
              <a:extLst>
                <a:ext uri="{FF2B5EF4-FFF2-40B4-BE49-F238E27FC236}">
                  <a16:creationId xmlns:a16="http://schemas.microsoft.com/office/drawing/2014/main" id="{3DA53A63-6F0D-ED32-B4F5-F319C516C4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48508" y="12627164"/>
              <a:ext cx="1065654" cy="69513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38">
              <a:extLst>
                <a:ext uri="{FF2B5EF4-FFF2-40B4-BE49-F238E27FC236}">
                  <a16:creationId xmlns:a16="http://schemas.microsoft.com/office/drawing/2014/main" id="{949F72A8-E6EA-BA01-FACE-8A30E1C1C800}"/>
                </a:ext>
              </a:extLst>
            </p:cNvPr>
            <p:cNvSpPr txBox="1"/>
            <p:nvPr/>
          </p:nvSpPr>
          <p:spPr>
            <a:xfrm>
              <a:off x="6442020" y="12363990"/>
              <a:ext cx="5330626" cy="1046440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r"/>
              <a:r>
                <a:rPr lang="hu-HU" sz="1400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FELDOLGOZOTT/ </a:t>
              </a:r>
              <a:br>
                <a:rPr lang="hu-HU" sz="1400" b="1" dirty="0">
                  <a:latin typeface="Poppins" pitchFamily="2" charset="77"/>
                  <a:ea typeface="League Spartan" charset="0"/>
                  <a:cs typeface="Poppins" pitchFamily="2" charset="77"/>
                </a:rPr>
              </a:br>
              <a:r>
                <a:rPr lang="hu-HU" sz="1400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HASZNÁLT ANYAGOK</a:t>
              </a:r>
              <a:endParaRPr lang="en-US" sz="1400" b="1" dirty="0"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120" name="Subtitle 2">
              <a:extLst>
                <a:ext uri="{FF2B5EF4-FFF2-40B4-BE49-F238E27FC236}">
                  <a16:creationId xmlns:a16="http://schemas.microsoft.com/office/drawing/2014/main" id="{C5C8A492-2000-742D-0831-434BECC5921D}"/>
                </a:ext>
              </a:extLst>
            </p:cNvPr>
            <p:cNvSpPr txBox="1">
              <a:spLocks/>
            </p:cNvSpPr>
            <p:nvPr/>
          </p:nvSpPr>
          <p:spPr>
            <a:xfrm>
              <a:off x="12920952" y="12760690"/>
              <a:ext cx="9867329" cy="504114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50"/>
                </a:lnSpc>
              </a:pPr>
              <a:r>
                <a:rPr lang="hu-HU" sz="1200" dirty="0">
                  <a:solidFill>
                    <a:schemeClr val="tx1"/>
                  </a:solidFill>
                  <a:latin typeface="Lato Light" panose="020F0502020204030203" pitchFamily="34" charset="0"/>
                </a:rPr>
                <a:t>Veszélyes anyagok? Műanyagok? Tűzveszély? … ​</a:t>
              </a:r>
              <a:endPara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pic>
        <p:nvPicPr>
          <p:cNvPr id="56" name="Picture 2" descr="Overhead Cranes Versus Lift Trucks for Metal Fabricating &amp; Manufacturing -  Explore Our Products - Materials Handling Solutions">
            <a:extLst>
              <a:ext uri="{FF2B5EF4-FFF2-40B4-BE49-F238E27FC236}">
                <a16:creationId xmlns:a16="http://schemas.microsoft.com/office/drawing/2014/main" id="{06D753B0-EB06-96E7-5796-71B3C732E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4166">
            <a:off x="276143" y="2685180"/>
            <a:ext cx="3155045" cy="253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Szövegdoboz 120">
            <a:extLst>
              <a:ext uri="{FF2B5EF4-FFF2-40B4-BE49-F238E27FC236}">
                <a16:creationId xmlns:a16="http://schemas.microsoft.com/office/drawing/2014/main" id="{032E2F26-D9F7-2836-F6E5-53CADBAF236D}"/>
              </a:ext>
            </a:extLst>
          </p:cNvPr>
          <p:cNvSpPr txBox="1"/>
          <p:nvPr/>
        </p:nvSpPr>
        <p:spPr>
          <a:xfrm>
            <a:off x="2060046" y="3870736"/>
            <a:ext cx="20538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b="1" dirty="0"/>
              <a:t>GÉPHATÁROK?</a:t>
            </a:r>
          </a:p>
        </p:txBody>
      </p:sp>
    </p:spTree>
    <p:extLst>
      <p:ext uri="{BB962C8B-B14F-4D97-AF65-F5344CB8AC3E}">
        <p14:creationId xmlns:p14="http://schemas.microsoft.com/office/powerpoint/2010/main" val="2380102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E4EBC2B0-2776-8A1C-3BEE-2EF2E2391400}"/>
              </a:ext>
            </a:extLst>
          </p:cNvPr>
          <p:cNvGrpSpPr>
            <a:grpSpLocks noChangeAspect="1"/>
          </p:cNvGrpSpPr>
          <p:nvPr/>
        </p:nvGrpSpPr>
        <p:grpSpPr>
          <a:xfrm>
            <a:off x="85212" y="101652"/>
            <a:ext cx="663705" cy="649800"/>
            <a:chOff x="6203917" y="6068451"/>
            <a:chExt cx="2527366" cy="2527366"/>
          </a:xfrm>
        </p:grpSpPr>
        <p:sp>
          <p:nvSpPr>
            <p:cNvPr id="3" name="Teardrop 14">
              <a:extLst>
                <a:ext uri="{FF2B5EF4-FFF2-40B4-BE49-F238E27FC236}">
                  <a16:creationId xmlns:a16="http://schemas.microsoft.com/office/drawing/2014/main" id="{8BEA80E8-6FC3-FDEF-B6D8-2CCFDFAA9C54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sp useBgFill="1">
          <p:nvSpPr>
            <p:cNvPr id="4" name="Oval 15">
              <a:extLst>
                <a:ext uri="{FF2B5EF4-FFF2-40B4-BE49-F238E27FC236}">
                  <a16:creationId xmlns:a16="http://schemas.microsoft.com/office/drawing/2014/main" id="{DEB27BC5-9DFA-FE5D-8217-61AA9E7477A9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</p:grpSp>
      <p:sp>
        <p:nvSpPr>
          <p:cNvPr id="5" name="TextBox 16">
            <a:extLst>
              <a:ext uri="{FF2B5EF4-FFF2-40B4-BE49-F238E27FC236}">
                <a16:creationId xmlns:a16="http://schemas.microsoft.com/office/drawing/2014/main" id="{48D379C2-4F87-B761-25AD-DA103FC740E9}"/>
              </a:ext>
            </a:extLst>
          </p:cNvPr>
          <p:cNvSpPr txBox="1"/>
          <p:nvPr/>
        </p:nvSpPr>
        <p:spPr>
          <a:xfrm>
            <a:off x="284377" y="266490"/>
            <a:ext cx="31931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7" name="AutoShape 2" descr="http://www.clker.com/cliparts/9/O/r/O/P/T/bigger-version.svg">
            <a:extLst>
              <a:ext uri="{FF2B5EF4-FFF2-40B4-BE49-F238E27FC236}">
                <a16:creationId xmlns:a16="http://schemas.microsoft.com/office/drawing/2014/main" id="{A0F44651-1FB4-AD51-F48D-377131452C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10118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sz="3600"/>
          </a:p>
        </p:txBody>
      </p:sp>
      <p:pic>
        <p:nvPicPr>
          <p:cNvPr id="8" name="Picture 8" descr="Bigger Version Clip Art">
            <a:extLst>
              <a:ext uri="{FF2B5EF4-FFF2-40B4-BE49-F238E27FC236}">
                <a16:creationId xmlns:a16="http://schemas.microsoft.com/office/drawing/2014/main" id="{BC0E9E72-2E4C-F178-6DFA-85EDA8B49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375" y="3153636"/>
            <a:ext cx="3568014" cy="2667000"/>
          </a:xfrm>
          <a:prstGeom prst="rect">
            <a:avLst/>
          </a:prstGeom>
          <a:noFill/>
        </p:spPr>
      </p:pic>
      <p:sp>
        <p:nvSpPr>
          <p:cNvPr id="9" name="Lekerekített téglalap feliratnak 8">
            <a:extLst>
              <a:ext uri="{FF2B5EF4-FFF2-40B4-BE49-F238E27FC236}">
                <a16:creationId xmlns:a16="http://schemas.microsoft.com/office/drawing/2014/main" id="{EF141C21-8ADB-66AB-E28C-03EAAFB74F7A}"/>
              </a:ext>
            </a:extLst>
          </p:cNvPr>
          <p:cNvSpPr/>
          <p:nvPr/>
        </p:nvSpPr>
        <p:spPr>
          <a:xfrm>
            <a:off x="2670175" y="2315436"/>
            <a:ext cx="1524000" cy="762000"/>
          </a:xfrm>
          <a:prstGeom prst="wedgeRoundRectCallout">
            <a:avLst>
              <a:gd name="adj1" fmla="val 65389"/>
              <a:gd name="adj2" fmla="val 58333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GYÁRTÓ</a:t>
            </a:r>
          </a:p>
        </p:txBody>
      </p:sp>
      <p:sp>
        <p:nvSpPr>
          <p:cNvPr id="10" name="Lekerekített téglalap feliratnak 9">
            <a:extLst>
              <a:ext uri="{FF2B5EF4-FFF2-40B4-BE49-F238E27FC236}">
                <a16:creationId xmlns:a16="http://schemas.microsoft.com/office/drawing/2014/main" id="{42BC1EFE-E244-8F7F-E898-A6281C51DE2C}"/>
              </a:ext>
            </a:extLst>
          </p:cNvPr>
          <p:cNvSpPr/>
          <p:nvPr/>
        </p:nvSpPr>
        <p:spPr>
          <a:xfrm>
            <a:off x="3127375" y="1477236"/>
            <a:ext cx="2057400" cy="762000"/>
          </a:xfrm>
          <a:prstGeom prst="wedgeRoundRectCallout">
            <a:avLst>
              <a:gd name="adj1" fmla="val 51397"/>
              <a:gd name="adj2" fmla="val 16333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IMPORTŐR</a:t>
            </a:r>
          </a:p>
        </p:txBody>
      </p:sp>
      <p:sp>
        <p:nvSpPr>
          <p:cNvPr id="11" name="Lekerekített téglalap feliratnak 10">
            <a:extLst>
              <a:ext uri="{FF2B5EF4-FFF2-40B4-BE49-F238E27FC236}">
                <a16:creationId xmlns:a16="http://schemas.microsoft.com/office/drawing/2014/main" id="{C6158425-264D-8117-D82F-1527010755CD}"/>
              </a:ext>
            </a:extLst>
          </p:cNvPr>
          <p:cNvSpPr/>
          <p:nvPr/>
        </p:nvSpPr>
        <p:spPr>
          <a:xfrm>
            <a:off x="7242175" y="1705836"/>
            <a:ext cx="2286000" cy="762000"/>
          </a:xfrm>
          <a:prstGeom prst="wedgeRoundRectCallout">
            <a:avLst>
              <a:gd name="adj1" fmla="val -63935"/>
              <a:gd name="adj2" fmla="val 136667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FORGALMAZÓ</a:t>
            </a:r>
          </a:p>
        </p:txBody>
      </p:sp>
      <p:sp>
        <p:nvSpPr>
          <p:cNvPr id="12" name="Lekerekített téglalap feliratnak 11">
            <a:extLst>
              <a:ext uri="{FF2B5EF4-FFF2-40B4-BE49-F238E27FC236}">
                <a16:creationId xmlns:a16="http://schemas.microsoft.com/office/drawing/2014/main" id="{4E257F1D-799F-292D-FD99-A1504C881C1A}"/>
              </a:ext>
            </a:extLst>
          </p:cNvPr>
          <p:cNvSpPr/>
          <p:nvPr/>
        </p:nvSpPr>
        <p:spPr>
          <a:xfrm>
            <a:off x="8766175" y="3458436"/>
            <a:ext cx="1828800" cy="762000"/>
          </a:xfrm>
          <a:prstGeom prst="wedgeRoundRectCallout">
            <a:avLst>
              <a:gd name="adj1" fmla="val -69531"/>
              <a:gd name="adj2" fmla="val -6781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ÜZEMBE HELYEZŐ 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853704DD-1AA9-64D5-B693-A30471FE0996}"/>
              </a:ext>
            </a:extLst>
          </p:cNvPr>
          <p:cNvSpPr txBox="1"/>
          <p:nvPr/>
        </p:nvSpPr>
        <p:spPr>
          <a:xfrm>
            <a:off x="5337175" y="124863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FELELŐS</a:t>
            </a:r>
          </a:p>
          <a:p>
            <a:pPr algn="ctr"/>
            <a:r>
              <a:rPr lang="hu-H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???</a:t>
            </a:r>
          </a:p>
          <a:p>
            <a:pPr algn="ctr"/>
            <a:endParaRPr lang="hu-HU" sz="2400" b="1" dirty="0">
              <a:solidFill>
                <a:schemeClr val="bg1"/>
              </a:solidFill>
            </a:endParaRPr>
          </a:p>
        </p:txBody>
      </p:sp>
      <p:pic>
        <p:nvPicPr>
          <p:cNvPr id="14" name="Picture 10" descr="Free Vector Person Clip Art">
            <a:extLst>
              <a:ext uri="{FF2B5EF4-FFF2-40B4-BE49-F238E27FC236}">
                <a16:creationId xmlns:a16="http://schemas.microsoft.com/office/drawing/2014/main" id="{9F03F807-EFEF-5590-F3C1-D9AA75CA2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3975" y="3558424"/>
            <a:ext cx="1676400" cy="2643213"/>
          </a:xfrm>
          <a:prstGeom prst="rect">
            <a:avLst/>
          </a:prstGeom>
          <a:noFill/>
        </p:spPr>
      </p:pic>
      <p:sp>
        <p:nvSpPr>
          <p:cNvPr id="15" name="Lekerekített téglalap feliratnak 16">
            <a:extLst>
              <a:ext uri="{FF2B5EF4-FFF2-40B4-BE49-F238E27FC236}">
                <a16:creationId xmlns:a16="http://schemas.microsoft.com/office/drawing/2014/main" id="{D29C8C13-04B7-8C67-F575-182F9DFFA32A}"/>
              </a:ext>
            </a:extLst>
          </p:cNvPr>
          <p:cNvSpPr/>
          <p:nvPr/>
        </p:nvSpPr>
        <p:spPr>
          <a:xfrm>
            <a:off x="1984375" y="3153636"/>
            <a:ext cx="1600200" cy="762000"/>
          </a:xfrm>
          <a:prstGeom prst="wedgeRoundRectCallout">
            <a:avLst>
              <a:gd name="adj1" fmla="val 58951"/>
              <a:gd name="adj2" fmla="val 21000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MEGHAT. KÉPVISELŐ</a:t>
            </a:r>
          </a:p>
        </p:txBody>
      </p:sp>
      <p:pic>
        <p:nvPicPr>
          <p:cNvPr id="18" name="Picture 10" descr="Free Vector Person Clip Art">
            <a:extLst>
              <a:ext uri="{FF2B5EF4-FFF2-40B4-BE49-F238E27FC236}">
                <a16:creationId xmlns:a16="http://schemas.microsoft.com/office/drawing/2014/main" id="{8C8F07C4-A4C5-3D43-AD80-426D03AC6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851775" y="3673282"/>
            <a:ext cx="1447800" cy="2528354"/>
          </a:xfrm>
          <a:prstGeom prst="rect">
            <a:avLst/>
          </a:prstGeom>
          <a:noFill/>
        </p:spPr>
      </p:pic>
      <p:sp>
        <p:nvSpPr>
          <p:cNvPr id="19" name="Lekerekített téglalap feliratnak 19">
            <a:extLst>
              <a:ext uri="{FF2B5EF4-FFF2-40B4-BE49-F238E27FC236}">
                <a16:creationId xmlns:a16="http://schemas.microsoft.com/office/drawing/2014/main" id="{699561E3-A750-3F13-94F8-13482E552BD2}"/>
              </a:ext>
            </a:extLst>
          </p:cNvPr>
          <p:cNvSpPr/>
          <p:nvPr/>
        </p:nvSpPr>
        <p:spPr>
          <a:xfrm>
            <a:off x="7927975" y="2620236"/>
            <a:ext cx="2133600" cy="762000"/>
          </a:xfrm>
          <a:prstGeom prst="wedgeRoundRectCallout">
            <a:avLst>
              <a:gd name="adj1" fmla="val -64174"/>
              <a:gd name="adj2" fmla="val 45445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INTEGRÁTOR</a:t>
            </a:r>
          </a:p>
        </p:txBody>
      </p:sp>
      <p:pic>
        <p:nvPicPr>
          <p:cNvPr id="20" name="Picture 10" descr="Free Vector Person Clip Art">
            <a:extLst>
              <a:ext uri="{FF2B5EF4-FFF2-40B4-BE49-F238E27FC236}">
                <a16:creationId xmlns:a16="http://schemas.microsoft.com/office/drawing/2014/main" id="{A7371C6D-B614-9575-6064-F05510BF1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385175" y="4372836"/>
            <a:ext cx="1447800" cy="2528354"/>
          </a:xfrm>
          <a:prstGeom prst="rect">
            <a:avLst/>
          </a:prstGeom>
          <a:noFill/>
        </p:spPr>
      </p:pic>
      <p:sp>
        <p:nvSpPr>
          <p:cNvPr id="21" name="Lekerekített téglalap feliratnak 11">
            <a:extLst>
              <a:ext uri="{FF2B5EF4-FFF2-40B4-BE49-F238E27FC236}">
                <a16:creationId xmlns:a16="http://schemas.microsoft.com/office/drawing/2014/main" id="{C5364AC5-1E36-DD16-9778-A4D2C88B8742}"/>
              </a:ext>
            </a:extLst>
          </p:cNvPr>
          <p:cNvSpPr/>
          <p:nvPr/>
        </p:nvSpPr>
        <p:spPr>
          <a:xfrm>
            <a:off x="8766175" y="4880029"/>
            <a:ext cx="2252486" cy="762000"/>
          </a:xfrm>
          <a:prstGeom prst="wedgeRoundRectCallout">
            <a:avLst>
              <a:gd name="adj1" fmla="val -45049"/>
              <a:gd name="adj2" fmla="val -82630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FELHASZNÁLÓ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CB81334-B400-3EE7-B0C5-F4A9702BED90}"/>
              </a:ext>
            </a:extLst>
          </p:cNvPr>
          <p:cNvSpPr txBox="1"/>
          <p:nvPr/>
        </p:nvSpPr>
        <p:spPr>
          <a:xfrm>
            <a:off x="818598" y="-145955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ALAPKÉRDÉSEK TISZTÁZÁSA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4752D0BB-46EE-AF63-AEDF-8629222EF5CB}"/>
              </a:ext>
            </a:extLst>
          </p:cNvPr>
          <p:cNvSpPr txBox="1"/>
          <p:nvPr/>
        </p:nvSpPr>
        <p:spPr>
          <a:xfrm>
            <a:off x="818598" y="1022129"/>
            <a:ext cx="60489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00B0F0"/>
                </a:solidFill>
              </a:rPr>
              <a:t>KI A FELELŐS</a:t>
            </a:r>
            <a:r>
              <a:rPr lang="it-IT" sz="2800" dirty="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16" name="Felhő 15">
            <a:extLst>
              <a:ext uri="{FF2B5EF4-FFF2-40B4-BE49-F238E27FC236}">
                <a16:creationId xmlns:a16="http://schemas.microsoft.com/office/drawing/2014/main" id="{F62A5C32-DBF5-0233-286B-CBA5A48081BE}"/>
              </a:ext>
            </a:extLst>
          </p:cNvPr>
          <p:cNvSpPr/>
          <p:nvPr/>
        </p:nvSpPr>
        <p:spPr bwMode="auto">
          <a:xfrm>
            <a:off x="5274557" y="760830"/>
            <a:ext cx="1739019" cy="1707006"/>
          </a:xfrm>
          <a:prstGeom prst="cloudCallout">
            <a:avLst>
              <a:gd name="adj1" fmla="val 1798"/>
              <a:gd name="adj2" fmla="val 83701"/>
            </a:avLst>
          </a:prstGeom>
          <a:solidFill>
            <a:srgbClr val="FF780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endParaRPr lang="hu-HU" sz="2000" dirty="0"/>
          </a:p>
        </p:txBody>
      </p:sp>
      <p:sp>
        <p:nvSpPr>
          <p:cNvPr id="17" name="Szövegdoboz 11">
            <a:extLst>
              <a:ext uri="{FF2B5EF4-FFF2-40B4-BE49-F238E27FC236}">
                <a16:creationId xmlns:a16="http://schemas.microsoft.com/office/drawing/2014/main" id="{ECFB6A09-5EBA-6E37-36C3-1B4B6C1C3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391" y="605044"/>
            <a:ext cx="18435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1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1032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feliratnak 3"/>
          <p:cNvSpPr/>
          <p:nvPr/>
        </p:nvSpPr>
        <p:spPr>
          <a:xfrm>
            <a:off x="3568032" y="2060848"/>
            <a:ext cx="6096000" cy="2286000"/>
          </a:xfrm>
          <a:prstGeom prst="wedgeRoundRectCallout">
            <a:avLst>
              <a:gd name="adj1" fmla="val -66592"/>
              <a:gd name="adj2" fmla="val 38146"/>
              <a:gd name="adj3" fmla="val 16667"/>
            </a:avLst>
          </a:prstGeom>
          <a:solidFill>
            <a:srgbClr val="0101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AZ A FELELŐS, AKIRE A  </a:t>
            </a:r>
            <a:br>
              <a:rPr lang="hu-HU" sz="4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hu-HU" sz="4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GYÁRTÓI FELELŐSSÉG </a:t>
            </a:r>
            <a:r>
              <a:rPr lang="hu-HU" sz="4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HÁRUL!</a:t>
            </a:r>
          </a:p>
        </p:txBody>
      </p:sp>
      <p:pic>
        <p:nvPicPr>
          <p:cNvPr id="2" name="Picture 2" descr="http://images.sodahead.com/polls/003160197/4048893757_CRAZY_JUDGE_psd42104_answer_3_xlarge.png">
            <a:extLst>
              <a:ext uri="{FF2B5EF4-FFF2-40B4-BE49-F238E27FC236}">
                <a16:creationId xmlns:a16="http://schemas.microsoft.com/office/drawing/2014/main" id="{DAFC2F6C-94B2-E2C7-7AC7-DA624FFBE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588" y="3353863"/>
            <a:ext cx="3173544" cy="350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id="{295F4967-F813-4AD4-C8B3-52886A9DFCEA}"/>
              </a:ext>
            </a:extLst>
          </p:cNvPr>
          <p:cNvGrpSpPr>
            <a:grpSpLocks noChangeAspect="1"/>
          </p:cNvGrpSpPr>
          <p:nvPr/>
        </p:nvGrpSpPr>
        <p:grpSpPr>
          <a:xfrm>
            <a:off x="85212" y="101652"/>
            <a:ext cx="663705" cy="649800"/>
            <a:chOff x="6203917" y="6068451"/>
            <a:chExt cx="2527366" cy="2527366"/>
          </a:xfrm>
        </p:grpSpPr>
        <p:sp>
          <p:nvSpPr>
            <p:cNvPr id="5" name="Teardrop 14">
              <a:extLst>
                <a:ext uri="{FF2B5EF4-FFF2-40B4-BE49-F238E27FC236}">
                  <a16:creationId xmlns:a16="http://schemas.microsoft.com/office/drawing/2014/main" id="{215F7F47-0CE8-9112-079A-043FDFFD3817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sp useBgFill="1">
          <p:nvSpPr>
            <p:cNvPr id="6" name="Oval 15">
              <a:extLst>
                <a:ext uri="{FF2B5EF4-FFF2-40B4-BE49-F238E27FC236}">
                  <a16:creationId xmlns:a16="http://schemas.microsoft.com/office/drawing/2014/main" id="{06E482C7-E291-8A68-573F-D0469DC89ADA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</p:grpSp>
      <p:sp>
        <p:nvSpPr>
          <p:cNvPr id="8" name="TextBox 16">
            <a:extLst>
              <a:ext uri="{FF2B5EF4-FFF2-40B4-BE49-F238E27FC236}">
                <a16:creationId xmlns:a16="http://schemas.microsoft.com/office/drawing/2014/main" id="{53C9720A-EA63-098C-385A-DC60A08467B1}"/>
              </a:ext>
            </a:extLst>
          </p:cNvPr>
          <p:cNvSpPr txBox="1"/>
          <p:nvPr/>
        </p:nvSpPr>
        <p:spPr>
          <a:xfrm>
            <a:off x="284377" y="266490"/>
            <a:ext cx="31931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10" name="AutoShape 2" descr="http://www.clker.com/cliparts/9/O/r/O/P/T/bigger-version.svg">
            <a:extLst>
              <a:ext uri="{FF2B5EF4-FFF2-40B4-BE49-F238E27FC236}">
                <a16:creationId xmlns:a16="http://schemas.microsoft.com/office/drawing/2014/main" id="{730825F6-BF6A-797E-B95A-D1F8EE277C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10118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sz="360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73A0B5F-C9F2-C482-8D2B-BFA2F2EFA950}"/>
              </a:ext>
            </a:extLst>
          </p:cNvPr>
          <p:cNvSpPr txBox="1"/>
          <p:nvPr/>
        </p:nvSpPr>
        <p:spPr>
          <a:xfrm>
            <a:off x="818598" y="-145955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ALAPKÉRDÉSEK TISZTÁZÁSA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0C0A3B5-DE7B-AB82-FBCA-B704EA030E80}"/>
              </a:ext>
            </a:extLst>
          </p:cNvPr>
          <p:cNvSpPr txBox="1"/>
          <p:nvPr/>
        </p:nvSpPr>
        <p:spPr>
          <a:xfrm>
            <a:off x="818598" y="1022129"/>
            <a:ext cx="60489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00B0F0"/>
                </a:solidFill>
              </a:rPr>
              <a:t>KI A FELELŐS</a:t>
            </a:r>
            <a:r>
              <a:rPr lang="it-IT" sz="2800" dirty="0">
                <a:solidFill>
                  <a:srgbClr val="00B0F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1957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ChangeArrowheads="1"/>
          </p:cNvSpPr>
          <p:nvPr/>
        </p:nvSpPr>
        <p:spPr bwMode="auto">
          <a:xfrm>
            <a:off x="791545" y="1730654"/>
            <a:ext cx="9494079" cy="32778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ts val="300"/>
              </a:spcBef>
              <a:spcAft>
                <a:spcPts val="300"/>
              </a:spcAft>
            </a:pPr>
            <a:r>
              <a:rPr lang="hu-HU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 a természetes vagy jogi személy, aki </a:t>
            </a:r>
          </a:p>
          <a:p>
            <a:pPr marL="428625" indent="-428625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gépet </a:t>
            </a:r>
            <a:r>
              <a:rPr lang="hu-HU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gyártja</a:t>
            </a:r>
            <a:r>
              <a:rPr lang="hu-HU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vagy </a:t>
            </a:r>
          </a:p>
          <a:p>
            <a:pPr marL="428625" indent="-428625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aki </a:t>
            </a:r>
            <a:r>
              <a:rPr lang="hu-HU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saját nevében terveztet, gyártat, forgalmaz </a:t>
            </a:r>
            <a:r>
              <a:rPr lang="hu-HU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(rendelkezésre bocsát)</a:t>
            </a:r>
          </a:p>
          <a:p>
            <a:pPr marL="428625" indent="-428625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gyártónak az EGT-ben letelepedett </a:t>
            </a:r>
            <a:r>
              <a:rPr lang="hu-HU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meghatalmazott képviselője</a:t>
            </a:r>
            <a:endParaRPr lang="hu-HU" sz="3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86E85490-839C-E945-7517-00970C9467E4}"/>
              </a:ext>
            </a:extLst>
          </p:cNvPr>
          <p:cNvGrpSpPr>
            <a:grpSpLocks noChangeAspect="1"/>
          </p:cNvGrpSpPr>
          <p:nvPr/>
        </p:nvGrpSpPr>
        <p:grpSpPr>
          <a:xfrm>
            <a:off x="85212" y="101652"/>
            <a:ext cx="663705" cy="649800"/>
            <a:chOff x="6203917" y="6068451"/>
            <a:chExt cx="2527366" cy="2527366"/>
          </a:xfrm>
        </p:grpSpPr>
        <p:sp>
          <p:nvSpPr>
            <p:cNvPr id="3" name="Teardrop 14">
              <a:extLst>
                <a:ext uri="{FF2B5EF4-FFF2-40B4-BE49-F238E27FC236}">
                  <a16:creationId xmlns:a16="http://schemas.microsoft.com/office/drawing/2014/main" id="{E06FC1C2-A0AC-934E-BC67-7D423FA7908D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sp useBgFill="1">
          <p:nvSpPr>
            <p:cNvPr id="4" name="Oval 15">
              <a:extLst>
                <a:ext uri="{FF2B5EF4-FFF2-40B4-BE49-F238E27FC236}">
                  <a16:creationId xmlns:a16="http://schemas.microsoft.com/office/drawing/2014/main" id="{B495894E-5238-86FA-41C8-EF34C36FCF8A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</p:grpSp>
      <p:sp>
        <p:nvSpPr>
          <p:cNvPr id="5" name="TextBox 16">
            <a:extLst>
              <a:ext uri="{FF2B5EF4-FFF2-40B4-BE49-F238E27FC236}">
                <a16:creationId xmlns:a16="http://schemas.microsoft.com/office/drawing/2014/main" id="{CD6F0FF1-2D06-3FDD-726A-817D73FB83BF}"/>
              </a:ext>
            </a:extLst>
          </p:cNvPr>
          <p:cNvSpPr txBox="1"/>
          <p:nvPr/>
        </p:nvSpPr>
        <p:spPr>
          <a:xfrm>
            <a:off x="284377" y="266490"/>
            <a:ext cx="31931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9" name="AutoShape 2" descr="http://www.clker.com/cliparts/9/O/r/O/P/T/bigger-version.svg">
            <a:extLst>
              <a:ext uri="{FF2B5EF4-FFF2-40B4-BE49-F238E27FC236}">
                <a16:creationId xmlns:a16="http://schemas.microsoft.com/office/drawing/2014/main" id="{9F0925ED-A53B-18DD-E67E-B5942F6446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10118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sz="3600"/>
          </a:p>
        </p:txBody>
      </p:sp>
      <p:grpSp>
        <p:nvGrpSpPr>
          <p:cNvPr id="27710" name="Csoportba foglalás 27709">
            <a:extLst>
              <a:ext uri="{FF2B5EF4-FFF2-40B4-BE49-F238E27FC236}">
                <a16:creationId xmlns:a16="http://schemas.microsoft.com/office/drawing/2014/main" id="{49EE5A00-2811-8042-AD43-7ED69CBF7167}"/>
              </a:ext>
            </a:extLst>
          </p:cNvPr>
          <p:cNvGrpSpPr/>
          <p:nvPr/>
        </p:nvGrpSpPr>
        <p:grpSpPr>
          <a:xfrm>
            <a:off x="7134636" y="3443949"/>
            <a:ext cx="4643686" cy="3416584"/>
            <a:chOff x="14944527" y="6887898"/>
            <a:chExt cx="9287371" cy="6833167"/>
          </a:xfrm>
        </p:grpSpPr>
        <p:sp>
          <p:nvSpPr>
            <p:cNvPr id="11" name="Freeform: Shape 78">
              <a:extLst>
                <a:ext uri="{FF2B5EF4-FFF2-40B4-BE49-F238E27FC236}">
                  <a16:creationId xmlns:a16="http://schemas.microsoft.com/office/drawing/2014/main" id="{427B21ED-2E7A-569D-3E3C-45F4447B1AA3}"/>
                </a:ext>
              </a:extLst>
            </p:cNvPr>
            <p:cNvSpPr/>
            <p:nvPr/>
          </p:nvSpPr>
          <p:spPr>
            <a:xfrm>
              <a:off x="19213171" y="11418392"/>
              <a:ext cx="2698797" cy="229424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29" h="2453">
                  <a:moveTo>
                    <a:pt x="2612" y="1132"/>
                  </a:moveTo>
                  <a:cubicBezTo>
                    <a:pt x="2621" y="541"/>
                    <a:pt x="2758" y="159"/>
                    <a:pt x="2829" y="0"/>
                  </a:cubicBezTo>
                  <a:cubicBezTo>
                    <a:pt x="2509" y="473"/>
                    <a:pt x="1756" y="1125"/>
                    <a:pt x="1343" y="1390"/>
                  </a:cubicBezTo>
                  <a:cubicBezTo>
                    <a:pt x="1053" y="1576"/>
                    <a:pt x="808" y="1702"/>
                    <a:pt x="570" y="1786"/>
                  </a:cubicBezTo>
                  <a:cubicBezTo>
                    <a:pt x="398" y="1847"/>
                    <a:pt x="233" y="1883"/>
                    <a:pt x="78" y="1894"/>
                  </a:cubicBezTo>
                  <a:cubicBezTo>
                    <a:pt x="153" y="2211"/>
                    <a:pt x="3" y="2435"/>
                    <a:pt x="2" y="2437"/>
                  </a:cubicBezTo>
                  <a:cubicBezTo>
                    <a:pt x="-1" y="2440"/>
                    <a:pt x="-1" y="2445"/>
                    <a:pt x="1" y="2448"/>
                  </a:cubicBezTo>
                  <a:cubicBezTo>
                    <a:pt x="2" y="2451"/>
                    <a:pt x="6" y="2453"/>
                    <a:pt x="10" y="2453"/>
                  </a:cubicBezTo>
                  <a:lnTo>
                    <a:pt x="2752" y="2453"/>
                  </a:lnTo>
                  <a:cubicBezTo>
                    <a:pt x="2754" y="2453"/>
                    <a:pt x="2758" y="2452"/>
                    <a:pt x="2759" y="2449"/>
                  </a:cubicBezTo>
                  <a:cubicBezTo>
                    <a:pt x="2762" y="2446"/>
                    <a:pt x="2762" y="2443"/>
                    <a:pt x="2761" y="2439"/>
                  </a:cubicBezTo>
                  <a:cubicBezTo>
                    <a:pt x="2759" y="2435"/>
                    <a:pt x="2598" y="2024"/>
                    <a:pt x="2612" y="1132"/>
                  </a:cubicBezTo>
                  <a:close/>
                </a:path>
              </a:pathLst>
            </a:custGeom>
            <a:solidFill>
              <a:srgbClr val="D8E6E7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Freeform: Shape 79">
              <a:extLst>
                <a:ext uri="{FF2B5EF4-FFF2-40B4-BE49-F238E27FC236}">
                  <a16:creationId xmlns:a16="http://schemas.microsoft.com/office/drawing/2014/main" id="{09986A61-1377-6637-92B3-B148A9B57260}"/>
                </a:ext>
              </a:extLst>
            </p:cNvPr>
            <p:cNvSpPr/>
            <p:nvPr/>
          </p:nvSpPr>
          <p:spPr>
            <a:xfrm>
              <a:off x="18845761" y="7349181"/>
              <a:ext cx="3663605" cy="30362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0" h="3246">
                  <a:moveTo>
                    <a:pt x="3370" y="1183"/>
                  </a:moveTo>
                  <a:cubicBezTo>
                    <a:pt x="2983" y="680"/>
                    <a:pt x="2462" y="148"/>
                    <a:pt x="1538" y="20"/>
                  </a:cubicBezTo>
                  <a:cubicBezTo>
                    <a:pt x="868" y="-72"/>
                    <a:pt x="244" y="175"/>
                    <a:pt x="6" y="285"/>
                  </a:cubicBezTo>
                  <a:cubicBezTo>
                    <a:pt x="1" y="287"/>
                    <a:pt x="-2" y="292"/>
                    <a:pt x="1" y="298"/>
                  </a:cubicBezTo>
                  <a:cubicBezTo>
                    <a:pt x="3" y="303"/>
                    <a:pt x="8" y="305"/>
                    <a:pt x="14" y="303"/>
                  </a:cubicBezTo>
                  <a:cubicBezTo>
                    <a:pt x="408" y="165"/>
                    <a:pt x="855" y="195"/>
                    <a:pt x="1342" y="395"/>
                  </a:cubicBezTo>
                  <a:cubicBezTo>
                    <a:pt x="2144" y="724"/>
                    <a:pt x="2577" y="1437"/>
                    <a:pt x="2581" y="1445"/>
                  </a:cubicBezTo>
                  <a:cubicBezTo>
                    <a:pt x="2579" y="1450"/>
                    <a:pt x="2320" y="1973"/>
                    <a:pt x="2448" y="2602"/>
                  </a:cubicBezTo>
                  <a:cubicBezTo>
                    <a:pt x="2554" y="3122"/>
                    <a:pt x="2905" y="3235"/>
                    <a:pt x="2944" y="3246"/>
                  </a:cubicBezTo>
                  <a:cubicBezTo>
                    <a:pt x="2945" y="3246"/>
                    <a:pt x="2946" y="3246"/>
                    <a:pt x="2947" y="3246"/>
                  </a:cubicBezTo>
                  <a:cubicBezTo>
                    <a:pt x="2950" y="3246"/>
                    <a:pt x="2953" y="3245"/>
                    <a:pt x="2955" y="3243"/>
                  </a:cubicBezTo>
                  <a:cubicBezTo>
                    <a:pt x="3105" y="3054"/>
                    <a:pt x="3314" y="2928"/>
                    <a:pt x="3515" y="2906"/>
                  </a:cubicBezTo>
                  <a:cubicBezTo>
                    <a:pt x="3625" y="2893"/>
                    <a:pt x="3719" y="2914"/>
                    <a:pt x="3780" y="2964"/>
                  </a:cubicBezTo>
                  <a:cubicBezTo>
                    <a:pt x="3782" y="2965"/>
                    <a:pt x="3782" y="2966"/>
                    <a:pt x="3783" y="2966"/>
                  </a:cubicBezTo>
                  <a:lnTo>
                    <a:pt x="3785" y="2968"/>
                  </a:lnTo>
                  <a:cubicBezTo>
                    <a:pt x="3788" y="2970"/>
                    <a:pt x="3792" y="2971"/>
                    <a:pt x="3795" y="2970"/>
                  </a:cubicBezTo>
                  <a:cubicBezTo>
                    <a:pt x="3798" y="2969"/>
                    <a:pt x="3801" y="2966"/>
                    <a:pt x="3802" y="2963"/>
                  </a:cubicBezTo>
                  <a:cubicBezTo>
                    <a:pt x="3922" y="2367"/>
                    <a:pt x="3756" y="1686"/>
                    <a:pt x="3370" y="1183"/>
                  </a:cubicBezTo>
                  <a:close/>
                </a:path>
              </a:pathLst>
            </a:custGeom>
            <a:solidFill>
              <a:srgbClr val="2B2B2B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4" name="Freeform: Shape 80">
              <a:extLst>
                <a:ext uri="{FF2B5EF4-FFF2-40B4-BE49-F238E27FC236}">
                  <a16:creationId xmlns:a16="http://schemas.microsoft.com/office/drawing/2014/main" id="{62C0177D-7375-E50B-1F28-D2040ADE5BA1}"/>
                </a:ext>
              </a:extLst>
            </p:cNvPr>
            <p:cNvSpPr/>
            <p:nvPr/>
          </p:nvSpPr>
          <p:spPr>
            <a:xfrm>
              <a:off x="20219971" y="7615846"/>
              <a:ext cx="1494454" cy="14652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7" h="1567">
                  <a:moveTo>
                    <a:pt x="1151" y="735"/>
                  </a:moveTo>
                  <a:cubicBezTo>
                    <a:pt x="1179" y="942"/>
                    <a:pt x="1032" y="1133"/>
                    <a:pt x="825" y="1160"/>
                  </a:cubicBezTo>
                  <a:cubicBezTo>
                    <a:pt x="618" y="1187"/>
                    <a:pt x="428" y="1040"/>
                    <a:pt x="401" y="834"/>
                  </a:cubicBezTo>
                  <a:cubicBezTo>
                    <a:pt x="374" y="626"/>
                    <a:pt x="520" y="436"/>
                    <a:pt x="727" y="409"/>
                  </a:cubicBezTo>
                  <a:cubicBezTo>
                    <a:pt x="934" y="382"/>
                    <a:pt x="1124" y="528"/>
                    <a:pt x="1151" y="735"/>
                  </a:cubicBezTo>
                  <a:close/>
                  <a:moveTo>
                    <a:pt x="1511" y="522"/>
                  </a:moveTo>
                  <a:lnTo>
                    <a:pt x="1316" y="547"/>
                  </a:lnTo>
                  <a:cubicBezTo>
                    <a:pt x="1300" y="510"/>
                    <a:pt x="1279" y="474"/>
                    <a:pt x="1256" y="441"/>
                  </a:cubicBezTo>
                  <a:lnTo>
                    <a:pt x="1375" y="286"/>
                  </a:lnTo>
                  <a:cubicBezTo>
                    <a:pt x="1377" y="282"/>
                    <a:pt x="1378" y="278"/>
                    <a:pt x="1378" y="274"/>
                  </a:cubicBezTo>
                  <a:cubicBezTo>
                    <a:pt x="1377" y="270"/>
                    <a:pt x="1375" y="266"/>
                    <a:pt x="1372" y="264"/>
                  </a:cubicBezTo>
                  <a:lnTo>
                    <a:pt x="1134" y="81"/>
                  </a:lnTo>
                  <a:cubicBezTo>
                    <a:pt x="1128" y="76"/>
                    <a:pt x="1118" y="77"/>
                    <a:pt x="1112" y="85"/>
                  </a:cubicBezTo>
                  <a:lnTo>
                    <a:pt x="995" y="237"/>
                  </a:lnTo>
                  <a:cubicBezTo>
                    <a:pt x="957" y="222"/>
                    <a:pt x="916" y="210"/>
                    <a:pt x="875" y="203"/>
                  </a:cubicBezTo>
                  <a:lnTo>
                    <a:pt x="849" y="14"/>
                  </a:lnTo>
                  <a:cubicBezTo>
                    <a:pt x="848" y="5"/>
                    <a:pt x="840" y="-1"/>
                    <a:pt x="832" y="0"/>
                  </a:cubicBezTo>
                  <a:lnTo>
                    <a:pt x="535" y="39"/>
                  </a:lnTo>
                  <a:cubicBezTo>
                    <a:pt x="527" y="40"/>
                    <a:pt x="520" y="48"/>
                    <a:pt x="522" y="56"/>
                  </a:cubicBezTo>
                  <a:lnTo>
                    <a:pt x="546" y="241"/>
                  </a:lnTo>
                  <a:cubicBezTo>
                    <a:pt x="506" y="258"/>
                    <a:pt x="468" y="280"/>
                    <a:pt x="432" y="305"/>
                  </a:cubicBezTo>
                  <a:lnTo>
                    <a:pt x="286" y="193"/>
                  </a:lnTo>
                  <a:cubicBezTo>
                    <a:pt x="279" y="187"/>
                    <a:pt x="269" y="189"/>
                    <a:pt x="263" y="195"/>
                  </a:cubicBezTo>
                  <a:lnTo>
                    <a:pt x="81" y="432"/>
                  </a:lnTo>
                  <a:cubicBezTo>
                    <a:pt x="77" y="439"/>
                    <a:pt x="78" y="449"/>
                    <a:pt x="84" y="454"/>
                  </a:cubicBezTo>
                  <a:lnTo>
                    <a:pt x="229" y="565"/>
                  </a:lnTo>
                  <a:cubicBezTo>
                    <a:pt x="212" y="607"/>
                    <a:pt x="200" y="650"/>
                    <a:pt x="193" y="694"/>
                  </a:cubicBezTo>
                  <a:lnTo>
                    <a:pt x="14" y="718"/>
                  </a:lnTo>
                  <a:cubicBezTo>
                    <a:pt x="5" y="719"/>
                    <a:pt x="-1" y="727"/>
                    <a:pt x="0" y="735"/>
                  </a:cubicBezTo>
                  <a:lnTo>
                    <a:pt x="39" y="1032"/>
                  </a:lnTo>
                  <a:cubicBezTo>
                    <a:pt x="40" y="1040"/>
                    <a:pt x="48" y="1046"/>
                    <a:pt x="57" y="1045"/>
                  </a:cubicBezTo>
                  <a:lnTo>
                    <a:pt x="236" y="1022"/>
                  </a:lnTo>
                  <a:cubicBezTo>
                    <a:pt x="254" y="1062"/>
                    <a:pt x="276" y="1102"/>
                    <a:pt x="303" y="1137"/>
                  </a:cubicBezTo>
                  <a:lnTo>
                    <a:pt x="193" y="1281"/>
                  </a:lnTo>
                  <a:cubicBezTo>
                    <a:pt x="187" y="1288"/>
                    <a:pt x="189" y="1298"/>
                    <a:pt x="196" y="1303"/>
                  </a:cubicBezTo>
                  <a:lnTo>
                    <a:pt x="433" y="1486"/>
                  </a:lnTo>
                  <a:cubicBezTo>
                    <a:pt x="440" y="1490"/>
                    <a:pt x="450" y="1489"/>
                    <a:pt x="455" y="1483"/>
                  </a:cubicBezTo>
                  <a:lnTo>
                    <a:pt x="567" y="1336"/>
                  </a:lnTo>
                  <a:cubicBezTo>
                    <a:pt x="608" y="1352"/>
                    <a:pt x="651" y="1363"/>
                    <a:pt x="693" y="1369"/>
                  </a:cubicBezTo>
                  <a:lnTo>
                    <a:pt x="718" y="1553"/>
                  </a:lnTo>
                  <a:cubicBezTo>
                    <a:pt x="719" y="1562"/>
                    <a:pt x="727" y="1568"/>
                    <a:pt x="736" y="1567"/>
                  </a:cubicBezTo>
                  <a:lnTo>
                    <a:pt x="1032" y="1528"/>
                  </a:lnTo>
                  <a:cubicBezTo>
                    <a:pt x="1041" y="1527"/>
                    <a:pt x="1046" y="1519"/>
                    <a:pt x="1046" y="1510"/>
                  </a:cubicBezTo>
                  <a:lnTo>
                    <a:pt x="1021" y="1321"/>
                  </a:lnTo>
                  <a:cubicBezTo>
                    <a:pt x="1059" y="1303"/>
                    <a:pt x="1095" y="1282"/>
                    <a:pt x="1129" y="1257"/>
                  </a:cubicBezTo>
                  <a:lnTo>
                    <a:pt x="1281" y="1374"/>
                  </a:lnTo>
                  <a:cubicBezTo>
                    <a:pt x="1289" y="1380"/>
                    <a:pt x="1298" y="1379"/>
                    <a:pt x="1303" y="1371"/>
                  </a:cubicBezTo>
                  <a:lnTo>
                    <a:pt x="1485" y="1135"/>
                  </a:lnTo>
                  <a:cubicBezTo>
                    <a:pt x="1489" y="1131"/>
                    <a:pt x="1489" y="1127"/>
                    <a:pt x="1489" y="1123"/>
                  </a:cubicBezTo>
                  <a:cubicBezTo>
                    <a:pt x="1489" y="1119"/>
                    <a:pt x="1486" y="1115"/>
                    <a:pt x="1483" y="1113"/>
                  </a:cubicBezTo>
                  <a:lnTo>
                    <a:pt x="1328" y="993"/>
                  </a:lnTo>
                  <a:cubicBezTo>
                    <a:pt x="1342" y="955"/>
                    <a:pt x="1353" y="915"/>
                    <a:pt x="1359" y="875"/>
                  </a:cubicBezTo>
                  <a:lnTo>
                    <a:pt x="1553" y="850"/>
                  </a:lnTo>
                  <a:cubicBezTo>
                    <a:pt x="1562" y="848"/>
                    <a:pt x="1568" y="840"/>
                    <a:pt x="1567" y="832"/>
                  </a:cubicBezTo>
                  <a:lnTo>
                    <a:pt x="1528" y="535"/>
                  </a:lnTo>
                  <a:cubicBezTo>
                    <a:pt x="1527" y="527"/>
                    <a:pt x="1519" y="521"/>
                    <a:pt x="1511" y="522"/>
                  </a:cubicBezTo>
                  <a:close/>
                </a:path>
              </a:pathLst>
            </a:custGeom>
            <a:solidFill>
              <a:srgbClr val="0070C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" name="Freeform: Shape 81">
              <a:extLst>
                <a:ext uri="{FF2B5EF4-FFF2-40B4-BE49-F238E27FC236}">
                  <a16:creationId xmlns:a16="http://schemas.microsoft.com/office/drawing/2014/main" id="{CA41EE7D-C7DE-C2BA-7641-F0ABB2155CD9}"/>
                </a:ext>
              </a:extLst>
            </p:cNvPr>
            <p:cNvSpPr/>
            <p:nvPr/>
          </p:nvSpPr>
          <p:spPr>
            <a:xfrm>
              <a:off x="20281048" y="7674793"/>
              <a:ext cx="1373254" cy="13454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40" h="1439">
                  <a:moveTo>
                    <a:pt x="482" y="1192"/>
                  </a:moveTo>
                  <a:cubicBezTo>
                    <a:pt x="483" y="1192"/>
                    <a:pt x="483" y="1192"/>
                    <a:pt x="484" y="1192"/>
                  </a:cubicBezTo>
                  <a:lnTo>
                    <a:pt x="527" y="1209"/>
                  </a:lnTo>
                  <a:cubicBezTo>
                    <a:pt x="564" y="1222"/>
                    <a:pt x="601" y="1232"/>
                    <a:pt x="639" y="1238"/>
                  </a:cubicBezTo>
                  <a:lnTo>
                    <a:pt x="686" y="1244"/>
                  </a:lnTo>
                  <a:cubicBezTo>
                    <a:pt x="689" y="1244"/>
                    <a:pt x="691" y="1246"/>
                    <a:pt x="691" y="1249"/>
                  </a:cubicBezTo>
                  <a:lnTo>
                    <a:pt x="715" y="1428"/>
                  </a:lnTo>
                  <a:lnTo>
                    <a:pt x="907" y="1403"/>
                  </a:lnTo>
                  <a:lnTo>
                    <a:pt x="883" y="1220"/>
                  </a:lnTo>
                  <a:cubicBezTo>
                    <a:pt x="883" y="1217"/>
                    <a:pt x="884" y="1216"/>
                    <a:pt x="886" y="1214"/>
                  </a:cubicBezTo>
                  <a:lnTo>
                    <a:pt x="928" y="1195"/>
                  </a:lnTo>
                  <a:cubicBezTo>
                    <a:pt x="962" y="1180"/>
                    <a:pt x="995" y="1160"/>
                    <a:pt x="1024" y="1138"/>
                  </a:cubicBezTo>
                  <a:lnTo>
                    <a:pt x="1063" y="1110"/>
                  </a:lnTo>
                  <a:cubicBezTo>
                    <a:pt x="1064" y="1108"/>
                    <a:pt x="1067" y="1108"/>
                    <a:pt x="1069" y="1110"/>
                  </a:cubicBezTo>
                  <a:lnTo>
                    <a:pt x="1217" y="1225"/>
                  </a:lnTo>
                  <a:lnTo>
                    <a:pt x="1336" y="1071"/>
                  </a:lnTo>
                  <a:lnTo>
                    <a:pt x="1185" y="954"/>
                  </a:lnTo>
                  <a:cubicBezTo>
                    <a:pt x="1184" y="953"/>
                    <a:pt x="1183" y="951"/>
                    <a:pt x="1184" y="949"/>
                  </a:cubicBezTo>
                  <a:lnTo>
                    <a:pt x="1200" y="905"/>
                  </a:lnTo>
                  <a:cubicBezTo>
                    <a:pt x="1213" y="871"/>
                    <a:pt x="1222" y="836"/>
                    <a:pt x="1227" y="800"/>
                  </a:cubicBezTo>
                  <a:lnTo>
                    <a:pt x="1235" y="754"/>
                  </a:lnTo>
                  <a:cubicBezTo>
                    <a:pt x="1236" y="751"/>
                    <a:pt x="1237" y="750"/>
                    <a:pt x="1239" y="750"/>
                  </a:cubicBezTo>
                  <a:lnTo>
                    <a:pt x="1429" y="724"/>
                  </a:lnTo>
                  <a:lnTo>
                    <a:pt x="1404" y="532"/>
                  </a:lnTo>
                  <a:lnTo>
                    <a:pt x="1214" y="557"/>
                  </a:lnTo>
                  <a:cubicBezTo>
                    <a:pt x="1212" y="557"/>
                    <a:pt x="1210" y="556"/>
                    <a:pt x="1209" y="554"/>
                  </a:cubicBezTo>
                  <a:lnTo>
                    <a:pt x="1190" y="510"/>
                  </a:lnTo>
                  <a:cubicBezTo>
                    <a:pt x="1175" y="477"/>
                    <a:pt x="1157" y="446"/>
                    <a:pt x="1136" y="416"/>
                  </a:cubicBezTo>
                  <a:lnTo>
                    <a:pt x="1109" y="378"/>
                  </a:lnTo>
                  <a:cubicBezTo>
                    <a:pt x="1108" y="377"/>
                    <a:pt x="1108" y="374"/>
                    <a:pt x="1109" y="372"/>
                  </a:cubicBezTo>
                  <a:lnTo>
                    <a:pt x="1225" y="222"/>
                  </a:lnTo>
                  <a:lnTo>
                    <a:pt x="1070" y="103"/>
                  </a:lnTo>
                  <a:lnTo>
                    <a:pt x="956" y="252"/>
                  </a:lnTo>
                  <a:cubicBezTo>
                    <a:pt x="955" y="254"/>
                    <a:pt x="952" y="255"/>
                    <a:pt x="950" y="253"/>
                  </a:cubicBezTo>
                  <a:lnTo>
                    <a:pt x="906" y="236"/>
                  </a:lnTo>
                  <a:cubicBezTo>
                    <a:pt x="872" y="222"/>
                    <a:pt x="836" y="212"/>
                    <a:pt x="799" y="206"/>
                  </a:cubicBezTo>
                  <a:lnTo>
                    <a:pt x="753" y="198"/>
                  </a:lnTo>
                  <a:cubicBezTo>
                    <a:pt x="751" y="198"/>
                    <a:pt x="749" y="196"/>
                    <a:pt x="749" y="194"/>
                  </a:cubicBezTo>
                  <a:lnTo>
                    <a:pt x="725" y="10"/>
                  </a:lnTo>
                  <a:lnTo>
                    <a:pt x="532" y="35"/>
                  </a:lnTo>
                  <a:lnTo>
                    <a:pt x="555" y="216"/>
                  </a:lnTo>
                  <a:cubicBezTo>
                    <a:pt x="556" y="218"/>
                    <a:pt x="555" y="221"/>
                    <a:pt x="553" y="221"/>
                  </a:cubicBezTo>
                  <a:lnTo>
                    <a:pt x="508" y="240"/>
                  </a:lnTo>
                  <a:cubicBezTo>
                    <a:pt x="474" y="255"/>
                    <a:pt x="439" y="274"/>
                    <a:pt x="408" y="296"/>
                  </a:cubicBezTo>
                  <a:lnTo>
                    <a:pt x="370" y="323"/>
                  </a:lnTo>
                  <a:cubicBezTo>
                    <a:pt x="368" y="325"/>
                    <a:pt x="366" y="325"/>
                    <a:pt x="364" y="323"/>
                  </a:cubicBezTo>
                  <a:lnTo>
                    <a:pt x="222" y="214"/>
                  </a:lnTo>
                  <a:lnTo>
                    <a:pt x="104" y="368"/>
                  </a:lnTo>
                  <a:lnTo>
                    <a:pt x="244" y="476"/>
                  </a:lnTo>
                  <a:cubicBezTo>
                    <a:pt x="245" y="478"/>
                    <a:pt x="246" y="481"/>
                    <a:pt x="245" y="482"/>
                  </a:cubicBezTo>
                  <a:lnTo>
                    <a:pt x="228" y="526"/>
                  </a:lnTo>
                  <a:cubicBezTo>
                    <a:pt x="213" y="563"/>
                    <a:pt x="203" y="602"/>
                    <a:pt x="197" y="641"/>
                  </a:cubicBezTo>
                  <a:lnTo>
                    <a:pt x="189" y="687"/>
                  </a:lnTo>
                  <a:cubicBezTo>
                    <a:pt x="188" y="689"/>
                    <a:pt x="187" y="691"/>
                    <a:pt x="185" y="691"/>
                  </a:cubicBezTo>
                  <a:lnTo>
                    <a:pt x="10" y="714"/>
                  </a:lnTo>
                  <a:lnTo>
                    <a:pt x="36" y="907"/>
                  </a:lnTo>
                  <a:lnTo>
                    <a:pt x="210" y="884"/>
                  </a:lnTo>
                  <a:cubicBezTo>
                    <a:pt x="212" y="884"/>
                    <a:pt x="214" y="885"/>
                    <a:pt x="215" y="887"/>
                  </a:cubicBezTo>
                  <a:lnTo>
                    <a:pt x="234" y="930"/>
                  </a:lnTo>
                  <a:cubicBezTo>
                    <a:pt x="250" y="967"/>
                    <a:pt x="270" y="1001"/>
                    <a:pt x="294" y="1033"/>
                  </a:cubicBezTo>
                  <a:lnTo>
                    <a:pt x="323" y="1071"/>
                  </a:lnTo>
                  <a:cubicBezTo>
                    <a:pt x="324" y="1072"/>
                    <a:pt x="324" y="1075"/>
                    <a:pt x="323" y="1077"/>
                  </a:cubicBezTo>
                  <a:lnTo>
                    <a:pt x="214" y="1217"/>
                  </a:lnTo>
                  <a:lnTo>
                    <a:pt x="369" y="1336"/>
                  </a:lnTo>
                  <a:lnTo>
                    <a:pt x="478" y="1194"/>
                  </a:lnTo>
                  <a:cubicBezTo>
                    <a:pt x="479" y="1192"/>
                    <a:pt x="480" y="1192"/>
                    <a:pt x="482" y="1192"/>
                  </a:cubicBezTo>
                  <a:close/>
                  <a:moveTo>
                    <a:pt x="710" y="1439"/>
                  </a:moveTo>
                  <a:cubicBezTo>
                    <a:pt x="708" y="1439"/>
                    <a:pt x="705" y="1437"/>
                    <a:pt x="705" y="1435"/>
                  </a:cubicBezTo>
                  <a:lnTo>
                    <a:pt x="681" y="1253"/>
                  </a:lnTo>
                  <a:lnTo>
                    <a:pt x="637" y="1247"/>
                  </a:lnTo>
                  <a:cubicBezTo>
                    <a:pt x="599" y="1242"/>
                    <a:pt x="561" y="1232"/>
                    <a:pt x="524" y="1218"/>
                  </a:cubicBezTo>
                  <a:lnTo>
                    <a:pt x="484" y="1203"/>
                  </a:lnTo>
                  <a:lnTo>
                    <a:pt x="374" y="1346"/>
                  </a:lnTo>
                  <a:cubicBezTo>
                    <a:pt x="372" y="1348"/>
                    <a:pt x="369" y="1349"/>
                    <a:pt x="366" y="1347"/>
                  </a:cubicBezTo>
                  <a:lnTo>
                    <a:pt x="204" y="1222"/>
                  </a:lnTo>
                  <a:cubicBezTo>
                    <a:pt x="202" y="1220"/>
                    <a:pt x="201" y="1217"/>
                    <a:pt x="203" y="1215"/>
                  </a:cubicBezTo>
                  <a:lnTo>
                    <a:pt x="312" y="1074"/>
                  </a:lnTo>
                  <a:lnTo>
                    <a:pt x="286" y="1039"/>
                  </a:lnTo>
                  <a:cubicBezTo>
                    <a:pt x="261" y="1006"/>
                    <a:pt x="241" y="971"/>
                    <a:pt x="225" y="935"/>
                  </a:cubicBezTo>
                  <a:lnTo>
                    <a:pt x="208" y="895"/>
                  </a:lnTo>
                  <a:lnTo>
                    <a:pt x="32" y="918"/>
                  </a:lnTo>
                  <a:cubicBezTo>
                    <a:pt x="29" y="918"/>
                    <a:pt x="26" y="917"/>
                    <a:pt x="26" y="913"/>
                  </a:cubicBezTo>
                  <a:lnTo>
                    <a:pt x="0" y="710"/>
                  </a:lnTo>
                  <a:cubicBezTo>
                    <a:pt x="0" y="708"/>
                    <a:pt x="2" y="705"/>
                    <a:pt x="4" y="705"/>
                  </a:cubicBezTo>
                  <a:lnTo>
                    <a:pt x="180" y="682"/>
                  </a:lnTo>
                  <a:lnTo>
                    <a:pt x="186" y="639"/>
                  </a:lnTo>
                  <a:cubicBezTo>
                    <a:pt x="192" y="599"/>
                    <a:pt x="203" y="560"/>
                    <a:pt x="218" y="523"/>
                  </a:cubicBezTo>
                  <a:lnTo>
                    <a:pt x="234" y="482"/>
                  </a:lnTo>
                  <a:lnTo>
                    <a:pt x="93" y="373"/>
                  </a:lnTo>
                  <a:cubicBezTo>
                    <a:pt x="91" y="372"/>
                    <a:pt x="91" y="368"/>
                    <a:pt x="92" y="366"/>
                  </a:cubicBezTo>
                  <a:lnTo>
                    <a:pt x="217" y="204"/>
                  </a:lnTo>
                  <a:cubicBezTo>
                    <a:pt x="219" y="201"/>
                    <a:pt x="222" y="201"/>
                    <a:pt x="224" y="203"/>
                  </a:cubicBezTo>
                  <a:lnTo>
                    <a:pt x="367" y="313"/>
                  </a:lnTo>
                  <a:lnTo>
                    <a:pt x="402" y="288"/>
                  </a:lnTo>
                  <a:cubicBezTo>
                    <a:pt x="434" y="265"/>
                    <a:pt x="469" y="246"/>
                    <a:pt x="505" y="230"/>
                  </a:cubicBezTo>
                  <a:lnTo>
                    <a:pt x="545" y="213"/>
                  </a:lnTo>
                  <a:lnTo>
                    <a:pt x="521" y="32"/>
                  </a:lnTo>
                  <a:cubicBezTo>
                    <a:pt x="521" y="29"/>
                    <a:pt x="523" y="27"/>
                    <a:pt x="526" y="26"/>
                  </a:cubicBezTo>
                  <a:lnTo>
                    <a:pt x="728" y="0"/>
                  </a:lnTo>
                  <a:cubicBezTo>
                    <a:pt x="730" y="-1"/>
                    <a:pt x="732" y="0"/>
                    <a:pt x="732" y="0"/>
                  </a:cubicBezTo>
                  <a:cubicBezTo>
                    <a:pt x="733" y="2"/>
                    <a:pt x="734" y="3"/>
                    <a:pt x="734" y="4"/>
                  </a:cubicBezTo>
                  <a:lnTo>
                    <a:pt x="759" y="189"/>
                  </a:lnTo>
                  <a:lnTo>
                    <a:pt x="801" y="196"/>
                  </a:lnTo>
                  <a:cubicBezTo>
                    <a:pt x="838" y="202"/>
                    <a:pt x="875" y="212"/>
                    <a:pt x="910" y="227"/>
                  </a:cubicBezTo>
                  <a:lnTo>
                    <a:pt x="951" y="242"/>
                  </a:lnTo>
                  <a:lnTo>
                    <a:pt x="1066" y="93"/>
                  </a:lnTo>
                  <a:cubicBezTo>
                    <a:pt x="1066" y="92"/>
                    <a:pt x="1067" y="91"/>
                    <a:pt x="1069" y="91"/>
                  </a:cubicBezTo>
                  <a:cubicBezTo>
                    <a:pt x="1070" y="91"/>
                    <a:pt x="1072" y="91"/>
                    <a:pt x="1073" y="92"/>
                  </a:cubicBezTo>
                  <a:lnTo>
                    <a:pt x="1235" y="217"/>
                  </a:lnTo>
                  <a:cubicBezTo>
                    <a:pt x="1237" y="219"/>
                    <a:pt x="1238" y="222"/>
                    <a:pt x="1236" y="224"/>
                  </a:cubicBezTo>
                  <a:lnTo>
                    <a:pt x="1119" y="376"/>
                  </a:lnTo>
                  <a:lnTo>
                    <a:pt x="1145" y="411"/>
                  </a:lnTo>
                  <a:cubicBezTo>
                    <a:pt x="1166" y="441"/>
                    <a:pt x="1184" y="472"/>
                    <a:pt x="1199" y="506"/>
                  </a:cubicBezTo>
                  <a:lnTo>
                    <a:pt x="1217" y="546"/>
                  </a:lnTo>
                  <a:lnTo>
                    <a:pt x="1408" y="521"/>
                  </a:lnTo>
                  <a:cubicBezTo>
                    <a:pt x="1410" y="521"/>
                    <a:pt x="1413" y="523"/>
                    <a:pt x="1413" y="526"/>
                  </a:cubicBezTo>
                  <a:lnTo>
                    <a:pt x="1440" y="729"/>
                  </a:lnTo>
                  <a:cubicBezTo>
                    <a:pt x="1440" y="731"/>
                    <a:pt x="1438" y="734"/>
                    <a:pt x="1435" y="734"/>
                  </a:cubicBezTo>
                  <a:lnTo>
                    <a:pt x="1244" y="759"/>
                  </a:lnTo>
                  <a:lnTo>
                    <a:pt x="1238" y="802"/>
                  </a:lnTo>
                  <a:cubicBezTo>
                    <a:pt x="1232" y="838"/>
                    <a:pt x="1223" y="874"/>
                    <a:pt x="1210" y="908"/>
                  </a:cubicBezTo>
                  <a:lnTo>
                    <a:pt x="1195" y="949"/>
                  </a:lnTo>
                  <a:lnTo>
                    <a:pt x="1346" y="1065"/>
                  </a:lnTo>
                  <a:cubicBezTo>
                    <a:pt x="1347" y="1066"/>
                    <a:pt x="1348" y="1068"/>
                    <a:pt x="1348" y="1069"/>
                  </a:cubicBezTo>
                  <a:cubicBezTo>
                    <a:pt x="1348" y="1070"/>
                    <a:pt x="1348" y="1071"/>
                    <a:pt x="1347" y="1072"/>
                  </a:cubicBezTo>
                  <a:lnTo>
                    <a:pt x="1222" y="1235"/>
                  </a:lnTo>
                  <a:cubicBezTo>
                    <a:pt x="1221" y="1236"/>
                    <a:pt x="1220" y="1237"/>
                    <a:pt x="1219" y="1237"/>
                  </a:cubicBezTo>
                  <a:cubicBezTo>
                    <a:pt x="1218" y="1237"/>
                    <a:pt x="1217" y="1236"/>
                    <a:pt x="1215" y="1236"/>
                  </a:cubicBezTo>
                  <a:lnTo>
                    <a:pt x="1066" y="1121"/>
                  </a:lnTo>
                  <a:lnTo>
                    <a:pt x="1030" y="1147"/>
                  </a:lnTo>
                  <a:cubicBezTo>
                    <a:pt x="1000" y="1170"/>
                    <a:pt x="967" y="1189"/>
                    <a:pt x="933" y="1205"/>
                  </a:cubicBezTo>
                  <a:lnTo>
                    <a:pt x="894" y="1222"/>
                  </a:lnTo>
                  <a:lnTo>
                    <a:pt x="918" y="1407"/>
                  </a:lnTo>
                  <a:cubicBezTo>
                    <a:pt x="918" y="1408"/>
                    <a:pt x="918" y="1410"/>
                    <a:pt x="917" y="1411"/>
                  </a:cubicBezTo>
                  <a:cubicBezTo>
                    <a:pt x="916" y="1412"/>
                    <a:pt x="915" y="1412"/>
                    <a:pt x="914" y="1413"/>
                  </a:cubicBezTo>
                  <a:lnTo>
                    <a:pt x="711" y="1439"/>
                  </a:lnTo>
                  <a:cubicBezTo>
                    <a:pt x="710" y="1439"/>
                    <a:pt x="710" y="1439"/>
                    <a:pt x="710" y="1439"/>
                  </a:cubicBezTo>
                  <a:close/>
                </a:path>
              </a:pathLst>
            </a:cu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6" name="Freeform: Shape 82">
              <a:extLst>
                <a:ext uri="{FF2B5EF4-FFF2-40B4-BE49-F238E27FC236}">
                  <a16:creationId xmlns:a16="http://schemas.microsoft.com/office/drawing/2014/main" id="{4FA6EE74-DE13-7157-C960-2AF5C120F957}"/>
                </a:ext>
              </a:extLst>
            </p:cNvPr>
            <p:cNvSpPr/>
            <p:nvPr/>
          </p:nvSpPr>
          <p:spPr>
            <a:xfrm>
              <a:off x="21167604" y="8690926"/>
              <a:ext cx="856019" cy="167390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8" h="1790">
                  <a:moveTo>
                    <a:pt x="35" y="1164"/>
                  </a:moveTo>
                  <a:cubicBezTo>
                    <a:pt x="135" y="1650"/>
                    <a:pt x="450" y="1771"/>
                    <a:pt x="510" y="1790"/>
                  </a:cubicBezTo>
                  <a:cubicBezTo>
                    <a:pt x="618" y="1657"/>
                    <a:pt x="755" y="1556"/>
                    <a:pt x="898" y="1499"/>
                  </a:cubicBezTo>
                  <a:cubicBezTo>
                    <a:pt x="758" y="721"/>
                    <a:pt x="165" y="0"/>
                    <a:pt x="165" y="0"/>
                  </a:cubicBezTo>
                  <a:cubicBezTo>
                    <a:pt x="169" y="6"/>
                    <a:pt x="170" y="13"/>
                    <a:pt x="166" y="20"/>
                  </a:cubicBezTo>
                  <a:cubicBezTo>
                    <a:pt x="164" y="25"/>
                    <a:pt x="-92" y="541"/>
                    <a:pt x="35" y="1164"/>
                  </a:cubicBezTo>
                  <a:close/>
                </a:path>
              </a:pathLst>
            </a:custGeom>
            <a:solidFill>
              <a:srgbClr val="3E3E3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7" name="Freeform: Shape 83">
              <a:extLst>
                <a:ext uri="{FF2B5EF4-FFF2-40B4-BE49-F238E27FC236}">
                  <a16:creationId xmlns:a16="http://schemas.microsoft.com/office/drawing/2014/main" id="{9CE2972B-71F8-07D3-1F22-CE5AB2647193}"/>
                </a:ext>
              </a:extLst>
            </p:cNvPr>
            <p:cNvSpPr/>
            <p:nvPr/>
          </p:nvSpPr>
          <p:spPr>
            <a:xfrm>
              <a:off x="21600862" y="8367186"/>
              <a:ext cx="887511" cy="120700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31" h="1291">
                  <a:moveTo>
                    <a:pt x="931" y="1173"/>
                  </a:moveTo>
                  <a:cubicBezTo>
                    <a:pt x="917" y="1071"/>
                    <a:pt x="896" y="971"/>
                    <a:pt x="868" y="873"/>
                  </a:cubicBezTo>
                  <a:cubicBezTo>
                    <a:pt x="694" y="898"/>
                    <a:pt x="517" y="806"/>
                    <a:pt x="443" y="637"/>
                  </a:cubicBezTo>
                  <a:cubicBezTo>
                    <a:pt x="372" y="475"/>
                    <a:pt x="418" y="291"/>
                    <a:pt x="544" y="179"/>
                  </a:cubicBezTo>
                  <a:cubicBezTo>
                    <a:pt x="524" y="151"/>
                    <a:pt x="504" y="122"/>
                    <a:pt x="483" y="95"/>
                  </a:cubicBezTo>
                  <a:cubicBezTo>
                    <a:pt x="459" y="64"/>
                    <a:pt x="434" y="32"/>
                    <a:pt x="409" y="0"/>
                  </a:cubicBezTo>
                  <a:cubicBezTo>
                    <a:pt x="376" y="28"/>
                    <a:pt x="347" y="58"/>
                    <a:pt x="320" y="91"/>
                  </a:cubicBezTo>
                  <a:lnTo>
                    <a:pt x="139" y="20"/>
                  </a:lnTo>
                  <a:cubicBezTo>
                    <a:pt x="130" y="16"/>
                    <a:pt x="120" y="20"/>
                    <a:pt x="117" y="29"/>
                  </a:cubicBezTo>
                  <a:lnTo>
                    <a:pt x="1" y="323"/>
                  </a:lnTo>
                  <a:cubicBezTo>
                    <a:pt x="-2" y="332"/>
                    <a:pt x="3" y="341"/>
                    <a:pt x="11" y="345"/>
                  </a:cubicBezTo>
                  <a:lnTo>
                    <a:pt x="189" y="415"/>
                  </a:lnTo>
                  <a:cubicBezTo>
                    <a:pt x="185" y="462"/>
                    <a:pt x="185" y="510"/>
                    <a:pt x="192" y="556"/>
                  </a:cubicBezTo>
                  <a:lnTo>
                    <a:pt x="16" y="633"/>
                  </a:lnTo>
                  <a:cubicBezTo>
                    <a:pt x="8" y="636"/>
                    <a:pt x="4" y="646"/>
                    <a:pt x="7" y="655"/>
                  </a:cubicBezTo>
                  <a:lnTo>
                    <a:pt x="134" y="944"/>
                  </a:lnTo>
                  <a:cubicBezTo>
                    <a:pt x="137" y="953"/>
                    <a:pt x="147" y="956"/>
                    <a:pt x="156" y="953"/>
                  </a:cubicBezTo>
                  <a:lnTo>
                    <a:pt x="331" y="876"/>
                  </a:lnTo>
                  <a:cubicBezTo>
                    <a:pt x="361" y="913"/>
                    <a:pt x="396" y="945"/>
                    <a:pt x="433" y="974"/>
                  </a:cubicBezTo>
                  <a:lnTo>
                    <a:pt x="363" y="1153"/>
                  </a:lnTo>
                  <a:cubicBezTo>
                    <a:pt x="360" y="1161"/>
                    <a:pt x="364" y="1171"/>
                    <a:pt x="372" y="1174"/>
                  </a:cubicBezTo>
                  <a:lnTo>
                    <a:pt x="667" y="1290"/>
                  </a:lnTo>
                  <a:cubicBezTo>
                    <a:pt x="675" y="1293"/>
                    <a:pt x="685" y="1289"/>
                    <a:pt x="688" y="1280"/>
                  </a:cubicBezTo>
                  <a:lnTo>
                    <a:pt x="760" y="1098"/>
                  </a:lnTo>
                  <a:cubicBezTo>
                    <a:pt x="806" y="1102"/>
                    <a:pt x="852" y="1101"/>
                    <a:pt x="897" y="1095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8" name="Freeform: Shape 84">
              <a:extLst>
                <a:ext uri="{FF2B5EF4-FFF2-40B4-BE49-F238E27FC236}">
                  <a16:creationId xmlns:a16="http://schemas.microsoft.com/office/drawing/2014/main" id="{1799FF60-D903-9207-E552-461A4231DFD7}"/>
                </a:ext>
              </a:extLst>
            </p:cNvPr>
            <p:cNvSpPr/>
            <p:nvPr/>
          </p:nvSpPr>
          <p:spPr>
            <a:xfrm>
              <a:off x="21674345" y="8412098"/>
              <a:ext cx="791125" cy="109098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30" h="1167">
                  <a:moveTo>
                    <a:pt x="830" y="983"/>
                  </a:moveTo>
                  <a:cubicBezTo>
                    <a:pt x="829" y="980"/>
                    <a:pt x="828" y="976"/>
                    <a:pt x="828" y="973"/>
                  </a:cubicBezTo>
                  <a:lnTo>
                    <a:pt x="810" y="976"/>
                  </a:lnTo>
                  <a:cubicBezTo>
                    <a:pt x="770" y="981"/>
                    <a:pt x="729" y="982"/>
                    <a:pt x="689" y="980"/>
                  </a:cubicBezTo>
                  <a:lnTo>
                    <a:pt x="639" y="975"/>
                  </a:lnTo>
                  <a:cubicBezTo>
                    <a:pt x="637" y="975"/>
                    <a:pt x="635" y="976"/>
                    <a:pt x="634" y="978"/>
                  </a:cubicBezTo>
                  <a:lnTo>
                    <a:pt x="564" y="1155"/>
                  </a:lnTo>
                  <a:lnTo>
                    <a:pt x="373" y="1080"/>
                  </a:lnTo>
                  <a:lnTo>
                    <a:pt x="441" y="906"/>
                  </a:lnTo>
                  <a:cubicBezTo>
                    <a:pt x="442" y="903"/>
                    <a:pt x="442" y="901"/>
                    <a:pt x="440" y="900"/>
                  </a:cubicBezTo>
                  <a:lnTo>
                    <a:pt x="399" y="869"/>
                  </a:lnTo>
                  <a:cubicBezTo>
                    <a:pt x="366" y="844"/>
                    <a:pt x="336" y="814"/>
                    <a:pt x="309" y="783"/>
                  </a:cubicBezTo>
                  <a:lnTo>
                    <a:pt x="277" y="744"/>
                  </a:lnTo>
                  <a:cubicBezTo>
                    <a:pt x="276" y="743"/>
                    <a:pt x="273" y="742"/>
                    <a:pt x="271" y="743"/>
                  </a:cubicBezTo>
                  <a:lnTo>
                    <a:pt x="100" y="817"/>
                  </a:lnTo>
                  <a:lnTo>
                    <a:pt x="18" y="629"/>
                  </a:lnTo>
                  <a:lnTo>
                    <a:pt x="188" y="554"/>
                  </a:lnTo>
                  <a:cubicBezTo>
                    <a:pt x="191" y="553"/>
                    <a:pt x="192" y="551"/>
                    <a:pt x="191" y="548"/>
                  </a:cubicBezTo>
                  <a:lnTo>
                    <a:pt x="185" y="499"/>
                  </a:lnTo>
                  <a:cubicBezTo>
                    <a:pt x="180" y="458"/>
                    <a:pt x="179" y="416"/>
                    <a:pt x="184" y="374"/>
                  </a:cubicBezTo>
                  <a:lnTo>
                    <a:pt x="189" y="324"/>
                  </a:lnTo>
                  <a:cubicBezTo>
                    <a:pt x="189" y="322"/>
                    <a:pt x="188" y="320"/>
                    <a:pt x="185" y="319"/>
                  </a:cubicBezTo>
                  <a:lnTo>
                    <a:pt x="11" y="251"/>
                  </a:lnTo>
                  <a:lnTo>
                    <a:pt x="87" y="58"/>
                  </a:lnTo>
                  <a:lnTo>
                    <a:pt x="263" y="128"/>
                  </a:lnTo>
                  <a:cubicBezTo>
                    <a:pt x="265" y="128"/>
                    <a:pt x="268" y="128"/>
                    <a:pt x="269" y="126"/>
                  </a:cubicBezTo>
                  <a:lnTo>
                    <a:pt x="300" y="87"/>
                  </a:lnTo>
                  <a:cubicBezTo>
                    <a:pt x="322" y="59"/>
                    <a:pt x="347" y="32"/>
                    <a:pt x="376" y="8"/>
                  </a:cubicBezTo>
                  <a:cubicBezTo>
                    <a:pt x="374" y="6"/>
                    <a:pt x="372" y="3"/>
                    <a:pt x="369" y="0"/>
                  </a:cubicBezTo>
                  <a:cubicBezTo>
                    <a:pt x="341" y="25"/>
                    <a:pt x="314" y="52"/>
                    <a:pt x="292" y="81"/>
                  </a:cubicBezTo>
                  <a:lnTo>
                    <a:pt x="264" y="117"/>
                  </a:lnTo>
                  <a:lnTo>
                    <a:pt x="86" y="47"/>
                  </a:lnTo>
                  <a:cubicBezTo>
                    <a:pt x="83" y="46"/>
                    <a:pt x="80" y="47"/>
                    <a:pt x="79" y="50"/>
                  </a:cubicBezTo>
                  <a:lnTo>
                    <a:pt x="0" y="251"/>
                  </a:lnTo>
                  <a:cubicBezTo>
                    <a:pt x="-1" y="254"/>
                    <a:pt x="0" y="257"/>
                    <a:pt x="2" y="258"/>
                  </a:cubicBezTo>
                  <a:lnTo>
                    <a:pt x="178" y="327"/>
                  </a:lnTo>
                  <a:lnTo>
                    <a:pt x="174" y="373"/>
                  </a:lnTo>
                  <a:cubicBezTo>
                    <a:pt x="169" y="416"/>
                    <a:pt x="170" y="458"/>
                    <a:pt x="175" y="501"/>
                  </a:cubicBezTo>
                  <a:lnTo>
                    <a:pt x="181" y="546"/>
                  </a:lnTo>
                  <a:lnTo>
                    <a:pt x="9" y="621"/>
                  </a:lnTo>
                  <a:cubicBezTo>
                    <a:pt x="8" y="622"/>
                    <a:pt x="7" y="622"/>
                    <a:pt x="7" y="624"/>
                  </a:cubicBezTo>
                  <a:cubicBezTo>
                    <a:pt x="6" y="625"/>
                    <a:pt x="6" y="627"/>
                    <a:pt x="7" y="628"/>
                  </a:cubicBezTo>
                  <a:lnTo>
                    <a:pt x="93" y="826"/>
                  </a:lnTo>
                  <a:cubicBezTo>
                    <a:pt x="94" y="827"/>
                    <a:pt x="95" y="828"/>
                    <a:pt x="96" y="828"/>
                  </a:cubicBezTo>
                  <a:cubicBezTo>
                    <a:pt x="97" y="829"/>
                    <a:pt x="99" y="829"/>
                    <a:pt x="100" y="828"/>
                  </a:cubicBezTo>
                  <a:lnTo>
                    <a:pt x="272" y="754"/>
                  </a:lnTo>
                  <a:lnTo>
                    <a:pt x="301" y="789"/>
                  </a:lnTo>
                  <a:cubicBezTo>
                    <a:pt x="328" y="822"/>
                    <a:pt x="359" y="851"/>
                    <a:pt x="393" y="877"/>
                  </a:cubicBezTo>
                  <a:lnTo>
                    <a:pt x="431" y="905"/>
                  </a:lnTo>
                  <a:lnTo>
                    <a:pt x="362" y="1080"/>
                  </a:lnTo>
                  <a:cubicBezTo>
                    <a:pt x="360" y="1084"/>
                    <a:pt x="362" y="1086"/>
                    <a:pt x="364" y="1087"/>
                  </a:cubicBezTo>
                  <a:lnTo>
                    <a:pt x="566" y="1167"/>
                  </a:lnTo>
                  <a:cubicBezTo>
                    <a:pt x="566" y="1167"/>
                    <a:pt x="567" y="1167"/>
                    <a:pt x="568" y="1167"/>
                  </a:cubicBezTo>
                  <a:cubicBezTo>
                    <a:pt x="569" y="1167"/>
                    <a:pt x="571" y="1165"/>
                    <a:pt x="572" y="1164"/>
                  </a:cubicBezTo>
                  <a:lnTo>
                    <a:pt x="642" y="986"/>
                  </a:lnTo>
                  <a:lnTo>
                    <a:pt x="687" y="989"/>
                  </a:lnTo>
                  <a:cubicBezTo>
                    <a:pt x="729" y="993"/>
                    <a:pt x="771" y="992"/>
                    <a:pt x="811" y="986"/>
                  </a:cubicBezTo>
                  <a:lnTo>
                    <a:pt x="829" y="983"/>
                  </a:lnTo>
                  <a:close/>
                </a:path>
              </a:pathLst>
            </a:cu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9" name="Freeform: Shape 85">
              <a:extLst>
                <a:ext uri="{FF2B5EF4-FFF2-40B4-BE49-F238E27FC236}">
                  <a16:creationId xmlns:a16="http://schemas.microsoft.com/office/drawing/2014/main" id="{31EBE66E-58C3-E7DE-4E1B-345AD88B4EB5}"/>
                </a:ext>
              </a:extLst>
            </p:cNvPr>
            <p:cNvSpPr/>
            <p:nvPr/>
          </p:nvSpPr>
          <p:spPr>
            <a:xfrm>
              <a:off x="19294288" y="7346374"/>
              <a:ext cx="1569844" cy="153823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46" h="1645">
                  <a:moveTo>
                    <a:pt x="1217" y="831"/>
                  </a:moveTo>
                  <a:cubicBezTo>
                    <a:pt x="1212" y="1053"/>
                    <a:pt x="1028" y="1229"/>
                    <a:pt x="806" y="1224"/>
                  </a:cubicBezTo>
                  <a:cubicBezTo>
                    <a:pt x="584" y="1219"/>
                    <a:pt x="407" y="1035"/>
                    <a:pt x="412" y="813"/>
                  </a:cubicBezTo>
                  <a:cubicBezTo>
                    <a:pt x="417" y="592"/>
                    <a:pt x="602" y="415"/>
                    <a:pt x="823" y="420"/>
                  </a:cubicBezTo>
                  <a:cubicBezTo>
                    <a:pt x="1045" y="425"/>
                    <a:pt x="1222" y="609"/>
                    <a:pt x="1217" y="831"/>
                  </a:cubicBezTo>
                  <a:close/>
                  <a:moveTo>
                    <a:pt x="1629" y="664"/>
                  </a:moveTo>
                  <a:lnTo>
                    <a:pt x="1421" y="659"/>
                  </a:lnTo>
                  <a:cubicBezTo>
                    <a:pt x="1409" y="618"/>
                    <a:pt x="1394" y="577"/>
                    <a:pt x="1374" y="538"/>
                  </a:cubicBezTo>
                  <a:lnTo>
                    <a:pt x="1524" y="394"/>
                  </a:lnTo>
                  <a:cubicBezTo>
                    <a:pt x="1527" y="391"/>
                    <a:pt x="1529" y="386"/>
                    <a:pt x="1530" y="382"/>
                  </a:cubicBezTo>
                  <a:cubicBezTo>
                    <a:pt x="1530" y="378"/>
                    <a:pt x="1528" y="374"/>
                    <a:pt x="1525" y="371"/>
                  </a:cubicBezTo>
                  <a:lnTo>
                    <a:pt x="1305" y="141"/>
                  </a:lnTo>
                  <a:cubicBezTo>
                    <a:pt x="1298" y="134"/>
                    <a:pt x="1287" y="134"/>
                    <a:pt x="1281" y="140"/>
                  </a:cubicBezTo>
                  <a:lnTo>
                    <a:pt x="1133" y="282"/>
                  </a:lnTo>
                  <a:cubicBezTo>
                    <a:pt x="1095" y="259"/>
                    <a:pt x="1054" y="241"/>
                    <a:pt x="1012" y="227"/>
                  </a:cubicBezTo>
                  <a:lnTo>
                    <a:pt x="1016" y="24"/>
                  </a:lnTo>
                  <a:cubicBezTo>
                    <a:pt x="1016" y="15"/>
                    <a:pt x="1009" y="7"/>
                    <a:pt x="999" y="7"/>
                  </a:cubicBezTo>
                  <a:lnTo>
                    <a:pt x="681" y="0"/>
                  </a:lnTo>
                  <a:cubicBezTo>
                    <a:pt x="672" y="0"/>
                    <a:pt x="665" y="7"/>
                    <a:pt x="664" y="16"/>
                  </a:cubicBezTo>
                  <a:lnTo>
                    <a:pt x="660" y="214"/>
                  </a:lnTo>
                  <a:cubicBezTo>
                    <a:pt x="615" y="226"/>
                    <a:pt x="572" y="242"/>
                    <a:pt x="530" y="263"/>
                  </a:cubicBezTo>
                  <a:lnTo>
                    <a:pt x="394" y="121"/>
                  </a:lnTo>
                  <a:cubicBezTo>
                    <a:pt x="388" y="115"/>
                    <a:pt x="377" y="115"/>
                    <a:pt x="371" y="121"/>
                  </a:cubicBezTo>
                  <a:lnTo>
                    <a:pt x="141" y="341"/>
                  </a:lnTo>
                  <a:cubicBezTo>
                    <a:pt x="135" y="347"/>
                    <a:pt x="135" y="358"/>
                    <a:pt x="141" y="364"/>
                  </a:cubicBezTo>
                  <a:lnTo>
                    <a:pt x="274" y="504"/>
                  </a:lnTo>
                  <a:cubicBezTo>
                    <a:pt x="250" y="545"/>
                    <a:pt x="231" y="588"/>
                    <a:pt x="216" y="634"/>
                  </a:cubicBezTo>
                  <a:lnTo>
                    <a:pt x="24" y="629"/>
                  </a:lnTo>
                  <a:cubicBezTo>
                    <a:pt x="15" y="629"/>
                    <a:pt x="7" y="637"/>
                    <a:pt x="7" y="646"/>
                  </a:cubicBezTo>
                  <a:lnTo>
                    <a:pt x="0" y="964"/>
                  </a:lnTo>
                  <a:cubicBezTo>
                    <a:pt x="0" y="973"/>
                    <a:pt x="7" y="980"/>
                    <a:pt x="16" y="981"/>
                  </a:cubicBezTo>
                  <a:lnTo>
                    <a:pt x="209" y="985"/>
                  </a:lnTo>
                  <a:cubicBezTo>
                    <a:pt x="221" y="1030"/>
                    <a:pt x="239" y="1075"/>
                    <a:pt x="261" y="1117"/>
                  </a:cubicBezTo>
                  <a:lnTo>
                    <a:pt x="122" y="1251"/>
                  </a:lnTo>
                  <a:cubicBezTo>
                    <a:pt x="115" y="1257"/>
                    <a:pt x="115" y="1268"/>
                    <a:pt x="121" y="1275"/>
                  </a:cubicBezTo>
                  <a:lnTo>
                    <a:pt x="341" y="1504"/>
                  </a:lnTo>
                  <a:cubicBezTo>
                    <a:pt x="347" y="1511"/>
                    <a:pt x="359" y="1511"/>
                    <a:pt x="365" y="1505"/>
                  </a:cubicBezTo>
                  <a:lnTo>
                    <a:pt x="507" y="1369"/>
                  </a:lnTo>
                  <a:cubicBezTo>
                    <a:pt x="548" y="1391"/>
                    <a:pt x="590" y="1410"/>
                    <a:pt x="634" y="1423"/>
                  </a:cubicBezTo>
                  <a:lnTo>
                    <a:pt x="630" y="1621"/>
                  </a:lnTo>
                  <a:cubicBezTo>
                    <a:pt x="630" y="1631"/>
                    <a:pt x="637" y="1638"/>
                    <a:pt x="646" y="1638"/>
                  </a:cubicBezTo>
                  <a:lnTo>
                    <a:pt x="964" y="1645"/>
                  </a:lnTo>
                  <a:cubicBezTo>
                    <a:pt x="974" y="1645"/>
                    <a:pt x="981" y="1638"/>
                    <a:pt x="981" y="1629"/>
                  </a:cubicBezTo>
                  <a:lnTo>
                    <a:pt x="986" y="1426"/>
                  </a:lnTo>
                  <a:cubicBezTo>
                    <a:pt x="1029" y="1413"/>
                    <a:pt x="1070" y="1397"/>
                    <a:pt x="1109" y="1376"/>
                  </a:cubicBezTo>
                  <a:lnTo>
                    <a:pt x="1251" y="1523"/>
                  </a:lnTo>
                  <a:cubicBezTo>
                    <a:pt x="1257" y="1530"/>
                    <a:pt x="1268" y="1531"/>
                    <a:pt x="1275" y="1524"/>
                  </a:cubicBezTo>
                  <a:lnTo>
                    <a:pt x="1504" y="1304"/>
                  </a:lnTo>
                  <a:cubicBezTo>
                    <a:pt x="1508" y="1301"/>
                    <a:pt x="1509" y="1297"/>
                    <a:pt x="1510" y="1292"/>
                  </a:cubicBezTo>
                  <a:cubicBezTo>
                    <a:pt x="1510" y="1288"/>
                    <a:pt x="1508" y="1284"/>
                    <a:pt x="1505" y="1281"/>
                  </a:cubicBezTo>
                  <a:lnTo>
                    <a:pt x="1361" y="1130"/>
                  </a:lnTo>
                  <a:cubicBezTo>
                    <a:pt x="1383" y="1092"/>
                    <a:pt x="1400" y="1053"/>
                    <a:pt x="1413" y="1011"/>
                  </a:cubicBezTo>
                  <a:lnTo>
                    <a:pt x="1621" y="1015"/>
                  </a:lnTo>
                  <a:cubicBezTo>
                    <a:pt x="1631" y="1016"/>
                    <a:pt x="1639" y="1009"/>
                    <a:pt x="1639" y="999"/>
                  </a:cubicBezTo>
                  <a:lnTo>
                    <a:pt x="1646" y="681"/>
                  </a:lnTo>
                  <a:cubicBezTo>
                    <a:pt x="1646" y="672"/>
                    <a:pt x="1639" y="664"/>
                    <a:pt x="1629" y="664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0" name="Freeform: Shape 86">
              <a:extLst>
                <a:ext uri="{FF2B5EF4-FFF2-40B4-BE49-F238E27FC236}">
                  <a16:creationId xmlns:a16="http://schemas.microsoft.com/office/drawing/2014/main" id="{2661DE24-E664-852B-DF88-8BCACC3BEE08}"/>
                </a:ext>
              </a:extLst>
            </p:cNvPr>
            <p:cNvSpPr/>
            <p:nvPr/>
          </p:nvSpPr>
          <p:spPr>
            <a:xfrm>
              <a:off x="19354410" y="7405321"/>
              <a:ext cx="1449602" cy="14203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0" h="1519">
                  <a:moveTo>
                    <a:pt x="640" y="1505"/>
                  </a:moveTo>
                  <a:lnTo>
                    <a:pt x="848" y="1509"/>
                  </a:lnTo>
                  <a:lnTo>
                    <a:pt x="852" y="1312"/>
                  </a:lnTo>
                  <a:cubicBezTo>
                    <a:pt x="852" y="1310"/>
                    <a:pt x="853" y="1308"/>
                    <a:pt x="856" y="1307"/>
                  </a:cubicBezTo>
                  <a:lnTo>
                    <a:pt x="903" y="1294"/>
                  </a:lnTo>
                  <a:cubicBezTo>
                    <a:pt x="941" y="1282"/>
                    <a:pt x="978" y="1268"/>
                    <a:pt x="1013" y="1249"/>
                  </a:cubicBezTo>
                  <a:lnTo>
                    <a:pt x="1057" y="1226"/>
                  </a:lnTo>
                  <a:cubicBezTo>
                    <a:pt x="1059" y="1224"/>
                    <a:pt x="1062" y="1225"/>
                    <a:pt x="1064" y="1226"/>
                  </a:cubicBezTo>
                  <a:lnTo>
                    <a:pt x="1202" y="1371"/>
                  </a:lnTo>
                  <a:lnTo>
                    <a:pt x="1352" y="1227"/>
                  </a:lnTo>
                  <a:lnTo>
                    <a:pt x="1211" y="1081"/>
                  </a:lnTo>
                  <a:cubicBezTo>
                    <a:pt x="1210" y="1080"/>
                    <a:pt x="1210" y="1077"/>
                    <a:pt x="1211" y="1075"/>
                  </a:cubicBezTo>
                  <a:lnTo>
                    <a:pt x="1235" y="1032"/>
                  </a:lnTo>
                  <a:cubicBezTo>
                    <a:pt x="1254" y="998"/>
                    <a:pt x="1270" y="963"/>
                    <a:pt x="1281" y="927"/>
                  </a:cubicBezTo>
                  <a:lnTo>
                    <a:pt x="1296" y="878"/>
                  </a:lnTo>
                  <a:cubicBezTo>
                    <a:pt x="1297" y="876"/>
                    <a:pt x="1299" y="875"/>
                    <a:pt x="1301" y="875"/>
                  </a:cubicBezTo>
                  <a:lnTo>
                    <a:pt x="1505" y="880"/>
                  </a:lnTo>
                  <a:lnTo>
                    <a:pt x="1509" y="672"/>
                  </a:lnTo>
                  <a:lnTo>
                    <a:pt x="1306" y="667"/>
                  </a:lnTo>
                  <a:cubicBezTo>
                    <a:pt x="1303" y="667"/>
                    <a:pt x="1301" y="666"/>
                    <a:pt x="1301" y="664"/>
                  </a:cubicBezTo>
                  <a:lnTo>
                    <a:pt x="1288" y="615"/>
                  </a:lnTo>
                  <a:cubicBezTo>
                    <a:pt x="1278" y="578"/>
                    <a:pt x="1264" y="542"/>
                    <a:pt x="1247" y="508"/>
                  </a:cubicBezTo>
                  <a:lnTo>
                    <a:pt x="1224" y="464"/>
                  </a:lnTo>
                  <a:cubicBezTo>
                    <a:pt x="1223" y="461"/>
                    <a:pt x="1224" y="459"/>
                    <a:pt x="1225" y="458"/>
                  </a:cubicBezTo>
                  <a:lnTo>
                    <a:pt x="1371" y="317"/>
                  </a:lnTo>
                  <a:lnTo>
                    <a:pt x="1228" y="168"/>
                  </a:lnTo>
                  <a:lnTo>
                    <a:pt x="1083" y="306"/>
                  </a:lnTo>
                  <a:cubicBezTo>
                    <a:pt x="1082" y="308"/>
                    <a:pt x="1079" y="308"/>
                    <a:pt x="1077" y="306"/>
                  </a:cubicBezTo>
                  <a:lnTo>
                    <a:pt x="1033" y="281"/>
                  </a:lnTo>
                  <a:cubicBezTo>
                    <a:pt x="999" y="260"/>
                    <a:pt x="963" y="245"/>
                    <a:pt x="926" y="232"/>
                  </a:cubicBezTo>
                  <a:lnTo>
                    <a:pt x="879" y="217"/>
                  </a:lnTo>
                  <a:cubicBezTo>
                    <a:pt x="877" y="216"/>
                    <a:pt x="875" y="214"/>
                    <a:pt x="875" y="212"/>
                  </a:cubicBezTo>
                  <a:lnTo>
                    <a:pt x="879" y="14"/>
                  </a:lnTo>
                  <a:lnTo>
                    <a:pt x="672" y="10"/>
                  </a:lnTo>
                  <a:lnTo>
                    <a:pt x="668" y="204"/>
                  </a:lnTo>
                  <a:cubicBezTo>
                    <a:pt x="668" y="206"/>
                    <a:pt x="667" y="208"/>
                    <a:pt x="664" y="209"/>
                  </a:cubicBezTo>
                  <a:lnTo>
                    <a:pt x="615" y="221"/>
                  </a:lnTo>
                  <a:cubicBezTo>
                    <a:pt x="576" y="231"/>
                    <a:pt x="537" y="245"/>
                    <a:pt x="500" y="264"/>
                  </a:cubicBezTo>
                  <a:lnTo>
                    <a:pt x="456" y="287"/>
                  </a:lnTo>
                  <a:cubicBezTo>
                    <a:pt x="454" y="288"/>
                    <a:pt x="451" y="288"/>
                    <a:pt x="450" y="286"/>
                  </a:cubicBezTo>
                  <a:lnTo>
                    <a:pt x="318" y="148"/>
                  </a:lnTo>
                  <a:lnTo>
                    <a:pt x="168" y="291"/>
                  </a:lnTo>
                  <a:lnTo>
                    <a:pt x="298" y="427"/>
                  </a:lnTo>
                  <a:cubicBezTo>
                    <a:pt x="300" y="429"/>
                    <a:pt x="300" y="432"/>
                    <a:pt x="299" y="434"/>
                  </a:cubicBezTo>
                  <a:lnTo>
                    <a:pt x="273" y="478"/>
                  </a:lnTo>
                  <a:cubicBezTo>
                    <a:pt x="252" y="514"/>
                    <a:pt x="235" y="552"/>
                    <a:pt x="222" y="592"/>
                  </a:cubicBezTo>
                  <a:lnTo>
                    <a:pt x="207" y="640"/>
                  </a:lnTo>
                  <a:cubicBezTo>
                    <a:pt x="206" y="642"/>
                    <a:pt x="204" y="644"/>
                    <a:pt x="202" y="643"/>
                  </a:cubicBezTo>
                  <a:lnTo>
                    <a:pt x="15" y="640"/>
                  </a:lnTo>
                  <a:lnTo>
                    <a:pt x="10" y="847"/>
                  </a:lnTo>
                  <a:lnTo>
                    <a:pt x="198" y="851"/>
                  </a:lnTo>
                  <a:cubicBezTo>
                    <a:pt x="200" y="851"/>
                    <a:pt x="202" y="852"/>
                    <a:pt x="203" y="855"/>
                  </a:cubicBezTo>
                  <a:lnTo>
                    <a:pt x="215" y="903"/>
                  </a:lnTo>
                  <a:cubicBezTo>
                    <a:pt x="226" y="944"/>
                    <a:pt x="242" y="983"/>
                    <a:pt x="262" y="1020"/>
                  </a:cubicBezTo>
                  <a:lnTo>
                    <a:pt x="286" y="1065"/>
                  </a:lnTo>
                  <a:cubicBezTo>
                    <a:pt x="287" y="1067"/>
                    <a:pt x="286" y="1070"/>
                    <a:pt x="284" y="1071"/>
                  </a:cubicBezTo>
                  <a:lnTo>
                    <a:pt x="149" y="1201"/>
                  </a:lnTo>
                  <a:lnTo>
                    <a:pt x="292" y="1352"/>
                  </a:lnTo>
                  <a:lnTo>
                    <a:pt x="430" y="1219"/>
                  </a:lnTo>
                  <a:cubicBezTo>
                    <a:pt x="431" y="1218"/>
                    <a:pt x="434" y="1218"/>
                    <a:pt x="436" y="1218"/>
                  </a:cubicBezTo>
                  <a:lnTo>
                    <a:pt x="479" y="1243"/>
                  </a:lnTo>
                  <a:cubicBezTo>
                    <a:pt x="515" y="1263"/>
                    <a:pt x="553" y="1280"/>
                    <a:pt x="592" y="1291"/>
                  </a:cubicBezTo>
                  <a:lnTo>
                    <a:pt x="640" y="1306"/>
                  </a:lnTo>
                  <a:cubicBezTo>
                    <a:pt x="643" y="1306"/>
                    <a:pt x="644" y="1308"/>
                    <a:pt x="644" y="1311"/>
                  </a:cubicBezTo>
                  <a:close/>
                  <a:moveTo>
                    <a:pt x="853" y="1519"/>
                  </a:moveTo>
                  <a:lnTo>
                    <a:pt x="635" y="1514"/>
                  </a:lnTo>
                  <a:cubicBezTo>
                    <a:pt x="632" y="1514"/>
                    <a:pt x="630" y="1512"/>
                    <a:pt x="630" y="1509"/>
                  </a:cubicBezTo>
                  <a:lnTo>
                    <a:pt x="634" y="1314"/>
                  </a:lnTo>
                  <a:lnTo>
                    <a:pt x="589" y="1301"/>
                  </a:lnTo>
                  <a:cubicBezTo>
                    <a:pt x="549" y="1289"/>
                    <a:pt x="511" y="1273"/>
                    <a:pt x="474" y="1252"/>
                  </a:cubicBezTo>
                  <a:lnTo>
                    <a:pt x="434" y="1229"/>
                  </a:lnTo>
                  <a:lnTo>
                    <a:pt x="296" y="1362"/>
                  </a:lnTo>
                  <a:cubicBezTo>
                    <a:pt x="293" y="1364"/>
                    <a:pt x="290" y="1364"/>
                    <a:pt x="288" y="1362"/>
                  </a:cubicBezTo>
                  <a:lnTo>
                    <a:pt x="138" y="1205"/>
                  </a:lnTo>
                  <a:cubicBezTo>
                    <a:pt x="136" y="1203"/>
                    <a:pt x="136" y="1199"/>
                    <a:pt x="138" y="1197"/>
                  </a:cubicBezTo>
                  <a:lnTo>
                    <a:pt x="275" y="1067"/>
                  </a:lnTo>
                  <a:lnTo>
                    <a:pt x="252" y="1025"/>
                  </a:lnTo>
                  <a:cubicBezTo>
                    <a:pt x="233" y="987"/>
                    <a:pt x="217" y="947"/>
                    <a:pt x="205" y="906"/>
                  </a:cubicBezTo>
                  <a:lnTo>
                    <a:pt x="193" y="861"/>
                  </a:lnTo>
                  <a:lnTo>
                    <a:pt x="5" y="857"/>
                  </a:lnTo>
                  <a:cubicBezTo>
                    <a:pt x="4" y="857"/>
                    <a:pt x="3" y="857"/>
                    <a:pt x="1" y="856"/>
                  </a:cubicBezTo>
                  <a:cubicBezTo>
                    <a:pt x="1" y="854"/>
                    <a:pt x="0" y="853"/>
                    <a:pt x="0" y="852"/>
                  </a:cubicBezTo>
                  <a:lnTo>
                    <a:pt x="5" y="634"/>
                  </a:lnTo>
                  <a:cubicBezTo>
                    <a:pt x="5" y="631"/>
                    <a:pt x="7" y="629"/>
                    <a:pt x="10" y="629"/>
                  </a:cubicBezTo>
                  <a:lnTo>
                    <a:pt x="199" y="634"/>
                  </a:lnTo>
                  <a:lnTo>
                    <a:pt x="212" y="589"/>
                  </a:lnTo>
                  <a:cubicBezTo>
                    <a:pt x="225" y="549"/>
                    <a:pt x="243" y="509"/>
                    <a:pt x="264" y="472"/>
                  </a:cubicBezTo>
                  <a:lnTo>
                    <a:pt x="288" y="432"/>
                  </a:lnTo>
                  <a:lnTo>
                    <a:pt x="157" y="295"/>
                  </a:lnTo>
                  <a:cubicBezTo>
                    <a:pt x="155" y="293"/>
                    <a:pt x="155" y="289"/>
                    <a:pt x="157" y="288"/>
                  </a:cubicBezTo>
                  <a:lnTo>
                    <a:pt x="314" y="137"/>
                  </a:lnTo>
                  <a:cubicBezTo>
                    <a:pt x="316" y="135"/>
                    <a:pt x="320" y="135"/>
                    <a:pt x="322" y="137"/>
                  </a:cubicBezTo>
                  <a:lnTo>
                    <a:pt x="454" y="276"/>
                  </a:lnTo>
                  <a:lnTo>
                    <a:pt x="495" y="255"/>
                  </a:lnTo>
                  <a:cubicBezTo>
                    <a:pt x="533" y="236"/>
                    <a:pt x="572" y="221"/>
                    <a:pt x="612" y="211"/>
                  </a:cubicBezTo>
                  <a:lnTo>
                    <a:pt x="658" y="200"/>
                  </a:lnTo>
                  <a:lnTo>
                    <a:pt x="663" y="4"/>
                  </a:lnTo>
                  <a:cubicBezTo>
                    <a:pt x="663" y="3"/>
                    <a:pt x="663" y="2"/>
                    <a:pt x="664" y="1"/>
                  </a:cubicBezTo>
                  <a:cubicBezTo>
                    <a:pt x="665" y="0"/>
                    <a:pt x="666" y="0"/>
                    <a:pt x="667" y="0"/>
                  </a:cubicBezTo>
                  <a:lnTo>
                    <a:pt x="885" y="4"/>
                  </a:lnTo>
                  <a:cubicBezTo>
                    <a:pt x="888" y="4"/>
                    <a:pt x="890" y="7"/>
                    <a:pt x="890" y="10"/>
                  </a:cubicBezTo>
                  <a:lnTo>
                    <a:pt x="886" y="208"/>
                  </a:lnTo>
                  <a:lnTo>
                    <a:pt x="929" y="223"/>
                  </a:lnTo>
                  <a:cubicBezTo>
                    <a:pt x="968" y="235"/>
                    <a:pt x="1004" y="252"/>
                    <a:pt x="1038" y="272"/>
                  </a:cubicBezTo>
                  <a:lnTo>
                    <a:pt x="1079" y="296"/>
                  </a:lnTo>
                  <a:lnTo>
                    <a:pt x="1224" y="157"/>
                  </a:lnTo>
                  <a:cubicBezTo>
                    <a:pt x="1226" y="155"/>
                    <a:pt x="1227" y="155"/>
                    <a:pt x="1228" y="155"/>
                  </a:cubicBezTo>
                  <a:cubicBezTo>
                    <a:pt x="1229" y="155"/>
                    <a:pt x="1231" y="156"/>
                    <a:pt x="1232" y="157"/>
                  </a:cubicBezTo>
                  <a:lnTo>
                    <a:pt x="1382" y="314"/>
                  </a:lnTo>
                  <a:cubicBezTo>
                    <a:pt x="1384" y="316"/>
                    <a:pt x="1384" y="319"/>
                    <a:pt x="1382" y="321"/>
                  </a:cubicBezTo>
                  <a:lnTo>
                    <a:pt x="1235" y="462"/>
                  </a:lnTo>
                  <a:lnTo>
                    <a:pt x="1256" y="503"/>
                  </a:lnTo>
                  <a:cubicBezTo>
                    <a:pt x="1273" y="538"/>
                    <a:pt x="1288" y="575"/>
                    <a:pt x="1298" y="612"/>
                  </a:cubicBezTo>
                  <a:lnTo>
                    <a:pt x="1310" y="657"/>
                  </a:lnTo>
                  <a:lnTo>
                    <a:pt x="1515" y="662"/>
                  </a:lnTo>
                  <a:cubicBezTo>
                    <a:pt x="1516" y="662"/>
                    <a:pt x="1517" y="662"/>
                    <a:pt x="1518" y="663"/>
                  </a:cubicBezTo>
                  <a:cubicBezTo>
                    <a:pt x="1519" y="664"/>
                    <a:pt x="1520" y="666"/>
                    <a:pt x="1520" y="667"/>
                  </a:cubicBezTo>
                  <a:lnTo>
                    <a:pt x="1515" y="884"/>
                  </a:lnTo>
                  <a:cubicBezTo>
                    <a:pt x="1515" y="887"/>
                    <a:pt x="1513" y="890"/>
                    <a:pt x="1510" y="889"/>
                  </a:cubicBezTo>
                  <a:lnTo>
                    <a:pt x="1305" y="885"/>
                  </a:lnTo>
                  <a:lnTo>
                    <a:pt x="1291" y="930"/>
                  </a:lnTo>
                  <a:cubicBezTo>
                    <a:pt x="1279" y="966"/>
                    <a:pt x="1263" y="1003"/>
                    <a:pt x="1245" y="1037"/>
                  </a:cubicBezTo>
                  <a:lnTo>
                    <a:pt x="1222" y="1077"/>
                  </a:lnTo>
                  <a:lnTo>
                    <a:pt x="1363" y="1224"/>
                  </a:lnTo>
                  <a:cubicBezTo>
                    <a:pt x="1364" y="1225"/>
                    <a:pt x="1364" y="1226"/>
                    <a:pt x="1364" y="1227"/>
                  </a:cubicBezTo>
                  <a:cubicBezTo>
                    <a:pt x="1364" y="1229"/>
                    <a:pt x="1364" y="1230"/>
                    <a:pt x="1363" y="1231"/>
                  </a:cubicBezTo>
                  <a:lnTo>
                    <a:pt x="1205" y="1381"/>
                  </a:lnTo>
                  <a:cubicBezTo>
                    <a:pt x="1204" y="1383"/>
                    <a:pt x="1203" y="1384"/>
                    <a:pt x="1202" y="1384"/>
                  </a:cubicBezTo>
                  <a:cubicBezTo>
                    <a:pt x="1201" y="1384"/>
                    <a:pt x="1199" y="1383"/>
                    <a:pt x="1198" y="1381"/>
                  </a:cubicBezTo>
                  <a:lnTo>
                    <a:pt x="1059" y="1236"/>
                  </a:lnTo>
                  <a:lnTo>
                    <a:pt x="1018" y="1258"/>
                  </a:lnTo>
                  <a:cubicBezTo>
                    <a:pt x="982" y="1277"/>
                    <a:pt x="944" y="1292"/>
                    <a:pt x="906" y="1303"/>
                  </a:cubicBezTo>
                  <a:lnTo>
                    <a:pt x="862" y="1316"/>
                  </a:lnTo>
                  <a:lnTo>
                    <a:pt x="858" y="1514"/>
                  </a:lnTo>
                  <a:cubicBezTo>
                    <a:pt x="858" y="1516"/>
                    <a:pt x="857" y="1517"/>
                    <a:pt x="856" y="1518"/>
                  </a:cubicBezTo>
                  <a:cubicBezTo>
                    <a:pt x="855" y="1518"/>
                    <a:pt x="854" y="1519"/>
                    <a:pt x="853" y="1519"/>
                  </a:cubicBezTo>
                  <a:close/>
                </a:path>
              </a:pathLst>
            </a:cu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1" name="Freeform: Shape 87">
              <a:extLst>
                <a:ext uri="{FF2B5EF4-FFF2-40B4-BE49-F238E27FC236}">
                  <a16:creationId xmlns:a16="http://schemas.microsoft.com/office/drawing/2014/main" id="{F4D79771-5E4D-5089-3C35-8319E1062878}"/>
                </a:ext>
              </a:extLst>
            </p:cNvPr>
            <p:cNvSpPr/>
            <p:nvPr/>
          </p:nvSpPr>
          <p:spPr>
            <a:xfrm>
              <a:off x="20573067" y="9108230"/>
              <a:ext cx="1518312" cy="14895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2" h="1593">
                  <a:moveTo>
                    <a:pt x="1066" y="525"/>
                  </a:moveTo>
                  <a:cubicBezTo>
                    <a:pt x="1219" y="676"/>
                    <a:pt x="1220" y="925"/>
                    <a:pt x="1068" y="1078"/>
                  </a:cubicBezTo>
                  <a:cubicBezTo>
                    <a:pt x="916" y="1231"/>
                    <a:pt x="668" y="1231"/>
                    <a:pt x="516" y="1079"/>
                  </a:cubicBezTo>
                  <a:cubicBezTo>
                    <a:pt x="363" y="928"/>
                    <a:pt x="362" y="680"/>
                    <a:pt x="513" y="526"/>
                  </a:cubicBezTo>
                  <a:cubicBezTo>
                    <a:pt x="665" y="374"/>
                    <a:pt x="913" y="373"/>
                    <a:pt x="1066" y="525"/>
                  </a:cubicBezTo>
                  <a:close/>
                  <a:moveTo>
                    <a:pt x="1224" y="123"/>
                  </a:moveTo>
                  <a:lnTo>
                    <a:pt x="1081" y="267"/>
                  </a:lnTo>
                  <a:cubicBezTo>
                    <a:pt x="1045" y="247"/>
                    <a:pt x="1005" y="231"/>
                    <a:pt x="965" y="219"/>
                  </a:cubicBezTo>
                  <a:lnTo>
                    <a:pt x="964" y="16"/>
                  </a:lnTo>
                  <a:cubicBezTo>
                    <a:pt x="964" y="12"/>
                    <a:pt x="963" y="8"/>
                    <a:pt x="960" y="5"/>
                  </a:cubicBezTo>
                  <a:cubicBezTo>
                    <a:pt x="956" y="2"/>
                    <a:pt x="952" y="0"/>
                    <a:pt x="948" y="0"/>
                  </a:cubicBezTo>
                  <a:lnTo>
                    <a:pt x="639" y="1"/>
                  </a:lnTo>
                  <a:cubicBezTo>
                    <a:pt x="630" y="1"/>
                    <a:pt x="622" y="9"/>
                    <a:pt x="622" y="18"/>
                  </a:cubicBezTo>
                  <a:lnTo>
                    <a:pt x="623" y="216"/>
                  </a:lnTo>
                  <a:cubicBezTo>
                    <a:pt x="582" y="228"/>
                    <a:pt x="541" y="245"/>
                    <a:pt x="503" y="265"/>
                  </a:cubicBezTo>
                  <a:lnTo>
                    <a:pt x="363" y="126"/>
                  </a:lnTo>
                  <a:cubicBezTo>
                    <a:pt x="357" y="120"/>
                    <a:pt x="347" y="120"/>
                    <a:pt x="340" y="126"/>
                  </a:cubicBezTo>
                  <a:lnTo>
                    <a:pt x="122" y="346"/>
                  </a:lnTo>
                  <a:cubicBezTo>
                    <a:pt x="116" y="352"/>
                    <a:pt x="116" y="362"/>
                    <a:pt x="123" y="368"/>
                  </a:cubicBezTo>
                  <a:lnTo>
                    <a:pt x="259" y="504"/>
                  </a:lnTo>
                  <a:cubicBezTo>
                    <a:pt x="237" y="543"/>
                    <a:pt x="220" y="585"/>
                    <a:pt x="207" y="628"/>
                  </a:cubicBezTo>
                  <a:lnTo>
                    <a:pt x="16" y="629"/>
                  </a:lnTo>
                  <a:cubicBezTo>
                    <a:pt x="7" y="629"/>
                    <a:pt x="0" y="636"/>
                    <a:pt x="0" y="645"/>
                  </a:cubicBezTo>
                  <a:lnTo>
                    <a:pt x="1" y="954"/>
                  </a:lnTo>
                  <a:cubicBezTo>
                    <a:pt x="1" y="963"/>
                    <a:pt x="8" y="970"/>
                    <a:pt x="17" y="970"/>
                  </a:cubicBezTo>
                  <a:lnTo>
                    <a:pt x="205" y="969"/>
                  </a:lnTo>
                  <a:cubicBezTo>
                    <a:pt x="218" y="1014"/>
                    <a:pt x="236" y="1057"/>
                    <a:pt x="258" y="1097"/>
                  </a:cubicBezTo>
                  <a:lnTo>
                    <a:pt x="126" y="1230"/>
                  </a:lnTo>
                  <a:cubicBezTo>
                    <a:pt x="119" y="1236"/>
                    <a:pt x="120" y="1246"/>
                    <a:pt x="126" y="1253"/>
                  </a:cubicBezTo>
                  <a:lnTo>
                    <a:pt x="346" y="1470"/>
                  </a:lnTo>
                  <a:cubicBezTo>
                    <a:pt x="352" y="1476"/>
                    <a:pt x="362" y="1476"/>
                    <a:pt x="368" y="1470"/>
                  </a:cubicBezTo>
                  <a:lnTo>
                    <a:pt x="500" y="1338"/>
                  </a:lnTo>
                  <a:cubicBezTo>
                    <a:pt x="540" y="1359"/>
                    <a:pt x="583" y="1377"/>
                    <a:pt x="628" y="1390"/>
                  </a:cubicBezTo>
                  <a:lnTo>
                    <a:pt x="629" y="1577"/>
                  </a:lnTo>
                  <a:cubicBezTo>
                    <a:pt x="629" y="1586"/>
                    <a:pt x="636" y="1593"/>
                    <a:pt x="645" y="1593"/>
                  </a:cubicBezTo>
                  <a:lnTo>
                    <a:pt x="954" y="1592"/>
                  </a:lnTo>
                  <a:cubicBezTo>
                    <a:pt x="963" y="1592"/>
                    <a:pt x="970" y="1585"/>
                    <a:pt x="970" y="1576"/>
                  </a:cubicBezTo>
                  <a:lnTo>
                    <a:pt x="969" y="1385"/>
                  </a:lnTo>
                  <a:cubicBezTo>
                    <a:pt x="1013" y="1371"/>
                    <a:pt x="1054" y="1353"/>
                    <a:pt x="1093" y="1331"/>
                  </a:cubicBezTo>
                  <a:lnTo>
                    <a:pt x="1229" y="1467"/>
                  </a:lnTo>
                  <a:cubicBezTo>
                    <a:pt x="1236" y="1473"/>
                    <a:pt x="1246" y="1473"/>
                    <a:pt x="1253" y="1467"/>
                  </a:cubicBezTo>
                  <a:lnTo>
                    <a:pt x="1470" y="1248"/>
                  </a:lnTo>
                  <a:cubicBezTo>
                    <a:pt x="1476" y="1241"/>
                    <a:pt x="1476" y="1231"/>
                    <a:pt x="1470" y="1225"/>
                  </a:cubicBezTo>
                  <a:lnTo>
                    <a:pt x="1330" y="1086"/>
                  </a:lnTo>
                  <a:cubicBezTo>
                    <a:pt x="1350" y="1047"/>
                    <a:pt x="1366" y="1007"/>
                    <a:pt x="1378" y="965"/>
                  </a:cubicBezTo>
                  <a:lnTo>
                    <a:pt x="1577" y="965"/>
                  </a:lnTo>
                  <a:cubicBezTo>
                    <a:pt x="1586" y="965"/>
                    <a:pt x="1592" y="957"/>
                    <a:pt x="1592" y="948"/>
                  </a:cubicBezTo>
                  <a:lnTo>
                    <a:pt x="1591" y="639"/>
                  </a:lnTo>
                  <a:cubicBezTo>
                    <a:pt x="1591" y="635"/>
                    <a:pt x="1590" y="631"/>
                    <a:pt x="1587" y="628"/>
                  </a:cubicBezTo>
                  <a:cubicBezTo>
                    <a:pt x="1584" y="624"/>
                    <a:pt x="1580" y="623"/>
                    <a:pt x="1575" y="623"/>
                  </a:cubicBezTo>
                  <a:lnTo>
                    <a:pt x="1373" y="624"/>
                  </a:lnTo>
                  <a:cubicBezTo>
                    <a:pt x="1361" y="583"/>
                    <a:pt x="1344" y="544"/>
                    <a:pt x="1324" y="507"/>
                  </a:cubicBezTo>
                  <a:lnTo>
                    <a:pt x="1466" y="363"/>
                  </a:lnTo>
                  <a:cubicBezTo>
                    <a:pt x="1473" y="357"/>
                    <a:pt x="1473" y="347"/>
                    <a:pt x="1466" y="341"/>
                  </a:cubicBezTo>
                  <a:lnTo>
                    <a:pt x="1248" y="123"/>
                  </a:lnTo>
                  <a:cubicBezTo>
                    <a:pt x="1241" y="116"/>
                    <a:pt x="1230" y="116"/>
                    <a:pt x="1224" y="123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2" name="Freeform: Shape 88">
              <a:extLst>
                <a:ext uri="{FF2B5EF4-FFF2-40B4-BE49-F238E27FC236}">
                  <a16:creationId xmlns:a16="http://schemas.microsoft.com/office/drawing/2014/main" id="{1AB1350C-4C63-6D70-2E16-755C6EB62D23}"/>
                </a:ext>
              </a:extLst>
            </p:cNvPr>
            <p:cNvSpPr/>
            <p:nvPr/>
          </p:nvSpPr>
          <p:spPr>
            <a:xfrm>
              <a:off x="20630326" y="9164373"/>
              <a:ext cx="1404748" cy="13773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73" h="1473">
                  <a:moveTo>
                    <a:pt x="428" y="1192"/>
                  </a:moveTo>
                  <a:cubicBezTo>
                    <a:pt x="429" y="1192"/>
                    <a:pt x="430" y="1193"/>
                    <a:pt x="430" y="1193"/>
                  </a:cubicBezTo>
                  <a:lnTo>
                    <a:pt x="473" y="1216"/>
                  </a:lnTo>
                  <a:cubicBezTo>
                    <a:pt x="509" y="1235"/>
                    <a:pt x="547" y="1251"/>
                    <a:pt x="586" y="1262"/>
                  </a:cubicBezTo>
                  <a:lnTo>
                    <a:pt x="634" y="1275"/>
                  </a:lnTo>
                  <a:cubicBezTo>
                    <a:pt x="636" y="1276"/>
                    <a:pt x="638" y="1278"/>
                    <a:pt x="638" y="1280"/>
                  </a:cubicBezTo>
                  <a:lnTo>
                    <a:pt x="638" y="1463"/>
                  </a:lnTo>
                  <a:lnTo>
                    <a:pt x="840" y="1462"/>
                  </a:lnTo>
                  <a:lnTo>
                    <a:pt x="839" y="1277"/>
                  </a:lnTo>
                  <a:cubicBezTo>
                    <a:pt x="839" y="1275"/>
                    <a:pt x="840" y="1273"/>
                    <a:pt x="843" y="1272"/>
                  </a:cubicBezTo>
                  <a:lnTo>
                    <a:pt x="889" y="1258"/>
                  </a:lnTo>
                  <a:cubicBezTo>
                    <a:pt x="927" y="1246"/>
                    <a:pt x="964" y="1230"/>
                    <a:pt x="998" y="1210"/>
                  </a:cubicBezTo>
                  <a:lnTo>
                    <a:pt x="1041" y="1186"/>
                  </a:lnTo>
                  <a:cubicBezTo>
                    <a:pt x="1043" y="1184"/>
                    <a:pt x="1046" y="1185"/>
                    <a:pt x="1047" y="1187"/>
                  </a:cubicBezTo>
                  <a:lnTo>
                    <a:pt x="1180" y="1319"/>
                  </a:lnTo>
                  <a:lnTo>
                    <a:pt x="1322" y="1177"/>
                  </a:lnTo>
                  <a:lnTo>
                    <a:pt x="1186" y="1041"/>
                  </a:lnTo>
                  <a:cubicBezTo>
                    <a:pt x="1185" y="1040"/>
                    <a:pt x="1185" y="1038"/>
                    <a:pt x="1186" y="1035"/>
                  </a:cubicBezTo>
                  <a:lnTo>
                    <a:pt x="1208" y="993"/>
                  </a:lnTo>
                  <a:cubicBezTo>
                    <a:pt x="1226" y="959"/>
                    <a:pt x="1240" y="924"/>
                    <a:pt x="1250" y="886"/>
                  </a:cubicBezTo>
                  <a:lnTo>
                    <a:pt x="1263" y="839"/>
                  </a:lnTo>
                  <a:cubicBezTo>
                    <a:pt x="1264" y="837"/>
                    <a:pt x="1266" y="835"/>
                    <a:pt x="1268" y="835"/>
                  </a:cubicBezTo>
                  <a:lnTo>
                    <a:pt x="1462" y="834"/>
                  </a:lnTo>
                  <a:lnTo>
                    <a:pt x="1462" y="633"/>
                  </a:lnTo>
                  <a:lnTo>
                    <a:pt x="1265" y="634"/>
                  </a:lnTo>
                  <a:cubicBezTo>
                    <a:pt x="1263" y="634"/>
                    <a:pt x="1261" y="632"/>
                    <a:pt x="1260" y="631"/>
                  </a:cubicBezTo>
                  <a:lnTo>
                    <a:pt x="1246" y="584"/>
                  </a:lnTo>
                  <a:cubicBezTo>
                    <a:pt x="1235" y="549"/>
                    <a:pt x="1221" y="514"/>
                    <a:pt x="1203" y="481"/>
                  </a:cubicBezTo>
                  <a:lnTo>
                    <a:pt x="1179" y="438"/>
                  </a:lnTo>
                  <a:cubicBezTo>
                    <a:pt x="1178" y="437"/>
                    <a:pt x="1178" y="434"/>
                    <a:pt x="1180" y="432"/>
                  </a:cubicBezTo>
                  <a:lnTo>
                    <a:pt x="1319" y="292"/>
                  </a:lnTo>
                  <a:lnTo>
                    <a:pt x="1176" y="150"/>
                  </a:lnTo>
                  <a:lnTo>
                    <a:pt x="1037" y="291"/>
                  </a:lnTo>
                  <a:cubicBezTo>
                    <a:pt x="1035" y="292"/>
                    <a:pt x="1033" y="293"/>
                    <a:pt x="1031" y="292"/>
                  </a:cubicBezTo>
                  <a:lnTo>
                    <a:pt x="988" y="269"/>
                  </a:lnTo>
                  <a:cubicBezTo>
                    <a:pt x="955" y="251"/>
                    <a:pt x="920" y="236"/>
                    <a:pt x="885" y="226"/>
                  </a:cubicBezTo>
                  <a:lnTo>
                    <a:pt x="838" y="212"/>
                  </a:lnTo>
                  <a:cubicBezTo>
                    <a:pt x="837" y="211"/>
                    <a:pt x="835" y="209"/>
                    <a:pt x="835" y="207"/>
                  </a:cubicBezTo>
                  <a:lnTo>
                    <a:pt x="834" y="10"/>
                  </a:lnTo>
                  <a:lnTo>
                    <a:pt x="633" y="11"/>
                  </a:lnTo>
                  <a:lnTo>
                    <a:pt x="634" y="206"/>
                  </a:lnTo>
                  <a:cubicBezTo>
                    <a:pt x="634" y="207"/>
                    <a:pt x="632" y="210"/>
                    <a:pt x="630" y="211"/>
                  </a:cubicBezTo>
                  <a:lnTo>
                    <a:pt x="583" y="224"/>
                  </a:lnTo>
                  <a:cubicBezTo>
                    <a:pt x="546" y="234"/>
                    <a:pt x="510" y="249"/>
                    <a:pt x="476" y="267"/>
                  </a:cubicBezTo>
                  <a:lnTo>
                    <a:pt x="434" y="289"/>
                  </a:lnTo>
                  <a:cubicBezTo>
                    <a:pt x="432" y="291"/>
                    <a:pt x="429" y="291"/>
                    <a:pt x="428" y="289"/>
                  </a:cubicBezTo>
                  <a:lnTo>
                    <a:pt x="292" y="154"/>
                  </a:lnTo>
                  <a:lnTo>
                    <a:pt x="150" y="297"/>
                  </a:lnTo>
                  <a:lnTo>
                    <a:pt x="284" y="429"/>
                  </a:lnTo>
                  <a:cubicBezTo>
                    <a:pt x="286" y="431"/>
                    <a:pt x="286" y="433"/>
                    <a:pt x="284" y="435"/>
                  </a:cubicBezTo>
                  <a:lnTo>
                    <a:pt x="261" y="478"/>
                  </a:lnTo>
                  <a:cubicBezTo>
                    <a:pt x="241" y="512"/>
                    <a:pt x="226" y="550"/>
                    <a:pt x="214" y="588"/>
                  </a:cubicBezTo>
                  <a:lnTo>
                    <a:pt x="200" y="634"/>
                  </a:lnTo>
                  <a:cubicBezTo>
                    <a:pt x="199" y="637"/>
                    <a:pt x="198" y="638"/>
                    <a:pt x="195" y="638"/>
                  </a:cubicBezTo>
                  <a:lnTo>
                    <a:pt x="10" y="638"/>
                  </a:lnTo>
                  <a:lnTo>
                    <a:pt x="11" y="840"/>
                  </a:lnTo>
                  <a:lnTo>
                    <a:pt x="194" y="839"/>
                  </a:lnTo>
                  <a:cubicBezTo>
                    <a:pt x="196" y="839"/>
                    <a:pt x="198" y="841"/>
                    <a:pt x="199" y="843"/>
                  </a:cubicBezTo>
                  <a:lnTo>
                    <a:pt x="212" y="890"/>
                  </a:lnTo>
                  <a:cubicBezTo>
                    <a:pt x="223" y="930"/>
                    <a:pt x="239" y="967"/>
                    <a:pt x="258" y="1003"/>
                  </a:cubicBezTo>
                  <a:lnTo>
                    <a:pt x="282" y="1046"/>
                  </a:lnTo>
                  <a:cubicBezTo>
                    <a:pt x="284" y="1048"/>
                    <a:pt x="283" y="1050"/>
                    <a:pt x="281" y="1052"/>
                  </a:cubicBezTo>
                  <a:lnTo>
                    <a:pt x="153" y="1181"/>
                  </a:lnTo>
                  <a:lnTo>
                    <a:pt x="297" y="1323"/>
                  </a:lnTo>
                  <a:lnTo>
                    <a:pt x="424" y="1194"/>
                  </a:lnTo>
                  <a:cubicBezTo>
                    <a:pt x="425" y="1193"/>
                    <a:pt x="427" y="1192"/>
                    <a:pt x="428" y="1192"/>
                  </a:cubicBezTo>
                  <a:close/>
                  <a:moveTo>
                    <a:pt x="634" y="1473"/>
                  </a:moveTo>
                  <a:cubicBezTo>
                    <a:pt x="632" y="1473"/>
                    <a:pt x="630" y="1473"/>
                    <a:pt x="630" y="1471"/>
                  </a:cubicBezTo>
                  <a:cubicBezTo>
                    <a:pt x="629" y="1471"/>
                    <a:pt x="628" y="1469"/>
                    <a:pt x="628" y="1468"/>
                  </a:cubicBezTo>
                  <a:lnTo>
                    <a:pt x="627" y="1284"/>
                  </a:lnTo>
                  <a:lnTo>
                    <a:pt x="584" y="1271"/>
                  </a:lnTo>
                  <a:cubicBezTo>
                    <a:pt x="544" y="1260"/>
                    <a:pt x="505" y="1245"/>
                    <a:pt x="468" y="1225"/>
                  </a:cubicBezTo>
                  <a:lnTo>
                    <a:pt x="429" y="1204"/>
                  </a:lnTo>
                  <a:lnTo>
                    <a:pt x="300" y="1333"/>
                  </a:lnTo>
                  <a:cubicBezTo>
                    <a:pt x="298" y="1336"/>
                    <a:pt x="295" y="1336"/>
                    <a:pt x="293" y="1333"/>
                  </a:cubicBezTo>
                  <a:lnTo>
                    <a:pt x="142" y="1184"/>
                  </a:lnTo>
                  <a:cubicBezTo>
                    <a:pt x="142" y="1183"/>
                    <a:pt x="141" y="1182"/>
                    <a:pt x="141" y="1181"/>
                  </a:cubicBezTo>
                  <a:cubicBezTo>
                    <a:pt x="141" y="1180"/>
                    <a:pt x="142" y="1178"/>
                    <a:pt x="142" y="1177"/>
                  </a:cubicBezTo>
                  <a:lnTo>
                    <a:pt x="271" y="1048"/>
                  </a:lnTo>
                  <a:lnTo>
                    <a:pt x="250" y="1008"/>
                  </a:lnTo>
                  <a:cubicBezTo>
                    <a:pt x="230" y="972"/>
                    <a:pt x="214" y="933"/>
                    <a:pt x="202" y="893"/>
                  </a:cubicBezTo>
                  <a:lnTo>
                    <a:pt x="190" y="849"/>
                  </a:lnTo>
                  <a:lnTo>
                    <a:pt x="6" y="850"/>
                  </a:lnTo>
                  <a:lnTo>
                    <a:pt x="5" y="850"/>
                  </a:lnTo>
                  <a:cubicBezTo>
                    <a:pt x="3" y="850"/>
                    <a:pt x="0" y="848"/>
                    <a:pt x="0" y="845"/>
                  </a:cubicBezTo>
                  <a:lnTo>
                    <a:pt x="0" y="633"/>
                  </a:lnTo>
                  <a:cubicBezTo>
                    <a:pt x="0" y="631"/>
                    <a:pt x="2" y="629"/>
                    <a:pt x="5" y="629"/>
                  </a:cubicBezTo>
                  <a:lnTo>
                    <a:pt x="191" y="627"/>
                  </a:lnTo>
                  <a:lnTo>
                    <a:pt x="204" y="585"/>
                  </a:lnTo>
                  <a:cubicBezTo>
                    <a:pt x="216" y="546"/>
                    <a:pt x="232" y="508"/>
                    <a:pt x="251" y="473"/>
                  </a:cubicBezTo>
                  <a:lnTo>
                    <a:pt x="274" y="434"/>
                  </a:lnTo>
                  <a:lnTo>
                    <a:pt x="139" y="300"/>
                  </a:lnTo>
                  <a:cubicBezTo>
                    <a:pt x="137" y="298"/>
                    <a:pt x="137" y="295"/>
                    <a:pt x="139" y="293"/>
                  </a:cubicBezTo>
                  <a:lnTo>
                    <a:pt x="289" y="143"/>
                  </a:lnTo>
                  <a:cubicBezTo>
                    <a:pt x="289" y="142"/>
                    <a:pt x="291" y="141"/>
                    <a:pt x="292" y="141"/>
                  </a:cubicBezTo>
                  <a:cubicBezTo>
                    <a:pt x="293" y="141"/>
                    <a:pt x="295" y="142"/>
                    <a:pt x="295" y="143"/>
                  </a:cubicBezTo>
                  <a:lnTo>
                    <a:pt x="432" y="279"/>
                  </a:lnTo>
                  <a:lnTo>
                    <a:pt x="471" y="258"/>
                  </a:lnTo>
                  <a:cubicBezTo>
                    <a:pt x="506" y="239"/>
                    <a:pt x="543" y="224"/>
                    <a:pt x="580" y="214"/>
                  </a:cubicBezTo>
                  <a:lnTo>
                    <a:pt x="624" y="201"/>
                  </a:lnTo>
                  <a:lnTo>
                    <a:pt x="623" y="6"/>
                  </a:lnTo>
                  <a:cubicBezTo>
                    <a:pt x="623" y="5"/>
                    <a:pt x="623" y="4"/>
                    <a:pt x="624" y="2"/>
                  </a:cubicBezTo>
                  <a:cubicBezTo>
                    <a:pt x="625" y="1"/>
                    <a:pt x="626" y="1"/>
                    <a:pt x="628" y="1"/>
                  </a:cubicBezTo>
                  <a:lnTo>
                    <a:pt x="839" y="0"/>
                  </a:lnTo>
                  <a:cubicBezTo>
                    <a:pt x="841" y="1"/>
                    <a:pt x="842" y="1"/>
                    <a:pt x="843" y="2"/>
                  </a:cubicBezTo>
                  <a:cubicBezTo>
                    <a:pt x="844" y="2"/>
                    <a:pt x="844" y="4"/>
                    <a:pt x="844" y="5"/>
                  </a:cubicBezTo>
                  <a:lnTo>
                    <a:pt x="845" y="203"/>
                  </a:lnTo>
                  <a:lnTo>
                    <a:pt x="888" y="216"/>
                  </a:lnTo>
                  <a:cubicBezTo>
                    <a:pt x="924" y="227"/>
                    <a:pt x="959" y="241"/>
                    <a:pt x="993" y="259"/>
                  </a:cubicBezTo>
                  <a:lnTo>
                    <a:pt x="1032" y="281"/>
                  </a:lnTo>
                  <a:lnTo>
                    <a:pt x="1172" y="139"/>
                  </a:lnTo>
                  <a:cubicBezTo>
                    <a:pt x="1174" y="139"/>
                    <a:pt x="1175" y="138"/>
                    <a:pt x="1176" y="138"/>
                  </a:cubicBezTo>
                  <a:cubicBezTo>
                    <a:pt x="1177" y="138"/>
                    <a:pt x="1179" y="139"/>
                    <a:pt x="1180" y="139"/>
                  </a:cubicBezTo>
                  <a:lnTo>
                    <a:pt x="1330" y="289"/>
                  </a:lnTo>
                  <a:cubicBezTo>
                    <a:pt x="1331" y="290"/>
                    <a:pt x="1331" y="291"/>
                    <a:pt x="1331" y="292"/>
                  </a:cubicBezTo>
                  <a:cubicBezTo>
                    <a:pt x="1331" y="293"/>
                    <a:pt x="1331" y="295"/>
                    <a:pt x="1330" y="296"/>
                  </a:cubicBezTo>
                  <a:lnTo>
                    <a:pt x="1190" y="437"/>
                  </a:lnTo>
                  <a:lnTo>
                    <a:pt x="1211" y="476"/>
                  </a:lnTo>
                  <a:cubicBezTo>
                    <a:pt x="1230" y="510"/>
                    <a:pt x="1245" y="545"/>
                    <a:pt x="1256" y="581"/>
                  </a:cubicBezTo>
                  <a:lnTo>
                    <a:pt x="1269" y="624"/>
                  </a:lnTo>
                  <a:lnTo>
                    <a:pt x="1467" y="623"/>
                  </a:lnTo>
                  <a:cubicBezTo>
                    <a:pt x="1469" y="623"/>
                    <a:pt x="1472" y="625"/>
                    <a:pt x="1472" y="628"/>
                  </a:cubicBezTo>
                  <a:lnTo>
                    <a:pt x="1473" y="840"/>
                  </a:lnTo>
                  <a:cubicBezTo>
                    <a:pt x="1473" y="841"/>
                    <a:pt x="1472" y="842"/>
                    <a:pt x="1471" y="843"/>
                  </a:cubicBezTo>
                  <a:cubicBezTo>
                    <a:pt x="1470" y="844"/>
                    <a:pt x="1469" y="845"/>
                    <a:pt x="1468" y="845"/>
                  </a:cubicBezTo>
                  <a:lnTo>
                    <a:pt x="1272" y="845"/>
                  </a:lnTo>
                  <a:lnTo>
                    <a:pt x="1260" y="889"/>
                  </a:lnTo>
                  <a:cubicBezTo>
                    <a:pt x="1249" y="926"/>
                    <a:pt x="1235" y="963"/>
                    <a:pt x="1217" y="998"/>
                  </a:cubicBezTo>
                  <a:lnTo>
                    <a:pt x="1196" y="1037"/>
                  </a:lnTo>
                  <a:lnTo>
                    <a:pt x="1333" y="1173"/>
                  </a:lnTo>
                  <a:cubicBezTo>
                    <a:pt x="1335" y="1175"/>
                    <a:pt x="1335" y="1178"/>
                    <a:pt x="1333" y="1180"/>
                  </a:cubicBezTo>
                  <a:lnTo>
                    <a:pt x="1184" y="1330"/>
                  </a:lnTo>
                  <a:cubicBezTo>
                    <a:pt x="1183" y="1331"/>
                    <a:pt x="1181" y="1331"/>
                    <a:pt x="1181" y="1331"/>
                  </a:cubicBezTo>
                  <a:cubicBezTo>
                    <a:pt x="1179" y="1331"/>
                    <a:pt x="1178" y="1331"/>
                    <a:pt x="1177" y="1330"/>
                  </a:cubicBezTo>
                  <a:lnTo>
                    <a:pt x="1043" y="1197"/>
                  </a:lnTo>
                  <a:lnTo>
                    <a:pt x="1003" y="1219"/>
                  </a:lnTo>
                  <a:cubicBezTo>
                    <a:pt x="968" y="1240"/>
                    <a:pt x="931" y="1256"/>
                    <a:pt x="892" y="1267"/>
                  </a:cubicBezTo>
                  <a:lnTo>
                    <a:pt x="849" y="1281"/>
                  </a:lnTo>
                  <a:lnTo>
                    <a:pt x="850" y="1467"/>
                  </a:lnTo>
                  <a:cubicBezTo>
                    <a:pt x="850" y="1470"/>
                    <a:pt x="848" y="1472"/>
                    <a:pt x="844" y="1472"/>
                  </a:cubicBezTo>
                  <a:close/>
                </a:path>
              </a:pathLst>
            </a:cu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3" name="Freeform: Shape 89">
              <a:extLst>
                <a:ext uri="{FF2B5EF4-FFF2-40B4-BE49-F238E27FC236}">
                  <a16:creationId xmlns:a16="http://schemas.microsoft.com/office/drawing/2014/main" id="{386F25F6-0C02-E98F-EFD6-3369CA73908F}"/>
                </a:ext>
              </a:extLst>
            </p:cNvPr>
            <p:cNvSpPr/>
            <p:nvPr/>
          </p:nvSpPr>
          <p:spPr>
            <a:xfrm>
              <a:off x="17314088" y="7533507"/>
              <a:ext cx="5257310" cy="565984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0" h="6050">
                  <a:moveTo>
                    <a:pt x="5398" y="2752"/>
                  </a:moveTo>
                  <a:cubicBezTo>
                    <a:pt x="5333" y="2698"/>
                    <a:pt x="5232" y="2676"/>
                    <a:pt x="5117" y="2689"/>
                  </a:cubicBezTo>
                  <a:cubicBezTo>
                    <a:pt x="4913" y="2712"/>
                    <a:pt x="4701" y="2838"/>
                    <a:pt x="4548" y="3027"/>
                  </a:cubicBezTo>
                  <a:cubicBezTo>
                    <a:pt x="4488" y="3008"/>
                    <a:pt x="4173" y="2887"/>
                    <a:pt x="4073" y="2401"/>
                  </a:cubicBezTo>
                  <a:cubicBezTo>
                    <a:pt x="3946" y="1778"/>
                    <a:pt x="4202" y="1262"/>
                    <a:pt x="4204" y="1257"/>
                  </a:cubicBezTo>
                  <a:cubicBezTo>
                    <a:pt x="4208" y="1250"/>
                    <a:pt x="4207" y="1243"/>
                    <a:pt x="4203" y="1237"/>
                  </a:cubicBezTo>
                  <a:cubicBezTo>
                    <a:pt x="4199" y="1230"/>
                    <a:pt x="3764" y="511"/>
                    <a:pt x="2955" y="179"/>
                  </a:cubicBezTo>
                  <a:cubicBezTo>
                    <a:pt x="2178" y="-140"/>
                    <a:pt x="1511" y="-32"/>
                    <a:pt x="972" y="499"/>
                  </a:cubicBezTo>
                  <a:cubicBezTo>
                    <a:pt x="453" y="1012"/>
                    <a:pt x="67" y="1687"/>
                    <a:pt x="58" y="2106"/>
                  </a:cubicBezTo>
                  <a:cubicBezTo>
                    <a:pt x="52" y="2320"/>
                    <a:pt x="79" y="2397"/>
                    <a:pt x="100" y="2458"/>
                  </a:cubicBezTo>
                  <a:cubicBezTo>
                    <a:pt x="121" y="2517"/>
                    <a:pt x="134" y="2556"/>
                    <a:pt x="104" y="2703"/>
                  </a:cubicBezTo>
                  <a:cubicBezTo>
                    <a:pt x="93" y="2756"/>
                    <a:pt x="80" y="2808"/>
                    <a:pt x="67" y="2858"/>
                  </a:cubicBezTo>
                  <a:cubicBezTo>
                    <a:pt x="8" y="3094"/>
                    <a:pt x="-52" y="3338"/>
                    <a:pt x="73" y="3783"/>
                  </a:cubicBezTo>
                  <a:cubicBezTo>
                    <a:pt x="160" y="4088"/>
                    <a:pt x="211" y="4199"/>
                    <a:pt x="271" y="4328"/>
                  </a:cubicBezTo>
                  <a:cubicBezTo>
                    <a:pt x="316" y="4425"/>
                    <a:pt x="367" y="4535"/>
                    <a:pt x="443" y="4749"/>
                  </a:cubicBezTo>
                  <a:cubicBezTo>
                    <a:pt x="539" y="5020"/>
                    <a:pt x="698" y="5290"/>
                    <a:pt x="891" y="5507"/>
                  </a:cubicBezTo>
                  <a:cubicBezTo>
                    <a:pt x="1117" y="5762"/>
                    <a:pt x="1381" y="5937"/>
                    <a:pt x="1654" y="6010"/>
                  </a:cubicBezTo>
                  <a:cubicBezTo>
                    <a:pt x="1752" y="6036"/>
                    <a:pt x="1857" y="6050"/>
                    <a:pt x="1966" y="6050"/>
                  </a:cubicBezTo>
                  <a:cubicBezTo>
                    <a:pt x="2150" y="6050"/>
                    <a:pt x="2350" y="6012"/>
                    <a:pt x="2560" y="5938"/>
                  </a:cubicBezTo>
                  <a:cubicBezTo>
                    <a:pt x="2798" y="5854"/>
                    <a:pt x="3043" y="5728"/>
                    <a:pt x="3333" y="5542"/>
                  </a:cubicBezTo>
                  <a:cubicBezTo>
                    <a:pt x="3768" y="5263"/>
                    <a:pt x="4581" y="4556"/>
                    <a:pt x="4867" y="4079"/>
                  </a:cubicBezTo>
                  <a:cubicBezTo>
                    <a:pt x="4908" y="4059"/>
                    <a:pt x="5175" y="3921"/>
                    <a:pt x="5346" y="3607"/>
                  </a:cubicBezTo>
                  <a:cubicBezTo>
                    <a:pt x="5543" y="3246"/>
                    <a:pt x="5565" y="2887"/>
                    <a:pt x="5398" y="2752"/>
                  </a:cubicBezTo>
                  <a:close/>
                </a:path>
              </a:pathLst>
            </a:cu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4" name="Freeform: Shape 489">
              <a:extLst>
                <a:ext uri="{FF2B5EF4-FFF2-40B4-BE49-F238E27FC236}">
                  <a16:creationId xmlns:a16="http://schemas.microsoft.com/office/drawing/2014/main" id="{9AF13C03-FBF9-BA32-BD1F-913814F04D62}"/>
                </a:ext>
              </a:extLst>
            </p:cNvPr>
            <p:cNvSpPr/>
            <p:nvPr/>
          </p:nvSpPr>
          <p:spPr>
            <a:xfrm>
              <a:off x="18816177" y="7659822"/>
              <a:ext cx="2427773" cy="1082565"/>
            </a:xfrm>
            <a:custGeom>
              <a:avLst/>
              <a:gdLst>
                <a:gd name="connsiteX0" fmla="*/ 3105149 w 3169295"/>
                <a:gd name="connsiteY0" fmla="*/ 1341461 h 1441381"/>
                <a:gd name="connsiteX1" fmla="*/ 3068141 w 3169295"/>
                <a:gd name="connsiteY1" fmla="*/ 1378469 h 1441381"/>
                <a:gd name="connsiteX2" fmla="*/ 3105149 w 3169295"/>
                <a:gd name="connsiteY2" fmla="*/ 1416710 h 1441381"/>
                <a:gd name="connsiteX3" fmla="*/ 3143389 w 3169295"/>
                <a:gd name="connsiteY3" fmla="*/ 1378469 h 1441381"/>
                <a:gd name="connsiteX4" fmla="*/ 3105149 w 3169295"/>
                <a:gd name="connsiteY4" fmla="*/ 1341461 h 1441381"/>
                <a:gd name="connsiteX5" fmla="*/ 3105149 w 3169295"/>
                <a:gd name="connsiteY5" fmla="*/ 1315556 h 1441381"/>
                <a:gd name="connsiteX6" fmla="*/ 3169295 w 3169295"/>
                <a:gd name="connsiteY6" fmla="*/ 1378469 h 1441381"/>
                <a:gd name="connsiteX7" fmla="*/ 3105149 w 3169295"/>
                <a:gd name="connsiteY7" fmla="*/ 1441381 h 1441381"/>
                <a:gd name="connsiteX8" fmla="*/ 3043469 w 3169295"/>
                <a:gd name="connsiteY8" fmla="*/ 1378469 h 1441381"/>
                <a:gd name="connsiteX9" fmla="*/ 3105149 w 3169295"/>
                <a:gd name="connsiteY9" fmla="*/ 1315556 h 1441381"/>
                <a:gd name="connsiteX10" fmla="*/ 2305343 w 3169295"/>
                <a:gd name="connsiteY10" fmla="*/ 555365 h 1441381"/>
                <a:gd name="connsiteX11" fmla="*/ 2268341 w 3169295"/>
                <a:gd name="connsiteY11" fmla="*/ 591135 h 1441381"/>
                <a:gd name="connsiteX12" fmla="*/ 2305343 w 3169295"/>
                <a:gd name="connsiteY12" fmla="*/ 629372 h 1441381"/>
                <a:gd name="connsiteX13" fmla="*/ 2342347 w 3169295"/>
                <a:gd name="connsiteY13" fmla="*/ 591135 h 1441381"/>
                <a:gd name="connsiteX14" fmla="*/ 2305343 w 3169295"/>
                <a:gd name="connsiteY14" fmla="*/ 555365 h 1441381"/>
                <a:gd name="connsiteX15" fmla="*/ 2305343 w 3169295"/>
                <a:gd name="connsiteY15" fmla="*/ 529462 h 1441381"/>
                <a:gd name="connsiteX16" fmla="*/ 2368249 w 3169295"/>
                <a:gd name="connsiteY16" fmla="*/ 591135 h 1441381"/>
                <a:gd name="connsiteX17" fmla="*/ 2305343 w 3169295"/>
                <a:gd name="connsiteY17" fmla="*/ 654041 h 1441381"/>
                <a:gd name="connsiteX18" fmla="*/ 2243671 w 3169295"/>
                <a:gd name="connsiteY18" fmla="*/ 591135 h 1441381"/>
                <a:gd name="connsiteX19" fmla="*/ 2305343 w 3169295"/>
                <a:gd name="connsiteY19" fmla="*/ 529462 h 1441381"/>
                <a:gd name="connsiteX20" fmla="*/ 1281303 w 3169295"/>
                <a:gd name="connsiteY20" fmla="*/ 24669 h 1441381"/>
                <a:gd name="connsiteX21" fmla="*/ 1244299 w 3169295"/>
                <a:gd name="connsiteY21" fmla="*/ 61673 h 1441381"/>
                <a:gd name="connsiteX22" fmla="*/ 1281303 w 3169295"/>
                <a:gd name="connsiteY22" fmla="*/ 98677 h 1441381"/>
                <a:gd name="connsiteX23" fmla="*/ 1319539 w 3169295"/>
                <a:gd name="connsiteY23" fmla="*/ 61673 h 1441381"/>
                <a:gd name="connsiteX24" fmla="*/ 1281303 w 3169295"/>
                <a:gd name="connsiteY24" fmla="*/ 24669 h 1441381"/>
                <a:gd name="connsiteX25" fmla="*/ 61673 w 3169295"/>
                <a:gd name="connsiteY25" fmla="*/ 24669 h 1441381"/>
                <a:gd name="connsiteX26" fmla="*/ 24669 w 3169295"/>
                <a:gd name="connsiteY26" fmla="*/ 61673 h 1441381"/>
                <a:gd name="connsiteX27" fmla="*/ 61673 w 3169295"/>
                <a:gd name="connsiteY27" fmla="*/ 98677 h 1441381"/>
                <a:gd name="connsiteX28" fmla="*/ 99910 w 3169295"/>
                <a:gd name="connsiteY28" fmla="*/ 61673 h 1441381"/>
                <a:gd name="connsiteX29" fmla="*/ 61673 w 3169295"/>
                <a:gd name="connsiteY29" fmla="*/ 24669 h 1441381"/>
                <a:gd name="connsiteX30" fmla="*/ 1281303 w 3169295"/>
                <a:gd name="connsiteY30" fmla="*/ 0 h 1441381"/>
                <a:gd name="connsiteX31" fmla="*/ 1344209 w 3169295"/>
                <a:gd name="connsiteY31" fmla="*/ 61673 h 1441381"/>
                <a:gd name="connsiteX32" fmla="*/ 1281303 w 3169295"/>
                <a:gd name="connsiteY32" fmla="*/ 124579 h 1441381"/>
                <a:gd name="connsiteX33" fmla="*/ 1219629 w 3169295"/>
                <a:gd name="connsiteY33" fmla="*/ 61673 h 1441381"/>
                <a:gd name="connsiteX34" fmla="*/ 1281303 w 3169295"/>
                <a:gd name="connsiteY34" fmla="*/ 0 h 1441381"/>
                <a:gd name="connsiteX35" fmla="*/ 61673 w 3169295"/>
                <a:gd name="connsiteY35" fmla="*/ 0 h 1441381"/>
                <a:gd name="connsiteX36" fmla="*/ 124579 w 3169295"/>
                <a:gd name="connsiteY36" fmla="*/ 61673 h 1441381"/>
                <a:gd name="connsiteX37" fmla="*/ 61673 w 3169295"/>
                <a:gd name="connsiteY37" fmla="*/ 124579 h 1441381"/>
                <a:gd name="connsiteX38" fmla="*/ 0 w 3169295"/>
                <a:gd name="connsiteY38" fmla="*/ 61673 h 1441381"/>
                <a:gd name="connsiteX39" fmla="*/ 61673 w 3169295"/>
                <a:gd name="connsiteY39" fmla="*/ 0 h 1441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169295" h="1441381">
                  <a:moveTo>
                    <a:pt x="3105149" y="1341461"/>
                  </a:moveTo>
                  <a:cubicBezTo>
                    <a:pt x="3085411" y="1341461"/>
                    <a:pt x="3068141" y="1358731"/>
                    <a:pt x="3068141" y="1378469"/>
                  </a:cubicBezTo>
                  <a:cubicBezTo>
                    <a:pt x="3068141" y="1399440"/>
                    <a:pt x="3085411" y="1416710"/>
                    <a:pt x="3105149" y="1416710"/>
                  </a:cubicBezTo>
                  <a:cubicBezTo>
                    <a:pt x="3127353" y="1416710"/>
                    <a:pt x="3143389" y="1399440"/>
                    <a:pt x="3143389" y="1378469"/>
                  </a:cubicBezTo>
                  <a:cubicBezTo>
                    <a:pt x="3143389" y="1358731"/>
                    <a:pt x="3127353" y="1341461"/>
                    <a:pt x="3105149" y="1341461"/>
                  </a:cubicBezTo>
                  <a:close/>
                  <a:moveTo>
                    <a:pt x="3105149" y="1315556"/>
                  </a:moveTo>
                  <a:cubicBezTo>
                    <a:pt x="3140923" y="1315556"/>
                    <a:pt x="3169295" y="1343929"/>
                    <a:pt x="3169295" y="1378469"/>
                  </a:cubicBezTo>
                  <a:cubicBezTo>
                    <a:pt x="3169295" y="1413009"/>
                    <a:pt x="3140923" y="1441381"/>
                    <a:pt x="3105149" y="1441381"/>
                  </a:cubicBezTo>
                  <a:cubicBezTo>
                    <a:pt x="3071843" y="1441381"/>
                    <a:pt x="3043469" y="1413009"/>
                    <a:pt x="3043469" y="1378469"/>
                  </a:cubicBezTo>
                  <a:cubicBezTo>
                    <a:pt x="3043469" y="1343929"/>
                    <a:pt x="3071843" y="1315556"/>
                    <a:pt x="3105149" y="1315556"/>
                  </a:cubicBezTo>
                  <a:close/>
                  <a:moveTo>
                    <a:pt x="2305343" y="555365"/>
                  </a:moveTo>
                  <a:cubicBezTo>
                    <a:pt x="2284375" y="555365"/>
                    <a:pt x="2268341" y="571400"/>
                    <a:pt x="2268341" y="591135"/>
                  </a:cubicBezTo>
                  <a:cubicBezTo>
                    <a:pt x="2268341" y="613337"/>
                    <a:pt x="2284375" y="629372"/>
                    <a:pt x="2305343" y="629372"/>
                  </a:cubicBezTo>
                  <a:cubicBezTo>
                    <a:pt x="2326313" y="629372"/>
                    <a:pt x="2342347" y="613337"/>
                    <a:pt x="2342347" y="591135"/>
                  </a:cubicBezTo>
                  <a:cubicBezTo>
                    <a:pt x="2342347" y="571400"/>
                    <a:pt x="2326313" y="555365"/>
                    <a:pt x="2305343" y="555365"/>
                  </a:cubicBezTo>
                  <a:close/>
                  <a:moveTo>
                    <a:pt x="2305343" y="529462"/>
                  </a:moveTo>
                  <a:cubicBezTo>
                    <a:pt x="2339881" y="529462"/>
                    <a:pt x="2368249" y="557832"/>
                    <a:pt x="2368249" y="591135"/>
                  </a:cubicBezTo>
                  <a:cubicBezTo>
                    <a:pt x="2368249" y="626905"/>
                    <a:pt x="2339881" y="654041"/>
                    <a:pt x="2305343" y="654041"/>
                  </a:cubicBezTo>
                  <a:cubicBezTo>
                    <a:pt x="2270807" y="654041"/>
                    <a:pt x="2243671" y="626905"/>
                    <a:pt x="2243671" y="591135"/>
                  </a:cubicBezTo>
                  <a:cubicBezTo>
                    <a:pt x="2243671" y="557832"/>
                    <a:pt x="2270807" y="529462"/>
                    <a:pt x="2305343" y="529462"/>
                  </a:cubicBezTo>
                  <a:close/>
                  <a:moveTo>
                    <a:pt x="1281303" y="24669"/>
                  </a:moveTo>
                  <a:cubicBezTo>
                    <a:pt x="1261567" y="24669"/>
                    <a:pt x="1244299" y="40704"/>
                    <a:pt x="1244299" y="61673"/>
                  </a:cubicBezTo>
                  <a:cubicBezTo>
                    <a:pt x="1244299" y="82642"/>
                    <a:pt x="1261567" y="98677"/>
                    <a:pt x="1281303" y="98677"/>
                  </a:cubicBezTo>
                  <a:cubicBezTo>
                    <a:pt x="1302271" y="98677"/>
                    <a:pt x="1319539" y="82642"/>
                    <a:pt x="1319539" y="61673"/>
                  </a:cubicBezTo>
                  <a:cubicBezTo>
                    <a:pt x="1319539" y="40704"/>
                    <a:pt x="1302271" y="24669"/>
                    <a:pt x="1281303" y="24669"/>
                  </a:cubicBezTo>
                  <a:close/>
                  <a:moveTo>
                    <a:pt x="61673" y="24669"/>
                  </a:moveTo>
                  <a:cubicBezTo>
                    <a:pt x="40704" y="24669"/>
                    <a:pt x="24669" y="40704"/>
                    <a:pt x="24669" y="61673"/>
                  </a:cubicBezTo>
                  <a:cubicBezTo>
                    <a:pt x="24669" y="82642"/>
                    <a:pt x="40704" y="98677"/>
                    <a:pt x="61673" y="98677"/>
                  </a:cubicBezTo>
                  <a:cubicBezTo>
                    <a:pt x="82642" y="98677"/>
                    <a:pt x="99910" y="82642"/>
                    <a:pt x="99910" y="61673"/>
                  </a:cubicBezTo>
                  <a:cubicBezTo>
                    <a:pt x="99910" y="40704"/>
                    <a:pt x="82642" y="24669"/>
                    <a:pt x="61673" y="24669"/>
                  </a:cubicBezTo>
                  <a:close/>
                  <a:moveTo>
                    <a:pt x="1281303" y="0"/>
                  </a:moveTo>
                  <a:cubicBezTo>
                    <a:pt x="1315839" y="0"/>
                    <a:pt x="1344209" y="27136"/>
                    <a:pt x="1344209" y="61673"/>
                  </a:cubicBezTo>
                  <a:cubicBezTo>
                    <a:pt x="1344209" y="97443"/>
                    <a:pt x="1315839" y="124579"/>
                    <a:pt x="1281303" y="124579"/>
                  </a:cubicBezTo>
                  <a:cubicBezTo>
                    <a:pt x="1247999" y="124579"/>
                    <a:pt x="1219629" y="97443"/>
                    <a:pt x="1219629" y="61673"/>
                  </a:cubicBezTo>
                  <a:cubicBezTo>
                    <a:pt x="1219629" y="27136"/>
                    <a:pt x="1247999" y="0"/>
                    <a:pt x="1281303" y="0"/>
                  </a:cubicBezTo>
                  <a:close/>
                  <a:moveTo>
                    <a:pt x="61673" y="0"/>
                  </a:moveTo>
                  <a:cubicBezTo>
                    <a:pt x="97443" y="0"/>
                    <a:pt x="124579" y="27136"/>
                    <a:pt x="124579" y="61673"/>
                  </a:cubicBezTo>
                  <a:cubicBezTo>
                    <a:pt x="124579" y="97443"/>
                    <a:pt x="97443" y="124579"/>
                    <a:pt x="61673" y="124579"/>
                  </a:cubicBezTo>
                  <a:cubicBezTo>
                    <a:pt x="27136" y="124579"/>
                    <a:pt x="0" y="97443"/>
                    <a:pt x="0" y="61673"/>
                  </a:cubicBezTo>
                  <a:cubicBezTo>
                    <a:pt x="0" y="27136"/>
                    <a:pt x="27136" y="0"/>
                    <a:pt x="61673" y="0"/>
                  </a:cubicBezTo>
                  <a:close/>
                </a:path>
              </a:pathLst>
            </a:custGeom>
            <a:solidFill>
              <a:srgbClr val="8BACB1"/>
            </a:solidFill>
            <a:ln cap="flat">
              <a:noFill/>
              <a:prstDash val="solid"/>
            </a:ln>
          </p:spPr>
          <p:txBody>
            <a:bodyPr vert="horz" wrap="square" lIns="45000" tIns="22500" rIns="45000" bIns="22500" anchor="ctr" anchorCtr="1" compatLnSpc="0">
              <a:noAutofit/>
            </a:bodyPr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5" name="Freeform: Shape 128">
              <a:extLst>
                <a:ext uri="{FF2B5EF4-FFF2-40B4-BE49-F238E27FC236}">
                  <a16:creationId xmlns:a16="http://schemas.microsoft.com/office/drawing/2014/main" id="{E8F0C233-BB5F-E337-7B72-639F145B9A03}"/>
                </a:ext>
              </a:extLst>
            </p:cNvPr>
            <p:cNvSpPr/>
            <p:nvPr/>
          </p:nvSpPr>
          <p:spPr>
            <a:xfrm>
              <a:off x="15355838" y="13612525"/>
              <a:ext cx="188954" cy="10760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9" h="116">
                  <a:moveTo>
                    <a:pt x="21" y="95"/>
                  </a:moveTo>
                  <a:lnTo>
                    <a:pt x="179" y="95"/>
                  </a:lnTo>
                  <a:lnTo>
                    <a:pt x="179" y="20"/>
                  </a:lnTo>
                  <a:lnTo>
                    <a:pt x="21" y="20"/>
                  </a:lnTo>
                  <a:close/>
                  <a:moveTo>
                    <a:pt x="189" y="116"/>
                  </a:moveTo>
                  <a:lnTo>
                    <a:pt x="10" y="116"/>
                  </a:lnTo>
                  <a:cubicBezTo>
                    <a:pt x="5" y="116"/>
                    <a:pt x="0" y="111"/>
                    <a:pt x="0" y="105"/>
                  </a:cubicBezTo>
                  <a:lnTo>
                    <a:pt x="0" y="10"/>
                  </a:lnTo>
                  <a:cubicBezTo>
                    <a:pt x="0" y="4"/>
                    <a:pt x="5" y="0"/>
                    <a:pt x="10" y="0"/>
                  </a:cubicBezTo>
                  <a:lnTo>
                    <a:pt x="189" y="0"/>
                  </a:lnTo>
                  <a:cubicBezTo>
                    <a:pt x="195" y="0"/>
                    <a:pt x="199" y="4"/>
                    <a:pt x="199" y="10"/>
                  </a:cubicBezTo>
                  <a:lnTo>
                    <a:pt x="199" y="105"/>
                  </a:lnTo>
                  <a:cubicBezTo>
                    <a:pt x="199" y="111"/>
                    <a:pt x="195" y="116"/>
                    <a:pt x="189" y="116"/>
                  </a:cubicBezTo>
                  <a:close/>
                </a:path>
              </a:pathLst>
            </a:custGeom>
            <a:solidFill>
              <a:srgbClr val="5E8186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6" name="Freeform: Shape 129">
              <a:extLst>
                <a:ext uri="{FF2B5EF4-FFF2-40B4-BE49-F238E27FC236}">
                  <a16:creationId xmlns:a16="http://schemas.microsoft.com/office/drawing/2014/main" id="{565A4365-8E0F-2AB6-A2AE-804DE6FA0F10}"/>
                </a:ext>
              </a:extLst>
            </p:cNvPr>
            <p:cNvSpPr/>
            <p:nvPr/>
          </p:nvSpPr>
          <p:spPr>
            <a:xfrm>
              <a:off x="15402597" y="13612525"/>
              <a:ext cx="19086" cy="10760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" h="116">
                  <a:moveTo>
                    <a:pt x="10" y="116"/>
                  </a:moveTo>
                  <a:cubicBezTo>
                    <a:pt x="5" y="116"/>
                    <a:pt x="0" y="111"/>
                    <a:pt x="0" y="105"/>
                  </a:cubicBezTo>
                  <a:lnTo>
                    <a:pt x="0" y="10"/>
                  </a:lnTo>
                  <a:cubicBezTo>
                    <a:pt x="0" y="4"/>
                    <a:pt x="5" y="0"/>
                    <a:pt x="10" y="0"/>
                  </a:cubicBezTo>
                  <a:cubicBezTo>
                    <a:pt x="16" y="0"/>
                    <a:pt x="21" y="4"/>
                    <a:pt x="21" y="10"/>
                  </a:cubicBezTo>
                  <a:lnTo>
                    <a:pt x="21" y="105"/>
                  </a:lnTo>
                  <a:cubicBezTo>
                    <a:pt x="21" y="111"/>
                    <a:pt x="16" y="116"/>
                    <a:pt x="10" y="116"/>
                  </a:cubicBezTo>
                  <a:close/>
                </a:path>
              </a:pathLst>
            </a:custGeom>
            <a:solidFill>
              <a:srgbClr val="5E8186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" name="Freeform: Shape 130">
              <a:extLst>
                <a:ext uri="{FF2B5EF4-FFF2-40B4-BE49-F238E27FC236}">
                  <a16:creationId xmlns:a16="http://schemas.microsoft.com/office/drawing/2014/main" id="{7E6F9FB3-C91A-12B1-B145-BD7CF371760E}"/>
                </a:ext>
              </a:extLst>
            </p:cNvPr>
            <p:cNvSpPr/>
            <p:nvPr/>
          </p:nvSpPr>
          <p:spPr>
            <a:xfrm>
              <a:off x="21951095" y="9881093"/>
              <a:ext cx="813075" cy="329635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53" h="3524">
                  <a:moveTo>
                    <a:pt x="238" y="2899"/>
                  </a:moveTo>
                  <a:lnTo>
                    <a:pt x="238" y="2850"/>
                  </a:lnTo>
                  <a:lnTo>
                    <a:pt x="313" y="2850"/>
                  </a:lnTo>
                  <a:cubicBezTo>
                    <a:pt x="309" y="2867"/>
                    <a:pt x="307" y="2883"/>
                    <a:pt x="304" y="2899"/>
                  </a:cubicBezTo>
                  <a:close/>
                  <a:moveTo>
                    <a:pt x="35" y="2671"/>
                  </a:moveTo>
                  <a:cubicBezTo>
                    <a:pt x="-42" y="2426"/>
                    <a:pt x="190" y="2041"/>
                    <a:pt x="377" y="1733"/>
                  </a:cubicBezTo>
                  <a:cubicBezTo>
                    <a:pt x="504" y="1521"/>
                    <a:pt x="639" y="1259"/>
                    <a:pt x="728" y="1016"/>
                  </a:cubicBezTo>
                  <a:cubicBezTo>
                    <a:pt x="594" y="1556"/>
                    <a:pt x="390" y="2394"/>
                    <a:pt x="316" y="2830"/>
                  </a:cubicBezTo>
                  <a:lnTo>
                    <a:pt x="227" y="2830"/>
                  </a:lnTo>
                  <a:cubicBezTo>
                    <a:pt x="222" y="2830"/>
                    <a:pt x="217" y="2834"/>
                    <a:pt x="217" y="2840"/>
                  </a:cubicBezTo>
                  <a:lnTo>
                    <a:pt x="217" y="2860"/>
                  </a:lnTo>
                  <a:cubicBezTo>
                    <a:pt x="122" y="2816"/>
                    <a:pt x="62" y="2754"/>
                    <a:pt x="35" y="2671"/>
                  </a:cubicBezTo>
                  <a:close/>
                  <a:moveTo>
                    <a:pt x="472" y="3425"/>
                  </a:moveTo>
                  <a:lnTo>
                    <a:pt x="540" y="3462"/>
                  </a:lnTo>
                  <a:lnTo>
                    <a:pt x="525" y="3502"/>
                  </a:lnTo>
                  <a:lnTo>
                    <a:pt x="449" y="3479"/>
                  </a:lnTo>
                  <a:close/>
                  <a:moveTo>
                    <a:pt x="739" y="153"/>
                  </a:moveTo>
                  <a:cubicBezTo>
                    <a:pt x="655" y="46"/>
                    <a:pt x="556" y="2"/>
                    <a:pt x="551" y="1"/>
                  </a:cubicBezTo>
                  <a:cubicBezTo>
                    <a:pt x="547" y="-2"/>
                    <a:pt x="540" y="1"/>
                    <a:pt x="539" y="6"/>
                  </a:cubicBezTo>
                  <a:cubicBezTo>
                    <a:pt x="536" y="11"/>
                    <a:pt x="539" y="17"/>
                    <a:pt x="544" y="19"/>
                  </a:cubicBezTo>
                  <a:cubicBezTo>
                    <a:pt x="547" y="21"/>
                    <a:pt x="877" y="169"/>
                    <a:pt x="828" y="584"/>
                  </a:cubicBezTo>
                  <a:cubicBezTo>
                    <a:pt x="829" y="552"/>
                    <a:pt x="828" y="520"/>
                    <a:pt x="824" y="492"/>
                  </a:cubicBezTo>
                  <a:cubicBezTo>
                    <a:pt x="790" y="256"/>
                    <a:pt x="521" y="172"/>
                    <a:pt x="519" y="171"/>
                  </a:cubicBezTo>
                  <a:cubicBezTo>
                    <a:pt x="513" y="169"/>
                    <a:pt x="508" y="172"/>
                    <a:pt x="506" y="178"/>
                  </a:cubicBezTo>
                  <a:cubicBezTo>
                    <a:pt x="504" y="183"/>
                    <a:pt x="507" y="189"/>
                    <a:pt x="512" y="191"/>
                  </a:cubicBezTo>
                  <a:cubicBezTo>
                    <a:pt x="515" y="191"/>
                    <a:pt x="772" y="272"/>
                    <a:pt x="804" y="495"/>
                  </a:cubicBezTo>
                  <a:cubicBezTo>
                    <a:pt x="843" y="769"/>
                    <a:pt x="609" y="1309"/>
                    <a:pt x="359" y="1722"/>
                  </a:cubicBezTo>
                  <a:cubicBezTo>
                    <a:pt x="171" y="2035"/>
                    <a:pt x="-64" y="2423"/>
                    <a:pt x="16" y="2677"/>
                  </a:cubicBezTo>
                  <a:cubicBezTo>
                    <a:pt x="45" y="2767"/>
                    <a:pt x="111" y="2836"/>
                    <a:pt x="216" y="2882"/>
                  </a:cubicBezTo>
                  <a:lnTo>
                    <a:pt x="217" y="2882"/>
                  </a:lnTo>
                  <a:lnTo>
                    <a:pt x="217" y="2909"/>
                  </a:lnTo>
                  <a:cubicBezTo>
                    <a:pt x="217" y="2915"/>
                    <a:pt x="222" y="2919"/>
                    <a:pt x="227" y="2919"/>
                  </a:cubicBezTo>
                  <a:lnTo>
                    <a:pt x="302" y="2919"/>
                  </a:lnTo>
                  <a:cubicBezTo>
                    <a:pt x="292" y="2987"/>
                    <a:pt x="287" y="3040"/>
                    <a:pt x="287" y="3073"/>
                  </a:cubicBezTo>
                  <a:cubicBezTo>
                    <a:pt x="295" y="3323"/>
                    <a:pt x="416" y="3427"/>
                    <a:pt x="441" y="3445"/>
                  </a:cubicBezTo>
                  <a:lnTo>
                    <a:pt x="426" y="3482"/>
                  </a:lnTo>
                  <a:cubicBezTo>
                    <a:pt x="425" y="3484"/>
                    <a:pt x="425" y="3487"/>
                    <a:pt x="427" y="3490"/>
                  </a:cubicBezTo>
                  <a:cubicBezTo>
                    <a:pt x="428" y="3492"/>
                    <a:pt x="430" y="3494"/>
                    <a:pt x="433" y="3495"/>
                  </a:cubicBezTo>
                  <a:lnTo>
                    <a:pt x="528" y="3524"/>
                  </a:lnTo>
                  <a:cubicBezTo>
                    <a:pt x="529" y="3524"/>
                    <a:pt x="530" y="3524"/>
                    <a:pt x="531" y="3524"/>
                  </a:cubicBezTo>
                  <a:cubicBezTo>
                    <a:pt x="535" y="3524"/>
                    <a:pt x="539" y="3522"/>
                    <a:pt x="540" y="3518"/>
                  </a:cubicBezTo>
                  <a:lnTo>
                    <a:pt x="562" y="3462"/>
                  </a:lnTo>
                  <a:cubicBezTo>
                    <a:pt x="564" y="3457"/>
                    <a:pt x="562" y="3451"/>
                    <a:pt x="558" y="3449"/>
                  </a:cubicBezTo>
                  <a:lnTo>
                    <a:pt x="472" y="3401"/>
                  </a:lnTo>
                  <a:cubicBezTo>
                    <a:pt x="470" y="3399"/>
                    <a:pt x="467" y="3399"/>
                    <a:pt x="463" y="3400"/>
                  </a:cubicBezTo>
                  <a:cubicBezTo>
                    <a:pt x="461" y="3401"/>
                    <a:pt x="458" y="3403"/>
                    <a:pt x="457" y="3406"/>
                  </a:cubicBezTo>
                  <a:lnTo>
                    <a:pt x="449" y="3426"/>
                  </a:lnTo>
                  <a:cubicBezTo>
                    <a:pt x="420" y="3401"/>
                    <a:pt x="314" y="3300"/>
                    <a:pt x="308" y="3072"/>
                  </a:cubicBezTo>
                  <a:cubicBezTo>
                    <a:pt x="300" y="2809"/>
                    <a:pt x="692" y="1244"/>
                    <a:pt x="820" y="731"/>
                  </a:cubicBezTo>
                  <a:lnTo>
                    <a:pt x="828" y="697"/>
                  </a:lnTo>
                  <a:cubicBezTo>
                    <a:pt x="895" y="428"/>
                    <a:pt x="817" y="253"/>
                    <a:pt x="739" y="153"/>
                  </a:cubicBezTo>
                  <a:close/>
                </a:path>
              </a:pathLst>
            </a:custGeom>
            <a:solidFill>
              <a:srgbClr val="2B2B2B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8" name="Freeform: Shape 131">
              <a:extLst>
                <a:ext uri="{FF2B5EF4-FFF2-40B4-BE49-F238E27FC236}">
                  <a16:creationId xmlns:a16="http://schemas.microsoft.com/office/drawing/2014/main" id="{AE09E8D7-99BF-3720-87A7-40B9F6B3FEA7}"/>
                </a:ext>
              </a:extLst>
            </p:cNvPr>
            <p:cNvSpPr/>
            <p:nvPr/>
          </p:nvSpPr>
          <p:spPr>
            <a:xfrm>
              <a:off x="17314088" y="9513374"/>
              <a:ext cx="1587023" cy="303997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64" h="3250">
                  <a:moveTo>
                    <a:pt x="758" y="6"/>
                  </a:moveTo>
                  <a:cubicBezTo>
                    <a:pt x="470" y="-22"/>
                    <a:pt x="217" y="50"/>
                    <a:pt x="58" y="115"/>
                  </a:cubicBezTo>
                  <a:cubicBezTo>
                    <a:pt x="64" y="237"/>
                    <a:pt x="84" y="293"/>
                    <a:pt x="100" y="341"/>
                  </a:cubicBezTo>
                  <a:cubicBezTo>
                    <a:pt x="121" y="400"/>
                    <a:pt x="134" y="439"/>
                    <a:pt x="104" y="586"/>
                  </a:cubicBezTo>
                  <a:cubicBezTo>
                    <a:pt x="93" y="639"/>
                    <a:pt x="80" y="691"/>
                    <a:pt x="67" y="741"/>
                  </a:cubicBezTo>
                  <a:cubicBezTo>
                    <a:pt x="8" y="977"/>
                    <a:pt x="-52" y="1221"/>
                    <a:pt x="73" y="1666"/>
                  </a:cubicBezTo>
                  <a:cubicBezTo>
                    <a:pt x="160" y="1971"/>
                    <a:pt x="211" y="2082"/>
                    <a:pt x="271" y="2211"/>
                  </a:cubicBezTo>
                  <a:cubicBezTo>
                    <a:pt x="316" y="2308"/>
                    <a:pt x="367" y="2418"/>
                    <a:pt x="443" y="2632"/>
                  </a:cubicBezTo>
                  <a:cubicBezTo>
                    <a:pt x="519" y="2848"/>
                    <a:pt x="635" y="3062"/>
                    <a:pt x="777" y="3250"/>
                  </a:cubicBezTo>
                  <a:cubicBezTo>
                    <a:pt x="887" y="3223"/>
                    <a:pt x="1066" y="3185"/>
                    <a:pt x="1268" y="3162"/>
                  </a:cubicBezTo>
                  <a:cubicBezTo>
                    <a:pt x="834" y="2914"/>
                    <a:pt x="758" y="2442"/>
                    <a:pt x="758" y="2442"/>
                  </a:cubicBezTo>
                  <a:cubicBezTo>
                    <a:pt x="758" y="2442"/>
                    <a:pt x="994" y="2272"/>
                    <a:pt x="1171" y="2109"/>
                  </a:cubicBezTo>
                  <a:cubicBezTo>
                    <a:pt x="1293" y="1997"/>
                    <a:pt x="1349" y="1828"/>
                    <a:pt x="1371" y="1736"/>
                  </a:cubicBezTo>
                  <a:cubicBezTo>
                    <a:pt x="1375" y="1711"/>
                    <a:pt x="1380" y="1689"/>
                    <a:pt x="1384" y="1669"/>
                  </a:cubicBezTo>
                  <a:cubicBezTo>
                    <a:pt x="1445" y="1370"/>
                    <a:pt x="1615" y="936"/>
                    <a:pt x="1661" y="620"/>
                  </a:cubicBezTo>
                  <a:cubicBezTo>
                    <a:pt x="1707" y="304"/>
                    <a:pt x="1243" y="55"/>
                    <a:pt x="758" y="6"/>
                  </a:cubicBezTo>
                  <a:close/>
                </a:path>
              </a:pathLst>
            </a:custGeom>
            <a:solidFill>
              <a:srgbClr val="D8E6E7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Freeform: Shape 140">
              <a:extLst>
                <a:ext uri="{FF2B5EF4-FFF2-40B4-BE49-F238E27FC236}">
                  <a16:creationId xmlns:a16="http://schemas.microsoft.com/office/drawing/2014/main" id="{33508541-ED49-B6CC-EFF7-923D191BE051}"/>
                </a:ext>
              </a:extLst>
            </p:cNvPr>
            <p:cNvSpPr/>
            <p:nvPr/>
          </p:nvSpPr>
          <p:spPr>
            <a:xfrm>
              <a:off x="15534294" y="13009023"/>
              <a:ext cx="3517597" cy="68584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87" h="734">
                  <a:moveTo>
                    <a:pt x="3385" y="611"/>
                  </a:moveTo>
                  <a:cubicBezTo>
                    <a:pt x="3321" y="620"/>
                    <a:pt x="3254" y="550"/>
                    <a:pt x="3220" y="439"/>
                  </a:cubicBezTo>
                  <a:cubicBezTo>
                    <a:pt x="3215" y="422"/>
                    <a:pt x="3210" y="406"/>
                    <a:pt x="3207" y="389"/>
                  </a:cubicBezTo>
                  <a:cubicBezTo>
                    <a:pt x="3254" y="357"/>
                    <a:pt x="3294" y="320"/>
                    <a:pt x="3327" y="283"/>
                  </a:cubicBezTo>
                  <a:cubicBezTo>
                    <a:pt x="3328" y="290"/>
                    <a:pt x="3329" y="296"/>
                    <a:pt x="3330" y="303"/>
                  </a:cubicBezTo>
                  <a:cubicBezTo>
                    <a:pt x="3348" y="422"/>
                    <a:pt x="3388" y="522"/>
                    <a:pt x="3439" y="581"/>
                  </a:cubicBezTo>
                  <a:cubicBezTo>
                    <a:pt x="3416" y="603"/>
                    <a:pt x="3396" y="610"/>
                    <a:pt x="3385" y="611"/>
                  </a:cubicBezTo>
                  <a:close/>
                  <a:moveTo>
                    <a:pt x="3656" y="158"/>
                  </a:moveTo>
                  <a:cubicBezTo>
                    <a:pt x="3684" y="295"/>
                    <a:pt x="3656" y="471"/>
                    <a:pt x="3606" y="560"/>
                  </a:cubicBezTo>
                  <a:cubicBezTo>
                    <a:pt x="3589" y="590"/>
                    <a:pt x="3571" y="608"/>
                    <a:pt x="3554" y="613"/>
                  </a:cubicBezTo>
                  <a:cubicBezTo>
                    <a:pt x="3532" y="617"/>
                    <a:pt x="3509" y="613"/>
                    <a:pt x="3487" y="597"/>
                  </a:cubicBezTo>
                  <a:cubicBezTo>
                    <a:pt x="3480" y="593"/>
                    <a:pt x="3473" y="587"/>
                    <a:pt x="3467" y="581"/>
                  </a:cubicBezTo>
                  <a:cubicBezTo>
                    <a:pt x="3514" y="522"/>
                    <a:pt x="3563" y="400"/>
                    <a:pt x="3574" y="143"/>
                  </a:cubicBezTo>
                  <a:cubicBezTo>
                    <a:pt x="3567" y="142"/>
                    <a:pt x="3560" y="140"/>
                    <a:pt x="3553" y="138"/>
                  </a:cubicBezTo>
                  <a:cubicBezTo>
                    <a:pt x="3543" y="394"/>
                    <a:pt x="3496" y="511"/>
                    <a:pt x="3452" y="566"/>
                  </a:cubicBezTo>
                  <a:cubicBezTo>
                    <a:pt x="3405" y="511"/>
                    <a:pt x="3368" y="414"/>
                    <a:pt x="3350" y="300"/>
                  </a:cubicBezTo>
                  <a:cubicBezTo>
                    <a:pt x="3348" y="287"/>
                    <a:pt x="3347" y="275"/>
                    <a:pt x="3345" y="263"/>
                  </a:cubicBezTo>
                  <a:cubicBezTo>
                    <a:pt x="3395" y="205"/>
                    <a:pt x="3429" y="148"/>
                    <a:pt x="3450" y="108"/>
                  </a:cubicBezTo>
                  <a:cubicBezTo>
                    <a:pt x="3443" y="106"/>
                    <a:pt x="3437" y="103"/>
                    <a:pt x="3431" y="102"/>
                  </a:cubicBezTo>
                  <a:cubicBezTo>
                    <a:pt x="3412" y="137"/>
                    <a:pt x="3383" y="185"/>
                    <a:pt x="3342" y="235"/>
                  </a:cubicBezTo>
                  <a:cubicBezTo>
                    <a:pt x="3335" y="159"/>
                    <a:pt x="3336" y="103"/>
                    <a:pt x="3339" y="65"/>
                  </a:cubicBezTo>
                  <a:cubicBezTo>
                    <a:pt x="3333" y="63"/>
                    <a:pt x="3326" y="60"/>
                    <a:pt x="3320" y="57"/>
                  </a:cubicBezTo>
                  <a:cubicBezTo>
                    <a:pt x="3316" y="99"/>
                    <a:pt x="3313" y="164"/>
                    <a:pt x="3324" y="257"/>
                  </a:cubicBezTo>
                  <a:cubicBezTo>
                    <a:pt x="3290" y="295"/>
                    <a:pt x="3250" y="333"/>
                    <a:pt x="3202" y="367"/>
                  </a:cubicBezTo>
                  <a:cubicBezTo>
                    <a:pt x="3175" y="216"/>
                    <a:pt x="3207" y="80"/>
                    <a:pt x="3229" y="11"/>
                  </a:cubicBezTo>
                  <a:cubicBezTo>
                    <a:pt x="3223" y="7"/>
                    <a:pt x="3217" y="4"/>
                    <a:pt x="3211" y="0"/>
                  </a:cubicBezTo>
                  <a:cubicBezTo>
                    <a:pt x="3188" y="73"/>
                    <a:pt x="3153" y="218"/>
                    <a:pt x="3184" y="380"/>
                  </a:cubicBezTo>
                  <a:cubicBezTo>
                    <a:pt x="3138" y="411"/>
                    <a:pt x="3084" y="437"/>
                    <a:pt x="3023" y="454"/>
                  </a:cubicBezTo>
                  <a:cubicBezTo>
                    <a:pt x="2709" y="547"/>
                    <a:pt x="2609" y="590"/>
                    <a:pt x="2459" y="656"/>
                  </a:cubicBezTo>
                  <a:lnTo>
                    <a:pt x="2451" y="660"/>
                  </a:lnTo>
                  <a:cubicBezTo>
                    <a:pt x="2290" y="730"/>
                    <a:pt x="2100" y="730"/>
                    <a:pt x="1932" y="660"/>
                  </a:cubicBezTo>
                  <a:cubicBezTo>
                    <a:pt x="1749" y="584"/>
                    <a:pt x="1613" y="565"/>
                    <a:pt x="1491" y="601"/>
                  </a:cubicBezTo>
                  <a:cubicBezTo>
                    <a:pt x="1456" y="611"/>
                    <a:pt x="1421" y="625"/>
                    <a:pt x="1384" y="641"/>
                  </a:cubicBezTo>
                  <a:cubicBezTo>
                    <a:pt x="1297" y="677"/>
                    <a:pt x="1206" y="714"/>
                    <a:pt x="1087" y="705"/>
                  </a:cubicBezTo>
                  <a:cubicBezTo>
                    <a:pt x="1020" y="699"/>
                    <a:pt x="960" y="678"/>
                    <a:pt x="896" y="656"/>
                  </a:cubicBezTo>
                  <a:cubicBezTo>
                    <a:pt x="801" y="624"/>
                    <a:pt x="693" y="587"/>
                    <a:pt x="540" y="597"/>
                  </a:cubicBezTo>
                  <a:cubicBezTo>
                    <a:pt x="436" y="603"/>
                    <a:pt x="370" y="632"/>
                    <a:pt x="311" y="658"/>
                  </a:cubicBezTo>
                  <a:cubicBezTo>
                    <a:pt x="225" y="696"/>
                    <a:pt x="157" y="726"/>
                    <a:pt x="14" y="666"/>
                  </a:cubicBezTo>
                  <a:cubicBezTo>
                    <a:pt x="9" y="664"/>
                    <a:pt x="3" y="666"/>
                    <a:pt x="0" y="672"/>
                  </a:cubicBezTo>
                  <a:cubicBezTo>
                    <a:pt x="-1" y="677"/>
                    <a:pt x="1" y="683"/>
                    <a:pt x="6" y="685"/>
                  </a:cubicBezTo>
                  <a:cubicBezTo>
                    <a:pt x="157" y="748"/>
                    <a:pt x="233" y="715"/>
                    <a:pt x="319" y="677"/>
                  </a:cubicBezTo>
                  <a:cubicBezTo>
                    <a:pt x="376" y="652"/>
                    <a:pt x="441" y="623"/>
                    <a:pt x="541" y="617"/>
                  </a:cubicBezTo>
                  <a:cubicBezTo>
                    <a:pt x="689" y="608"/>
                    <a:pt x="791" y="642"/>
                    <a:pt x="889" y="676"/>
                  </a:cubicBezTo>
                  <a:cubicBezTo>
                    <a:pt x="954" y="698"/>
                    <a:pt x="1016" y="719"/>
                    <a:pt x="1086" y="725"/>
                  </a:cubicBezTo>
                  <a:cubicBezTo>
                    <a:pt x="1209" y="735"/>
                    <a:pt x="1306" y="695"/>
                    <a:pt x="1391" y="660"/>
                  </a:cubicBezTo>
                  <a:cubicBezTo>
                    <a:pt x="1428" y="644"/>
                    <a:pt x="1463" y="630"/>
                    <a:pt x="1497" y="620"/>
                  </a:cubicBezTo>
                  <a:cubicBezTo>
                    <a:pt x="1614" y="586"/>
                    <a:pt x="1746" y="604"/>
                    <a:pt x="1924" y="678"/>
                  </a:cubicBezTo>
                  <a:cubicBezTo>
                    <a:pt x="2011" y="715"/>
                    <a:pt x="2103" y="734"/>
                    <a:pt x="2194" y="734"/>
                  </a:cubicBezTo>
                  <a:cubicBezTo>
                    <a:pt x="2286" y="734"/>
                    <a:pt x="2376" y="715"/>
                    <a:pt x="2459" y="678"/>
                  </a:cubicBezTo>
                  <a:lnTo>
                    <a:pt x="2467" y="675"/>
                  </a:lnTo>
                  <a:cubicBezTo>
                    <a:pt x="2617" y="610"/>
                    <a:pt x="2716" y="567"/>
                    <a:pt x="3029" y="474"/>
                  </a:cubicBezTo>
                  <a:cubicBezTo>
                    <a:pt x="3089" y="457"/>
                    <a:pt x="3142" y="431"/>
                    <a:pt x="3189" y="401"/>
                  </a:cubicBezTo>
                  <a:cubicBezTo>
                    <a:pt x="3192" y="415"/>
                    <a:pt x="3196" y="430"/>
                    <a:pt x="3201" y="445"/>
                  </a:cubicBezTo>
                  <a:cubicBezTo>
                    <a:pt x="3235" y="558"/>
                    <a:pt x="3305" y="632"/>
                    <a:pt x="3374" y="632"/>
                  </a:cubicBezTo>
                  <a:cubicBezTo>
                    <a:pt x="3379" y="632"/>
                    <a:pt x="3383" y="632"/>
                    <a:pt x="3387" y="631"/>
                  </a:cubicBezTo>
                  <a:cubicBezTo>
                    <a:pt x="3404" y="629"/>
                    <a:pt x="3428" y="621"/>
                    <a:pt x="3453" y="596"/>
                  </a:cubicBezTo>
                  <a:cubicBezTo>
                    <a:pt x="3461" y="603"/>
                    <a:pt x="3468" y="609"/>
                    <a:pt x="3476" y="614"/>
                  </a:cubicBezTo>
                  <a:cubicBezTo>
                    <a:pt x="3496" y="628"/>
                    <a:pt x="3517" y="634"/>
                    <a:pt x="3537" y="634"/>
                  </a:cubicBezTo>
                  <a:cubicBezTo>
                    <a:pt x="3544" y="634"/>
                    <a:pt x="3552" y="634"/>
                    <a:pt x="3558" y="632"/>
                  </a:cubicBezTo>
                  <a:cubicBezTo>
                    <a:pt x="3582" y="626"/>
                    <a:pt x="3604" y="606"/>
                    <a:pt x="3624" y="570"/>
                  </a:cubicBezTo>
                  <a:cubicBezTo>
                    <a:pt x="3674" y="480"/>
                    <a:pt x="3703" y="302"/>
                    <a:pt x="3677" y="161"/>
                  </a:cubicBezTo>
                  <a:cubicBezTo>
                    <a:pt x="3670" y="160"/>
                    <a:pt x="3662" y="159"/>
                    <a:pt x="3656" y="158"/>
                  </a:cubicBezTo>
                  <a:close/>
                </a:path>
              </a:pathLst>
            </a:custGeom>
            <a:solidFill>
              <a:srgbClr val="5E8186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0" name="Freeform: Shape 141">
              <a:extLst>
                <a:ext uri="{FF2B5EF4-FFF2-40B4-BE49-F238E27FC236}">
                  <a16:creationId xmlns:a16="http://schemas.microsoft.com/office/drawing/2014/main" id="{52559A29-85A8-4AEC-7FE3-C1E46435903E}"/>
                </a:ext>
              </a:extLst>
            </p:cNvPr>
            <p:cNvSpPr/>
            <p:nvPr/>
          </p:nvSpPr>
          <p:spPr>
            <a:xfrm>
              <a:off x="19081476" y="13190542"/>
              <a:ext cx="81116" cy="49683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6" h="532">
                  <a:moveTo>
                    <a:pt x="66" y="508"/>
                  </a:moveTo>
                  <a:cubicBezTo>
                    <a:pt x="66" y="510"/>
                    <a:pt x="65" y="511"/>
                    <a:pt x="63" y="511"/>
                  </a:cubicBezTo>
                  <a:lnTo>
                    <a:pt x="23" y="511"/>
                  </a:lnTo>
                  <a:cubicBezTo>
                    <a:pt x="22" y="511"/>
                    <a:pt x="20" y="510"/>
                    <a:pt x="20" y="508"/>
                  </a:cubicBezTo>
                  <a:lnTo>
                    <a:pt x="20" y="469"/>
                  </a:lnTo>
                  <a:cubicBezTo>
                    <a:pt x="20" y="467"/>
                    <a:pt x="22" y="465"/>
                    <a:pt x="23" y="465"/>
                  </a:cubicBezTo>
                  <a:lnTo>
                    <a:pt x="42" y="465"/>
                  </a:lnTo>
                  <a:lnTo>
                    <a:pt x="63" y="465"/>
                  </a:lnTo>
                  <a:cubicBezTo>
                    <a:pt x="65" y="465"/>
                    <a:pt x="66" y="467"/>
                    <a:pt x="66" y="469"/>
                  </a:cubicBezTo>
                  <a:close/>
                  <a:moveTo>
                    <a:pt x="63" y="445"/>
                  </a:moveTo>
                  <a:lnTo>
                    <a:pt x="51" y="445"/>
                  </a:lnTo>
                  <a:lnTo>
                    <a:pt x="40" y="2"/>
                  </a:lnTo>
                  <a:cubicBezTo>
                    <a:pt x="33" y="1"/>
                    <a:pt x="26" y="1"/>
                    <a:pt x="19" y="0"/>
                  </a:cubicBezTo>
                  <a:lnTo>
                    <a:pt x="31" y="445"/>
                  </a:lnTo>
                  <a:lnTo>
                    <a:pt x="23" y="445"/>
                  </a:lnTo>
                  <a:cubicBezTo>
                    <a:pt x="10" y="445"/>
                    <a:pt x="0" y="456"/>
                    <a:pt x="0" y="469"/>
                  </a:cubicBezTo>
                  <a:lnTo>
                    <a:pt x="0" y="508"/>
                  </a:lnTo>
                  <a:cubicBezTo>
                    <a:pt x="0" y="521"/>
                    <a:pt x="10" y="532"/>
                    <a:pt x="23" y="532"/>
                  </a:cubicBezTo>
                  <a:lnTo>
                    <a:pt x="63" y="532"/>
                  </a:lnTo>
                  <a:cubicBezTo>
                    <a:pt x="76" y="532"/>
                    <a:pt x="86" y="521"/>
                    <a:pt x="86" y="508"/>
                  </a:cubicBezTo>
                  <a:lnTo>
                    <a:pt x="86" y="469"/>
                  </a:lnTo>
                  <a:cubicBezTo>
                    <a:pt x="86" y="456"/>
                    <a:pt x="76" y="445"/>
                    <a:pt x="63" y="445"/>
                  </a:cubicBezTo>
                  <a:close/>
                </a:path>
              </a:pathLst>
            </a:custGeom>
            <a:solidFill>
              <a:srgbClr val="5E8186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1" name="Freeform: Shape 488">
              <a:extLst>
                <a:ext uri="{FF2B5EF4-FFF2-40B4-BE49-F238E27FC236}">
                  <a16:creationId xmlns:a16="http://schemas.microsoft.com/office/drawing/2014/main" id="{287CF491-35EB-E5F1-FE59-41F0CC0A3AFA}"/>
                </a:ext>
              </a:extLst>
            </p:cNvPr>
            <p:cNvSpPr/>
            <p:nvPr/>
          </p:nvSpPr>
          <p:spPr>
            <a:xfrm>
              <a:off x="17501148" y="9500956"/>
              <a:ext cx="5030150" cy="4211685"/>
            </a:xfrm>
            <a:custGeom>
              <a:avLst/>
              <a:gdLst>
                <a:gd name="connsiteX0" fmla="*/ 4222571 w 6566525"/>
                <a:gd name="connsiteY0" fmla="*/ 5415561 h 5607645"/>
                <a:gd name="connsiteX1" fmla="*/ 4181843 w 6566525"/>
                <a:gd name="connsiteY1" fmla="*/ 5457522 h 5607645"/>
                <a:gd name="connsiteX2" fmla="*/ 4222571 w 6566525"/>
                <a:gd name="connsiteY2" fmla="*/ 5498249 h 5607645"/>
                <a:gd name="connsiteX3" fmla="*/ 4264533 w 6566525"/>
                <a:gd name="connsiteY3" fmla="*/ 5457522 h 5607645"/>
                <a:gd name="connsiteX4" fmla="*/ 4222571 w 6566525"/>
                <a:gd name="connsiteY4" fmla="*/ 5415561 h 5607645"/>
                <a:gd name="connsiteX5" fmla="*/ 3351765 w 6566525"/>
                <a:gd name="connsiteY5" fmla="*/ 5415561 h 5607645"/>
                <a:gd name="connsiteX6" fmla="*/ 3311039 w 6566525"/>
                <a:gd name="connsiteY6" fmla="*/ 5457522 h 5607645"/>
                <a:gd name="connsiteX7" fmla="*/ 3351765 w 6566525"/>
                <a:gd name="connsiteY7" fmla="*/ 5498249 h 5607645"/>
                <a:gd name="connsiteX8" fmla="*/ 3393727 w 6566525"/>
                <a:gd name="connsiteY8" fmla="*/ 5457522 h 5607645"/>
                <a:gd name="connsiteX9" fmla="*/ 3351765 w 6566525"/>
                <a:gd name="connsiteY9" fmla="*/ 5415561 h 5607645"/>
                <a:gd name="connsiteX10" fmla="*/ 2482192 w 6566525"/>
                <a:gd name="connsiteY10" fmla="*/ 5415561 h 5607645"/>
                <a:gd name="connsiteX11" fmla="*/ 2440231 w 6566525"/>
                <a:gd name="connsiteY11" fmla="*/ 5457522 h 5607645"/>
                <a:gd name="connsiteX12" fmla="*/ 2482192 w 6566525"/>
                <a:gd name="connsiteY12" fmla="*/ 5498249 h 5607645"/>
                <a:gd name="connsiteX13" fmla="*/ 2522919 w 6566525"/>
                <a:gd name="connsiteY13" fmla="*/ 5457522 h 5607645"/>
                <a:gd name="connsiteX14" fmla="*/ 2482192 w 6566525"/>
                <a:gd name="connsiteY14" fmla="*/ 5415561 h 5607645"/>
                <a:gd name="connsiteX15" fmla="*/ 4222571 w 6566525"/>
                <a:gd name="connsiteY15" fmla="*/ 5390878 h 5607645"/>
                <a:gd name="connsiteX16" fmla="*/ 4289215 w 6566525"/>
                <a:gd name="connsiteY16" fmla="*/ 5457522 h 5607645"/>
                <a:gd name="connsiteX17" fmla="*/ 4222571 w 6566525"/>
                <a:gd name="connsiteY17" fmla="*/ 5522932 h 5607645"/>
                <a:gd name="connsiteX18" fmla="*/ 4157161 w 6566525"/>
                <a:gd name="connsiteY18" fmla="*/ 5457522 h 5607645"/>
                <a:gd name="connsiteX19" fmla="*/ 4222571 w 6566525"/>
                <a:gd name="connsiteY19" fmla="*/ 5390878 h 5607645"/>
                <a:gd name="connsiteX20" fmla="*/ 3351765 w 6566525"/>
                <a:gd name="connsiteY20" fmla="*/ 5390878 h 5607645"/>
                <a:gd name="connsiteX21" fmla="*/ 3418409 w 6566525"/>
                <a:gd name="connsiteY21" fmla="*/ 5457522 h 5607645"/>
                <a:gd name="connsiteX22" fmla="*/ 3351765 w 6566525"/>
                <a:gd name="connsiteY22" fmla="*/ 5522932 h 5607645"/>
                <a:gd name="connsiteX23" fmla="*/ 3286357 w 6566525"/>
                <a:gd name="connsiteY23" fmla="*/ 5457522 h 5607645"/>
                <a:gd name="connsiteX24" fmla="*/ 3351765 w 6566525"/>
                <a:gd name="connsiteY24" fmla="*/ 5390878 h 5607645"/>
                <a:gd name="connsiteX25" fmla="*/ 2482192 w 6566525"/>
                <a:gd name="connsiteY25" fmla="*/ 5390878 h 5607645"/>
                <a:gd name="connsiteX26" fmla="*/ 2547602 w 6566525"/>
                <a:gd name="connsiteY26" fmla="*/ 5457522 h 5607645"/>
                <a:gd name="connsiteX27" fmla="*/ 2482192 w 6566525"/>
                <a:gd name="connsiteY27" fmla="*/ 5522932 h 5607645"/>
                <a:gd name="connsiteX28" fmla="*/ 2415548 w 6566525"/>
                <a:gd name="connsiteY28" fmla="*/ 5457522 h 5607645"/>
                <a:gd name="connsiteX29" fmla="*/ 2482192 w 6566525"/>
                <a:gd name="connsiteY29" fmla="*/ 5390878 h 5607645"/>
                <a:gd name="connsiteX30" fmla="*/ 5217947 w 6566525"/>
                <a:gd name="connsiteY30" fmla="*/ 5090401 h 5607645"/>
                <a:gd name="connsiteX31" fmla="*/ 5175985 w 6566525"/>
                <a:gd name="connsiteY31" fmla="*/ 5131128 h 5607645"/>
                <a:gd name="connsiteX32" fmla="*/ 5217947 w 6566525"/>
                <a:gd name="connsiteY32" fmla="*/ 5171855 h 5607645"/>
                <a:gd name="connsiteX33" fmla="*/ 5258675 w 6566525"/>
                <a:gd name="connsiteY33" fmla="*/ 5131128 h 5607645"/>
                <a:gd name="connsiteX34" fmla="*/ 5217947 w 6566525"/>
                <a:gd name="connsiteY34" fmla="*/ 5090401 h 5607645"/>
                <a:gd name="connsiteX35" fmla="*/ 4977521 w 6566525"/>
                <a:gd name="connsiteY35" fmla="*/ 5090401 h 5607645"/>
                <a:gd name="connsiteX36" fmla="*/ 4938029 w 6566525"/>
                <a:gd name="connsiteY36" fmla="*/ 5131128 h 5607645"/>
                <a:gd name="connsiteX37" fmla="*/ 4977521 w 6566525"/>
                <a:gd name="connsiteY37" fmla="*/ 5171855 h 5607645"/>
                <a:gd name="connsiteX38" fmla="*/ 5019483 w 6566525"/>
                <a:gd name="connsiteY38" fmla="*/ 5131128 h 5607645"/>
                <a:gd name="connsiteX39" fmla="*/ 4977521 w 6566525"/>
                <a:gd name="connsiteY39" fmla="*/ 5090401 h 5607645"/>
                <a:gd name="connsiteX40" fmla="*/ 5217947 w 6566525"/>
                <a:gd name="connsiteY40" fmla="*/ 5064484 h 5607645"/>
                <a:gd name="connsiteX41" fmla="*/ 5283357 w 6566525"/>
                <a:gd name="connsiteY41" fmla="*/ 5131128 h 5607645"/>
                <a:gd name="connsiteX42" fmla="*/ 5217947 w 6566525"/>
                <a:gd name="connsiteY42" fmla="*/ 5196538 h 5607645"/>
                <a:gd name="connsiteX43" fmla="*/ 5151303 w 6566525"/>
                <a:gd name="connsiteY43" fmla="*/ 5131128 h 5607645"/>
                <a:gd name="connsiteX44" fmla="*/ 5217947 w 6566525"/>
                <a:gd name="connsiteY44" fmla="*/ 5064484 h 5607645"/>
                <a:gd name="connsiteX45" fmla="*/ 4977521 w 6566525"/>
                <a:gd name="connsiteY45" fmla="*/ 5064484 h 5607645"/>
                <a:gd name="connsiteX46" fmla="*/ 5044165 w 6566525"/>
                <a:gd name="connsiteY46" fmla="*/ 5131128 h 5607645"/>
                <a:gd name="connsiteX47" fmla="*/ 4977521 w 6566525"/>
                <a:gd name="connsiteY47" fmla="*/ 5196538 h 5607645"/>
                <a:gd name="connsiteX48" fmla="*/ 4912111 w 6566525"/>
                <a:gd name="connsiteY48" fmla="*/ 5131128 h 5607645"/>
                <a:gd name="connsiteX49" fmla="*/ 4977521 w 6566525"/>
                <a:gd name="connsiteY49" fmla="*/ 5064484 h 5607645"/>
                <a:gd name="connsiteX50" fmla="*/ 4977521 w 6566525"/>
                <a:gd name="connsiteY50" fmla="*/ 4846234 h 5607645"/>
                <a:gd name="connsiteX51" fmla="*/ 4938029 w 6566525"/>
                <a:gd name="connsiteY51" fmla="*/ 4886961 h 5607645"/>
                <a:gd name="connsiteX52" fmla="*/ 4977521 w 6566525"/>
                <a:gd name="connsiteY52" fmla="*/ 4928922 h 5607645"/>
                <a:gd name="connsiteX53" fmla="*/ 5019483 w 6566525"/>
                <a:gd name="connsiteY53" fmla="*/ 4886961 h 5607645"/>
                <a:gd name="connsiteX54" fmla="*/ 4977521 w 6566525"/>
                <a:gd name="connsiteY54" fmla="*/ 4846234 h 5607645"/>
                <a:gd name="connsiteX55" fmla="*/ 4977521 w 6566525"/>
                <a:gd name="connsiteY55" fmla="*/ 4821551 h 5607645"/>
                <a:gd name="connsiteX56" fmla="*/ 5044165 w 6566525"/>
                <a:gd name="connsiteY56" fmla="*/ 4886961 h 5607645"/>
                <a:gd name="connsiteX57" fmla="*/ 4977521 w 6566525"/>
                <a:gd name="connsiteY57" fmla="*/ 4953605 h 5607645"/>
                <a:gd name="connsiteX58" fmla="*/ 4912111 w 6566525"/>
                <a:gd name="connsiteY58" fmla="*/ 4886961 h 5607645"/>
                <a:gd name="connsiteX59" fmla="*/ 4977521 w 6566525"/>
                <a:gd name="connsiteY59" fmla="*/ 4821551 h 5607645"/>
                <a:gd name="connsiteX60" fmla="*/ 1932785 w 6566525"/>
                <a:gd name="connsiteY60" fmla="*/ 4536110 h 5607645"/>
                <a:gd name="connsiteX61" fmla="*/ 2150776 w 6566525"/>
                <a:gd name="connsiteY61" fmla="*/ 4547428 h 5607645"/>
                <a:gd name="connsiteX62" fmla="*/ 2367366 w 6566525"/>
                <a:gd name="connsiteY62" fmla="*/ 4580915 h 5607645"/>
                <a:gd name="connsiteX63" fmla="*/ 2474417 w 6566525"/>
                <a:gd name="connsiteY63" fmla="*/ 4608201 h 5607645"/>
                <a:gd name="connsiteX64" fmla="*/ 2526697 w 6566525"/>
                <a:gd name="connsiteY64" fmla="*/ 4623085 h 5607645"/>
                <a:gd name="connsiteX65" fmla="*/ 2578977 w 6566525"/>
                <a:gd name="connsiteY65" fmla="*/ 4642929 h 5607645"/>
                <a:gd name="connsiteX66" fmla="*/ 2774407 w 6566525"/>
                <a:gd name="connsiteY66" fmla="*/ 4739671 h 5607645"/>
                <a:gd name="connsiteX67" fmla="*/ 2865275 w 6566525"/>
                <a:gd name="connsiteY67" fmla="*/ 4806646 h 5607645"/>
                <a:gd name="connsiteX68" fmla="*/ 2834155 w 6566525"/>
                <a:gd name="connsiteY68" fmla="*/ 4816568 h 5607645"/>
                <a:gd name="connsiteX69" fmla="*/ 2758225 w 6566525"/>
                <a:gd name="connsiteY69" fmla="*/ 4764476 h 5607645"/>
                <a:gd name="connsiteX70" fmla="*/ 2566530 w 6566525"/>
                <a:gd name="connsiteY70" fmla="*/ 4672696 h 5607645"/>
                <a:gd name="connsiteX71" fmla="*/ 2361142 w 6566525"/>
                <a:gd name="connsiteY71" fmla="*/ 4613162 h 5607645"/>
                <a:gd name="connsiteX72" fmla="*/ 2148286 w 6566525"/>
                <a:gd name="connsiteY72" fmla="*/ 4580915 h 5607645"/>
                <a:gd name="connsiteX73" fmla="*/ 1718840 w 6566525"/>
                <a:gd name="connsiteY73" fmla="*/ 4582155 h 5607645"/>
                <a:gd name="connsiteX74" fmla="*/ 1507228 w 6566525"/>
                <a:gd name="connsiteY74" fmla="*/ 4620604 h 5607645"/>
                <a:gd name="connsiteX75" fmla="*/ 1367814 w 6566525"/>
                <a:gd name="connsiteY75" fmla="*/ 4661533 h 5607645"/>
                <a:gd name="connsiteX76" fmla="*/ 1339184 w 6566525"/>
                <a:gd name="connsiteY76" fmla="*/ 4644169 h 5607645"/>
                <a:gd name="connsiteX77" fmla="*/ 1499760 w 6566525"/>
                <a:gd name="connsiteY77" fmla="*/ 4590837 h 5607645"/>
                <a:gd name="connsiteX78" fmla="*/ 1713861 w 6566525"/>
                <a:gd name="connsiteY78" fmla="*/ 4549908 h 5607645"/>
                <a:gd name="connsiteX79" fmla="*/ 1932785 w 6566525"/>
                <a:gd name="connsiteY79" fmla="*/ 4536110 h 5607645"/>
                <a:gd name="connsiteX80" fmla="*/ 4722131 w 6566525"/>
                <a:gd name="connsiteY80" fmla="*/ 4460042 h 5607645"/>
                <a:gd name="connsiteX81" fmla="*/ 4681401 w 6566525"/>
                <a:gd name="connsiteY81" fmla="*/ 4500769 h 5607645"/>
                <a:gd name="connsiteX82" fmla="*/ 4722131 w 6566525"/>
                <a:gd name="connsiteY82" fmla="*/ 4542730 h 5607645"/>
                <a:gd name="connsiteX83" fmla="*/ 4762861 w 6566525"/>
                <a:gd name="connsiteY83" fmla="*/ 4500769 h 5607645"/>
                <a:gd name="connsiteX84" fmla="*/ 4722131 w 6566525"/>
                <a:gd name="connsiteY84" fmla="*/ 4460042 h 5607645"/>
                <a:gd name="connsiteX85" fmla="*/ 4222571 w 6566525"/>
                <a:gd name="connsiteY85" fmla="*/ 4460042 h 5607645"/>
                <a:gd name="connsiteX86" fmla="*/ 4181843 w 6566525"/>
                <a:gd name="connsiteY86" fmla="*/ 4500769 h 5607645"/>
                <a:gd name="connsiteX87" fmla="*/ 4222571 w 6566525"/>
                <a:gd name="connsiteY87" fmla="*/ 4542730 h 5607645"/>
                <a:gd name="connsiteX88" fmla="*/ 4264533 w 6566525"/>
                <a:gd name="connsiteY88" fmla="*/ 4500769 h 5607645"/>
                <a:gd name="connsiteX89" fmla="*/ 4222571 w 6566525"/>
                <a:gd name="connsiteY89" fmla="*/ 4460042 h 5607645"/>
                <a:gd name="connsiteX90" fmla="*/ 1922964 w 6566525"/>
                <a:gd name="connsiteY90" fmla="*/ 4440342 h 5607645"/>
                <a:gd name="connsiteX91" fmla="*/ 2043719 w 6566525"/>
                <a:gd name="connsiteY91" fmla="*/ 4441583 h 5607645"/>
                <a:gd name="connsiteX92" fmla="*/ 2104719 w 6566525"/>
                <a:gd name="connsiteY92" fmla="*/ 4446548 h 5607645"/>
                <a:gd name="connsiteX93" fmla="*/ 2164475 w 6566525"/>
                <a:gd name="connsiteY93" fmla="*/ 4451513 h 5607645"/>
                <a:gd name="connsiteX94" fmla="*/ 2224230 w 6566525"/>
                <a:gd name="connsiteY94" fmla="*/ 4458961 h 5607645"/>
                <a:gd name="connsiteX95" fmla="*/ 2254108 w 6566525"/>
                <a:gd name="connsiteY95" fmla="*/ 4462684 h 5607645"/>
                <a:gd name="connsiteX96" fmla="*/ 2283985 w 6566525"/>
                <a:gd name="connsiteY96" fmla="*/ 4467649 h 5607645"/>
                <a:gd name="connsiteX97" fmla="*/ 2343740 w 6566525"/>
                <a:gd name="connsiteY97" fmla="*/ 4477579 h 5607645"/>
                <a:gd name="connsiteX98" fmla="*/ 2403496 w 6566525"/>
                <a:gd name="connsiteY98" fmla="*/ 4488751 h 5607645"/>
                <a:gd name="connsiteX99" fmla="*/ 2636292 w 6566525"/>
                <a:gd name="connsiteY99" fmla="*/ 4554536 h 5607645"/>
                <a:gd name="connsiteX100" fmla="*/ 2851659 w 6566525"/>
                <a:gd name="connsiteY100" fmla="*/ 4666248 h 5607645"/>
                <a:gd name="connsiteX101" fmla="*/ 2974905 w 6566525"/>
                <a:gd name="connsiteY101" fmla="*/ 4769272 h 5607645"/>
                <a:gd name="connsiteX102" fmla="*/ 2956231 w 6566525"/>
                <a:gd name="connsiteY102" fmla="*/ 4776719 h 5607645"/>
                <a:gd name="connsiteX103" fmla="*/ 2943783 w 6566525"/>
                <a:gd name="connsiteY103" fmla="*/ 4780443 h 5607645"/>
                <a:gd name="connsiteX104" fmla="*/ 2832987 w 6566525"/>
                <a:gd name="connsiteY104" fmla="*/ 4694797 h 5607645"/>
                <a:gd name="connsiteX105" fmla="*/ 2623843 w 6566525"/>
                <a:gd name="connsiteY105" fmla="*/ 4589291 h 5607645"/>
                <a:gd name="connsiteX106" fmla="*/ 2159495 w 6566525"/>
                <a:gd name="connsiteY106" fmla="*/ 4494957 h 5607645"/>
                <a:gd name="connsiteX107" fmla="*/ 1686433 w 6566525"/>
                <a:gd name="connsiteY107" fmla="*/ 4496198 h 5607645"/>
                <a:gd name="connsiteX108" fmla="*/ 1452392 w 6566525"/>
                <a:gd name="connsiteY108" fmla="*/ 4537159 h 5607645"/>
                <a:gd name="connsiteX109" fmla="*/ 1260677 w 6566525"/>
                <a:gd name="connsiteY109" fmla="*/ 4589291 h 5607645"/>
                <a:gd name="connsiteX110" fmla="*/ 1234534 w 6566525"/>
                <a:gd name="connsiteY110" fmla="*/ 4570673 h 5607645"/>
                <a:gd name="connsiteX111" fmla="*/ 1443677 w 6566525"/>
                <a:gd name="connsiteY111" fmla="*/ 4502404 h 5607645"/>
                <a:gd name="connsiteX112" fmla="*/ 1681453 w 6566525"/>
                <a:gd name="connsiteY112" fmla="*/ 4456478 h 5607645"/>
                <a:gd name="connsiteX113" fmla="*/ 1922964 w 6566525"/>
                <a:gd name="connsiteY113" fmla="*/ 4440342 h 5607645"/>
                <a:gd name="connsiteX114" fmla="*/ 4722131 w 6566525"/>
                <a:gd name="connsiteY114" fmla="*/ 4435359 h 5607645"/>
                <a:gd name="connsiteX115" fmla="*/ 4788781 w 6566525"/>
                <a:gd name="connsiteY115" fmla="*/ 4500769 h 5607645"/>
                <a:gd name="connsiteX116" fmla="*/ 4722131 w 6566525"/>
                <a:gd name="connsiteY116" fmla="*/ 4567413 h 5607645"/>
                <a:gd name="connsiteX117" fmla="*/ 4655481 w 6566525"/>
                <a:gd name="connsiteY117" fmla="*/ 4500769 h 5607645"/>
                <a:gd name="connsiteX118" fmla="*/ 4722131 w 6566525"/>
                <a:gd name="connsiteY118" fmla="*/ 4435359 h 5607645"/>
                <a:gd name="connsiteX119" fmla="*/ 4222571 w 6566525"/>
                <a:gd name="connsiteY119" fmla="*/ 4435359 h 5607645"/>
                <a:gd name="connsiteX120" fmla="*/ 4289215 w 6566525"/>
                <a:gd name="connsiteY120" fmla="*/ 4500769 h 5607645"/>
                <a:gd name="connsiteX121" fmla="*/ 4222571 w 6566525"/>
                <a:gd name="connsiteY121" fmla="*/ 4567413 h 5607645"/>
                <a:gd name="connsiteX122" fmla="*/ 4157161 w 6566525"/>
                <a:gd name="connsiteY122" fmla="*/ 4500769 h 5607645"/>
                <a:gd name="connsiteX123" fmla="*/ 4222571 w 6566525"/>
                <a:gd name="connsiteY123" fmla="*/ 4435359 h 5607645"/>
                <a:gd name="connsiteX124" fmla="*/ 4977521 w 6566525"/>
                <a:gd name="connsiteY124" fmla="*/ 4323005 h 5607645"/>
                <a:gd name="connsiteX125" fmla="*/ 4938029 w 6566525"/>
                <a:gd name="connsiteY125" fmla="*/ 4364966 h 5607645"/>
                <a:gd name="connsiteX126" fmla="*/ 4977521 w 6566525"/>
                <a:gd name="connsiteY126" fmla="*/ 4404459 h 5607645"/>
                <a:gd name="connsiteX127" fmla="*/ 5019483 w 6566525"/>
                <a:gd name="connsiteY127" fmla="*/ 4364966 h 5607645"/>
                <a:gd name="connsiteX128" fmla="*/ 4977521 w 6566525"/>
                <a:gd name="connsiteY128" fmla="*/ 4323005 h 5607645"/>
                <a:gd name="connsiteX129" fmla="*/ 4977521 w 6566525"/>
                <a:gd name="connsiteY129" fmla="*/ 4298322 h 5607645"/>
                <a:gd name="connsiteX130" fmla="*/ 5044165 w 6566525"/>
                <a:gd name="connsiteY130" fmla="*/ 4364966 h 5607645"/>
                <a:gd name="connsiteX131" fmla="*/ 4977521 w 6566525"/>
                <a:gd name="connsiteY131" fmla="*/ 4430376 h 5607645"/>
                <a:gd name="connsiteX132" fmla="*/ 4912111 w 6566525"/>
                <a:gd name="connsiteY132" fmla="*/ 4364966 h 5607645"/>
                <a:gd name="connsiteX133" fmla="*/ 4977521 w 6566525"/>
                <a:gd name="connsiteY133" fmla="*/ 4298322 h 5607645"/>
                <a:gd name="connsiteX134" fmla="*/ 3133747 w 6566525"/>
                <a:gd name="connsiteY134" fmla="*/ 4270658 h 5607645"/>
                <a:gd name="connsiteX135" fmla="*/ 3095505 w 6566525"/>
                <a:gd name="connsiteY135" fmla="*/ 4307666 h 5607645"/>
                <a:gd name="connsiteX136" fmla="*/ 3133747 w 6566525"/>
                <a:gd name="connsiteY136" fmla="*/ 4344673 h 5607645"/>
                <a:gd name="connsiteX137" fmla="*/ 3171987 w 6566525"/>
                <a:gd name="connsiteY137" fmla="*/ 4307666 h 5607645"/>
                <a:gd name="connsiteX138" fmla="*/ 3133747 w 6566525"/>
                <a:gd name="connsiteY138" fmla="*/ 4270658 h 5607645"/>
                <a:gd name="connsiteX139" fmla="*/ 3133747 w 6566525"/>
                <a:gd name="connsiteY139" fmla="*/ 4244753 h 5607645"/>
                <a:gd name="connsiteX140" fmla="*/ 3196659 w 6566525"/>
                <a:gd name="connsiteY140" fmla="*/ 4307666 h 5607645"/>
                <a:gd name="connsiteX141" fmla="*/ 3133747 w 6566525"/>
                <a:gd name="connsiteY141" fmla="*/ 4370578 h 5607645"/>
                <a:gd name="connsiteX142" fmla="*/ 3070833 w 6566525"/>
                <a:gd name="connsiteY142" fmla="*/ 4307666 h 5607645"/>
                <a:gd name="connsiteX143" fmla="*/ 3133747 w 6566525"/>
                <a:gd name="connsiteY143" fmla="*/ 4244753 h 5607645"/>
                <a:gd name="connsiteX144" fmla="*/ 4722131 w 6566525"/>
                <a:gd name="connsiteY144" fmla="*/ 4185958 h 5607645"/>
                <a:gd name="connsiteX145" fmla="*/ 4681401 w 6566525"/>
                <a:gd name="connsiteY145" fmla="*/ 4226689 h 5607645"/>
                <a:gd name="connsiteX146" fmla="*/ 4722131 w 6566525"/>
                <a:gd name="connsiteY146" fmla="*/ 4267420 h 5607645"/>
                <a:gd name="connsiteX147" fmla="*/ 4762861 w 6566525"/>
                <a:gd name="connsiteY147" fmla="*/ 4226689 h 5607645"/>
                <a:gd name="connsiteX148" fmla="*/ 4722131 w 6566525"/>
                <a:gd name="connsiteY148" fmla="*/ 4185958 h 5607645"/>
                <a:gd name="connsiteX149" fmla="*/ 4722131 w 6566525"/>
                <a:gd name="connsiteY149" fmla="*/ 4160039 h 5607645"/>
                <a:gd name="connsiteX150" fmla="*/ 4788781 w 6566525"/>
                <a:gd name="connsiteY150" fmla="*/ 4226689 h 5607645"/>
                <a:gd name="connsiteX151" fmla="*/ 4722131 w 6566525"/>
                <a:gd name="connsiteY151" fmla="*/ 4293339 h 5607645"/>
                <a:gd name="connsiteX152" fmla="*/ 4655481 w 6566525"/>
                <a:gd name="connsiteY152" fmla="*/ 4226689 h 5607645"/>
                <a:gd name="connsiteX153" fmla="*/ 4722131 w 6566525"/>
                <a:gd name="connsiteY153" fmla="*/ 4160039 h 5607645"/>
                <a:gd name="connsiteX154" fmla="*/ 2490927 w 6566525"/>
                <a:gd name="connsiteY154" fmla="*/ 4158546 h 5607645"/>
                <a:gd name="connsiteX155" fmla="*/ 2453920 w 6566525"/>
                <a:gd name="connsiteY155" fmla="*/ 4196786 h 5607645"/>
                <a:gd name="connsiteX156" fmla="*/ 2490927 w 6566525"/>
                <a:gd name="connsiteY156" fmla="*/ 4235027 h 5607645"/>
                <a:gd name="connsiteX157" fmla="*/ 2529168 w 6566525"/>
                <a:gd name="connsiteY157" fmla="*/ 4196786 h 5607645"/>
                <a:gd name="connsiteX158" fmla="*/ 2490927 w 6566525"/>
                <a:gd name="connsiteY158" fmla="*/ 4158546 h 5607645"/>
                <a:gd name="connsiteX159" fmla="*/ 2490927 w 6566525"/>
                <a:gd name="connsiteY159" fmla="*/ 4133874 h 5607645"/>
                <a:gd name="connsiteX160" fmla="*/ 2555073 w 6566525"/>
                <a:gd name="connsiteY160" fmla="*/ 4196786 h 5607645"/>
                <a:gd name="connsiteX161" fmla="*/ 2490927 w 6566525"/>
                <a:gd name="connsiteY161" fmla="*/ 4259699 h 5607645"/>
                <a:gd name="connsiteX162" fmla="*/ 2429248 w 6566525"/>
                <a:gd name="connsiteY162" fmla="*/ 4196786 h 5607645"/>
                <a:gd name="connsiteX163" fmla="*/ 2490927 w 6566525"/>
                <a:gd name="connsiteY163" fmla="*/ 4133874 h 5607645"/>
                <a:gd name="connsiteX164" fmla="*/ 1111827 w 6566525"/>
                <a:gd name="connsiteY164" fmla="*/ 4068852 h 5607645"/>
                <a:gd name="connsiteX165" fmla="*/ 1074819 w 6566525"/>
                <a:gd name="connsiteY165" fmla="*/ 4107092 h 5607645"/>
                <a:gd name="connsiteX166" fmla="*/ 1111827 w 6566525"/>
                <a:gd name="connsiteY166" fmla="*/ 4144100 h 5607645"/>
                <a:gd name="connsiteX167" fmla="*/ 1148834 w 6566525"/>
                <a:gd name="connsiteY167" fmla="*/ 4107092 h 5607645"/>
                <a:gd name="connsiteX168" fmla="*/ 1111827 w 6566525"/>
                <a:gd name="connsiteY168" fmla="*/ 4068852 h 5607645"/>
                <a:gd name="connsiteX169" fmla="*/ 1111827 w 6566525"/>
                <a:gd name="connsiteY169" fmla="*/ 4044180 h 5607645"/>
                <a:gd name="connsiteX170" fmla="*/ 1174739 w 6566525"/>
                <a:gd name="connsiteY170" fmla="*/ 4107092 h 5607645"/>
                <a:gd name="connsiteX171" fmla="*/ 1111827 w 6566525"/>
                <a:gd name="connsiteY171" fmla="*/ 4170005 h 5607645"/>
                <a:gd name="connsiteX172" fmla="*/ 1048914 w 6566525"/>
                <a:gd name="connsiteY172" fmla="*/ 4107092 h 5607645"/>
                <a:gd name="connsiteX173" fmla="*/ 1111827 w 6566525"/>
                <a:gd name="connsiteY173" fmla="*/ 4044180 h 5607645"/>
                <a:gd name="connsiteX174" fmla="*/ 1770851 w 6566525"/>
                <a:gd name="connsiteY174" fmla="*/ 4022758 h 5607645"/>
                <a:gd name="connsiteX175" fmla="*/ 1732610 w 6566525"/>
                <a:gd name="connsiteY175" fmla="*/ 4060998 h 5607645"/>
                <a:gd name="connsiteX176" fmla="*/ 1770851 w 6566525"/>
                <a:gd name="connsiteY176" fmla="*/ 4099239 h 5607645"/>
                <a:gd name="connsiteX177" fmla="*/ 1807858 w 6566525"/>
                <a:gd name="connsiteY177" fmla="*/ 4060998 h 5607645"/>
                <a:gd name="connsiteX178" fmla="*/ 1770851 w 6566525"/>
                <a:gd name="connsiteY178" fmla="*/ 4022758 h 5607645"/>
                <a:gd name="connsiteX179" fmla="*/ 1770851 w 6566525"/>
                <a:gd name="connsiteY179" fmla="*/ 3998086 h 5607645"/>
                <a:gd name="connsiteX180" fmla="*/ 1833763 w 6566525"/>
                <a:gd name="connsiteY180" fmla="*/ 4060998 h 5607645"/>
                <a:gd name="connsiteX181" fmla="*/ 1770851 w 6566525"/>
                <a:gd name="connsiteY181" fmla="*/ 4123911 h 5607645"/>
                <a:gd name="connsiteX182" fmla="*/ 1707938 w 6566525"/>
                <a:gd name="connsiteY182" fmla="*/ 4060998 h 5607645"/>
                <a:gd name="connsiteX183" fmla="*/ 1770851 w 6566525"/>
                <a:gd name="connsiteY183" fmla="*/ 3998086 h 5607645"/>
                <a:gd name="connsiteX184" fmla="*/ 3711793 w 6566525"/>
                <a:gd name="connsiteY184" fmla="*/ 3974166 h 5607645"/>
                <a:gd name="connsiteX185" fmla="*/ 3673553 w 6566525"/>
                <a:gd name="connsiteY185" fmla="*/ 4011170 h 5607645"/>
                <a:gd name="connsiteX186" fmla="*/ 3711793 w 6566525"/>
                <a:gd name="connsiteY186" fmla="*/ 4049407 h 5607645"/>
                <a:gd name="connsiteX187" fmla="*/ 3750035 w 6566525"/>
                <a:gd name="connsiteY187" fmla="*/ 4011170 h 5607645"/>
                <a:gd name="connsiteX188" fmla="*/ 3711793 w 6566525"/>
                <a:gd name="connsiteY188" fmla="*/ 3974166 h 5607645"/>
                <a:gd name="connsiteX189" fmla="*/ 3711793 w 6566525"/>
                <a:gd name="connsiteY189" fmla="*/ 3949497 h 5607645"/>
                <a:gd name="connsiteX190" fmla="*/ 3774705 w 6566525"/>
                <a:gd name="connsiteY190" fmla="*/ 4011170 h 5607645"/>
                <a:gd name="connsiteX191" fmla="*/ 3711793 w 6566525"/>
                <a:gd name="connsiteY191" fmla="*/ 4074076 h 5607645"/>
                <a:gd name="connsiteX192" fmla="*/ 3648881 w 6566525"/>
                <a:gd name="connsiteY192" fmla="*/ 4011170 h 5607645"/>
                <a:gd name="connsiteX193" fmla="*/ 3711793 w 6566525"/>
                <a:gd name="connsiteY193" fmla="*/ 3949497 h 5607645"/>
                <a:gd name="connsiteX194" fmla="*/ 2053079 w 6566525"/>
                <a:gd name="connsiteY194" fmla="*/ 3636790 h 5607645"/>
                <a:gd name="connsiteX195" fmla="*/ 2069221 w 6566525"/>
                <a:gd name="connsiteY195" fmla="*/ 3644165 h 5607645"/>
                <a:gd name="connsiteX196" fmla="*/ 2064254 w 6566525"/>
                <a:gd name="connsiteY196" fmla="*/ 3658916 h 5607645"/>
                <a:gd name="connsiteX197" fmla="*/ 2023277 w 6566525"/>
                <a:gd name="connsiteY197" fmla="*/ 3684728 h 5607645"/>
                <a:gd name="connsiteX198" fmla="*/ 2002167 w 6566525"/>
                <a:gd name="connsiteY198" fmla="*/ 3695791 h 5607645"/>
                <a:gd name="connsiteX199" fmla="*/ 1990991 w 6566525"/>
                <a:gd name="connsiteY199" fmla="*/ 3701937 h 5607645"/>
                <a:gd name="connsiteX200" fmla="*/ 1978574 w 6566525"/>
                <a:gd name="connsiteY200" fmla="*/ 3705625 h 5607645"/>
                <a:gd name="connsiteX201" fmla="*/ 1954981 w 6566525"/>
                <a:gd name="connsiteY201" fmla="*/ 3714229 h 5607645"/>
                <a:gd name="connsiteX202" fmla="*/ 1931387 w 6566525"/>
                <a:gd name="connsiteY202" fmla="*/ 3719146 h 5607645"/>
                <a:gd name="connsiteX203" fmla="*/ 1906552 w 6566525"/>
                <a:gd name="connsiteY203" fmla="*/ 3724062 h 5607645"/>
                <a:gd name="connsiteX204" fmla="*/ 1881717 w 6566525"/>
                <a:gd name="connsiteY204" fmla="*/ 3727750 h 5607645"/>
                <a:gd name="connsiteX205" fmla="*/ 1782378 w 6566525"/>
                <a:gd name="connsiteY205" fmla="*/ 3716687 h 5607645"/>
                <a:gd name="connsiteX206" fmla="*/ 1692972 w 6566525"/>
                <a:gd name="connsiteY206" fmla="*/ 3673666 h 5607645"/>
                <a:gd name="connsiteX207" fmla="*/ 1690488 w 6566525"/>
                <a:gd name="connsiteY207" fmla="*/ 3655228 h 5607645"/>
                <a:gd name="connsiteX208" fmla="*/ 1705389 w 6566525"/>
                <a:gd name="connsiteY208" fmla="*/ 3651540 h 5607645"/>
                <a:gd name="connsiteX209" fmla="*/ 1706631 w 6566525"/>
                <a:gd name="connsiteY209" fmla="*/ 3652770 h 5607645"/>
                <a:gd name="connsiteX210" fmla="*/ 1791070 w 6566525"/>
                <a:gd name="connsiteY210" fmla="*/ 3679812 h 5607645"/>
                <a:gd name="connsiteX211" fmla="*/ 1835773 w 6566525"/>
                <a:gd name="connsiteY211" fmla="*/ 3685958 h 5607645"/>
                <a:gd name="connsiteX212" fmla="*/ 1856883 w 6566525"/>
                <a:gd name="connsiteY212" fmla="*/ 3687187 h 5607645"/>
                <a:gd name="connsiteX213" fmla="*/ 1879234 w 6566525"/>
                <a:gd name="connsiteY213" fmla="*/ 3685958 h 5607645"/>
                <a:gd name="connsiteX214" fmla="*/ 1901585 w 6566525"/>
                <a:gd name="connsiteY214" fmla="*/ 3684728 h 5607645"/>
                <a:gd name="connsiteX215" fmla="*/ 1923937 w 6566525"/>
                <a:gd name="connsiteY215" fmla="*/ 3681041 h 5607645"/>
                <a:gd name="connsiteX216" fmla="*/ 1945047 w 6566525"/>
                <a:gd name="connsiteY216" fmla="*/ 3677353 h 5607645"/>
                <a:gd name="connsiteX217" fmla="*/ 1967398 w 6566525"/>
                <a:gd name="connsiteY217" fmla="*/ 3671207 h 5607645"/>
                <a:gd name="connsiteX218" fmla="*/ 1977332 w 6566525"/>
                <a:gd name="connsiteY218" fmla="*/ 3667520 h 5607645"/>
                <a:gd name="connsiteX219" fmla="*/ 1988508 w 6566525"/>
                <a:gd name="connsiteY219" fmla="*/ 3663832 h 5607645"/>
                <a:gd name="connsiteX220" fmla="*/ 2009617 w 6566525"/>
                <a:gd name="connsiteY220" fmla="*/ 3655228 h 5607645"/>
                <a:gd name="connsiteX221" fmla="*/ 2050595 w 6566525"/>
                <a:gd name="connsiteY221" fmla="*/ 3638019 h 5607645"/>
                <a:gd name="connsiteX222" fmla="*/ 4977521 w 6566525"/>
                <a:gd name="connsiteY222" fmla="*/ 3570547 h 5607645"/>
                <a:gd name="connsiteX223" fmla="*/ 4938029 w 6566525"/>
                <a:gd name="connsiteY223" fmla="*/ 3611274 h 5607645"/>
                <a:gd name="connsiteX224" fmla="*/ 4977521 w 6566525"/>
                <a:gd name="connsiteY224" fmla="*/ 3653235 h 5607645"/>
                <a:gd name="connsiteX225" fmla="*/ 5019483 w 6566525"/>
                <a:gd name="connsiteY225" fmla="*/ 3611274 h 5607645"/>
                <a:gd name="connsiteX226" fmla="*/ 4977521 w 6566525"/>
                <a:gd name="connsiteY226" fmla="*/ 3570547 h 5607645"/>
                <a:gd name="connsiteX227" fmla="*/ 4854051 w 6566525"/>
                <a:gd name="connsiteY227" fmla="*/ 3547106 h 5607645"/>
                <a:gd name="connsiteX228" fmla="*/ 4854051 w 6566525"/>
                <a:gd name="connsiteY228" fmla="*/ 4985126 h 5607645"/>
                <a:gd name="connsiteX229" fmla="*/ 5553697 w 6566525"/>
                <a:gd name="connsiteY229" fmla="*/ 4985126 h 5607645"/>
                <a:gd name="connsiteX230" fmla="*/ 5557431 w 6566525"/>
                <a:gd name="connsiteY230" fmla="*/ 5010026 h 5607645"/>
                <a:gd name="connsiteX231" fmla="*/ 5115485 w 6566525"/>
                <a:gd name="connsiteY231" fmla="*/ 5010026 h 5607645"/>
                <a:gd name="connsiteX232" fmla="*/ 5115485 w 6566525"/>
                <a:gd name="connsiteY232" fmla="*/ 5607645 h 5607645"/>
                <a:gd name="connsiteX233" fmla="*/ 5089341 w 6566525"/>
                <a:gd name="connsiteY233" fmla="*/ 5607645 h 5607645"/>
                <a:gd name="connsiteX234" fmla="*/ 5089341 w 6566525"/>
                <a:gd name="connsiteY234" fmla="*/ 5010026 h 5607645"/>
                <a:gd name="connsiteX235" fmla="*/ 4840357 w 6566525"/>
                <a:gd name="connsiteY235" fmla="*/ 5010026 h 5607645"/>
                <a:gd name="connsiteX236" fmla="*/ 4827907 w 6566525"/>
                <a:gd name="connsiteY236" fmla="*/ 4997576 h 5607645"/>
                <a:gd name="connsiteX237" fmla="*/ 4827907 w 6566525"/>
                <a:gd name="connsiteY237" fmla="*/ 4376302 h 5607645"/>
                <a:gd name="connsiteX238" fmla="*/ 3772215 w 6566525"/>
                <a:gd name="connsiteY238" fmla="*/ 4376302 h 5607645"/>
                <a:gd name="connsiteX239" fmla="*/ 3813297 w 6566525"/>
                <a:gd name="connsiteY239" fmla="*/ 4351401 h 5607645"/>
                <a:gd name="connsiteX240" fmla="*/ 4827907 w 6566525"/>
                <a:gd name="connsiteY240" fmla="*/ 4351401 h 5607645"/>
                <a:gd name="connsiteX241" fmla="*/ 4827907 w 6566525"/>
                <a:gd name="connsiteY241" fmla="*/ 3570762 h 5607645"/>
                <a:gd name="connsiteX242" fmla="*/ 4831643 w 6566525"/>
                <a:gd name="connsiteY242" fmla="*/ 3567027 h 5607645"/>
                <a:gd name="connsiteX243" fmla="*/ 4854051 w 6566525"/>
                <a:gd name="connsiteY243" fmla="*/ 3547106 h 5607645"/>
                <a:gd name="connsiteX244" fmla="*/ 4977521 w 6566525"/>
                <a:gd name="connsiteY244" fmla="*/ 3545864 h 5607645"/>
                <a:gd name="connsiteX245" fmla="*/ 5044165 w 6566525"/>
                <a:gd name="connsiteY245" fmla="*/ 3611274 h 5607645"/>
                <a:gd name="connsiteX246" fmla="*/ 4977521 w 6566525"/>
                <a:gd name="connsiteY246" fmla="*/ 3677918 h 5607645"/>
                <a:gd name="connsiteX247" fmla="*/ 4912111 w 6566525"/>
                <a:gd name="connsiteY247" fmla="*/ 3611274 h 5607645"/>
                <a:gd name="connsiteX248" fmla="*/ 4977521 w 6566525"/>
                <a:gd name="connsiteY248" fmla="*/ 3545864 h 5607645"/>
                <a:gd name="connsiteX249" fmla="*/ 4354623 w 6566525"/>
                <a:gd name="connsiteY249" fmla="*/ 3520691 h 5607645"/>
                <a:gd name="connsiteX250" fmla="*/ 4317615 w 6566525"/>
                <a:gd name="connsiteY250" fmla="*/ 3557698 h 5607645"/>
                <a:gd name="connsiteX251" fmla="*/ 4354623 w 6566525"/>
                <a:gd name="connsiteY251" fmla="*/ 3594706 h 5607645"/>
                <a:gd name="connsiteX252" fmla="*/ 4392863 w 6566525"/>
                <a:gd name="connsiteY252" fmla="*/ 3557698 h 5607645"/>
                <a:gd name="connsiteX253" fmla="*/ 4354623 w 6566525"/>
                <a:gd name="connsiteY253" fmla="*/ 3520691 h 5607645"/>
                <a:gd name="connsiteX254" fmla="*/ 4354623 w 6566525"/>
                <a:gd name="connsiteY254" fmla="*/ 3494786 h 5607645"/>
                <a:gd name="connsiteX255" fmla="*/ 4417535 w 6566525"/>
                <a:gd name="connsiteY255" fmla="*/ 3557698 h 5607645"/>
                <a:gd name="connsiteX256" fmla="*/ 4354623 w 6566525"/>
                <a:gd name="connsiteY256" fmla="*/ 3620611 h 5607645"/>
                <a:gd name="connsiteX257" fmla="*/ 4291709 w 6566525"/>
                <a:gd name="connsiteY257" fmla="*/ 3557698 h 5607645"/>
                <a:gd name="connsiteX258" fmla="*/ 4354623 w 6566525"/>
                <a:gd name="connsiteY258" fmla="*/ 3494786 h 5607645"/>
                <a:gd name="connsiteX259" fmla="*/ 4856689 w 6566525"/>
                <a:gd name="connsiteY259" fmla="*/ 2941395 h 5607645"/>
                <a:gd name="connsiteX260" fmla="*/ 4819681 w 6566525"/>
                <a:gd name="connsiteY260" fmla="*/ 2978402 h 5607645"/>
                <a:gd name="connsiteX261" fmla="*/ 4856689 w 6566525"/>
                <a:gd name="connsiteY261" fmla="*/ 3016643 h 5607645"/>
                <a:gd name="connsiteX262" fmla="*/ 4894929 w 6566525"/>
                <a:gd name="connsiteY262" fmla="*/ 2978402 h 5607645"/>
                <a:gd name="connsiteX263" fmla="*/ 4856689 w 6566525"/>
                <a:gd name="connsiteY263" fmla="*/ 2941395 h 5607645"/>
                <a:gd name="connsiteX264" fmla="*/ 4856689 w 6566525"/>
                <a:gd name="connsiteY264" fmla="*/ 2915490 h 5607645"/>
                <a:gd name="connsiteX265" fmla="*/ 4920835 w 6566525"/>
                <a:gd name="connsiteY265" fmla="*/ 2978402 h 5607645"/>
                <a:gd name="connsiteX266" fmla="*/ 4856689 w 6566525"/>
                <a:gd name="connsiteY266" fmla="*/ 3041315 h 5607645"/>
                <a:gd name="connsiteX267" fmla="*/ 4795009 w 6566525"/>
                <a:gd name="connsiteY267" fmla="*/ 2978402 h 5607645"/>
                <a:gd name="connsiteX268" fmla="*/ 4856689 w 6566525"/>
                <a:gd name="connsiteY268" fmla="*/ 2915490 h 5607645"/>
                <a:gd name="connsiteX269" fmla="*/ 2095991 w 6566525"/>
                <a:gd name="connsiteY269" fmla="*/ 2728781 h 5607645"/>
                <a:gd name="connsiteX270" fmla="*/ 2213043 w 6566525"/>
                <a:gd name="connsiteY270" fmla="*/ 2742288 h 5607645"/>
                <a:gd name="connsiteX271" fmla="*/ 2323870 w 6566525"/>
                <a:gd name="connsiteY271" fmla="*/ 2779550 h 5607645"/>
                <a:gd name="connsiteX272" fmla="*/ 2425980 w 6566525"/>
                <a:gd name="connsiteY272" fmla="*/ 2832958 h 5607645"/>
                <a:gd name="connsiteX273" fmla="*/ 2615257 w 6566525"/>
                <a:gd name="connsiteY273" fmla="*/ 2958407 h 5607645"/>
                <a:gd name="connsiteX274" fmla="*/ 2812005 w 6566525"/>
                <a:gd name="connsiteY274" fmla="*/ 3061498 h 5607645"/>
                <a:gd name="connsiteX275" fmla="*/ 3027433 w 6566525"/>
                <a:gd name="connsiteY275" fmla="*/ 3109938 h 5607645"/>
                <a:gd name="connsiteX276" fmla="*/ 3245351 w 6566525"/>
                <a:gd name="connsiteY276" fmla="*/ 3088823 h 5607645"/>
                <a:gd name="connsiteX277" fmla="*/ 3346215 w 6566525"/>
                <a:gd name="connsiteY277" fmla="*/ 3046593 h 5607645"/>
                <a:gd name="connsiteX278" fmla="*/ 3432137 w 6566525"/>
                <a:gd name="connsiteY278" fmla="*/ 2980764 h 5607645"/>
                <a:gd name="connsiteX279" fmla="*/ 3433381 w 6566525"/>
                <a:gd name="connsiteY279" fmla="*/ 2980764 h 5607645"/>
                <a:gd name="connsiteX280" fmla="*/ 3413459 w 6566525"/>
                <a:gd name="connsiteY280" fmla="*/ 2968343 h 5607645"/>
                <a:gd name="connsiteX281" fmla="*/ 3405987 w 6566525"/>
                <a:gd name="connsiteY281" fmla="*/ 2952196 h 5607645"/>
                <a:gd name="connsiteX282" fmla="*/ 3422175 w 6566525"/>
                <a:gd name="connsiteY282" fmla="*/ 2943502 h 5607645"/>
                <a:gd name="connsiteX283" fmla="*/ 3484437 w 6566525"/>
                <a:gd name="connsiteY283" fmla="*/ 3027962 h 5607645"/>
                <a:gd name="connsiteX284" fmla="*/ 3474475 w 6566525"/>
                <a:gd name="connsiteY284" fmla="*/ 3042867 h 5607645"/>
                <a:gd name="connsiteX285" fmla="*/ 3473229 w 6566525"/>
                <a:gd name="connsiteY285" fmla="*/ 3042867 h 5607645"/>
                <a:gd name="connsiteX286" fmla="*/ 3460777 w 6566525"/>
                <a:gd name="connsiteY286" fmla="*/ 3032930 h 5607645"/>
                <a:gd name="connsiteX287" fmla="*/ 3448325 w 6566525"/>
                <a:gd name="connsiteY287" fmla="*/ 3000637 h 5607645"/>
                <a:gd name="connsiteX288" fmla="*/ 3408477 w 6566525"/>
                <a:gd name="connsiteY288" fmla="*/ 3036657 h 5607645"/>
                <a:gd name="connsiteX289" fmla="*/ 3359913 w 6566525"/>
                <a:gd name="connsiteY289" fmla="*/ 3068950 h 5607645"/>
                <a:gd name="connsiteX290" fmla="*/ 3254067 w 6566525"/>
                <a:gd name="connsiteY290" fmla="*/ 3116149 h 5607645"/>
                <a:gd name="connsiteX291" fmla="*/ 3024943 w 6566525"/>
                <a:gd name="connsiteY291" fmla="*/ 3142232 h 5607645"/>
                <a:gd name="connsiteX292" fmla="*/ 2800799 w 6566525"/>
                <a:gd name="connsiteY292" fmla="*/ 3093792 h 5607645"/>
                <a:gd name="connsiteX293" fmla="*/ 2595333 w 6566525"/>
                <a:gd name="connsiteY293" fmla="*/ 2989458 h 5607645"/>
                <a:gd name="connsiteX294" fmla="*/ 2406056 w 6566525"/>
                <a:gd name="connsiteY294" fmla="*/ 2867736 h 5607645"/>
                <a:gd name="connsiteX295" fmla="*/ 2307682 w 6566525"/>
                <a:gd name="connsiteY295" fmla="*/ 2818054 h 5607645"/>
                <a:gd name="connsiteX296" fmla="*/ 2203081 w 6566525"/>
                <a:gd name="connsiteY296" fmla="*/ 2784518 h 5607645"/>
                <a:gd name="connsiteX297" fmla="*/ 1987654 w 6566525"/>
                <a:gd name="connsiteY297" fmla="*/ 2784518 h 5607645"/>
                <a:gd name="connsiteX298" fmla="*/ 1881809 w 6566525"/>
                <a:gd name="connsiteY298" fmla="*/ 2813085 h 5607645"/>
                <a:gd name="connsiteX299" fmla="*/ 1784680 w 6566525"/>
                <a:gd name="connsiteY299" fmla="*/ 2859042 h 5607645"/>
                <a:gd name="connsiteX300" fmla="*/ 1758530 w 6566525"/>
                <a:gd name="connsiteY300" fmla="*/ 2859042 h 5607645"/>
                <a:gd name="connsiteX301" fmla="*/ 1634005 w 6566525"/>
                <a:gd name="connsiteY301" fmla="*/ 2795696 h 5607645"/>
                <a:gd name="connsiteX302" fmla="*/ 1502009 w 6566525"/>
                <a:gd name="connsiteY302" fmla="*/ 2785760 h 5607645"/>
                <a:gd name="connsiteX303" fmla="*/ 1381221 w 6566525"/>
                <a:gd name="connsiteY303" fmla="*/ 2850347 h 5607645"/>
                <a:gd name="connsiteX304" fmla="*/ 1266659 w 6566525"/>
                <a:gd name="connsiteY304" fmla="*/ 2939776 h 5607645"/>
                <a:gd name="connsiteX305" fmla="*/ 1143379 w 6566525"/>
                <a:gd name="connsiteY305" fmla="*/ 3024236 h 5607645"/>
                <a:gd name="connsiteX306" fmla="*/ 1005157 w 6566525"/>
                <a:gd name="connsiteY306" fmla="*/ 3082613 h 5607645"/>
                <a:gd name="connsiteX307" fmla="*/ 855728 w 6566525"/>
                <a:gd name="connsiteY307" fmla="*/ 3100002 h 5607645"/>
                <a:gd name="connsiteX308" fmla="*/ 781014 w 6566525"/>
                <a:gd name="connsiteY308" fmla="*/ 3091307 h 5607645"/>
                <a:gd name="connsiteX309" fmla="*/ 713770 w 6566525"/>
                <a:gd name="connsiteY309" fmla="*/ 3071434 h 5607645"/>
                <a:gd name="connsiteX310" fmla="*/ 680149 w 6566525"/>
                <a:gd name="connsiteY310" fmla="*/ 3133538 h 5607645"/>
                <a:gd name="connsiteX311" fmla="*/ 668942 w 6566525"/>
                <a:gd name="connsiteY311" fmla="*/ 3140990 h 5607645"/>
                <a:gd name="connsiteX312" fmla="*/ 662715 w 6566525"/>
                <a:gd name="connsiteY312" fmla="*/ 3139748 h 5607645"/>
                <a:gd name="connsiteX313" fmla="*/ 656489 w 6566525"/>
                <a:gd name="connsiteY313" fmla="*/ 3123601 h 5607645"/>
                <a:gd name="connsiteX314" fmla="*/ 758599 w 6566525"/>
                <a:gd name="connsiteY314" fmla="*/ 2985732 h 5607645"/>
                <a:gd name="connsiteX315" fmla="*/ 777278 w 6566525"/>
                <a:gd name="connsiteY315" fmla="*/ 2989458 h 5607645"/>
                <a:gd name="connsiteX316" fmla="*/ 773542 w 6566525"/>
                <a:gd name="connsiteY316" fmla="*/ 3006847 h 5607645"/>
                <a:gd name="connsiteX317" fmla="*/ 728713 w 6566525"/>
                <a:gd name="connsiteY317" fmla="*/ 3050319 h 5607645"/>
                <a:gd name="connsiteX318" fmla="*/ 785995 w 6566525"/>
                <a:gd name="connsiteY318" fmla="*/ 3065224 h 5607645"/>
                <a:gd name="connsiteX319" fmla="*/ 856973 w 6566525"/>
                <a:gd name="connsiteY319" fmla="*/ 3071434 h 5607645"/>
                <a:gd name="connsiteX320" fmla="*/ 996441 w 6566525"/>
                <a:gd name="connsiteY320" fmla="*/ 3051561 h 5607645"/>
                <a:gd name="connsiteX321" fmla="*/ 1125946 w 6566525"/>
                <a:gd name="connsiteY321" fmla="*/ 2994426 h 5607645"/>
                <a:gd name="connsiteX322" fmla="*/ 1242999 w 6566525"/>
                <a:gd name="connsiteY322" fmla="*/ 2911208 h 5607645"/>
                <a:gd name="connsiteX323" fmla="*/ 1357561 w 6566525"/>
                <a:gd name="connsiteY323" fmla="*/ 2818054 h 5607645"/>
                <a:gd name="connsiteX324" fmla="*/ 1492048 w 6566525"/>
                <a:gd name="connsiteY324" fmla="*/ 2744772 h 5607645"/>
                <a:gd name="connsiteX325" fmla="*/ 1648948 w 6566525"/>
                <a:gd name="connsiteY325" fmla="*/ 2750982 h 5607645"/>
                <a:gd name="connsiteX326" fmla="*/ 1772227 w 6566525"/>
                <a:gd name="connsiteY326" fmla="*/ 2810601 h 5607645"/>
                <a:gd name="connsiteX327" fmla="*/ 1866866 w 6566525"/>
                <a:gd name="connsiteY327" fmla="*/ 2768371 h 5607645"/>
                <a:gd name="connsiteX328" fmla="*/ 1978938 w 6566525"/>
                <a:gd name="connsiteY328" fmla="*/ 2738562 h 5607645"/>
                <a:gd name="connsiteX329" fmla="*/ 2095991 w 6566525"/>
                <a:gd name="connsiteY329" fmla="*/ 2728781 h 5607645"/>
                <a:gd name="connsiteX330" fmla="*/ 5837737 w 6566525"/>
                <a:gd name="connsiteY330" fmla="*/ 2457042 h 5607645"/>
                <a:gd name="connsiteX331" fmla="*/ 5831525 w 6566525"/>
                <a:gd name="connsiteY331" fmla="*/ 2460713 h 5607645"/>
                <a:gd name="connsiteX332" fmla="*/ 5811647 w 6566525"/>
                <a:gd name="connsiteY332" fmla="*/ 2491302 h 5607645"/>
                <a:gd name="connsiteX333" fmla="*/ 5580561 w 6566525"/>
                <a:gd name="connsiteY333" fmla="*/ 2525561 h 5607645"/>
                <a:gd name="connsiteX334" fmla="*/ 5390475 w 6566525"/>
                <a:gd name="connsiteY334" fmla="*/ 2499866 h 5607645"/>
                <a:gd name="connsiteX335" fmla="*/ 5383021 w 6566525"/>
                <a:gd name="connsiteY335" fmla="*/ 2485184 h 5607645"/>
                <a:gd name="connsiteX336" fmla="*/ 5399171 w 6566525"/>
                <a:gd name="connsiteY336" fmla="*/ 2476619 h 5607645"/>
                <a:gd name="connsiteX337" fmla="*/ 5834011 w 6566525"/>
                <a:gd name="connsiteY337" fmla="*/ 2458266 h 5607645"/>
                <a:gd name="connsiteX338" fmla="*/ 5837737 w 6566525"/>
                <a:gd name="connsiteY338" fmla="*/ 2457042 h 5607645"/>
                <a:gd name="connsiteX339" fmla="*/ 5607895 w 6566525"/>
                <a:gd name="connsiteY339" fmla="*/ 2256223 h 5607645"/>
                <a:gd name="connsiteX340" fmla="*/ 5570891 w 6566525"/>
                <a:gd name="connsiteY340" fmla="*/ 2294460 h 5607645"/>
                <a:gd name="connsiteX341" fmla="*/ 5607895 w 6566525"/>
                <a:gd name="connsiteY341" fmla="*/ 2332697 h 5607645"/>
                <a:gd name="connsiteX342" fmla="*/ 5646131 w 6566525"/>
                <a:gd name="connsiteY342" fmla="*/ 2294460 h 5607645"/>
                <a:gd name="connsiteX343" fmla="*/ 5607895 w 6566525"/>
                <a:gd name="connsiteY343" fmla="*/ 2256223 h 5607645"/>
                <a:gd name="connsiteX344" fmla="*/ 5607895 w 6566525"/>
                <a:gd name="connsiteY344" fmla="*/ 2231554 h 5607645"/>
                <a:gd name="connsiteX345" fmla="*/ 5670801 w 6566525"/>
                <a:gd name="connsiteY345" fmla="*/ 2294460 h 5607645"/>
                <a:gd name="connsiteX346" fmla="*/ 5607895 w 6566525"/>
                <a:gd name="connsiteY346" fmla="*/ 2356133 h 5607645"/>
                <a:gd name="connsiteX347" fmla="*/ 5546221 w 6566525"/>
                <a:gd name="connsiteY347" fmla="*/ 2294460 h 5607645"/>
                <a:gd name="connsiteX348" fmla="*/ 5607895 w 6566525"/>
                <a:gd name="connsiteY348" fmla="*/ 2231554 h 5607645"/>
                <a:gd name="connsiteX349" fmla="*/ 5117047 w 6566525"/>
                <a:gd name="connsiteY349" fmla="*/ 2076829 h 5607645"/>
                <a:gd name="connsiteX350" fmla="*/ 5080041 w 6566525"/>
                <a:gd name="connsiteY350" fmla="*/ 2113833 h 5607645"/>
                <a:gd name="connsiteX351" fmla="*/ 5117047 w 6566525"/>
                <a:gd name="connsiteY351" fmla="*/ 2152070 h 5607645"/>
                <a:gd name="connsiteX352" fmla="*/ 5154055 w 6566525"/>
                <a:gd name="connsiteY352" fmla="*/ 2113833 h 5607645"/>
                <a:gd name="connsiteX353" fmla="*/ 5117047 w 6566525"/>
                <a:gd name="connsiteY353" fmla="*/ 2076829 h 5607645"/>
                <a:gd name="connsiteX354" fmla="*/ 5117047 w 6566525"/>
                <a:gd name="connsiteY354" fmla="*/ 2052160 h 5607645"/>
                <a:gd name="connsiteX355" fmla="*/ 5179961 w 6566525"/>
                <a:gd name="connsiteY355" fmla="*/ 2113833 h 5607645"/>
                <a:gd name="connsiteX356" fmla="*/ 5117047 w 6566525"/>
                <a:gd name="connsiteY356" fmla="*/ 2176739 h 5607645"/>
                <a:gd name="connsiteX357" fmla="*/ 5054135 w 6566525"/>
                <a:gd name="connsiteY357" fmla="*/ 2113833 h 5607645"/>
                <a:gd name="connsiteX358" fmla="*/ 5117047 w 6566525"/>
                <a:gd name="connsiteY358" fmla="*/ 2052160 h 5607645"/>
                <a:gd name="connsiteX359" fmla="*/ 6329209 w 6566525"/>
                <a:gd name="connsiteY359" fmla="*/ 1731735 h 5607645"/>
                <a:gd name="connsiteX360" fmla="*/ 6292205 w 6566525"/>
                <a:gd name="connsiteY360" fmla="*/ 1768742 h 5607645"/>
                <a:gd name="connsiteX361" fmla="*/ 6329209 w 6566525"/>
                <a:gd name="connsiteY361" fmla="*/ 1805750 h 5607645"/>
                <a:gd name="connsiteX362" fmla="*/ 6367445 w 6566525"/>
                <a:gd name="connsiteY362" fmla="*/ 1768742 h 5607645"/>
                <a:gd name="connsiteX363" fmla="*/ 6329209 w 6566525"/>
                <a:gd name="connsiteY363" fmla="*/ 1731735 h 5607645"/>
                <a:gd name="connsiteX364" fmla="*/ 6329209 w 6566525"/>
                <a:gd name="connsiteY364" fmla="*/ 1705830 h 5607645"/>
                <a:gd name="connsiteX365" fmla="*/ 6392115 w 6566525"/>
                <a:gd name="connsiteY365" fmla="*/ 1768742 h 5607645"/>
                <a:gd name="connsiteX366" fmla="*/ 6329209 w 6566525"/>
                <a:gd name="connsiteY366" fmla="*/ 1831655 h 5607645"/>
                <a:gd name="connsiteX367" fmla="*/ 6267537 w 6566525"/>
                <a:gd name="connsiteY367" fmla="*/ 1768742 h 5607645"/>
                <a:gd name="connsiteX368" fmla="*/ 6329209 w 6566525"/>
                <a:gd name="connsiteY368" fmla="*/ 1705830 h 5607645"/>
                <a:gd name="connsiteX369" fmla="*/ 5411053 w 6566525"/>
                <a:gd name="connsiteY369" fmla="*/ 1397869 h 5607645"/>
                <a:gd name="connsiteX370" fmla="*/ 5374047 w 6566525"/>
                <a:gd name="connsiteY370" fmla="*/ 1436106 h 5607645"/>
                <a:gd name="connsiteX371" fmla="*/ 5411053 w 6566525"/>
                <a:gd name="connsiteY371" fmla="*/ 1473110 h 5607645"/>
                <a:gd name="connsiteX372" fmla="*/ 5448061 w 6566525"/>
                <a:gd name="connsiteY372" fmla="*/ 1436106 h 5607645"/>
                <a:gd name="connsiteX373" fmla="*/ 5411053 w 6566525"/>
                <a:gd name="connsiteY373" fmla="*/ 1397869 h 5607645"/>
                <a:gd name="connsiteX374" fmla="*/ 5411053 w 6566525"/>
                <a:gd name="connsiteY374" fmla="*/ 1373200 h 5607645"/>
                <a:gd name="connsiteX375" fmla="*/ 5473965 w 6566525"/>
                <a:gd name="connsiteY375" fmla="*/ 1436106 h 5607645"/>
                <a:gd name="connsiteX376" fmla="*/ 5411053 w 6566525"/>
                <a:gd name="connsiteY376" fmla="*/ 1497779 h 5607645"/>
                <a:gd name="connsiteX377" fmla="*/ 5348141 w 6566525"/>
                <a:gd name="connsiteY377" fmla="*/ 1436106 h 5607645"/>
                <a:gd name="connsiteX378" fmla="*/ 5411053 w 6566525"/>
                <a:gd name="connsiteY378" fmla="*/ 1373200 h 5607645"/>
                <a:gd name="connsiteX379" fmla="*/ 6503613 w 6566525"/>
                <a:gd name="connsiteY379" fmla="*/ 1265806 h 5607645"/>
                <a:gd name="connsiteX380" fmla="*/ 6465373 w 6566525"/>
                <a:gd name="connsiteY380" fmla="*/ 1302810 h 5607645"/>
                <a:gd name="connsiteX381" fmla="*/ 6503613 w 6566525"/>
                <a:gd name="connsiteY381" fmla="*/ 1339814 h 5607645"/>
                <a:gd name="connsiteX382" fmla="*/ 6540621 w 6566525"/>
                <a:gd name="connsiteY382" fmla="*/ 1302810 h 5607645"/>
                <a:gd name="connsiteX383" fmla="*/ 6503613 w 6566525"/>
                <a:gd name="connsiteY383" fmla="*/ 1265806 h 5607645"/>
                <a:gd name="connsiteX384" fmla="*/ 6503613 w 6566525"/>
                <a:gd name="connsiteY384" fmla="*/ 1239904 h 5607645"/>
                <a:gd name="connsiteX385" fmla="*/ 6566525 w 6566525"/>
                <a:gd name="connsiteY385" fmla="*/ 1302810 h 5607645"/>
                <a:gd name="connsiteX386" fmla="*/ 6503613 w 6566525"/>
                <a:gd name="connsiteY386" fmla="*/ 1364483 h 5607645"/>
                <a:gd name="connsiteX387" fmla="*/ 6440701 w 6566525"/>
                <a:gd name="connsiteY387" fmla="*/ 1302810 h 5607645"/>
                <a:gd name="connsiteX388" fmla="*/ 6503613 w 6566525"/>
                <a:gd name="connsiteY388" fmla="*/ 1239904 h 5607645"/>
                <a:gd name="connsiteX389" fmla="*/ 5184311 w 6566525"/>
                <a:gd name="connsiteY389" fmla="*/ 1214731 h 5607645"/>
                <a:gd name="connsiteX390" fmla="*/ 5146073 w 6566525"/>
                <a:gd name="connsiteY390" fmla="*/ 1251738 h 5607645"/>
                <a:gd name="connsiteX391" fmla="*/ 5184311 w 6566525"/>
                <a:gd name="connsiteY391" fmla="*/ 1289979 h 5607645"/>
                <a:gd name="connsiteX392" fmla="*/ 5221313 w 6566525"/>
                <a:gd name="connsiteY392" fmla="*/ 1251738 h 5607645"/>
                <a:gd name="connsiteX393" fmla="*/ 5184311 w 6566525"/>
                <a:gd name="connsiteY393" fmla="*/ 1214731 h 5607645"/>
                <a:gd name="connsiteX394" fmla="*/ 5184311 w 6566525"/>
                <a:gd name="connsiteY394" fmla="*/ 1188826 h 5607645"/>
                <a:gd name="connsiteX395" fmla="*/ 5245983 w 6566525"/>
                <a:gd name="connsiteY395" fmla="*/ 1251738 h 5607645"/>
                <a:gd name="connsiteX396" fmla="*/ 5184311 w 6566525"/>
                <a:gd name="connsiteY396" fmla="*/ 1314651 h 5607645"/>
                <a:gd name="connsiteX397" fmla="*/ 5121405 w 6566525"/>
                <a:gd name="connsiteY397" fmla="*/ 1251738 h 5607645"/>
                <a:gd name="connsiteX398" fmla="*/ 5184311 w 6566525"/>
                <a:gd name="connsiteY398" fmla="*/ 1188826 h 5607645"/>
                <a:gd name="connsiteX399" fmla="*/ 5481441 w 6566525"/>
                <a:gd name="connsiteY399" fmla="*/ 1095392 h 5607645"/>
                <a:gd name="connsiteX400" fmla="*/ 5256013 w 6566525"/>
                <a:gd name="connsiteY400" fmla="*/ 1415432 h 5607645"/>
                <a:gd name="connsiteX401" fmla="*/ 5153883 w 6566525"/>
                <a:gd name="connsiteY401" fmla="*/ 1602226 h 5607645"/>
                <a:gd name="connsiteX402" fmla="*/ 5107801 w 6566525"/>
                <a:gd name="connsiteY402" fmla="*/ 1698113 h 5607645"/>
                <a:gd name="connsiteX403" fmla="*/ 5066701 w 6566525"/>
                <a:gd name="connsiteY403" fmla="*/ 1796491 h 5607645"/>
                <a:gd name="connsiteX404" fmla="*/ 4940909 w 6566525"/>
                <a:gd name="connsiteY404" fmla="*/ 2202456 h 5607645"/>
                <a:gd name="connsiteX405" fmla="*/ 4904791 w 6566525"/>
                <a:gd name="connsiteY405" fmla="*/ 2411665 h 5607645"/>
                <a:gd name="connsiteX406" fmla="*/ 4889845 w 6566525"/>
                <a:gd name="connsiteY406" fmla="*/ 2620874 h 5607645"/>
                <a:gd name="connsiteX407" fmla="*/ 4889845 w 6566525"/>
                <a:gd name="connsiteY407" fmla="*/ 2622119 h 5607645"/>
                <a:gd name="connsiteX408" fmla="*/ 4887353 w 6566525"/>
                <a:gd name="connsiteY408" fmla="*/ 2633327 h 5607645"/>
                <a:gd name="connsiteX409" fmla="*/ 4509977 w 6566525"/>
                <a:gd name="connsiteY409" fmla="*/ 3163821 h 5607645"/>
                <a:gd name="connsiteX410" fmla="*/ 4031719 w 6566525"/>
                <a:gd name="connsiteY410" fmla="*/ 3605899 h 5607645"/>
                <a:gd name="connsiteX411" fmla="*/ 3481223 w 6566525"/>
                <a:gd name="connsiteY411" fmla="*/ 3954580 h 5607645"/>
                <a:gd name="connsiteX412" fmla="*/ 3186049 w 6566525"/>
                <a:gd name="connsiteY412" fmla="*/ 4092808 h 5607645"/>
                <a:gd name="connsiteX413" fmla="*/ 2878419 w 6566525"/>
                <a:gd name="connsiteY413" fmla="*/ 4203639 h 5607645"/>
                <a:gd name="connsiteX414" fmla="*/ 2860981 w 6566525"/>
                <a:gd name="connsiteY414" fmla="*/ 4202394 h 5607645"/>
                <a:gd name="connsiteX415" fmla="*/ 2730207 w 6566525"/>
                <a:gd name="connsiteY415" fmla="*/ 4142620 h 5607645"/>
                <a:gd name="connsiteX416" fmla="*/ 2594452 w 6566525"/>
                <a:gd name="connsiteY416" fmla="*/ 4092808 h 5607645"/>
                <a:gd name="connsiteX417" fmla="*/ 2316713 w 6566525"/>
                <a:gd name="connsiteY417" fmla="*/ 4015600 h 5607645"/>
                <a:gd name="connsiteX418" fmla="*/ 1741308 w 6566525"/>
                <a:gd name="connsiteY418" fmla="*/ 3950844 h 5607645"/>
                <a:gd name="connsiteX419" fmla="*/ 1162167 w 6566525"/>
                <a:gd name="connsiteY419" fmla="*/ 3994430 h 5607645"/>
                <a:gd name="connsiteX420" fmla="*/ 743691 w 6566525"/>
                <a:gd name="connsiteY420" fmla="*/ 4076619 h 5607645"/>
                <a:gd name="connsiteX421" fmla="*/ 726254 w 6566525"/>
                <a:gd name="connsiteY421" fmla="*/ 4052958 h 5607645"/>
                <a:gd name="connsiteX422" fmla="*/ 1157185 w 6566525"/>
                <a:gd name="connsiteY422" fmla="*/ 3964543 h 5607645"/>
                <a:gd name="connsiteX423" fmla="*/ 1741308 w 6566525"/>
                <a:gd name="connsiteY423" fmla="*/ 3913486 h 5607645"/>
                <a:gd name="connsiteX424" fmla="*/ 2324186 w 6566525"/>
                <a:gd name="connsiteY424" fmla="*/ 3973260 h 5607645"/>
                <a:gd name="connsiteX425" fmla="*/ 2608152 w 6566525"/>
                <a:gd name="connsiteY425" fmla="*/ 4049222 h 5607645"/>
                <a:gd name="connsiteX426" fmla="*/ 2747645 w 6566525"/>
                <a:gd name="connsiteY426" fmla="*/ 4099034 h 5607645"/>
                <a:gd name="connsiteX427" fmla="*/ 2873437 w 6566525"/>
                <a:gd name="connsiteY427" fmla="*/ 4155072 h 5607645"/>
                <a:gd name="connsiteX428" fmla="*/ 3167367 w 6566525"/>
                <a:gd name="connsiteY428" fmla="*/ 4050468 h 5607645"/>
                <a:gd name="connsiteX429" fmla="*/ 3460051 w 6566525"/>
                <a:gd name="connsiteY429" fmla="*/ 3913486 h 5607645"/>
                <a:gd name="connsiteX430" fmla="*/ 4003073 w 6566525"/>
                <a:gd name="connsiteY430" fmla="*/ 3569786 h 5607645"/>
                <a:gd name="connsiteX431" fmla="*/ 4476351 w 6566525"/>
                <a:gd name="connsiteY431" fmla="*/ 3133934 h 5607645"/>
                <a:gd name="connsiteX432" fmla="*/ 4847499 w 6566525"/>
                <a:gd name="connsiteY432" fmla="*/ 2615892 h 5607645"/>
                <a:gd name="connsiteX433" fmla="*/ 4863691 w 6566525"/>
                <a:gd name="connsiteY433" fmla="*/ 2405438 h 5607645"/>
                <a:gd name="connsiteX434" fmla="*/ 4903545 w 6566525"/>
                <a:gd name="connsiteY434" fmla="*/ 2192494 h 5607645"/>
                <a:gd name="connsiteX435" fmla="*/ 5034319 w 6566525"/>
                <a:gd name="connsiteY435" fmla="*/ 1782793 h 5607645"/>
                <a:gd name="connsiteX436" fmla="*/ 5077909 w 6566525"/>
                <a:gd name="connsiteY436" fmla="*/ 1684415 h 5607645"/>
                <a:gd name="connsiteX437" fmla="*/ 5125237 w 6566525"/>
                <a:gd name="connsiteY437" fmla="*/ 1587282 h 5607645"/>
                <a:gd name="connsiteX438" fmla="*/ 5231103 w 6566525"/>
                <a:gd name="connsiteY438" fmla="*/ 1399243 h 5607645"/>
                <a:gd name="connsiteX439" fmla="*/ 5409205 w 6566525"/>
                <a:gd name="connsiteY439" fmla="*/ 1142713 h 5607645"/>
                <a:gd name="connsiteX440" fmla="*/ 5432869 w 6566525"/>
                <a:gd name="connsiteY440" fmla="*/ 1150185 h 5607645"/>
                <a:gd name="connsiteX441" fmla="*/ 5481441 w 6566525"/>
                <a:gd name="connsiteY441" fmla="*/ 1095392 h 5607645"/>
                <a:gd name="connsiteX442" fmla="*/ 6077289 w 6566525"/>
                <a:gd name="connsiteY442" fmla="*/ 1065491 h 5607645"/>
                <a:gd name="connsiteX443" fmla="*/ 6175517 w 6566525"/>
                <a:gd name="connsiteY443" fmla="*/ 1089129 h 5607645"/>
                <a:gd name="connsiteX444" fmla="*/ 6236445 w 6566525"/>
                <a:gd name="connsiteY444" fmla="*/ 1166265 h 5607645"/>
                <a:gd name="connsiteX445" fmla="*/ 6261313 w 6566525"/>
                <a:gd name="connsiteY445" fmla="*/ 1257086 h 5607645"/>
                <a:gd name="connsiteX446" fmla="*/ 6261313 w 6566525"/>
                <a:gd name="connsiteY446" fmla="*/ 1350395 h 5607645"/>
                <a:gd name="connsiteX447" fmla="*/ 6241417 w 6566525"/>
                <a:gd name="connsiteY447" fmla="*/ 1439972 h 5607645"/>
                <a:gd name="connsiteX448" fmla="*/ 6226497 w 6566525"/>
                <a:gd name="connsiteY448" fmla="*/ 1482272 h 5607645"/>
                <a:gd name="connsiteX449" fmla="*/ 6206603 w 6566525"/>
                <a:gd name="connsiteY449" fmla="*/ 1524572 h 5607645"/>
                <a:gd name="connsiteX450" fmla="*/ 6184221 w 6566525"/>
                <a:gd name="connsiteY450" fmla="*/ 1563140 h 5607645"/>
                <a:gd name="connsiteX451" fmla="*/ 6158109 w 6566525"/>
                <a:gd name="connsiteY451" fmla="*/ 1600464 h 5607645"/>
                <a:gd name="connsiteX452" fmla="*/ 6139459 w 6566525"/>
                <a:gd name="connsiteY452" fmla="*/ 1602952 h 5607645"/>
                <a:gd name="connsiteX453" fmla="*/ 6136971 w 6566525"/>
                <a:gd name="connsiteY453" fmla="*/ 1586778 h 5607645"/>
                <a:gd name="connsiteX454" fmla="*/ 6136971 w 6566525"/>
                <a:gd name="connsiteY454" fmla="*/ 1585534 h 5607645"/>
                <a:gd name="connsiteX455" fmla="*/ 6207845 w 6566525"/>
                <a:gd name="connsiteY455" fmla="*/ 1430019 h 5607645"/>
                <a:gd name="connsiteX456" fmla="*/ 6221523 w 6566525"/>
                <a:gd name="connsiteY456" fmla="*/ 1262062 h 5607645"/>
                <a:gd name="connsiteX457" fmla="*/ 6199141 w 6566525"/>
                <a:gd name="connsiteY457" fmla="*/ 1182438 h 5607645"/>
                <a:gd name="connsiteX458" fmla="*/ 6153135 w 6566525"/>
                <a:gd name="connsiteY458" fmla="*/ 1122720 h 5607645"/>
                <a:gd name="connsiteX459" fmla="*/ 6083505 w 6566525"/>
                <a:gd name="connsiteY459" fmla="*/ 1106547 h 5607645"/>
                <a:gd name="connsiteX460" fmla="*/ 6017605 w 6566525"/>
                <a:gd name="connsiteY460" fmla="*/ 1142626 h 5607645"/>
                <a:gd name="connsiteX461" fmla="*/ 5977815 w 6566525"/>
                <a:gd name="connsiteY461" fmla="*/ 1208565 h 5607645"/>
                <a:gd name="connsiteX462" fmla="*/ 5935539 w 6566525"/>
                <a:gd name="connsiteY462" fmla="*/ 1294409 h 5607645"/>
                <a:gd name="connsiteX463" fmla="*/ 5862179 w 6566525"/>
                <a:gd name="connsiteY463" fmla="*/ 1352883 h 5607645"/>
                <a:gd name="connsiteX464" fmla="*/ 5781357 w 6566525"/>
                <a:gd name="connsiteY464" fmla="*/ 1392695 h 5607645"/>
                <a:gd name="connsiteX465" fmla="*/ 5770167 w 6566525"/>
                <a:gd name="connsiteY465" fmla="*/ 1396428 h 5607645"/>
                <a:gd name="connsiteX466" fmla="*/ 5761463 w 6566525"/>
                <a:gd name="connsiteY466" fmla="*/ 1401404 h 5607645"/>
                <a:gd name="connsiteX467" fmla="*/ 5745299 w 6566525"/>
                <a:gd name="connsiteY467" fmla="*/ 1410113 h 5607645"/>
                <a:gd name="connsiteX468" fmla="*/ 5716701 w 6566525"/>
                <a:gd name="connsiteY468" fmla="*/ 1438728 h 5607645"/>
                <a:gd name="connsiteX469" fmla="*/ 5675667 w 6566525"/>
                <a:gd name="connsiteY469" fmla="*/ 1512131 h 5607645"/>
                <a:gd name="connsiteX470" fmla="*/ 5648157 w 6566525"/>
                <a:gd name="connsiteY470" fmla="*/ 1594710 h 5607645"/>
                <a:gd name="connsiteX471" fmla="*/ 5634741 w 6566525"/>
                <a:gd name="connsiteY471" fmla="*/ 1661107 h 5607645"/>
                <a:gd name="connsiteX472" fmla="*/ 5618471 w 6566525"/>
                <a:gd name="connsiteY472" fmla="*/ 1673867 h 5607645"/>
                <a:gd name="connsiteX473" fmla="*/ 5617227 w 6566525"/>
                <a:gd name="connsiteY473" fmla="*/ 1673867 h 5607645"/>
                <a:gd name="connsiteX474" fmla="*/ 5630905 w 6566525"/>
                <a:gd name="connsiteY474" fmla="*/ 1680087 h 5607645"/>
                <a:gd name="connsiteX475" fmla="*/ 5634741 w 6566525"/>
                <a:gd name="connsiteY475" fmla="*/ 1661107 h 5607645"/>
                <a:gd name="connsiteX476" fmla="*/ 5689655 w 6566525"/>
                <a:gd name="connsiteY476" fmla="*/ 1618037 h 5607645"/>
                <a:gd name="connsiteX477" fmla="*/ 5777627 w 6566525"/>
                <a:gd name="connsiteY477" fmla="*/ 1589266 h 5607645"/>
                <a:gd name="connsiteX478" fmla="*/ 5874613 w 6566525"/>
                <a:gd name="connsiteY478" fmla="*/ 1604196 h 5607645"/>
                <a:gd name="connsiteX479" fmla="*/ 5914401 w 6566525"/>
                <a:gd name="connsiteY479" fmla="*/ 1639031 h 5607645"/>
                <a:gd name="connsiteX480" fmla="*/ 5935539 w 6566525"/>
                <a:gd name="connsiteY480" fmla="*/ 1686308 h 5607645"/>
                <a:gd name="connsiteX481" fmla="*/ 5938027 w 6566525"/>
                <a:gd name="connsiteY481" fmla="*/ 1737317 h 5607645"/>
                <a:gd name="connsiteX482" fmla="*/ 5929323 w 6566525"/>
                <a:gd name="connsiteY482" fmla="*/ 1783350 h 5607645"/>
                <a:gd name="connsiteX483" fmla="*/ 5888291 w 6566525"/>
                <a:gd name="connsiteY483" fmla="*/ 1866706 h 5607645"/>
                <a:gd name="connsiteX484" fmla="*/ 5755245 w 6566525"/>
                <a:gd name="connsiteY484" fmla="*/ 1989874 h 5607645"/>
                <a:gd name="connsiteX485" fmla="*/ 5737839 w 6566525"/>
                <a:gd name="connsiteY485" fmla="*/ 1986141 h 5607645"/>
                <a:gd name="connsiteX486" fmla="*/ 5740325 w 6566525"/>
                <a:gd name="connsiteY486" fmla="*/ 1968724 h 5607645"/>
                <a:gd name="connsiteX487" fmla="*/ 5741569 w 6566525"/>
                <a:gd name="connsiteY487" fmla="*/ 1968724 h 5607645"/>
                <a:gd name="connsiteX488" fmla="*/ 5802495 w 6566525"/>
                <a:gd name="connsiteY488" fmla="*/ 1911494 h 5607645"/>
                <a:gd name="connsiteX489" fmla="*/ 5853475 w 6566525"/>
                <a:gd name="connsiteY489" fmla="*/ 1845556 h 5607645"/>
                <a:gd name="connsiteX490" fmla="*/ 5887047 w 6566525"/>
                <a:gd name="connsiteY490" fmla="*/ 1770908 h 5607645"/>
                <a:gd name="connsiteX491" fmla="*/ 5894507 w 6566525"/>
                <a:gd name="connsiteY491" fmla="*/ 1732340 h 5607645"/>
                <a:gd name="connsiteX492" fmla="*/ 5893263 w 6566525"/>
                <a:gd name="connsiteY492" fmla="*/ 1696261 h 5607645"/>
                <a:gd name="connsiteX493" fmla="*/ 5853475 w 6566525"/>
                <a:gd name="connsiteY493" fmla="*/ 1641520 h 5607645"/>
                <a:gd name="connsiteX494" fmla="*/ 5781357 w 6566525"/>
                <a:gd name="connsiteY494" fmla="*/ 1625346 h 5607645"/>
                <a:gd name="connsiteX495" fmla="*/ 5628419 w 6566525"/>
                <a:gd name="connsiteY495" fmla="*/ 1685064 h 5607645"/>
                <a:gd name="connsiteX496" fmla="*/ 5617227 w 6566525"/>
                <a:gd name="connsiteY496" fmla="*/ 1683820 h 5607645"/>
                <a:gd name="connsiteX497" fmla="*/ 5614741 w 6566525"/>
                <a:gd name="connsiteY497" fmla="*/ 1678843 h 5607645"/>
                <a:gd name="connsiteX498" fmla="*/ 5652043 w 6566525"/>
                <a:gd name="connsiteY498" fmla="*/ 1502178 h 5607645"/>
                <a:gd name="connsiteX499" fmla="*/ 5693075 w 6566525"/>
                <a:gd name="connsiteY499" fmla="*/ 1420066 h 5607645"/>
                <a:gd name="connsiteX500" fmla="*/ 5726647 w 6566525"/>
                <a:gd name="connsiteY500" fmla="*/ 1386475 h 5607645"/>
                <a:gd name="connsiteX501" fmla="*/ 5747785 w 6566525"/>
                <a:gd name="connsiteY501" fmla="*/ 1372789 h 5607645"/>
                <a:gd name="connsiteX502" fmla="*/ 5758977 w 6566525"/>
                <a:gd name="connsiteY502" fmla="*/ 1367813 h 5607645"/>
                <a:gd name="connsiteX503" fmla="*/ 5768923 w 6566525"/>
                <a:gd name="connsiteY503" fmla="*/ 1362836 h 5607645"/>
                <a:gd name="connsiteX504" fmla="*/ 5908185 w 6566525"/>
                <a:gd name="connsiteY504" fmla="*/ 1270771 h 5607645"/>
                <a:gd name="connsiteX505" fmla="*/ 5929323 w 6566525"/>
                <a:gd name="connsiteY505" fmla="*/ 1237180 h 5607645"/>
                <a:gd name="connsiteX506" fmla="*/ 5936783 w 6566525"/>
                <a:gd name="connsiteY506" fmla="*/ 1218518 h 5607645"/>
                <a:gd name="connsiteX507" fmla="*/ 5939269 w 6566525"/>
                <a:gd name="connsiteY507" fmla="*/ 1208565 h 5607645"/>
                <a:gd name="connsiteX508" fmla="*/ 5941757 w 6566525"/>
                <a:gd name="connsiteY508" fmla="*/ 1198612 h 5607645"/>
                <a:gd name="connsiteX509" fmla="*/ 5990249 w 6566525"/>
                <a:gd name="connsiteY509" fmla="*/ 1114012 h 5607645"/>
                <a:gd name="connsiteX510" fmla="*/ 6077289 w 6566525"/>
                <a:gd name="connsiteY510" fmla="*/ 1065491 h 5607645"/>
                <a:gd name="connsiteX511" fmla="*/ 6333783 w 6566525"/>
                <a:gd name="connsiteY511" fmla="*/ 1009429 h 5607645"/>
                <a:gd name="connsiteX512" fmla="*/ 6351177 w 6566525"/>
                <a:gd name="connsiteY512" fmla="*/ 1011918 h 5607645"/>
                <a:gd name="connsiteX513" fmla="*/ 6415791 w 6566525"/>
                <a:gd name="connsiteY513" fmla="*/ 1313057 h 5607645"/>
                <a:gd name="connsiteX514" fmla="*/ 6409579 w 6566525"/>
                <a:gd name="connsiteY514" fmla="*/ 1351633 h 5607645"/>
                <a:gd name="connsiteX515" fmla="*/ 6400881 w 6566525"/>
                <a:gd name="connsiteY515" fmla="*/ 1388964 h 5607645"/>
                <a:gd name="connsiteX516" fmla="*/ 6389697 w 6566525"/>
                <a:gd name="connsiteY516" fmla="*/ 1426295 h 5607645"/>
                <a:gd name="connsiteX517" fmla="*/ 6376029 w 6566525"/>
                <a:gd name="connsiteY517" fmla="*/ 1462382 h 5607645"/>
                <a:gd name="connsiteX518" fmla="*/ 6313901 w 6566525"/>
                <a:gd name="connsiteY518" fmla="*/ 1602996 h 5607645"/>
                <a:gd name="connsiteX519" fmla="*/ 6157337 w 6566525"/>
                <a:gd name="connsiteY519" fmla="*/ 1864315 h 5607645"/>
                <a:gd name="connsiteX520" fmla="*/ 5961013 w 6566525"/>
                <a:gd name="connsiteY520" fmla="*/ 2097013 h 5607645"/>
                <a:gd name="connsiteX521" fmla="*/ 5943617 w 6566525"/>
                <a:gd name="connsiteY521" fmla="*/ 2097013 h 5607645"/>
                <a:gd name="connsiteX522" fmla="*/ 5943617 w 6566525"/>
                <a:gd name="connsiteY522" fmla="*/ 2079592 h 5607645"/>
                <a:gd name="connsiteX523" fmla="*/ 6131243 w 6566525"/>
                <a:gd name="connsiteY523" fmla="*/ 1846894 h 5607645"/>
                <a:gd name="connsiteX524" fmla="*/ 6212011 w 6566525"/>
                <a:gd name="connsiteY524" fmla="*/ 1718723 h 5607645"/>
                <a:gd name="connsiteX525" fmla="*/ 6282837 w 6566525"/>
                <a:gd name="connsiteY525" fmla="*/ 1588064 h 5607645"/>
                <a:gd name="connsiteX526" fmla="*/ 6342481 w 6566525"/>
                <a:gd name="connsiteY526" fmla="*/ 1449938 h 5607645"/>
                <a:gd name="connsiteX527" fmla="*/ 6354905 w 6566525"/>
                <a:gd name="connsiteY527" fmla="*/ 1415096 h 5607645"/>
                <a:gd name="connsiteX528" fmla="*/ 6364847 w 6566525"/>
                <a:gd name="connsiteY528" fmla="*/ 1380253 h 5607645"/>
                <a:gd name="connsiteX529" fmla="*/ 6373545 w 6566525"/>
                <a:gd name="connsiteY529" fmla="*/ 1344166 h 5607645"/>
                <a:gd name="connsiteX530" fmla="*/ 6379757 w 6566525"/>
                <a:gd name="connsiteY530" fmla="*/ 1308079 h 5607645"/>
                <a:gd name="connsiteX531" fmla="*/ 6378515 w 6566525"/>
                <a:gd name="connsiteY531" fmla="*/ 1162488 h 5607645"/>
                <a:gd name="connsiteX532" fmla="*/ 6361119 w 6566525"/>
                <a:gd name="connsiteY532" fmla="*/ 1091558 h 5607645"/>
                <a:gd name="connsiteX533" fmla="*/ 6331297 w 6566525"/>
                <a:gd name="connsiteY533" fmla="*/ 1028095 h 5607645"/>
                <a:gd name="connsiteX534" fmla="*/ 6330055 w 6566525"/>
                <a:gd name="connsiteY534" fmla="*/ 1026851 h 5607645"/>
                <a:gd name="connsiteX535" fmla="*/ 6333783 w 6566525"/>
                <a:gd name="connsiteY535" fmla="*/ 1009429 h 5607645"/>
                <a:gd name="connsiteX536" fmla="*/ 6390253 w 6566525"/>
                <a:gd name="connsiteY536" fmla="*/ 880871 h 5607645"/>
                <a:gd name="connsiteX537" fmla="*/ 6353249 w 6566525"/>
                <a:gd name="connsiteY537" fmla="*/ 919112 h 5607645"/>
                <a:gd name="connsiteX538" fmla="*/ 6390253 w 6566525"/>
                <a:gd name="connsiteY538" fmla="*/ 957353 h 5607645"/>
                <a:gd name="connsiteX539" fmla="*/ 6428489 w 6566525"/>
                <a:gd name="connsiteY539" fmla="*/ 919112 h 5607645"/>
                <a:gd name="connsiteX540" fmla="*/ 6390253 w 6566525"/>
                <a:gd name="connsiteY540" fmla="*/ 880871 h 5607645"/>
                <a:gd name="connsiteX541" fmla="*/ 6390253 w 6566525"/>
                <a:gd name="connsiteY541" fmla="*/ 856200 h 5607645"/>
                <a:gd name="connsiteX542" fmla="*/ 6453159 w 6566525"/>
                <a:gd name="connsiteY542" fmla="*/ 919112 h 5607645"/>
                <a:gd name="connsiteX543" fmla="*/ 6390253 w 6566525"/>
                <a:gd name="connsiteY543" fmla="*/ 982025 h 5607645"/>
                <a:gd name="connsiteX544" fmla="*/ 6328581 w 6566525"/>
                <a:gd name="connsiteY544" fmla="*/ 919112 h 5607645"/>
                <a:gd name="connsiteX545" fmla="*/ 6390253 w 6566525"/>
                <a:gd name="connsiteY545" fmla="*/ 856200 h 5607645"/>
                <a:gd name="connsiteX546" fmla="*/ 1852040 w 6566525"/>
                <a:gd name="connsiteY546" fmla="*/ 695493 h 5607645"/>
                <a:gd name="connsiteX547" fmla="*/ 1863240 w 6566525"/>
                <a:gd name="connsiteY547" fmla="*/ 709186 h 5607645"/>
                <a:gd name="connsiteX548" fmla="*/ 1838351 w 6566525"/>
                <a:gd name="connsiteY548" fmla="*/ 882218 h 5607645"/>
                <a:gd name="connsiteX549" fmla="*/ 1805995 w 6566525"/>
                <a:gd name="connsiteY549" fmla="*/ 1054006 h 5607645"/>
                <a:gd name="connsiteX550" fmla="*/ 1723860 w 6566525"/>
                <a:gd name="connsiteY550" fmla="*/ 1393846 h 5607645"/>
                <a:gd name="connsiteX551" fmla="*/ 1611858 w 6566525"/>
                <a:gd name="connsiteY551" fmla="*/ 1726217 h 5607645"/>
                <a:gd name="connsiteX552" fmla="*/ 1555857 w 6566525"/>
                <a:gd name="connsiteY552" fmla="*/ 1888046 h 5607645"/>
                <a:gd name="connsiteX553" fmla="*/ 1521012 w 6566525"/>
                <a:gd name="connsiteY553" fmla="*/ 2053609 h 5607645"/>
                <a:gd name="connsiteX554" fmla="*/ 1522256 w 6566525"/>
                <a:gd name="connsiteY554" fmla="*/ 2134523 h 5607645"/>
                <a:gd name="connsiteX555" fmla="*/ 1545901 w 6566525"/>
                <a:gd name="connsiteY555" fmla="*/ 2204234 h 5607645"/>
                <a:gd name="connsiteX556" fmla="*/ 1679059 w 6566525"/>
                <a:gd name="connsiteY556" fmla="*/ 2265231 h 5607645"/>
                <a:gd name="connsiteX557" fmla="*/ 1837106 w 6566525"/>
                <a:gd name="connsiteY557" fmla="*/ 2241579 h 5607645"/>
                <a:gd name="connsiteX558" fmla="*/ 2007598 w 6566525"/>
                <a:gd name="connsiteY558" fmla="*/ 2188051 h 5607645"/>
                <a:gd name="connsiteX559" fmla="*/ 2031243 w 6566525"/>
                <a:gd name="connsiteY559" fmla="*/ 2185562 h 5607645"/>
                <a:gd name="connsiteX560" fmla="*/ 2054888 w 6566525"/>
                <a:gd name="connsiteY560" fmla="*/ 2184317 h 5607645"/>
                <a:gd name="connsiteX561" fmla="*/ 2100933 w 6566525"/>
                <a:gd name="connsiteY561" fmla="*/ 2188051 h 5607645"/>
                <a:gd name="connsiteX562" fmla="*/ 2123333 w 6566525"/>
                <a:gd name="connsiteY562" fmla="*/ 2191786 h 5607645"/>
                <a:gd name="connsiteX563" fmla="*/ 2146978 w 6566525"/>
                <a:gd name="connsiteY563" fmla="*/ 2196765 h 5607645"/>
                <a:gd name="connsiteX564" fmla="*/ 2168134 w 6566525"/>
                <a:gd name="connsiteY564" fmla="*/ 2202989 h 5607645"/>
                <a:gd name="connsiteX565" fmla="*/ 2189290 w 6566525"/>
                <a:gd name="connsiteY565" fmla="*/ 2207969 h 5607645"/>
                <a:gd name="connsiteX566" fmla="*/ 2356048 w 6566525"/>
                <a:gd name="connsiteY566" fmla="*/ 2235355 h 5607645"/>
                <a:gd name="connsiteX567" fmla="*/ 2439427 w 6566525"/>
                <a:gd name="connsiteY567" fmla="*/ 2235355 h 5607645"/>
                <a:gd name="connsiteX568" fmla="*/ 2519073 w 6566525"/>
                <a:gd name="connsiteY568" fmla="*/ 2216682 h 5607645"/>
                <a:gd name="connsiteX569" fmla="*/ 2581297 w 6566525"/>
                <a:gd name="connsiteY569" fmla="*/ 2170624 h 5607645"/>
                <a:gd name="connsiteX570" fmla="*/ 2601208 w 6566525"/>
                <a:gd name="connsiteY570" fmla="*/ 2135768 h 5607645"/>
                <a:gd name="connsiteX571" fmla="*/ 2609919 w 6566525"/>
                <a:gd name="connsiteY571" fmla="*/ 2097178 h 5607645"/>
                <a:gd name="connsiteX572" fmla="*/ 2624853 w 6566525"/>
                <a:gd name="connsiteY572" fmla="*/ 2085975 h 5607645"/>
                <a:gd name="connsiteX573" fmla="*/ 2636053 w 6566525"/>
                <a:gd name="connsiteY573" fmla="*/ 2099668 h 5607645"/>
                <a:gd name="connsiteX574" fmla="*/ 2606186 w 6566525"/>
                <a:gd name="connsiteY574" fmla="*/ 2189296 h 5607645"/>
                <a:gd name="connsiteX575" fmla="*/ 2572585 w 6566525"/>
                <a:gd name="connsiteY575" fmla="*/ 2222907 h 5607645"/>
                <a:gd name="connsiteX576" fmla="*/ 2532762 w 6566525"/>
                <a:gd name="connsiteY576" fmla="*/ 2247803 h 5607645"/>
                <a:gd name="connsiteX577" fmla="*/ 2444405 w 6566525"/>
                <a:gd name="connsiteY577" fmla="*/ 2272700 h 5607645"/>
                <a:gd name="connsiteX578" fmla="*/ 2354804 w 6566525"/>
                <a:gd name="connsiteY578" fmla="*/ 2276435 h 5607645"/>
                <a:gd name="connsiteX579" fmla="*/ 2178090 w 6566525"/>
                <a:gd name="connsiteY579" fmla="*/ 2251538 h 5607645"/>
                <a:gd name="connsiteX580" fmla="*/ 2156934 w 6566525"/>
                <a:gd name="connsiteY580" fmla="*/ 2246558 h 5607645"/>
                <a:gd name="connsiteX581" fmla="*/ 2135778 w 6566525"/>
                <a:gd name="connsiteY581" fmla="*/ 2241579 h 5607645"/>
                <a:gd name="connsiteX582" fmla="*/ 2115866 w 6566525"/>
                <a:gd name="connsiteY582" fmla="*/ 2237845 h 5607645"/>
                <a:gd name="connsiteX583" fmla="*/ 2095955 w 6566525"/>
                <a:gd name="connsiteY583" fmla="*/ 2235355 h 5607645"/>
                <a:gd name="connsiteX584" fmla="*/ 2054888 w 6566525"/>
                <a:gd name="connsiteY584" fmla="*/ 2232865 h 5607645"/>
                <a:gd name="connsiteX585" fmla="*/ 2034976 w 6566525"/>
                <a:gd name="connsiteY585" fmla="*/ 2234110 h 5607645"/>
                <a:gd name="connsiteX586" fmla="*/ 2015065 w 6566525"/>
                <a:gd name="connsiteY586" fmla="*/ 2235355 h 5607645"/>
                <a:gd name="connsiteX587" fmla="*/ 1855773 w 6566525"/>
                <a:gd name="connsiteY587" fmla="*/ 2288883 h 5607645"/>
                <a:gd name="connsiteX588" fmla="*/ 1766172 w 6566525"/>
                <a:gd name="connsiteY588" fmla="*/ 2313780 h 5607645"/>
                <a:gd name="connsiteX589" fmla="*/ 1743771 w 6566525"/>
                <a:gd name="connsiteY589" fmla="*/ 2317514 h 5607645"/>
                <a:gd name="connsiteX590" fmla="*/ 1720126 w 6566525"/>
                <a:gd name="connsiteY590" fmla="*/ 2318759 h 5607645"/>
                <a:gd name="connsiteX591" fmla="*/ 1674081 w 6566525"/>
                <a:gd name="connsiteY591" fmla="*/ 2317514 h 5607645"/>
                <a:gd name="connsiteX592" fmla="*/ 1581991 w 6566525"/>
                <a:gd name="connsiteY592" fmla="*/ 2296352 h 5607645"/>
                <a:gd name="connsiteX593" fmla="*/ 1538435 w 6566525"/>
                <a:gd name="connsiteY593" fmla="*/ 2271455 h 5607645"/>
                <a:gd name="connsiteX594" fmla="*/ 1503589 w 6566525"/>
                <a:gd name="connsiteY594" fmla="*/ 2232865 h 5607645"/>
                <a:gd name="connsiteX595" fmla="*/ 1471233 w 6566525"/>
                <a:gd name="connsiteY595" fmla="*/ 2140748 h 5607645"/>
                <a:gd name="connsiteX596" fmla="*/ 1471233 w 6566525"/>
                <a:gd name="connsiteY596" fmla="*/ 2048630 h 5607645"/>
                <a:gd name="connsiteX597" fmla="*/ 1508567 w 6566525"/>
                <a:gd name="connsiteY597" fmla="*/ 1873108 h 5607645"/>
                <a:gd name="connsiteX598" fmla="*/ 1567057 w 6566525"/>
                <a:gd name="connsiteY598" fmla="*/ 1707545 h 5607645"/>
                <a:gd name="connsiteX599" fmla="*/ 1682793 w 6566525"/>
                <a:gd name="connsiteY599" fmla="*/ 1381398 h 5607645"/>
                <a:gd name="connsiteX600" fmla="*/ 1771150 w 6566525"/>
                <a:gd name="connsiteY600" fmla="*/ 1046536 h 5607645"/>
                <a:gd name="connsiteX601" fmla="*/ 1837106 w 6566525"/>
                <a:gd name="connsiteY601" fmla="*/ 706696 h 5607645"/>
                <a:gd name="connsiteX602" fmla="*/ 1837106 w 6566525"/>
                <a:gd name="connsiteY602" fmla="*/ 705451 h 5607645"/>
                <a:gd name="connsiteX603" fmla="*/ 1852040 w 6566525"/>
                <a:gd name="connsiteY603" fmla="*/ 695493 h 5607645"/>
                <a:gd name="connsiteX604" fmla="*/ 1334989 w 6566525"/>
                <a:gd name="connsiteY604" fmla="*/ 678670 h 5607645"/>
                <a:gd name="connsiteX605" fmla="*/ 1341677 w 6566525"/>
                <a:gd name="connsiteY605" fmla="*/ 685478 h 5607645"/>
                <a:gd name="connsiteX606" fmla="*/ 1336700 w 6566525"/>
                <a:gd name="connsiteY606" fmla="*/ 701568 h 5607645"/>
                <a:gd name="connsiteX607" fmla="*/ 1099046 w 6566525"/>
                <a:gd name="connsiteY607" fmla="*/ 817912 h 5607645"/>
                <a:gd name="connsiteX608" fmla="*/ 969643 w 6566525"/>
                <a:gd name="connsiteY608" fmla="*/ 852568 h 5607645"/>
                <a:gd name="connsiteX609" fmla="*/ 835263 w 6566525"/>
                <a:gd name="connsiteY609" fmla="*/ 868658 h 5607645"/>
                <a:gd name="connsiteX610" fmla="*/ 699639 w 6566525"/>
                <a:gd name="connsiteY610" fmla="*/ 861232 h 5607645"/>
                <a:gd name="connsiteX611" fmla="*/ 568992 w 6566525"/>
                <a:gd name="connsiteY611" fmla="*/ 831527 h 5607645"/>
                <a:gd name="connsiteX612" fmla="*/ 444566 w 6566525"/>
                <a:gd name="connsiteY612" fmla="*/ 778306 h 5607645"/>
                <a:gd name="connsiteX613" fmla="*/ 335071 w 6566525"/>
                <a:gd name="connsiteY613" fmla="*/ 699093 h 5607645"/>
                <a:gd name="connsiteX614" fmla="*/ 335071 w 6566525"/>
                <a:gd name="connsiteY614" fmla="*/ 681765 h 5607645"/>
                <a:gd name="connsiteX615" fmla="*/ 351246 w 6566525"/>
                <a:gd name="connsiteY615" fmla="*/ 680527 h 5607645"/>
                <a:gd name="connsiteX616" fmla="*/ 352490 w 6566525"/>
                <a:gd name="connsiteY616" fmla="*/ 680527 h 5607645"/>
                <a:gd name="connsiteX617" fmla="*/ 463230 w 6566525"/>
                <a:gd name="connsiteY617" fmla="*/ 742412 h 5607645"/>
                <a:gd name="connsiteX618" fmla="*/ 582678 w 6566525"/>
                <a:gd name="connsiteY618" fmla="*/ 783256 h 5607645"/>
                <a:gd name="connsiteX619" fmla="*/ 834019 w 6566525"/>
                <a:gd name="connsiteY619" fmla="*/ 811723 h 5607645"/>
                <a:gd name="connsiteX620" fmla="*/ 1084115 w 6566525"/>
                <a:gd name="connsiteY620" fmla="*/ 770879 h 5607645"/>
                <a:gd name="connsiteX621" fmla="*/ 1325501 w 6566525"/>
                <a:gd name="connsiteY621" fmla="*/ 679289 h 5607645"/>
                <a:gd name="connsiteX622" fmla="*/ 1334989 w 6566525"/>
                <a:gd name="connsiteY622" fmla="*/ 678670 h 5607645"/>
                <a:gd name="connsiteX623" fmla="*/ 3334319 w 6566525"/>
                <a:gd name="connsiteY623" fmla="*/ 430139 h 5607645"/>
                <a:gd name="connsiteX624" fmla="*/ 3930431 w 6566525"/>
                <a:gd name="connsiteY624" fmla="*/ 1025005 h 5607645"/>
                <a:gd name="connsiteX625" fmla="*/ 3334319 w 6566525"/>
                <a:gd name="connsiteY625" fmla="*/ 1621116 h 5607645"/>
                <a:gd name="connsiteX626" fmla="*/ 2738209 w 6566525"/>
                <a:gd name="connsiteY626" fmla="*/ 1025005 h 5607645"/>
                <a:gd name="connsiteX627" fmla="*/ 3334319 w 6566525"/>
                <a:gd name="connsiteY627" fmla="*/ 430139 h 5607645"/>
                <a:gd name="connsiteX628" fmla="*/ 3334319 w 6566525"/>
                <a:gd name="connsiteY628" fmla="*/ 389004 h 5607645"/>
                <a:gd name="connsiteX629" fmla="*/ 2697073 w 6566525"/>
                <a:gd name="connsiteY629" fmla="*/ 1025005 h 5607645"/>
                <a:gd name="connsiteX630" fmla="*/ 3334319 w 6566525"/>
                <a:gd name="connsiteY630" fmla="*/ 1662251 h 5607645"/>
                <a:gd name="connsiteX631" fmla="*/ 3970321 w 6566525"/>
                <a:gd name="connsiteY631" fmla="*/ 1025005 h 5607645"/>
                <a:gd name="connsiteX632" fmla="*/ 3334319 w 6566525"/>
                <a:gd name="connsiteY632" fmla="*/ 389004 h 5607645"/>
                <a:gd name="connsiteX633" fmla="*/ 3334319 w 6566525"/>
                <a:gd name="connsiteY633" fmla="*/ 364112 h 5607645"/>
                <a:gd name="connsiteX634" fmla="*/ 3996457 w 6566525"/>
                <a:gd name="connsiteY634" fmla="*/ 1025005 h 5607645"/>
                <a:gd name="connsiteX635" fmla="*/ 3334319 w 6566525"/>
                <a:gd name="connsiteY635" fmla="*/ 1687143 h 5607645"/>
                <a:gd name="connsiteX636" fmla="*/ 2672181 w 6566525"/>
                <a:gd name="connsiteY636" fmla="*/ 1025005 h 5607645"/>
                <a:gd name="connsiteX637" fmla="*/ 3334319 w 6566525"/>
                <a:gd name="connsiteY637" fmla="*/ 364112 h 5607645"/>
                <a:gd name="connsiteX638" fmla="*/ 3334319 w 6566525"/>
                <a:gd name="connsiteY638" fmla="*/ 251962 h 5607645"/>
                <a:gd name="connsiteX639" fmla="*/ 2561276 w 6566525"/>
                <a:gd name="connsiteY639" fmla="*/ 1025005 h 5607645"/>
                <a:gd name="connsiteX640" fmla="*/ 3334319 w 6566525"/>
                <a:gd name="connsiteY640" fmla="*/ 1798048 h 5607645"/>
                <a:gd name="connsiteX641" fmla="*/ 4107363 w 6566525"/>
                <a:gd name="connsiteY641" fmla="*/ 1025005 h 5607645"/>
                <a:gd name="connsiteX642" fmla="*/ 3334319 w 6566525"/>
                <a:gd name="connsiteY642" fmla="*/ 251962 h 5607645"/>
                <a:gd name="connsiteX643" fmla="*/ 3334319 w 6566525"/>
                <a:gd name="connsiteY643" fmla="*/ 214617 h 5607645"/>
                <a:gd name="connsiteX644" fmla="*/ 4145953 w 6566525"/>
                <a:gd name="connsiteY644" fmla="*/ 1025005 h 5607645"/>
                <a:gd name="connsiteX645" fmla="*/ 3334319 w 6566525"/>
                <a:gd name="connsiteY645" fmla="*/ 1836638 h 5607645"/>
                <a:gd name="connsiteX646" fmla="*/ 2522686 w 6566525"/>
                <a:gd name="connsiteY646" fmla="*/ 1025005 h 5607645"/>
                <a:gd name="connsiteX647" fmla="*/ 3334319 w 6566525"/>
                <a:gd name="connsiteY647" fmla="*/ 214617 h 5607645"/>
                <a:gd name="connsiteX648" fmla="*/ 474270 w 6566525"/>
                <a:gd name="connsiteY648" fmla="*/ 5324 h 5607645"/>
                <a:gd name="connsiteX649" fmla="*/ 534026 w 6566525"/>
                <a:gd name="connsiteY649" fmla="*/ 5324 h 5607645"/>
                <a:gd name="connsiteX650" fmla="*/ 593782 w 6566525"/>
                <a:gd name="connsiteY650" fmla="*/ 6567 h 5607645"/>
                <a:gd name="connsiteX651" fmla="*/ 653538 w 6566525"/>
                <a:gd name="connsiteY651" fmla="*/ 9052 h 5607645"/>
                <a:gd name="connsiteX652" fmla="*/ 712049 w 6566525"/>
                <a:gd name="connsiteY652" fmla="*/ 14023 h 5607645"/>
                <a:gd name="connsiteX653" fmla="*/ 741927 w 6566525"/>
                <a:gd name="connsiteY653" fmla="*/ 15266 h 5607645"/>
                <a:gd name="connsiteX654" fmla="*/ 771805 w 6566525"/>
                <a:gd name="connsiteY654" fmla="*/ 17751 h 5607645"/>
                <a:gd name="connsiteX655" fmla="*/ 831561 w 6566525"/>
                <a:gd name="connsiteY655" fmla="*/ 25208 h 5607645"/>
                <a:gd name="connsiteX656" fmla="*/ 890072 w 6566525"/>
                <a:gd name="connsiteY656" fmla="*/ 33907 h 5607645"/>
                <a:gd name="connsiteX657" fmla="*/ 948583 w 6566525"/>
                <a:gd name="connsiteY657" fmla="*/ 43850 h 5607645"/>
                <a:gd name="connsiteX658" fmla="*/ 1399242 w 6566525"/>
                <a:gd name="connsiteY658" fmla="*/ 200438 h 5607645"/>
                <a:gd name="connsiteX659" fmla="*/ 1771472 w 6566525"/>
                <a:gd name="connsiteY659" fmla="*/ 496217 h 5607645"/>
                <a:gd name="connsiteX660" fmla="*/ 1770227 w 6566525"/>
                <a:gd name="connsiteY660" fmla="*/ 514858 h 5607645"/>
                <a:gd name="connsiteX661" fmla="*/ 1752799 w 6566525"/>
                <a:gd name="connsiteY661" fmla="*/ 513615 h 5607645"/>
                <a:gd name="connsiteX662" fmla="*/ 1752799 w 6566525"/>
                <a:gd name="connsiteY662" fmla="*/ 512373 h 5607645"/>
                <a:gd name="connsiteX663" fmla="*/ 1670634 w 6566525"/>
                <a:gd name="connsiteY663" fmla="*/ 429107 h 5607645"/>
                <a:gd name="connsiteX664" fmla="*/ 1627062 w 6566525"/>
                <a:gd name="connsiteY664" fmla="*/ 391824 h 5607645"/>
                <a:gd name="connsiteX665" fmla="*/ 1579755 w 6566525"/>
                <a:gd name="connsiteY665" fmla="*/ 355784 h 5607645"/>
                <a:gd name="connsiteX666" fmla="*/ 1383059 w 6566525"/>
                <a:gd name="connsiteY666" fmla="*/ 232750 h 5607645"/>
                <a:gd name="connsiteX667" fmla="*/ 1329527 w 6566525"/>
                <a:gd name="connsiteY667" fmla="*/ 206652 h 5607645"/>
                <a:gd name="connsiteX668" fmla="*/ 1277241 w 6566525"/>
                <a:gd name="connsiteY668" fmla="*/ 183039 h 5607645"/>
                <a:gd name="connsiteX669" fmla="*/ 1249853 w 6566525"/>
                <a:gd name="connsiteY669" fmla="*/ 171855 h 5607645"/>
                <a:gd name="connsiteX670" fmla="*/ 1222464 w 6566525"/>
                <a:gd name="connsiteY670" fmla="*/ 160670 h 5607645"/>
                <a:gd name="connsiteX671" fmla="*/ 1167688 w 6566525"/>
                <a:gd name="connsiteY671" fmla="*/ 142028 h 5607645"/>
                <a:gd name="connsiteX672" fmla="*/ 1111667 w 6566525"/>
                <a:gd name="connsiteY672" fmla="*/ 123387 h 5607645"/>
                <a:gd name="connsiteX673" fmla="*/ 1055646 w 6566525"/>
                <a:gd name="connsiteY673" fmla="*/ 108473 h 5607645"/>
                <a:gd name="connsiteX674" fmla="*/ 998379 w 6566525"/>
                <a:gd name="connsiteY674" fmla="*/ 94803 h 5607645"/>
                <a:gd name="connsiteX675" fmla="*/ 941113 w 6566525"/>
                <a:gd name="connsiteY675" fmla="*/ 83618 h 5607645"/>
                <a:gd name="connsiteX676" fmla="*/ 883847 w 6566525"/>
                <a:gd name="connsiteY676" fmla="*/ 74919 h 5607645"/>
                <a:gd name="connsiteX677" fmla="*/ 826581 w 6566525"/>
                <a:gd name="connsiteY677" fmla="*/ 66219 h 5607645"/>
                <a:gd name="connsiteX678" fmla="*/ 709559 w 6566525"/>
                <a:gd name="connsiteY678" fmla="*/ 53792 h 5607645"/>
                <a:gd name="connsiteX679" fmla="*/ 651048 w 6566525"/>
                <a:gd name="connsiteY679" fmla="*/ 50063 h 5607645"/>
                <a:gd name="connsiteX680" fmla="*/ 592537 w 6566525"/>
                <a:gd name="connsiteY680" fmla="*/ 47578 h 5607645"/>
                <a:gd name="connsiteX681" fmla="*/ 534026 w 6566525"/>
                <a:gd name="connsiteY681" fmla="*/ 45092 h 5607645"/>
                <a:gd name="connsiteX682" fmla="*/ 475515 w 6566525"/>
                <a:gd name="connsiteY682" fmla="*/ 45092 h 5607645"/>
                <a:gd name="connsiteX683" fmla="*/ 241471 w 6566525"/>
                <a:gd name="connsiteY683" fmla="*/ 61248 h 5607645"/>
                <a:gd name="connsiteX684" fmla="*/ 184205 w 6566525"/>
                <a:gd name="connsiteY684" fmla="*/ 69948 h 5607645"/>
                <a:gd name="connsiteX685" fmla="*/ 155571 w 6566525"/>
                <a:gd name="connsiteY685" fmla="*/ 76161 h 5607645"/>
                <a:gd name="connsiteX686" fmla="*/ 128183 w 6566525"/>
                <a:gd name="connsiteY686" fmla="*/ 82375 h 5607645"/>
                <a:gd name="connsiteX687" fmla="*/ 72162 w 6566525"/>
                <a:gd name="connsiteY687" fmla="*/ 98531 h 5607645"/>
                <a:gd name="connsiteX688" fmla="*/ 19876 w 6566525"/>
                <a:gd name="connsiteY688" fmla="*/ 120901 h 5607645"/>
                <a:gd name="connsiteX689" fmla="*/ 18631 w 6566525"/>
                <a:gd name="connsiteY689" fmla="*/ 120901 h 5607645"/>
                <a:gd name="connsiteX690" fmla="*/ 1202 w 6566525"/>
                <a:gd name="connsiteY690" fmla="*/ 115930 h 5607645"/>
                <a:gd name="connsiteX691" fmla="*/ 6182 w 6566525"/>
                <a:gd name="connsiteY691" fmla="*/ 98531 h 5607645"/>
                <a:gd name="connsiteX692" fmla="*/ 62203 w 6566525"/>
                <a:gd name="connsiteY692" fmla="*/ 72433 h 5607645"/>
                <a:gd name="connsiteX693" fmla="*/ 119469 w 6566525"/>
                <a:gd name="connsiteY693" fmla="*/ 53792 h 5607645"/>
                <a:gd name="connsiteX694" fmla="*/ 148102 w 6566525"/>
                <a:gd name="connsiteY694" fmla="*/ 45092 h 5607645"/>
                <a:gd name="connsiteX695" fmla="*/ 176735 w 6566525"/>
                <a:gd name="connsiteY695" fmla="*/ 37636 h 5607645"/>
                <a:gd name="connsiteX696" fmla="*/ 236491 w 6566525"/>
                <a:gd name="connsiteY696" fmla="*/ 26451 h 5607645"/>
                <a:gd name="connsiteX697" fmla="*/ 474270 w 6566525"/>
                <a:gd name="connsiteY697" fmla="*/ 5324 h 5607645"/>
                <a:gd name="connsiteX698" fmla="*/ 3585835 w 6566525"/>
                <a:gd name="connsiteY698" fmla="*/ 338 h 5607645"/>
                <a:gd name="connsiteX699" fmla="*/ 3724035 w 6566525"/>
                <a:gd name="connsiteY699" fmla="*/ 6552 h 5607645"/>
                <a:gd name="connsiteX700" fmla="*/ 3793757 w 6566525"/>
                <a:gd name="connsiteY700" fmla="*/ 15253 h 5607645"/>
                <a:gd name="connsiteX701" fmla="*/ 3828617 w 6566525"/>
                <a:gd name="connsiteY701" fmla="*/ 18981 h 5607645"/>
                <a:gd name="connsiteX702" fmla="*/ 3862233 w 6566525"/>
                <a:gd name="connsiteY702" fmla="*/ 25196 h 5607645"/>
                <a:gd name="connsiteX703" fmla="*/ 3930711 w 6566525"/>
                <a:gd name="connsiteY703" fmla="*/ 37625 h 5607645"/>
                <a:gd name="connsiteX704" fmla="*/ 3999189 w 6566525"/>
                <a:gd name="connsiteY704" fmla="*/ 53782 h 5607645"/>
                <a:gd name="connsiteX705" fmla="*/ 4031559 w 6566525"/>
                <a:gd name="connsiteY705" fmla="*/ 61240 h 5607645"/>
                <a:gd name="connsiteX706" fmla="*/ 4050235 w 6566525"/>
                <a:gd name="connsiteY706" fmla="*/ 66211 h 5607645"/>
                <a:gd name="connsiteX707" fmla="*/ 4065175 w 6566525"/>
                <a:gd name="connsiteY707" fmla="*/ 71183 h 5607645"/>
                <a:gd name="connsiteX708" fmla="*/ 4132409 w 6566525"/>
                <a:gd name="connsiteY708" fmla="*/ 91069 h 5607645"/>
                <a:gd name="connsiteX709" fmla="*/ 4166025 w 6566525"/>
                <a:gd name="connsiteY709" fmla="*/ 101013 h 5607645"/>
                <a:gd name="connsiteX710" fmla="*/ 4198395 w 6566525"/>
                <a:gd name="connsiteY710" fmla="*/ 113442 h 5607645"/>
                <a:gd name="connsiteX711" fmla="*/ 4263137 w 6566525"/>
                <a:gd name="connsiteY711" fmla="*/ 137057 h 5607645"/>
                <a:gd name="connsiteX712" fmla="*/ 4390131 w 6566525"/>
                <a:gd name="connsiteY712" fmla="*/ 191744 h 5607645"/>
                <a:gd name="connsiteX713" fmla="*/ 4396357 w 6566525"/>
                <a:gd name="connsiteY713" fmla="*/ 207902 h 5607645"/>
                <a:gd name="connsiteX714" fmla="*/ 4381417 w 6566525"/>
                <a:gd name="connsiteY714" fmla="*/ 215359 h 5607645"/>
                <a:gd name="connsiteX715" fmla="*/ 4380171 w 6566525"/>
                <a:gd name="connsiteY715" fmla="*/ 215359 h 5607645"/>
                <a:gd name="connsiteX716" fmla="*/ 4316675 w 6566525"/>
                <a:gd name="connsiteY716" fmla="*/ 191744 h 5607645"/>
                <a:gd name="connsiteX717" fmla="*/ 4251933 w 6566525"/>
                <a:gd name="connsiteY717" fmla="*/ 168129 h 5607645"/>
                <a:gd name="connsiteX718" fmla="*/ 4187189 w 6566525"/>
                <a:gd name="connsiteY718" fmla="*/ 148243 h 5607645"/>
                <a:gd name="connsiteX719" fmla="*/ 4153573 w 6566525"/>
                <a:gd name="connsiteY719" fmla="*/ 137057 h 5607645"/>
                <a:gd name="connsiteX720" fmla="*/ 4121203 w 6566525"/>
                <a:gd name="connsiteY720" fmla="*/ 128356 h 5607645"/>
                <a:gd name="connsiteX721" fmla="*/ 4056461 w 6566525"/>
                <a:gd name="connsiteY721" fmla="*/ 109713 h 5607645"/>
                <a:gd name="connsiteX722" fmla="*/ 4039029 w 6566525"/>
                <a:gd name="connsiteY722" fmla="*/ 105984 h 5607645"/>
                <a:gd name="connsiteX723" fmla="*/ 4022845 w 6566525"/>
                <a:gd name="connsiteY723" fmla="*/ 102256 h 5607645"/>
                <a:gd name="connsiteX724" fmla="*/ 3989229 w 6566525"/>
                <a:gd name="connsiteY724" fmla="*/ 94798 h 5607645"/>
                <a:gd name="connsiteX725" fmla="*/ 3923241 w 6566525"/>
                <a:gd name="connsiteY725" fmla="*/ 81126 h 5607645"/>
                <a:gd name="connsiteX726" fmla="*/ 3856009 w 6566525"/>
                <a:gd name="connsiteY726" fmla="*/ 71183 h 5607645"/>
                <a:gd name="connsiteX727" fmla="*/ 3787531 w 6566525"/>
                <a:gd name="connsiteY727" fmla="*/ 61240 h 5607645"/>
                <a:gd name="connsiteX728" fmla="*/ 3721545 w 6566525"/>
                <a:gd name="connsiteY728" fmla="*/ 55025 h 5607645"/>
                <a:gd name="connsiteX729" fmla="*/ 3584589 w 6566525"/>
                <a:gd name="connsiteY729" fmla="*/ 50054 h 5607645"/>
                <a:gd name="connsiteX730" fmla="*/ 3448879 w 6566525"/>
                <a:gd name="connsiteY730" fmla="*/ 53782 h 5607645"/>
                <a:gd name="connsiteX731" fmla="*/ 3314415 w 6566525"/>
                <a:gd name="connsiteY731" fmla="*/ 68697 h 5607645"/>
                <a:gd name="connsiteX732" fmla="*/ 3050467 w 6566525"/>
                <a:gd name="connsiteY732" fmla="*/ 128356 h 5607645"/>
                <a:gd name="connsiteX733" fmla="*/ 2922227 w 6566525"/>
                <a:gd name="connsiteY733" fmla="*/ 173101 h 5607645"/>
                <a:gd name="connsiteX734" fmla="*/ 2859975 w 6566525"/>
                <a:gd name="connsiteY734" fmla="*/ 199202 h 5607645"/>
                <a:gd name="connsiteX735" fmla="*/ 2797723 w 6566525"/>
                <a:gd name="connsiteY735" fmla="*/ 227789 h 5607645"/>
                <a:gd name="connsiteX736" fmla="*/ 2562410 w 6566525"/>
                <a:gd name="connsiteY736" fmla="*/ 363265 h 5607645"/>
                <a:gd name="connsiteX737" fmla="*/ 2350753 w 6566525"/>
                <a:gd name="connsiteY737" fmla="*/ 532299 h 5607645"/>
                <a:gd name="connsiteX738" fmla="*/ 2349508 w 6566525"/>
                <a:gd name="connsiteY738" fmla="*/ 533542 h 5607645"/>
                <a:gd name="connsiteX739" fmla="*/ 2332077 w 6566525"/>
                <a:gd name="connsiteY739" fmla="*/ 532299 h 5607645"/>
                <a:gd name="connsiteX740" fmla="*/ 2330832 w 6566525"/>
                <a:gd name="connsiteY740" fmla="*/ 514898 h 5607645"/>
                <a:gd name="connsiteX741" fmla="*/ 2431680 w 6566525"/>
                <a:gd name="connsiteY741" fmla="*/ 417952 h 5607645"/>
                <a:gd name="connsiteX742" fmla="*/ 2541244 w 6566525"/>
                <a:gd name="connsiteY742" fmla="*/ 332192 h 5607645"/>
                <a:gd name="connsiteX743" fmla="*/ 2777803 w 6566525"/>
                <a:gd name="connsiteY743" fmla="*/ 188016 h 5607645"/>
                <a:gd name="connsiteX744" fmla="*/ 2840055 w 6566525"/>
                <a:gd name="connsiteY744" fmla="*/ 156943 h 5607645"/>
                <a:gd name="connsiteX745" fmla="*/ 2904797 w 6566525"/>
                <a:gd name="connsiteY745" fmla="*/ 129599 h 5607645"/>
                <a:gd name="connsiteX746" fmla="*/ 3035525 w 6566525"/>
                <a:gd name="connsiteY746" fmla="*/ 82369 h 5607645"/>
                <a:gd name="connsiteX747" fmla="*/ 3306945 w 6566525"/>
                <a:gd name="connsiteY747" fmla="*/ 17738 h 5607645"/>
                <a:gd name="connsiteX748" fmla="*/ 3446389 w 6566525"/>
                <a:gd name="connsiteY748" fmla="*/ 2824 h 5607645"/>
                <a:gd name="connsiteX749" fmla="*/ 3585835 w 6566525"/>
                <a:gd name="connsiteY749" fmla="*/ 338 h 5607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</a:cxnLst>
              <a:rect l="l" t="t" r="r" b="b"/>
              <a:pathLst>
                <a:path w="6566525" h="5607645">
                  <a:moveTo>
                    <a:pt x="4222571" y="5415561"/>
                  </a:moveTo>
                  <a:cubicBezTo>
                    <a:pt x="4200357" y="5415561"/>
                    <a:pt x="4181843" y="5435307"/>
                    <a:pt x="4181843" y="5457522"/>
                  </a:cubicBezTo>
                  <a:cubicBezTo>
                    <a:pt x="4181843" y="5479737"/>
                    <a:pt x="4200357" y="5498249"/>
                    <a:pt x="4222571" y="5498249"/>
                  </a:cubicBezTo>
                  <a:cubicBezTo>
                    <a:pt x="4246019" y="5498249"/>
                    <a:pt x="4264533" y="5479737"/>
                    <a:pt x="4264533" y="5457522"/>
                  </a:cubicBezTo>
                  <a:cubicBezTo>
                    <a:pt x="4264533" y="5435307"/>
                    <a:pt x="4246019" y="5415561"/>
                    <a:pt x="4222571" y="5415561"/>
                  </a:cubicBezTo>
                  <a:close/>
                  <a:moveTo>
                    <a:pt x="3351765" y="5415561"/>
                  </a:moveTo>
                  <a:cubicBezTo>
                    <a:pt x="3329551" y="5415561"/>
                    <a:pt x="3311039" y="5435307"/>
                    <a:pt x="3311039" y="5457522"/>
                  </a:cubicBezTo>
                  <a:cubicBezTo>
                    <a:pt x="3311039" y="5479737"/>
                    <a:pt x="3329551" y="5498249"/>
                    <a:pt x="3351765" y="5498249"/>
                  </a:cubicBezTo>
                  <a:cubicBezTo>
                    <a:pt x="3375215" y="5498249"/>
                    <a:pt x="3393727" y="5479737"/>
                    <a:pt x="3393727" y="5457522"/>
                  </a:cubicBezTo>
                  <a:cubicBezTo>
                    <a:pt x="3393727" y="5435307"/>
                    <a:pt x="3375215" y="5415561"/>
                    <a:pt x="3351765" y="5415561"/>
                  </a:cubicBezTo>
                  <a:close/>
                  <a:moveTo>
                    <a:pt x="2482192" y="5415561"/>
                  </a:moveTo>
                  <a:cubicBezTo>
                    <a:pt x="2459977" y="5415561"/>
                    <a:pt x="2440231" y="5435307"/>
                    <a:pt x="2440231" y="5457522"/>
                  </a:cubicBezTo>
                  <a:cubicBezTo>
                    <a:pt x="2440231" y="5479737"/>
                    <a:pt x="2459977" y="5498249"/>
                    <a:pt x="2482192" y="5498249"/>
                  </a:cubicBezTo>
                  <a:cubicBezTo>
                    <a:pt x="2504407" y="5498249"/>
                    <a:pt x="2522919" y="5479737"/>
                    <a:pt x="2522919" y="5457522"/>
                  </a:cubicBezTo>
                  <a:cubicBezTo>
                    <a:pt x="2522919" y="5435307"/>
                    <a:pt x="2504407" y="5415561"/>
                    <a:pt x="2482192" y="5415561"/>
                  </a:cubicBezTo>
                  <a:close/>
                  <a:moveTo>
                    <a:pt x="4222571" y="5390878"/>
                  </a:moveTo>
                  <a:cubicBezTo>
                    <a:pt x="4259595" y="5390878"/>
                    <a:pt x="4289215" y="5420498"/>
                    <a:pt x="4289215" y="5457522"/>
                  </a:cubicBezTo>
                  <a:cubicBezTo>
                    <a:pt x="4289215" y="5493312"/>
                    <a:pt x="4259595" y="5522932"/>
                    <a:pt x="4222571" y="5522932"/>
                  </a:cubicBezTo>
                  <a:cubicBezTo>
                    <a:pt x="4186781" y="5522932"/>
                    <a:pt x="4157161" y="5493312"/>
                    <a:pt x="4157161" y="5457522"/>
                  </a:cubicBezTo>
                  <a:cubicBezTo>
                    <a:pt x="4157161" y="5420498"/>
                    <a:pt x="4186781" y="5390878"/>
                    <a:pt x="4222571" y="5390878"/>
                  </a:cubicBezTo>
                  <a:close/>
                  <a:moveTo>
                    <a:pt x="3351765" y="5390878"/>
                  </a:moveTo>
                  <a:cubicBezTo>
                    <a:pt x="3388791" y="5390878"/>
                    <a:pt x="3418409" y="5420498"/>
                    <a:pt x="3418409" y="5457522"/>
                  </a:cubicBezTo>
                  <a:cubicBezTo>
                    <a:pt x="3418409" y="5493312"/>
                    <a:pt x="3388791" y="5522932"/>
                    <a:pt x="3351765" y="5522932"/>
                  </a:cubicBezTo>
                  <a:cubicBezTo>
                    <a:pt x="3315975" y="5522932"/>
                    <a:pt x="3286357" y="5493312"/>
                    <a:pt x="3286357" y="5457522"/>
                  </a:cubicBezTo>
                  <a:cubicBezTo>
                    <a:pt x="3286357" y="5420498"/>
                    <a:pt x="3315975" y="5390878"/>
                    <a:pt x="3351765" y="5390878"/>
                  </a:cubicBezTo>
                  <a:close/>
                  <a:moveTo>
                    <a:pt x="2482192" y="5390878"/>
                  </a:moveTo>
                  <a:cubicBezTo>
                    <a:pt x="2517982" y="5390878"/>
                    <a:pt x="2547602" y="5420498"/>
                    <a:pt x="2547602" y="5457522"/>
                  </a:cubicBezTo>
                  <a:cubicBezTo>
                    <a:pt x="2547602" y="5493312"/>
                    <a:pt x="2517982" y="5522932"/>
                    <a:pt x="2482192" y="5522932"/>
                  </a:cubicBezTo>
                  <a:cubicBezTo>
                    <a:pt x="2445168" y="5522932"/>
                    <a:pt x="2415548" y="5493312"/>
                    <a:pt x="2415548" y="5457522"/>
                  </a:cubicBezTo>
                  <a:cubicBezTo>
                    <a:pt x="2415548" y="5420498"/>
                    <a:pt x="2445168" y="5390878"/>
                    <a:pt x="2482192" y="5390878"/>
                  </a:cubicBezTo>
                  <a:close/>
                  <a:moveTo>
                    <a:pt x="5217947" y="5090401"/>
                  </a:moveTo>
                  <a:cubicBezTo>
                    <a:pt x="5194499" y="5090401"/>
                    <a:pt x="5175985" y="5108913"/>
                    <a:pt x="5175985" y="5131128"/>
                  </a:cubicBezTo>
                  <a:cubicBezTo>
                    <a:pt x="5175985" y="5154577"/>
                    <a:pt x="5194499" y="5171855"/>
                    <a:pt x="5217947" y="5171855"/>
                  </a:cubicBezTo>
                  <a:cubicBezTo>
                    <a:pt x="5240161" y="5171855"/>
                    <a:pt x="5258675" y="5154577"/>
                    <a:pt x="5258675" y="5131128"/>
                  </a:cubicBezTo>
                  <a:cubicBezTo>
                    <a:pt x="5258675" y="5108913"/>
                    <a:pt x="5240161" y="5090401"/>
                    <a:pt x="5217947" y="5090401"/>
                  </a:cubicBezTo>
                  <a:close/>
                  <a:moveTo>
                    <a:pt x="4977521" y="5090401"/>
                  </a:moveTo>
                  <a:cubicBezTo>
                    <a:pt x="4956541" y="5090401"/>
                    <a:pt x="4938029" y="5108913"/>
                    <a:pt x="4938029" y="5131128"/>
                  </a:cubicBezTo>
                  <a:cubicBezTo>
                    <a:pt x="4938029" y="5154577"/>
                    <a:pt x="4956541" y="5171855"/>
                    <a:pt x="4977521" y="5171855"/>
                  </a:cubicBezTo>
                  <a:cubicBezTo>
                    <a:pt x="5000969" y="5171855"/>
                    <a:pt x="5019483" y="5154577"/>
                    <a:pt x="5019483" y="5131128"/>
                  </a:cubicBezTo>
                  <a:cubicBezTo>
                    <a:pt x="5019483" y="5108913"/>
                    <a:pt x="5000969" y="5090401"/>
                    <a:pt x="4977521" y="5090401"/>
                  </a:cubicBezTo>
                  <a:close/>
                  <a:moveTo>
                    <a:pt x="5217947" y="5064484"/>
                  </a:moveTo>
                  <a:cubicBezTo>
                    <a:pt x="5253737" y="5064484"/>
                    <a:pt x="5283357" y="5094104"/>
                    <a:pt x="5283357" y="5131128"/>
                  </a:cubicBezTo>
                  <a:cubicBezTo>
                    <a:pt x="5283357" y="5168153"/>
                    <a:pt x="5253737" y="5196538"/>
                    <a:pt x="5217947" y="5196538"/>
                  </a:cubicBezTo>
                  <a:cubicBezTo>
                    <a:pt x="5180923" y="5196538"/>
                    <a:pt x="5151303" y="5168153"/>
                    <a:pt x="5151303" y="5131128"/>
                  </a:cubicBezTo>
                  <a:cubicBezTo>
                    <a:pt x="5151303" y="5094104"/>
                    <a:pt x="5180923" y="5064484"/>
                    <a:pt x="5217947" y="5064484"/>
                  </a:cubicBezTo>
                  <a:close/>
                  <a:moveTo>
                    <a:pt x="4977521" y="5064484"/>
                  </a:moveTo>
                  <a:cubicBezTo>
                    <a:pt x="5015779" y="5064484"/>
                    <a:pt x="5044165" y="5094104"/>
                    <a:pt x="5044165" y="5131128"/>
                  </a:cubicBezTo>
                  <a:cubicBezTo>
                    <a:pt x="5044165" y="5168153"/>
                    <a:pt x="5015779" y="5196538"/>
                    <a:pt x="4977521" y="5196538"/>
                  </a:cubicBezTo>
                  <a:cubicBezTo>
                    <a:pt x="4941731" y="5196538"/>
                    <a:pt x="4912111" y="5168153"/>
                    <a:pt x="4912111" y="5131128"/>
                  </a:cubicBezTo>
                  <a:cubicBezTo>
                    <a:pt x="4912111" y="5094104"/>
                    <a:pt x="4941731" y="5064484"/>
                    <a:pt x="4977521" y="5064484"/>
                  </a:cubicBezTo>
                  <a:close/>
                  <a:moveTo>
                    <a:pt x="4977521" y="4846234"/>
                  </a:moveTo>
                  <a:cubicBezTo>
                    <a:pt x="4956541" y="4846234"/>
                    <a:pt x="4938029" y="4864746"/>
                    <a:pt x="4938029" y="4886961"/>
                  </a:cubicBezTo>
                  <a:cubicBezTo>
                    <a:pt x="4938029" y="4909176"/>
                    <a:pt x="4956541" y="4928922"/>
                    <a:pt x="4977521" y="4928922"/>
                  </a:cubicBezTo>
                  <a:cubicBezTo>
                    <a:pt x="5000969" y="4928922"/>
                    <a:pt x="5019483" y="4909176"/>
                    <a:pt x="5019483" y="4886961"/>
                  </a:cubicBezTo>
                  <a:cubicBezTo>
                    <a:pt x="5019483" y="4864746"/>
                    <a:pt x="5000969" y="4846234"/>
                    <a:pt x="4977521" y="4846234"/>
                  </a:cubicBezTo>
                  <a:close/>
                  <a:moveTo>
                    <a:pt x="4977521" y="4821551"/>
                  </a:moveTo>
                  <a:cubicBezTo>
                    <a:pt x="5015779" y="4821551"/>
                    <a:pt x="5044165" y="4851171"/>
                    <a:pt x="5044165" y="4886961"/>
                  </a:cubicBezTo>
                  <a:cubicBezTo>
                    <a:pt x="5044165" y="4923985"/>
                    <a:pt x="5015779" y="4953605"/>
                    <a:pt x="4977521" y="4953605"/>
                  </a:cubicBezTo>
                  <a:cubicBezTo>
                    <a:pt x="4941731" y="4953605"/>
                    <a:pt x="4912111" y="4923985"/>
                    <a:pt x="4912111" y="4886961"/>
                  </a:cubicBezTo>
                  <a:cubicBezTo>
                    <a:pt x="4912111" y="4851171"/>
                    <a:pt x="4941731" y="4821551"/>
                    <a:pt x="4977521" y="4821551"/>
                  </a:cubicBezTo>
                  <a:close/>
                  <a:moveTo>
                    <a:pt x="1932785" y="4536110"/>
                  </a:moveTo>
                  <a:cubicBezTo>
                    <a:pt x="2005760" y="4535645"/>
                    <a:pt x="2078579" y="4539366"/>
                    <a:pt x="2150776" y="4547428"/>
                  </a:cubicBezTo>
                  <a:cubicBezTo>
                    <a:pt x="2224217" y="4554869"/>
                    <a:pt x="2296414" y="4564791"/>
                    <a:pt x="2367366" y="4580915"/>
                  </a:cubicBezTo>
                  <a:cubicBezTo>
                    <a:pt x="2403464" y="4588357"/>
                    <a:pt x="2438318" y="4598279"/>
                    <a:pt x="2474417" y="4608201"/>
                  </a:cubicBezTo>
                  <a:lnTo>
                    <a:pt x="2526697" y="4623085"/>
                  </a:lnTo>
                  <a:cubicBezTo>
                    <a:pt x="2544124" y="4629286"/>
                    <a:pt x="2561551" y="4636728"/>
                    <a:pt x="2578977" y="4642929"/>
                  </a:cubicBezTo>
                  <a:cubicBezTo>
                    <a:pt x="2646195" y="4667735"/>
                    <a:pt x="2713413" y="4699982"/>
                    <a:pt x="2774407" y="4739671"/>
                  </a:cubicBezTo>
                  <a:cubicBezTo>
                    <a:pt x="2806771" y="4759515"/>
                    <a:pt x="2836645" y="4783080"/>
                    <a:pt x="2865275" y="4806646"/>
                  </a:cubicBezTo>
                  <a:cubicBezTo>
                    <a:pt x="2855317" y="4810367"/>
                    <a:pt x="2844113" y="4812847"/>
                    <a:pt x="2834155" y="4816568"/>
                  </a:cubicBezTo>
                  <a:cubicBezTo>
                    <a:pt x="2810505" y="4797964"/>
                    <a:pt x="2784365" y="4780600"/>
                    <a:pt x="2758225" y="4764476"/>
                  </a:cubicBezTo>
                  <a:cubicBezTo>
                    <a:pt x="2698475" y="4727268"/>
                    <a:pt x="2633747" y="4697501"/>
                    <a:pt x="2566530" y="4672696"/>
                  </a:cubicBezTo>
                  <a:cubicBezTo>
                    <a:pt x="2500557" y="4646650"/>
                    <a:pt x="2430849" y="4629286"/>
                    <a:pt x="2361142" y="4613162"/>
                  </a:cubicBezTo>
                  <a:cubicBezTo>
                    <a:pt x="2291435" y="4598279"/>
                    <a:pt x="2219238" y="4588357"/>
                    <a:pt x="2148286" y="4580915"/>
                  </a:cubicBezTo>
                  <a:cubicBezTo>
                    <a:pt x="2005137" y="4566032"/>
                    <a:pt x="1860744" y="4566032"/>
                    <a:pt x="1718840" y="4582155"/>
                  </a:cubicBezTo>
                  <a:cubicBezTo>
                    <a:pt x="1647888" y="4590837"/>
                    <a:pt x="1576936" y="4603240"/>
                    <a:pt x="1507228" y="4620604"/>
                  </a:cubicBezTo>
                  <a:cubicBezTo>
                    <a:pt x="1459927" y="4631766"/>
                    <a:pt x="1412626" y="4645410"/>
                    <a:pt x="1367814" y="4661533"/>
                  </a:cubicBezTo>
                  <a:cubicBezTo>
                    <a:pt x="1357856" y="4656572"/>
                    <a:pt x="1347897" y="4650371"/>
                    <a:pt x="1339184" y="4644169"/>
                  </a:cubicBezTo>
                  <a:cubicBezTo>
                    <a:pt x="1391464" y="4623085"/>
                    <a:pt x="1444990" y="4605721"/>
                    <a:pt x="1499760" y="4590837"/>
                  </a:cubicBezTo>
                  <a:cubicBezTo>
                    <a:pt x="1569467" y="4573473"/>
                    <a:pt x="1641664" y="4558590"/>
                    <a:pt x="1713861" y="4549908"/>
                  </a:cubicBezTo>
                  <a:cubicBezTo>
                    <a:pt x="1786680" y="4541226"/>
                    <a:pt x="1859810" y="4536575"/>
                    <a:pt x="1932785" y="4536110"/>
                  </a:cubicBezTo>
                  <a:close/>
                  <a:moveTo>
                    <a:pt x="4722131" y="4460042"/>
                  </a:moveTo>
                  <a:cubicBezTo>
                    <a:pt x="4699915" y="4460042"/>
                    <a:pt x="4681401" y="4478554"/>
                    <a:pt x="4681401" y="4500769"/>
                  </a:cubicBezTo>
                  <a:cubicBezTo>
                    <a:pt x="4681401" y="4522984"/>
                    <a:pt x="4699915" y="4542730"/>
                    <a:pt x="4722131" y="4542730"/>
                  </a:cubicBezTo>
                  <a:cubicBezTo>
                    <a:pt x="4744347" y="4542730"/>
                    <a:pt x="4762861" y="4522984"/>
                    <a:pt x="4762861" y="4500769"/>
                  </a:cubicBezTo>
                  <a:cubicBezTo>
                    <a:pt x="4762861" y="4478554"/>
                    <a:pt x="4744347" y="4460042"/>
                    <a:pt x="4722131" y="4460042"/>
                  </a:cubicBezTo>
                  <a:close/>
                  <a:moveTo>
                    <a:pt x="4222571" y="4460042"/>
                  </a:moveTo>
                  <a:cubicBezTo>
                    <a:pt x="4200357" y="4460042"/>
                    <a:pt x="4181843" y="4478554"/>
                    <a:pt x="4181843" y="4500769"/>
                  </a:cubicBezTo>
                  <a:cubicBezTo>
                    <a:pt x="4181843" y="4522984"/>
                    <a:pt x="4200357" y="4542730"/>
                    <a:pt x="4222571" y="4542730"/>
                  </a:cubicBezTo>
                  <a:cubicBezTo>
                    <a:pt x="4246019" y="4542730"/>
                    <a:pt x="4264533" y="4522984"/>
                    <a:pt x="4264533" y="4500769"/>
                  </a:cubicBezTo>
                  <a:cubicBezTo>
                    <a:pt x="4264533" y="4478554"/>
                    <a:pt x="4246019" y="4460042"/>
                    <a:pt x="4222571" y="4460042"/>
                  </a:cubicBezTo>
                  <a:close/>
                  <a:moveTo>
                    <a:pt x="1922964" y="4440342"/>
                  </a:moveTo>
                  <a:cubicBezTo>
                    <a:pt x="1964046" y="4439101"/>
                    <a:pt x="2003883" y="4440342"/>
                    <a:pt x="2043719" y="4441583"/>
                  </a:cubicBezTo>
                  <a:cubicBezTo>
                    <a:pt x="2063638" y="4442824"/>
                    <a:pt x="2084801" y="4445307"/>
                    <a:pt x="2104719" y="4446548"/>
                  </a:cubicBezTo>
                  <a:cubicBezTo>
                    <a:pt x="2124638" y="4447789"/>
                    <a:pt x="2144556" y="4449031"/>
                    <a:pt x="2164475" y="4451513"/>
                  </a:cubicBezTo>
                  <a:lnTo>
                    <a:pt x="2224230" y="4458961"/>
                  </a:lnTo>
                  <a:lnTo>
                    <a:pt x="2254108" y="4462684"/>
                  </a:lnTo>
                  <a:lnTo>
                    <a:pt x="2283985" y="4467649"/>
                  </a:lnTo>
                  <a:lnTo>
                    <a:pt x="2343740" y="4477579"/>
                  </a:lnTo>
                  <a:lnTo>
                    <a:pt x="2403496" y="4488751"/>
                  </a:lnTo>
                  <a:cubicBezTo>
                    <a:pt x="2481924" y="4504887"/>
                    <a:pt x="2560353" y="4524747"/>
                    <a:pt x="2636292" y="4554536"/>
                  </a:cubicBezTo>
                  <a:cubicBezTo>
                    <a:pt x="2712231" y="4583085"/>
                    <a:pt x="2785681" y="4620322"/>
                    <a:pt x="2851659" y="4666248"/>
                  </a:cubicBezTo>
                  <a:cubicBezTo>
                    <a:pt x="2896477" y="4697280"/>
                    <a:pt x="2936313" y="4732034"/>
                    <a:pt x="2974905" y="4769272"/>
                  </a:cubicBezTo>
                  <a:cubicBezTo>
                    <a:pt x="2968681" y="4771754"/>
                    <a:pt x="2962457" y="4774237"/>
                    <a:pt x="2956231" y="4776719"/>
                  </a:cubicBezTo>
                  <a:cubicBezTo>
                    <a:pt x="2952497" y="4777960"/>
                    <a:pt x="2947517" y="4779202"/>
                    <a:pt x="2943783" y="4780443"/>
                  </a:cubicBezTo>
                  <a:cubicBezTo>
                    <a:pt x="2908925" y="4749412"/>
                    <a:pt x="2872823" y="4719622"/>
                    <a:pt x="2832987" y="4694797"/>
                  </a:cubicBezTo>
                  <a:cubicBezTo>
                    <a:pt x="2768251" y="4651354"/>
                    <a:pt x="2697292" y="4616599"/>
                    <a:pt x="2623843" y="4589291"/>
                  </a:cubicBezTo>
                  <a:cubicBezTo>
                    <a:pt x="2475700" y="4538400"/>
                    <a:pt x="2317597" y="4511093"/>
                    <a:pt x="2159495" y="4494957"/>
                  </a:cubicBezTo>
                  <a:cubicBezTo>
                    <a:pt x="2002638" y="4478821"/>
                    <a:pt x="1843290" y="4478821"/>
                    <a:pt x="1686433" y="4496198"/>
                  </a:cubicBezTo>
                  <a:cubicBezTo>
                    <a:pt x="1608004" y="4504887"/>
                    <a:pt x="1529575" y="4518540"/>
                    <a:pt x="1452392" y="4537159"/>
                  </a:cubicBezTo>
                  <a:cubicBezTo>
                    <a:pt x="1387657" y="4550813"/>
                    <a:pt x="1322922" y="4568190"/>
                    <a:pt x="1260677" y="4589291"/>
                  </a:cubicBezTo>
                  <a:cubicBezTo>
                    <a:pt x="1251963" y="4583085"/>
                    <a:pt x="1243248" y="4578120"/>
                    <a:pt x="1234534" y="4570673"/>
                  </a:cubicBezTo>
                  <a:cubicBezTo>
                    <a:pt x="1303004" y="4543365"/>
                    <a:pt x="1372718" y="4522264"/>
                    <a:pt x="1443677" y="4502404"/>
                  </a:cubicBezTo>
                  <a:cubicBezTo>
                    <a:pt x="1522106" y="4483786"/>
                    <a:pt x="1601780" y="4467649"/>
                    <a:pt x="1681453" y="4456478"/>
                  </a:cubicBezTo>
                  <a:cubicBezTo>
                    <a:pt x="1762372" y="4446548"/>
                    <a:pt x="1842045" y="4440342"/>
                    <a:pt x="1922964" y="4440342"/>
                  </a:cubicBezTo>
                  <a:close/>
                  <a:moveTo>
                    <a:pt x="4722131" y="4435359"/>
                  </a:moveTo>
                  <a:cubicBezTo>
                    <a:pt x="4757925" y="4435359"/>
                    <a:pt x="4788781" y="4464979"/>
                    <a:pt x="4788781" y="4500769"/>
                  </a:cubicBezTo>
                  <a:cubicBezTo>
                    <a:pt x="4788781" y="4537793"/>
                    <a:pt x="4757925" y="4567413"/>
                    <a:pt x="4722131" y="4567413"/>
                  </a:cubicBezTo>
                  <a:cubicBezTo>
                    <a:pt x="4686337" y="4567413"/>
                    <a:pt x="4655481" y="4537793"/>
                    <a:pt x="4655481" y="4500769"/>
                  </a:cubicBezTo>
                  <a:cubicBezTo>
                    <a:pt x="4655481" y="4464979"/>
                    <a:pt x="4686337" y="4435359"/>
                    <a:pt x="4722131" y="4435359"/>
                  </a:cubicBezTo>
                  <a:close/>
                  <a:moveTo>
                    <a:pt x="4222571" y="4435359"/>
                  </a:moveTo>
                  <a:cubicBezTo>
                    <a:pt x="4259595" y="4435359"/>
                    <a:pt x="4289215" y="4464979"/>
                    <a:pt x="4289215" y="4500769"/>
                  </a:cubicBezTo>
                  <a:cubicBezTo>
                    <a:pt x="4289215" y="4537793"/>
                    <a:pt x="4259595" y="4567413"/>
                    <a:pt x="4222571" y="4567413"/>
                  </a:cubicBezTo>
                  <a:cubicBezTo>
                    <a:pt x="4186781" y="4567413"/>
                    <a:pt x="4157161" y="4537793"/>
                    <a:pt x="4157161" y="4500769"/>
                  </a:cubicBezTo>
                  <a:cubicBezTo>
                    <a:pt x="4157161" y="4464979"/>
                    <a:pt x="4186781" y="4435359"/>
                    <a:pt x="4222571" y="4435359"/>
                  </a:cubicBezTo>
                  <a:close/>
                  <a:moveTo>
                    <a:pt x="4977521" y="4323005"/>
                  </a:moveTo>
                  <a:cubicBezTo>
                    <a:pt x="4956541" y="4323005"/>
                    <a:pt x="4938029" y="4341517"/>
                    <a:pt x="4938029" y="4364966"/>
                  </a:cubicBezTo>
                  <a:cubicBezTo>
                    <a:pt x="4938029" y="4387181"/>
                    <a:pt x="4956541" y="4404459"/>
                    <a:pt x="4977521" y="4404459"/>
                  </a:cubicBezTo>
                  <a:cubicBezTo>
                    <a:pt x="5000969" y="4404459"/>
                    <a:pt x="5019483" y="4387181"/>
                    <a:pt x="5019483" y="4364966"/>
                  </a:cubicBezTo>
                  <a:cubicBezTo>
                    <a:pt x="5019483" y="4341517"/>
                    <a:pt x="5000969" y="4323005"/>
                    <a:pt x="4977521" y="4323005"/>
                  </a:cubicBezTo>
                  <a:close/>
                  <a:moveTo>
                    <a:pt x="4977521" y="4298322"/>
                  </a:moveTo>
                  <a:cubicBezTo>
                    <a:pt x="5015779" y="4298322"/>
                    <a:pt x="5044165" y="4326707"/>
                    <a:pt x="5044165" y="4364966"/>
                  </a:cubicBezTo>
                  <a:cubicBezTo>
                    <a:pt x="5044165" y="4400756"/>
                    <a:pt x="5015779" y="4430376"/>
                    <a:pt x="4977521" y="4430376"/>
                  </a:cubicBezTo>
                  <a:cubicBezTo>
                    <a:pt x="4941731" y="4430376"/>
                    <a:pt x="4912111" y="4400756"/>
                    <a:pt x="4912111" y="4364966"/>
                  </a:cubicBezTo>
                  <a:cubicBezTo>
                    <a:pt x="4912111" y="4326707"/>
                    <a:pt x="4941731" y="4298322"/>
                    <a:pt x="4977521" y="4298322"/>
                  </a:cubicBezTo>
                  <a:close/>
                  <a:moveTo>
                    <a:pt x="3133747" y="4270658"/>
                  </a:moveTo>
                  <a:cubicBezTo>
                    <a:pt x="3114009" y="4270658"/>
                    <a:pt x="3095505" y="4286695"/>
                    <a:pt x="3095505" y="4307666"/>
                  </a:cubicBezTo>
                  <a:cubicBezTo>
                    <a:pt x="3095505" y="4328636"/>
                    <a:pt x="3114009" y="4344673"/>
                    <a:pt x="3133747" y="4344673"/>
                  </a:cubicBezTo>
                  <a:cubicBezTo>
                    <a:pt x="3154717" y="4344673"/>
                    <a:pt x="3171987" y="4328636"/>
                    <a:pt x="3171987" y="4307666"/>
                  </a:cubicBezTo>
                  <a:cubicBezTo>
                    <a:pt x="3171987" y="4286695"/>
                    <a:pt x="3154717" y="4270658"/>
                    <a:pt x="3133747" y="4270658"/>
                  </a:cubicBezTo>
                  <a:close/>
                  <a:moveTo>
                    <a:pt x="3133747" y="4244753"/>
                  </a:moveTo>
                  <a:cubicBezTo>
                    <a:pt x="3168287" y="4244753"/>
                    <a:pt x="3196659" y="4273125"/>
                    <a:pt x="3196659" y="4307666"/>
                  </a:cubicBezTo>
                  <a:cubicBezTo>
                    <a:pt x="3196659" y="4342206"/>
                    <a:pt x="3168287" y="4370578"/>
                    <a:pt x="3133747" y="4370578"/>
                  </a:cubicBezTo>
                  <a:cubicBezTo>
                    <a:pt x="3099207" y="4370578"/>
                    <a:pt x="3070833" y="4342206"/>
                    <a:pt x="3070833" y="4307666"/>
                  </a:cubicBezTo>
                  <a:cubicBezTo>
                    <a:pt x="3070833" y="4273125"/>
                    <a:pt x="3099207" y="4244753"/>
                    <a:pt x="3133747" y="4244753"/>
                  </a:cubicBezTo>
                  <a:close/>
                  <a:moveTo>
                    <a:pt x="4722131" y="4185958"/>
                  </a:moveTo>
                  <a:cubicBezTo>
                    <a:pt x="4699915" y="4185958"/>
                    <a:pt x="4681401" y="4204472"/>
                    <a:pt x="4681401" y="4226689"/>
                  </a:cubicBezTo>
                  <a:cubicBezTo>
                    <a:pt x="4681401" y="4250140"/>
                    <a:pt x="4699915" y="4267420"/>
                    <a:pt x="4722131" y="4267420"/>
                  </a:cubicBezTo>
                  <a:cubicBezTo>
                    <a:pt x="4744347" y="4267420"/>
                    <a:pt x="4762861" y="4250140"/>
                    <a:pt x="4762861" y="4226689"/>
                  </a:cubicBezTo>
                  <a:cubicBezTo>
                    <a:pt x="4762861" y="4204472"/>
                    <a:pt x="4744347" y="4185958"/>
                    <a:pt x="4722131" y="4185958"/>
                  </a:cubicBezTo>
                  <a:close/>
                  <a:moveTo>
                    <a:pt x="4722131" y="4160039"/>
                  </a:moveTo>
                  <a:cubicBezTo>
                    <a:pt x="4757925" y="4160039"/>
                    <a:pt x="4788781" y="4190895"/>
                    <a:pt x="4788781" y="4226689"/>
                  </a:cubicBezTo>
                  <a:cubicBezTo>
                    <a:pt x="4788781" y="4263717"/>
                    <a:pt x="4757925" y="4293339"/>
                    <a:pt x="4722131" y="4293339"/>
                  </a:cubicBezTo>
                  <a:cubicBezTo>
                    <a:pt x="4686337" y="4293339"/>
                    <a:pt x="4655481" y="4263717"/>
                    <a:pt x="4655481" y="4226689"/>
                  </a:cubicBezTo>
                  <a:cubicBezTo>
                    <a:pt x="4655481" y="4190895"/>
                    <a:pt x="4686337" y="4160039"/>
                    <a:pt x="4722131" y="4160039"/>
                  </a:cubicBezTo>
                  <a:close/>
                  <a:moveTo>
                    <a:pt x="2490927" y="4158546"/>
                  </a:moveTo>
                  <a:cubicBezTo>
                    <a:pt x="2471190" y="4158546"/>
                    <a:pt x="2453920" y="4175816"/>
                    <a:pt x="2453920" y="4196786"/>
                  </a:cubicBezTo>
                  <a:cubicBezTo>
                    <a:pt x="2453920" y="4216524"/>
                    <a:pt x="2471190" y="4235027"/>
                    <a:pt x="2490927" y="4235027"/>
                  </a:cubicBezTo>
                  <a:cubicBezTo>
                    <a:pt x="2513131" y="4235027"/>
                    <a:pt x="2529168" y="4216524"/>
                    <a:pt x="2529168" y="4196786"/>
                  </a:cubicBezTo>
                  <a:cubicBezTo>
                    <a:pt x="2529168" y="4175816"/>
                    <a:pt x="2513131" y="4158546"/>
                    <a:pt x="2490927" y="4158546"/>
                  </a:cubicBezTo>
                  <a:close/>
                  <a:moveTo>
                    <a:pt x="2490927" y="4133874"/>
                  </a:moveTo>
                  <a:cubicBezTo>
                    <a:pt x="2526701" y="4133874"/>
                    <a:pt x="2555073" y="4162246"/>
                    <a:pt x="2555073" y="4196786"/>
                  </a:cubicBezTo>
                  <a:cubicBezTo>
                    <a:pt x="2555073" y="4231327"/>
                    <a:pt x="2526701" y="4259699"/>
                    <a:pt x="2490927" y="4259699"/>
                  </a:cubicBezTo>
                  <a:cubicBezTo>
                    <a:pt x="2457620" y="4259699"/>
                    <a:pt x="2429248" y="4231327"/>
                    <a:pt x="2429248" y="4196786"/>
                  </a:cubicBezTo>
                  <a:cubicBezTo>
                    <a:pt x="2429248" y="4162246"/>
                    <a:pt x="2457620" y="4133874"/>
                    <a:pt x="2490927" y="4133874"/>
                  </a:cubicBezTo>
                  <a:close/>
                  <a:moveTo>
                    <a:pt x="1111827" y="4068852"/>
                  </a:moveTo>
                  <a:cubicBezTo>
                    <a:pt x="1090856" y="4068852"/>
                    <a:pt x="1074819" y="4086122"/>
                    <a:pt x="1074819" y="4107092"/>
                  </a:cubicBezTo>
                  <a:cubicBezTo>
                    <a:pt x="1074819" y="4128063"/>
                    <a:pt x="1090856" y="4144100"/>
                    <a:pt x="1111827" y="4144100"/>
                  </a:cubicBezTo>
                  <a:cubicBezTo>
                    <a:pt x="1132797" y="4144100"/>
                    <a:pt x="1148834" y="4128063"/>
                    <a:pt x="1148834" y="4107092"/>
                  </a:cubicBezTo>
                  <a:cubicBezTo>
                    <a:pt x="1148834" y="4086122"/>
                    <a:pt x="1132797" y="4068852"/>
                    <a:pt x="1111827" y="4068852"/>
                  </a:cubicBezTo>
                  <a:close/>
                  <a:moveTo>
                    <a:pt x="1111827" y="4044180"/>
                  </a:moveTo>
                  <a:cubicBezTo>
                    <a:pt x="1146367" y="4044180"/>
                    <a:pt x="1174739" y="4072552"/>
                    <a:pt x="1174739" y="4107092"/>
                  </a:cubicBezTo>
                  <a:cubicBezTo>
                    <a:pt x="1174739" y="4141633"/>
                    <a:pt x="1146367" y="4170005"/>
                    <a:pt x="1111827" y="4170005"/>
                  </a:cubicBezTo>
                  <a:cubicBezTo>
                    <a:pt x="1077286" y="4170005"/>
                    <a:pt x="1048914" y="4141633"/>
                    <a:pt x="1048914" y="4107092"/>
                  </a:cubicBezTo>
                  <a:cubicBezTo>
                    <a:pt x="1048914" y="4072552"/>
                    <a:pt x="1077286" y="4044180"/>
                    <a:pt x="1111827" y="4044180"/>
                  </a:cubicBezTo>
                  <a:close/>
                  <a:moveTo>
                    <a:pt x="1770851" y="4022758"/>
                  </a:moveTo>
                  <a:cubicBezTo>
                    <a:pt x="1749880" y="4022758"/>
                    <a:pt x="1732610" y="4041261"/>
                    <a:pt x="1732610" y="4060998"/>
                  </a:cubicBezTo>
                  <a:cubicBezTo>
                    <a:pt x="1732610" y="4080736"/>
                    <a:pt x="1749880" y="4099239"/>
                    <a:pt x="1770851" y="4099239"/>
                  </a:cubicBezTo>
                  <a:cubicBezTo>
                    <a:pt x="1791821" y="4099239"/>
                    <a:pt x="1807858" y="4080736"/>
                    <a:pt x="1807858" y="4060998"/>
                  </a:cubicBezTo>
                  <a:cubicBezTo>
                    <a:pt x="1807858" y="4041261"/>
                    <a:pt x="1791821" y="4022758"/>
                    <a:pt x="1770851" y="4022758"/>
                  </a:cubicBezTo>
                  <a:close/>
                  <a:moveTo>
                    <a:pt x="1770851" y="3998086"/>
                  </a:moveTo>
                  <a:cubicBezTo>
                    <a:pt x="1805391" y="3998086"/>
                    <a:pt x="1833763" y="4026458"/>
                    <a:pt x="1833763" y="4060998"/>
                  </a:cubicBezTo>
                  <a:cubicBezTo>
                    <a:pt x="1833763" y="4095539"/>
                    <a:pt x="1805391" y="4123911"/>
                    <a:pt x="1770851" y="4123911"/>
                  </a:cubicBezTo>
                  <a:cubicBezTo>
                    <a:pt x="1736310" y="4123911"/>
                    <a:pt x="1707938" y="4095539"/>
                    <a:pt x="1707938" y="4060998"/>
                  </a:cubicBezTo>
                  <a:cubicBezTo>
                    <a:pt x="1707938" y="4026458"/>
                    <a:pt x="1736310" y="3998086"/>
                    <a:pt x="1770851" y="3998086"/>
                  </a:cubicBezTo>
                  <a:close/>
                  <a:moveTo>
                    <a:pt x="3711793" y="3974166"/>
                  </a:moveTo>
                  <a:cubicBezTo>
                    <a:pt x="3690823" y="3974166"/>
                    <a:pt x="3673553" y="3990201"/>
                    <a:pt x="3673553" y="4011170"/>
                  </a:cubicBezTo>
                  <a:cubicBezTo>
                    <a:pt x="3673553" y="4032139"/>
                    <a:pt x="3690823" y="4049407"/>
                    <a:pt x="3711793" y="4049407"/>
                  </a:cubicBezTo>
                  <a:cubicBezTo>
                    <a:pt x="3731531" y="4049407"/>
                    <a:pt x="3750035" y="4032139"/>
                    <a:pt x="3750035" y="4011170"/>
                  </a:cubicBezTo>
                  <a:cubicBezTo>
                    <a:pt x="3750035" y="3990201"/>
                    <a:pt x="3731531" y="3974166"/>
                    <a:pt x="3711793" y="3974166"/>
                  </a:cubicBezTo>
                  <a:close/>
                  <a:moveTo>
                    <a:pt x="3711793" y="3949497"/>
                  </a:moveTo>
                  <a:cubicBezTo>
                    <a:pt x="3746333" y="3949497"/>
                    <a:pt x="3774705" y="3976633"/>
                    <a:pt x="3774705" y="4011170"/>
                  </a:cubicBezTo>
                  <a:cubicBezTo>
                    <a:pt x="3774705" y="4045707"/>
                    <a:pt x="3746333" y="4074076"/>
                    <a:pt x="3711793" y="4074076"/>
                  </a:cubicBezTo>
                  <a:cubicBezTo>
                    <a:pt x="3677253" y="4074076"/>
                    <a:pt x="3648881" y="4045707"/>
                    <a:pt x="3648881" y="4011170"/>
                  </a:cubicBezTo>
                  <a:cubicBezTo>
                    <a:pt x="3648881" y="3976633"/>
                    <a:pt x="3677253" y="3949497"/>
                    <a:pt x="3711793" y="3949497"/>
                  </a:cubicBezTo>
                  <a:close/>
                  <a:moveTo>
                    <a:pt x="2053079" y="3636790"/>
                  </a:moveTo>
                  <a:cubicBezTo>
                    <a:pt x="2058046" y="3634332"/>
                    <a:pt x="2066738" y="3638019"/>
                    <a:pt x="2069221" y="3644165"/>
                  </a:cubicBezTo>
                  <a:cubicBezTo>
                    <a:pt x="2070463" y="3649082"/>
                    <a:pt x="2069221" y="3655228"/>
                    <a:pt x="2064254" y="3658916"/>
                  </a:cubicBezTo>
                  <a:cubicBezTo>
                    <a:pt x="2050595" y="3667520"/>
                    <a:pt x="2036936" y="3677353"/>
                    <a:pt x="2023277" y="3684728"/>
                  </a:cubicBezTo>
                  <a:lnTo>
                    <a:pt x="2002167" y="3695791"/>
                  </a:lnTo>
                  <a:cubicBezTo>
                    <a:pt x="1998442" y="3698250"/>
                    <a:pt x="1993475" y="3700708"/>
                    <a:pt x="1990991" y="3701937"/>
                  </a:cubicBezTo>
                  <a:lnTo>
                    <a:pt x="1978574" y="3705625"/>
                  </a:lnTo>
                  <a:lnTo>
                    <a:pt x="1954981" y="3714229"/>
                  </a:lnTo>
                  <a:lnTo>
                    <a:pt x="1931387" y="3719146"/>
                  </a:lnTo>
                  <a:cubicBezTo>
                    <a:pt x="1922695" y="3721604"/>
                    <a:pt x="1915245" y="3722833"/>
                    <a:pt x="1906552" y="3724062"/>
                  </a:cubicBezTo>
                  <a:cubicBezTo>
                    <a:pt x="1899102" y="3725292"/>
                    <a:pt x="1890410" y="3727750"/>
                    <a:pt x="1881717" y="3727750"/>
                  </a:cubicBezTo>
                  <a:cubicBezTo>
                    <a:pt x="1848190" y="3728979"/>
                    <a:pt x="1814663" y="3725292"/>
                    <a:pt x="1782378" y="3716687"/>
                  </a:cubicBezTo>
                  <a:cubicBezTo>
                    <a:pt x="1750092" y="3708083"/>
                    <a:pt x="1720290" y="3694562"/>
                    <a:pt x="1692972" y="3673666"/>
                  </a:cubicBezTo>
                  <a:cubicBezTo>
                    <a:pt x="1686763" y="3668749"/>
                    <a:pt x="1685522" y="3661374"/>
                    <a:pt x="1690488" y="3655228"/>
                  </a:cubicBezTo>
                  <a:cubicBezTo>
                    <a:pt x="1694214" y="3651540"/>
                    <a:pt x="1700422" y="3650311"/>
                    <a:pt x="1705389" y="3651540"/>
                  </a:cubicBezTo>
                  <a:lnTo>
                    <a:pt x="1706631" y="3652770"/>
                  </a:lnTo>
                  <a:cubicBezTo>
                    <a:pt x="1732708" y="3665061"/>
                    <a:pt x="1762510" y="3674895"/>
                    <a:pt x="1791070" y="3679812"/>
                  </a:cubicBezTo>
                  <a:cubicBezTo>
                    <a:pt x="1805971" y="3682270"/>
                    <a:pt x="1820872" y="3684728"/>
                    <a:pt x="1835773" y="3685958"/>
                  </a:cubicBezTo>
                  <a:lnTo>
                    <a:pt x="1856883" y="3687187"/>
                  </a:lnTo>
                  <a:cubicBezTo>
                    <a:pt x="1864333" y="3687187"/>
                    <a:pt x="1871784" y="3685958"/>
                    <a:pt x="1879234" y="3685958"/>
                  </a:cubicBezTo>
                  <a:cubicBezTo>
                    <a:pt x="1886684" y="3687187"/>
                    <a:pt x="1894135" y="3684728"/>
                    <a:pt x="1901585" y="3684728"/>
                  </a:cubicBezTo>
                  <a:cubicBezTo>
                    <a:pt x="1907794" y="3683499"/>
                    <a:pt x="1915245" y="3682270"/>
                    <a:pt x="1923937" y="3681041"/>
                  </a:cubicBezTo>
                  <a:lnTo>
                    <a:pt x="1945047" y="3677353"/>
                  </a:lnTo>
                  <a:lnTo>
                    <a:pt x="1967398" y="3671207"/>
                  </a:lnTo>
                  <a:lnTo>
                    <a:pt x="1977332" y="3667520"/>
                  </a:lnTo>
                  <a:lnTo>
                    <a:pt x="1988508" y="3663832"/>
                  </a:lnTo>
                  <a:lnTo>
                    <a:pt x="2009617" y="3655228"/>
                  </a:lnTo>
                  <a:cubicBezTo>
                    <a:pt x="2023277" y="3650311"/>
                    <a:pt x="2036936" y="3642936"/>
                    <a:pt x="2050595" y="3638019"/>
                  </a:cubicBezTo>
                  <a:close/>
                  <a:moveTo>
                    <a:pt x="4977521" y="3570547"/>
                  </a:moveTo>
                  <a:cubicBezTo>
                    <a:pt x="4956541" y="3570547"/>
                    <a:pt x="4938029" y="3589059"/>
                    <a:pt x="4938029" y="3611274"/>
                  </a:cubicBezTo>
                  <a:cubicBezTo>
                    <a:pt x="4938029" y="3634723"/>
                    <a:pt x="4956541" y="3653235"/>
                    <a:pt x="4977521" y="3653235"/>
                  </a:cubicBezTo>
                  <a:cubicBezTo>
                    <a:pt x="5000969" y="3653235"/>
                    <a:pt x="5019483" y="3634723"/>
                    <a:pt x="5019483" y="3611274"/>
                  </a:cubicBezTo>
                  <a:cubicBezTo>
                    <a:pt x="5019483" y="3589059"/>
                    <a:pt x="5000969" y="3570547"/>
                    <a:pt x="4977521" y="3570547"/>
                  </a:cubicBezTo>
                  <a:close/>
                  <a:moveTo>
                    <a:pt x="4854051" y="3547106"/>
                  </a:moveTo>
                  <a:lnTo>
                    <a:pt x="4854051" y="4985126"/>
                  </a:lnTo>
                  <a:lnTo>
                    <a:pt x="5553697" y="4985126"/>
                  </a:lnTo>
                  <a:cubicBezTo>
                    <a:pt x="5554941" y="4993841"/>
                    <a:pt x="5556187" y="5001311"/>
                    <a:pt x="5557431" y="5010026"/>
                  </a:cubicBezTo>
                  <a:lnTo>
                    <a:pt x="5115485" y="5010026"/>
                  </a:lnTo>
                  <a:lnTo>
                    <a:pt x="5115485" y="5607645"/>
                  </a:lnTo>
                  <a:lnTo>
                    <a:pt x="5089341" y="5607645"/>
                  </a:lnTo>
                  <a:lnTo>
                    <a:pt x="5089341" y="5010026"/>
                  </a:lnTo>
                  <a:lnTo>
                    <a:pt x="4840357" y="5010026"/>
                  </a:lnTo>
                  <a:cubicBezTo>
                    <a:pt x="4834133" y="5010026"/>
                    <a:pt x="4827907" y="5005046"/>
                    <a:pt x="4827907" y="4997576"/>
                  </a:cubicBezTo>
                  <a:lnTo>
                    <a:pt x="4827907" y="4376302"/>
                  </a:lnTo>
                  <a:lnTo>
                    <a:pt x="3772215" y="4376302"/>
                  </a:lnTo>
                  <a:cubicBezTo>
                    <a:pt x="3785909" y="4367586"/>
                    <a:pt x="3799603" y="4360116"/>
                    <a:pt x="3813297" y="4351401"/>
                  </a:cubicBezTo>
                  <a:lnTo>
                    <a:pt x="4827907" y="4351401"/>
                  </a:lnTo>
                  <a:lnTo>
                    <a:pt x="4827907" y="3570762"/>
                  </a:lnTo>
                  <a:cubicBezTo>
                    <a:pt x="4829153" y="3569517"/>
                    <a:pt x="4830397" y="3568272"/>
                    <a:pt x="4831643" y="3567027"/>
                  </a:cubicBezTo>
                  <a:cubicBezTo>
                    <a:pt x="4839111" y="3560801"/>
                    <a:pt x="4846581" y="3554576"/>
                    <a:pt x="4854051" y="3547106"/>
                  </a:cubicBezTo>
                  <a:close/>
                  <a:moveTo>
                    <a:pt x="4977521" y="3545864"/>
                  </a:moveTo>
                  <a:cubicBezTo>
                    <a:pt x="5015779" y="3545864"/>
                    <a:pt x="5044165" y="3575484"/>
                    <a:pt x="5044165" y="3611274"/>
                  </a:cubicBezTo>
                  <a:cubicBezTo>
                    <a:pt x="5044165" y="3648298"/>
                    <a:pt x="5015779" y="3677918"/>
                    <a:pt x="4977521" y="3677918"/>
                  </a:cubicBezTo>
                  <a:cubicBezTo>
                    <a:pt x="4941731" y="3677918"/>
                    <a:pt x="4912111" y="3648298"/>
                    <a:pt x="4912111" y="3611274"/>
                  </a:cubicBezTo>
                  <a:cubicBezTo>
                    <a:pt x="4912111" y="3575484"/>
                    <a:pt x="4941731" y="3545864"/>
                    <a:pt x="4977521" y="3545864"/>
                  </a:cubicBezTo>
                  <a:close/>
                  <a:moveTo>
                    <a:pt x="4354623" y="3520691"/>
                  </a:moveTo>
                  <a:cubicBezTo>
                    <a:pt x="4334885" y="3520691"/>
                    <a:pt x="4317615" y="3536728"/>
                    <a:pt x="4317615" y="3557698"/>
                  </a:cubicBezTo>
                  <a:cubicBezTo>
                    <a:pt x="4317615" y="3578669"/>
                    <a:pt x="4334885" y="3594706"/>
                    <a:pt x="4354623" y="3594706"/>
                  </a:cubicBezTo>
                  <a:cubicBezTo>
                    <a:pt x="4375593" y="3594706"/>
                    <a:pt x="4392863" y="3578669"/>
                    <a:pt x="4392863" y="3557698"/>
                  </a:cubicBezTo>
                  <a:cubicBezTo>
                    <a:pt x="4392863" y="3536728"/>
                    <a:pt x="4375593" y="3520691"/>
                    <a:pt x="4354623" y="3520691"/>
                  </a:cubicBezTo>
                  <a:close/>
                  <a:moveTo>
                    <a:pt x="4354623" y="3494786"/>
                  </a:moveTo>
                  <a:cubicBezTo>
                    <a:pt x="4389163" y="3494786"/>
                    <a:pt x="4417535" y="3523158"/>
                    <a:pt x="4417535" y="3557698"/>
                  </a:cubicBezTo>
                  <a:cubicBezTo>
                    <a:pt x="4417535" y="3592239"/>
                    <a:pt x="4389163" y="3620611"/>
                    <a:pt x="4354623" y="3620611"/>
                  </a:cubicBezTo>
                  <a:cubicBezTo>
                    <a:pt x="4320083" y="3620611"/>
                    <a:pt x="4291709" y="3592239"/>
                    <a:pt x="4291709" y="3557698"/>
                  </a:cubicBezTo>
                  <a:cubicBezTo>
                    <a:pt x="4291709" y="3523158"/>
                    <a:pt x="4320083" y="3494786"/>
                    <a:pt x="4354623" y="3494786"/>
                  </a:cubicBezTo>
                  <a:close/>
                  <a:moveTo>
                    <a:pt x="4856689" y="2941395"/>
                  </a:moveTo>
                  <a:cubicBezTo>
                    <a:pt x="4836951" y="2941395"/>
                    <a:pt x="4819681" y="2957432"/>
                    <a:pt x="4819681" y="2978402"/>
                  </a:cubicBezTo>
                  <a:cubicBezTo>
                    <a:pt x="4819681" y="2999373"/>
                    <a:pt x="4836951" y="3016643"/>
                    <a:pt x="4856689" y="3016643"/>
                  </a:cubicBezTo>
                  <a:cubicBezTo>
                    <a:pt x="4877659" y="3016643"/>
                    <a:pt x="4894929" y="2999373"/>
                    <a:pt x="4894929" y="2978402"/>
                  </a:cubicBezTo>
                  <a:cubicBezTo>
                    <a:pt x="4894929" y="2957432"/>
                    <a:pt x="4877659" y="2941395"/>
                    <a:pt x="4856689" y="2941395"/>
                  </a:cubicBezTo>
                  <a:close/>
                  <a:moveTo>
                    <a:pt x="4856689" y="2915490"/>
                  </a:moveTo>
                  <a:cubicBezTo>
                    <a:pt x="4891229" y="2915490"/>
                    <a:pt x="4920835" y="2943862"/>
                    <a:pt x="4920835" y="2978402"/>
                  </a:cubicBezTo>
                  <a:cubicBezTo>
                    <a:pt x="4920835" y="3012943"/>
                    <a:pt x="4891229" y="3041315"/>
                    <a:pt x="4856689" y="3041315"/>
                  </a:cubicBezTo>
                  <a:cubicBezTo>
                    <a:pt x="4823383" y="3041315"/>
                    <a:pt x="4795009" y="3012943"/>
                    <a:pt x="4795009" y="2978402"/>
                  </a:cubicBezTo>
                  <a:cubicBezTo>
                    <a:pt x="4795009" y="2943862"/>
                    <a:pt x="4823383" y="2915490"/>
                    <a:pt x="4856689" y="2915490"/>
                  </a:cubicBezTo>
                  <a:close/>
                  <a:moveTo>
                    <a:pt x="2095991" y="2728781"/>
                  </a:moveTo>
                  <a:cubicBezTo>
                    <a:pt x="2135216" y="2729246"/>
                    <a:pt x="2174441" y="2733594"/>
                    <a:pt x="2213043" y="2742288"/>
                  </a:cubicBezTo>
                  <a:cubicBezTo>
                    <a:pt x="2250401" y="2750982"/>
                    <a:pt x="2287758" y="2764645"/>
                    <a:pt x="2323870" y="2779550"/>
                  </a:cubicBezTo>
                  <a:cubicBezTo>
                    <a:pt x="2358737" y="2795696"/>
                    <a:pt x="2393604" y="2813085"/>
                    <a:pt x="2425980" y="2832958"/>
                  </a:cubicBezTo>
                  <a:cubicBezTo>
                    <a:pt x="2491978" y="2872704"/>
                    <a:pt x="2552995" y="2917419"/>
                    <a:pt x="2615257" y="2958407"/>
                  </a:cubicBezTo>
                  <a:cubicBezTo>
                    <a:pt x="2677519" y="2999395"/>
                    <a:pt x="2742271" y="3035415"/>
                    <a:pt x="2812005" y="3061498"/>
                  </a:cubicBezTo>
                  <a:cubicBezTo>
                    <a:pt x="2880493" y="3087581"/>
                    <a:pt x="2953963" y="3104970"/>
                    <a:pt x="3027433" y="3109938"/>
                  </a:cubicBezTo>
                  <a:cubicBezTo>
                    <a:pt x="3099657" y="3116149"/>
                    <a:pt x="3174371" y="3111180"/>
                    <a:pt x="3245351" y="3088823"/>
                  </a:cubicBezTo>
                  <a:cubicBezTo>
                    <a:pt x="3280217" y="3078887"/>
                    <a:pt x="3313839" y="3063982"/>
                    <a:pt x="3346215" y="3046593"/>
                  </a:cubicBezTo>
                  <a:cubicBezTo>
                    <a:pt x="3378591" y="3027962"/>
                    <a:pt x="3408477" y="3006847"/>
                    <a:pt x="3432137" y="2980764"/>
                  </a:cubicBezTo>
                  <a:lnTo>
                    <a:pt x="3433381" y="2980764"/>
                  </a:lnTo>
                  <a:cubicBezTo>
                    <a:pt x="3422175" y="2970827"/>
                    <a:pt x="3413459" y="2968343"/>
                    <a:pt x="3413459" y="2968343"/>
                  </a:cubicBezTo>
                  <a:cubicBezTo>
                    <a:pt x="3405987" y="2964617"/>
                    <a:pt x="3403497" y="2957165"/>
                    <a:pt x="3405987" y="2952196"/>
                  </a:cubicBezTo>
                  <a:cubicBezTo>
                    <a:pt x="3408477" y="2944744"/>
                    <a:pt x="3414703" y="2942260"/>
                    <a:pt x="3422175" y="2943502"/>
                  </a:cubicBezTo>
                  <a:cubicBezTo>
                    <a:pt x="3423421" y="2944744"/>
                    <a:pt x="3470739" y="2962133"/>
                    <a:pt x="3484437" y="3027962"/>
                  </a:cubicBezTo>
                  <a:cubicBezTo>
                    <a:pt x="3486927" y="3034172"/>
                    <a:pt x="3481947" y="3041625"/>
                    <a:pt x="3474475" y="3042867"/>
                  </a:cubicBezTo>
                  <a:lnTo>
                    <a:pt x="3473229" y="3042867"/>
                  </a:lnTo>
                  <a:cubicBezTo>
                    <a:pt x="3467003" y="3042867"/>
                    <a:pt x="3460777" y="3039141"/>
                    <a:pt x="3460777" y="3032930"/>
                  </a:cubicBezTo>
                  <a:cubicBezTo>
                    <a:pt x="3457041" y="3020510"/>
                    <a:pt x="3452061" y="3009331"/>
                    <a:pt x="3448325" y="3000637"/>
                  </a:cubicBezTo>
                  <a:cubicBezTo>
                    <a:pt x="3435873" y="3014299"/>
                    <a:pt x="3422175" y="3026720"/>
                    <a:pt x="3408477" y="3036657"/>
                  </a:cubicBezTo>
                  <a:cubicBezTo>
                    <a:pt x="3392289" y="3049077"/>
                    <a:pt x="3376101" y="3059014"/>
                    <a:pt x="3359913" y="3068950"/>
                  </a:cubicBezTo>
                  <a:cubicBezTo>
                    <a:pt x="3326291" y="3088823"/>
                    <a:pt x="3290179" y="3104970"/>
                    <a:pt x="3254067" y="3116149"/>
                  </a:cubicBezTo>
                  <a:cubicBezTo>
                    <a:pt x="3180597" y="3139748"/>
                    <a:pt x="3102147" y="3147200"/>
                    <a:pt x="3024943" y="3142232"/>
                  </a:cubicBezTo>
                  <a:cubicBezTo>
                    <a:pt x="2947737" y="3136022"/>
                    <a:pt x="2873023" y="3119875"/>
                    <a:pt x="2800799" y="3093792"/>
                  </a:cubicBezTo>
                  <a:cubicBezTo>
                    <a:pt x="2727329" y="3067708"/>
                    <a:pt x="2658841" y="3029204"/>
                    <a:pt x="2595333" y="2989458"/>
                  </a:cubicBezTo>
                  <a:cubicBezTo>
                    <a:pt x="2530581" y="2948470"/>
                    <a:pt x="2469564" y="2904998"/>
                    <a:pt x="2406056" y="2867736"/>
                  </a:cubicBezTo>
                  <a:cubicBezTo>
                    <a:pt x="2373680" y="2849105"/>
                    <a:pt x="2341303" y="2832958"/>
                    <a:pt x="2307682" y="2818054"/>
                  </a:cubicBezTo>
                  <a:cubicBezTo>
                    <a:pt x="2272815" y="2804391"/>
                    <a:pt x="2239194" y="2791970"/>
                    <a:pt x="2203081" y="2784518"/>
                  </a:cubicBezTo>
                  <a:cubicBezTo>
                    <a:pt x="2133348" y="2769613"/>
                    <a:pt x="2058633" y="2770855"/>
                    <a:pt x="1987654" y="2784518"/>
                  </a:cubicBezTo>
                  <a:cubicBezTo>
                    <a:pt x="1951542" y="2790728"/>
                    <a:pt x="1916675" y="2800665"/>
                    <a:pt x="1881809" y="2813085"/>
                  </a:cubicBezTo>
                  <a:cubicBezTo>
                    <a:pt x="1849432" y="2825506"/>
                    <a:pt x="1814566" y="2841653"/>
                    <a:pt x="1784680" y="2859042"/>
                  </a:cubicBezTo>
                  <a:cubicBezTo>
                    <a:pt x="1775963" y="2864010"/>
                    <a:pt x="1766001" y="2864010"/>
                    <a:pt x="1758530" y="2859042"/>
                  </a:cubicBezTo>
                  <a:cubicBezTo>
                    <a:pt x="1719927" y="2832958"/>
                    <a:pt x="1677589" y="2809359"/>
                    <a:pt x="1634005" y="2795696"/>
                  </a:cubicBezTo>
                  <a:cubicBezTo>
                    <a:pt x="1590422" y="2779550"/>
                    <a:pt x="1545593" y="2775823"/>
                    <a:pt x="1502009" y="2785760"/>
                  </a:cubicBezTo>
                  <a:cubicBezTo>
                    <a:pt x="1459671" y="2796938"/>
                    <a:pt x="1419823" y="2821780"/>
                    <a:pt x="1381221" y="2850347"/>
                  </a:cubicBezTo>
                  <a:cubicBezTo>
                    <a:pt x="1342618" y="2877673"/>
                    <a:pt x="1305261" y="2909966"/>
                    <a:pt x="1266659" y="2939776"/>
                  </a:cubicBezTo>
                  <a:cubicBezTo>
                    <a:pt x="1228056" y="2969585"/>
                    <a:pt x="1186963" y="2999395"/>
                    <a:pt x="1143379" y="3024236"/>
                  </a:cubicBezTo>
                  <a:cubicBezTo>
                    <a:pt x="1099796" y="3049077"/>
                    <a:pt x="1053722" y="3068950"/>
                    <a:pt x="1005157" y="3082613"/>
                  </a:cubicBezTo>
                  <a:cubicBezTo>
                    <a:pt x="956593" y="3095034"/>
                    <a:pt x="906783" y="3101244"/>
                    <a:pt x="855728" y="3100002"/>
                  </a:cubicBezTo>
                  <a:cubicBezTo>
                    <a:pt x="830823" y="3098760"/>
                    <a:pt x="805918" y="3097518"/>
                    <a:pt x="781014" y="3091307"/>
                  </a:cubicBezTo>
                  <a:cubicBezTo>
                    <a:pt x="758599" y="3086339"/>
                    <a:pt x="736185" y="3081371"/>
                    <a:pt x="713770" y="3071434"/>
                  </a:cubicBezTo>
                  <a:cubicBezTo>
                    <a:pt x="692601" y="3103728"/>
                    <a:pt x="680149" y="3133538"/>
                    <a:pt x="680149" y="3133538"/>
                  </a:cubicBezTo>
                  <a:cubicBezTo>
                    <a:pt x="677658" y="3138506"/>
                    <a:pt x="672677" y="3140990"/>
                    <a:pt x="668942" y="3140990"/>
                  </a:cubicBezTo>
                  <a:cubicBezTo>
                    <a:pt x="666451" y="3140990"/>
                    <a:pt x="665206" y="3140990"/>
                    <a:pt x="662715" y="3139748"/>
                  </a:cubicBezTo>
                  <a:cubicBezTo>
                    <a:pt x="656489" y="3137264"/>
                    <a:pt x="653999" y="3129811"/>
                    <a:pt x="656489" y="3123601"/>
                  </a:cubicBezTo>
                  <a:cubicBezTo>
                    <a:pt x="658980" y="3119875"/>
                    <a:pt x="700073" y="3026720"/>
                    <a:pt x="758599" y="2985732"/>
                  </a:cubicBezTo>
                  <a:cubicBezTo>
                    <a:pt x="764825" y="2982006"/>
                    <a:pt x="772297" y="2983248"/>
                    <a:pt x="777278" y="2989458"/>
                  </a:cubicBezTo>
                  <a:cubicBezTo>
                    <a:pt x="781014" y="2994426"/>
                    <a:pt x="779768" y="3003121"/>
                    <a:pt x="773542" y="3006847"/>
                  </a:cubicBezTo>
                  <a:cubicBezTo>
                    <a:pt x="757354" y="3018026"/>
                    <a:pt x="742411" y="3034172"/>
                    <a:pt x="728713" y="3050319"/>
                  </a:cubicBezTo>
                  <a:cubicBezTo>
                    <a:pt x="747392" y="3057772"/>
                    <a:pt x="766071" y="3061498"/>
                    <a:pt x="785995" y="3065224"/>
                  </a:cubicBezTo>
                  <a:cubicBezTo>
                    <a:pt x="809654" y="3068950"/>
                    <a:pt x="833314" y="3071434"/>
                    <a:pt x="856973" y="3071434"/>
                  </a:cubicBezTo>
                  <a:cubicBezTo>
                    <a:pt x="904293" y="3072676"/>
                    <a:pt x="951612" y="3065224"/>
                    <a:pt x="996441" y="3051561"/>
                  </a:cubicBezTo>
                  <a:cubicBezTo>
                    <a:pt x="1042515" y="3037899"/>
                    <a:pt x="1086098" y="3019268"/>
                    <a:pt x="1125946" y="2994426"/>
                  </a:cubicBezTo>
                  <a:cubicBezTo>
                    <a:pt x="1165794" y="2969585"/>
                    <a:pt x="1205642" y="2941018"/>
                    <a:pt x="1242999" y="2911208"/>
                  </a:cubicBezTo>
                  <a:cubicBezTo>
                    <a:pt x="1280356" y="2880157"/>
                    <a:pt x="1317713" y="2849105"/>
                    <a:pt x="1357561" y="2818054"/>
                  </a:cubicBezTo>
                  <a:cubicBezTo>
                    <a:pt x="1396164" y="2787002"/>
                    <a:pt x="1439747" y="2758435"/>
                    <a:pt x="1492048" y="2744772"/>
                  </a:cubicBezTo>
                  <a:cubicBezTo>
                    <a:pt x="1543103" y="2731109"/>
                    <a:pt x="1600384" y="2734835"/>
                    <a:pt x="1648948" y="2750982"/>
                  </a:cubicBezTo>
                  <a:cubicBezTo>
                    <a:pt x="1692532" y="2765887"/>
                    <a:pt x="1733625" y="2787002"/>
                    <a:pt x="1772227" y="2810601"/>
                  </a:cubicBezTo>
                  <a:cubicBezTo>
                    <a:pt x="1803358" y="2793212"/>
                    <a:pt x="1834489" y="2779550"/>
                    <a:pt x="1866866" y="2768371"/>
                  </a:cubicBezTo>
                  <a:cubicBezTo>
                    <a:pt x="1902978" y="2755950"/>
                    <a:pt x="1941580" y="2744772"/>
                    <a:pt x="1978938" y="2738562"/>
                  </a:cubicBezTo>
                  <a:cubicBezTo>
                    <a:pt x="2017541" y="2731731"/>
                    <a:pt x="2056766" y="2728315"/>
                    <a:pt x="2095991" y="2728781"/>
                  </a:cubicBezTo>
                  <a:close/>
                  <a:moveTo>
                    <a:pt x="5837737" y="2457042"/>
                  </a:moveTo>
                  <a:cubicBezTo>
                    <a:pt x="5835253" y="2458266"/>
                    <a:pt x="5832769" y="2459489"/>
                    <a:pt x="5831525" y="2460713"/>
                  </a:cubicBezTo>
                  <a:cubicBezTo>
                    <a:pt x="5824071" y="2470501"/>
                    <a:pt x="5819103" y="2481513"/>
                    <a:pt x="5811647" y="2491302"/>
                  </a:cubicBezTo>
                  <a:cubicBezTo>
                    <a:pt x="5725923" y="2516996"/>
                    <a:pt x="5646409" y="2525561"/>
                    <a:pt x="5580561" y="2525561"/>
                  </a:cubicBezTo>
                  <a:cubicBezTo>
                    <a:pt x="5466261" y="2525561"/>
                    <a:pt x="5391717" y="2499866"/>
                    <a:pt x="5390475" y="2499866"/>
                  </a:cubicBezTo>
                  <a:cubicBezTo>
                    <a:pt x="5384263" y="2498643"/>
                    <a:pt x="5380535" y="2491302"/>
                    <a:pt x="5383021" y="2485184"/>
                  </a:cubicBezTo>
                  <a:cubicBezTo>
                    <a:pt x="5385505" y="2477842"/>
                    <a:pt x="5391717" y="2474172"/>
                    <a:pt x="5399171" y="2476619"/>
                  </a:cubicBezTo>
                  <a:cubicBezTo>
                    <a:pt x="5401657" y="2477842"/>
                    <a:pt x="5591743" y="2539020"/>
                    <a:pt x="5834011" y="2458266"/>
                  </a:cubicBezTo>
                  <a:cubicBezTo>
                    <a:pt x="5835253" y="2458266"/>
                    <a:pt x="5836495" y="2458266"/>
                    <a:pt x="5837737" y="2457042"/>
                  </a:cubicBezTo>
                  <a:close/>
                  <a:moveTo>
                    <a:pt x="5607895" y="2256223"/>
                  </a:moveTo>
                  <a:cubicBezTo>
                    <a:pt x="5588159" y="2256223"/>
                    <a:pt x="5570891" y="2273491"/>
                    <a:pt x="5570891" y="2294460"/>
                  </a:cubicBezTo>
                  <a:cubicBezTo>
                    <a:pt x="5570891" y="2314196"/>
                    <a:pt x="5588159" y="2332697"/>
                    <a:pt x="5607895" y="2332697"/>
                  </a:cubicBezTo>
                  <a:cubicBezTo>
                    <a:pt x="5628863" y="2332697"/>
                    <a:pt x="5646131" y="2314196"/>
                    <a:pt x="5646131" y="2294460"/>
                  </a:cubicBezTo>
                  <a:cubicBezTo>
                    <a:pt x="5646131" y="2273491"/>
                    <a:pt x="5628863" y="2256223"/>
                    <a:pt x="5607895" y="2256223"/>
                  </a:cubicBezTo>
                  <a:close/>
                  <a:moveTo>
                    <a:pt x="5607895" y="2231554"/>
                  </a:moveTo>
                  <a:cubicBezTo>
                    <a:pt x="5642431" y="2231554"/>
                    <a:pt x="5670801" y="2259923"/>
                    <a:pt x="5670801" y="2294460"/>
                  </a:cubicBezTo>
                  <a:cubicBezTo>
                    <a:pt x="5670801" y="2328997"/>
                    <a:pt x="5642431" y="2356133"/>
                    <a:pt x="5607895" y="2356133"/>
                  </a:cubicBezTo>
                  <a:cubicBezTo>
                    <a:pt x="5573359" y="2356133"/>
                    <a:pt x="5546221" y="2328997"/>
                    <a:pt x="5546221" y="2294460"/>
                  </a:cubicBezTo>
                  <a:cubicBezTo>
                    <a:pt x="5546221" y="2259923"/>
                    <a:pt x="5573359" y="2231554"/>
                    <a:pt x="5607895" y="2231554"/>
                  </a:cubicBezTo>
                  <a:close/>
                  <a:moveTo>
                    <a:pt x="5117047" y="2076829"/>
                  </a:moveTo>
                  <a:cubicBezTo>
                    <a:pt x="5096077" y="2076829"/>
                    <a:pt x="5080041" y="2092864"/>
                    <a:pt x="5080041" y="2113833"/>
                  </a:cubicBezTo>
                  <a:cubicBezTo>
                    <a:pt x="5080041" y="2134802"/>
                    <a:pt x="5096077" y="2152070"/>
                    <a:pt x="5117047" y="2152070"/>
                  </a:cubicBezTo>
                  <a:cubicBezTo>
                    <a:pt x="5138019" y="2152070"/>
                    <a:pt x="5154055" y="2134802"/>
                    <a:pt x="5154055" y="2113833"/>
                  </a:cubicBezTo>
                  <a:cubicBezTo>
                    <a:pt x="5154055" y="2092864"/>
                    <a:pt x="5138019" y="2076829"/>
                    <a:pt x="5117047" y="2076829"/>
                  </a:cubicBezTo>
                  <a:close/>
                  <a:moveTo>
                    <a:pt x="5117047" y="2052160"/>
                  </a:moveTo>
                  <a:cubicBezTo>
                    <a:pt x="5151587" y="2052160"/>
                    <a:pt x="5179961" y="2079296"/>
                    <a:pt x="5179961" y="2113833"/>
                  </a:cubicBezTo>
                  <a:cubicBezTo>
                    <a:pt x="5179961" y="2149603"/>
                    <a:pt x="5151587" y="2176739"/>
                    <a:pt x="5117047" y="2176739"/>
                  </a:cubicBezTo>
                  <a:cubicBezTo>
                    <a:pt x="5082507" y="2176739"/>
                    <a:pt x="5054135" y="2149603"/>
                    <a:pt x="5054135" y="2113833"/>
                  </a:cubicBezTo>
                  <a:cubicBezTo>
                    <a:pt x="5054135" y="2079296"/>
                    <a:pt x="5082507" y="2052160"/>
                    <a:pt x="5117047" y="2052160"/>
                  </a:cubicBezTo>
                  <a:close/>
                  <a:moveTo>
                    <a:pt x="6329209" y="1731735"/>
                  </a:moveTo>
                  <a:cubicBezTo>
                    <a:pt x="6308241" y="1731735"/>
                    <a:pt x="6292205" y="1747772"/>
                    <a:pt x="6292205" y="1768742"/>
                  </a:cubicBezTo>
                  <a:cubicBezTo>
                    <a:pt x="6292205" y="1789713"/>
                    <a:pt x="6308241" y="1805750"/>
                    <a:pt x="6329209" y="1805750"/>
                  </a:cubicBezTo>
                  <a:cubicBezTo>
                    <a:pt x="6350177" y="1805750"/>
                    <a:pt x="6367445" y="1789713"/>
                    <a:pt x="6367445" y="1768742"/>
                  </a:cubicBezTo>
                  <a:cubicBezTo>
                    <a:pt x="6367445" y="1747772"/>
                    <a:pt x="6350177" y="1731735"/>
                    <a:pt x="6329209" y="1731735"/>
                  </a:cubicBezTo>
                  <a:close/>
                  <a:moveTo>
                    <a:pt x="6329209" y="1705830"/>
                  </a:moveTo>
                  <a:cubicBezTo>
                    <a:pt x="6363745" y="1705830"/>
                    <a:pt x="6392115" y="1734202"/>
                    <a:pt x="6392115" y="1768742"/>
                  </a:cubicBezTo>
                  <a:cubicBezTo>
                    <a:pt x="6392115" y="1803283"/>
                    <a:pt x="6363745" y="1831655"/>
                    <a:pt x="6329209" y="1831655"/>
                  </a:cubicBezTo>
                  <a:cubicBezTo>
                    <a:pt x="6294673" y="1831655"/>
                    <a:pt x="6267537" y="1803283"/>
                    <a:pt x="6267537" y="1768742"/>
                  </a:cubicBezTo>
                  <a:cubicBezTo>
                    <a:pt x="6267537" y="1734202"/>
                    <a:pt x="6294673" y="1705830"/>
                    <a:pt x="6329209" y="1705830"/>
                  </a:cubicBezTo>
                  <a:close/>
                  <a:moveTo>
                    <a:pt x="5411053" y="1397869"/>
                  </a:moveTo>
                  <a:cubicBezTo>
                    <a:pt x="5390083" y="1397869"/>
                    <a:pt x="5374047" y="1415137"/>
                    <a:pt x="5374047" y="1436106"/>
                  </a:cubicBezTo>
                  <a:cubicBezTo>
                    <a:pt x="5374047" y="1455842"/>
                    <a:pt x="5390083" y="1473110"/>
                    <a:pt x="5411053" y="1473110"/>
                  </a:cubicBezTo>
                  <a:cubicBezTo>
                    <a:pt x="5432025" y="1473110"/>
                    <a:pt x="5448061" y="1455842"/>
                    <a:pt x="5448061" y="1436106"/>
                  </a:cubicBezTo>
                  <a:cubicBezTo>
                    <a:pt x="5448061" y="1415137"/>
                    <a:pt x="5432025" y="1397869"/>
                    <a:pt x="5411053" y="1397869"/>
                  </a:cubicBezTo>
                  <a:close/>
                  <a:moveTo>
                    <a:pt x="5411053" y="1373200"/>
                  </a:moveTo>
                  <a:cubicBezTo>
                    <a:pt x="5445593" y="1373200"/>
                    <a:pt x="5473965" y="1401569"/>
                    <a:pt x="5473965" y="1436106"/>
                  </a:cubicBezTo>
                  <a:cubicBezTo>
                    <a:pt x="5473965" y="1470643"/>
                    <a:pt x="5445593" y="1497779"/>
                    <a:pt x="5411053" y="1497779"/>
                  </a:cubicBezTo>
                  <a:cubicBezTo>
                    <a:pt x="5376513" y="1497779"/>
                    <a:pt x="5348141" y="1470643"/>
                    <a:pt x="5348141" y="1436106"/>
                  </a:cubicBezTo>
                  <a:cubicBezTo>
                    <a:pt x="5348141" y="1401569"/>
                    <a:pt x="5376513" y="1373200"/>
                    <a:pt x="5411053" y="1373200"/>
                  </a:cubicBezTo>
                  <a:close/>
                  <a:moveTo>
                    <a:pt x="6503613" y="1265806"/>
                  </a:moveTo>
                  <a:cubicBezTo>
                    <a:pt x="6482643" y="1265806"/>
                    <a:pt x="6465373" y="1281841"/>
                    <a:pt x="6465373" y="1302810"/>
                  </a:cubicBezTo>
                  <a:cubicBezTo>
                    <a:pt x="6465373" y="1323779"/>
                    <a:pt x="6482643" y="1339814"/>
                    <a:pt x="6503613" y="1339814"/>
                  </a:cubicBezTo>
                  <a:cubicBezTo>
                    <a:pt x="6523351" y="1339814"/>
                    <a:pt x="6540621" y="1323779"/>
                    <a:pt x="6540621" y="1302810"/>
                  </a:cubicBezTo>
                  <a:cubicBezTo>
                    <a:pt x="6540621" y="1281841"/>
                    <a:pt x="6523351" y="1265806"/>
                    <a:pt x="6503613" y="1265806"/>
                  </a:cubicBezTo>
                  <a:close/>
                  <a:moveTo>
                    <a:pt x="6503613" y="1239904"/>
                  </a:moveTo>
                  <a:cubicBezTo>
                    <a:pt x="6538153" y="1239904"/>
                    <a:pt x="6566525" y="1267040"/>
                    <a:pt x="6566525" y="1302810"/>
                  </a:cubicBezTo>
                  <a:cubicBezTo>
                    <a:pt x="6566525" y="1337347"/>
                    <a:pt x="6538153" y="1364483"/>
                    <a:pt x="6503613" y="1364483"/>
                  </a:cubicBezTo>
                  <a:cubicBezTo>
                    <a:pt x="6469073" y="1364483"/>
                    <a:pt x="6440701" y="1337347"/>
                    <a:pt x="6440701" y="1302810"/>
                  </a:cubicBezTo>
                  <a:cubicBezTo>
                    <a:pt x="6440701" y="1267040"/>
                    <a:pt x="6469073" y="1239904"/>
                    <a:pt x="6503613" y="1239904"/>
                  </a:cubicBezTo>
                  <a:close/>
                  <a:moveTo>
                    <a:pt x="5184311" y="1214731"/>
                  </a:moveTo>
                  <a:cubicBezTo>
                    <a:pt x="5163341" y="1214731"/>
                    <a:pt x="5146073" y="1230767"/>
                    <a:pt x="5146073" y="1251738"/>
                  </a:cubicBezTo>
                  <a:cubicBezTo>
                    <a:pt x="5146073" y="1272709"/>
                    <a:pt x="5163341" y="1289979"/>
                    <a:pt x="5184311" y="1289979"/>
                  </a:cubicBezTo>
                  <a:cubicBezTo>
                    <a:pt x="5205279" y="1289979"/>
                    <a:pt x="5221313" y="1272709"/>
                    <a:pt x="5221313" y="1251738"/>
                  </a:cubicBezTo>
                  <a:cubicBezTo>
                    <a:pt x="5221313" y="1230767"/>
                    <a:pt x="5205279" y="1214731"/>
                    <a:pt x="5184311" y="1214731"/>
                  </a:cubicBezTo>
                  <a:close/>
                  <a:moveTo>
                    <a:pt x="5184311" y="1188826"/>
                  </a:moveTo>
                  <a:cubicBezTo>
                    <a:pt x="5218847" y="1188826"/>
                    <a:pt x="5245983" y="1217198"/>
                    <a:pt x="5245983" y="1251738"/>
                  </a:cubicBezTo>
                  <a:cubicBezTo>
                    <a:pt x="5245983" y="1286278"/>
                    <a:pt x="5218847" y="1314651"/>
                    <a:pt x="5184311" y="1314651"/>
                  </a:cubicBezTo>
                  <a:cubicBezTo>
                    <a:pt x="5148541" y="1314651"/>
                    <a:pt x="5121405" y="1286278"/>
                    <a:pt x="5121405" y="1251738"/>
                  </a:cubicBezTo>
                  <a:cubicBezTo>
                    <a:pt x="5121405" y="1217198"/>
                    <a:pt x="5148541" y="1188826"/>
                    <a:pt x="5184311" y="1188826"/>
                  </a:cubicBezTo>
                  <a:close/>
                  <a:moveTo>
                    <a:pt x="5481441" y="1095392"/>
                  </a:moveTo>
                  <a:cubicBezTo>
                    <a:pt x="5399241" y="1196260"/>
                    <a:pt x="5323267" y="1303355"/>
                    <a:pt x="5256013" y="1415432"/>
                  </a:cubicBezTo>
                  <a:cubicBezTo>
                    <a:pt x="5219893" y="1476451"/>
                    <a:pt x="5185021" y="1538716"/>
                    <a:pt x="5153883" y="1602226"/>
                  </a:cubicBezTo>
                  <a:cubicBezTo>
                    <a:pt x="5137693" y="1633358"/>
                    <a:pt x="5122747" y="1665735"/>
                    <a:pt x="5107801" y="1698113"/>
                  </a:cubicBezTo>
                  <a:cubicBezTo>
                    <a:pt x="5094101" y="1730490"/>
                    <a:pt x="5080401" y="1762868"/>
                    <a:pt x="5066701" y="1796491"/>
                  </a:cubicBezTo>
                  <a:cubicBezTo>
                    <a:pt x="5013145" y="1927246"/>
                    <a:pt x="4972045" y="2062983"/>
                    <a:pt x="4940909" y="2202456"/>
                  </a:cubicBezTo>
                  <a:cubicBezTo>
                    <a:pt x="4925963" y="2270947"/>
                    <a:pt x="4913509" y="2340683"/>
                    <a:pt x="4904791" y="2411665"/>
                  </a:cubicBezTo>
                  <a:cubicBezTo>
                    <a:pt x="4896073" y="2481401"/>
                    <a:pt x="4889845" y="2552383"/>
                    <a:pt x="4889845" y="2620874"/>
                  </a:cubicBezTo>
                  <a:lnTo>
                    <a:pt x="4889845" y="2622119"/>
                  </a:lnTo>
                  <a:cubicBezTo>
                    <a:pt x="4889845" y="2625855"/>
                    <a:pt x="4889845" y="2629591"/>
                    <a:pt x="4887353" y="2633327"/>
                  </a:cubicBezTo>
                  <a:cubicBezTo>
                    <a:pt x="4781489" y="2822611"/>
                    <a:pt x="4653207" y="3000688"/>
                    <a:pt x="4509977" y="3163821"/>
                  </a:cubicBezTo>
                  <a:cubicBezTo>
                    <a:pt x="4365505" y="3326954"/>
                    <a:pt x="4204839" y="3473898"/>
                    <a:pt x="4031719" y="3605899"/>
                  </a:cubicBezTo>
                  <a:cubicBezTo>
                    <a:pt x="3858599" y="3737900"/>
                    <a:pt x="3673025" y="3853712"/>
                    <a:pt x="3481223" y="3954580"/>
                  </a:cubicBezTo>
                  <a:cubicBezTo>
                    <a:pt x="3385323" y="4004392"/>
                    <a:pt x="3286931" y="4051713"/>
                    <a:pt x="3186049" y="4092808"/>
                  </a:cubicBezTo>
                  <a:cubicBezTo>
                    <a:pt x="3085165" y="4135148"/>
                    <a:pt x="2984283" y="4173752"/>
                    <a:pt x="2878419" y="4203639"/>
                  </a:cubicBezTo>
                  <a:cubicBezTo>
                    <a:pt x="2872191" y="4206129"/>
                    <a:pt x="2865963" y="4204884"/>
                    <a:pt x="2860981" y="4202394"/>
                  </a:cubicBezTo>
                  <a:cubicBezTo>
                    <a:pt x="2818635" y="4179978"/>
                    <a:pt x="2775045" y="4161299"/>
                    <a:pt x="2730207" y="4142620"/>
                  </a:cubicBezTo>
                  <a:cubicBezTo>
                    <a:pt x="2685371" y="4123940"/>
                    <a:pt x="2640534" y="4107751"/>
                    <a:pt x="2594452" y="4092808"/>
                  </a:cubicBezTo>
                  <a:cubicBezTo>
                    <a:pt x="2503533" y="4061676"/>
                    <a:pt x="2410123" y="4036770"/>
                    <a:pt x="2316713" y="4015600"/>
                  </a:cubicBezTo>
                  <a:cubicBezTo>
                    <a:pt x="2127403" y="3973260"/>
                    <a:pt x="1934355" y="3952090"/>
                    <a:pt x="1741308" y="3950844"/>
                  </a:cubicBezTo>
                  <a:cubicBezTo>
                    <a:pt x="1548261" y="3949599"/>
                    <a:pt x="1353969" y="3967034"/>
                    <a:pt x="1162167" y="3994430"/>
                  </a:cubicBezTo>
                  <a:cubicBezTo>
                    <a:pt x="1022675" y="4016845"/>
                    <a:pt x="881937" y="4042996"/>
                    <a:pt x="743691" y="4076619"/>
                  </a:cubicBezTo>
                  <a:cubicBezTo>
                    <a:pt x="738709" y="4069147"/>
                    <a:pt x="732481" y="4060430"/>
                    <a:pt x="726254" y="4052958"/>
                  </a:cubicBezTo>
                  <a:cubicBezTo>
                    <a:pt x="869483" y="4016845"/>
                    <a:pt x="1012711" y="3988203"/>
                    <a:pt x="1157185" y="3964543"/>
                  </a:cubicBezTo>
                  <a:cubicBezTo>
                    <a:pt x="1350232" y="3934656"/>
                    <a:pt x="1545770" y="3914731"/>
                    <a:pt x="1741308" y="3913486"/>
                  </a:cubicBezTo>
                  <a:cubicBezTo>
                    <a:pt x="1936846" y="3913486"/>
                    <a:pt x="2133630" y="3933410"/>
                    <a:pt x="2324186" y="3973260"/>
                  </a:cubicBezTo>
                  <a:cubicBezTo>
                    <a:pt x="2421333" y="3994430"/>
                    <a:pt x="2515988" y="4019336"/>
                    <a:pt x="2608152" y="4049222"/>
                  </a:cubicBezTo>
                  <a:cubicBezTo>
                    <a:pt x="2656725" y="4064166"/>
                    <a:pt x="2701562" y="4080355"/>
                    <a:pt x="2747645" y="4099034"/>
                  </a:cubicBezTo>
                  <a:cubicBezTo>
                    <a:pt x="2789991" y="4116468"/>
                    <a:pt x="2832337" y="4133902"/>
                    <a:pt x="2873437" y="4155072"/>
                  </a:cubicBezTo>
                  <a:cubicBezTo>
                    <a:pt x="2973073" y="4126431"/>
                    <a:pt x="3071465" y="4089072"/>
                    <a:pt x="3167367" y="4050468"/>
                  </a:cubicBezTo>
                  <a:cubicBezTo>
                    <a:pt x="3267003" y="4008128"/>
                    <a:pt x="3364149" y="3963298"/>
                    <a:pt x="3460051" y="3913486"/>
                  </a:cubicBezTo>
                  <a:cubicBezTo>
                    <a:pt x="3650607" y="3815108"/>
                    <a:pt x="3832445" y="3699296"/>
                    <a:pt x="4003073" y="3569786"/>
                  </a:cubicBezTo>
                  <a:cubicBezTo>
                    <a:pt x="4174947" y="3440275"/>
                    <a:pt x="4334367" y="3294576"/>
                    <a:pt x="4476351" y="3133934"/>
                  </a:cubicBezTo>
                  <a:cubicBezTo>
                    <a:pt x="4618333" y="2975782"/>
                    <a:pt x="4742881" y="2800196"/>
                    <a:pt x="4847499" y="2615892"/>
                  </a:cubicBezTo>
                  <a:cubicBezTo>
                    <a:pt x="4847499" y="2543666"/>
                    <a:pt x="4854973" y="2475175"/>
                    <a:pt x="4863691" y="2405438"/>
                  </a:cubicBezTo>
                  <a:cubicBezTo>
                    <a:pt x="4873653" y="2334457"/>
                    <a:pt x="4887353" y="2263475"/>
                    <a:pt x="4903545" y="2192494"/>
                  </a:cubicBezTo>
                  <a:cubicBezTo>
                    <a:pt x="4935927" y="2054266"/>
                    <a:pt x="4979519" y="1916039"/>
                    <a:pt x="5034319" y="1782793"/>
                  </a:cubicBezTo>
                  <a:cubicBezTo>
                    <a:pt x="5048019" y="1750415"/>
                    <a:pt x="5064209" y="1716792"/>
                    <a:pt x="5077909" y="1684415"/>
                  </a:cubicBezTo>
                  <a:cubicBezTo>
                    <a:pt x="5094101" y="1652037"/>
                    <a:pt x="5109047" y="1619660"/>
                    <a:pt x="5125237" y="1587282"/>
                  </a:cubicBezTo>
                  <a:cubicBezTo>
                    <a:pt x="5157621" y="1523772"/>
                    <a:pt x="5193739" y="1461508"/>
                    <a:pt x="5231103" y="1399243"/>
                  </a:cubicBezTo>
                  <a:cubicBezTo>
                    <a:pt x="5285903" y="1310827"/>
                    <a:pt x="5345685" y="1224902"/>
                    <a:pt x="5409205" y="1142713"/>
                  </a:cubicBezTo>
                  <a:cubicBezTo>
                    <a:pt x="5419167" y="1146449"/>
                    <a:pt x="5426641" y="1148939"/>
                    <a:pt x="5432869" y="1150185"/>
                  </a:cubicBezTo>
                  <a:cubicBezTo>
                    <a:pt x="5447813" y="1131505"/>
                    <a:pt x="5464005" y="1112826"/>
                    <a:pt x="5481441" y="1095392"/>
                  </a:cubicBezTo>
                  <a:close/>
                  <a:moveTo>
                    <a:pt x="6077289" y="1065491"/>
                  </a:moveTo>
                  <a:cubicBezTo>
                    <a:pt x="6112103" y="1060514"/>
                    <a:pt x="6148163" y="1069223"/>
                    <a:pt x="6175517" y="1089129"/>
                  </a:cubicBezTo>
                  <a:cubicBezTo>
                    <a:pt x="6205359" y="1109035"/>
                    <a:pt x="6224009" y="1137650"/>
                    <a:pt x="6236445" y="1166265"/>
                  </a:cubicBezTo>
                  <a:cubicBezTo>
                    <a:pt x="6250121" y="1194880"/>
                    <a:pt x="6257581" y="1225983"/>
                    <a:pt x="6261313" y="1257086"/>
                  </a:cubicBezTo>
                  <a:cubicBezTo>
                    <a:pt x="6263799" y="1288189"/>
                    <a:pt x="6265043" y="1319292"/>
                    <a:pt x="6261313" y="1350395"/>
                  </a:cubicBezTo>
                  <a:cubicBezTo>
                    <a:pt x="6257581" y="1381498"/>
                    <a:pt x="6250121" y="1410113"/>
                    <a:pt x="6241417" y="1439972"/>
                  </a:cubicBezTo>
                  <a:cubicBezTo>
                    <a:pt x="6236445" y="1453657"/>
                    <a:pt x="6231471" y="1468587"/>
                    <a:pt x="6226497" y="1482272"/>
                  </a:cubicBezTo>
                  <a:cubicBezTo>
                    <a:pt x="6219037" y="1497201"/>
                    <a:pt x="6212819" y="1510887"/>
                    <a:pt x="6206603" y="1524572"/>
                  </a:cubicBezTo>
                  <a:cubicBezTo>
                    <a:pt x="6199141" y="1537013"/>
                    <a:pt x="6191681" y="1549455"/>
                    <a:pt x="6184221" y="1563140"/>
                  </a:cubicBezTo>
                  <a:lnTo>
                    <a:pt x="6158109" y="1600464"/>
                  </a:lnTo>
                  <a:cubicBezTo>
                    <a:pt x="6153135" y="1606684"/>
                    <a:pt x="6145675" y="1607928"/>
                    <a:pt x="6139459" y="1602952"/>
                  </a:cubicBezTo>
                  <a:cubicBezTo>
                    <a:pt x="6134485" y="1599219"/>
                    <a:pt x="6133241" y="1591755"/>
                    <a:pt x="6136971" y="1586778"/>
                  </a:cubicBezTo>
                  <a:lnTo>
                    <a:pt x="6136971" y="1585534"/>
                  </a:lnTo>
                  <a:cubicBezTo>
                    <a:pt x="6168057" y="1537013"/>
                    <a:pt x="6192925" y="1484760"/>
                    <a:pt x="6207845" y="1430019"/>
                  </a:cubicBezTo>
                  <a:cubicBezTo>
                    <a:pt x="6222767" y="1375278"/>
                    <a:pt x="6227741" y="1318048"/>
                    <a:pt x="6221523" y="1262062"/>
                  </a:cubicBezTo>
                  <a:cubicBezTo>
                    <a:pt x="6217793" y="1234691"/>
                    <a:pt x="6210333" y="1207321"/>
                    <a:pt x="6199141" y="1182438"/>
                  </a:cubicBezTo>
                  <a:cubicBezTo>
                    <a:pt x="6189195" y="1158800"/>
                    <a:pt x="6173031" y="1136406"/>
                    <a:pt x="6153135" y="1122720"/>
                  </a:cubicBezTo>
                  <a:cubicBezTo>
                    <a:pt x="6131997" y="1109035"/>
                    <a:pt x="6107129" y="1102815"/>
                    <a:pt x="6083505" y="1106547"/>
                  </a:cubicBezTo>
                  <a:cubicBezTo>
                    <a:pt x="6059881" y="1110279"/>
                    <a:pt x="6036255" y="1122720"/>
                    <a:pt x="6017605" y="1142626"/>
                  </a:cubicBezTo>
                  <a:cubicBezTo>
                    <a:pt x="5998953" y="1160044"/>
                    <a:pt x="5985277" y="1183682"/>
                    <a:pt x="5977815" y="1208565"/>
                  </a:cubicBezTo>
                  <a:cubicBezTo>
                    <a:pt x="5971599" y="1238424"/>
                    <a:pt x="5956677" y="1269527"/>
                    <a:pt x="5935539" y="1294409"/>
                  </a:cubicBezTo>
                  <a:cubicBezTo>
                    <a:pt x="5915645" y="1319292"/>
                    <a:pt x="5888291" y="1337954"/>
                    <a:pt x="5862179" y="1352883"/>
                  </a:cubicBezTo>
                  <a:cubicBezTo>
                    <a:pt x="5836067" y="1369057"/>
                    <a:pt x="5808713" y="1381498"/>
                    <a:pt x="5781357" y="1392695"/>
                  </a:cubicBezTo>
                  <a:lnTo>
                    <a:pt x="5770167" y="1396428"/>
                  </a:lnTo>
                  <a:cubicBezTo>
                    <a:pt x="5767679" y="1398916"/>
                    <a:pt x="5763949" y="1400160"/>
                    <a:pt x="5761463" y="1401404"/>
                  </a:cubicBezTo>
                  <a:cubicBezTo>
                    <a:pt x="5755245" y="1403892"/>
                    <a:pt x="5750273" y="1406381"/>
                    <a:pt x="5745299" y="1410113"/>
                  </a:cubicBezTo>
                  <a:cubicBezTo>
                    <a:pt x="5734107" y="1418822"/>
                    <a:pt x="5724161" y="1427531"/>
                    <a:pt x="5716701" y="1438728"/>
                  </a:cubicBezTo>
                  <a:cubicBezTo>
                    <a:pt x="5699293" y="1459878"/>
                    <a:pt x="5685615" y="1484760"/>
                    <a:pt x="5675667" y="1512131"/>
                  </a:cubicBezTo>
                  <a:cubicBezTo>
                    <a:pt x="5664477" y="1538880"/>
                    <a:pt x="5655463" y="1566561"/>
                    <a:pt x="5648157" y="1594710"/>
                  </a:cubicBezTo>
                  <a:lnTo>
                    <a:pt x="5634741" y="1661107"/>
                  </a:lnTo>
                  <a:lnTo>
                    <a:pt x="5618471" y="1673867"/>
                  </a:lnTo>
                  <a:lnTo>
                    <a:pt x="5617227" y="1673867"/>
                  </a:lnTo>
                  <a:lnTo>
                    <a:pt x="5630905" y="1680087"/>
                  </a:lnTo>
                  <a:lnTo>
                    <a:pt x="5634741" y="1661107"/>
                  </a:lnTo>
                  <a:lnTo>
                    <a:pt x="5689655" y="1618037"/>
                  </a:lnTo>
                  <a:cubicBezTo>
                    <a:pt x="5716389" y="1603263"/>
                    <a:pt x="5745919" y="1592999"/>
                    <a:pt x="5777627" y="1589266"/>
                  </a:cubicBezTo>
                  <a:cubicBezTo>
                    <a:pt x="5809955" y="1585534"/>
                    <a:pt x="5843527" y="1589266"/>
                    <a:pt x="5874613" y="1604196"/>
                  </a:cubicBezTo>
                  <a:cubicBezTo>
                    <a:pt x="5889533" y="1612905"/>
                    <a:pt x="5903211" y="1624102"/>
                    <a:pt x="5914401" y="1639031"/>
                  </a:cubicBezTo>
                  <a:cubicBezTo>
                    <a:pt x="5925593" y="1652717"/>
                    <a:pt x="5933053" y="1668890"/>
                    <a:pt x="5935539" y="1686308"/>
                  </a:cubicBezTo>
                  <a:cubicBezTo>
                    <a:pt x="5939269" y="1703726"/>
                    <a:pt x="5940513" y="1719899"/>
                    <a:pt x="5938027" y="1737317"/>
                  </a:cubicBezTo>
                  <a:cubicBezTo>
                    <a:pt x="5935539" y="1753491"/>
                    <a:pt x="5933053" y="1768420"/>
                    <a:pt x="5929323" y="1783350"/>
                  </a:cubicBezTo>
                  <a:cubicBezTo>
                    <a:pt x="5919375" y="1814453"/>
                    <a:pt x="5905699" y="1841823"/>
                    <a:pt x="5888291" y="1866706"/>
                  </a:cubicBezTo>
                  <a:cubicBezTo>
                    <a:pt x="5852231" y="1917715"/>
                    <a:pt x="5807469" y="1958771"/>
                    <a:pt x="5755245" y="1989874"/>
                  </a:cubicBezTo>
                  <a:cubicBezTo>
                    <a:pt x="5749029" y="1993606"/>
                    <a:pt x="5741569" y="1992362"/>
                    <a:pt x="5737839" y="1986141"/>
                  </a:cubicBezTo>
                  <a:cubicBezTo>
                    <a:pt x="5734107" y="1981165"/>
                    <a:pt x="5735351" y="1972456"/>
                    <a:pt x="5740325" y="1968724"/>
                  </a:cubicBezTo>
                  <a:lnTo>
                    <a:pt x="5741569" y="1968724"/>
                  </a:lnTo>
                  <a:cubicBezTo>
                    <a:pt x="5762707" y="1951306"/>
                    <a:pt x="5783845" y="1931400"/>
                    <a:pt x="5802495" y="1911494"/>
                  </a:cubicBezTo>
                  <a:cubicBezTo>
                    <a:pt x="5821147" y="1890344"/>
                    <a:pt x="5839797" y="1867950"/>
                    <a:pt x="5853475" y="1845556"/>
                  </a:cubicBezTo>
                  <a:cubicBezTo>
                    <a:pt x="5868395" y="1821917"/>
                    <a:pt x="5879587" y="1797035"/>
                    <a:pt x="5887047" y="1770908"/>
                  </a:cubicBezTo>
                  <a:cubicBezTo>
                    <a:pt x="5890777" y="1758467"/>
                    <a:pt x="5892021" y="1746026"/>
                    <a:pt x="5894507" y="1732340"/>
                  </a:cubicBezTo>
                  <a:cubicBezTo>
                    <a:pt x="5896995" y="1719899"/>
                    <a:pt x="5895751" y="1707458"/>
                    <a:pt x="5893263" y="1696261"/>
                  </a:cubicBezTo>
                  <a:cubicBezTo>
                    <a:pt x="5888291" y="1672623"/>
                    <a:pt x="5874613" y="1653961"/>
                    <a:pt x="5853475" y="1641520"/>
                  </a:cubicBezTo>
                  <a:cubicBezTo>
                    <a:pt x="5833581" y="1629078"/>
                    <a:pt x="5807469" y="1625346"/>
                    <a:pt x="5781357" y="1625346"/>
                  </a:cubicBezTo>
                  <a:cubicBezTo>
                    <a:pt x="5727891" y="1629078"/>
                    <a:pt x="5674425" y="1651473"/>
                    <a:pt x="5628419" y="1685064"/>
                  </a:cubicBezTo>
                  <a:cubicBezTo>
                    <a:pt x="5624689" y="1688796"/>
                    <a:pt x="5619715" y="1688796"/>
                    <a:pt x="5617227" y="1683820"/>
                  </a:cubicBezTo>
                  <a:cubicBezTo>
                    <a:pt x="5614741" y="1682576"/>
                    <a:pt x="5614741" y="1681332"/>
                    <a:pt x="5614741" y="1678843"/>
                  </a:cubicBezTo>
                  <a:cubicBezTo>
                    <a:pt x="5619715" y="1619125"/>
                    <a:pt x="5630905" y="1559408"/>
                    <a:pt x="5652043" y="1502178"/>
                  </a:cubicBezTo>
                  <a:cubicBezTo>
                    <a:pt x="5661991" y="1474807"/>
                    <a:pt x="5674425" y="1446192"/>
                    <a:pt x="5693075" y="1420066"/>
                  </a:cubicBezTo>
                  <a:cubicBezTo>
                    <a:pt x="5703023" y="1408869"/>
                    <a:pt x="5714213" y="1396428"/>
                    <a:pt x="5726647" y="1386475"/>
                  </a:cubicBezTo>
                  <a:cubicBezTo>
                    <a:pt x="5734107" y="1381498"/>
                    <a:pt x="5740325" y="1376522"/>
                    <a:pt x="5747785" y="1372789"/>
                  </a:cubicBezTo>
                  <a:cubicBezTo>
                    <a:pt x="5751515" y="1371545"/>
                    <a:pt x="5755245" y="1369057"/>
                    <a:pt x="5758977" y="1367813"/>
                  </a:cubicBezTo>
                  <a:lnTo>
                    <a:pt x="5768923" y="1362836"/>
                  </a:lnTo>
                  <a:cubicBezTo>
                    <a:pt x="5821147" y="1339198"/>
                    <a:pt x="5873369" y="1311827"/>
                    <a:pt x="5908185" y="1270771"/>
                  </a:cubicBezTo>
                  <a:cubicBezTo>
                    <a:pt x="5915645" y="1259574"/>
                    <a:pt x="5924349" y="1249621"/>
                    <a:pt x="5929323" y="1237180"/>
                  </a:cubicBezTo>
                  <a:cubicBezTo>
                    <a:pt x="5931809" y="1230959"/>
                    <a:pt x="5934297" y="1224738"/>
                    <a:pt x="5936783" y="1218518"/>
                  </a:cubicBezTo>
                  <a:cubicBezTo>
                    <a:pt x="5938027" y="1216030"/>
                    <a:pt x="5938027" y="1212297"/>
                    <a:pt x="5939269" y="1208565"/>
                  </a:cubicBezTo>
                  <a:lnTo>
                    <a:pt x="5941757" y="1198612"/>
                  </a:lnTo>
                  <a:cubicBezTo>
                    <a:pt x="5950461" y="1166265"/>
                    <a:pt x="5966625" y="1137650"/>
                    <a:pt x="5990249" y="1114012"/>
                  </a:cubicBezTo>
                  <a:cubicBezTo>
                    <a:pt x="6012631" y="1090373"/>
                    <a:pt x="6042473" y="1071711"/>
                    <a:pt x="6077289" y="1065491"/>
                  </a:cubicBezTo>
                  <a:close/>
                  <a:moveTo>
                    <a:pt x="6333783" y="1009429"/>
                  </a:moveTo>
                  <a:cubicBezTo>
                    <a:pt x="6339995" y="1005696"/>
                    <a:pt x="6346207" y="1006941"/>
                    <a:pt x="6351177" y="1011918"/>
                  </a:cubicBezTo>
                  <a:cubicBezTo>
                    <a:pt x="6415791" y="1099024"/>
                    <a:pt x="6429459" y="1209774"/>
                    <a:pt x="6415791" y="1313057"/>
                  </a:cubicBezTo>
                  <a:cubicBezTo>
                    <a:pt x="6413307" y="1325501"/>
                    <a:pt x="6412063" y="1339189"/>
                    <a:pt x="6409579" y="1351633"/>
                  </a:cubicBezTo>
                  <a:lnTo>
                    <a:pt x="6400881" y="1388964"/>
                  </a:lnTo>
                  <a:cubicBezTo>
                    <a:pt x="6397153" y="1402652"/>
                    <a:pt x="6392183" y="1413851"/>
                    <a:pt x="6389697" y="1426295"/>
                  </a:cubicBezTo>
                  <a:cubicBezTo>
                    <a:pt x="6384727" y="1439983"/>
                    <a:pt x="6380999" y="1451183"/>
                    <a:pt x="6376029" y="1462382"/>
                  </a:cubicBezTo>
                  <a:cubicBezTo>
                    <a:pt x="6357391" y="1510913"/>
                    <a:pt x="6336267" y="1556954"/>
                    <a:pt x="6313901" y="1602996"/>
                  </a:cubicBezTo>
                  <a:cubicBezTo>
                    <a:pt x="6269169" y="1693836"/>
                    <a:pt x="6215739" y="1780942"/>
                    <a:pt x="6157337" y="1864315"/>
                  </a:cubicBezTo>
                  <a:cubicBezTo>
                    <a:pt x="6098937" y="1947688"/>
                    <a:pt x="6035567" y="2027328"/>
                    <a:pt x="5961013" y="2097013"/>
                  </a:cubicBezTo>
                  <a:cubicBezTo>
                    <a:pt x="5957285" y="2103235"/>
                    <a:pt x="5948587" y="2103235"/>
                    <a:pt x="5943617" y="2097013"/>
                  </a:cubicBezTo>
                  <a:cubicBezTo>
                    <a:pt x="5938647" y="2092035"/>
                    <a:pt x="5939889" y="2084569"/>
                    <a:pt x="5943617" y="2079592"/>
                  </a:cubicBezTo>
                  <a:cubicBezTo>
                    <a:pt x="6014443" y="2009907"/>
                    <a:pt x="6074085" y="1929022"/>
                    <a:pt x="6131243" y="1846894"/>
                  </a:cubicBezTo>
                  <a:cubicBezTo>
                    <a:pt x="6159823" y="1805829"/>
                    <a:pt x="6185917" y="1762276"/>
                    <a:pt x="6212011" y="1718723"/>
                  </a:cubicBezTo>
                  <a:cubicBezTo>
                    <a:pt x="6236861" y="1676414"/>
                    <a:pt x="6260471" y="1631617"/>
                    <a:pt x="6282837" y="1588064"/>
                  </a:cubicBezTo>
                  <a:cubicBezTo>
                    <a:pt x="6305203" y="1542022"/>
                    <a:pt x="6325085" y="1497224"/>
                    <a:pt x="6342481" y="1449938"/>
                  </a:cubicBezTo>
                  <a:cubicBezTo>
                    <a:pt x="6346207" y="1438739"/>
                    <a:pt x="6351177" y="1427540"/>
                    <a:pt x="6354905" y="1415096"/>
                  </a:cubicBezTo>
                  <a:cubicBezTo>
                    <a:pt x="6357391" y="1403896"/>
                    <a:pt x="6362361" y="1391453"/>
                    <a:pt x="6364847" y="1380253"/>
                  </a:cubicBezTo>
                  <a:lnTo>
                    <a:pt x="6373545" y="1344166"/>
                  </a:lnTo>
                  <a:cubicBezTo>
                    <a:pt x="6376029" y="1331722"/>
                    <a:pt x="6377271" y="1319279"/>
                    <a:pt x="6379757" y="1308079"/>
                  </a:cubicBezTo>
                  <a:cubicBezTo>
                    <a:pt x="6385969" y="1259549"/>
                    <a:pt x="6387213" y="1211018"/>
                    <a:pt x="6378515" y="1162488"/>
                  </a:cubicBezTo>
                  <a:cubicBezTo>
                    <a:pt x="6374787" y="1138844"/>
                    <a:pt x="6369817" y="1115201"/>
                    <a:pt x="6361119" y="1091558"/>
                  </a:cubicBezTo>
                  <a:cubicBezTo>
                    <a:pt x="6353663" y="1070404"/>
                    <a:pt x="6343723" y="1046761"/>
                    <a:pt x="6331297" y="1028095"/>
                  </a:cubicBezTo>
                  <a:lnTo>
                    <a:pt x="6330055" y="1026851"/>
                  </a:lnTo>
                  <a:cubicBezTo>
                    <a:pt x="6326327" y="1020629"/>
                    <a:pt x="6328811" y="1013163"/>
                    <a:pt x="6333783" y="1009429"/>
                  </a:cubicBezTo>
                  <a:close/>
                  <a:moveTo>
                    <a:pt x="6390253" y="880871"/>
                  </a:moveTo>
                  <a:cubicBezTo>
                    <a:pt x="6370517" y="880871"/>
                    <a:pt x="6353249" y="898141"/>
                    <a:pt x="6353249" y="919112"/>
                  </a:cubicBezTo>
                  <a:cubicBezTo>
                    <a:pt x="6353249" y="938850"/>
                    <a:pt x="6370517" y="957353"/>
                    <a:pt x="6390253" y="957353"/>
                  </a:cubicBezTo>
                  <a:cubicBezTo>
                    <a:pt x="6411221" y="957353"/>
                    <a:pt x="6428489" y="938850"/>
                    <a:pt x="6428489" y="919112"/>
                  </a:cubicBezTo>
                  <a:cubicBezTo>
                    <a:pt x="6428489" y="898141"/>
                    <a:pt x="6411221" y="880871"/>
                    <a:pt x="6390253" y="880871"/>
                  </a:cubicBezTo>
                  <a:close/>
                  <a:moveTo>
                    <a:pt x="6390253" y="856200"/>
                  </a:moveTo>
                  <a:cubicBezTo>
                    <a:pt x="6426023" y="856200"/>
                    <a:pt x="6453159" y="884572"/>
                    <a:pt x="6453159" y="919112"/>
                  </a:cubicBezTo>
                  <a:cubicBezTo>
                    <a:pt x="6453159" y="953652"/>
                    <a:pt x="6426023" y="982025"/>
                    <a:pt x="6390253" y="982025"/>
                  </a:cubicBezTo>
                  <a:cubicBezTo>
                    <a:pt x="6355717" y="982025"/>
                    <a:pt x="6328581" y="953652"/>
                    <a:pt x="6328581" y="919112"/>
                  </a:cubicBezTo>
                  <a:cubicBezTo>
                    <a:pt x="6328581" y="884572"/>
                    <a:pt x="6355717" y="856200"/>
                    <a:pt x="6390253" y="856200"/>
                  </a:cubicBezTo>
                  <a:close/>
                  <a:moveTo>
                    <a:pt x="1852040" y="695493"/>
                  </a:moveTo>
                  <a:cubicBezTo>
                    <a:pt x="1858262" y="696738"/>
                    <a:pt x="1863240" y="702962"/>
                    <a:pt x="1863240" y="709186"/>
                  </a:cubicBezTo>
                  <a:cubicBezTo>
                    <a:pt x="1855773" y="767693"/>
                    <a:pt x="1847062" y="824956"/>
                    <a:pt x="1838351" y="882218"/>
                  </a:cubicBezTo>
                  <a:cubicBezTo>
                    <a:pt x="1828395" y="939481"/>
                    <a:pt x="1818439" y="996743"/>
                    <a:pt x="1805995" y="1054006"/>
                  </a:cubicBezTo>
                  <a:cubicBezTo>
                    <a:pt x="1783594" y="1168530"/>
                    <a:pt x="1756216" y="1281810"/>
                    <a:pt x="1723860" y="1393846"/>
                  </a:cubicBezTo>
                  <a:cubicBezTo>
                    <a:pt x="1692748" y="1505881"/>
                    <a:pt x="1655414" y="1616672"/>
                    <a:pt x="1611858" y="1726217"/>
                  </a:cubicBezTo>
                  <a:cubicBezTo>
                    <a:pt x="1590702" y="1778500"/>
                    <a:pt x="1572035" y="1833273"/>
                    <a:pt x="1555857" y="1888046"/>
                  </a:cubicBezTo>
                  <a:cubicBezTo>
                    <a:pt x="1539679" y="1942818"/>
                    <a:pt x="1525990" y="1997591"/>
                    <a:pt x="1521012" y="2053609"/>
                  </a:cubicBezTo>
                  <a:cubicBezTo>
                    <a:pt x="1518523" y="2080995"/>
                    <a:pt x="1517279" y="2108382"/>
                    <a:pt x="1522256" y="2134523"/>
                  </a:cubicBezTo>
                  <a:cubicBezTo>
                    <a:pt x="1525990" y="2160665"/>
                    <a:pt x="1533457" y="2184317"/>
                    <a:pt x="1545901" y="2204234"/>
                  </a:cubicBezTo>
                  <a:cubicBezTo>
                    <a:pt x="1573280" y="2245314"/>
                    <a:pt x="1624303" y="2261496"/>
                    <a:pt x="1679059" y="2265231"/>
                  </a:cubicBezTo>
                  <a:cubicBezTo>
                    <a:pt x="1733816" y="2271455"/>
                    <a:pt x="1784839" y="2261496"/>
                    <a:pt x="1837106" y="2241579"/>
                  </a:cubicBezTo>
                  <a:cubicBezTo>
                    <a:pt x="1890618" y="2221662"/>
                    <a:pt x="1945375" y="2195520"/>
                    <a:pt x="2007598" y="2188051"/>
                  </a:cubicBezTo>
                  <a:cubicBezTo>
                    <a:pt x="2015065" y="2186806"/>
                    <a:pt x="2023776" y="2185562"/>
                    <a:pt x="2031243" y="2185562"/>
                  </a:cubicBezTo>
                  <a:cubicBezTo>
                    <a:pt x="2038710" y="2184317"/>
                    <a:pt x="2047421" y="2184317"/>
                    <a:pt x="2054888" y="2184317"/>
                  </a:cubicBezTo>
                  <a:cubicBezTo>
                    <a:pt x="2071066" y="2185562"/>
                    <a:pt x="2085999" y="2185562"/>
                    <a:pt x="2100933" y="2188051"/>
                  </a:cubicBezTo>
                  <a:lnTo>
                    <a:pt x="2123333" y="2191786"/>
                  </a:lnTo>
                  <a:cubicBezTo>
                    <a:pt x="2130800" y="2193031"/>
                    <a:pt x="2138267" y="2194275"/>
                    <a:pt x="2146978" y="2196765"/>
                  </a:cubicBezTo>
                  <a:lnTo>
                    <a:pt x="2168134" y="2202989"/>
                  </a:lnTo>
                  <a:lnTo>
                    <a:pt x="2189290" y="2207969"/>
                  </a:lnTo>
                  <a:cubicBezTo>
                    <a:pt x="2244046" y="2221662"/>
                    <a:pt x="2300047" y="2232865"/>
                    <a:pt x="2356048" y="2235355"/>
                  </a:cubicBezTo>
                  <a:cubicBezTo>
                    <a:pt x="2384671" y="2237845"/>
                    <a:pt x="2412049" y="2237845"/>
                    <a:pt x="2439427" y="2235355"/>
                  </a:cubicBezTo>
                  <a:cubicBezTo>
                    <a:pt x="2466806" y="2231620"/>
                    <a:pt x="2494184" y="2226641"/>
                    <a:pt x="2519073" y="2216682"/>
                  </a:cubicBezTo>
                  <a:cubicBezTo>
                    <a:pt x="2543963" y="2205479"/>
                    <a:pt x="2566363" y="2190541"/>
                    <a:pt x="2581297" y="2170624"/>
                  </a:cubicBezTo>
                  <a:cubicBezTo>
                    <a:pt x="2590008" y="2160665"/>
                    <a:pt x="2596230" y="2149461"/>
                    <a:pt x="2601208" y="2135768"/>
                  </a:cubicBezTo>
                  <a:cubicBezTo>
                    <a:pt x="2606186" y="2124565"/>
                    <a:pt x="2608675" y="2110871"/>
                    <a:pt x="2609919" y="2097178"/>
                  </a:cubicBezTo>
                  <a:cubicBezTo>
                    <a:pt x="2611164" y="2089709"/>
                    <a:pt x="2617386" y="2084730"/>
                    <a:pt x="2624853" y="2085975"/>
                  </a:cubicBezTo>
                  <a:cubicBezTo>
                    <a:pt x="2631075" y="2087220"/>
                    <a:pt x="2636053" y="2092199"/>
                    <a:pt x="2636053" y="2099668"/>
                  </a:cubicBezTo>
                  <a:cubicBezTo>
                    <a:pt x="2633564" y="2129544"/>
                    <a:pt x="2624853" y="2161910"/>
                    <a:pt x="2606186" y="2189296"/>
                  </a:cubicBezTo>
                  <a:cubicBezTo>
                    <a:pt x="2597475" y="2201744"/>
                    <a:pt x="2586274" y="2212948"/>
                    <a:pt x="2572585" y="2222907"/>
                  </a:cubicBezTo>
                  <a:cubicBezTo>
                    <a:pt x="2560141" y="2232865"/>
                    <a:pt x="2546451" y="2240334"/>
                    <a:pt x="2532762" y="2247803"/>
                  </a:cubicBezTo>
                  <a:cubicBezTo>
                    <a:pt x="2504140" y="2260252"/>
                    <a:pt x="2474273" y="2267721"/>
                    <a:pt x="2444405" y="2272700"/>
                  </a:cubicBezTo>
                  <a:cubicBezTo>
                    <a:pt x="2414538" y="2276435"/>
                    <a:pt x="2384671" y="2277679"/>
                    <a:pt x="2354804" y="2276435"/>
                  </a:cubicBezTo>
                  <a:cubicBezTo>
                    <a:pt x="2293825" y="2275190"/>
                    <a:pt x="2235335" y="2265231"/>
                    <a:pt x="2178090" y="2251538"/>
                  </a:cubicBezTo>
                  <a:lnTo>
                    <a:pt x="2156934" y="2246558"/>
                  </a:lnTo>
                  <a:lnTo>
                    <a:pt x="2135778" y="2241579"/>
                  </a:lnTo>
                  <a:cubicBezTo>
                    <a:pt x="2129556" y="2240334"/>
                    <a:pt x="2123333" y="2239090"/>
                    <a:pt x="2115866" y="2237845"/>
                  </a:cubicBezTo>
                  <a:lnTo>
                    <a:pt x="2095955" y="2235355"/>
                  </a:lnTo>
                  <a:cubicBezTo>
                    <a:pt x="2082266" y="2232865"/>
                    <a:pt x="2068577" y="2232865"/>
                    <a:pt x="2054888" y="2232865"/>
                  </a:cubicBezTo>
                  <a:cubicBezTo>
                    <a:pt x="2048665" y="2232865"/>
                    <a:pt x="2041199" y="2232865"/>
                    <a:pt x="2034976" y="2234110"/>
                  </a:cubicBezTo>
                  <a:cubicBezTo>
                    <a:pt x="2028754" y="2234110"/>
                    <a:pt x="2021287" y="2235355"/>
                    <a:pt x="2015065" y="2235355"/>
                  </a:cubicBezTo>
                  <a:cubicBezTo>
                    <a:pt x="1961553" y="2242824"/>
                    <a:pt x="1911774" y="2267721"/>
                    <a:pt x="1855773" y="2288883"/>
                  </a:cubicBezTo>
                  <a:cubicBezTo>
                    <a:pt x="1828395" y="2300086"/>
                    <a:pt x="1798528" y="2310045"/>
                    <a:pt x="1766172" y="2313780"/>
                  </a:cubicBezTo>
                  <a:cubicBezTo>
                    <a:pt x="1758705" y="2316269"/>
                    <a:pt x="1751238" y="2316269"/>
                    <a:pt x="1743771" y="2317514"/>
                  </a:cubicBezTo>
                  <a:cubicBezTo>
                    <a:pt x="1736305" y="2317514"/>
                    <a:pt x="1727593" y="2318759"/>
                    <a:pt x="1720126" y="2318759"/>
                  </a:cubicBezTo>
                  <a:cubicBezTo>
                    <a:pt x="1705193" y="2318759"/>
                    <a:pt x="1689015" y="2320004"/>
                    <a:pt x="1674081" y="2317514"/>
                  </a:cubicBezTo>
                  <a:cubicBezTo>
                    <a:pt x="1642970" y="2315024"/>
                    <a:pt x="1611858" y="2310045"/>
                    <a:pt x="1581991" y="2296352"/>
                  </a:cubicBezTo>
                  <a:cubicBezTo>
                    <a:pt x="1567057" y="2290128"/>
                    <a:pt x="1550879" y="2281414"/>
                    <a:pt x="1538435" y="2271455"/>
                  </a:cubicBezTo>
                  <a:cubicBezTo>
                    <a:pt x="1524745" y="2261496"/>
                    <a:pt x="1513545" y="2247803"/>
                    <a:pt x="1503589" y="2232865"/>
                  </a:cubicBezTo>
                  <a:cubicBezTo>
                    <a:pt x="1484923" y="2204234"/>
                    <a:pt x="1474967" y="2173113"/>
                    <a:pt x="1471233" y="2140748"/>
                  </a:cubicBezTo>
                  <a:cubicBezTo>
                    <a:pt x="1466256" y="2109627"/>
                    <a:pt x="1467500" y="2078506"/>
                    <a:pt x="1471233" y="2048630"/>
                  </a:cubicBezTo>
                  <a:cubicBezTo>
                    <a:pt x="1476211" y="1987633"/>
                    <a:pt x="1491145" y="1930370"/>
                    <a:pt x="1508567" y="1873108"/>
                  </a:cubicBezTo>
                  <a:cubicBezTo>
                    <a:pt x="1524745" y="1817090"/>
                    <a:pt x="1544657" y="1762317"/>
                    <a:pt x="1567057" y="1707545"/>
                  </a:cubicBezTo>
                  <a:cubicBezTo>
                    <a:pt x="1609369" y="1600489"/>
                    <a:pt x="1649192" y="1492188"/>
                    <a:pt x="1682793" y="1381398"/>
                  </a:cubicBezTo>
                  <a:cubicBezTo>
                    <a:pt x="1715149" y="1271852"/>
                    <a:pt x="1745016" y="1159817"/>
                    <a:pt x="1771150" y="1046536"/>
                  </a:cubicBezTo>
                  <a:cubicBezTo>
                    <a:pt x="1797283" y="934501"/>
                    <a:pt x="1819684" y="819976"/>
                    <a:pt x="1837106" y="706696"/>
                  </a:cubicBezTo>
                  <a:lnTo>
                    <a:pt x="1837106" y="705451"/>
                  </a:lnTo>
                  <a:cubicBezTo>
                    <a:pt x="1838351" y="699227"/>
                    <a:pt x="1844573" y="694248"/>
                    <a:pt x="1852040" y="695493"/>
                  </a:cubicBezTo>
                  <a:close/>
                  <a:moveTo>
                    <a:pt x="1334989" y="678670"/>
                  </a:moveTo>
                  <a:cubicBezTo>
                    <a:pt x="1337944" y="679908"/>
                    <a:pt x="1340433" y="682384"/>
                    <a:pt x="1341677" y="685478"/>
                  </a:cubicBezTo>
                  <a:cubicBezTo>
                    <a:pt x="1345409" y="690429"/>
                    <a:pt x="1342921" y="697855"/>
                    <a:pt x="1336700" y="701568"/>
                  </a:cubicBezTo>
                  <a:cubicBezTo>
                    <a:pt x="1264533" y="749838"/>
                    <a:pt x="1183656" y="789445"/>
                    <a:pt x="1099046" y="817912"/>
                  </a:cubicBezTo>
                  <a:cubicBezTo>
                    <a:pt x="1056741" y="832764"/>
                    <a:pt x="1013192" y="843904"/>
                    <a:pt x="969643" y="852568"/>
                  </a:cubicBezTo>
                  <a:cubicBezTo>
                    <a:pt x="926094" y="861232"/>
                    <a:pt x="881301" y="866182"/>
                    <a:pt x="835263" y="868658"/>
                  </a:cubicBezTo>
                  <a:cubicBezTo>
                    <a:pt x="790470" y="869895"/>
                    <a:pt x="745676" y="867420"/>
                    <a:pt x="699639" y="861232"/>
                  </a:cubicBezTo>
                  <a:cubicBezTo>
                    <a:pt x="656090" y="855043"/>
                    <a:pt x="611296" y="845141"/>
                    <a:pt x="568992" y="831527"/>
                  </a:cubicBezTo>
                  <a:cubicBezTo>
                    <a:pt x="526687" y="817912"/>
                    <a:pt x="484382" y="799346"/>
                    <a:pt x="444566" y="778306"/>
                  </a:cubicBezTo>
                  <a:cubicBezTo>
                    <a:pt x="405994" y="756027"/>
                    <a:pt x="368666" y="731273"/>
                    <a:pt x="335071" y="699093"/>
                  </a:cubicBezTo>
                  <a:cubicBezTo>
                    <a:pt x="330094" y="695380"/>
                    <a:pt x="330094" y="686716"/>
                    <a:pt x="335071" y="681765"/>
                  </a:cubicBezTo>
                  <a:cubicBezTo>
                    <a:pt x="340048" y="678052"/>
                    <a:pt x="346269" y="676814"/>
                    <a:pt x="351246" y="680527"/>
                  </a:cubicBezTo>
                  <a:lnTo>
                    <a:pt x="352490" y="680527"/>
                  </a:lnTo>
                  <a:cubicBezTo>
                    <a:pt x="386085" y="704043"/>
                    <a:pt x="424657" y="725084"/>
                    <a:pt x="463230" y="742412"/>
                  </a:cubicBezTo>
                  <a:cubicBezTo>
                    <a:pt x="503046" y="758502"/>
                    <a:pt x="541618" y="773355"/>
                    <a:pt x="582678" y="783256"/>
                  </a:cubicBezTo>
                  <a:cubicBezTo>
                    <a:pt x="664800" y="805535"/>
                    <a:pt x="749409" y="814199"/>
                    <a:pt x="834019" y="811723"/>
                  </a:cubicBezTo>
                  <a:cubicBezTo>
                    <a:pt x="918629" y="808010"/>
                    <a:pt x="1001994" y="794396"/>
                    <a:pt x="1084115" y="770879"/>
                  </a:cubicBezTo>
                  <a:cubicBezTo>
                    <a:pt x="1167480" y="747363"/>
                    <a:pt x="1247113" y="716420"/>
                    <a:pt x="1325501" y="679289"/>
                  </a:cubicBezTo>
                  <a:cubicBezTo>
                    <a:pt x="1328612" y="677433"/>
                    <a:pt x="1332034" y="677433"/>
                    <a:pt x="1334989" y="678670"/>
                  </a:cubicBezTo>
                  <a:close/>
                  <a:moveTo>
                    <a:pt x="3334319" y="430139"/>
                  </a:moveTo>
                  <a:cubicBezTo>
                    <a:pt x="3662865" y="430139"/>
                    <a:pt x="3930431" y="696460"/>
                    <a:pt x="3930431" y="1025005"/>
                  </a:cubicBezTo>
                  <a:cubicBezTo>
                    <a:pt x="3930431" y="1353551"/>
                    <a:pt x="3662865" y="1621116"/>
                    <a:pt x="3334319" y="1621116"/>
                  </a:cubicBezTo>
                  <a:cubicBezTo>
                    <a:pt x="3005773" y="1621116"/>
                    <a:pt x="2738209" y="1353551"/>
                    <a:pt x="2738209" y="1025005"/>
                  </a:cubicBezTo>
                  <a:cubicBezTo>
                    <a:pt x="2738209" y="696460"/>
                    <a:pt x="3005773" y="430139"/>
                    <a:pt x="3334319" y="430139"/>
                  </a:cubicBezTo>
                  <a:close/>
                  <a:moveTo>
                    <a:pt x="3334319" y="389004"/>
                  </a:moveTo>
                  <a:cubicBezTo>
                    <a:pt x="2983337" y="389004"/>
                    <a:pt x="2697073" y="674022"/>
                    <a:pt x="2697073" y="1025005"/>
                  </a:cubicBezTo>
                  <a:cubicBezTo>
                    <a:pt x="2697073" y="1375988"/>
                    <a:pt x="2983337" y="1662251"/>
                    <a:pt x="3334319" y="1662251"/>
                  </a:cubicBezTo>
                  <a:cubicBezTo>
                    <a:pt x="3685303" y="1662251"/>
                    <a:pt x="3970321" y="1375988"/>
                    <a:pt x="3970321" y="1025005"/>
                  </a:cubicBezTo>
                  <a:cubicBezTo>
                    <a:pt x="3970321" y="674022"/>
                    <a:pt x="3685303" y="389004"/>
                    <a:pt x="3334319" y="389004"/>
                  </a:cubicBezTo>
                  <a:close/>
                  <a:moveTo>
                    <a:pt x="3334319" y="364112"/>
                  </a:moveTo>
                  <a:cubicBezTo>
                    <a:pt x="3698993" y="364112"/>
                    <a:pt x="3996457" y="660331"/>
                    <a:pt x="3996457" y="1025005"/>
                  </a:cubicBezTo>
                  <a:cubicBezTo>
                    <a:pt x="3996457" y="1389679"/>
                    <a:pt x="3698993" y="1687143"/>
                    <a:pt x="3334319" y="1687143"/>
                  </a:cubicBezTo>
                  <a:cubicBezTo>
                    <a:pt x="2969645" y="1687143"/>
                    <a:pt x="2672181" y="1389679"/>
                    <a:pt x="2672181" y="1025005"/>
                  </a:cubicBezTo>
                  <a:cubicBezTo>
                    <a:pt x="2672181" y="660331"/>
                    <a:pt x="2969645" y="364112"/>
                    <a:pt x="3334319" y="364112"/>
                  </a:cubicBezTo>
                  <a:close/>
                  <a:moveTo>
                    <a:pt x="3334319" y="251962"/>
                  </a:moveTo>
                  <a:cubicBezTo>
                    <a:pt x="2907341" y="251962"/>
                    <a:pt x="2561276" y="599271"/>
                    <a:pt x="2561276" y="1025005"/>
                  </a:cubicBezTo>
                  <a:cubicBezTo>
                    <a:pt x="2561276" y="1451984"/>
                    <a:pt x="2907341" y="1798048"/>
                    <a:pt x="3334319" y="1798048"/>
                  </a:cubicBezTo>
                  <a:cubicBezTo>
                    <a:pt x="3760053" y="1798048"/>
                    <a:pt x="4107363" y="1451984"/>
                    <a:pt x="4107363" y="1025005"/>
                  </a:cubicBezTo>
                  <a:cubicBezTo>
                    <a:pt x="4107363" y="599271"/>
                    <a:pt x="3760053" y="251962"/>
                    <a:pt x="3334319" y="251962"/>
                  </a:cubicBezTo>
                  <a:close/>
                  <a:moveTo>
                    <a:pt x="3334319" y="214617"/>
                  </a:moveTo>
                  <a:cubicBezTo>
                    <a:pt x="3781215" y="214617"/>
                    <a:pt x="4145953" y="578109"/>
                    <a:pt x="4145953" y="1025005"/>
                  </a:cubicBezTo>
                  <a:cubicBezTo>
                    <a:pt x="4145953" y="1473146"/>
                    <a:pt x="3781215" y="1836638"/>
                    <a:pt x="3334319" y="1836638"/>
                  </a:cubicBezTo>
                  <a:cubicBezTo>
                    <a:pt x="2887423" y="1836638"/>
                    <a:pt x="2522686" y="1473146"/>
                    <a:pt x="2522686" y="1025005"/>
                  </a:cubicBezTo>
                  <a:cubicBezTo>
                    <a:pt x="2522686" y="578109"/>
                    <a:pt x="2887423" y="214617"/>
                    <a:pt x="3334319" y="214617"/>
                  </a:cubicBezTo>
                  <a:close/>
                  <a:moveTo>
                    <a:pt x="474270" y="5324"/>
                  </a:moveTo>
                  <a:lnTo>
                    <a:pt x="534026" y="5324"/>
                  </a:lnTo>
                  <a:cubicBezTo>
                    <a:pt x="553945" y="5324"/>
                    <a:pt x="573863" y="6567"/>
                    <a:pt x="593782" y="6567"/>
                  </a:cubicBezTo>
                  <a:cubicBezTo>
                    <a:pt x="613701" y="7809"/>
                    <a:pt x="633619" y="7809"/>
                    <a:pt x="653538" y="9052"/>
                  </a:cubicBezTo>
                  <a:lnTo>
                    <a:pt x="712049" y="14023"/>
                  </a:lnTo>
                  <a:lnTo>
                    <a:pt x="741927" y="15266"/>
                  </a:lnTo>
                  <a:lnTo>
                    <a:pt x="771805" y="17751"/>
                  </a:lnTo>
                  <a:lnTo>
                    <a:pt x="831561" y="25208"/>
                  </a:lnTo>
                  <a:cubicBezTo>
                    <a:pt x="851479" y="26451"/>
                    <a:pt x="870153" y="30179"/>
                    <a:pt x="890072" y="33907"/>
                  </a:cubicBezTo>
                  <a:lnTo>
                    <a:pt x="948583" y="43850"/>
                  </a:lnTo>
                  <a:cubicBezTo>
                    <a:pt x="1105442" y="71190"/>
                    <a:pt x="1258567" y="124629"/>
                    <a:pt x="1399242" y="200438"/>
                  </a:cubicBezTo>
                  <a:cubicBezTo>
                    <a:pt x="1539918" y="277490"/>
                    <a:pt x="1669389" y="371940"/>
                    <a:pt x="1771472" y="496217"/>
                  </a:cubicBezTo>
                  <a:cubicBezTo>
                    <a:pt x="1776452" y="501188"/>
                    <a:pt x="1776452" y="509887"/>
                    <a:pt x="1770227" y="514858"/>
                  </a:cubicBezTo>
                  <a:cubicBezTo>
                    <a:pt x="1765248" y="518587"/>
                    <a:pt x="1757778" y="517344"/>
                    <a:pt x="1752799" y="513615"/>
                  </a:cubicBezTo>
                  <a:lnTo>
                    <a:pt x="1752799" y="512373"/>
                  </a:lnTo>
                  <a:cubicBezTo>
                    <a:pt x="1727900" y="483789"/>
                    <a:pt x="1699267" y="456448"/>
                    <a:pt x="1670634" y="429107"/>
                  </a:cubicBezTo>
                  <a:cubicBezTo>
                    <a:pt x="1656940" y="416680"/>
                    <a:pt x="1640756" y="404252"/>
                    <a:pt x="1627062" y="391824"/>
                  </a:cubicBezTo>
                  <a:lnTo>
                    <a:pt x="1579755" y="355784"/>
                  </a:lnTo>
                  <a:cubicBezTo>
                    <a:pt x="1518754" y="309802"/>
                    <a:pt x="1450284" y="268790"/>
                    <a:pt x="1383059" y="232750"/>
                  </a:cubicBezTo>
                  <a:lnTo>
                    <a:pt x="1329527" y="206652"/>
                  </a:lnTo>
                  <a:lnTo>
                    <a:pt x="1277241" y="183039"/>
                  </a:lnTo>
                  <a:lnTo>
                    <a:pt x="1249853" y="171855"/>
                  </a:lnTo>
                  <a:cubicBezTo>
                    <a:pt x="1241138" y="168126"/>
                    <a:pt x="1232424" y="165641"/>
                    <a:pt x="1222464" y="160670"/>
                  </a:cubicBezTo>
                  <a:lnTo>
                    <a:pt x="1167688" y="142028"/>
                  </a:lnTo>
                  <a:cubicBezTo>
                    <a:pt x="1149014" y="134572"/>
                    <a:pt x="1130341" y="129600"/>
                    <a:pt x="1111667" y="123387"/>
                  </a:cubicBezTo>
                  <a:cubicBezTo>
                    <a:pt x="1092993" y="118416"/>
                    <a:pt x="1075564" y="112202"/>
                    <a:pt x="1055646" y="108473"/>
                  </a:cubicBezTo>
                  <a:lnTo>
                    <a:pt x="998379" y="94803"/>
                  </a:lnTo>
                  <a:cubicBezTo>
                    <a:pt x="979706" y="91075"/>
                    <a:pt x="961032" y="86104"/>
                    <a:pt x="941113" y="83618"/>
                  </a:cubicBezTo>
                  <a:lnTo>
                    <a:pt x="883847" y="74919"/>
                  </a:lnTo>
                  <a:cubicBezTo>
                    <a:pt x="865173" y="71190"/>
                    <a:pt x="845255" y="67462"/>
                    <a:pt x="826581" y="66219"/>
                  </a:cubicBezTo>
                  <a:cubicBezTo>
                    <a:pt x="786744" y="62491"/>
                    <a:pt x="748151" y="56277"/>
                    <a:pt x="709559" y="53792"/>
                  </a:cubicBezTo>
                  <a:lnTo>
                    <a:pt x="651048" y="50063"/>
                  </a:lnTo>
                  <a:cubicBezTo>
                    <a:pt x="631129" y="47578"/>
                    <a:pt x="612456" y="47578"/>
                    <a:pt x="592537" y="47578"/>
                  </a:cubicBezTo>
                  <a:cubicBezTo>
                    <a:pt x="572618" y="46335"/>
                    <a:pt x="553945" y="45092"/>
                    <a:pt x="534026" y="45092"/>
                  </a:cubicBezTo>
                  <a:lnTo>
                    <a:pt x="475515" y="45092"/>
                  </a:lnTo>
                  <a:cubicBezTo>
                    <a:pt x="397085" y="45092"/>
                    <a:pt x="318655" y="50063"/>
                    <a:pt x="241471" y="61248"/>
                  </a:cubicBezTo>
                  <a:cubicBezTo>
                    <a:pt x="222797" y="63734"/>
                    <a:pt x="202878" y="66219"/>
                    <a:pt x="184205" y="69948"/>
                  </a:cubicBezTo>
                  <a:cubicBezTo>
                    <a:pt x="175490" y="72433"/>
                    <a:pt x="165531" y="73676"/>
                    <a:pt x="155571" y="76161"/>
                  </a:cubicBezTo>
                  <a:lnTo>
                    <a:pt x="128183" y="82375"/>
                  </a:lnTo>
                  <a:cubicBezTo>
                    <a:pt x="108265" y="87346"/>
                    <a:pt x="90836" y="92317"/>
                    <a:pt x="72162" y="98531"/>
                  </a:cubicBezTo>
                  <a:cubicBezTo>
                    <a:pt x="53488" y="104745"/>
                    <a:pt x="36060" y="112202"/>
                    <a:pt x="19876" y="120901"/>
                  </a:cubicBezTo>
                  <a:lnTo>
                    <a:pt x="18631" y="120901"/>
                  </a:lnTo>
                  <a:cubicBezTo>
                    <a:pt x="12406" y="123387"/>
                    <a:pt x="4937" y="122144"/>
                    <a:pt x="1202" y="115930"/>
                  </a:cubicBezTo>
                  <a:cubicBezTo>
                    <a:pt x="-1288" y="109716"/>
                    <a:pt x="-43" y="102260"/>
                    <a:pt x="6182" y="98531"/>
                  </a:cubicBezTo>
                  <a:cubicBezTo>
                    <a:pt x="24855" y="87346"/>
                    <a:pt x="43529" y="79890"/>
                    <a:pt x="62203" y="72433"/>
                  </a:cubicBezTo>
                  <a:cubicBezTo>
                    <a:pt x="80877" y="64977"/>
                    <a:pt x="100795" y="58763"/>
                    <a:pt x="119469" y="53792"/>
                  </a:cubicBezTo>
                  <a:lnTo>
                    <a:pt x="148102" y="45092"/>
                  </a:lnTo>
                  <a:cubicBezTo>
                    <a:pt x="158061" y="42607"/>
                    <a:pt x="168021" y="40121"/>
                    <a:pt x="176735" y="37636"/>
                  </a:cubicBezTo>
                  <a:cubicBezTo>
                    <a:pt x="196654" y="33907"/>
                    <a:pt x="216572" y="30179"/>
                    <a:pt x="236491" y="26451"/>
                  </a:cubicBezTo>
                  <a:cubicBezTo>
                    <a:pt x="314921" y="14023"/>
                    <a:pt x="394595" y="7809"/>
                    <a:pt x="474270" y="5324"/>
                  </a:cubicBezTo>
                  <a:close/>
                  <a:moveTo>
                    <a:pt x="3585835" y="338"/>
                  </a:moveTo>
                  <a:cubicBezTo>
                    <a:pt x="3631901" y="-905"/>
                    <a:pt x="3677967" y="4066"/>
                    <a:pt x="3724035" y="6552"/>
                  </a:cubicBezTo>
                  <a:cubicBezTo>
                    <a:pt x="3747689" y="9038"/>
                    <a:pt x="3771345" y="12767"/>
                    <a:pt x="3793757" y="15253"/>
                  </a:cubicBezTo>
                  <a:lnTo>
                    <a:pt x="3828617" y="18981"/>
                  </a:lnTo>
                  <a:cubicBezTo>
                    <a:pt x="3839823" y="20224"/>
                    <a:pt x="3851029" y="22710"/>
                    <a:pt x="3862233" y="25196"/>
                  </a:cubicBezTo>
                  <a:lnTo>
                    <a:pt x="3930711" y="37625"/>
                  </a:lnTo>
                  <a:cubicBezTo>
                    <a:pt x="3953121" y="42596"/>
                    <a:pt x="3975533" y="48811"/>
                    <a:pt x="3999189" y="53782"/>
                  </a:cubicBezTo>
                  <a:lnTo>
                    <a:pt x="4031559" y="61240"/>
                  </a:lnTo>
                  <a:lnTo>
                    <a:pt x="4050235" y="66211"/>
                  </a:lnTo>
                  <a:lnTo>
                    <a:pt x="4065175" y="71183"/>
                  </a:lnTo>
                  <a:lnTo>
                    <a:pt x="4132409" y="91069"/>
                  </a:lnTo>
                  <a:cubicBezTo>
                    <a:pt x="4143613" y="94798"/>
                    <a:pt x="4154819" y="97284"/>
                    <a:pt x="4166025" y="101013"/>
                  </a:cubicBezTo>
                  <a:lnTo>
                    <a:pt x="4198395" y="113442"/>
                  </a:lnTo>
                  <a:lnTo>
                    <a:pt x="4263137" y="137057"/>
                  </a:lnTo>
                  <a:cubicBezTo>
                    <a:pt x="4306713" y="154457"/>
                    <a:pt x="4347801" y="173101"/>
                    <a:pt x="4390131" y="191744"/>
                  </a:cubicBezTo>
                  <a:cubicBezTo>
                    <a:pt x="4396357" y="194230"/>
                    <a:pt x="4400093" y="201688"/>
                    <a:pt x="4396357" y="207902"/>
                  </a:cubicBezTo>
                  <a:cubicBezTo>
                    <a:pt x="4395111" y="214117"/>
                    <a:pt x="4387641" y="217845"/>
                    <a:pt x="4381417" y="215359"/>
                  </a:cubicBezTo>
                  <a:lnTo>
                    <a:pt x="4380171" y="215359"/>
                  </a:lnTo>
                  <a:lnTo>
                    <a:pt x="4316675" y="191744"/>
                  </a:lnTo>
                  <a:cubicBezTo>
                    <a:pt x="4295509" y="184287"/>
                    <a:pt x="4273097" y="174344"/>
                    <a:pt x="4251933" y="168129"/>
                  </a:cubicBezTo>
                  <a:lnTo>
                    <a:pt x="4187189" y="148243"/>
                  </a:lnTo>
                  <a:lnTo>
                    <a:pt x="4153573" y="137057"/>
                  </a:lnTo>
                  <a:cubicBezTo>
                    <a:pt x="4143613" y="134571"/>
                    <a:pt x="4132409" y="130842"/>
                    <a:pt x="4121203" y="128356"/>
                  </a:cubicBezTo>
                  <a:lnTo>
                    <a:pt x="4056461" y="109713"/>
                  </a:lnTo>
                  <a:lnTo>
                    <a:pt x="4039029" y="105984"/>
                  </a:lnTo>
                  <a:lnTo>
                    <a:pt x="4022845" y="102256"/>
                  </a:lnTo>
                  <a:lnTo>
                    <a:pt x="3989229" y="94798"/>
                  </a:lnTo>
                  <a:cubicBezTo>
                    <a:pt x="3966817" y="91069"/>
                    <a:pt x="3944407" y="84855"/>
                    <a:pt x="3923241" y="81126"/>
                  </a:cubicBezTo>
                  <a:lnTo>
                    <a:pt x="3856009" y="71183"/>
                  </a:lnTo>
                  <a:cubicBezTo>
                    <a:pt x="3832353" y="67454"/>
                    <a:pt x="3809943" y="63726"/>
                    <a:pt x="3787531" y="61240"/>
                  </a:cubicBezTo>
                  <a:cubicBezTo>
                    <a:pt x="3766365" y="58754"/>
                    <a:pt x="3742709" y="56268"/>
                    <a:pt x="3721545" y="55025"/>
                  </a:cubicBezTo>
                  <a:cubicBezTo>
                    <a:pt x="3675477" y="52540"/>
                    <a:pt x="3630657" y="48811"/>
                    <a:pt x="3584589" y="50054"/>
                  </a:cubicBezTo>
                  <a:cubicBezTo>
                    <a:pt x="3539769" y="47568"/>
                    <a:pt x="3494947" y="51297"/>
                    <a:pt x="3448879" y="53782"/>
                  </a:cubicBezTo>
                  <a:cubicBezTo>
                    <a:pt x="3404059" y="57511"/>
                    <a:pt x="3359237" y="61240"/>
                    <a:pt x="3314415" y="68697"/>
                  </a:cubicBezTo>
                  <a:cubicBezTo>
                    <a:pt x="3224773" y="81126"/>
                    <a:pt x="3136375" y="101013"/>
                    <a:pt x="3050467" y="128356"/>
                  </a:cubicBezTo>
                  <a:cubicBezTo>
                    <a:pt x="3006889" y="142028"/>
                    <a:pt x="2964559" y="155700"/>
                    <a:pt x="2922227" y="173101"/>
                  </a:cubicBezTo>
                  <a:cubicBezTo>
                    <a:pt x="2901061" y="180558"/>
                    <a:pt x="2879895" y="190501"/>
                    <a:pt x="2859975" y="199202"/>
                  </a:cubicBezTo>
                  <a:cubicBezTo>
                    <a:pt x="2837565" y="207902"/>
                    <a:pt x="2818889" y="217845"/>
                    <a:pt x="2797723" y="227789"/>
                  </a:cubicBezTo>
                  <a:cubicBezTo>
                    <a:pt x="2715551" y="266318"/>
                    <a:pt x="2637112" y="312306"/>
                    <a:pt x="2562410" y="363265"/>
                  </a:cubicBezTo>
                  <a:cubicBezTo>
                    <a:pt x="2487707" y="412981"/>
                    <a:pt x="2414250" y="470154"/>
                    <a:pt x="2350753" y="532299"/>
                  </a:cubicBezTo>
                  <a:lnTo>
                    <a:pt x="2349508" y="533542"/>
                  </a:lnTo>
                  <a:cubicBezTo>
                    <a:pt x="2344528" y="537271"/>
                    <a:pt x="2337057" y="537271"/>
                    <a:pt x="2332077" y="532299"/>
                  </a:cubicBezTo>
                  <a:cubicBezTo>
                    <a:pt x="2327097" y="527327"/>
                    <a:pt x="2327097" y="519870"/>
                    <a:pt x="2330832" y="514898"/>
                  </a:cubicBezTo>
                  <a:cubicBezTo>
                    <a:pt x="2363203" y="480097"/>
                    <a:pt x="2396819" y="449025"/>
                    <a:pt x="2431680" y="417952"/>
                  </a:cubicBezTo>
                  <a:cubicBezTo>
                    <a:pt x="2466542" y="388123"/>
                    <a:pt x="2502648" y="359536"/>
                    <a:pt x="2541244" y="332192"/>
                  </a:cubicBezTo>
                  <a:cubicBezTo>
                    <a:pt x="2615947" y="277505"/>
                    <a:pt x="2695629" y="230274"/>
                    <a:pt x="2777803" y="188016"/>
                  </a:cubicBezTo>
                  <a:cubicBezTo>
                    <a:pt x="2798967" y="176830"/>
                    <a:pt x="2818889" y="166886"/>
                    <a:pt x="2840055" y="156943"/>
                  </a:cubicBezTo>
                  <a:cubicBezTo>
                    <a:pt x="2862465" y="148243"/>
                    <a:pt x="2883631" y="137057"/>
                    <a:pt x="2904797" y="129599"/>
                  </a:cubicBezTo>
                  <a:cubicBezTo>
                    <a:pt x="2948373" y="112199"/>
                    <a:pt x="2991949" y="96041"/>
                    <a:pt x="3035525" y="82369"/>
                  </a:cubicBezTo>
                  <a:cubicBezTo>
                    <a:pt x="3123923" y="53782"/>
                    <a:pt x="3214813" y="32653"/>
                    <a:pt x="3306945" y="17738"/>
                  </a:cubicBezTo>
                  <a:cubicBezTo>
                    <a:pt x="3353011" y="10281"/>
                    <a:pt x="3399079" y="6552"/>
                    <a:pt x="3446389" y="2824"/>
                  </a:cubicBezTo>
                  <a:cubicBezTo>
                    <a:pt x="3492457" y="1581"/>
                    <a:pt x="3538523" y="-905"/>
                    <a:pt x="3585835" y="338"/>
                  </a:cubicBezTo>
                  <a:close/>
                </a:path>
              </a:pathLst>
            </a:custGeom>
            <a:solidFill>
              <a:srgbClr val="8BACB1"/>
            </a:solidFill>
            <a:ln cap="flat">
              <a:noFill/>
              <a:prstDash val="solid"/>
            </a:ln>
          </p:spPr>
          <p:txBody>
            <a:bodyPr vert="horz" wrap="square" lIns="45000" tIns="22500" rIns="45000" bIns="22500" anchor="ctr" anchorCtr="1" compatLnSpc="0">
              <a:noAutofit/>
            </a:bodyPr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2" name="Freeform: Shape 500">
              <a:extLst>
                <a:ext uri="{FF2B5EF4-FFF2-40B4-BE49-F238E27FC236}">
                  <a16:creationId xmlns:a16="http://schemas.microsoft.com/office/drawing/2014/main" id="{615D640B-2356-2F78-8F9B-3BBCB1E392C3}"/>
                </a:ext>
              </a:extLst>
            </p:cNvPr>
            <p:cNvSpPr/>
            <p:nvPr/>
          </p:nvSpPr>
          <p:spPr>
            <a:xfrm>
              <a:off x="21502569" y="9598522"/>
              <a:ext cx="2506449" cy="4119736"/>
            </a:xfrm>
            <a:custGeom>
              <a:avLst/>
              <a:gdLst>
                <a:gd name="connsiteX0" fmla="*/ 1458816 w 3272001"/>
                <a:gd name="connsiteY0" fmla="*/ 0 h 5485220"/>
                <a:gd name="connsiteX1" fmla="*/ 1704070 w 3272001"/>
                <a:gd name="connsiteY1" fmla="*/ 0 h 5485220"/>
                <a:gd name="connsiteX2" fmla="*/ 1710294 w 3272001"/>
                <a:gd name="connsiteY2" fmla="*/ 4982 h 5485220"/>
                <a:gd name="connsiteX3" fmla="*/ 3271448 w 3272001"/>
                <a:gd name="connsiteY3" fmla="*/ 5476501 h 5485220"/>
                <a:gd name="connsiteX4" fmla="*/ 3271448 w 3272001"/>
                <a:gd name="connsiteY4" fmla="*/ 5481483 h 5485220"/>
                <a:gd name="connsiteX5" fmla="*/ 3265224 w 3272001"/>
                <a:gd name="connsiteY5" fmla="*/ 5485220 h 5485220"/>
                <a:gd name="connsiteX6" fmla="*/ 2990092 w 3272001"/>
                <a:gd name="connsiteY6" fmla="*/ 5485220 h 5485220"/>
                <a:gd name="connsiteX7" fmla="*/ 2983868 w 3272001"/>
                <a:gd name="connsiteY7" fmla="*/ 5480238 h 5485220"/>
                <a:gd name="connsiteX8" fmla="*/ 2881782 w 3272001"/>
                <a:gd name="connsiteY8" fmla="*/ 5117795 h 5485220"/>
                <a:gd name="connsiteX9" fmla="*/ 2962704 w 3272001"/>
                <a:gd name="connsiteY9" fmla="*/ 5117795 h 5485220"/>
                <a:gd name="connsiteX10" fmla="*/ 3049850 w 3272001"/>
                <a:gd name="connsiteY10" fmla="*/ 5029364 h 5485220"/>
                <a:gd name="connsiteX11" fmla="*/ 2962704 w 3272001"/>
                <a:gd name="connsiteY11" fmla="*/ 4940933 h 5485220"/>
                <a:gd name="connsiteX12" fmla="*/ 2833230 w 3272001"/>
                <a:gd name="connsiteY12" fmla="*/ 4940933 h 5485220"/>
                <a:gd name="connsiteX13" fmla="*/ 2768494 w 3272001"/>
                <a:gd name="connsiteY13" fmla="*/ 4710513 h 5485220"/>
                <a:gd name="connsiteX14" fmla="*/ 2844434 w 3272001"/>
                <a:gd name="connsiteY14" fmla="*/ 4710513 h 5485220"/>
                <a:gd name="connsiteX15" fmla="*/ 2934070 w 3272001"/>
                <a:gd name="connsiteY15" fmla="*/ 4620837 h 5485220"/>
                <a:gd name="connsiteX16" fmla="*/ 2844434 w 3272001"/>
                <a:gd name="connsiteY16" fmla="*/ 4532406 h 5485220"/>
                <a:gd name="connsiteX17" fmla="*/ 2718696 w 3272001"/>
                <a:gd name="connsiteY17" fmla="*/ 4532406 h 5485220"/>
                <a:gd name="connsiteX18" fmla="*/ 2641510 w 3272001"/>
                <a:gd name="connsiteY18" fmla="*/ 4259639 h 5485220"/>
                <a:gd name="connsiteX19" fmla="*/ 2712472 w 3272001"/>
                <a:gd name="connsiteY19" fmla="*/ 4259639 h 5485220"/>
                <a:gd name="connsiteX20" fmla="*/ 2800862 w 3272001"/>
                <a:gd name="connsiteY20" fmla="*/ 4171209 h 5485220"/>
                <a:gd name="connsiteX21" fmla="*/ 2712472 w 3272001"/>
                <a:gd name="connsiteY21" fmla="*/ 4081532 h 5485220"/>
                <a:gd name="connsiteX22" fmla="*/ 2591712 w 3272001"/>
                <a:gd name="connsiteY22" fmla="*/ 4081532 h 5485220"/>
                <a:gd name="connsiteX23" fmla="*/ 2535690 w 3272001"/>
                <a:gd name="connsiteY23" fmla="*/ 3878514 h 5485220"/>
                <a:gd name="connsiteX24" fmla="*/ 2604162 w 3272001"/>
                <a:gd name="connsiteY24" fmla="*/ 3878514 h 5485220"/>
                <a:gd name="connsiteX25" fmla="*/ 2692552 w 3272001"/>
                <a:gd name="connsiteY25" fmla="*/ 3790083 h 5485220"/>
                <a:gd name="connsiteX26" fmla="*/ 2604162 w 3272001"/>
                <a:gd name="connsiteY26" fmla="*/ 3701652 h 5485220"/>
                <a:gd name="connsiteX27" fmla="*/ 2485892 w 3272001"/>
                <a:gd name="connsiteY27" fmla="*/ 3701652 h 5485220"/>
                <a:gd name="connsiteX28" fmla="*/ 2412440 w 3272001"/>
                <a:gd name="connsiteY28" fmla="*/ 3437604 h 5485220"/>
                <a:gd name="connsiteX29" fmla="*/ 2484648 w 3272001"/>
                <a:gd name="connsiteY29" fmla="*/ 3437604 h 5485220"/>
                <a:gd name="connsiteX30" fmla="*/ 2573038 w 3272001"/>
                <a:gd name="connsiteY30" fmla="*/ 3349173 h 5485220"/>
                <a:gd name="connsiteX31" fmla="*/ 2484648 w 3272001"/>
                <a:gd name="connsiteY31" fmla="*/ 3260741 h 5485220"/>
                <a:gd name="connsiteX32" fmla="*/ 2362642 w 3272001"/>
                <a:gd name="connsiteY32" fmla="*/ 3260741 h 5485220"/>
                <a:gd name="connsiteX33" fmla="*/ 2290436 w 3272001"/>
                <a:gd name="connsiteY33" fmla="*/ 3004167 h 5485220"/>
                <a:gd name="connsiteX34" fmla="*/ 2355174 w 3272001"/>
                <a:gd name="connsiteY34" fmla="*/ 3004167 h 5485220"/>
                <a:gd name="connsiteX35" fmla="*/ 2443564 w 3272001"/>
                <a:gd name="connsiteY35" fmla="*/ 2914490 h 5485220"/>
                <a:gd name="connsiteX36" fmla="*/ 2355174 w 3272001"/>
                <a:gd name="connsiteY36" fmla="*/ 2826059 h 5485220"/>
                <a:gd name="connsiteX37" fmla="*/ 2240638 w 3272001"/>
                <a:gd name="connsiteY37" fmla="*/ 2826059 h 5485220"/>
                <a:gd name="connsiteX38" fmla="*/ 2168432 w 3272001"/>
                <a:gd name="connsiteY38" fmla="*/ 2569484 h 5485220"/>
                <a:gd name="connsiteX39" fmla="*/ 2233170 w 3272001"/>
                <a:gd name="connsiteY39" fmla="*/ 2569484 h 5485220"/>
                <a:gd name="connsiteX40" fmla="*/ 2322804 w 3272001"/>
                <a:gd name="connsiteY40" fmla="*/ 2481053 h 5485220"/>
                <a:gd name="connsiteX41" fmla="*/ 2233170 w 3272001"/>
                <a:gd name="connsiteY41" fmla="*/ 2392622 h 5485220"/>
                <a:gd name="connsiteX42" fmla="*/ 2119880 w 3272001"/>
                <a:gd name="connsiteY42" fmla="*/ 2392622 h 5485220"/>
                <a:gd name="connsiteX43" fmla="*/ 2057632 w 3272001"/>
                <a:gd name="connsiteY43" fmla="*/ 2172167 h 5485220"/>
                <a:gd name="connsiteX44" fmla="*/ 2121124 w 3272001"/>
                <a:gd name="connsiteY44" fmla="*/ 2172167 h 5485220"/>
                <a:gd name="connsiteX45" fmla="*/ 2209516 w 3272001"/>
                <a:gd name="connsiteY45" fmla="*/ 2082490 h 5485220"/>
                <a:gd name="connsiteX46" fmla="*/ 2121124 w 3272001"/>
                <a:gd name="connsiteY46" fmla="*/ 1995305 h 5485220"/>
                <a:gd name="connsiteX47" fmla="*/ 2007836 w 3272001"/>
                <a:gd name="connsiteY47" fmla="*/ 1995305 h 5485220"/>
                <a:gd name="connsiteX48" fmla="*/ 1939364 w 3272001"/>
                <a:gd name="connsiteY48" fmla="*/ 1747449 h 5485220"/>
                <a:gd name="connsiteX49" fmla="*/ 1997876 w 3272001"/>
                <a:gd name="connsiteY49" fmla="*/ 1747449 h 5485220"/>
                <a:gd name="connsiteX50" fmla="*/ 2087512 w 3272001"/>
                <a:gd name="connsiteY50" fmla="*/ 1657772 h 5485220"/>
                <a:gd name="connsiteX51" fmla="*/ 1997876 w 3272001"/>
                <a:gd name="connsiteY51" fmla="*/ 1569341 h 5485220"/>
                <a:gd name="connsiteX52" fmla="*/ 1888320 w 3272001"/>
                <a:gd name="connsiteY52" fmla="*/ 1569341 h 5485220"/>
                <a:gd name="connsiteX53" fmla="*/ 1819850 w 3272001"/>
                <a:gd name="connsiteY53" fmla="*/ 1322730 h 5485220"/>
                <a:gd name="connsiteX54" fmla="*/ 1878362 w 3272001"/>
                <a:gd name="connsiteY54" fmla="*/ 1322730 h 5485220"/>
                <a:gd name="connsiteX55" fmla="*/ 1966752 w 3272001"/>
                <a:gd name="connsiteY55" fmla="*/ 1233053 h 5485220"/>
                <a:gd name="connsiteX56" fmla="*/ 1878362 w 3272001"/>
                <a:gd name="connsiteY56" fmla="*/ 1144623 h 5485220"/>
                <a:gd name="connsiteX57" fmla="*/ 1770052 w 3272001"/>
                <a:gd name="connsiteY57" fmla="*/ 1144623 h 5485220"/>
                <a:gd name="connsiteX58" fmla="*/ 1707804 w 3272001"/>
                <a:gd name="connsiteY58" fmla="*/ 920431 h 5485220"/>
                <a:gd name="connsiteX59" fmla="*/ 1765072 w 3272001"/>
                <a:gd name="connsiteY59" fmla="*/ 920431 h 5485220"/>
                <a:gd name="connsiteX60" fmla="*/ 1853462 w 3272001"/>
                <a:gd name="connsiteY60" fmla="*/ 832000 h 5485220"/>
                <a:gd name="connsiteX61" fmla="*/ 1765072 w 3272001"/>
                <a:gd name="connsiteY61" fmla="*/ 743569 h 5485220"/>
                <a:gd name="connsiteX62" fmla="*/ 1658008 w 3272001"/>
                <a:gd name="connsiteY62" fmla="*/ 743569 h 5485220"/>
                <a:gd name="connsiteX63" fmla="*/ 1594516 w 3272001"/>
                <a:gd name="connsiteY63" fmla="*/ 519377 h 5485220"/>
                <a:gd name="connsiteX64" fmla="*/ 1630618 w 3272001"/>
                <a:gd name="connsiteY64" fmla="*/ 519377 h 5485220"/>
                <a:gd name="connsiteX65" fmla="*/ 1720254 w 3272001"/>
                <a:gd name="connsiteY65" fmla="*/ 429701 h 5485220"/>
                <a:gd name="connsiteX66" fmla="*/ 1630618 w 3272001"/>
                <a:gd name="connsiteY66" fmla="*/ 341270 h 5485220"/>
                <a:gd name="connsiteX67" fmla="*/ 1544718 w 3272001"/>
                <a:gd name="connsiteY67" fmla="*/ 341270 h 5485220"/>
                <a:gd name="connsiteX68" fmla="*/ 1452592 w 3272001"/>
                <a:gd name="connsiteY68" fmla="*/ 8719 h 5485220"/>
                <a:gd name="connsiteX69" fmla="*/ 1453836 w 3272001"/>
                <a:gd name="connsiteY69" fmla="*/ 3737 h 5485220"/>
                <a:gd name="connsiteX70" fmla="*/ 1458816 w 3272001"/>
                <a:gd name="connsiteY70" fmla="*/ 0 h 5485220"/>
                <a:gd name="connsiteX71" fmla="*/ 4980 w 3272001"/>
                <a:gd name="connsiteY71" fmla="*/ 0 h 5485220"/>
                <a:gd name="connsiteX72" fmla="*/ 252790 w 3272001"/>
                <a:gd name="connsiteY72" fmla="*/ 0 h 5485220"/>
                <a:gd name="connsiteX73" fmla="*/ 259016 w 3272001"/>
                <a:gd name="connsiteY73" fmla="*/ 4982 h 5485220"/>
                <a:gd name="connsiteX74" fmla="*/ 359884 w 3272001"/>
                <a:gd name="connsiteY74" fmla="*/ 361198 h 5485220"/>
                <a:gd name="connsiteX75" fmla="*/ 1170560 w 3272001"/>
                <a:gd name="connsiteY75" fmla="*/ 361198 h 5485220"/>
                <a:gd name="connsiteX76" fmla="*/ 1635050 w 3272001"/>
                <a:gd name="connsiteY76" fmla="*/ 361198 h 5485220"/>
                <a:gd name="connsiteX77" fmla="*/ 1703540 w 3272001"/>
                <a:gd name="connsiteY77" fmla="*/ 429701 h 5485220"/>
                <a:gd name="connsiteX78" fmla="*/ 1635050 w 3272001"/>
                <a:gd name="connsiteY78" fmla="*/ 500695 h 5485220"/>
                <a:gd name="connsiteX79" fmla="*/ 1170560 w 3272001"/>
                <a:gd name="connsiteY79" fmla="*/ 500695 h 5485220"/>
                <a:gd name="connsiteX80" fmla="*/ 399734 w 3272001"/>
                <a:gd name="connsiteY80" fmla="*/ 500695 h 5485220"/>
                <a:gd name="connsiteX81" fmla="*/ 474450 w 3272001"/>
                <a:gd name="connsiteY81" fmla="*/ 762251 h 5485220"/>
                <a:gd name="connsiteX82" fmla="*/ 1298824 w 3272001"/>
                <a:gd name="connsiteY82" fmla="*/ 762251 h 5485220"/>
                <a:gd name="connsiteX83" fmla="*/ 1764558 w 3272001"/>
                <a:gd name="connsiteY83" fmla="*/ 762251 h 5485220"/>
                <a:gd name="connsiteX84" fmla="*/ 1833048 w 3272001"/>
                <a:gd name="connsiteY84" fmla="*/ 832000 h 5485220"/>
                <a:gd name="connsiteX85" fmla="*/ 1764558 w 3272001"/>
                <a:gd name="connsiteY85" fmla="*/ 901748 h 5485220"/>
                <a:gd name="connsiteX86" fmla="*/ 1298824 w 3272001"/>
                <a:gd name="connsiteY86" fmla="*/ 901748 h 5485220"/>
                <a:gd name="connsiteX87" fmla="*/ 514300 w 3272001"/>
                <a:gd name="connsiteY87" fmla="*/ 901748 h 5485220"/>
                <a:gd name="connsiteX88" fmla="*/ 589016 w 3272001"/>
                <a:gd name="connsiteY88" fmla="*/ 1163305 h 5485220"/>
                <a:gd name="connsiteX89" fmla="*/ 1413390 w 3272001"/>
                <a:gd name="connsiteY89" fmla="*/ 1163305 h 5485220"/>
                <a:gd name="connsiteX90" fmla="*/ 1877880 w 3272001"/>
                <a:gd name="connsiteY90" fmla="*/ 1163305 h 5485220"/>
                <a:gd name="connsiteX91" fmla="*/ 1947614 w 3272001"/>
                <a:gd name="connsiteY91" fmla="*/ 1233053 h 5485220"/>
                <a:gd name="connsiteX92" fmla="*/ 1877880 w 3272001"/>
                <a:gd name="connsiteY92" fmla="*/ 1302802 h 5485220"/>
                <a:gd name="connsiteX93" fmla="*/ 1413390 w 3272001"/>
                <a:gd name="connsiteY93" fmla="*/ 1302802 h 5485220"/>
                <a:gd name="connsiteX94" fmla="*/ 628864 w 3272001"/>
                <a:gd name="connsiteY94" fmla="*/ 1302802 h 5485220"/>
                <a:gd name="connsiteX95" fmla="*/ 709808 w 3272001"/>
                <a:gd name="connsiteY95" fmla="*/ 1588023 h 5485220"/>
                <a:gd name="connsiteX96" fmla="*/ 1534182 w 3272001"/>
                <a:gd name="connsiteY96" fmla="*/ 1588023 h 5485220"/>
                <a:gd name="connsiteX97" fmla="*/ 1997426 w 3272001"/>
                <a:gd name="connsiteY97" fmla="*/ 1588023 h 5485220"/>
                <a:gd name="connsiteX98" fmla="*/ 2068406 w 3272001"/>
                <a:gd name="connsiteY98" fmla="*/ 1657772 h 5485220"/>
                <a:gd name="connsiteX99" fmla="*/ 1997426 w 3272001"/>
                <a:gd name="connsiteY99" fmla="*/ 1727521 h 5485220"/>
                <a:gd name="connsiteX100" fmla="*/ 1534182 w 3272001"/>
                <a:gd name="connsiteY100" fmla="*/ 1727521 h 5485220"/>
                <a:gd name="connsiteX101" fmla="*/ 750902 w 3272001"/>
                <a:gd name="connsiteY101" fmla="*/ 1727521 h 5485220"/>
                <a:gd name="connsiteX102" fmla="*/ 831846 w 3272001"/>
                <a:gd name="connsiteY102" fmla="*/ 2013987 h 5485220"/>
                <a:gd name="connsiteX103" fmla="*/ 1656220 w 3272001"/>
                <a:gd name="connsiteY103" fmla="*/ 2013987 h 5485220"/>
                <a:gd name="connsiteX104" fmla="*/ 2120708 w 3272001"/>
                <a:gd name="connsiteY104" fmla="*/ 2013987 h 5485220"/>
                <a:gd name="connsiteX105" fmla="*/ 2190444 w 3272001"/>
                <a:gd name="connsiteY105" fmla="*/ 2082490 h 5485220"/>
                <a:gd name="connsiteX106" fmla="*/ 2120708 w 3272001"/>
                <a:gd name="connsiteY106" fmla="*/ 2153485 h 5485220"/>
                <a:gd name="connsiteX107" fmla="*/ 1656220 w 3272001"/>
                <a:gd name="connsiteY107" fmla="*/ 2153485 h 5485220"/>
                <a:gd name="connsiteX108" fmla="*/ 871694 w 3272001"/>
                <a:gd name="connsiteY108" fmla="*/ 2153485 h 5485220"/>
                <a:gd name="connsiteX109" fmla="*/ 945166 w 3272001"/>
                <a:gd name="connsiteY109" fmla="*/ 2411305 h 5485220"/>
                <a:gd name="connsiteX110" fmla="*/ 1769540 w 3272001"/>
                <a:gd name="connsiteY110" fmla="*/ 2411305 h 5485220"/>
                <a:gd name="connsiteX111" fmla="*/ 2232784 w 3272001"/>
                <a:gd name="connsiteY111" fmla="*/ 2411305 h 5485220"/>
                <a:gd name="connsiteX112" fmla="*/ 2303764 w 3272001"/>
                <a:gd name="connsiteY112" fmla="*/ 2481053 h 5485220"/>
                <a:gd name="connsiteX113" fmla="*/ 2232784 w 3272001"/>
                <a:gd name="connsiteY113" fmla="*/ 2550802 h 5485220"/>
                <a:gd name="connsiteX114" fmla="*/ 1769540 w 3272001"/>
                <a:gd name="connsiteY114" fmla="*/ 2550802 h 5485220"/>
                <a:gd name="connsiteX115" fmla="*/ 985014 w 3272001"/>
                <a:gd name="connsiteY115" fmla="*/ 2550802 h 5485220"/>
                <a:gd name="connsiteX116" fmla="*/ 1068448 w 3272001"/>
                <a:gd name="connsiteY116" fmla="*/ 2845987 h 5485220"/>
                <a:gd name="connsiteX117" fmla="*/ 1890332 w 3272001"/>
                <a:gd name="connsiteY117" fmla="*/ 2845987 h 5485220"/>
                <a:gd name="connsiteX118" fmla="*/ 2354820 w 3272001"/>
                <a:gd name="connsiteY118" fmla="*/ 2845987 h 5485220"/>
                <a:gd name="connsiteX119" fmla="*/ 2424556 w 3272001"/>
                <a:gd name="connsiteY119" fmla="*/ 2914490 h 5485220"/>
                <a:gd name="connsiteX120" fmla="*/ 2354820 w 3272001"/>
                <a:gd name="connsiteY120" fmla="*/ 2984239 h 5485220"/>
                <a:gd name="connsiteX121" fmla="*/ 1890332 w 3272001"/>
                <a:gd name="connsiteY121" fmla="*/ 2984239 h 5485220"/>
                <a:gd name="connsiteX122" fmla="*/ 1109542 w 3272001"/>
                <a:gd name="connsiteY122" fmla="*/ 2984239 h 5485220"/>
                <a:gd name="connsiteX123" fmla="*/ 1192976 w 3272001"/>
                <a:gd name="connsiteY123" fmla="*/ 3279424 h 5485220"/>
                <a:gd name="connsiteX124" fmla="*/ 2019840 w 3272001"/>
                <a:gd name="connsiteY124" fmla="*/ 3279424 h 5485220"/>
                <a:gd name="connsiteX125" fmla="*/ 2484330 w 3272001"/>
                <a:gd name="connsiteY125" fmla="*/ 3279424 h 5485220"/>
                <a:gd name="connsiteX126" fmla="*/ 2554066 w 3272001"/>
                <a:gd name="connsiteY126" fmla="*/ 3349173 h 5485220"/>
                <a:gd name="connsiteX127" fmla="*/ 2484330 w 3272001"/>
                <a:gd name="connsiteY127" fmla="*/ 3418921 h 5485220"/>
                <a:gd name="connsiteX128" fmla="*/ 2019840 w 3272001"/>
                <a:gd name="connsiteY128" fmla="*/ 3418921 h 5485220"/>
                <a:gd name="connsiteX129" fmla="*/ 1232824 w 3272001"/>
                <a:gd name="connsiteY129" fmla="*/ 3418921 h 5485220"/>
                <a:gd name="connsiteX130" fmla="*/ 1318748 w 3272001"/>
                <a:gd name="connsiteY130" fmla="*/ 3720334 h 5485220"/>
                <a:gd name="connsiteX131" fmla="*/ 2139388 w 3272001"/>
                <a:gd name="connsiteY131" fmla="*/ 3720334 h 5485220"/>
                <a:gd name="connsiteX132" fmla="*/ 2603876 w 3272001"/>
                <a:gd name="connsiteY132" fmla="*/ 3720334 h 5485220"/>
                <a:gd name="connsiteX133" fmla="*/ 2672366 w 3272001"/>
                <a:gd name="connsiteY133" fmla="*/ 3790083 h 5485220"/>
                <a:gd name="connsiteX134" fmla="*/ 2603876 w 3272001"/>
                <a:gd name="connsiteY134" fmla="*/ 3859831 h 5485220"/>
                <a:gd name="connsiteX135" fmla="*/ 2139388 w 3272001"/>
                <a:gd name="connsiteY135" fmla="*/ 3859831 h 5485220"/>
                <a:gd name="connsiteX136" fmla="*/ 1358598 w 3272001"/>
                <a:gd name="connsiteY136" fmla="*/ 3859831 h 5485220"/>
                <a:gd name="connsiteX137" fmla="*/ 1427088 w 3272001"/>
                <a:gd name="connsiteY137" fmla="*/ 4100215 h 5485220"/>
                <a:gd name="connsiteX138" fmla="*/ 2247726 w 3272001"/>
                <a:gd name="connsiteY138" fmla="*/ 4100215 h 5485220"/>
                <a:gd name="connsiteX139" fmla="*/ 2712216 w 3272001"/>
                <a:gd name="connsiteY139" fmla="*/ 4100215 h 5485220"/>
                <a:gd name="connsiteX140" fmla="*/ 2781952 w 3272001"/>
                <a:gd name="connsiteY140" fmla="*/ 4171209 h 5485220"/>
                <a:gd name="connsiteX141" fmla="*/ 2712216 w 3272001"/>
                <a:gd name="connsiteY141" fmla="*/ 4239711 h 5485220"/>
                <a:gd name="connsiteX142" fmla="*/ 2247726 w 3272001"/>
                <a:gd name="connsiteY142" fmla="*/ 4239711 h 5485220"/>
                <a:gd name="connsiteX143" fmla="*/ 1466938 w 3272001"/>
                <a:gd name="connsiteY143" fmla="*/ 4239711 h 5485220"/>
                <a:gd name="connsiteX144" fmla="*/ 1556598 w 3272001"/>
                <a:gd name="connsiteY144" fmla="*/ 4551089 h 5485220"/>
                <a:gd name="connsiteX145" fmla="*/ 2380972 w 3272001"/>
                <a:gd name="connsiteY145" fmla="*/ 4551089 h 5485220"/>
                <a:gd name="connsiteX146" fmla="*/ 2844216 w 3272001"/>
                <a:gd name="connsiteY146" fmla="*/ 4551089 h 5485220"/>
                <a:gd name="connsiteX147" fmla="*/ 2915196 w 3272001"/>
                <a:gd name="connsiteY147" fmla="*/ 4620837 h 5485220"/>
                <a:gd name="connsiteX148" fmla="*/ 2844216 w 3272001"/>
                <a:gd name="connsiteY148" fmla="*/ 4690585 h 5485220"/>
                <a:gd name="connsiteX149" fmla="*/ 2380972 w 3272001"/>
                <a:gd name="connsiteY149" fmla="*/ 4690585 h 5485220"/>
                <a:gd name="connsiteX150" fmla="*/ 1596446 w 3272001"/>
                <a:gd name="connsiteY150" fmla="*/ 4690585 h 5485220"/>
                <a:gd name="connsiteX151" fmla="*/ 1672408 w 3272001"/>
                <a:gd name="connsiteY151" fmla="*/ 4959615 h 5485220"/>
                <a:gd name="connsiteX152" fmla="*/ 2498028 w 3272001"/>
                <a:gd name="connsiteY152" fmla="*/ 4959615 h 5485220"/>
                <a:gd name="connsiteX153" fmla="*/ 2962516 w 3272001"/>
                <a:gd name="connsiteY153" fmla="*/ 4959615 h 5485220"/>
                <a:gd name="connsiteX154" fmla="*/ 3031008 w 3272001"/>
                <a:gd name="connsiteY154" fmla="*/ 5029364 h 5485220"/>
                <a:gd name="connsiteX155" fmla="*/ 2962516 w 3272001"/>
                <a:gd name="connsiteY155" fmla="*/ 5099113 h 5485220"/>
                <a:gd name="connsiteX156" fmla="*/ 2498028 w 3272001"/>
                <a:gd name="connsiteY156" fmla="*/ 5099113 h 5485220"/>
                <a:gd name="connsiteX157" fmla="*/ 1712256 w 3272001"/>
                <a:gd name="connsiteY157" fmla="*/ 5099113 h 5485220"/>
                <a:gd name="connsiteX158" fmla="*/ 1820596 w 3272001"/>
                <a:gd name="connsiteY158" fmla="*/ 5476501 h 5485220"/>
                <a:gd name="connsiteX159" fmla="*/ 1819352 w 3272001"/>
                <a:gd name="connsiteY159" fmla="*/ 5481483 h 5485220"/>
                <a:gd name="connsiteX160" fmla="*/ 1814370 w 3272001"/>
                <a:gd name="connsiteY160" fmla="*/ 5485220 h 5485220"/>
                <a:gd name="connsiteX161" fmla="*/ 1537918 w 3272001"/>
                <a:gd name="connsiteY161" fmla="*/ 5485220 h 5485220"/>
                <a:gd name="connsiteX162" fmla="*/ 1531692 w 3272001"/>
                <a:gd name="connsiteY162" fmla="*/ 5480238 h 5485220"/>
                <a:gd name="connsiteX163" fmla="*/ 0 w 3272001"/>
                <a:gd name="connsiteY163" fmla="*/ 8719 h 5485220"/>
                <a:gd name="connsiteX164" fmla="*/ 1244 w 3272001"/>
                <a:gd name="connsiteY164" fmla="*/ 3737 h 5485220"/>
                <a:gd name="connsiteX165" fmla="*/ 4980 w 3272001"/>
                <a:gd name="connsiteY165" fmla="*/ 0 h 548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3272001" h="5485220">
                  <a:moveTo>
                    <a:pt x="1458816" y="0"/>
                  </a:moveTo>
                  <a:lnTo>
                    <a:pt x="1704070" y="0"/>
                  </a:lnTo>
                  <a:cubicBezTo>
                    <a:pt x="1707804" y="0"/>
                    <a:pt x="1710294" y="2491"/>
                    <a:pt x="1710294" y="4982"/>
                  </a:cubicBezTo>
                  <a:lnTo>
                    <a:pt x="3271448" y="5476501"/>
                  </a:lnTo>
                  <a:cubicBezTo>
                    <a:pt x="3272694" y="5478993"/>
                    <a:pt x="3271448" y="5480238"/>
                    <a:pt x="3271448" y="5481483"/>
                  </a:cubicBezTo>
                  <a:cubicBezTo>
                    <a:pt x="3270204" y="5482729"/>
                    <a:pt x="3268960" y="5485220"/>
                    <a:pt x="3265224" y="5485220"/>
                  </a:cubicBezTo>
                  <a:lnTo>
                    <a:pt x="2990092" y="5485220"/>
                  </a:lnTo>
                  <a:cubicBezTo>
                    <a:pt x="2986358" y="5485220"/>
                    <a:pt x="2983868" y="5482729"/>
                    <a:pt x="2983868" y="5480238"/>
                  </a:cubicBezTo>
                  <a:lnTo>
                    <a:pt x="2881782" y="5117795"/>
                  </a:lnTo>
                  <a:lnTo>
                    <a:pt x="2962704" y="5117795"/>
                  </a:lnTo>
                  <a:cubicBezTo>
                    <a:pt x="3011256" y="5117795"/>
                    <a:pt x="3049850" y="5079184"/>
                    <a:pt x="3049850" y="5029364"/>
                  </a:cubicBezTo>
                  <a:cubicBezTo>
                    <a:pt x="3049850" y="4980789"/>
                    <a:pt x="3011256" y="4940933"/>
                    <a:pt x="2962704" y="4940933"/>
                  </a:cubicBezTo>
                  <a:lnTo>
                    <a:pt x="2833230" y="4940933"/>
                  </a:lnTo>
                  <a:lnTo>
                    <a:pt x="2768494" y="4710513"/>
                  </a:lnTo>
                  <a:lnTo>
                    <a:pt x="2844434" y="4710513"/>
                  </a:lnTo>
                  <a:cubicBezTo>
                    <a:pt x="2894232" y="4710513"/>
                    <a:pt x="2934070" y="4669412"/>
                    <a:pt x="2934070" y="4620837"/>
                  </a:cubicBezTo>
                  <a:cubicBezTo>
                    <a:pt x="2934070" y="4572262"/>
                    <a:pt x="2894232" y="4532406"/>
                    <a:pt x="2844434" y="4532406"/>
                  </a:cubicBezTo>
                  <a:lnTo>
                    <a:pt x="2718696" y="4532406"/>
                  </a:lnTo>
                  <a:lnTo>
                    <a:pt x="2641510" y="4259639"/>
                  </a:lnTo>
                  <a:lnTo>
                    <a:pt x="2712472" y="4259639"/>
                  </a:lnTo>
                  <a:cubicBezTo>
                    <a:pt x="2761024" y="4259639"/>
                    <a:pt x="2800862" y="4219783"/>
                    <a:pt x="2800862" y="4171209"/>
                  </a:cubicBezTo>
                  <a:cubicBezTo>
                    <a:pt x="2800862" y="4122633"/>
                    <a:pt x="2761024" y="4081532"/>
                    <a:pt x="2712472" y="4081532"/>
                  </a:cubicBezTo>
                  <a:lnTo>
                    <a:pt x="2591712" y="4081532"/>
                  </a:lnTo>
                  <a:lnTo>
                    <a:pt x="2535690" y="3878514"/>
                  </a:lnTo>
                  <a:lnTo>
                    <a:pt x="2604162" y="3878514"/>
                  </a:lnTo>
                  <a:cubicBezTo>
                    <a:pt x="2652714" y="3878514"/>
                    <a:pt x="2692552" y="3838657"/>
                    <a:pt x="2692552" y="3790083"/>
                  </a:cubicBezTo>
                  <a:cubicBezTo>
                    <a:pt x="2692552" y="3741508"/>
                    <a:pt x="2652714" y="3701652"/>
                    <a:pt x="2604162" y="3701652"/>
                  </a:cubicBezTo>
                  <a:lnTo>
                    <a:pt x="2485892" y="3701652"/>
                  </a:lnTo>
                  <a:lnTo>
                    <a:pt x="2412440" y="3437604"/>
                  </a:lnTo>
                  <a:lnTo>
                    <a:pt x="2484648" y="3437604"/>
                  </a:lnTo>
                  <a:cubicBezTo>
                    <a:pt x="2533200" y="3437604"/>
                    <a:pt x="2573038" y="3398993"/>
                    <a:pt x="2573038" y="3349173"/>
                  </a:cubicBezTo>
                  <a:cubicBezTo>
                    <a:pt x="2573038" y="3300598"/>
                    <a:pt x="2533200" y="3260741"/>
                    <a:pt x="2484648" y="3260741"/>
                  </a:cubicBezTo>
                  <a:lnTo>
                    <a:pt x="2362642" y="3260741"/>
                  </a:lnTo>
                  <a:lnTo>
                    <a:pt x="2290436" y="3004167"/>
                  </a:lnTo>
                  <a:lnTo>
                    <a:pt x="2355174" y="3004167"/>
                  </a:lnTo>
                  <a:cubicBezTo>
                    <a:pt x="2403726" y="3004167"/>
                    <a:pt x="2443564" y="2964311"/>
                    <a:pt x="2443564" y="2914490"/>
                  </a:cubicBezTo>
                  <a:cubicBezTo>
                    <a:pt x="2443564" y="2865915"/>
                    <a:pt x="2403726" y="2826059"/>
                    <a:pt x="2355174" y="2826059"/>
                  </a:cubicBezTo>
                  <a:lnTo>
                    <a:pt x="2240638" y="2826059"/>
                  </a:lnTo>
                  <a:lnTo>
                    <a:pt x="2168432" y="2569484"/>
                  </a:lnTo>
                  <a:lnTo>
                    <a:pt x="2233170" y="2569484"/>
                  </a:lnTo>
                  <a:cubicBezTo>
                    <a:pt x="2282966" y="2569484"/>
                    <a:pt x="2322804" y="2529628"/>
                    <a:pt x="2322804" y="2481053"/>
                  </a:cubicBezTo>
                  <a:cubicBezTo>
                    <a:pt x="2322804" y="2432478"/>
                    <a:pt x="2282966" y="2392622"/>
                    <a:pt x="2233170" y="2392622"/>
                  </a:cubicBezTo>
                  <a:lnTo>
                    <a:pt x="2119880" y="2392622"/>
                  </a:lnTo>
                  <a:lnTo>
                    <a:pt x="2057632" y="2172167"/>
                  </a:lnTo>
                  <a:lnTo>
                    <a:pt x="2121124" y="2172167"/>
                  </a:lnTo>
                  <a:cubicBezTo>
                    <a:pt x="2170922" y="2172167"/>
                    <a:pt x="2209516" y="2132311"/>
                    <a:pt x="2209516" y="2082490"/>
                  </a:cubicBezTo>
                  <a:cubicBezTo>
                    <a:pt x="2209516" y="2033916"/>
                    <a:pt x="2170922" y="1995305"/>
                    <a:pt x="2121124" y="1995305"/>
                  </a:cubicBezTo>
                  <a:lnTo>
                    <a:pt x="2007836" y="1995305"/>
                  </a:lnTo>
                  <a:lnTo>
                    <a:pt x="1939364" y="1747449"/>
                  </a:lnTo>
                  <a:lnTo>
                    <a:pt x="1997876" y="1747449"/>
                  </a:lnTo>
                  <a:cubicBezTo>
                    <a:pt x="2047674" y="1747449"/>
                    <a:pt x="2087512" y="1707592"/>
                    <a:pt x="2087512" y="1657772"/>
                  </a:cubicBezTo>
                  <a:cubicBezTo>
                    <a:pt x="2087512" y="1609197"/>
                    <a:pt x="2047674" y="1569341"/>
                    <a:pt x="1997876" y="1569341"/>
                  </a:cubicBezTo>
                  <a:lnTo>
                    <a:pt x="1888320" y="1569341"/>
                  </a:lnTo>
                  <a:lnTo>
                    <a:pt x="1819850" y="1322730"/>
                  </a:lnTo>
                  <a:lnTo>
                    <a:pt x="1878362" y="1322730"/>
                  </a:lnTo>
                  <a:cubicBezTo>
                    <a:pt x="1926914" y="1322730"/>
                    <a:pt x="1966752" y="1282874"/>
                    <a:pt x="1966752" y="1233053"/>
                  </a:cubicBezTo>
                  <a:cubicBezTo>
                    <a:pt x="1966752" y="1184479"/>
                    <a:pt x="1926914" y="1144623"/>
                    <a:pt x="1878362" y="1144623"/>
                  </a:cubicBezTo>
                  <a:lnTo>
                    <a:pt x="1770052" y="1144623"/>
                  </a:lnTo>
                  <a:lnTo>
                    <a:pt x="1707804" y="920431"/>
                  </a:lnTo>
                  <a:lnTo>
                    <a:pt x="1765072" y="920431"/>
                  </a:lnTo>
                  <a:cubicBezTo>
                    <a:pt x="1813624" y="920431"/>
                    <a:pt x="1853462" y="880575"/>
                    <a:pt x="1853462" y="832000"/>
                  </a:cubicBezTo>
                  <a:cubicBezTo>
                    <a:pt x="1853462" y="782180"/>
                    <a:pt x="1813624" y="743569"/>
                    <a:pt x="1765072" y="743569"/>
                  </a:cubicBezTo>
                  <a:lnTo>
                    <a:pt x="1658008" y="743569"/>
                  </a:lnTo>
                  <a:lnTo>
                    <a:pt x="1594516" y="519377"/>
                  </a:lnTo>
                  <a:lnTo>
                    <a:pt x="1630618" y="519377"/>
                  </a:lnTo>
                  <a:cubicBezTo>
                    <a:pt x="1680416" y="519377"/>
                    <a:pt x="1720254" y="478276"/>
                    <a:pt x="1720254" y="429701"/>
                  </a:cubicBezTo>
                  <a:cubicBezTo>
                    <a:pt x="1720254" y="381126"/>
                    <a:pt x="1680416" y="341270"/>
                    <a:pt x="1630618" y="341270"/>
                  </a:cubicBezTo>
                  <a:lnTo>
                    <a:pt x="1544718" y="341270"/>
                  </a:lnTo>
                  <a:lnTo>
                    <a:pt x="1452592" y="8719"/>
                  </a:lnTo>
                  <a:cubicBezTo>
                    <a:pt x="1451348" y="6228"/>
                    <a:pt x="1451348" y="4982"/>
                    <a:pt x="1453836" y="3737"/>
                  </a:cubicBezTo>
                  <a:cubicBezTo>
                    <a:pt x="1455082" y="1246"/>
                    <a:pt x="1456326" y="0"/>
                    <a:pt x="1458816" y="0"/>
                  </a:cubicBezTo>
                  <a:close/>
                  <a:moveTo>
                    <a:pt x="4980" y="0"/>
                  </a:moveTo>
                  <a:lnTo>
                    <a:pt x="252790" y="0"/>
                  </a:lnTo>
                  <a:cubicBezTo>
                    <a:pt x="254036" y="0"/>
                    <a:pt x="257772" y="2491"/>
                    <a:pt x="259016" y="4982"/>
                  </a:cubicBezTo>
                  <a:lnTo>
                    <a:pt x="359884" y="361198"/>
                  </a:lnTo>
                  <a:lnTo>
                    <a:pt x="1170560" y="361198"/>
                  </a:lnTo>
                  <a:lnTo>
                    <a:pt x="1635050" y="361198"/>
                  </a:lnTo>
                  <a:cubicBezTo>
                    <a:pt x="1672408" y="361198"/>
                    <a:pt x="1703540" y="392335"/>
                    <a:pt x="1703540" y="429701"/>
                  </a:cubicBezTo>
                  <a:cubicBezTo>
                    <a:pt x="1703540" y="469557"/>
                    <a:pt x="1672408" y="500695"/>
                    <a:pt x="1635050" y="500695"/>
                  </a:cubicBezTo>
                  <a:lnTo>
                    <a:pt x="1170560" y="500695"/>
                  </a:lnTo>
                  <a:lnTo>
                    <a:pt x="399734" y="500695"/>
                  </a:lnTo>
                  <a:lnTo>
                    <a:pt x="474450" y="762251"/>
                  </a:lnTo>
                  <a:lnTo>
                    <a:pt x="1298824" y="762251"/>
                  </a:lnTo>
                  <a:lnTo>
                    <a:pt x="1764558" y="762251"/>
                  </a:lnTo>
                  <a:cubicBezTo>
                    <a:pt x="1801918" y="762251"/>
                    <a:pt x="1833048" y="793389"/>
                    <a:pt x="1833048" y="832000"/>
                  </a:cubicBezTo>
                  <a:cubicBezTo>
                    <a:pt x="1833048" y="870611"/>
                    <a:pt x="1801918" y="901748"/>
                    <a:pt x="1764558" y="901748"/>
                  </a:cubicBezTo>
                  <a:lnTo>
                    <a:pt x="1298824" y="901748"/>
                  </a:lnTo>
                  <a:lnTo>
                    <a:pt x="514300" y="901748"/>
                  </a:lnTo>
                  <a:lnTo>
                    <a:pt x="589016" y="1163305"/>
                  </a:lnTo>
                  <a:lnTo>
                    <a:pt x="1413390" y="1163305"/>
                  </a:lnTo>
                  <a:lnTo>
                    <a:pt x="1877880" y="1163305"/>
                  </a:lnTo>
                  <a:cubicBezTo>
                    <a:pt x="1915238" y="1163305"/>
                    <a:pt x="1947614" y="1194443"/>
                    <a:pt x="1947614" y="1233053"/>
                  </a:cubicBezTo>
                  <a:cubicBezTo>
                    <a:pt x="1947614" y="1271664"/>
                    <a:pt x="1915238" y="1302802"/>
                    <a:pt x="1877880" y="1302802"/>
                  </a:cubicBezTo>
                  <a:lnTo>
                    <a:pt x="1413390" y="1302802"/>
                  </a:lnTo>
                  <a:lnTo>
                    <a:pt x="628864" y="1302802"/>
                  </a:lnTo>
                  <a:lnTo>
                    <a:pt x="709808" y="1588023"/>
                  </a:lnTo>
                  <a:lnTo>
                    <a:pt x="1534182" y="1588023"/>
                  </a:lnTo>
                  <a:lnTo>
                    <a:pt x="1997426" y="1588023"/>
                  </a:lnTo>
                  <a:cubicBezTo>
                    <a:pt x="2036030" y="1588023"/>
                    <a:pt x="2068406" y="1620407"/>
                    <a:pt x="2068406" y="1657772"/>
                  </a:cubicBezTo>
                  <a:cubicBezTo>
                    <a:pt x="2068406" y="1696383"/>
                    <a:pt x="2036030" y="1727521"/>
                    <a:pt x="1997426" y="1727521"/>
                  </a:cubicBezTo>
                  <a:lnTo>
                    <a:pt x="1534182" y="1727521"/>
                  </a:lnTo>
                  <a:lnTo>
                    <a:pt x="750902" y="1727521"/>
                  </a:lnTo>
                  <a:lnTo>
                    <a:pt x="831846" y="2013987"/>
                  </a:lnTo>
                  <a:lnTo>
                    <a:pt x="1656220" y="2013987"/>
                  </a:lnTo>
                  <a:lnTo>
                    <a:pt x="2120708" y="2013987"/>
                  </a:lnTo>
                  <a:cubicBezTo>
                    <a:pt x="2159312" y="2013987"/>
                    <a:pt x="2190444" y="2045125"/>
                    <a:pt x="2190444" y="2082490"/>
                  </a:cubicBezTo>
                  <a:cubicBezTo>
                    <a:pt x="2190444" y="2122347"/>
                    <a:pt x="2159312" y="2153485"/>
                    <a:pt x="2120708" y="2153485"/>
                  </a:cubicBezTo>
                  <a:lnTo>
                    <a:pt x="1656220" y="2153485"/>
                  </a:lnTo>
                  <a:lnTo>
                    <a:pt x="871694" y="2153485"/>
                  </a:lnTo>
                  <a:lnTo>
                    <a:pt x="945166" y="2411305"/>
                  </a:lnTo>
                  <a:lnTo>
                    <a:pt x="1769540" y="2411305"/>
                  </a:lnTo>
                  <a:lnTo>
                    <a:pt x="2232784" y="2411305"/>
                  </a:lnTo>
                  <a:cubicBezTo>
                    <a:pt x="2271388" y="2411305"/>
                    <a:pt x="2303764" y="2442443"/>
                    <a:pt x="2303764" y="2481053"/>
                  </a:cubicBezTo>
                  <a:cubicBezTo>
                    <a:pt x="2303764" y="2519664"/>
                    <a:pt x="2271388" y="2550802"/>
                    <a:pt x="2232784" y="2550802"/>
                  </a:cubicBezTo>
                  <a:lnTo>
                    <a:pt x="1769540" y="2550802"/>
                  </a:lnTo>
                  <a:lnTo>
                    <a:pt x="985014" y="2550802"/>
                  </a:lnTo>
                  <a:lnTo>
                    <a:pt x="1068448" y="2845987"/>
                  </a:lnTo>
                  <a:lnTo>
                    <a:pt x="1890332" y="2845987"/>
                  </a:lnTo>
                  <a:lnTo>
                    <a:pt x="2354820" y="2845987"/>
                  </a:lnTo>
                  <a:cubicBezTo>
                    <a:pt x="2393424" y="2845987"/>
                    <a:pt x="2424556" y="2877125"/>
                    <a:pt x="2424556" y="2914490"/>
                  </a:cubicBezTo>
                  <a:cubicBezTo>
                    <a:pt x="2424556" y="2954347"/>
                    <a:pt x="2393424" y="2984239"/>
                    <a:pt x="2354820" y="2984239"/>
                  </a:cubicBezTo>
                  <a:lnTo>
                    <a:pt x="1890332" y="2984239"/>
                  </a:lnTo>
                  <a:lnTo>
                    <a:pt x="1109542" y="2984239"/>
                  </a:lnTo>
                  <a:lnTo>
                    <a:pt x="1192976" y="3279424"/>
                  </a:lnTo>
                  <a:lnTo>
                    <a:pt x="2019840" y="3279424"/>
                  </a:lnTo>
                  <a:lnTo>
                    <a:pt x="2484330" y="3279424"/>
                  </a:lnTo>
                  <a:cubicBezTo>
                    <a:pt x="2522934" y="3279424"/>
                    <a:pt x="2554066" y="3310562"/>
                    <a:pt x="2554066" y="3349173"/>
                  </a:cubicBezTo>
                  <a:cubicBezTo>
                    <a:pt x="2554066" y="3387783"/>
                    <a:pt x="2522934" y="3418921"/>
                    <a:pt x="2484330" y="3418921"/>
                  </a:cubicBezTo>
                  <a:lnTo>
                    <a:pt x="2019840" y="3418921"/>
                  </a:lnTo>
                  <a:lnTo>
                    <a:pt x="1232824" y="3418921"/>
                  </a:lnTo>
                  <a:lnTo>
                    <a:pt x="1318748" y="3720334"/>
                  </a:lnTo>
                  <a:lnTo>
                    <a:pt x="2139388" y="3720334"/>
                  </a:lnTo>
                  <a:lnTo>
                    <a:pt x="2603876" y="3720334"/>
                  </a:lnTo>
                  <a:cubicBezTo>
                    <a:pt x="2641234" y="3720334"/>
                    <a:pt x="2672366" y="3751472"/>
                    <a:pt x="2672366" y="3790083"/>
                  </a:cubicBezTo>
                  <a:cubicBezTo>
                    <a:pt x="2672366" y="3828693"/>
                    <a:pt x="2641234" y="3859831"/>
                    <a:pt x="2603876" y="3859831"/>
                  </a:cubicBezTo>
                  <a:lnTo>
                    <a:pt x="2139388" y="3859831"/>
                  </a:lnTo>
                  <a:lnTo>
                    <a:pt x="1358598" y="3859831"/>
                  </a:lnTo>
                  <a:lnTo>
                    <a:pt x="1427088" y="4100215"/>
                  </a:lnTo>
                  <a:lnTo>
                    <a:pt x="2247726" y="4100215"/>
                  </a:lnTo>
                  <a:lnTo>
                    <a:pt x="2712216" y="4100215"/>
                  </a:lnTo>
                  <a:cubicBezTo>
                    <a:pt x="2750820" y="4100215"/>
                    <a:pt x="2781952" y="4131352"/>
                    <a:pt x="2781952" y="4171209"/>
                  </a:cubicBezTo>
                  <a:cubicBezTo>
                    <a:pt x="2781952" y="4208573"/>
                    <a:pt x="2750820" y="4239711"/>
                    <a:pt x="2712216" y="4239711"/>
                  </a:cubicBezTo>
                  <a:lnTo>
                    <a:pt x="2247726" y="4239711"/>
                  </a:lnTo>
                  <a:lnTo>
                    <a:pt x="1466938" y="4239711"/>
                  </a:lnTo>
                  <a:lnTo>
                    <a:pt x="1556598" y="4551089"/>
                  </a:lnTo>
                  <a:lnTo>
                    <a:pt x="2380972" y="4551089"/>
                  </a:lnTo>
                  <a:lnTo>
                    <a:pt x="2844216" y="4551089"/>
                  </a:lnTo>
                  <a:cubicBezTo>
                    <a:pt x="2884064" y="4551089"/>
                    <a:pt x="2915196" y="4582226"/>
                    <a:pt x="2915196" y="4620837"/>
                  </a:cubicBezTo>
                  <a:cubicBezTo>
                    <a:pt x="2915196" y="4659448"/>
                    <a:pt x="2884064" y="4690585"/>
                    <a:pt x="2844216" y="4690585"/>
                  </a:cubicBezTo>
                  <a:lnTo>
                    <a:pt x="2380972" y="4690585"/>
                  </a:lnTo>
                  <a:lnTo>
                    <a:pt x="1596446" y="4690585"/>
                  </a:lnTo>
                  <a:lnTo>
                    <a:pt x="1672408" y="4959615"/>
                  </a:lnTo>
                  <a:lnTo>
                    <a:pt x="2498028" y="4959615"/>
                  </a:lnTo>
                  <a:lnTo>
                    <a:pt x="2962516" y="4959615"/>
                  </a:lnTo>
                  <a:cubicBezTo>
                    <a:pt x="2999876" y="4959615"/>
                    <a:pt x="3031008" y="4990753"/>
                    <a:pt x="3031008" y="5029364"/>
                  </a:cubicBezTo>
                  <a:cubicBezTo>
                    <a:pt x="3031008" y="5067975"/>
                    <a:pt x="2999876" y="5099113"/>
                    <a:pt x="2962516" y="5099113"/>
                  </a:cubicBezTo>
                  <a:lnTo>
                    <a:pt x="2498028" y="5099113"/>
                  </a:lnTo>
                  <a:lnTo>
                    <a:pt x="1712256" y="5099113"/>
                  </a:lnTo>
                  <a:lnTo>
                    <a:pt x="1820596" y="5476501"/>
                  </a:lnTo>
                  <a:cubicBezTo>
                    <a:pt x="1820596" y="5478993"/>
                    <a:pt x="1820596" y="5480238"/>
                    <a:pt x="1819352" y="5481483"/>
                  </a:cubicBezTo>
                  <a:cubicBezTo>
                    <a:pt x="1818106" y="5482729"/>
                    <a:pt x="1815616" y="5485220"/>
                    <a:pt x="1814370" y="5485220"/>
                  </a:cubicBezTo>
                  <a:lnTo>
                    <a:pt x="1537918" y="5485220"/>
                  </a:lnTo>
                  <a:cubicBezTo>
                    <a:pt x="1534182" y="5485220"/>
                    <a:pt x="1532936" y="5482729"/>
                    <a:pt x="1531692" y="5480238"/>
                  </a:cubicBezTo>
                  <a:lnTo>
                    <a:pt x="0" y="8719"/>
                  </a:lnTo>
                  <a:cubicBezTo>
                    <a:pt x="0" y="6228"/>
                    <a:pt x="0" y="4982"/>
                    <a:pt x="1244" y="3737"/>
                  </a:cubicBezTo>
                  <a:cubicBezTo>
                    <a:pt x="2490" y="1246"/>
                    <a:pt x="3734" y="0"/>
                    <a:pt x="4980" y="0"/>
                  </a:cubicBezTo>
                  <a:close/>
                </a:path>
              </a:pathLst>
            </a:custGeom>
            <a:solidFill>
              <a:srgbClr val="5E8186"/>
            </a:solidFill>
            <a:ln cap="flat">
              <a:noFill/>
              <a:prstDash val="solid"/>
            </a:ln>
          </p:spPr>
          <p:txBody>
            <a:bodyPr vert="horz" wrap="square" lIns="45000" tIns="22500" rIns="45000" bIns="22500" anchor="ctr" anchorCtr="1" compatLnSpc="0">
              <a:noAutofit/>
            </a:bodyPr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3" name="Freeform: Shape 145">
              <a:extLst>
                <a:ext uri="{FF2B5EF4-FFF2-40B4-BE49-F238E27FC236}">
                  <a16:creationId xmlns:a16="http://schemas.microsoft.com/office/drawing/2014/main" id="{ACFE53D7-C0A3-77B8-C878-D2B2FE130098}"/>
                </a:ext>
              </a:extLst>
            </p:cNvPr>
            <p:cNvSpPr/>
            <p:nvPr/>
          </p:nvSpPr>
          <p:spPr>
            <a:xfrm>
              <a:off x="22574261" y="9919455"/>
              <a:ext cx="760587" cy="18675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8" h="1997">
                  <a:moveTo>
                    <a:pt x="640" y="0"/>
                  </a:moveTo>
                  <a:cubicBezTo>
                    <a:pt x="640" y="0"/>
                    <a:pt x="29" y="511"/>
                    <a:pt x="9" y="553"/>
                  </a:cubicBezTo>
                  <a:cubicBezTo>
                    <a:pt x="-11" y="595"/>
                    <a:pt x="9" y="1997"/>
                    <a:pt x="9" y="1997"/>
                  </a:cubicBezTo>
                  <a:lnTo>
                    <a:pt x="358" y="1995"/>
                  </a:lnTo>
                  <a:cubicBezTo>
                    <a:pt x="486" y="1305"/>
                    <a:pt x="405" y="780"/>
                    <a:pt x="405" y="780"/>
                  </a:cubicBezTo>
                  <a:cubicBezTo>
                    <a:pt x="514" y="741"/>
                    <a:pt x="798" y="532"/>
                    <a:pt x="798" y="532"/>
                  </a:cubicBezTo>
                  <a:close/>
                </a:path>
              </a:pathLst>
            </a:custGeom>
            <a:solidFill>
              <a:srgbClr val="000F2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4" name="Freeform: Shape 146">
              <a:extLst>
                <a:ext uri="{FF2B5EF4-FFF2-40B4-BE49-F238E27FC236}">
                  <a16:creationId xmlns:a16="http://schemas.microsoft.com/office/drawing/2014/main" id="{42B8D260-1F26-2A98-E5E6-A78495817C12}"/>
                </a:ext>
              </a:extLst>
            </p:cNvPr>
            <p:cNvSpPr/>
            <p:nvPr/>
          </p:nvSpPr>
          <p:spPr>
            <a:xfrm>
              <a:off x="23179296" y="9919455"/>
              <a:ext cx="637481" cy="219413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9" h="2346">
                  <a:moveTo>
                    <a:pt x="6" y="0"/>
                  </a:moveTo>
                  <a:cubicBezTo>
                    <a:pt x="6" y="0"/>
                    <a:pt x="-47" y="260"/>
                    <a:pt x="164" y="532"/>
                  </a:cubicBezTo>
                  <a:lnTo>
                    <a:pt x="286" y="2346"/>
                  </a:lnTo>
                  <a:lnTo>
                    <a:pt x="669" y="2330"/>
                  </a:lnTo>
                  <a:lnTo>
                    <a:pt x="669" y="30"/>
                  </a:lnTo>
                  <a:close/>
                </a:path>
              </a:pathLst>
            </a:custGeom>
            <a:solidFill>
              <a:srgbClr val="000F2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5" name="Freeform: Shape 147">
              <a:extLst>
                <a:ext uri="{FF2B5EF4-FFF2-40B4-BE49-F238E27FC236}">
                  <a16:creationId xmlns:a16="http://schemas.microsoft.com/office/drawing/2014/main" id="{98C8EB8B-8F76-3CA3-74CC-E28BC34628D9}"/>
                </a:ext>
              </a:extLst>
            </p:cNvPr>
            <p:cNvSpPr/>
            <p:nvPr/>
          </p:nvSpPr>
          <p:spPr>
            <a:xfrm>
              <a:off x="22698322" y="8671274"/>
              <a:ext cx="667064" cy="15026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0" h="1607">
                  <a:moveTo>
                    <a:pt x="588" y="4"/>
                  </a:moveTo>
                  <a:cubicBezTo>
                    <a:pt x="588" y="3"/>
                    <a:pt x="587" y="1"/>
                    <a:pt x="586" y="1"/>
                  </a:cubicBezTo>
                  <a:cubicBezTo>
                    <a:pt x="585" y="0"/>
                    <a:pt x="583" y="-1"/>
                    <a:pt x="581" y="0"/>
                  </a:cubicBezTo>
                  <a:cubicBezTo>
                    <a:pt x="551" y="11"/>
                    <a:pt x="451" y="48"/>
                    <a:pt x="443" y="62"/>
                  </a:cubicBezTo>
                  <a:cubicBezTo>
                    <a:pt x="435" y="76"/>
                    <a:pt x="342" y="518"/>
                    <a:pt x="329" y="583"/>
                  </a:cubicBezTo>
                  <a:lnTo>
                    <a:pt x="4" y="648"/>
                  </a:lnTo>
                  <a:cubicBezTo>
                    <a:pt x="2" y="648"/>
                    <a:pt x="0" y="651"/>
                    <a:pt x="0" y="653"/>
                  </a:cubicBezTo>
                  <a:lnTo>
                    <a:pt x="15" y="801"/>
                  </a:lnTo>
                  <a:cubicBezTo>
                    <a:pt x="14" y="804"/>
                    <a:pt x="16" y="806"/>
                    <a:pt x="18" y="807"/>
                  </a:cubicBezTo>
                  <a:cubicBezTo>
                    <a:pt x="36" y="818"/>
                    <a:pt x="315" y="788"/>
                    <a:pt x="417" y="726"/>
                  </a:cubicBezTo>
                  <a:lnTo>
                    <a:pt x="418" y="1501"/>
                  </a:lnTo>
                  <a:cubicBezTo>
                    <a:pt x="418" y="1502"/>
                    <a:pt x="418" y="1503"/>
                    <a:pt x="419" y="1503"/>
                  </a:cubicBezTo>
                  <a:cubicBezTo>
                    <a:pt x="421" y="1507"/>
                    <a:pt x="474" y="1599"/>
                    <a:pt x="695" y="1607"/>
                  </a:cubicBezTo>
                  <a:cubicBezTo>
                    <a:pt x="696" y="1607"/>
                    <a:pt x="698" y="1607"/>
                    <a:pt x="699" y="1606"/>
                  </a:cubicBezTo>
                  <a:cubicBezTo>
                    <a:pt x="700" y="1605"/>
                    <a:pt x="701" y="1603"/>
                    <a:pt x="700" y="1602"/>
                  </a:cubicBezTo>
                  <a:close/>
                </a:path>
              </a:pathLst>
            </a:cu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6" name="Freeform: Shape 148">
              <a:extLst>
                <a:ext uri="{FF2B5EF4-FFF2-40B4-BE49-F238E27FC236}">
                  <a16:creationId xmlns:a16="http://schemas.microsoft.com/office/drawing/2014/main" id="{9701D427-2607-0504-E3A3-A1EF77EF2057}"/>
                </a:ext>
              </a:extLst>
            </p:cNvPr>
            <p:cNvSpPr/>
            <p:nvPr/>
          </p:nvSpPr>
          <p:spPr>
            <a:xfrm>
              <a:off x="23185019" y="8672213"/>
              <a:ext cx="323512" cy="12556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0" h="1343">
                  <a:moveTo>
                    <a:pt x="135" y="0"/>
                  </a:moveTo>
                  <a:cubicBezTo>
                    <a:pt x="135" y="0"/>
                    <a:pt x="137" y="89"/>
                    <a:pt x="130" y="149"/>
                  </a:cubicBezTo>
                  <a:cubicBezTo>
                    <a:pt x="130" y="149"/>
                    <a:pt x="149" y="58"/>
                    <a:pt x="203" y="21"/>
                  </a:cubicBezTo>
                  <a:lnTo>
                    <a:pt x="340" y="81"/>
                  </a:lnTo>
                  <a:cubicBezTo>
                    <a:pt x="340" y="81"/>
                    <a:pt x="239" y="169"/>
                    <a:pt x="211" y="323"/>
                  </a:cubicBezTo>
                  <a:cubicBezTo>
                    <a:pt x="211" y="323"/>
                    <a:pt x="187" y="427"/>
                    <a:pt x="186" y="623"/>
                  </a:cubicBezTo>
                  <a:cubicBezTo>
                    <a:pt x="186" y="818"/>
                    <a:pt x="138" y="1123"/>
                    <a:pt x="135" y="1343"/>
                  </a:cubicBezTo>
                  <a:lnTo>
                    <a:pt x="0" y="1334"/>
                  </a:lnTo>
                  <a:cubicBezTo>
                    <a:pt x="0" y="1334"/>
                    <a:pt x="29" y="533"/>
                    <a:pt x="49" y="329"/>
                  </a:cubicBezTo>
                  <a:cubicBezTo>
                    <a:pt x="68" y="124"/>
                    <a:pt x="107" y="31"/>
                    <a:pt x="135" y="0"/>
                  </a:cubicBezTo>
                  <a:close/>
                </a:path>
              </a:pathLst>
            </a:custGeom>
            <a:solidFill>
              <a:srgbClr val="FF7809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7" name="Freeform: Shape 149">
              <a:extLst>
                <a:ext uri="{FF2B5EF4-FFF2-40B4-BE49-F238E27FC236}">
                  <a16:creationId xmlns:a16="http://schemas.microsoft.com/office/drawing/2014/main" id="{A930D36D-540C-FB2B-115D-55D38605D794}"/>
                </a:ext>
              </a:extLst>
            </p:cNvPr>
            <p:cNvSpPr/>
            <p:nvPr/>
          </p:nvSpPr>
          <p:spPr>
            <a:xfrm>
              <a:off x="23277590" y="8606716"/>
              <a:ext cx="83980" cy="15906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" h="171">
                  <a:moveTo>
                    <a:pt x="89" y="0"/>
                  </a:moveTo>
                  <a:cubicBezTo>
                    <a:pt x="33" y="5"/>
                    <a:pt x="7" y="68"/>
                    <a:pt x="3" y="87"/>
                  </a:cubicBezTo>
                  <a:cubicBezTo>
                    <a:pt x="-2" y="105"/>
                    <a:pt x="1" y="118"/>
                    <a:pt x="4" y="125"/>
                  </a:cubicBezTo>
                  <a:cubicBezTo>
                    <a:pt x="4" y="128"/>
                    <a:pt x="7" y="128"/>
                    <a:pt x="8" y="125"/>
                  </a:cubicBezTo>
                  <a:cubicBezTo>
                    <a:pt x="16" y="99"/>
                    <a:pt x="38" y="70"/>
                    <a:pt x="38" y="70"/>
                  </a:cubicBezTo>
                  <a:lnTo>
                    <a:pt x="37" y="171"/>
                  </a:lnTo>
                  <a:close/>
                </a:path>
              </a:pathLst>
            </a:cu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8" name="Freeform: Shape 150">
              <a:extLst>
                <a:ext uri="{FF2B5EF4-FFF2-40B4-BE49-F238E27FC236}">
                  <a16:creationId xmlns:a16="http://schemas.microsoft.com/office/drawing/2014/main" id="{2E720ABC-E5F3-5E27-1D59-25AF75156FD2}"/>
                </a:ext>
              </a:extLst>
            </p:cNvPr>
            <p:cNvSpPr/>
            <p:nvPr/>
          </p:nvSpPr>
          <p:spPr>
            <a:xfrm>
              <a:off x="23236555" y="8714317"/>
              <a:ext cx="85888" cy="120794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292">
                  <a:moveTo>
                    <a:pt x="91" y="20"/>
                  </a:moveTo>
                  <a:cubicBezTo>
                    <a:pt x="91" y="20"/>
                    <a:pt x="81" y="-21"/>
                    <a:pt x="80" y="14"/>
                  </a:cubicBezTo>
                  <a:cubicBezTo>
                    <a:pt x="79" y="50"/>
                    <a:pt x="66" y="115"/>
                    <a:pt x="66" y="115"/>
                  </a:cubicBezTo>
                  <a:cubicBezTo>
                    <a:pt x="58" y="149"/>
                    <a:pt x="50" y="194"/>
                    <a:pt x="44" y="248"/>
                  </a:cubicBezTo>
                  <a:cubicBezTo>
                    <a:pt x="27" y="376"/>
                    <a:pt x="5" y="1133"/>
                    <a:pt x="0" y="1291"/>
                  </a:cubicBezTo>
                  <a:lnTo>
                    <a:pt x="11" y="1292"/>
                  </a:lnTo>
                  <a:cubicBezTo>
                    <a:pt x="15" y="1134"/>
                    <a:pt x="37" y="377"/>
                    <a:pt x="53" y="249"/>
                  </a:cubicBezTo>
                  <a:cubicBezTo>
                    <a:pt x="65" y="161"/>
                    <a:pt x="76" y="103"/>
                    <a:pt x="76" y="103"/>
                  </a:cubicBezTo>
                  <a:cubicBezTo>
                    <a:pt x="77" y="91"/>
                    <a:pt x="91" y="20"/>
                    <a:pt x="91" y="20"/>
                  </a:cubicBezTo>
                  <a:close/>
                </a:path>
              </a:pathLst>
            </a:cu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9" name="Freeform: Shape 495">
              <a:extLst>
                <a:ext uri="{FF2B5EF4-FFF2-40B4-BE49-F238E27FC236}">
                  <a16:creationId xmlns:a16="http://schemas.microsoft.com/office/drawing/2014/main" id="{78C2BB4A-0F7C-EACA-D251-B81BCB2CDB04}"/>
                </a:ext>
              </a:extLst>
            </p:cNvPr>
            <p:cNvSpPr/>
            <p:nvPr/>
          </p:nvSpPr>
          <p:spPr>
            <a:xfrm>
              <a:off x="23284269" y="8835017"/>
              <a:ext cx="42944" cy="253566"/>
            </a:xfrm>
            <a:custGeom>
              <a:avLst/>
              <a:gdLst>
                <a:gd name="connsiteX0" fmla="*/ 9344 w 56060"/>
                <a:gd name="connsiteY0" fmla="*/ 318923 h 337610"/>
                <a:gd name="connsiteX1" fmla="*/ 18688 w 56060"/>
                <a:gd name="connsiteY1" fmla="*/ 328267 h 337610"/>
                <a:gd name="connsiteX2" fmla="*/ 9344 w 56060"/>
                <a:gd name="connsiteY2" fmla="*/ 337610 h 337610"/>
                <a:gd name="connsiteX3" fmla="*/ 0 w 56060"/>
                <a:gd name="connsiteY3" fmla="*/ 328267 h 337610"/>
                <a:gd name="connsiteX4" fmla="*/ 9344 w 56060"/>
                <a:gd name="connsiteY4" fmla="*/ 318923 h 337610"/>
                <a:gd name="connsiteX5" fmla="*/ 24256 w 56060"/>
                <a:gd name="connsiteY5" fmla="*/ 156970 h 337610"/>
                <a:gd name="connsiteX6" fmla="*/ 33636 w 56060"/>
                <a:gd name="connsiteY6" fmla="*/ 166313 h 337610"/>
                <a:gd name="connsiteX7" fmla="*/ 24256 w 56060"/>
                <a:gd name="connsiteY7" fmla="*/ 175657 h 337610"/>
                <a:gd name="connsiteX8" fmla="*/ 13704 w 56060"/>
                <a:gd name="connsiteY8" fmla="*/ 166313 h 337610"/>
                <a:gd name="connsiteX9" fmla="*/ 24256 w 56060"/>
                <a:gd name="connsiteY9" fmla="*/ 156970 h 337610"/>
                <a:gd name="connsiteX10" fmla="*/ 46718 w 56060"/>
                <a:gd name="connsiteY10" fmla="*/ 0 h 337610"/>
                <a:gd name="connsiteX11" fmla="*/ 56060 w 56060"/>
                <a:gd name="connsiteY11" fmla="*/ 9343 h 337610"/>
                <a:gd name="connsiteX12" fmla="*/ 46718 w 56060"/>
                <a:gd name="connsiteY12" fmla="*/ 18687 h 337610"/>
                <a:gd name="connsiteX13" fmla="*/ 37374 w 56060"/>
                <a:gd name="connsiteY13" fmla="*/ 9343 h 337610"/>
                <a:gd name="connsiteX14" fmla="*/ 46718 w 56060"/>
                <a:gd name="connsiteY14" fmla="*/ 0 h 337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060" h="337610">
                  <a:moveTo>
                    <a:pt x="9344" y="318923"/>
                  </a:moveTo>
                  <a:cubicBezTo>
                    <a:pt x="15184" y="318923"/>
                    <a:pt x="18688" y="323595"/>
                    <a:pt x="18688" y="328267"/>
                  </a:cubicBezTo>
                  <a:cubicBezTo>
                    <a:pt x="18688" y="332938"/>
                    <a:pt x="15184" y="337610"/>
                    <a:pt x="9344" y="337610"/>
                  </a:cubicBezTo>
                  <a:cubicBezTo>
                    <a:pt x="3504" y="337610"/>
                    <a:pt x="0" y="332938"/>
                    <a:pt x="0" y="328267"/>
                  </a:cubicBezTo>
                  <a:cubicBezTo>
                    <a:pt x="0" y="323595"/>
                    <a:pt x="3504" y="318923"/>
                    <a:pt x="9344" y="318923"/>
                  </a:cubicBezTo>
                  <a:close/>
                  <a:moveTo>
                    <a:pt x="24256" y="156970"/>
                  </a:moveTo>
                  <a:cubicBezTo>
                    <a:pt x="28946" y="156970"/>
                    <a:pt x="33636" y="160474"/>
                    <a:pt x="33636" y="166313"/>
                  </a:cubicBezTo>
                  <a:cubicBezTo>
                    <a:pt x="33636" y="172153"/>
                    <a:pt x="28946" y="175657"/>
                    <a:pt x="24256" y="175657"/>
                  </a:cubicBezTo>
                  <a:cubicBezTo>
                    <a:pt x="18394" y="175657"/>
                    <a:pt x="13704" y="172153"/>
                    <a:pt x="13704" y="166313"/>
                  </a:cubicBezTo>
                  <a:cubicBezTo>
                    <a:pt x="13704" y="160474"/>
                    <a:pt x="18394" y="156970"/>
                    <a:pt x="24256" y="156970"/>
                  </a:cubicBezTo>
                  <a:close/>
                  <a:moveTo>
                    <a:pt x="46718" y="0"/>
                  </a:moveTo>
                  <a:cubicBezTo>
                    <a:pt x="52558" y="0"/>
                    <a:pt x="56060" y="3504"/>
                    <a:pt x="56060" y="9343"/>
                  </a:cubicBezTo>
                  <a:cubicBezTo>
                    <a:pt x="56060" y="15183"/>
                    <a:pt x="52558" y="18687"/>
                    <a:pt x="46718" y="18687"/>
                  </a:cubicBezTo>
                  <a:cubicBezTo>
                    <a:pt x="40878" y="18687"/>
                    <a:pt x="37374" y="15183"/>
                    <a:pt x="37374" y="9343"/>
                  </a:cubicBezTo>
                  <a:cubicBezTo>
                    <a:pt x="37374" y="3504"/>
                    <a:pt x="40878" y="0"/>
                    <a:pt x="46718" y="0"/>
                  </a:cubicBezTo>
                  <a:close/>
                </a:path>
              </a:pathLst>
            </a:cu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square" lIns="45000" tIns="22500" rIns="45000" bIns="22500" anchor="ctr" anchorCtr="1" compatLnSpc="0">
              <a:noAutofit/>
            </a:bodyPr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Freeform: Shape 154">
              <a:extLst>
                <a:ext uri="{FF2B5EF4-FFF2-40B4-BE49-F238E27FC236}">
                  <a16:creationId xmlns:a16="http://schemas.microsoft.com/office/drawing/2014/main" id="{A9E5F7ED-85AD-1D95-8FD4-E6E231C628B3}"/>
                </a:ext>
              </a:extLst>
            </p:cNvPr>
            <p:cNvSpPr/>
            <p:nvPr/>
          </p:nvSpPr>
          <p:spPr>
            <a:xfrm>
              <a:off x="23310037" y="8684376"/>
              <a:ext cx="814029" cy="199109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54" h="2129">
                  <a:moveTo>
                    <a:pt x="664" y="85"/>
                  </a:moveTo>
                  <a:cubicBezTo>
                    <a:pt x="643" y="64"/>
                    <a:pt x="411" y="7"/>
                    <a:pt x="384" y="0"/>
                  </a:cubicBezTo>
                  <a:cubicBezTo>
                    <a:pt x="383" y="0"/>
                    <a:pt x="382" y="0"/>
                    <a:pt x="381" y="1"/>
                  </a:cubicBezTo>
                  <a:cubicBezTo>
                    <a:pt x="373" y="6"/>
                    <a:pt x="180" y="132"/>
                    <a:pt x="121" y="261"/>
                  </a:cubicBezTo>
                  <a:cubicBezTo>
                    <a:pt x="63" y="391"/>
                    <a:pt x="30" y="903"/>
                    <a:pt x="29" y="924"/>
                  </a:cubicBezTo>
                  <a:cubicBezTo>
                    <a:pt x="29" y="926"/>
                    <a:pt x="3" y="1141"/>
                    <a:pt x="1" y="1251"/>
                  </a:cubicBezTo>
                  <a:cubicBezTo>
                    <a:pt x="-2" y="1360"/>
                    <a:pt x="1" y="2116"/>
                    <a:pt x="1" y="2124"/>
                  </a:cubicBezTo>
                  <a:cubicBezTo>
                    <a:pt x="1" y="2125"/>
                    <a:pt x="2" y="2127"/>
                    <a:pt x="3" y="2127"/>
                  </a:cubicBezTo>
                  <a:cubicBezTo>
                    <a:pt x="3" y="2129"/>
                    <a:pt x="4" y="2129"/>
                    <a:pt x="6" y="2129"/>
                  </a:cubicBezTo>
                  <a:lnTo>
                    <a:pt x="732" y="2118"/>
                  </a:lnTo>
                  <a:cubicBezTo>
                    <a:pt x="733" y="2118"/>
                    <a:pt x="735" y="2118"/>
                    <a:pt x="736" y="2117"/>
                  </a:cubicBezTo>
                  <a:cubicBezTo>
                    <a:pt x="737" y="2116"/>
                    <a:pt x="737" y="2115"/>
                    <a:pt x="737" y="2114"/>
                  </a:cubicBezTo>
                  <a:lnTo>
                    <a:pt x="714" y="806"/>
                  </a:lnTo>
                  <a:cubicBezTo>
                    <a:pt x="835" y="739"/>
                    <a:pt x="851" y="683"/>
                    <a:pt x="852" y="679"/>
                  </a:cubicBezTo>
                  <a:cubicBezTo>
                    <a:pt x="874" y="407"/>
                    <a:pt x="681" y="102"/>
                    <a:pt x="664" y="85"/>
                  </a:cubicBezTo>
                  <a:close/>
                </a:path>
              </a:pathLst>
            </a:cu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1" name="Freeform: Shape 155">
              <a:extLst>
                <a:ext uri="{FF2B5EF4-FFF2-40B4-BE49-F238E27FC236}">
                  <a16:creationId xmlns:a16="http://schemas.microsoft.com/office/drawing/2014/main" id="{6D8499A0-78E2-5B20-C1EB-1789EFD3F3DA}"/>
                </a:ext>
              </a:extLst>
            </p:cNvPr>
            <p:cNvSpPr/>
            <p:nvPr/>
          </p:nvSpPr>
          <p:spPr>
            <a:xfrm>
              <a:off x="23161164" y="8660982"/>
              <a:ext cx="158416" cy="88233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7" h="944">
                  <a:moveTo>
                    <a:pt x="162" y="0"/>
                  </a:moveTo>
                  <a:cubicBezTo>
                    <a:pt x="160" y="0"/>
                    <a:pt x="120" y="-1"/>
                    <a:pt x="96" y="13"/>
                  </a:cubicBezTo>
                  <a:cubicBezTo>
                    <a:pt x="95" y="13"/>
                    <a:pt x="94" y="14"/>
                    <a:pt x="94" y="15"/>
                  </a:cubicBezTo>
                  <a:cubicBezTo>
                    <a:pt x="93" y="17"/>
                    <a:pt x="68" y="67"/>
                    <a:pt x="63" y="136"/>
                  </a:cubicBezTo>
                  <a:cubicBezTo>
                    <a:pt x="58" y="206"/>
                    <a:pt x="38" y="296"/>
                    <a:pt x="18" y="312"/>
                  </a:cubicBezTo>
                  <a:cubicBezTo>
                    <a:pt x="17" y="312"/>
                    <a:pt x="16" y="314"/>
                    <a:pt x="16" y="316"/>
                  </a:cubicBezTo>
                  <a:cubicBezTo>
                    <a:pt x="16" y="317"/>
                    <a:pt x="17" y="319"/>
                    <a:pt x="19" y="320"/>
                  </a:cubicBezTo>
                  <a:lnTo>
                    <a:pt x="37" y="332"/>
                  </a:lnTo>
                  <a:cubicBezTo>
                    <a:pt x="28" y="342"/>
                    <a:pt x="13" y="367"/>
                    <a:pt x="21" y="422"/>
                  </a:cubicBezTo>
                  <a:cubicBezTo>
                    <a:pt x="23" y="440"/>
                    <a:pt x="25" y="457"/>
                    <a:pt x="28" y="471"/>
                  </a:cubicBezTo>
                  <a:cubicBezTo>
                    <a:pt x="34" y="512"/>
                    <a:pt x="39" y="539"/>
                    <a:pt x="28" y="572"/>
                  </a:cubicBezTo>
                  <a:cubicBezTo>
                    <a:pt x="24" y="586"/>
                    <a:pt x="20" y="597"/>
                    <a:pt x="16" y="607"/>
                  </a:cubicBezTo>
                  <a:cubicBezTo>
                    <a:pt x="7" y="633"/>
                    <a:pt x="0" y="652"/>
                    <a:pt x="0" y="684"/>
                  </a:cubicBezTo>
                  <a:cubicBezTo>
                    <a:pt x="-1" y="698"/>
                    <a:pt x="26" y="900"/>
                    <a:pt x="36" y="937"/>
                  </a:cubicBezTo>
                  <a:lnTo>
                    <a:pt x="36" y="939"/>
                  </a:lnTo>
                  <a:cubicBezTo>
                    <a:pt x="38" y="941"/>
                    <a:pt x="38" y="943"/>
                    <a:pt x="39" y="944"/>
                  </a:cubicBezTo>
                  <a:lnTo>
                    <a:pt x="41" y="944"/>
                  </a:lnTo>
                  <a:cubicBezTo>
                    <a:pt x="42" y="944"/>
                    <a:pt x="43" y="944"/>
                    <a:pt x="44" y="944"/>
                  </a:cubicBezTo>
                  <a:cubicBezTo>
                    <a:pt x="46" y="942"/>
                    <a:pt x="46" y="941"/>
                    <a:pt x="46" y="939"/>
                  </a:cubicBezTo>
                  <a:cubicBezTo>
                    <a:pt x="55" y="726"/>
                    <a:pt x="68" y="449"/>
                    <a:pt x="79" y="341"/>
                  </a:cubicBezTo>
                  <a:cubicBezTo>
                    <a:pt x="101" y="113"/>
                    <a:pt x="145" y="38"/>
                    <a:pt x="161" y="18"/>
                  </a:cubicBezTo>
                  <a:cubicBezTo>
                    <a:pt x="163" y="18"/>
                    <a:pt x="164" y="16"/>
                    <a:pt x="165" y="15"/>
                  </a:cubicBezTo>
                  <a:lnTo>
                    <a:pt x="167" y="7"/>
                  </a:lnTo>
                  <a:cubicBezTo>
                    <a:pt x="168" y="5"/>
                    <a:pt x="167" y="3"/>
                    <a:pt x="167" y="2"/>
                  </a:cubicBezTo>
                  <a:cubicBezTo>
                    <a:pt x="165" y="1"/>
                    <a:pt x="164" y="0"/>
                    <a:pt x="1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2" name="Freeform: Shape 156">
              <a:extLst>
                <a:ext uri="{FF2B5EF4-FFF2-40B4-BE49-F238E27FC236}">
                  <a16:creationId xmlns:a16="http://schemas.microsoft.com/office/drawing/2014/main" id="{968A2EC7-C617-CD20-2BC5-8FBF7EABEF3D}"/>
                </a:ext>
              </a:extLst>
            </p:cNvPr>
            <p:cNvSpPr/>
            <p:nvPr/>
          </p:nvSpPr>
          <p:spPr>
            <a:xfrm>
              <a:off x="23337709" y="8678762"/>
              <a:ext cx="342598" cy="8739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0" h="935">
                  <a:moveTo>
                    <a:pt x="358" y="7"/>
                  </a:moveTo>
                  <a:cubicBezTo>
                    <a:pt x="358" y="6"/>
                    <a:pt x="357" y="6"/>
                    <a:pt x="355" y="5"/>
                  </a:cubicBezTo>
                  <a:cubicBezTo>
                    <a:pt x="355" y="5"/>
                    <a:pt x="349" y="4"/>
                    <a:pt x="333" y="0"/>
                  </a:cubicBezTo>
                  <a:cubicBezTo>
                    <a:pt x="331" y="-1"/>
                    <a:pt x="330" y="0"/>
                    <a:pt x="328" y="1"/>
                  </a:cubicBezTo>
                  <a:cubicBezTo>
                    <a:pt x="287" y="29"/>
                    <a:pt x="228" y="56"/>
                    <a:pt x="179" y="68"/>
                  </a:cubicBezTo>
                  <a:cubicBezTo>
                    <a:pt x="179" y="69"/>
                    <a:pt x="178" y="69"/>
                    <a:pt x="177" y="69"/>
                  </a:cubicBezTo>
                  <a:cubicBezTo>
                    <a:pt x="176" y="70"/>
                    <a:pt x="75" y="160"/>
                    <a:pt x="45" y="314"/>
                  </a:cubicBezTo>
                  <a:cubicBezTo>
                    <a:pt x="45" y="315"/>
                    <a:pt x="22" y="420"/>
                    <a:pt x="21" y="615"/>
                  </a:cubicBezTo>
                  <a:cubicBezTo>
                    <a:pt x="21" y="703"/>
                    <a:pt x="11" y="813"/>
                    <a:pt x="0" y="929"/>
                  </a:cubicBezTo>
                  <a:cubicBezTo>
                    <a:pt x="0" y="931"/>
                    <a:pt x="2" y="934"/>
                    <a:pt x="4" y="935"/>
                  </a:cubicBezTo>
                  <a:cubicBezTo>
                    <a:pt x="5" y="935"/>
                    <a:pt x="5" y="935"/>
                    <a:pt x="5" y="935"/>
                  </a:cubicBezTo>
                  <a:cubicBezTo>
                    <a:pt x="7" y="935"/>
                    <a:pt x="10" y="933"/>
                    <a:pt x="10" y="930"/>
                  </a:cubicBezTo>
                  <a:cubicBezTo>
                    <a:pt x="10" y="928"/>
                    <a:pt x="56" y="684"/>
                    <a:pt x="78" y="583"/>
                  </a:cubicBezTo>
                  <a:cubicBezTo>
                    <a:pt x="99" y="479"/>
                    <a:pt x="111" y="416"/>
                    <a:pt x="94" y="347"/>
                  </a:cubicBezTo>
                  <a:lnTo>
                    <a:pt x="133" y="347"/>
                  </a:lnTo>
                  <a:cubicBezTo>
                    <a:pt x="135" y="347"/>
                    <a:pt x="136" y="347"/>
                    <a:pt x="137" y="345"/>
                  </a:cubicBezTo>
                  <a:cubicBezTo>
                    <a:pt x="138" y="344"/>
                    <a:pt x="138" y="341"/>
                    <a:pt x="137" y="340"/>
                  </a:cubicBezTo>
                  <a:cubicBezTo>
                    <a:pt x="137" y="339"/>
                    <a:pt x="114" y="294"/>
                    <a:pt x="170" y="206"/>
                  </a:cubicBezTo>
                  <a:cubicBezTo>
                    <a:pt x="199" y="160"/>
                    <a:pt x="243" y="126"/>
                    <a:pt x="281" y="95"/>
                  </a:cubicBezTo>
                  <a:cubicBezTo>
                    <a:pt x="319" y="66"/>
                    <a:pt x="351" y="40"/>
                    <a:pt x="359" y="12"/>
                  </a:cubicBezTo>
                  <a:cubicBezTo>
                    <a:pt x="360" y="10"/>
                    <a:pt x="360" y="9"/>
                    <a:pt x="358" y="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3" name="Freeform: Shape 157">
              <a:extLst>
                <a:ext uri="{FF2B5EF4-FFF2-40B4-BE49-F238E27FC236}">
                  <a16:creationId xmlns:a16="http://schemas.microsoft.com/office/drawing/2014/main" id="{4C32B4AE-E75C-ADEE-771E-E959690DBCD6}"/>
                </a:ext>
              </a:extLst>
            </p:cNvPr>
            <p:cNvSpPr/>
            <p:nvPr/>
          </p:nvSpPr>
          <p:spPr>
            <a:xfrm>
              <a:off x="23372067" y="8621687"/>
              <a:ext cx="287248" cy="1478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2" h="159">
                  <a:moveTo>
                    <a:pt x="7" y="75"/>
                  </a:moveTo>
                  <a:cubicBezTo>
                    <a:pt x="7" y="75"/>
                    <a:pt x="9" y="121"/>
                    <a:pt x="0" y="152"/>
                  </a:cubicBezTo>
                  <a:cubicBezTo>
                    <a:pt x="-1" y="155"/>
                    <a:pt x="2" y="159"/>
                    <a:pt x="6" y="159"/>
                  </a:cubicBezTo>
                  <a:cubicBezTo>
                    <a:pt x="45" y="155"/>
                    <a:pt x="214" y="134"/>
                    <a:pt x="299" y="71"/>
                  </a:cubicBezTo>
                  <a:cubicBezTo>
                    <a:pt x="303" y="68"/>
                    <a:pt x="303" y="63"/>
                    <a:pt x="301" y="59"/>
                  </a:cubicBezTo>
                  <a:cubicBezTo>
                    <a:pt x="290" y="43"/>
                    <a:pt x="264" y="5"/>
                    <a:pt x="247" y="0"/>
                  </a:cubicBezTo>
                  <a:cubicBezTo>
                    <a:pt x="247" y="0"/>
                    <a:pt x="216" y="57"/>
                    <a:pt x="7" y="75"/>
                  </a:cubicBezTo>
                  <a:close/>
                </a:path>
              </a:pathLst>
            </a:cu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4" name="Freeform: Shape 158">
              <a:extLst>
                <a:ext uri="{FF2B5EF4-FFF2-40B4-BE49-F238E27FC236}">
                  <a16:creationId xmlns:a16="http://schemas.microsoft.com/office/drawing/2014/main" id="{BC1BBBEF-7AF0-F174-C575-8C8AEB8A248C}"/>
                </a:ext>
              </a:extLst>
            </p:cNvPr>
            <p:cNvSpPr/>
            <p:nvPr/>
          </p:nvSpPr>
          <p:spPr>
            <a:xfrm>
              <a:off x="23051418" y="8832211"/>
              <a:ext cx="128832" cy="5398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6" h="578">
                  <a:moveTo>
                    <a:pt x="131" y="0"/>
                  </a:moveTo>
                  <a:cubicBezTo>
                    <a:pt x="129" y="0"/>
                    <a:pt x="126" y="2"/>
                    <a:pt x="125" y="5"/>
                  </a:cubicBezTo>
                  <a:cubicBezTo>
                    <a:pt x="125" y="9"/>
                    <a:pt x="36" y="416"/>
                    <a:pt x="0" y="578"/>
                  </a:cubicBezTo>
                  <a:cubicBezTo>
                    <a:pt x="18" y="571"/>
                    <a:pt x="34" y="563"/>
                    <a:pt x="47" y="555"/>
                  </a:cubicBezTo>
                  <a:cubicBezTo>
                    <a:pt x="72" y="351"/>
                    <a:pt x="101" y="181"/>
                    <a:pt x="136" y="6"/>
                  </a:cubicBezTo>
                  <a:cubicBezTo>
                    <a:pt x="136" y="4"/>
                    <a:pt x="134" y="1"/>
                    <a:pt x="131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5" name="Freeform: Shape 160">
              <a:extLst>
                <a:ext uri="{FF2B5EF4-FFF2-40B4-BE49-F238E27FC236}">
                  <a16:creationId xmlns:a16="http://schemas.microsoft.com/office/drawing/2014/main" id="{C6F0A8C1-CFE1-E37F-3FE5-6A53A94B6204}"/>
                </a:ext>
              </a:extLst>
            </p:cNvPr>
            <p:cNvSpPr/>
            <p:nvPr/>
          </p:nvSpPr>
          <p:spPr>
            <a:xfrm>
              <a:off x="23416919" y="9435716"/>
              <a:ext cx="578314" cy="14315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7" h="154">
                  <a:moveTo>
                    <a:pt x="607" y="0"/>
                  </a:moveTo>
                  <a:cubicBezTo>
                    <a:pt x="562" y="20"/>
                    <a:pt x="285" y="139"/>
                    <a:pt x="36" y="139"/>
                  </a:cubicBezTo>
                  <a:cubicBezTo>
                    <a:pt x="26" y="139"/>
                    <a:pt x="18" y="139"/>
                    <a:pt x="9" y="139"/>
                  </a:cubicBezTo>
                  <a:cubicBezTo>
                    <a:pt x="6" y="138"/>
                    <a:pt x="2" y="141"/>
                    <a:pt x="2" y="143"/>
                  </a:cubicBezTo>
                  <a:cubicBezTo>
                    <a:pt x="2" y="144"/>
                    <a:pt x="2" y="144"/>
                    <a:pt x="2" y="144"/>
                  </a:cubicBezTo>
                  <a:lnTo>
                    <a:pt x="0" y="146"/>
                  </a:lnTo>
                  <a:lnTo>
                    <a:pt x="9" y="147"/>
                  </a:lnTo>
                  <a:cubicBezTo>
                    <a:pt x="20" y="149"/>
                    <a:pt x="59" y="154"/>
                    <a:pt x="116" y="154"/>
                  </a:cubicBezTo>
                  <a:cubicBezTo>
                    <a:pt x="235" y="154"/>
                    <a:pt x="427" y="138"/>
                    <a:pt x="599" y="56"/>
                  </a:cubicBezTo>
                  <a:cubicBezTo>
                    <a:pt x="601" y="55"/>
                    <a:pt x="602" y="54"/>
                    <a:pt x="603" y="54"/>
                  </a:cubicBezTo>
                  <a:lnTo>
                    <a:pt x="602" y="2"/>
                  </a:lnTo>
                  <a:cubicBezTo>
                    <a:pt x="604" y="1"/>
                    <a:pt x="605" y="0"/>
                    <a:pt x="607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6" name="Freeform: Shape 161">
              <a:extLst>
                <a:ext uri="{FF2B5EF4-FFF2-40B4-BE49-F238E27FC236}">
                  <a16:creationId xmlns:a16="http://schemas.microsoft.com/office/drawing/2014/main" id="{ADA7E496-A594-44D7-B818-BBAA3D67D9A9}"/>
                </a:ext>
              </a:extLst>
            </p:cNvPr>
            <p:cNvSpPr/>
            <p:nvPr/>
          </p:nvSpPr>
          <p:spPr>
            <a:xfrm>
              <a:off x="22566627" y="9016538"/>
              <a:ext cx="952404" cy="9347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99" h="1000">
                  <a:moveTo>
                    <a:pt x="739" y="500"/>
                  </a:moveTo>
                  <a:cubicBezTo>
                    <a:pt x="739" y="635"/>
                    <a:pt x="629" y="745"/>
                    <a:pt x="494" y="745"/>
                  </a:cubicBezTo>
                  <a:cubicBezTo>
                    <a:pt x="359" y="745"/>
                    <a:pt x="249" y="635"/>
                    <a:pt x="249" y="500"/>
                  </a:cubicBezTo>
                  <a:cubicBezTo>
                    <a:pt x="249" y="365"/>
                    <a:pt x="359" y="255"/>
                    <a:pt x="494" y="255"/>
                  </a:cubicBezTo>
                  <a:cubicBezTo>
                    <a:pt x="629" y="255"/>
                    <a:pt x="739" y="365"/>
                    <a:pt x="739" y="500"/>
                  </a:cubicBezTo>
                  <a:close/>
                  <a:moveTo>
                    <a:pt x="988" y="393"/>
                  </a:moveTo>
                  <a:lnTo>
                    <a:pt x="861" y="393"/>
                  </a:lnTo>
                  <a:cubicBezTo>
                    <a:pt x="854" y="367"/>
                    <a:pt x="844" y="343"/>
                    <a:pt x="831" y="319"/>
                  </a:cubicBezTo>
                  <a:lnTo>
                    <a:pt x="921" y="230"/>
                  </a:lnTo>
                  <a:cubicBezTo>
                    <a:pt x="923" y="228"/>
                    <a:pt x="924" y="225"/>
                    <a:pt x="924" y="222"/>
                  </a:cubicBezTo>
                  <a:cubicBezTo>
                    <a:pt x="924" y="220"/>
                    <a:pt x="923" y="217"/>
                    <a:pt x="921" y="215"/>
                  </a:cubicBezTo>
                  <a:lnTo>
                    <a:pt x="784" y="78"/>
                  </a:lnTo>
                  <a:cubicBezTo>
                    <a:pt x="780" y="74"/>
                    <a:pt x="774" y="74"/>
                    <a:pt x="770" y="78"/>
                  </a:cubicBezTo>
                  <a:lnTo>
                    <a:pt x="681" y="167"/>
                  </a:lnTo>
                  <a:cubicBezTo>
                    <a:pt x="657" y="153"/>
                    <a:pt x="633" y="142"/>
                    <a:pt x="607" y="134"/>
                  </a:cubicBezTo>
                  <a:lnTo>
                    <a:pt x="607" y="11"/>
                  </a:lnTo>
                  <a:cubicBezTo>
                    <a:pt x="607" y="5"/>
                    <a:pt x="602" y="0"/>
                    <a:pt x="596" y="0"/>
                  </a:cubicBezTo>
                  <a:lnTo>
                    <a:pt x="403" y="0"/>
                  </a:lnTo>
                  <a:cubicBezTo>
                    <a:pt x="397" y="0"/>
                    <a:pt x="392" y="5"/>
                    <a:pt x="392" y="11"/>
                  </a:cubicBezTo>
                  <a:lnTo>
                    <a:pt x="392" y="131"/>
                  </a:lnTo>
                  <a:cubicBezTo>
                    <a:pt x="365" y="139"/>
                    <a:pt x="339" y="150"/>
                    <a:pt x="314" y="163"/>
                  </a:cubicBezTo>
                  <a:lnTo>
                    <a:pt x="230" y="78"/>
                  </a:lnTo>
                  <a:cubicBezTo>
                    <a:pt x="225" y="74"/>
                    <a:pt x="219" y="74"/>
                    <a:pt x="215" y="78"/>
                  </a:cubicBezTo>
                  <a:lnTo>
                    <a:pt x="78" y="215"/>
                  </a:lnTo>
                  <a:cubicBezTo>
                    <a:pt x="73" y="219"/>
                    <a:pt x="73" y="226"/>
                    <a:pt x="78" y="230"/>
                  </a:cubicBezTo>
                  <a:lnTo>
                    <a:pt x="161" y="313"/>
                  </a:lnTo>
                  <a:cubicBezTo>
                    <a:pt x="147" y="338"/>
                    <a:pt x="135" y="365"/>
                    <a:pt x="127" y="393"/>
                  </a:cubicBezTo>
                  <a:lnTo>
                    <a:pt x="10" y="393"/>
                  </a:lnTo>
                  <a:cubicBezTo>
                    <a:pt x="4" y="393"/>
                    <a:pt x="0" y="397"/>
                    <a:pt x="0" y="403"/>
                  </a:cubicBezTo>
                  <a:lnTo>
                    <a:pt x="0" y="597"/>
                  </a:lnTo>
                  <a:cubicBezTo>
                    <a:pt x="0" y="603"/>
                    <a:pt x="4" y="607"/>
                    <a:pt x="10" y="607"/>
                  </a:cubicBezTo>
                  <a:lnTo>
                    <a:pt x="127" y="607"/>
                  </a:lnTo>
                  <a:cubicBezTo>
                    <a:pt x="135" y="635"/>
                    <a:pt x="147" y="661"/>
                    <a:pt x="161" y="687"/>
                  </a:cubicBezTo>
                  <a:lnTo>
                    <a:pt x="78" y="770"/>
                  </a:lnTo>
                  <a:cubicBezTo>
                    <a:pt x="73" y="774"/>
                    <a:pt x="73" y="781"/>
                    <a:pt x="78" y="784"/>
                  </a:cubicBezTo>
                  <a:lnTo>
                    <a:pt x="215" y="922"/>
                  </a:lnTo>
                  <a:cubicBezTo>
                    <a:pt x="219" y="926"/>
                    <a:pt x="225" y="926"/>
                    <a:pt x="230" y="922"/>
                  </a:cubicBezTo>
                  <a:lnTo>
                    <a:pt x="314" y="837"/>
                  </a:lnTo>
                  <a:cubicBezTo>
                    <a:pt x="339" y="850"/>
                    <a:pt x="365" y="861"/>
                    <a:pt x="392" y="869"/>
                  </a:cubicBezTo>
                  <a:lnTo>
                    <a:pt x="392" y="989"/>
                  </a:lnTo>
                  <a:cubicBezTo>
                    <a:pt x="392" y="995"/>
                    <a:pt x="397" y="1000"/>
                    <a:pt x="403" y="1000"/>
                  </a:cubicBezTo>
                  <a:lnTo>
                    <a:pt x="596" y="1000"/>
                  </a:lnTo>
                  <a:cubicBezTo>
                    <a:pt x="602" y="1000"/>
                    <a:pt x="607" y="995"/>
                    <a:pt x="607" y="989"/>
                  </a:cubicBezTo>
                  <a:lnTo>
                    <a:pt x="607" y="865"/>
                  </a:lnTo>
                  <a:cubicBezTo>
                    <a:pt x="633" y="858"/>
                    <a:pt x="657" y="847"/>
                    <a:pt x="681" y="833"/>
                  </a:cubicBezTo>
                  <a:lnTo>
                    <a:pt x="770" y="922"/>
                  </a:lnTo>
                  <a:cubicBezTo>
                    <a:pt x="774" y="926"/>
                    <a:pt x="780" y="926"/>
                    <a:pt x="784" y="922"/>
                  </a:cubicBezTo>
                  <a:lnTo>
                    <a:pt x="921" y="784"/>
                  </a:lnTo>
                  <a:cubicBezTo>
                    <a:pt x="923" y="783"/>
                    <a:pt x="924" y="780"/>
                    <a:pt x="924" y="778"/>
                  </a:cubicBezTo>
                  <a:cubicBezTo>
                    <a:pt x="924" y="774"/>
                    <a:pt x="923" y="772"/>
                    <a:pt x="921" y="770"/>
                  </a:cubicBezTo>
                  <a:lnTo>
                    <a:pt x="831" y="680"/>
                  </a:lnTo>
                  <a:cubicBezTo>
                    <a:pt x="844" y="657"/>
                    <a:pt x="854" y="633"/>
                    <a:pt x="861" y="607"/>
                  </a:cubicBezTo>
                  <a:lnTo>
                    <a:pt x="988" y="607"/>
                  </a:lnTo>
                  <a:cubicBezTo>
                    <a:pt x="995" y="607"/>
                    <a:pt x="999" y="603"/>
                    <a:pt x="999" y="597"/>
                  </a:cubicBezTo>
                  <a:lnTo>
                    <a:pt x="999" y="403"/>
                  </a:lnTo>
                  <a:cubicBezTo>
                    <a:pt x="999" y="397"/>
                    <a:pt x="995" y="393"/>
                    <a:pt x="988" y="393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7" name="Freeform: Shape 162">
              <a:extLst>
                <a:ext uri="{FF2B5EF4-FFF2-40B4-BE49-F238E27FC236}">
                  <a16:creationId xmlns:a16="http://schemas.microsoft.com/office/drawing/2014/main" id="{4FDF8A4F-E2DF-871C-7BCC-C5FE22929B2D}"/>
                </a:ext>
              </a:extLst>
            </p:cNvPr>
            <p:cNvSpPr/>
            <p:nvPr/>
          </p:nvSpPr>
          <p:spPr>
            <a:xfrm>
              <a:off x="22600983" y="9050222"/>
              <a:ext cx="883694" cy="8664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7" h="927">
                  <a:moveTo>
                    <a:pt x="402" y="918"/>
                  </a:moveTo>
                  <a:lnTo>
                    <a:pt x="525" y="918"/>
                  </a:lnTo>
                  <a:lnTo>
                    <a:pt x="525" y="799"/>
                  </a:lnTo>
                  <a:cubicBezTo>
                    <a:pt x="525" y="797"/>
                    <a:pt x="526" y="795"/>
                    <a:pt x="528" y="794"/>
                  </a:cubicBezTo>
                  <a:lnTo>
                    <a:pt x="557" y="786"/>
                  </a:lnTo>
                  <a:cubicBezTo>
                    <a:pt x="580" y="779"/>
                    <a:pt x="602" y="769"/>
                    <a:pt x="623" y="758"/>
                  </a:cubicBezTo>
                  <a:lnTo>
                    <a:pt x="650" y="742"/>
                  </a:lnTo>
                  <a:cubicBezTo>
                    <a:pt x="652" y="741"/>
                    <a:pt x="655" y="742"/>
                    <a:pt x="656" y="743"/>
                  </a:cubicBezTo>
                  <a:lnTo>
                    <a:pt x="741" y="828"/>
                  </a:lnTo>
                  <a:lnTo>
                    <a:pt x="828" y="742"/>
                  </a:lnTo>
                  <a:lnTo>
                    <a:pt x="741" y="655"/>
                  </a:lnTo>
                  <a:cubicBezTo>
                    <a:pt x="740" y="654"/>
                    <a:pt x="740" y="651"/>
                    <a:pt x="741" y="649"/>
                  </a:cubicBezTo>
                  <a:lnTo>
                    <a:pt x="755" y="623"/>
                  </a:lnTo>
                  <a:cubicBezTo>
                    <a:pt x="766" y="602"/>
                    <a:pt x="775" y="581"/>
                    <a:pt x="781" y="558"/>
                  </a:cubicBezTo>
                  <a:lnTo>
                    <a:pt x="790" y="529"/>
                  </a:lnTo>
                  <a:cubicBezTo>
                    <a:pt x="790" y="527"/>
                    <a:pt x="793" y="525"/>
                    <a:pt x="795" y="525"/>
                  </a:cubicBezTo>
                  <a:lnTo>
                    <a:pt x="917" y="525"/>
                  </a:lnTo>
                  <a:lnTo>
                    <a:pt x="917" y="403"/>
                  </a:lnTo>
                  <a:lnTo>
                    <a:pt x="795" y="403"/>
                  </a:lnTo>
                  <a:cubicBezTo>
                    <a:pt x="793" y="403"/>
                    <a:pt x="790" y="401"/>
                    <a:pt x="790" y="399"/>
                  </a:cubicBezTo>
                  <a:lnTo>
                    <a:pt x="781" y="370"/>
                  </a:lnTo>
                  <a:cubicBezTo>
                    <a:pt x="775" y="347"/>
                    <a:pt x="766" y="326"/>
                    <a:pt x="755" y="305"/>
                  </a:cubicBezTo>
                  <a:lnTo>
                    <a:pt x="741" y="278"/>
                  </a:lnTo>
                  <a:cubicBezTo>
                    <a:pt x="740" y="276"/>
                    <a:pt x="740" y="274"/>
                    <a:pt x="741" y="272"/>
                  </a:cubicBezTo>
                  <a:lnTo>
                    <a:pt x="828" y="186"/>
                  </a:lnTo>
                  <a:lnTo>
                    <a:pt x="741" y="100"/>
                  </a:lnTo>
                  <a:lnTo>
                    <a:pt x="656" y="184"/>
                  </a:lnTo>
                  <a:cubicBezTo>
                    <a:pt x="655" y="186"/>
                    <a:pt x="652" y="187"/>
                    <a:pt x="650" y="186"/>
                  </a:cubicBezTo>
                  <a:lnTo>
                    <a:pt x="623" y="170"/>
                  </a:lnTo>
                  <a:cubicBezTo>
                    <a:pt x="602" y="159"/>
                    <a:pt x="580" y="150"/>
                    <a:pt x="557" y="142"/>
                  </a:cubicBezTo>
                  <a:lnTo>
                    <a:pt x="528" y="134"/>
                  </a:lnTo>
                  <a:cubicBezTo>
                    <a:pt x="526" y="133"/>
                    <a:pt x="525" y="131"/>
                    <a:pt x="525" y="129"/>
                  </a:cubicBezTo>
                  <a:lnTo>
                    <a:pt x="525" y="10"/>
                  </a:lnTo>
                  <a:lnTo>
                    <a:pt x="402" y="10"/>
                  </a:lnTo>
                  <a:lnTo>
                    <a:pt x="402" y="126"/>
                  </a:lnTo>
                  <a:cubicBezTo>
                    <a:pt x="402" y="129"/>
                    <a:pt x="401" y="131"/>
                    <a:pt x="398" y="131"/>
                  </a:cubicBezTo>
                  <a:lnTo>
                    <a:pt x="368" y="140"/>
                  </a:lnTo>
                  <a:cubicBezTo>
                    <a:pt x="345" y="146"/>
                    <a:pt x="321" y="156"/>
                    <a:pt x="299" y="167"/>
                  </a:cubicBezTo>
                  <a:lnTo>
                    <a:pt x="273" y="181"/>
                  </a:lnTo>
                  <a:cubicBezTo>
                    <a:pt x="271" y="183"/>
                    <a:pt x="269" y="183"/>
                    <a:pt x="267" y="181"/>
                  </a:cubicBezTo>
                  <a:lnTo>
                    <a:pt x="186" y="100"/>
                  </a:lnTo>
                  <a:lnTo>
                    <a:pt x="99" y="186"/>
                  </a:lnTo>
                  <a:lnTo>
                    <a:pt x="179" y="266"/>
                  </a:lnTo>
                  <a:cubicBezTo>
                    <a:pt x="181" y="268"/>
                    <a:pt x="181" y="271"/>
                    <a:pt x="180" y="272"/>
                  </a:cubicBezTo>
                  <a:lnTo>
                    <a:pt x="165" y="299"/>
                  </a:lnTo>
                  <a:cubicBezTo>
                    <a:pt x="152" y="321"/>
                    <a:pt x="143" y="345"/>
                    <a:pt x="135" y="370"/>
                  </a:cubicBezTo>
                  <a:lnTo>
                    <a:pt x="127" y="399"/>
                  </a:lnTo>
                  <a:cubicBezTo>
                    <a:pt x="126" y="401"/>
                    <a:pt x="124" y="403"/>
                    <a:pt x="122" y="403"/>
                  </a:cubicBezTo>
                  <a:lnTo>
                    <a:pt x="10" y="403"/>
                  </a:lnTo>
                  <a:lnTo>
                    <a:pt x="10" y="525"/>
                  </a:lnTo>
                  <a:lnTo>
                    <a:pt x="122" y="525"/>
                  </a:lnTo>
                  <a:cubicBezTo>
                    <a:pt x="124" y="525"/>
                    <a:pt x="126" y="527"/>
                    <a:pt x="127" y="529"/>
                  </a:cubicBezTo>
                  <a:lnTo>
                    <a:pt x="135" y="558"/>
                  </a:lnTo>
                  <a:cubicBezTo>
                    <a:pt x="143" y="582"/>
                    <a:pt x="152" y="606"/>
                    <a:pt x="165" y="628"/>
                  </a:cubicBezTo>
                  <a:lnTo>
                    <a:pt x="180" y="655"/>
                  </a:lnTo>
                  <a:cubicBezTo>
                    <a:pt x="181" y="657"/>
                    <a:pt x="181" y="660"/>
                    <a:pt x="179" y="661"/>
                  </a:cubicBezTo>
                  <a:lnTo>
                    <a:pt x="99" y="742"/>
                  </a:lnTo>
                  <a:lnTo>
                    <a:pt x="186" y="828"/>
                  </a:lnTo>
                  <a:lnTo>
                    <a:pt x="267" y="747"/>
                  </a:lnTo>
                  <a:cubicBezTo>
                    <a:pt x="269" y="745"/>
                    <a:pt x="271" y="745"/>
                    <a:pt x="273" y="747"/>
                  </a:cubicBezTo>
                  <a:lnTo>
                    <a:pt x="299" y="760"/>
                  </a:lnTo>
                  <a:cubicBezTo>
                    <a:pt x="321" y="772"/>
                    <a:pt x="345" y="782"/>
                    <a:pt x="368" y="788"/>
                  </a:cubicBezTo>
                  <a:lnTo>
                    <a:pt x="398" y="797"/>
                  </a:lnTo>
                  <a:cubicBezTo>
                    <a:pt x="401" y="797"/>
                    <a:pt x="402" y="799"/>
                    <a:pt x="402" y="801"/>
                  </a:cubicBezTo>
                  <a:close/>
                  <a:moveTo>
                    <a:pt x="530" y="927"/>
                  </a:moveTo>
                  <a:lnTo>
                    <a:pt x="397" y="927"/>
                  </a:lnTo>
                  <a:cubicBezTo>
                    <a:pt x="394" y="927"/>
                    <a:pt x="392" y="926"/>
                    <a:pt x="392" y="922"/>
                  </a:cubicBezTo>
                  <a:lnTo>
                    <a:pt x="392" y="805"/>
                  </a:lnTo>
                  <a:lnTo>
                    <a:pt x="366" y="798"/>
                  </a:lnTo>
                  <a:cubicBezTo>
                    <a:pt x="341" y="791"/>
                    <a:pt x="317" y="782"/>
                    <a:pt x="295" y="770"/>
                  </a:cubicBezTo>
                  <a:lnTo>
                    <a:pt x="271" y="757"/>
                  </a:lnTo>
                  <a:lnTo>
                    <a:pt x="190" y="839"/>
                  </a:lnTo>
                  <a:cubicBezTo>
                    <a:pt x="187" y="841"/>
                    <a:pt x="184" y="841"/>
                    <a:pt x="183" y="839"/>
                  </a:cubicBezTo>
                  <a:lnTo>
                    <a:pt x="88" y="745"/>
                  </a:lnTo>
                  <a:cubicBezTo>
                    <a:pt x="86" y="743"/>
                    <a:pt x="86" y="740"/>
                    <a:pt x="88" y="738"/>
                  </a:cubicBezTo>
                  <a:lnTo>
                    <a:pt x="169" y="657"/>
                  </a:lnTo>
                  <a:lnTo>
                    <a:pt x="156" y="633"/>
                  </a:lnTo>
                  <a:cubicBezTo>
                    <a:pt x="143" y="611"/>
                    <a:pt x="133" y="586"/>
                    <a:pt x="126" y="561"/>
                  </a:cubicBezTo>
                  <a:lnTo>
                    <a:pt x="118" y="535"/>
                  </a:lnTo>
                  <a:lnTo>
                    <a:pt x="5" y="535"/>
                  </a:lnTo>
                  <a:cubicBezTo>
                    <a:pt x="2" y="535"/>
                    <a:pt x="0" y="533"/>
                    <a:pt x="0" y="530"/>
                  </a:cubicBezTo>
                  <a:lnTo>
                    <a:pt x="0" y="398"/>
                  </a:lnTo>
                  <a:cubicBezTo>
                    <a:pt x="0" y="395"/>
                    <a:pt x="2" y="392"/>
                    <a:pt x="5" y="392"/>
                  </a:cubicBezTo>
                  <a:lnTo>
                    <a:pt x="118" y="392"/>
                  </a:lnTo>
                  <a:lnTo>
                    <a:pt x="126" y="367"/>
                  </a:lnTo>
                  <a:cubicBezTo>
                    <a:pt x="133" y="341"/>
                    <a:pt x="143" y="317"/>
                    <a:pt x="156" y="294"/>
                  </a:cubicBezTo>
                  <a:lnTo>
                    <a:pt x="169" y="271"/>
                  </a:lnTo>
                  <a:lnTo>
                    <a:pt x="88" y="190"/>
                  </a:lnTo>
                  <a:cubicBezTo>
                    <a:pt x="86" y="188"/>
                    <a:pt x="86" y="185"/>
                    <a:pt x="88" y="183"/>
                  </a:cubicBezTo>
                  <a:lnTo>
                    <a:pt x="183" y="89"/>
                  </a:lnTo>
                  <a:cubicBezTo>
                    <a:pt x="184" y="87"/>
                    <a:pt x="187" y="87"/>
                    <a:pt x="190" y="89"/>
                  </a:cubicBezTo>
                  <a:lnTo>
                    <a:pt x="271" y="171"/>
                  </a:lnTo>
                  <a:lnTo>
                    <a:pt x="295" y="158"/>
                  </a:lnTo>
                  <a:cubicBezTo>
                    <a:pt x="317" y="146"/>
                    <a:pt x="341" y="137"/>
                    <a:pt x="366" y="130"/>
                  </a:cubicBezTo>
                  <a:lnTo>
                    <a:pt x="392" y="123"/>
                  </a:lnTo>
                  <a:lnTo>
                    <a:pt x="392" y="5"/>
                  </a:lnTo>
                  <a:cubicBezTo>
                    <a:pt x="392" y="2"/>
                    <a:pt x="394" y="0"/>
                    <a:pt x="397" y="0"/>
                  </a:cubicBezTo>
                  <a:lnTo>
                    <a:pt x="530" y="0"/>
                  </a:lnTo>
                  <a:cubicBezTo>
                    <a:pt x="532" y="0"/>
                    <a:pt x="535" y="2"/>
                    <a:pt x="535" y="5"/>
                  </a:cubicBezTo>
                  <a:lnTo>
                    <a:pt x="535" y="125"/>
                  </a:lnTo>
                  <a:lnTo>
                    <a:pt x="560" y="132"/>
                  </a:lnTo>
                  <a:cubicBezTo>
                    <a:pt x="584" y="140"/>
                    <a:pt x="606" y="150"/>
                    <a:pt x="628" y="162"/>
                  </a:cubicBezTo>
                  <a:lnTo>
                    <a:pt x="651" y="174"/>
                  </a:lnTo>
                  <a:lnTo>
                    <a:pt x="737" y="89"/>
                  </a:lnTo>
                  <a:cubicBezTo>
                    <a:pt x="739" y="87"/>
                    <a:pt x="742" y="87"/>
                    <a:pt x="745" y="89"/>
                  </a:cubicBezTo>
                  <a:lnTo>
                    <a:pt x="838" y="183"/>
                  </a:lnTo>
                  <a:cubicBezTo>
                    <a:pt x="840" y="185"/>
                    <a:pt x="840" y="188"/>
                    <a:pt x="838" y="190"/>
                  </a:cubicBezTo>
                  <a:lnTo>
                    <a:pt x="751" y="277"/>
                  </a:lnTo>
                  <a:lnTo>
                    <a:pt x="764" y="300"/>
                  </a:lnTo>
                  <a:cubicBezTo>
                    <a:pt x="775" y="321"/>
                    <a:pt x="784" y="344"/>
                    <a:pt x="791" y="367"/>
                  </a:cubicBezTo>
                  <a:lnTo>
                    <a:pt x="799" y="392"/>
                  </a:lnTo>
                  <a:lnTo>
                    <a:pt x="922" y="392"/>
                  </a:lnTo>
                  <a:cubicBezTo>
                    <a:pt x="925" y="392"/>
                    <a:pt x="927" y="395"/>
                    <a:pt x="927" y="398"/>
                  </a:cubicBezTo>
                  <a:lnTo>
                    <a:pt x="927" y="530"/>
                  </a:lnTo>
                  <a:cubicBezTo>
                    <a:pt x="927" y="533"/>
                    <a:pt x="925" y="535"/>
                    <a:pt x="922" y="535"/>
                  </a:cubicBezTo>
                  <a:lnTo>
                    <a:pt x="799" y="535"/>
                  </a:lnTo>
                  <a:lnTo>
                    <a:pt x="791" y="561"/>
                  </a:lnTo>
                  <a:cubicBezTo>
                    <a:pt x="784" y="584"/>
                    <a:pt x="775" y="606"/>
                    <a:pt x="764" y="628"/>
                  </a:cubicBezTo>
                  <a:lnTo>
                    <a:pt x="751" y="651"/>
                  </a:lnTo>
                  <a:lnTo>
                    <a:pt x="838" y="738"/>
                  </a:lnTo>
                  <a:cubicBezTo>
                    <a:pt x="839" y="738"/>
                    <a:pt x="840" y="740"/>
                    <a:pt x="840" y="742"/>
                  </a:cubicBezTo>
                  <a:cubicBezTo>
                    <a:pt x="840" y="743"/>
                    <a:pt x="839" y="744"/>
                    <a:pt x="838" y="745"/>
                  </a:cubicBezTo>
                  <a:lnTo>
                    <a:pt x="745" y="839"/>
                  </a:lnTo>
                  <a:cubicBezTo>
                    <a:pt x="742" y="841"/>
                    <a:pt x="739" y="841"/>
                    <a:pt x="737" y="839"/>
                  </a:cubicBezTo>
                  <a:lnTo>
                    <a:pt x="651" y="753"/>
                  </a:lnTo>
                  <a:lnTo>
                    <a:pt x="628" y="766"/>
                  </a:lnTo>
                  <a:cubicBezTo>
                    <a:pt x="606" y="778"/>
                    <a:pt x="584" y="788"/>
                    <a:pt x="560" y="795"/>
                  </a:cubicBezTo>
                  <a:lnTo>
                    <a:pt x="535" y="803"/>
                  </a:lnTo>
                  <a:lnTo>
                    <a:pt x="535" y="922"/>
                  </a:lnTo>
                  <a:cubicBezTo>
                    <a:pt x="535" y="926"/>
                    <a:pt x="532" y="927"/>
                    <a:pt x="530" y="927"/>
                  </a:cubicBezTo>
                  <a:close/>
                </a:path>
              </a:pathLst>
            </a:cu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8" name="Freeform: Shape 163">
              <a:extLst>
                <a:ext uri="{FF2B5EF4-FFF2-40B4-BE49-F238E27FC236}">
                  <a16:creationId xmlns:a16="http://schemas.microsoft.com/office/drawing/2014/main" id="{083E7036-C0CF-2353-3D76-3F6EFC54EC36}"/>
                </a:ext>
              </a:extLst>
            </p:cNvPr>
            <p:cNvSpPr/>
            <p:nvPr/>
          </p:nvSpPr>
          <p:spPr>
            <a:xfrm>
              <a:off x="23416919" y="9364605"/>
              <a:ext cx="196588" cy="2049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7" h="220">
                  <a:moveTo>
                    <a:pt x="174" y="0"/>
                  </a:moveTo>
                  <a:cubicBezTo>
                    <a:pt x="174" y="0"/>
                    <a:pt x="215" y="146"/>
                    <a:pt x="205" y="200"/>
                  </a:cubicBezTo>
                  <a:cubicBezTo>
                    <a:pt x="205" y="200"/>
                    <a:pt x="63" y="224"/>
                    <a:pt x="0" y="219"/>
                  </a:cubicBezTo>
                  <a:cubicBezTo>
                    <a:pt x="0" y="219"/>
                    <a:pt x="12" y="222"/>
                    <a:pt x="13" y="197"/>
                  </a:cubicBezTo>
                  <a:cubicBezTo>
                    <a:pt x="14" y="170"/>
                    <a:pt x="9" y="35"/>
                    <a:pt x="9" y="35"/>
                  </a:cubicBezTo>
                  <a:close/>
                </a:path>
              </a:pathLst>
            </a:cu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9" name="Freeform: Shape 164">
              <a:extLst>
                <a:ext uri="{FF2B5EF4-FFF2-40B4-BE49-F238E27FC236}">
                  <a16:creationId xmlns:a16="http://schemas.microsoft.com/office/drawing/2014/main" id="{4BFC98A4-FA10-A858-9E5D-B19E18C39072}"/>
                </a:ext>
              </a:extLst>
            </p:cNvPr>
            <p:cNvSpPr/>
            <p:nvPr/>
          </p:nvSpPr>
          <p:spPr>
            <a:xfrm>
              <a:off x="23407374" y="9545189"/>
              <a:ext cx="20995" cy="2339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" h="26">
                  <a:moveTo>
                    <a:pt x="0" y="2"/>
                  </a:moveTo>
                  <a:lnTo>
                    <a:pt x="23" y="0"/>
                  </a:lnTo>
                  <a:cubicBezTo>
                    <a:pt x="23" y="0"/>
                    <a:pt x="21" y="25"/>
                    <a:pt x="12" y="26"/>
                  </a:cubicBezTo>
                  <a:cubicBezTo>
                    <a:pt x="5" y="27"/>
                    <a:pt x="0" y="16"/>
                    <a:pt x="0" y="2"/>
                  </a:cubicBezTo>
                  <a:close/>
                </a:path>
              </a:pathLst>
            </a:custGeom>
            <a:solidFill>
              <a:srgbClr val="DEDED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0" name="Freeform: Shape 165">
              <a:extLst>
                <a:ext uri="{FF2B5EF4-FFF2-40B4-BE49-F238E27FC236}">
                  <a16:creationId xmlns:a16="http://schemas.microsoft.com/office/drawing/2014/main" id="{AF786D72-0565-6BFD-EB32-D186C005FEC6}"/>
                </a:ext>
              </a:extLst>
            </p:cNvPr>
            <p:cNvSpPr/>
            <p:nvPr/>
          </p:nvSpPr>
          <p:spPr>
            <a:xfrm>
              <a:off x="23229874" y="9315015"/>
              <a:ext cx="198497" cy="23204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9" h="249">
                  <a:moveTo>
                    <a:pt x="205" y="93"/>
                  </a:moveTo>
                  <a:cubicBezTo>
                    <a:pt x="205" y="93"/>
                    <a:pt x="197" y="71"/>
                    <a:pt x="173" y="57"/>
                  </a:cubicBezTo>
                  <a:cubicBezTo>
                    <a:pt x="149" y="43"/>
                    <a:pt x="102" y="34"/>
                    <a:pt x="69" y="10"/>
                  </a:cubicBezTo>
                  <a:cubicBezTo>
                    <a:pt x="37" y="-13"/>
                    <a:pt x="37" y="11"/>
                    <a:pt x="41" y="26"/>
                  </a:cubicBezTo>
                  <a:cubicBezTo>
                    <a:pt x="44" y="41"/>
                    <a:pt x="49" y="54"/>
                    <a:pt x="73" y="65"/>
                  </a:cubicBezTo>
                  <a:cubicBezTo>
                    <a:pt x="96" y="76"/>
                    <a:pt x="111" y="85"/>
                    <a:pt x="111" y="85"/>
                  </a:cubicBezTo>
                  <a:cubicBezTo>
                    <a:pt x="111" y="85"/>
                    <a:pt x="88" y="87"/>
                    <a:pt x="55" y="82"/>
                  </a:cubicBezTo>
                  <a:cubicBezTo>
                    <a:pt x="21" y="77"/>
                    <a:pt x="14" y="56"/>
                    <a:pt x="10" y="55"/>
                  </a:cubicBezTo>
                  <a:cubicBezTo>
                    <a:pt x="6" y="55"/>
                    <a:pt x="-12" y="82"/>
                    <a:pt x="13" y="102"/>
                  </a:cubicBezTo>
                  <a:cubicBezTo>
                    <a:pt x="13" y="102"/>
                    <a:pt x="-7" y="126"/>
                    <a:pt x="16" y="150"/>
                  </a:cubicBezTo>
                  <a:cubicBezTo>
                    <a:pt x="16" y="150"/>
                    <a:pt x="7" y="178"/>
                    <a:pt x="28" y="191"/>
                  </a:cubicBezTo>
                  <a:cubicBezTo>
                    <a:pt x="28" y="191"/>
                    <a:pt x="11" y="202"/>
                    <a:pt x="44" y="231"/>
                  </a:cubicBezTo>
                  <a:cubicBezTo>
                    <a:pt x="78" y="258"/>
                    <a:pt x="209" y="247"/>
                    <a:pt x="209" y="247"/>
                  </a:cubicBezTo>
                  <a:cubicBezTo>
                    <a:pt x="209" y="247"/>
                    <a:pt x="210" y="186"/>
                    <a:pt x="209" y="148"/>
                  </a:cubicBezTo>
                  <a:cubicBezTo>
                    <a:pt x="208" y="110"/>
                    <a:pt x="205" y="93"/>
                    <a:pt x="205" y="93"/>
                  </a:cubicBezTo>
                  <a:close/>
                </a:path>
              </a:pathLst>
            </a:custGeom>
            <a:solidFill>
              <a:srgbClr val="FED9B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Freeform: Shape 166">
              <a:extLst>
                <a:ext uri="{FF2B5EF4-FFF2-40B4-BE49-F238E27FC236}">
                  <a16:creationId xmlns:a16="http://schemas.microsoft.com/office/drawing/2014/main" id="{B0A7F935-12C7-39D6-95A9-E2D3946FE497}"/>
                </a:ext>
              </a:extLst>
            </p:cNvPr>
            <p:cNvSpPr/>
            <p:nvPr/>
          </p:nvSpPr>
          <p:spPr>
            <a:xfrm>
              <a:off x="23236555" y="9404839"/>
              <a:ext cx="104974" cy="3368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1" h="37">
                  <a:moveTo>
                    <a:pt x="107" y="29"/>
                  </a:moveTo>
                  <a:cubicBezTo>
                    <a:pt x="43" y="35"/>
                    <a:pt x="10" y="9"/>
                    <a:pt x="0" y="0"/>
                  </a:cubicBezTo>
                  <a:cubicBezTo>
                    <a:pt x="2" y="1"/>
                    <a:pt x="4" y="3"/>
                    <a:pt x="6" y="5"/>
                  </a:cubicBezTo>
                  <a:cubicBezTo>
                    <a:pt x="6" y="5"/>
                    <a:pt x="4" y="7"/>
                    <a:pt x="2" y="11"/>
                  </a:cubicBezTo>
                  <a:cubicBezTo>
                    <a:pt x="16" y="22"/>
                    <a:pt x="42" y="37"/>
                    <a:pt x="85" y="37"/>
                  </a:cubicBezTo>
                  <a:cubicBezTo>
                    <a:pt x="93" y="37"/>
                    <a:pt x="100" y="37"/>
                    <a:pt x="107" y="36"/>
                  </a:cubicBezTo>
                  <a:cubicBezTo>
                    <a:pt x="109" y="36"/>
                    <a:pt x="111" y="34"/>
                    <a:pt x="111" y="32"/>
                  </a:cubicBezTo>
                  <a:cubicBezTo>
                    <a:pt x="110" y="30"/>
                    <a:pt x="109" y="28"/>
                    <a:pt x="107" y="29"/>
                  </a:cubicBezTo>
                  <a:close/>
                </a:path>
              </a:pathLst>
            </a:custGeom>
            <a:solidFill>
              <a:srgbClr val="E6BC8F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2" name="Freeform: Shape 167">
              <a:extLst>
                <a:ext uri="{FF2B5EF4-FFF2-40B4-BE49-F238E27FC236}">
                  <a16:creationId xmlns:a16="http://schemas.microsoft.com/office/drawing/2014/main" id="{0A6DC255-74E3-1939-7579-9AAFF207963F}"/>
                </a:ext>
              </a:extLst>
            </p:cNvPr>
            <p:cNvSpPr/>
            <p:nvPr/>
          </p:nvSpPr>
          <p:spPr>
            <a:xfrm>
              <a:off x="23243235" y="9454429"/>
              <a:ext cx="96386" cy="2713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30">
                  <a:moveTo>
                    <a:pt x="98" y="21"/>
                  </a:moveTo>
                  <a:cubicBezTo>
                    <a:pt x="53" y="25"/>
                    <a:pt x="17" y="8"/>
                    <a:pt x="2" y="0"/>
                  </a:cubicBezTo>
                  <a:cubicBezTo>
                    <a:pt x="2" y="0"/>
                    <a:pt x="0" y="3"/>
                    <a:pt x="0" y="8"/>
                  </a:cubicBezTo>
                  <a:cubicBezTo>
                    <a:pt x="16" y="16"/>
                    <a:pt x="46" y="30"/>
                    <a:pt x="84" y="30"/>
                  </a:cubicBezTo>
                  <a:cubicBezTo>
                    <a:pt x="89" y="30"/>
                    <a:pt x="93" y="29"/>
                    <a:pt x="98" y="29"/>
                  </a:cubicBezTo>
                  <a:cubicBezTo>
                    <a:pt x="101" y="28"/>
                    <a:pt x="102" y="27"/>
                    <a:pt x="102" y="25"/>
                  </a:cubicBezTo>
                  <a:cubicBezTo>
                    <a:pt x="102" y="22"/>
                    <a:pt x="100" y="21"/>
                    <a:pt x="98" y="21"/>
                  </a:cubicBezTo>
                  <a:close/>
                </a:path>
              </a:pathLst>
            </a:custGeom>
            <a:solidFill>
              <a:srgbClr val="E6BC8F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3" name="Freeform: Shape 168">
              <a:extLst>
                <a:ext uri="{FF2B5EF4-FFF2-40B4-BE49-F238E27FC236}">
                  <a16:creationId xmlns:a16="http://schemas.microsoft.com/office/drawing/2014/main" id="{4EB5BB84-14F8-95DD-7A38-A9C92CA9B207}"/>
                </a:ext>
              </a:extLst>
            </p:cNvPr>
            <p:cNvSpPr/>
            <p:nvPr/>
          </p:nvSpPr>
          <p:spPr>
            <a:xfrm>
              <a:off x="23252778" y="9490920"/>
              <a:ext cx="82071" cy="2245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" h="25">
                  <a:moveTo>
                    <a:pt x="0" y="8"/>
                  </a:moveTo>
                  <a:cubicBezTo>
                    <a:pt x="12" y="14"/>
                    <a:pt x="41" y="25"/>
                    <a:pt x="76" y="25"/>
                  </a:cubicBezTo>
                  <a:cubicBezTo>
                    <a:pt x="78" y="25"/>
                    <a:pt x="80" y="25"/>
                    <a:pt x="83" y="25"/>
                  </a:cubicBezTo>
                  <a:cubicBezTo>
                    <a:pt x="85" y="25"/>
                    <a:pt x="87" y="23"/>
                    <a:pt x="87" y="21"/>
                  </a:cubicBezTo>
                  <a:cubicBezTo>
                    <a:pt x="87" y="19"/>
                    <a:pt x="85" y="18"/>
                    <a:pt x="83" y="18"/>
                  </a:cubicBezTo>
                  <a:lnTo>
                    <a:pt x="82" y="18"/>
                  </a:lnTo>
                  <a:cubicBezTo>
                    <a:pt x="44" y="19"/>
                    <a:pt x="13" y="6"/>
                    <a:pt x="1" y="0"/>
                  </a:cubicBezTo>
                  <a:cubicBezTo>
                    <a:pt x="2" y="1"/>
                    <a:pt x="3" y="2"/>
                    <a:pt x="4" y="2"/>
                  </a:cubicBezTo>
                  <a:cubicBezTo>
                    <a:pt x="4" y="2"/>
                    <a:pt x="1" y="4"/>
                    <a:pt x="0" y="8"/>
                  </a:cubicBezTo>
                  <a:close/>
                </a:path>
              </a:pathLst>
            </a:custGeom>
            <a:solidFill>
              <a:srgbClr val="E6BC8F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4" name="Freeform: Shape 492">
              <a:extLst>
                <a:ext uri="{FF2B5EF4-FFF2-40B4-BE49-F238E27FC236}">
                  <a16:creationId xmlns:a16="http://schemas.microsoft.com/office/drawing/2014/main" id="{45678E5E-2DD7-AE72-3904-71AA3B17642D}"/>
                </a:ext>
              </a:extLst>
            </p:cNvPr>
            <p:cNvSpPr/>
            <p:nvPr/>
          </p:nvSpPr>
          <p:spPr>
            <a:xfrm>
              <a:off x="23405467" y="8907065"/>
              <a:ext cx="585948" cy="665259"/>
            </a:xfrm>
            <a:custGeom>
              <a:avLst/>
              <a:gdLst>
                <a:gd name="connsiteX0" fmla="*/ 509516 w 764916"/>
                <a:gd name="connsiteY0" fmla="*/ 0 h 885759"/>
                <a:gd name="connsiteX1" fmla="*/ 513236 w 764916"/>
                <a:gd name="connsiteY1" fmla="*/ 2484 h 885759"/>
                <a:gd name="connsiteX2" fmla="*/ 678130 w 764916"/>
                <a:gd name="connsiteY2" fmla="*/ 432318 h 885759"/>
                <a:gd name="connsiteX3" fmla="*/ 761196 w 764916"/>
                <a:gd name="connsiteY3" fmla="*/ 403745 h 885759"/>
                <a:gd name="connsiteX4" fmla="*/ 764916 w 764916"/>
                <a:gd name="connsiteY4" fmla="*/ 406229 h 885759"/>
                <a:gd name="connsiteX5" fmla="*/ 761196 w 764916"/>
                <a:gd name="connsiteY5" fmla="*/ 411198 h 885759"/>
                <a:gd name="connsiteX6" fmla="*/ 683788 w 764916"/>
                <a:gd name="connsiteY6" fmla="*/ 435482 h 885759"/>
                <a:gd name="connsiteX7" fmla="*/ 683670 w 764916"/>
                <a:gd name="connsiteY7" fmla="*/ 435640 h 885759"/>
                <a:gd name="connsiteX8" fmla="*/ 685724 w 764916"/>
                <a:gd name="connsiteY8" fmla="*/ 435118 h 885759"/>
                <a:gd name="connsiteX9" fmla="*/ 735024 w 764916"/>
                <a:gd name="connsiteY9" fmla="*/ 429799 h 885759"/>
                <a:gd name="connsiteX10" fmla="*/ 738756 w 764916"/>
                <a:gd name="connsiteY10" fmla="*/ 433526 h 885759"/>
                <a:gd name="connsiteX11" fmla="*/ 735024 w 764916"/>
                <a:gd name="connsiteY11" fmla="*/ 436011 h 885759"/>
                <a:gd name="connsiteX12" fmla="*/ 537276 w 764916"/>
                <a:gd name="connsiteY12" fmla="*/ 496889 h 885759"/>
                <a:gd name="connsiteX13" fmla="*/ 421612 w 764916"/>
                <a:gd name="connsiteY13" fmla="*/ 547827 h 885759"/>
                <a:gd name="connsiteX14" fmla="*/ 29848 w 764916"/>
                <a:gd name="connsiteY14" fmla="*/ 657158 h 885759"/>
                <a:gd name="connsiteX15" fmla="*/ 34824 w 764916"/>
                <a:gd name="connsiteY15" fmla="*/ 782640 h 885759"/>
                <a:gd name="connsiteX16" fmla="*/ 17412 w 764916"/>
                <a:gd name="connsiteY16" fmla="*/ 885759 h 885759"/>
                <a:gd name="connsiteX17" fmla="*/ 16168 w 764916"/>
                <a:gd name="connsiteY17" fmla="*/ 885759 h 885759"/>
                <a:gd name="connsiteX18" fmla="*/ 8706 w 764916"/>
                <a:gd name="connsiteY18" fmla="*/ 882032 h 885759"/>
                <a:gd name="connsiteX19" fmla="*/ 0 w 764916"/>
                <a:gd name="connsiteY19" fmla="*/ 852214 h 885759"/>
                <a:gd name="connsiteX20" fmla="*/ 6218 w 764916"/>
                <a:gd name="connsiteY20" fmla="*/ 852214 h 885759"/>
                <a:gd name="connsiteX21" fmla="*/ 12436 w 764916"/>
                <a:gd name="connsiteY21" fmla="*/ 878305 h 885759"/>
                <a:gd name="connsiteX22" fmla="*/ 17412 w 764916"/>
                <a:gd name="connsiteY22" fmla="*/ 879547 h 885759"/>
                <a:gd name="connsiteX23" fmla="*/ 28604 w 764916"/>
                <a:gd name="connsiteY23" fmla="*/ 782640 h 885759"/>
                <a:gd name="connsiteX24" fmla="*/ 22386 w 764916"/>
                <a:gd name="connsiteY24" fmla="*/ 654673 h 885759"/>
                <a:gd name="connsiteX25" fmla="*/ 26118 w 764916"/>
                <a:gd name="connsiteY25" fmla="*/ 650946 h 885759"/>
                <a:gd name="connsiteX26" fmla="*/ 420368 w 764916"/>
                <a:gd name="connsiteY26" fmla="*/ 541615 h 885759"/>
                <a:gd name="connsiteX27" fmla="*/ 534788 w 764916"/>
                <a:gd name="connsiteY27" fmla="*/ 490677 h 885759"/>
                <a:gd name="connsiteX28" fmla="*/ 641902 w 764916"/>
                <a:gd name="connsiteY28" fmla="*/ 446261 h 885759"/>
                <a:gd name="connsiteX29" fmla="*/ 673738 w 764916"/>
                <a:gd name="connsiteY29" fmla="*/ 438166 h 885759"/>
                <a:gd name="connsiteX30" fmla="*/ 668082 w 764916"/>
                <a:gd name="connsiteY30" fmla="*/ 424653 h 885759"/>
                <a:gd name="connsiteX31" fmla="*/ 507036 w 764916"/>
                <a:gd name="connsiteY31" fmla="*/ 3727 h 885759"/>
                <a:gd name="connsiteX32" fmla="*/ 509516 w 764916"/>
                <a:gd name="connsiteY32" fmla="*/ 0 h 88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64916" h="885759">
                  <a:moveTo>
                    <a:pt x="509516" y="0"/>
                  </a:moveTo>
                  <a:cubicBezTo>
                    <a:pt x="510756" y="0"/>
                    <a:pt x="511996" y="0"/>
                    <a:pt x="513236" y="2484"/>
                  </a:cubicBezTo>
                  <a:cubicBezTo>
                    <a:pt x="540512" y="108079"/>
                    <a:pt x="659532" y="390079"/>
                    <a:pt x="678130" y="432318"/>
                  </a:cubicBezTo>
                  <a:cubicBezTo>
                    <a:pt x="685568" y="422379"/>
                    <a:pt x="706646" y="404987"/>
                    <a:pt x="761196" y="403745"/>
                  </a:cubicBezTo>
                  <a:cubicBezTo>
                    <a:pt x="762436" y="404987"/>
                    <a:pt x="764916" y="404987"/>
                    <a:pt x="764916" y="406229"/>
                  </a:cubicBezTo>
                  <a:cubicBezTo>
                    <a:pt x="764916" y="408714"/>
                    <a:pt x="762436" y="409956"/>
                    <a:pt x="761196" y="411198"/>
                  </a:cubicBezTo>
                  <a:cubicBezTo>
                    <a:pt x="710986" y="412130"/>
                    <a:pt x="690760" y="427737"/>
                    <a:pt x="683788" y="435482"/>
                  </a:cubicBezTo>
                  <a:lnTo>
                    <a:pt x="683670" y="435640"/>
                  </a:lnTo>
                  <a:lnTo>
                    <a:pt x="685724" y="435118"/>
                  </a:lnTo>
                  <a:cubicBezTo>
                    <a:pt x="700744" y="432439"/>
                    <a:pt x="716680" y="430731"/>
                    <a:pt x="735024" y="429799"/>
                  </a:cubicBezTo>
                  <a:cubicBezTo>
                    <a:pt x="737512" y="429799"/>
                    <a:pt x="738756" y="432284"/>
                    <a:pt x="738756" y="433526"/>
                  </a:cubicBezTo>
                  <a:cubicBezTo>
                    <a:pt x="738756" y="434769"/>
                    <a:pt x="737512" y="436011"/>
                    <a:pt x="735024" y="436011"/>
                  </a:cubicBezTo>
                  <a:cubicBezTo>
                    <a:pt x="662890" y="439738"/>
                    <a:pt x="628066" y="455890"/>
                    <a:pt x="537276" y="496889"/>
                  </a:cubicBezTo>
                  <a:cubicBezTo>
                    <a:pt x="506184" y="510555"/>
                    <a:pt x="468874" y="527949"/>
                    <a:pt x="421612" y="547827"/>
                  </a:cubicBezTo>
                  <a:cubicBezTo>
                    <a:pt x="247496" y="622371"/>
                    <a:pt x="55966" y="653431"/>
                    <a:pt x="29848" y="657158"/>
                  </a:cubicBezTo>
                  <a:cubicBezTo>
                    <a:pt x="29848" y="670824"/>
                    <a:pt x="33580" y="735429"/>
                    <a:pt x="34824" y="782640"/>
                  </a:cubicBezTo>
                  <a:cubicBezTo>
                    <a:pt x="36068" y="844760"/>
                    <a:pt x="36068" y="884517"/>
                    <a:pt x="17412" y="885759"/>
                  </a:cubicBezTo>
                  <a:cubicBezTo>
                    <a:pt x="17412" y="885759"/>
                    <a:pt x="17412" y="885759"/>
                    <a:pt x="16168" y="885759"/>
                  </a:cubicBezTo>
                  <a:cubicBezTo>
                    <a:pt x="13680" y="885759"/>
                    <a:pt x="9950" y="884517"/>
                    <a:pt x="8706" y="882032"/>
                  </a:cubicBezTo>
                  <a:cubicBezTo>
                    <a:pt x="1244" y="874578"/>
                    <a:pt x="0" y="858426"/>
                    <a:pt x="0" y="852214"/>
                  </a:cubicBezTo>
                  <a:cubicBezTo>
                    <a:pt x="1244" y="852214"/>
                    <a:pt x="3732" y="852214"/>
                    <a:pt x="6218" y="852214"/>
                  </a:cubicBezTo>
                  <a:cubicBezTo>
                    <a:pt x="6218" y="858426"/>
                    <a:pt x="7462" y="872093"/>
                    <a:pt x="12436" y="878305"/>
                  </a:cubicBezTo>
                  <a:cubicBezTo>
                    <a:pt x="14924" y="878305"/>
                    <a:pt x="16168" y="879547"/>
                    <a:pt x="17412" y="879547"/>
                  </a:cubicBezTo>
                  <a:cubicBezTo>
                    <a:pt x="29848" y="878305"/>
                    <a:pt x="29848" y="822397"/>
                    <a:pt x="28604" y="782640"/>
                  </a:cubicBezTo>
                  <a:cubicBezTo>
                    <a:pt x="28604" y="729217"/>
                    <a:pt x="22386" y="654673"/>
                    <a:pt x="22386" y="654673"/>
                  </a:cubicBezTo>
                  <a:cubicBezTo>
                    <a:pt x="22386" y="652188"/>
                    <a:pt x="23630" y="650946"/>
                    <a:pt x="26118" y="650946"/>
                  </a:cubicBezTo>
                  <a:cubicBezTo>
                    <a:pt x="27362" y="650946"/>
                    <a:pt x="232572" y="621129"/>
                    <a:pt x="420368" y="541615"/>
                  </a:cubicBezTo>
                  <a:cubicBezTo>
                    <a:pt x="466386" y="521737"/>
                    <a:pt x="503696" y="504343"/>
                    <a:pt x="534788" y="490677"/>
                  </a:cubicBezTo>
                  <a:cubicBezTo>
                    <a:pt x="580806" y="470177"/>
                    <a:pt x="612520" y="455890"/>
                    <a:pt x="641902" y="446261"/>
                  </a:cubicBezTo>
                  <a:lnTo>
                    <a:pt x="673738" y="438166"/>
                  </a:lnTo>
                  <a:lnTo>
                    <a:pt x="668082" y="424653"/>
                  </a:lnTo>
                  <a:cubicBezTo>
                    <a:pt x="640742" y="359721"/>
                    <a:pt x="533072" y="103731"/>
                    <a:pt x="507036" y="3727"/>
                  </a:cubicBezTo>
                  <a:cubicBezTo>
                    <a:pt x="507036" y="2484"/>
                    <a:pt x="507036" y="0"/>
                    <a:pt x="509516" y="0"/>
                  </a:cubicBezTo>
                  <a:close/>
                </a:path>
              </a:pathLst>
            </a:custGeom>
            <a:solidFill>
              <a:srgbClr val="79B4BF"/>
            </a:solidFill>
            <a:ln cap="flat">
              <a:noFill/>
              <a:prstDash val="solid"/>
            </a:ln>
          </p:spPr>
          <p:txBody>
            <a:bodyPr vert="horz" wrap="square" lIns="45000" tIns="22500" rIns="45000" bIns="22500" anchor="ctr" anchorCtr="1" compatLnSpc="0">
              <a:noAutofit/>
            </a:bodyPr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5" name="Freeform: Shape 170">
              <a:extLst>
                <a:ext uri="{FF2B5EF4-FFF2-40B4-BE49-F238E27FC236}">
                  <a16:creationId xmlns:a16="http://schemas.microsoft.com/office/drawing/2014/main" id="{CC5C5E8B-5CAF-8409-D5C6-1767F2CC36AC}"/>
                </a:ext>
              </a:extLst>
            </p:cNvPr>
            <p:cNvSpPr/>
            <p:nvPr/>
          </p:nvSpPr>
          <p:spPr>
            <a:xfrm>
              <a:off x="22621977" y="9245776"/>
              <a:ext cx="158416" cy="1768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7" h="190">
                  <a:moveTo>
                    <a:pt x="0" y="140"/>
                  </a:moveTo>
                  <a:cubicBezTo>
                    <a:pt x="0" y="150"/>
                    <a:pt x="15" y="172"/>
                    <a:pt x="53" y="184"/>
                  </a:cubicBezTo>
                  <a:cubicBezTo>
                    <a:pt x="91" y="197"/>
                    <a:pt x="112" y="186"/>
                    <a:pt x="109" y="170"/>
                  </a:cubicBezTo>
                  <a:cubicBezTo>
                    <a:pt x="109" y="170"/>
                    <a:pt x="142" y="169"/>
                    <a:pt x="132" y="135"/>
                  </a:cubicBezTo>
                  <a:cubicBezTo>
                    <a:pt x="132" y="135"/>
                    <a:pt x="152" y="125"/>
                    <a:pt x="146" y="102"/>
                  </a:cubicBezTo>
                  <a:cubicBezTo>
                    <a:pt x="140" y="78"/>
                    <a:pt x="130" y="69"/>
                    <a:pt x="130" y="69"/>
                  </a:cubicBezTo>
                  <a:cubicBezTo>
                    <a:pt x="130" y="69"/>
                    <a:pt x="163" y="68"/>
                    <a:pt x="167" y="46"/>
                  </a:cubicBezTo>
                  <a:cubicBezTo>
                    <a:pt x="170" y="25"/>
                    <a:pt x="115" y="0"/>
                    <a:pt x="85" y="0"/>
                  </a:cubicBezTo>
                  <a:cubicBezTo>
                    <a:pt x="55" y="1"/>
                    <a:pt x="6" y="14"/>
                    <a:pt x="24" y="43"/>
                  </a:cubicBezTo>
                  <a:cubicBezTo>
                    <a:pt x="24" y="43"/>
                    <a:pt x="-3" y="67"/>
                    <a:pt x="14" y="86"/>
                  </a:cubicBezTo>
                  <a:cubicBezTo>
                    <a:pt x="14" y="86"/>
                    <a:pt x="2" y="93"/>
                    <a:pt x="2" y="109"/>
                  </a:cubicBezTo>
                  <a:cubicBezTo>
                    <a:pt x="2" y="125"/>
                    <a:pt x="7" y="127"/>
                    <a:pt x="7" y="127"/>
                  </a:cubicBezTo>
                  <a:cubicBezTo>
                    <a:pt x="7" y="127"/>
                    <a:pt x="0" y="129"/>
                    <a:pt x="0" y="140"/>
                  </a:cubicBezTo>
                  <a:close/>
                </a:path>
              </a:pathLst>
            </a:custGeom>
            <a:solidFill>
              <a:srgbClr val="FED9B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6" name="Freeform: Shape 171">
              <a:extLst>
                <a:ext uri="{FF2B5EF4-FFF2-40B4-BE49-F238E27FC236}">
                  <a16:creationId xmlns:a16="http://schemas.microsoft.com/office/drawing/2014/main" id="{A7586C9D-22BB-62B5-6419-F931FFEB7A37}"/>
                </a:ext>
              </a:extLst>
            </p:cNvPr>
            <p:cNvSpPr/>
            <p:nvPr/>
          </p:nvSpPr>
          <p:spPr>
            <a:xfrm>
              <a:off x="22666830" y="9278524"/>
              <a:ext cx="84933" cy="3087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0" h="34">
                  <a:moveTo>
                    <a:pt x="28" y="2"/>
                  </a:moveTo>
                  <a:cubicBezTo>
                    <a:pt x="19" y="0"/>
                    <a:pt x="11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5"/>
                    <a:pt x="2" y="5"/>
                  </a:cubicBezTo>
                  <a:cubicBezTo>
                    <a:pt x="10" y="5"/>
                    <a:pt x="19" y="5"/>
                    <a:pt x="27" y="7"/>
                  </a:cubicBezTo>
                  <a:cubicBezTo>
                    <a:pt x="52" y="13"/>
                    <a:pt x="73" y="26"/>
                    <a:pt x="83" y="34"/>
                  </a:cubicBezTo>
                  <a:cubicBezTo>
                    <a:pt x="83" y="34"/>
                    <a:pt x="86" y="34"/>
                    <a:pt x="90" y="33"/>
                  </a:cubicBezTo>
                  <a:cubicBezTo>
                    <a:pt x="81" y="25"/>
                    <a:pt x="58" y="8"/>
                    <a:pt x="28" y="2"/>
                  </a:cubicBezTo>
                  <a:close/>
                </a:path>
              </a:pathLst>
            </a:custGeom>
            <a:solidFill>
              <a:srgbClr val="E6BC8F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7" name="Freeform: Shape 172">
              <a:extLst>
                <a:ext uri="{FF2B5EF4-FFF2-40B4-BE49-F238E27FC236}">
                  <a16:creationId xmlns:a16="http://schemas.microsoft.com/office/drawing/2014/main" id="{EDFC7128-984C-0E5D-4371-44DCBAE536C6}"/>
                </a:ext>
              </a:extLst>
            </p:cNvPr>
            <p:cNvSpPr/>
            <p:nvPr/>
          </p:nvSpPr>
          <p:spPr>
            <a:xfrm>
              <a:off x="22655375" y="9324371"/>
              <a:ext cx="95431" cy="4678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1" h="51">
                  <a:moveTo>
                    <a:pt x="97" y="51"/>
                  </a:moveTo>
                  <a:cubicBezTo>
                    <a:pt x="97" y="51"/>
                    <a:pt x="99" y="50"/>
                    <a:pt x="101" y="48"/>
                  </a:cubicBezTo>
                  <a:cubicBezTo>
                    <a:pt x="89" y="34"/>
                    <a:pt x="61" y="7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5"/>
                    <a:pt x="2" y="5"/>
                  </a:cubicBezTo>
                  <a:cubicBezTo>
                    <a:pt x="57" y="12"/>
                    <a:pt x="85" y="37"/>
                    <a:pt x="97" y="51"/>
                  </a:cubicBezTo>
                  <a:close/>
                </a:path>
              </a:pathLst>
            </a:custGeom>
            <a:solidFill>
              <a:srgbClr val="E6BC8F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8" name="Freeform: Shape 173">
              <a:extLst>
                <a:ext uri="{FF2B5EF4-FFF2-40B4-BE49-F238E27FC236}">
                  <a16:creationId xmlns:a16="http://schemas.microsoft.com/office/drawing/2014/main" id="{881AC9C5-09B2-E3C6-7451-D6B3CD5B2123}"/>
                </a:ext>
              </a:extLst>
            </p:cNvPr>
            <p:cNvSpPr/>
            <p:nvPr/>
          </p:nvSpPr>
          <p:spPr>
            <a:xfrm>
              <a:off x="22650607" y="9358056"/>
              <a:ext cx="79208" cy="4584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" h="50">
                  <a:moveTo>
                    <a:pt x="79" y="50"/>
                  </a:moveTo>
                  <a:cubicBezTo>
                    <a:pt x="79" y="49"/>
                    <a:pt x="79" y="49"/>
                    <a:pt x="79" y="49"/>
                  </a:cubicBezTo>
                  <a:cubicBezTo>
                    <a:pt x="79" y="49"/>
                    <a:pt x="81" y="49"/>
                    <a:pt x="84" y="48"/>
                  </a:cubicBezTo>
                  <a:cubicBezTo>
                    <a:pt x="79" y="37"/>
                    <a:pt x="64" y="16"/>
                    <a:pt x="29" y="6"/>
                  </a:cubicBezTo>
                  <a:cubicBezTo>
                    <a:pt x="20" y="3"/>
                    <a:pt x="11" y="1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0" y="7"/>
                    <a:pt x="18" y="8"/>
                    <a:pt x="28" y="11"/>
                  </a:cubicBezTo>
                  <a:cubicBezTo>
                    <a:pt x="59" y="20"/>
                    <a:pt x="73" y="38"/>
                    <a:pt x="79" y="50"/>
                  </a:cubicBezTo>
                  <a:close/>
                </a:path>
              </a:pathLst>
            </a:custGeom>
            <a:solidFill>
              <a:srgbClr val="E6BC8F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9" name="Freeform: Shape 174">
              <a:extLst>
                <a:ext uri="{FF2B5EF4-FFF2-40B4-BE49-F238E27FC236}">
                  <a16:creationId xmlns:a16="http://schemas.microsoft.com/office/drawing/2014/main" id="{78FC5DCC-574C-426F-2B51-3ED383FFB9F8}"/>
                </a:ext>
              </a:extLst>
            </p:cNvPr>
            <p:cNvSpPr/>
            <p:nvPr/>
          </p:nvSpPr>
          <p:spPr>
            <a:xfrm>
              <a:off x="23223194" y="8044381"/>
              <a:ext cx="525826" cy="76631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2" h="820">
                  <a:moveTo>
                    <a:pt x="376" y="54"/>
                  </a:moveTo>
                  <a:cubicBezTo>
                    <a:pt x="264" y="21"/>
                    <a:pt x="189" y="-12"/>
                    <a:pt x="165" y="5"/>
                  </a:cubicBezTo>
                  <a:cubicBezTo>
                    <a:pt x="140" y="23"/>
                    <a:pt x="88" y="82"/>
                    <a:pt x="66" y="150"/>
                  </a:cubicBezTo>
                  <a:cubicBezTo>
                    <a:pt x="43" y="216"/>
                    <a:pt x="-5" y="247"/>
                    <a:pt x="0" y="260"/>
                  </a:cubicBezTo>
                  <a:cubicBezTo>
                    <a:pt x="5" y="272"/>
                    <a:pt x="43" y="282"/>
                    <a:pt x="43" y="282"/>
                  </a:cubicBezTo>
                  <a:cubicBezTo>
                    <a:pt x="43" y="282"/>
                    <a:pt x="28" y="475"/>
                    <a:pt x="156" y="529"/>
                  </a:cubicBezTo>
                  <a:cubicBezTo>
                    <a:pt x="156" y="529"/>
                    <a:pt x="150" y="597"/>
                    <a:pt x="118" y="694"/>
                  </a:cubicBezTo>
                  <a:lnTo>
                    <a:pt x="105" y="737"/>
                  </a:lnTo>
                  <a:cubicBezTo>
                    <a:pt x="105" y="737"/>
                    <a:pt x="91" y="808"/>
                    <a:pt x="90" y="820"/>
                  </a:cubicBezTo>
                  <a:cubicBezTo>
                    <a:pt x="90" y="820"/>
                    <a:pt x="109" y="729"/>
                    <a:pt x="163" y="692"/>
                  </a:cubicBezTo>
                  <a:cubicBezTo>
                    <a:pt x="336" y="677"/>
                    <a:pt x="387" y="636"/>
                    <a:pt x="400" y="622"/>
                  </a:cubicBezTo>
                  <a:cubicBezTo>
                    <a:pt x="400" y="622"/>
                    <a:pt x="351" y="540"/>
                    <a:pt x="416" y="445"/>
                  </a:cubicBezTo>
                  <a:cubicBezTo>
                    <a:pt x="482" y="351"/>
                    <a:pt x="525" y="313"/>
                    <a:pt x="548" y="214"/>
                  </a:cubicBezTo>
                  <a:cubicBezTo>
                    <a:pt x="570" y="114"/>
                    <a:pt x="490" y="87"/>
                    <a:pt x="376" y="54"/>
                  </a:cubicBezTo>
                  <a:close/>
                </a:path>
              </a:pathLst>
            </a:custGeom>
            <a:solidFill>
              <a:srgbClr val="FED9B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0" name="Freeform: Shape 175">
              <a:extLst>
                <a:ext uri="{FF2B5EF4-FFF2-40B4-BE49-F238E27FC236}">
                  <a16:creationId xmlns:a16="http://schemas.microsoft.com/office/drawing/2014/main" id="{DEAD6568-FDA9-C683-EA8E-0922A870CDF0}"/>
                </a:ext>
              </a:extLst>
            </p:cNvPr>
            <p:cNvSpPr/>
            <p:nvPr/>
          </p:nvSpPr>
          <p:spPr>
            <a:xfrm>
              <a:off x="23363478" y="8529991"/>
              <a:ext cx="151736" cy="5894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0" h="64">
                  <a:moveTo>
                    <a:pt x="9" y="10"/>
                  </a:moveTo>
                  <a:cubicBezTo>
                    <a:pt x="9" y="10"/>
                    <a:pt x="7" y="30"/>
                    <a:pt x="0" y="64"/>
                  </a:cubicBezTo>
                  <a:cubicBezTo>
                    <a:pt x="91" y="58"/>
                    <a:pt x="160" y="0"/>
                    <a:pt x="160" y="0"/>
                  </a:cubicBezTo>
                  <a:cubicBezTo>
                    <a:pt x="75" y="29"/>
                    <a:pt x="9" y="10"/>
                    <a:pt x="9" y="10"/>
                  </a:cubicBezTo>
                  <a:close/>
                </a:path>
              </a:pathLst>
            </a:custGeom>
            <a:solidFill>
              <a:srgbClr val="E6BC8F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1" name="Freeform: Shape 176">
              <a:extLst>
                <a:ext uri="{FF2B5EF4-FFF2-40B4-BE49-F238E27FC236}">
                  <a16:creationId xmlns:a16="http://schemas.microsoft.com/office/drawing/2014/main" id="{5D606392-896F-83DC-EEE4-E800A37C4C67}"/>
                </a:ext>
              </a:extLst>
            </p:cNvPr>
            <p:cNvSpPr/>
            <p:nvPr/>
          </p:nvSpPr>
          <p:spPr>
            <a:xfrm>
              <a:off x="23346298" y="7925551"/>
              <a:ext cx="471430" cy="53707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5" h="575">
                  <a:moveTo>
                    <a:pt x="267" y="468"/>
                  </a:moveTo>
                  <a:cubicBezTo>
                    <a:pt x="267" y="468"/>
                    <a:pt x="231" y="370"/>
                    <a:pt x="267" y="316"/>
                  </a:cubicBezTo>
                  <a:cubicBezTo>
                    <a:pt x="305" y="262"/>
                    <a:pt x="369" y="253"/>
                    <a:pt x="369" y="253"/>
                  </a:cubicBezTo>
                  <a:cubicBezTo>
                    <a:pt x="369" y="253"/>
                    <a:pt x="286" y="282"/>
                    <a:pt x="196" y="238"/>
                  </a:cubicBezTo>
                  <a:cubicBezTo>
                    <a:pt x="107" y="195"/>
                    <a:pt x="50" y="159"/>
                    <a:pt x="16" y="105"/>
                  </a:cubicBezTo>
                  <a:cubicBezTo>
                    <a:pt x="-19" y="52"/>
                    <a:pt x="9" y="17"/>
                    <a:pt x="42" y="23"/>
                  </a:cubicBezTo>
                  <a:cubicBezTo>
                    <a:pt x="74" y="30"/>
                    <a:pt x="91" y="35"/>
                    <a:pt x="103" y="26"/>
                  </a:cubicBezTo>
                  <a:cubicBezTo>
                    <a:pt x="115" y="16"/>
                    <a:pt x="133" y="-6"/>
                    <a:pt x="165" y="1"/>
                  </a:cubicBezTo>
                  <a:cubicBezTo>
                    <a:pt x="197" y="7"/>
                    <a:pt x="430" y="141"/>
                    <a:pt x="458" y="178"/>
                  </a:cubicBezTo>
                  <a:cubicBezTo>
                    <a:pt x="486" y="215"/>
                    <a:pt x="468" y="241"/>
                    <a:pt x="468" y="241"/>
                  </a:cubicBezTo>
                  <a:cubicBezTo>
                    <a:pt x="468" y="241"/>
                    <a:pt x="497" y="258"/>
                    <a:pt x="495" y="290"/>
                  </a:cubicBezTo>
                  <a:cubicBezTo>
                    <a:pt x="494" y="322"/>
                    <a:pt x="457" y="393"/>
                    <a:pt x="412" y="455"/>
                  </a:cubicBezTo>
                  <a:cubicBezTo>
                    <a:pt x="366" y="516"/>
                    <a:pt x="285" y="575"/>
                    <a:pt x="285" y="575"/>
                  </a:cubicBezTo>
                  <a:cubicBezTo>
                    <a:pt x="285" y="575"/>
                    <a:pt x="292" y="546"/>
                    <a:pt x="288" y="511"/>
                  </a:cubicBezTo>
                  <a:cubicBezTo>
                    <a:pt x="288" y="511"/>
                    <a:pt x="333" y="510"/>
                    <a:pt x="360" y="464"/>
                  </a:cubicBezTo>
                  <a:cubicBezTo>
                    <a:pt x="386" y="419"/>
                    <a:pt x="361" y="382"/>
                    <a:pt x="322" y="400"/>
                  </a:cubicBezTo>
                  <a:cubicBezTo>
                    <a:pt x="285" y="417"/>
                    <a:pt x="267" y="468"/>
                    <a:pt x="267" y="468"/>
                  </a:cubicBezTo>
                  <a:close/>
                </a:path>
              </a:pathLst>
            </a:custGeom>
            <a:solidFill>
              <a:srgbClr val="191919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2" name="Freeform: Shape 177">
              <a:extLst>
                <a:ext uri="{FF2B5EF4-FFF2-40B4-BE49-F238E27FC236}">
                  <a16:creationId xmlns:a16="http://schemas.microsoft.com/office/drawing/2014/main" id="{1DBA716A-1B0F-A927-DA70-22472BF642D6}"/>
                </a:ext>
              </a:extLst>
            </p:cNvPr>
            <p:cNvSpPr/>
            <p:nvPr/>
          </p:nvSpPr>
          <p:spPr>
            <a:xfrm>
              <a:off x="23341529" y="7920873"/>
              <a:ext cx="480974" cy="54736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5" h="586">
                  <a:moveTo>
                    <a:pt x="298" y="521"/>
                  </a:moveTo>
                  <a:cubicBezTo>
                    <a:pt x="300" y="540"/>
                    <a:pt x="299" y="557"/>
                    <a:pt x="297" y="568"/>
                  </a:cubicBezTo>
                  <a:cubicBezTo>
                    <a:pt x="320" y="550"/>
                    <a:pt x="378" y="503"/>
                    <a:pt x="412" y="456"/>
                  </a:cubicBezTo>
                  <a:cubicBezTo>
                    <a:pt x="458" y="395"/>
                    <a:pt x="494" y="325"/>
                    <a:pt x="495" y="294"/>
                  </a:cubicBezTo>
                  <a:cubicBezTo>
                    <a:pt x="496" y="266"/>
                    <a:pt x="472" y="251"/>
                    <a:pt x="471" y="250"/>
                  </a:cubicBezTo>
                  <a:cubicBezTo>
                    <a:pt x="469" y="250"/>
                    <a:pt x="468" y="248"/>
                    <a:pt x="468" y="247"/>
                  </a:cubicBezTo>
                  <a:cubicBezTo>
                    <a:pt x="468" y="246"/>
                    <a:pt x="468" y="244"/>
                    <a:pt x="469" y="243"/>
                  </a:cubicBezTo>
                  <a:cubicBezTo>
                    <a:pt x="469" y="242"/>
                    <a:pt x="484" y="219"/>
                    <a:pt x="458" y="186"/>
                  </a:cubicBezTo>
                  <a:cubicBezTo>
                    <a:pt x="431" y="150"/>
                    <a:pt x="199" y="17"/>
                    <a:pt x="169" y="11"/>
                  </a:cubicBezTo>
                  <a:cubicBezTo>
                    <a:pt x="144" y="6"/>
                    <a:pt x="129" y="19"/>
                    <a:pt x="117" y="30"/>
                  </a:cubicBezTo>
                  <a:cubicBezTo>
                    <a:pt x="115" y="31"/>
                    <a:pt x="113" y="33"/>
                    <a:pt x="111" y="35"/>
                  </a:cubicBezTo>
                  <a:cubicBezTo>
                    <a:pt x="99" y="45"/>
                    <a:pt x="83" y="41"/>
                    <a:pt x="57" y="36"/>
                  </a:cubicBezTo>
                  <a:lnTo>
                    <a:pt x="46" y="34"/>
                  </a:lnTo>
                  <a:cubicBezTo>
                    <a:pt x="33" y="31"/>
                    <a:pt x="22" y="35"/>
                    <a:pt x="16" y="45"/>
                  </a:cubicBezTo>
                  <a:cubicBezTo>
                    <a:pt x="6" y="60"/>
                    <a:pt x="10" y="83"/>
                    <a:pt x="25" y="108"/>
                  </a:cubicBezTo>
                  <a:cubicBezTo>
                    <a:pt x="59" y="161"/>
                    <a:pt x="116" y="196"/>
                    <a:pt x="204" y="239"/>
                  </a:cubicBezTo>
                  <a:cubicBezTo>
                    <a:pt x="264" y="268"/>
                    <a:pt x="321" y="264"/>
                    <a:pt x="351" y="258"/>
                  </a:cubicBezTo>
                  <a:cubicBezTo>
                    <a:pt x="363" y="254"/>
                    <a:pt x="372" y="253"/>
                    <a:pt x="373" y="253"/>
                  </a:cubicBezTo>
                  <a:cubicBezTo>
                    <a:pt x="376" y="253"/>
                    <a:pt x="378" y="254"/>
                    <a:pt x="379" y="257"/>
                  </a:cubicBezTo>
                  <a:cubicBezTo>
                    <a:pt x="379" y="260"/>
                    <a:pt x="378" y="262"/>
                    <a:pt x="375" y="263"/>
                  </a:cubicBezTo>
                  <a:cubicBezTo>
                    <a:pt x="374" y="263"/>
                    <a:pt x="367" y="266"/>
                    <a:pt x="354" y="268"/>
                  </a:cubicBezTo>
                  <a:cubicBezTo>
                    <a:pt x="332" y="276"/>
                    <a:pt x="299" y="291"/>
                    <a:pt x="277" y="324"/>
                  </a:cubicBezTo>
                  <a:cubicBezTo>
                    <a:pt x="250" y="363"/>
                    <a:pt x="265" y="430"/>
                    <a:pt x="273" y="458"/>
                  </a:cubicBezTo>
                  <a:cubicBezTo>
                    <a:pt x="281" y="441"/>
                    <a:pt x="298" y="413"/>
                    <a:pt x="325" y="400"/>
                  </a:cubicBezTo>
                  <a:cubicBezTo>
                    <a:pt x="343" y="392"/>
                    <a:pt x="361" y="394"/>
                    <a:pt x="371" y="406"/>
                  </a:cubicBezTo>
                  <a:cubicBezTo>
                    <a:pt x="384" y="420"/>
                    <a:pt x="384" y="446"/>
                    <a:pt x="369" y="471"/>
                  </a:cubicBezTo>
                  <a:cubicBezTo>
                    <a:pt x="346" y="510"/>
                    <a:pt x="311" y="519"/>
                    <a:pt x="298" y="521"/>
                  </a:cubicBezTo>
                  <a:close/>
                  <a:moveTo>
                    <a:pt x="290" y="586"/>
                  </a:moveTo>
                  <a:cubicBezTo>
                    <a:pt x="288" y="586"/>
                    <a:pt x="287" y="585"/>
                    <a:pt x="286" y="584"/>
                  </a:cubicBezTo>
                  <a:cubicBezTo>
                    <a:pt x="285" y="583"/>
                    <a:pt x="284" y="581"/>
                    <a:pt x="285" y="579"/>
                  </a:cubicBezTo>
                  <a:cubicBezTo>
                    <a:pt x="285" y="579"/>
                    <a:pt x="292" y="550"/>
                    <a:pt x="288" y="517"/>
                  </a:cubicBezTo>
                  <a:cubicBezTo>
                    <a:pt x="288" y="515"/>
                    <a:pt x="288" y="514"/>
                    <a:pt x="289" y="513"/>
                  </a:cubicBezTo>
                  <a:cubicBezTo>
                    <a:pt x="290" y="512"/>
                    <a:pt x="291" y="511"/>
                    <a:pt x="293" y="511"/>
                  </a:cubicBezTo>
                  <a:cubicBezTo>
                    <a:pt x="294" y="511"/>
                    <a:pt x="335" y="508"/>
                    <a:pt x="361" y="466"/>
                  </a:cubicBezTo>
                  <a:cubicBezTo>
                    <a:pt x="373" y="445"/>
                    <a:pt x="374" y="424"/>
                    <a:pt x="363" y="413"/>
                  </a:cubicBezTo>
                  <a:cubicBezTo>
                    <a:pt x="356" y="404"/>
                    <a:pt x="343" y="403"/>
                    <a:pt x="329" y="410"/>
                  </a:cubicBezTo>
                  <a:cubicBezTo>
                    <a:pt x="294" y="425"/>
                    <a:pt x="278" y="474"/>
                    <a:pt x="277" y="474"/>
                  </a:cubicBezTo>
                  <a:cubicBezTo>
                    <a:pt x="277" y="477"/>
                    <a:pt x="275" y="478"/>
                    <a:pt x="273" y="478"/>
                  </a:cubicBezTo>
                  <a:cubicBezTo>
                    <a:pt x="270" y="478"/>
                    <a:pt x="269" y="477"/>
                    <a:pt x="268" y="475"/>
                  </a:cubicBezTo>
                  <a:cubicBezTo>
                    <a:pt x="266" y="471"/>
                    <a:pt x="231" y="374"/>
                    <a:pt x="269" y="318"/>
                  </a:cubicBezTo>
                  <a:cubicBezTo>
                    <a:pt x="283" y="297"/>
                    <a:pt x="301" y="282"/>
                    <a:pt x="319" y="272"/>
                  </a:cubicBezTo>
                  <a:cubicBezTo>
                    <a:pt x="286" y="274"/>
                    <a:pt x="244" y="270"/>
                    <a:pt x="199" y="248"/>
                  </a:cubicBezTo>
                  <a:cubicBezTo>
                    <a:pt x="110" y="204"/>
                    <a:pt x="52" y="168"/>
                    <a:pt x="16" y="114"/>
                  </a:cubicBezTo>
                  <a:cubicBezTo>
                    <a:pt x="-1" y="85"/>
                    <a:pt x="-5" y="58"/>
                    <a:pt x="8" y="40"/>
                  </a:cubicBezTo>
                  <a:cubicBezTo>
                    <a:pt x="16" y="27"/>
                    <a:pt x="32" y="21"/>
                    <a:pt x="48" y="24"/>
                  </a:cubicBezTo>
                  <a:lnTo>
                    <a:pt x="59" y="26"/>
                  </a:lnTo>
                  <a:cubicBezTo>
                    <a:pt x="83" y="31"/>
                    <a:pt x="96" y="34"/>
                    <a:pt x="105" y="27"/>
                  </a:cubicBezTo>
                  <a:cubicBezTo>
                    <a:pt x="107" y="25"/>
                    <a:pt x="109" y="24"/>
                    <a:pt x="110" y="22"/>
                  </a:cubicBezTo>
                  <a:cubicBezTo>
                    <a:pt x="123" y="11"/>
                    <a:pt x="142" y="-5"/>
                    <a:pt x="172" y="1"/>
                  </a:cubicBezTo>
                  <a:cubicBezTo>
                    <a:pt x="203" y="7"/>
                    <a:pt x="437" y="142"/>
                    <a:pt x="467" y="180"/>
                  </a:cubicBezTo>
                  <a:cubicBezTo>
                    <a:pt x="490" y="211"/>
                    <a:pt x="484" y="235"/>
                    <a:pt x="480" y="244"/>
                  </a:cubicBezTo>
                  <a:cubicBezTo>
                    <a:pt x="488" y="250"/>
                    <a:pt x="507" y="268"/>
                    <a:pt x="505" y="295"/>
                  </a:cubicBezTo>
                  <a:cubicBezTo>
                    <a:pt x="504" y="328"/>
                    <a:pt x="469" y="398"/>
                    <a:pt x="421" y="463"/>
                  </a:cubicBezTo>
                  <a:cubicBezTo>
                    <a:pt x="375" y="523"/>
                    <a:pt x="293" y="584"/>
                    <a:pt x="293" y="584"/>
                  </a:cubicBezTo>
                  <a:cubicBezTo>
                    <a:pt x="291" y="585"/>
                    <a:pt x="290" y="586"/>
                    <a:pt x="290" y="586"/>
                  </a:cubicBezTo>
                  <a:close/>
                </a:path>
              </a:pathLst>
            </a:custGeom>
            <a:solidFill>
              <a:srgbClr val="191919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3" name="Freeform: Shape 493">
              <a:extLst>
                <a:ext uri="{FF2B5EF4-FFF2-40B4-BE49-F238E27FC236}">
                  <a16:creationId xmlns:a16="http://schemas.microsoft.com/office/drawing/2014/main" id="{EBCEC59A-692F-DC3F-704A-A9B7351AC0EE}"/>
                </a:ext>
              </a:extLst>
            </p:cNvPr>
            <p:cNvSpPr/>
            <p:nvPr/>
          </p:nvSpPr>
          <p:spPr>
            <a:xfrm>
              <a:off x="23340573" y="8115719"/>
              <a:ext cx="119291" cy="123277"/>
            </a:xfrm>
            <a:custGeom>
              <a:avLst/>
              <a:gdLst>
                <a:gd name="connsiteX0" fmla="*/ 35772 w 155726"/>
                <a:gd name="connsiteY0" fmla="*/ 106835 h 164137"/>
                <a:gd name="connsiteX1" fmla="*/ 71546 w 155726"/>
                <a:gd name="connsiteY1" fmla="*/ 111705 h 164137"/>
                <a:gd name="connsiteX2" fmla="*/ 101152 w 155726"/>
                <a:gd name="connsiteY2" fmla="*/ 129967 h 164137"/>
                <a:gd name="connsiteX3" fmla="*/ 113488 w 155726"/>
                <a:gd name="connsiteY3" fmla="*/ 142142 h 164137"/>
                <a:gd name="connsiteX4" fmla="*/ 124590 w 155726"/>
                <a:gd name="connsiteY4" fmla="*/ 155534 h 164137"/>
                <a:gd name="connsiteX5" fmla="*/ 123356 w 155726"/>
                <a:gd name="connsiteY5" fmla="*/ 159187 h 164137"/>
                <a:gd name="connsiteX6" fmla="*/ 119656 w 155726"/>
                <a:gd name="connsiteY6" fmla="*/ 159187 h 164137"/>
                <a:gd name="connsiteX7" fmla="*/ 107320 w 155726"/>
                <a:gd name="connsiteY7" fmla="*/ 148229 h 164137"/>
                <a:gd name="connsiteX8" fmla="*/ 94984 w 155726"/>
                <a:gd name="connsiteY8" fmla="*/ 138490 h 164137"/>
                <a:gd name="connsiteX9" fmla="*/ 66612 w 155726"/>
                <a:gd name="connsiteY9" fmla="*/ 122662 h 164137"/>
                <a:gd name="connsiteX10" fmla="*/ 53784 w 155726"/>
                <a:gd name="connsiteY10" fmla="*/ 120552 h 164137"/>
                <a:gd name="connsiteX11" fmla="*/ 53592 w 155726"/>
                <a:gd name="connsiteY11" fmla="*/ 121725 h 164137"/>
                <a:gd name="connsiteX12" fmla="*/ 30788 w 155726"/>
                <a:gd name="connsiteY12" fmla="*/ 164137 h 164137"/>
                <a:gd name="connsiteX13" fmla="*/ 20988 w 155726"/>
                <a:gd name="connsiteY13" fmla="*/ 123093 h 164137"/>
                <a:gd name="connsiteX14" fmla="*/ 21026 w 155726"/>
                <a:gd name="connsiteY14" fmla="*/ 121578 h 164137"/>
                <a:gd name="connsiteX15" fmla="*/ 6166 w 155726"/>
                <a:gd name="connsiteY15" fmla="*/ 125097 h 164137"/>
                <a:gd name="connsiteX16" fmla="*/ 0 w 155726"/>
                <a:gd name="connsiteY16" fmla="*/ 122662 h 164137"/>
                <a:gd name="connsiteX17" fmla="*/ 1232 w 155726"/>
                <a:gd name="connsiteY17" fmla="*/ 116575 h 164137"/>
                <a:gd name="connsiteX18" fmla="*/ 35772 w 155726"/>
                <a:gd name="connsiteY18" fmla="*/ 106835 h 164137"/>
                <a:gd name="connsiteX19" fmla="*/ 69668 w 155726"/>
                <a:gd name="connsiteY19" fmla="*/ 919 h 164137"/>
                <a:gd name="connsiteX20" fmla="*/ 74586 w 155726"/>
                <a:gd name="connsiteY20" fmla="*/ 919 h 164137"/>
                <a:gd name="connsiteX21" fmla="*/ 155726 w 155726"/>
                <a:gd name="connsiteY21" fmla="*/ 72064 h 164137"/>
                <a:gd name="connsiteX22" fmla="*/ 152038 w 155726"/>
                <a:gd name="connsiteY22" fmla="*/ 78197 h 164137"/>
                <a:gd name="connsiteX23" fmla="*/ 149580 w 155726"/>
                <a:gd name="connsiteY23" fmla="*/ 79424 h 164137"/>
                <a:gd name="connsiteX24" fmla="*/ 143432 w 155726"/>
                <a:gd name="connsiteY24" fmla="*/ 76970 h 164137"/>
                <a:gd name="connsiteX25" fmla="*/ 67210 w 155726"/>
                <a:gd name="connsiteY25" fmla="*/ 30359 h 164137"/>
                <a:gd name="connsiteX26" fmla="*/ 62292 w 155726"/>
                <a:gd name="connsiteY26" fmla="*/ 22999 h 164137"/>
                <a:gd name="connsiteX27" fmla="*/ 65980 w 155726"/>
                <a:gd name="connsiteY27" fmla="*/ 4599 h 164137"/>
                <a:gd name="connsiteX28" fmla="*/ 69668 w 155726"/>
                <a:gd name="connsiteY28" fmla="*/ 919 h 16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5726" h="164137">
                  <a:moveTo>
                    <a:pt x="35772" y="106835"/>
                  </a:moveTo>
                  <a:cubicBezTo>
                    <a:pt x="48108" y="105617"/>
                    <a:pt x="60444" y="106835"/>
                    <a:pt x="71546" y="111705"/>
                  </a:cubicBezTo>
                  <a:cubicBezTo>
                    <a:pt x="82648" y="116575"/>
                    <a:pt x="92518" y="122662"/>
                    <a:pt x="101152" y="129967"/>
                  </a:cubicBezTo>
                  <a:cubicBezTo>
                    <a:pt x="106086" y="133620"/>
                    <a:pt x="109788" y="138490"/>
                    <a:pt x="113488" y="142142"/>
                  </a:cubicBezTo>
                  <a:cubicBezTo>
                    <a:pt x="117188" y="147012"/>
                    <a:pt x="120890" y="150664"/>
                    <a:pt x="124590" y="155534"/>
                  </a:cubicBezTo>
                  <a:cubicBezTo>
                    <a:pt x="125824" y="156752"/>
                    <a:pt x="125824" y="159187"/>
                    <a:pt x="123356" y="159187"/>
                  </a:cubicBezTo>
                  <a:cubicBezTo>
                    <a:pt x="122124" y="160404"/>
                    <a:pt x="120890" y="160404"/>
                    <a:pt x="119656" y="159187"/>
                  </a:cubicBezTo>
                  <a:lnTo>
                    <a:pt x="107320" y="148229"/>
                  </a:lnTo>
                  <a:cubicBezTo>
                    <a:pt x="103620" y="144577"/>
                    <a:pt x="99918" y="140925"/>
                    <a:pt x="94984" y="138490"/>
                  </a:cubicBezTo>
                  <a:cubicBezTo>
                    <a:pt x="86350" y="132402"/>
                    <a:pt x="77714" y="126315"/>
                    <a:pt x="66612" y="122662"/>
                  </a:cubicBezTo>
                  <a:lnTo>
                    <a:pt x="53784" y="120552"/>
                  </a:lnTo>
                  <a:lnTo>
                    <a:pt x="53592" y="121725"/>
                  </a:lnTo>
                  <a:cubicBezTo>
                    <a:pt x="51058" y="135178"/>
                    <a:pt x="44302" y="162313"/>
                    <a:pt x="30788" y="164137"/>
                  </a:cubicBezTo>
                  <a:cubicBezTo>
                    <a:pt x="21778" y="164137"/>
                    <a:pt x="20876" y="136774"/>
                    <a:pt x="20988" y="123093"/>
                  </a:cubicBezTo>
                  <a:lnTo>
                    <a:pt x="21026" y="121578"/>
                  </a:lnTo>
                  <a:lnTo>
                    <a:pt x="6166" y="125097"/>
                  </a:lnTo>
                  <a:cubicBezTo>
                    <a:pt x="3700" y="125097"/>
                    <a:pt x="1232" y="125097"/>
                    <a:pt x="0" y="122662"/>
                  </a:cubicBezTo>
                  <a:cubicBezTo>
                    <a:pt x="0" y="120227"/>
                    <a:pt x="0" y="117793"/>
                    <a:pt x="1232" y="116575"/>
                  </a:cubicBezTo>
                  <a:cubicBezTo>
                    <a:pt x="13568" y="110487"/>
                    <a:pt x="24670" y="106835"/>
                    <a:pt x="35772" y="106835"/>
                  </a:cubicBezTo>
                  <a:close/>
                  <a:moveTo>
                    <a:pt x="69668" y="919"/>
                  </a:moveTo>
                  <a:cubicBezTo>
                    <a:pt x="70898" y="-307"/>
                    <a:pt x="72128" y="-307"/>
                    <a:pt x="74586" y="919"/>
                  </a:cubicBezTo>
                  <a:cubicBezTo>
                    <a:pt x="77044" y="919"/>
                    <a:pt x="142202" y="24225"/>
                    <a:pt x="155726" y="72064"/>
                  </a:cubicBezTo>
                  <a:cubicBezTo>
                    <a:pt x="155726" y="74517"/>
                    <a:pt x="154496" y="76970"/>
                    <a:pt x="152038" y="78197"/>
                  </a:cubicBezTo>
                  <a:cubicBezTo>
                    <a:pt x="150808" y="79424"/>
                    <a:pt x="149580" y="79424"/>
                    <a:pt x="149580" y="79424"/>
                  </a:cubicBezTo>
                  <a:cubicBezTo>
                    <a:pt x="147120" y="79424"/>
                    <a:pt x="144662" y="78197"/>
                    <a:pt x="143432" y="76970"/>
                  </a:cubicBezTo>
                  <a:cubicBezTo>
                    <a:pt x="143432" y="76970"/>
                    <a:pt x="110238" y="38945"/>
                    <a:pt x="67210" y="30359"/>
                  </a:cubicBezTo>
                  <a:cubicBezTo>
                    <a:pt x="63522" y="29132"/>
                    <a:pt x="62292" y="26679"/>
                    <a:pt x="62292" y="22999"/>
                  </a:cubicBezTo>
                  <a:lnTo>
                    <a:pt x="65980" y="4599"/>
                  </a:lnTo>
                  <a:cubicBezTo>
                    <a:pt x="65980" y="3373"/>
                    <a:pt x="67210" y="2146"/>
                    <a:pt x="69668" y="919"/>
                  </a:cubicBezTo>
                  <a:close/>
                </a:path>
              </a:pathLst>
            </a:custGeom>
            <a:solidFill>
              <a:srgbClr val="191919"/>
            </a:solidFill>
            <a:ln cap="flat">
              <a:noFill/>
              <a:prstDash val="solid"/>
            </a:ln>
          </p:spPr>
          <p:txBody>
            <a:bodyPr vert="horz" wrap="square" lIns="45000" tIns="22500" rIns="45000" bIns="22500" anchor="ctr" anchorCtr="1" compatLnSpc="0">
              <a:noAutofit/>
            </a:bodyPr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648" name="Freeform: Shape 182">
              <a:extLst>
                <a:ext uri="{FF2B5EF4-FFF2-40B4-BE49-F238E27FC236}">
                  <a16:creationId xmlns:a16="http://schemas.microsoft.com/office/drawing/2014/main" id="{06ACA546-50AE-21F3-2C1F-F94EDC3CABFC}"/>
                </a:ext>
              </a:extLst>
            </p:cNvPr>
            <p:cNvSpPr/>
            <p:nvPr/>
          </p:nvSpPr>
          <p:spPr>
            <a:xfrm>
              <a:off x="23475133" y="12101428"/>
              <a:ext cx="292974" cy="15719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" h="169">
                  <a:moveTo>
                    <a:pt x="308" y="0"/>
                  </a:moveTo>
                  <a:lnTo>
                    <a:pt x="308" y="169"/>
                  </a:lnTo>
                  <a:lnTo>
                    <a:pt x="6" y="16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ED9B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649" name="Freeform: Shape 183">
              <a:extLst>
                <a:ext uri="{FF2B5EF4-FFF2-40B4-BE49-F238E27FC236}">
                  <a16:creationId xmlns:a16="http://schemas.microsoft.com/office/drawing/2014/main" id="{4C28C694-6B73-A635-C527-8108AFEFE00D}"/>
                </a:ext>
              </a:extLst>
            </p:cNvPr>
            <p:cNvSpPr/>
            <p:nvPr/>
          </p:nvSpPr>
          <p:spPr>
            <a:xfrm>
              <a:off x="22599074" y="11786108"/>
              <a:ext cx="290111" cy="14970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5" h="161">
                  <a:moveTo>
                    <a:pt x="305" y="0"/>
                  </a:moveTo>
                  <a:lnTo>
                    <a:pt x="305" y="161"/>
                  </a:lnTo>
                  <a:lnTo>
                    <a:pt x="0" y="16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ED9B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651" name="Freeform: Shape 184">
              <a:extLst>
                <a:ext uri="{FF2B5EF4-FFF2-40B4-BE49-F238E27FC236}">
                  <a16:creationId xmlns:a16="http://schemas.microsoft.com/office/drawing/2014/main" id="{D7F796F8-0B9A-FBA9-D62C-A86B41EC4316}"/>
                </a:ext>
              </a:extLst>
            </p:cNvPr>
            <p:cNvSpPr/>
            <p:nvPr/>
          </p:nvSpPr>
          <p:spPr>
            <a:xfrm>
              <a:off x="22161998" y="11824471"/>
              <a:ext cx="774902" cy="24140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3" h="259">
                  <a:moveTo>
                    <a:pt x="30" y="259"/>
                  </a:moveTo>
                  <a:lnTo>
                    <a:pt x="760" y="259"/>
                  </a:lnTo>
                  <a:cubicBezTo>
                    <a:pt x="760" y="259"/>
                    <a:pt x="817" y="255"/>
                    <a:pt x="809" y="224"/>
                  </a:cubicBezTo>
                  <a:cubicBezTo>
                    <a:pt x="799" y="194"/>
                    <a:pt x="774" y="147"/>
                    <a:pt x="784" y="120"/>
                  </a:cubicBezTo>
                  <a:cubicBezTo>
                    <a:pt x="794" y="93"/>
                    <a:pt x="825" y="29"/>
                    <a:pt x="809" y="13"/>
                  </a:cubicBezTo>
                  <a:cubicBezTo>
                    <a:pt x="794" y="-2"/>
                    <a:pt x="591" y="16"/>
                    <a:pt x="571" y="35"/>
                  </a:cubicBezTo>
                  <a:cubicBezTo>
                    <a:pt x="552" y="52"/>
                    <a:pt x="542" y="100"/>
                    <a:pt x="514" y="96"/>
                  </a:cubicBezTo>
                  <a:cubicBezTo>
                    <a:pt x="492" y="93"/>
                    <a:pt x="522" y="57"/>
                    <a:pt x="536" y="42"/>
                  </a:cubicBezTo>
                  <a:cubicBezTo>
                    <a:pt x="539" y="38"/>
                    <a:pt x="538" y="33"/>
                    <a:pt x="534" y="31"/>
                  </a:cubicBezTo>
                  <a:cubicBezTo>
                    <a:pt x="517" y="21"/>
                    <a:pt x="477" y="0"/>
                    <a:pt x="459" y="0"/>
                  </a:cubicBezTo>
                  <a:cubicBezTo>
                    <a:pt x="437" y="0"/>
                    <a:pt x="340" y="83"/>
                    <a:pt x="209" y="116"/>
                  </a:cubicBezTo>
                  <a:cubicBezTo>
                    <a:pt x="78" y="149"/>
                    <a:pt x="15" y="161"/>
                    <a:pt x="6" y="184"/>
                  </a:cubicBezTo>
                  <a:cubicBezTo>
                    <a:pt x="-7" y="218"/>
                    <a:pt x="3" y="251"/>
                    <a:pt x="30" y="259"/>
                  </a:cubicBezTo>
                  <a:close/>
                </a:path>
              </a:pathLst>
            </a:custGeom>
            <a:solidFill>
              <a:srgbClr val="191919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652" name="Freeform: Shape 185">
              <a:extLst>
                <a:ext uri="{FF2B5EF4-FFF2-40B4-BE49-F238E27FC236}">
                  <a16:creationId xmlns:a16="http://schemas.microsoft.com/office/drawing/2014/main" id="{7F46C610-F536-CA75-E808-7E2725FA11FA}"/>
                </a:ext>
              </a:extLst>
            </p:cNvPr>
            <p:cNvSpPr/>
            <p:nvPr/>
          </p:nvSpPr>
          <p:spPr>
            <a:xfrm>
              <a:off x="23038057" y="12152887"/>
              <a:ext cx="781582" cy="23953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20" h="257">
                  <a:moveTo>
                    <a:pt x="47" y="257"/>
                  </a:moveTo>
                  <a:lnTo>
                    <a:pt x="766" y="257"/>
                  </a:lnTo>
                  <a:cubicBezTo>
                    <a:pt x="766" y="257"/>
                    <a:pt x="825" y="262"/>
                    <a:pt x="817" y="224"/>
                  </a:cubicBezTo>
                  <a:cubicBezTo>
                    <a:pt x="809" y="186"/>
                    <a:pt x="784" y="151"/>
                    <a:pt x="790" y="126"/>
                  </a:cubicBezTo>
                  <a:cubicBezTo>
                    <a:pt x="795" y="101"/>
                    <a:pt x="837" y="45"/>
                    <a:pt x="813" y="17"/>
                  </a:cubicBezTo>
                  <a:cubicBezTo>
                    <a:pt x="790" y="-11"/>
                    <a:pt x="684" y="2"/>
                    <a:pt x="638" y="10"/>
                  </a:cubicBezTo>
                  <a:cubicBezTo>
                    <a:pt x="592" y="17"/>
                    <a:pt x="566" y="39"/>
                    <a:pt x="556" y="58"/>
                  </a:cubicBezTo>
                  <a:cubicBezTo>
                    <a:pt x="545" y="78"/>
                    <a:pt x="519" y="106"/>
                    <a:pt x="513" y="91"/>
                  </a:cubicBezTo>
                  <a:cubicBezTo>
                    <a:pt x="507" y="76"/>
                    <a:pt x="555" y="35"/>
                    <a:pt x="550" y="25"/>
                  </a:cubicBezTo>
                  <a:cubicBezTo>
                    <a:pt x="546" y="15"/>
                    <a:pt x="466" y="-7"/>
                    <a:pt x="443" y="4"/>
                  </a:cubicBezTo>
                  <a:cubicBezTo>
                    <a:pt x="419" y="16"/>
                    <a:pt x="307" y="82"/>
                    <a:pt x="224" y="107"/>
                  </a:cubicBezTo>
                  <a:cubicBezTo>
                    <a:pt x="141" y="132"/>
                    <a:pt x="44" y="159"/>
                    <a:pt x="16" y="180"/>
                  </a:cubicBezTo>
                  <a:cubicBezTo>
                    <a:pt x="-11" y="200"/>
                    <a:pt x="-5" y="257"/>
                    <a:pt x="47" y="257"/>
                  </a:cubicBezTo>
                  <a:close/>
                </a:path>
              </a:pathLst>
            </a:custGeom>
            <a:solidFill>
              <a:srgbClr val="191919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653" name="Freeform: Shape 186">
              <a:extLst>
                <a:ext uri="{FF2B5EF4-FFF2-40B4-BE49-F238E27FC236}">
                  <a16:creationId xmlns:a16="http://schemas.microsoft.com/office/drawing/2014/main" id="{F78988D9-75D2-33FA-7C89-7E2C2BE3EBB3}"/>
                </a:ext>
              </a:extLst>
            </p:cNvPr>
            <p:cNvSpPr/>
            <p:nvPr/>
          </p:nvSpPr>
          <p:spPr>
            <a:xfrm>
              <a:off x="23039966" y="12363414"/>
              <a:ext cx="776811" cy="2900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5" h="32">
                  <a:moveTo>
                    <a:pt x="45" y="32"/>
                  </a:moveTo>
                  <a:lnTo>
                    <a:pt x="764" y="32"/>
                  </a:lnTo>
                  <a:cubicBezTo>
                    <a:pt x="764" y="32"/>
                    <a:pt x="821" y="37"/>
                    <a:pt x="815" y="0"/>
                  </a:cubicBezTo>
                  <a:lnTo>
                    <a:pt x="0" y="0"/>
                  </a:lnTo>
                  <a:cubicBezTo>
                    <a:pt x="4" y="17"/>
                    <a:pt x="18" y="32"/>
                    <a:pt x="45" y="32"/>
                  </a:cubicBezTo>
                  <a:close/>
                </a:path>
              </a:pathLst>
            </a:custGeom>
            <a:solidFill>
              <a:srgbClr val="DEDED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654" name="Freeform: Shape 187">
              <a:extLst>
                <a:ext uri="{FF2B5EF4-FFF2-40B4-BE49-F238E27FC236}">
                  <a16:creationId xmlns:a16="http://schemas.microsoft.com/office/drawing/2014/main" id="{26E1B373-09A9-8919-8060-A8C948BE4A45}"/>
                </a:ext>
              </a:extLst>
            </p:cNvPr>
            <p:cNvSpPr/>
            <p:nvPr/>
          </p:nvSpPr>
          <p:spPr>
            <a:xfrm>
              <a:off x="23561976" y="12152887"/>
              <a:ext cx="257665" cy="6269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1" h="68">
                  <a:moveTo>
                    <a:pt x="89" y="10"/>
                  </a:moveTo>
                  <a:cubicBezTo>
                    <a:pt x="43" y="17"/>
                    <a:pt x="17" y="39"/>
                    <a:pt x="7" y="58"/>
                  </a:cubicBezTo>
                  <a:cubicBezTo>
                    <a:pt x="5" y="62"/>
                    <a:pt x="2" y="65"/>
                    <a:pt x="0" y="68"/>
                  </a:cubicBezTo>
                  <a:cubicBezTo>
                    <a:pt x="32" y="58"/>
                    <a:pt x="103" y="39"/>
                    <a:pt x="142" y="38"/>
                  </a:cubicBezTo>
                  <a:cubicBezTo>
                    <a:pt x="183" y="38"/>
                    <a:pt x="228" y="41"/>
                    <a:pt x="269" y="52"/>
                  </a:cubicBezTo>
                  <a:cubicBezTo>
                    <a:pt x="273" y="38"/>
                    <a:pt x="272" y="27"/>
                    <a:pt x="264" y="17"/>
                  </a:cubicBezTo>
                  <a:cubicBezTo>
                    <a:pt x="241" y="-11"/>
                    <a:pt x="135" y="2"/>
                    <a:pt x="89" y="10"/>
                  </a:cubicBezTo>
                  <a:close/>
                </a:path>
              </a:pathLst>
            </a:custGeom>
            <a:solidFill>
              <a:srgbClr val="DEDED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655" name="Freeform: Shape 188">
              <a:extLst>
                <a:ext uri="{FF2B5EF4-FFF2-40B4-BE49-F238E27FC236}">
                  <a16:creationId xmlns:a16="http://schemas.microsoft.com/office/drawing/2014/main" id="{AEB21BA7-8B8A-1B8C-72F8-8A9FBF511BEB}"/>
                </a:ext>
              </a:extLst>
            </p:cNvPr>
            <p:cNvSpPr/>
            <p:nvPr/>
          </p:nvSpPr>
          <p:spPr>
            <a:xfrm>
              <a:off x="22162953" y="12034996"/>
              <a:ext cx="770131" cy="3087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08" h="34">
                  <a:moveTo>
                    <a:pt x="28" y="34"/>
                  </a:moveTo>
                  <a:lnTo>
                    <a:pt x="758" y="34"/>
                  </a:lnTo>
                  <a:cubicBezTo>
                    <a:pt x="758" y="34"/>
                    <a:pt x="814" y="30"/>
                    <a:pt x="807" y="0"/>
                  </a:cubicBezTo>
                  <a:lnTo>
                    <a:pt x="0" y="0"/>
                  </a:lnTo>
                  <a:cubicBezTo>
                    <a:pt x="3" y="16"/>
                    <a:pt x="13" y="30"/>
                    <a:pt x="28" y="34"/>
                  </a:cubicBezTo>
                  <a:close/>
                </a:path>
              </a:pathLst>
            </a:custGeom>
            <a:solidFill>
              <a:srgbClr val="DEDED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656" name="Freeform: Shape 189">
              <a:extLst>
                <a:ext uri="{FF2B5EF4-FFF2-40B4-BE49-F238E27FC236}">
                  <a16:creationId xmlns:a16="http://schemas.microsoft.com/office/drawing/2014/main" id="{D8A5C3C4-9BCA-9182-B069-4B6F1A8B7E17}"/>
                </a:ext>
              </a:extLst>
            </p:cNvPr>
            <p:cNvSpPr/>
            <p:nvPr/>
          </p:nvSpPr>
          <p:spPr>
            <a:xfrm>
              <a:off x="22690685" y="11831956"/>
              <a:ext cx="245258" cy="4771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8" h="52">
                  <a:moveTo>
                    <a:pt x="16" y="28"/>
                  </a:moveTo>
                  <a:cubicBezTo>
                    <a:pt x="10" y="33"/>
                    <a:pt x="5" y="42"/>
                    <a:pt x="0" y="52"/>
                  </a:cubicBezTo>
                  <a:cubicBezTo>
                    <a:pt x="19" y="42"/>
                    <a:pt x="46" y="34"/>
                    <a:pt x="78" y="33"/>
                  </a:cubicBezTo>
                  <a:cubicBezTo>
                    <a:pt x="78" y="33"/>
                    <a:pt x="193" y="32"/>
                    <a:pt x="258" y="27"/>
                  </a:cubicBezTo>
                  <a:cubicBezTo>
                    <a:pt x="259" y="18"/>
                    <a:pt x="258" y="10"/>
                    <a:pt x="254" y="6"/>
                  </a:cubicBezTo>
                  <a:cubicBezTo>
                    <a:pt x="239" y="-9"/>
                    <a:pt x="36" y="9"/>
                    <a:pt x="16" y="28"/>
                  </a:cubicBezTo>
                  <a:close/>
                </a:path>
              </a:pathLst>
            </a:custGeom>
            <a:solidFill>
              <a:srgbClr val="DEDED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699" name="Freeform: Shape 238">
              <a:extLst>
                <a:ext uri="{FF2B5EF4-FFF2-40B4-BE49-F238E27FC236}">
                  <a16:creationId xmlns:a16="http://schemas.microsoft.com/office/drawing/2014/main" id="{9E337FCF-598A-0545-27DA-2BA81FA06DF4}"/>
                </a:ext>
              </a:extLst>
            </p:cNvPr>
            <p:cNvSpPr/>
            <p:nvPr/>
          </p:nvSpPr>
          <p:spPr>
            <a:xfrm>
              <a:off x="14944527" y="13702352"/>
              <a:ext cx="9287371" cy="1871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733" h="21">
                  <a:moveTo>
                    <a:pt x="9723" y="21"/>
                  </a:moveTo>
                  <a:lnTo>
                    <a:pt x="10" y="21"/>
                  </a:lnTo>
                  <a:cubicBezTo>
                    <a:pt x="5" y="21"/>
                    <a:pt x="0" y="16"/>
                    <a:pt x="0" y="11"/>
                  </a:cubicBezTo>
                  <a:cubicBezTo>
                    <a:pt x="0" y="5"/>
                    <a:pt x="5" y="0"/>
                    <a:pt x="10" y="0"/>
                  </a:cubicBezTo>
                  <a:lnTo>
                    <a:pt x="9723" y="0"/>
                  </a:lnTo>
                  <a:cubicBezTo>
                    <a:pt x="9729" y="0"/>
                    <a:pt x="9733" y="5"/>
                    <a:pt x="9733" y="11"/>
                  </a:cubicBezTo>
                  <a:cubicBezTo>
                    <a:pt x="9733" y="16"/>
                    <a:pt x="9729" y="21"/>
                    <a:pt x="9723" y="21"/>
                  </a:cubicBezTo>
                  <a:close/>
                </a:path>
              </a:pathLst>
            </a:custGeom>
            <a:solidFill>
              <a:srgbClr val="5E8186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700" name="Freeform: Shape 239">
              <a:extLst>
                <a:ext uri="{FF2B5EF4-FFF2-40B4-BE49-F238E27FC236}">
                  <a16:creationId xmlns:a16="http://schemas.microsoft.com/office/drawing/2014/main" id="{02F417DD-D884-6FA9-DC39-A8E91ECE62CC}"/>
                </a:ext>
              </a:extLst>
            </p:cNvPr>
            <p:cNvSpPr/>
            <p:nvPr/>
          </p:nvSpPr>
          <p:spPr>
            <a:xfrm>
              <a:off x="23427417" y="7048832"/>
              <a:ext cx="464751" cy="5623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8" h="602">
                  <a:moveTo>
                    <a:pt x="482" y="294"/>
                  </a:moveTo>
                  <a:cubicBezTo>
                    <a:pt x="486" y="276"/>
                    <a:pt x="488" y="257"/>
                    <a:pt x="488" y="239"/>
                  </a:cubicBezTo>
                  <a:cubicBezTo>
                    <a:pt x="488" y="107"/>
                    <a:pt x="379" y="0"/>
                    <a:pt x="244" y="0"/>
                  </a:cubicBezTo>
                  <a:cubicBezTo>
                    <a:pt x="110" y="0"/>
                    <a:pt x="0" y="107"/>
                    <a:pt x="0" y="239"/>
                  </a:cubicBezTo>
                  <a:cubicBezTo>
                    <a:pt x="0" y="257"/>
                    <a:pt x="3" y="276"/>
                    <a:pt x="7" y="294"/>
                  </a:cubicBezTo>
                  <a:cubicBezTo>
                    <a:pt x="11" y="311"/>
                    <a:pt x="17" y="327"/>
                    <a:pt x="25" y="342"/>
                  </a:cubicBezTo>
                  <a:cubicBezTo>
                    <a:pt x="58" y="421"/>
                    <a:pt x="111" y="498"/>
                    <a:pt x="117" y="507"/>
                  </a:cubicBezTo>
                  <a:cubicBezTo>
                    <a:pt x="125" y="518"/>
                    <a:pt x="126" y="541"/>
                    <a:pt x="126" y="541"/>
                  </a:cubicBezTo>
                  <a:cubicBezTo>
                    <a:pt x="142" y="599"/>
                    <a:pt x="244" y="602"/>
                    <a:pt x="244" y="602"/>
                  </a:cubicBezTo>
                  <a:cubicBezTo>
                    <a:pt x="244" y="602"/>
                    <a:pt x="346" y="602"/>
                    <a:pt x="362" y="544"/>
                  </a:cubicBezTo>
                  <a:cubicBezTo>
                    <a:pt x="362" y="544"/>
                    <a:pt x="364" y="518"/>
                    <a:pt x="371" y="507"/>
                  </a:cubicBezTo>
                  <a:cubicBezTo>
                    <a:pt x="378" y="498"/>
                    <a:pt x="431" y="421"/>
                    <a:pt x="464" y="342"/>
                  </a:cubicBezTo>
                  <a:cubicBezTo>
                    <a:pt x="472" y="327"/>
                    <a:pt x="477" y="311"/>
                    <a:pt x="482" y="294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701" name="Freeform: Shape 240">
              <a:extLst>
                <a:ext uri="{FF2B5EF4-FFF2-40B4-BE49-F238E27FC236}">
                  <a16:creationId xmlns:a16="http://schemas.microsoft.com/office/drawing/2014/main" id="{D435BB99-29D9-4D5B-22AE-5932EEC4A4E7}"/>
                </a:ext>
              </a:extLst>
            </p:cNvPr>
            <p:cNvSpPr/>
            <p:nvPr/>
          </p:nvSpPr>
          <p:spPr>
            <a:xfrm>
              <a:off x="23576290" y="7243451"/>
              <a:ext cx="165096" cy="30783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4" h="330">
                  <a:moveTo>
                    <a:pt x="62" y="328"/>
                  </a:moveTo>
                  <a:cubicBezTo>
                    <a:pt x="56" y="302"/>
                    <a:pt x="51" y="277"/>
                    <a:pt x="45" y="251"/>
                  </a:cubicBezTo>
                  <a:cubicBezTo>
                    <a:pt x="40" y="226"/>
                    <a:pt x="34" y="201"/>
                    <a:pt x="29" y="175"/>
                  </a:cubicBezTo>
                  <a:cubicBezTo>
                    <a:pt x="20" y="124"/>
                    <a:pt x="9" y="73"/>
                    <a:pt x="0" y="23"/>
                  </a:cubicBezTo>
                  <a:cubicBezTo>
                    <a:pt x="0" y="20"/>
                    <a:pt x="1" y="18"/>
                    <a:pt x="3" y="18"/>
                  </a:cubicBezTo>
                  <a:cubicBezTo>
                    <a:pt x="5" y="18"/>
                    <a:pt x="6" y="18"/>
                    <a:pt x="7" y="19"/>
                  </a:cubicBezTo>
                  <a:cubicBezTo>
                    <a:pt x="11" y="24"/>
                    <a:pt x="15" y="29"/>
                    <a:pt x="20" y="34"/>
                  </a:cubicBezTo>
                  <a:lnTo>
                    <a:pt x="23" y="38"/>
                  </a:lnTo>
                  <a:lnTo>
                    <a:pt x="23" y="39"/>
                  </a:lnTo>
                  <a:cubicBezTo>
                    <a:pt x="24" y="39"/>
                    <a:pt x="23" y="37"/>
                    <a:pt x="20" y="39"/>
                  </a:cubicBezTo>
                  <a:cubicBezTo>
                    <a:pt x="18" y="40"/>
                    <a:pt x="19" y="40"/>
                    <a:pt x="18" y="40"/>
                  </a:cubicBezTo>
                  <a:lnTo>
                    <a:pt x="19" y="39"/>
                  </a:lnTo>
                  <a:lnTo>
                    <a:pt x="22" y="29"/>
                  </a:lnTo>
                  <a:cubicBezTo>
                    <a:pt x="24" y="23"/>
                    <a:pt x="26" y="17"/>
                    <a:pt x="29" y="10"/>
                  </a:cubicBezTo>
                  <a:lnTo>
                    <a:pt x="30" y="8"/>
                  </a:lnTo>
                  <a:lnTo>
                    <a:pt x="31" y="7"/>
                  </a:lnTo>
                  <a:cubicBezTo>
                    <a:pt x="35" y="4"/>
                    <a:pt x="39" y="7"/>
                    <a:pt x="39" y="8"/>
                  </a:cubicBezTo>
                  <a:cubicBezTo>
                    <a:pt x="40" y="10"/>
                    <a:pt x="41" y="11"/>
                    <a:pt x="42" y="13"/>
                  </a:cubicBezTo>
                  <a:lnTo>
                    <a:pt x="46" y="22"/>
                  </a:lnTo>
                  <a:cubicBezTo>
                    <a:pt x="47" y="25"/>
                    <a:pt x="48" y="28"/>
                    <a:pt x="50" y="31"/>
                  </a:cubicBezTo>
                  <a:cubicBezTo>
                    <a:pt x="50" y="32"/>
                    <a:pt x="51" y="34"/>
                    <a:pt x="52" y="34"/>
                  </a:cubicBezTo>
                  <a:cubicBezTo>
                    <a:pt x="53" y="35"/>
                    <a:pt x="54" y="35"/>
                    <a:pt x="52" y="35"/>
                  </a:cubicBezTo>
                  <a:cubicBezTo>
                    <a:pt x="52" y="35"/>
                    <a:pt x="53" y="34"/>
                    <a:pt x="54" y="34"/>
                  </a:cubicBezTo>
                  <a:cubicBezTo>
                    <a:pt x="55" y="32"/>
                    <a:pt x="56" y="31"/>
                    <a:pt x="57" y="30"/>
                  </a:cubicBezTo>
                  <a:cubicBezTo>
                    <a:pt x="58" y="27"/>
                    <a:pt x="59" y="24"/>
                    <a:pt x="61" y="21"/>
                  </a:cubicBezTo>
                  <a:cubicBezTo>
                    <a:pt x="64" y="15"/>
                    <a:pt x="68" y="10"/>
                    <a:pt x="72" y="4"/>
                  </a:cubicBezTo>
                  <a:cubicBezTo>
                    <a:pt x="74" y="2"/>
                    <a:pt x="75" y="1"/>
                    <a:pt x="78" y="0"/>
                  </a:cubicBezTo>
                  <a:cubicBezTo>
                    <a:pt x="80" y="0"/>
                    <a:pt x="82" y="0"/>
                    <a:pt x="83" y="1"/>
                  </a:cubicBezTo>
                  <a:cubicBezTo>
                    <a:pt x="85" y="1"/>
                    <a:pt x="86" y="2"/>
                    <a:pt x="86" y="3"/>
                  </a:cubicBezTo>
                  <a:cubicBezTo>
                    <a:pt x="89" y="7"/>
                    <a:pt x="90" y="10"/>
                    <a:pt x="91" y="13"/>
                  </a:cubicBezTo>
                  <a:cubicBezTo>
                    <a:pt x="94" y="19"/>
                    <a:pt x="96" y="26"/>
                    <a:pt x="99" y="31"/>
                  </a:cubicBezTo>
                  <a:cubicBezTo>
                    <a:pt x="100" y="34"/>
                    <a:pt x="102" y="37"/>
                    <a:pt x="102" y="37"/>
                  </a:cubicBezTo>
                  <a:lnTo>
                    <a:pt x="103" y="37"/>
                  </a:lnTo>
                  <a:cubicBezTo>
                    <a:pt x="103" y="35"/>
                    <a:pt x="104" y="34"/>
                    <a:pt x="105" y="33"/>
                  </a:cubicBezTo>
                  <a:cubicBezTo>
                    <a:pt x="108" y="28"/>
                    <a:pt x="111" y="22"/>
                    <a:pt x="115" y="17"/>
                  </a:cubicBezTo>
                  <a:cubicBezTo>
                    <a:pt x="116" y="13"/>
                    <a:pt x="118" y="10"/>
                    <a:pt x="120" y="7"/>
                  </a:cubicBezTo>
                  <a:cubicBezTo>
                    <a:pt x="121" y="6"/>
                    <a:pt x="122" y="5"/>
                    <a:pt x="124" y="3"/>
                  </a:cubicBezTo>
                  <a:cubicBezTo>
                    <a:pt x="125" y="2"/>
                    <a:pt x="126" y="0"/>
                    <a:pt x="131" y="0"/>
                  </a:cubicBezTo>
                  <a:cubicBezTo>
                    <a:pt x="135" y="0"/>
                    <a:pt x="137" y="2"/>
                    <a:pt x="138" y="4"/>
                  </a:cubicBezTo>
                  <a:cubicBezTo>
                    <a:pt x="139" y="6"/>
                    <a:pt x="139" y="8"/>
                    <a:pt x="140" y="10"/>
                  </a:cubicBezTo>
                  <a:cubicBezTo>
                    <a:pt x="141" y="13"/>
                    <a:pt x="142" y="17"/>
                    <a:pt x="143" y="19"/>
                  </a:cubicBezTo>
                  <a:cubicBezTo>
                    <a:pt x="143" y="23"/>
                    <a:pt x="144" y="26"/>
                    <a:pt x="145" y="29"/>
                  </a:cubicBezTo>
                  <a:cubicBezTo>
                    <a:pt x="145" y="31"/>
                    <a:pt x="146" y="32"/>
                    <a:pt x="146" y="32"/>
                  </a:cubicBezTo>
                  <a:cubicBezTo>
                    <a:pt x="146" y="33"/>
                    <a:pt x="146" y="32"/>
                    <a:pt x="146" y="32"/>
                  </a:cubicBezTo>
                  <a:cubicBezTo>
                    <a:pt x="144" y="32"/>
                    <a:pt x="145" y="32"/>
                    <a:pt x="145" y="32"/>
                  </a:cubicBezTo>
                  <a:cubicBezTo>
                    <a:pt x="149" y="29"/>
                    <a:pt x="152" y="23"/>
                    <a:pt x="157" y="18"/>
                  </a:cubicBezTo>
                  <a:cubicBezTo>
                    <a:pt x="159" y="15"/>
                    <a:pt x="160" y="12"/>
                    <a:pt x="163" y="10"/>
                  </a:cubicBezTo>
                  <a:cubicBezTo>
                    <a:pt x="164" y="8"/>
                    <a:pt x="165" y="8"/>
                    <a:pt x="166" y="7"/>
                  </a:cubicBezTo>
                  <a:cubicBezTo>
                    <a:pt x="167" y="7"/>
                    <a:pt x="167" y="7"/>
                    <a:pt x="168" y="7"/>
                  </a:cubicBezTo>
                  <a:cubicBezTo>
                    <a:pt x="169" y="7"/>
                    <a:pt x="170" y="7"/>
                    <a:pt x="170" y="7"/>
                  </a:cubicBezTo>
                  <a:cubicBezTo>
                    <a:pt x="171" y="7"/>
                    <a:pt x="171" y="6"/>
                    <a:pt x="173" y="8"/>
                  </a:cubicBezTo>
                  <a:cubicBezTo>
                    <a:pt x="175" y="10"/>
                    <a:pt x="174" y="10"/>
                    <a:pt x="174" y="10"/>
                  </a:cubicBezTo>
                  <a:cubicBezTo>
                    <a:pt x="174" y="11"/>
                    <a:pt x="174" y="11"/>
                    <a:pt x="174" y="12"/>
                  </a:cubicBezTo>
                  <a:lnTo>
                    <a:pt x="174" y="13"/>
                  </a:lnTo>
                  <a:lnTo>
                    <a:pt x="174" y="16"/>
                  </a:lnTo>
                  <a:cubicBezTo>
                    <a:pt x="171" y="43"/>
                    <a:pt x="166" y="69"/>
                    <a:pt x="162" y="94"/>
                  </a:cubicBezTo>
                  <a:lnTo>
                    <a:pt x="148" y="173"/>
                  </a:lnTo>
                  <a:cubicBezTo>
                    <a:pt x="138" y="224"/>
                    <a:pt x="128" y="276"/>
                    <a:pt x="117" y="328"/>
                  </a:cubicBezTo>
                  <a:cubicBezTo>
                    <a:pt x="116" y="329"/>
                    <a:pt x="115" y="330"/>
                    <a:pt x="114" y="330"/>
                  </a:cubicBezTo>
                  <a:cubicBezTo>
                    <a:pt x="112" y="329"/>
                    <a:pt x="111" y="328"/>
                    <a:pt x="111" y="327"/>
                  </a:cubicBezTo>
                  <a:lnTo>
                    <a:pt x="140" y="171"/>
                  </a:lnTo>
                  <a:lnTo>
                    <a:pt x="154" y="93"/>
                  </a:lnTo>
                  <a:cubicBezTo>
                    <a:pt x="159" y="67"/>
                    <a:pt x="164" y="41"/>
                    <a:pt x="166" y="15"/>
                  </a:cubicBezTo>
                  <a:lnTo>
                    <a:pt x="166" y="13"/>
                  </a:lnTo>
                  <a:lnTo>
                    <a:pt x="166" y="12"/>
                  </a:lnTo>
                  <a:cubicBezTo>
                    <a:pt x="167" y="12"/>
                    <a:pt x="166" y="11"/>
                    <a:pt x="168" y="13"/>
                  </a:cubicBezTo>
                  <a:cubicBezTo>
                    <a:pt x="170" y="15"/>
                    <a:pt x="169" y="14"/>
                    <a:pt x="170" y="14"/>
                  </a:cubicBezTo>
                  <a:cubicBezTo>
                    <a:pt x="170" y="14"/>
                    <a:pt x="169" y="15"/>
                    <a:pt x="168" y="15"/>
                  </a:cubicBezTo>
                  <a:cubicBezTo>
                    <a:pt x="166" y="17"/>
                    <a:pt x="165" y="19"/>
                    <a:pt x="163" y="22"/>
                  </a:cubicBezTo>
                  <a:cubicBezTo>
                    <a:pt x="159" y="28"/>
                    <a:pt x="156" y="33"/>
                    <a:pt x="149" y="39"/>
                  </a:cubicBezTo>
                  <a:cubicBezTo>
                    <a:pt x="148" y="39"/>
                    <a:pt x="148" y="40"/>
                    <a:pt x="144" y="40"/>
                  </a:cubicBezTo>
                  <a:cubicBezTo>
                    <a:pt x="142" y="40"/>
                    <a:pt x="141" y="38"/>
                    <a:pt x="140" y="37"/>
                  </a:cubicBezTo>
                  <a:cubicBezTo>
                    <a:pt x="138" y="35"/>
                    <a:pt x="138" y="33"/>
                    <a:pt x="137" y="31"/>
                  </a:cubicBezTo>
                  <a:cubicBezTo>
                    <a:pt x="137" y="28"/>
                    <a:pt x="136" y="24"/>
                    <a:pt x="135" y="21"/>
                  </a:cubicBezTo>
                  <a:cubicBezTo>
                    <a:pt x="134" y="18"/>
                    <a:pt x="133" y="15"/>
                    <a:pt x="133" y="12"/>
                  </a:cubicBezTo>
                  <a:cubicBezTo>
                    <a:pt x="132" y="9"/>
                    <a:pt x="130" y="7"/>
                    <a:pt x="130" y="7"/>
                  </a:cubicBezTo>
                  <a:cubicBezTo>
                    <a:pt x="131" y="7"/>
                    <a:pt x="130" y="7"/>
                    <a:pt x="129" y="8"/>
                  </a:cubicBezTo>
                  <a:cubicBezTo>
                    <a:pt x="128" y="9"/>
                    <a:pt x="127" y="10"/>
                    <a:pt x="127" y="12"/>
                  </a:cubicBezTo>
                  <a:cubicBezTo>
                    <a:pt x="125" y="15"/>
                    <a:pt x="123" y="17"/>
                    <a:pt x="122" y="20"/>
                  </a:cubicBezTo>
                  <a:cubicBezTo>
                    <a:pt x="118" y="26"/>
                    <a:pt x="116" y="32"/>
                    <a:pt x="111" y="37"/>
                  </a:cubicBezTo>
                  <a:cubicBezTo>
                    <a:pt x="110" y="39"/>
                    <a:pt x="110" y="40"/>
                    <a:pt x="108" y="42"/>
                  </a:cubicBezTo>
                  <a:cubicBezTo>
                    <a:pt x="107" y="43"/>
                    <a:pt x="107" y="43"/>
                    <a:pt x="105" y="44"/>
                  </a:cubicBezTo>
                  <a:cubicBezTo>
                    <a:pt x="103" y="45"/>
                    <a:pt x="100" y="45"/>
                    <a:pt x="99" y="44"/>
                  </a:cubicBezTo>
                  <a:cubicBezTo>
                    <a:pt x="94" y="41"/>
                    <a:pt x="94" y="37"/>
                    <a:pt x="92" y="34"/>
                  </a:cubicBezTo>
                  <a:cubicBezTo>
                    <a:pt x="89" y="28"/>
                    <a:pt x="87" y="21"/>
                    <a:pt x="85" y="16"/>
                  </a:cubicBezTo>
                  <a:cubicBezTo>
                    <a:pt x="83" y="13"/>
                    <a:pt x="82" y="10"/>
                    <a:pt x="80" y="8"/>
                  </a:cubicBezTo>
                  <a:cubicBezTo>
                    <a:pt x="80" y="7"/>
                    <a:pt x="80" y="8"/>
                    <a:pt x="80" y="7"/>
                  </a:cubicBezTo>
                  <a:cubicBezTo>
                    <a:pt x="80" y="7"/>
                    <a:pt x="78" y="8"/>
                    <a:pt x="78" y="9"/>
                  </a:cubicBezTo>
                  <a:cubicBezTo>
                    <a:pt x="74" y="13"/>
                    <a:pt x="71" y="19"/>
                    <a:pt x="68" y="25"/>
                  </a:cubicBezTo>
                  <a:cubicBezTo>
                    <a:pt x="66" y="28"/>
                    <a:pt x="65" y="31"/>
                    <a:pt x="63" y="34"/>
                  </a:cubicBezTo>
                  <a:cubicBezTo>
                    <a:pt x="62" y="35"/>
                    <a:pt x="61" y="37"/>
                    <a:pt x="60" y="38"/>
                  </a:cubicBezTo>
                  <a:cubicBezTo>
                    <a:pt x="59" y="40"/>
                    <a:pt x="58" y="42"/>
                    <a:pt x="54" y="43"/>
                  </a:cubicBezTo>
                  <a:cubicBezTo>
                    <a:pt x="52" y="43"/>
                    <a:pt x="50" y="42"/>
                    <a:pt x="48" y="42"/>
                  </a:cubicBezTo>
                  <a:cubicBezTo>
                    <a:pt x="48" y="41"/>
                    <a:pt x="47" y="40"/>
                    <a:pt x="46" y="39"/>
                  </a:cubicBezTo>
                  <a:cubicBezTo>
                    <a:pt x="45" y="37"/>
                    <a:pt x="44" y="36"/>
                    <a:pt x="43" y="34"/>
                  </a:cubicBezTo>
                  <a:cubicBezTo>
                    <a:pt x="41" y="31"/>
                    <a:pt x="40" y="28"/>
                    <a:pt x="39" y="25"/>
                  </a:cubicBezTo>
                  <a:lnTo>
                    <a:pt x="35" y="16"/>
                  </a:lnTo>
                  <a:cubicBezTo>
                    <a:pt x="34" y="15"/>
                    <a:pt x="33" y="13"/>
                    <a:pt x="33" y="13"/>
                  </a:cubicBezTo>
                  <a:cubicBezTo>
                    <a:pt x="32" y="12"/>
                    <a:pt x="34" y="14"/>
                    <a:pt x="36" y="12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3" y="18"/>
                    <a:pt x="31" y="25"/>
                    <a:pt x="29" y="31"/>
                  </a:cubicBez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cubicBezTo>
                    <a:pt x="25" y="43"/>
                    <a:pt x="26" y="43"/>
                    <a:pt x="24" y="45"/>
                  </a:cubicBezTo>
                  <a:cubicBezTo>
                    <a:pt x="22" y="47"/>
                    <a:pt x="21" y="46"/>
                    <a:pt x="20" y="45"/>
                  </a:cubicBezTo>
                  <a:cubicBezTo>
                    <a:pt x="19" y="45"/>
                    <a:pt x="19" y="45"/>
                    <a:pt x="18" y="45"/>
                  </a:cubicBezTo>
                  <a:lnTo>
                    <a:pt x="17" y="43"/>
                  </a:lnTo>
                  <a:lnTo>
                    <a:pt x="13" y="40"/>
                  </a:lnTo>
                  <a:cubicBezTo>
                    <a:pt x="9" y="35"/>
                    <a:pt x="5" y="29"/>
                    <a:pt x="1" y="24"/>
                  </a:cubicBezTo>
                  <a:lnTo>
                    <a:pt x="7" y="21"/>
                  </a:lnTo>
                  <a:cubicBezTo>
                    <a:pt x="18" y="71"/>
                    <a:pt x="28" y="123"/>
                    <a:pt x="39" y="174"/>
                  </a:cubicBezTo>
                  <a:cubicBezTo>
                    <a:pt x="44" y="199"/>
                    <a:pt x="48" y="225"/>
                    <a:pt x="53" y="250"/>
                  </a:cubicBezTo>
                  <a:cubicBezTo>
                    <a:pt x="58" y="275"/>
                    <a:pt x="63" y="301"/>
                    <a:pt x="67" y="327"/>
                  </a:cubicBezTo>
                  <a:cubicBezTo>
                    <a:pt x="67" y="328"/>
                    <a:pt x="66" y="329"/>
                    <a:pt x="65" y="330"/>
                  </a:cubicBezTo>
                  <a:cubicBezTo>
                    <a:pt x="63" y="330"/>
                    <a:pt x="62" y="329"/>
                    <a:pt x="62" y="328"/>
                  </a:cubicBezTo>
                  <a:close/>
                </a:path>
              </a:pathLst>
            </a:cu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702" name="Freeform: Shape 241">
              <a:extLst>
                <a:ext uri="{FF2B5EF4-FFF2-40B4-BE49-F238E27FC236}">
                  <a16:creationId xmlns:a16="http://schemas.microsoft.com/office/drawing/2014/main" id="{4F730FB3-EB51-0534-A0E1-41E3A0FE606C}"/>
                </a:ext>
              </a:extLst>
            </p:cNvPr>
            <p:cNvSpPr/>
            <p:nvPr/>
          </p:nvSpPr>
          <p:spPr>
            <a:xfrm>
              <a:off x="23466544" y="6908483"/>
              <a:ext cx="75391" cy="9730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0" h="105">
                  <a:moveTo>
                    <a:pt x="73" y="104"/>
                  </a:moveTo>
                  <a:lnTo>
                    <a:pt x="3" y="17"/>
                  </a:lnTo>
                  <a:cubicBezTo>
                    <a:pt x="-1" y="13"/>
                    <a:pt x="0" y="6"/>
                    <a:pt x="4" y="3"/>
                  </a:cubicBezTo>
                  <a:cubicBezTo>
                    <a:pt x="8" y="-1"/>
                    <a:pt x="15" y="0"/>
                    <a:pt x="18" y="4"/>
                  </a:cubicBezTo>
                  <a:cubicBezTo>
                    <a:pt x="19" y="4"/>
                    <a:pt x="19" y="4"/>
                    <a:pt x="19" y="5"/>
                  </a:cubicBezTo>
                  <a:lnTo>
                    <a:pt x="79" y="99"/>
                  </a:lnTo>
                  <a:cubicBezTo>
                    <a:pt x="81" y="101"/>
                    <a:pt x="80" y="104"/>
                    <a:pt x="78" y="104"/>
                  </a:cubicBezTo>
                  <a:cubicBezTo>
                    <a:pt x="76" y="106"/>
                    <a:pt x="75" y="105"/>
                    <a:pt x="73" y="104"/>
                  </a:cubicBezTo>
                  <a:close/>
                </a:path>
              </a:pathLst>
            </a:cu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703" name="Freeform: Shape 242">
              <a:extLst>
                <a:ext uri="{FF2B5EF4-FFF2-40B4-BE49-F238E27FC236}">
                  <a16:creationId xmlns:a16="http://schemas.microsoft.com/office/drawing/2014/main" id="{A7E59E2B-DAAA-F00F-F374-14DCF9D4226F}"/>
                </a:ext>
              </a:extLst>
            </p:cNvPr>
            <p:cNvSpPr/>
            <p:nvPr/>
          </p:nvSpPr>
          <p:spPr>
            <a:xfrm>
              <a:off x="23778602" y="6908483"/>
              <a:ext cx="75391" cy="9730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0" h="105">
                  <a:moveTo>
                    <a:pt x="1" y="99"/>
                  </a:moveTo>
                  <a:lnTo>
                    <a:pt x="62" y="5"/>
                  </a:lnTo>
                  <a:cubicBezTo>
                    <a:pt x="64" y="0"/>
                    <a:pt x="71" y="-1"/>
                    <a:pt x="76" y="2"/>
                  </a:cubicBezTo>
                  <a:cubicBezTo>
                    <a:pt x="81" y="5"/>
                    <a:pt x="82" y="11"/>
                    <a:pt x="79" y="16"/>
                  </a:cubicBezTo>
                  <a:lnTo>
                    <a:pt x="78" y="17"/>
                  </a:lnTo>
                  <a:lnTo>
                    <a:pt x="8" y="104"/>
                  </a:lnTo>
                  <a:cubicBezTo>
                    <a:pt x="6" y="106"/>
                    <a:pt x="4" y="106"/>
                    <a:pt x="2" y="104"/>
                  </a:cubicBezTo>
                  <a:cubicBezTo>
                    <a:pt x="0" y="103"/>
                    <a:pt x="0" y="101"/>
                    <a:pt x="1" y="99"/>
                  </a:cubicBezTo>
                  <a:close/>
                </a:path>
              </a:pathLst>
            </a:cu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704" name="Freeform: Shape 243">
              <a:extLst>
                <a:ext uri="{FF2B5EF4-FFF2-40B4-BE49-F238E27FC236}">
                  <a16:creationId xmlns:a16="http://schemas.microsoft.com/office/drawing/2014/main" id="{1232CDFF-5D00-0B7A-FD37-2C0E69B5CEE8}"/>
                </a:ext>
              </a:extLst>
            </p:cNvPr>
            <p:cNvSpPr/>
            <p:nvPr/>
          </p:nvSpPr>
          <p:spPr>
            <a:xfrm>
              <a:off x="23650726" y="6887898"/>
              <a:ext cx="19086" cy="1188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" h="128">
                  <a:moveTo>
                    <a:pt x="6" y="123"/>
                  </a:moveTo>
                  <a:lnTo>
                    <a:pt x="0" y="10"/>
                  </a:lnTo>
                  <a:cubicBezTo>
                    <a:pt x="0" y="4"/>
                    <a:pt x="5" y="0"/>
                    <a:pt x="10" y="0"/>
                  </a:cubicBezTo>
                  <a:cubicBezTo>
                    <a:pt x="16" y="-1"/>
                    <a:pt x="21" y="3"/>
                    <a:pt x="21" y="9"/>
                  </a:cubicBezTo>
                  <a:lnTo>
                    <a:pt x="21" y="10"/>
                  </a:lnTo>
                  <a:lnTo>
                    <a:pt x="16" y="123"/>
                  </a:lnTo>
                  <a:cubicBezTo>
                    <a:pt x="16" y="126"/>
                    <a:pt x="13" y="129"/>
                    <a:pt x="11" y="128"/>
                  </a:cubicBezTo>
                  <a:cubicBezTo>
                    <a:pt x="8" y="128"/>
                    <a:pt x="6" y="126"/>
                    <a:pt x="6" y="123"/>
                  </a:cubicBezTo>
                  <a:close/>
                </a:path>
              </a:pathLst>
            </a:cu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705" name="Freeform: Shape 244">
              <a:extLst>
                <a:ext uri="{FF2B5EF4-FFF2-40B4-BE49-F238E27FC236}">
                  <a16:creationId xmlns:a16="http://schemas.microsoft.com/office/drawing/2014/main" id="{C771EA50-66B1-B39E-5CA9-35C57D834F86}"/>
                </a:ext>
              </a:extLst>
            </p:cNvPr>
            <p:cNvSpPr/>
            <p:nvPr/>
          </p:nvSpPr>
          <p:spPr>
            <a:xfrm>
              <a:off x="23556249" y="7512923"/>
              <a:ext cx="205177" cy="1964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6" h="22">
                  <a:moveTo>
                    <a:pt x="2" y="17"/>
                  </a:moveTo>
                  <a:cubicBezTo>
                    <a:pt x="36" y="6"/>
                    <a:pt x="72" y="1"/>
                    <a:pt x="108" y="0"/>
                  </a:cubicBezTo>
                  <a:cubicBezTo>
                    <a:pt x="126" y="1"/>
                    <a:pt x="144" y="1"/>
                    <a:pt x="162" y="4"/>
                  </a:cubicBezTo>
                  <a:cubicBezTo>
                    <a:pt x="180" y="7"/>
                    <a:pt x="197" y="11"/>
                    <a:pt x="214" y="16"/>
                  </a:cubicBezTo>
                  <a:cubicBezTo>
                    <a:pt x="216" y="17"/>
                    <a:pt x="216" y="18"/>
                    <a:pt x="216" y="19"/>
                  </a:cubicBezTo>
                  <a:cubicBezTo>
                    <a:pt x="216" y="22"/>
                    <a:pt x="214" y="22"/>
                    <a:pt x="212" y="22"/>
                  </a:cubicBezTo>
                  <a:cubicBezTo>
                    <a:pt x="195" y="18"/>
                    <a:pt x="178" y="16"/>
                    <a:pt x="160" y="14"/>
                  </a:cubicBezTo>
                  <a:cubicBezTo>
                    <a:pt x="143" y="12"/>
                    <a:pt x="126" y="11"/>
                    <a:pt x="108" y="11"/>
                  </a:cubicBezTo>
                  <a:cubicBezTo>
                    <a:pt x="90" y="11"/>
                    <a:pt x="73" y="12"/>
                    <a:pt x="55" y="13"/>
                  </a:cubicBezTo>
                  <a:cubicBezTo>
                    <a:pt x="38" y="15"/>
                    <a:pt x="21" y="18"/>
                    <a:pt x="3" y="22"/>
                  </a:cubicBezTo>
                  <a:cubicBezTo>
                    <a:pt x="2" y="22"/>
                    <a:pt x="1" y="21"/>
                    <a:pt x="0" y="19"/>
                  </a:cubicBezTo>
                  <a:cubicBezTo>
                    <a:pt x="0" y="18"/>
                    <a:pt x="1" y="17"/>
                    <a:pt x="2" y="17"/>
                  </a:cubicBezTo>
                  <a:close/>
                </a:path>
              </a:pathLst>
            </a:cu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706" name="Freeform: Shape 245">
              <a:extLst>
                <a:ext uri="{FF2B5EF4-FFF2-40B4-BE49-F238E27FC236}">
                  <a16:creationId xmlns:a16="http://schemas.microsoft.com/office/drawing/2014/main" id="{58EB8587-C99E-C175-6B49-5CFDE5FC359A}"/>
                </a:ext>
              </a:extLst>
            </p:cNvPr>
            <p:cNvSpPr/>
            <p:nvPr/>
          </p:nvSpPr>
          <p:spPr>
            <a:xfrm>
              <a:off x="23534300" y="7555025"/>
              <a:ext cx="249076" cy="133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2" h="144">
                  <a:moveTo>
                    <a:pt x="14" y="93"/>
                  </a:moveTo>
                  <a:cubicBezTo>
                    <a:pt x="12" y="93"/>
                    <a:pt x="12" y="91"/>
                    <a:pt x="12" y="89"/>
                  </a:cubicBezTo>
                  <a:cubicBezTo>
                    <a:pt x="12" y="89"/>
                    <a:pt x="14" y="88"/>
                    <a:pt x="15" y="88"/>
                  </a:cubicBezTo>
                  <a:cubicBezTo>
                    <a:pt x="28" y="92"/>
                    <a:pt x="42" y="94"/>
                    <a:pt x="55" y="95"/>
                  </a:cubicBezTo>
                  <a:cubicBezTo>
                    <a:pt x="68" y="98"/>
                    <a:pt x="82" y="98"/>
                    <a:pt x="96" y="99"/>
                  </a:cubicBezTo>
                  <a:cubicBezTo>
                    <a:pt x="109" y="100"/>
                    <a:pt x="123" y="100"/>
                    <a:pt x="136" y="100"/>
                  </a:cubicBezTo>
                  <a:cubicBezTo>
                    <a:pt x="151" y="100"/>
                    <a:pt x="164" y="99"/>
                    <a:pt x="177" y="99"/>
                  </a:cubicBezTo>
                  <a:cubicBezTo>
                    <a:pt x="179" y="99"/>
                    <a:pt x="181" y="100"/>
                    <a:pt x="181" y="102"/>
                  </a:cubicBezTo>
                  <a:cubicBezTo>
                    <a:pt x="181" y="104"/>
                    <a:pt x="180" y="105"/>
                    <a:pt x="178" y="105"/>
                  </a:cubicBezTo>
                  <a:cubicBezTo>
                    <a:pt x="165" y="107"/>
                    <a:pt x="151" y="108"/>
                    <a:pt x="137" y="109"/>
                  </a:cubicBezTo>
                  <a:cubicBezTo>
                    <a:pt x="123" y="110"/>
                    <a:pt x="109" y="109"/>
                    <a:pt x="95" y="109"/>
                  </a:cubicBezTo>
                  <a:cubicBezTo>
                    <a:pt x="81" y="108"/>
                    <a:pt x="67" y="107"/>
                    <a:pt x="54" y="104"/>
                  </a:cubicBezTo>
                  <a:cubicBezTo>
                    <a:pt x="40" y="102"/>
                    <a:pt x="26" y="99"/>
                    <a:pt x="14" y="93"/>
                  </a:cubicBezTo>
                  <a:close/>
                  <a:moveTo>
                    <a:pt x="94" y="61"/>
                  </a:moveTo>
                  <a:cubicBezTo>
                    <a:pt x="119" y="63"/>
                    <a:pt x="144" y="63"/>
                    <a:pt x="169" y="62"/>
                  </a:cubicBezTo>
                  <a:cubicBezTo>
                    <a:pt x="182" y="62"/>
                    <a:pt x="194" y="61"/>
                    <a:pt x="206" y="60"/>
                  </a:cubicBezTo>
                  <a:cubicBezTo>
                    <a:pt x="219" y="58"/>
                    <a:pt x="231" y="57"/>
                    <a:pt x="244" y="55"/>
                  </a:cubicBezTo>
                  <a:cubicBezTo>
                    <a:pt x="245" y="54"/>
                    <a:pt x="246" y="55"/>
                    <a:pt x="246" y="57"/>
                  </a:cubicBezTo>
                  <a:cubicBezTo>
                    <a:pt x="246" y="58"/>
                    <a:pt x="246" y="59"/>
                    <a:pt x="245" y="60"/>
                  </a:cubicBezTo>
                  <a:cubicBezTo>
                    <a:pt x="220" y="67"/>
                    <a:pt x="194" y="70"/>
                    <a:pt x="170" y="71"/>
                  </a:cubicBezTo>
                  <a:cubicBezTo>
                    <a:pt x="144" y="72"/>
                    <a:pt x="119" y="71"/>
                    <a:pt x="94" y="67"/>
                  </a:cubicBezTo>
                  <a:cubicBezTo>
                    <a:pt x="92" y="66"/>
                    <a:pt x="91" y="65"/>
                    <a:pt x="92" y="64"/>
                  </a:cubicBezTo>
                  <a:cubicBezTo>
                    <a:pt x="92" y="63"/>
                    <a:pt x="93" y="61"/>
                    <a:pt x="94" y="61"/>
                  </a:cubicBezTo>
                  <a:close/>
                  <a:moveTo>
                    <a:pt x="14" y="124"/>
                  </a:moveTo>
                  <a:cubicBezTo>
                    <a:pt x="14" y="133"/>
                    <a:pt x="21" y="141"/>
                    <a:pt x="29" y="144"/>
                  </a:cubicBezTo>
                  <a:lnTo>
                    <a:pt x="234" y="144"/>
                  </a:lnTo>
                  <a:cubicBezTo>
                    <a:pt x="243" y="141"/>
                    <a:pt x="250" y="133"/>
                    <a:pt x="250" y="124"/>
                  </a:cubicBezTo>
                  <a:lnTo>
                    <a:pt x="250" y="76"/>
                  </a:lnTo>
                  <a:cubicBezTo>
                    <a:pt x="250" y="76"/>
                    <a:pt x="261" y="63"/>
                    <a:pt x="262" y="55"/>
                  </a:cubicBezTo>
                  <a:cubicBezTo>
                    <a:pt x="262" y="47"/>
                    <a:pt x="250" y="33"/>
                    <a:pt x="250" y="33"/>
                  </a:cubicBezTo>
                  <a:lnTo>
                    <a:pt x="250" y="3"/>
                  </a:lnTo>
                  <a:cubicBezTo>
                    <a:pt x="250" y="3"/>
                    <a:pt x="209" y="29"/>
                    <a:pt x="133" y="29"/>
                  </a:cubicBezTo>
                  <a:cubicBezTo>
                    <a:pt x="58" y="29"/>
                    <a:pt x="14" y="0"/>
                    <a:pt x="14" y="0"/>
                  </a:cubicBezTo>
                  <a:lnTo>
                    <a:pt x="14" y="68"/>
                  </a:lnTo>
                  <a:cubicBezTo>
                    <a:pt x="14" y="68"/>
                    <a:pt x="0" y="84"/>
                    <a:pt x="0" y="91"/>
                  </a:cubicBezTo>
                  <a:cubicBezTo>
                    <a:pt x="0" y="98"/>
                    <a:pt x="14" y="114"/>
                    <a:pt x="14" y="114"/>
                  </a:cubicBezTo>
                  <a:close/>
                </a:path>
              </a:pathLst>
            </a:custGeom>
            <a:solidFill>
              <a:srgbClr val="60539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707" name="Freeform: Shape 246">
              <a:extLst>
                <a:ext uri="{FF2B5EF4-FFF2-40B4-BE49-F238E27FC236}">
                  <a16:creationId xmlns:a16="http://schemas.microsoft.com/office/drawing/2014/main" id="{A507B1A0-8F8B-851D-1AE2-BB2074CFA748}"/>
                </a:ext>
              </a:extLst>
            </p:cNvPr>
            <p:cNvSpPr/>
            <p:nvPr/>
          </p:nvSpPr>
          <p:spPr>
            <a:xfrm>
              <a:off x="23578198" y="7696313"/>
              <a:ext cx="167005" cy="3555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9">
                  <a:moveTo>
                    <a:pt x="0" y="0"/>
                  </a:moveTo>
                  <a:cubicBezTo>
                    <a:pt x="21" y="24"/>
                    <a:pt x="53" y="39"/>
                    <a:pt x="87" y="39"/>
                  </a:cubicBezTo>
                  <a:cubicBezTo>
                    <a:pt x="123" y="39"/>
                    <a:pt x="154" y="24"/>
                    <a:pt x="176" y="0"/>
                  </a:cubicBezTo>
                  <a:close/>
                </a:path>
              </a:pathLst>
            </a:custGeom>
            <a:solidFill>
              <a:srgbClr val="60539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709" name="Freeform: Shape 499">
              <a:extLst>
                <a:ext uri="{FF2B5EF4-FFF2-40B4-BE49-F238E27FC236}">
                  <a16:creationId xmlns:a16="http://schemas.microsoft.com/office/drawing/2014/main" id="{E0873217-D62E-48A2-E5CF-4DC06ACAB397}"/>
                </a:ext>
              </a:extLst>
            </p:cNvPr>
            <p:cNvSpPr/>
            <p:nvPr/>
          </p:nvSpPr>
          <p:spPr>
            <a:xfrm>
              <a:off x="19649292" y="9879533"/>
              <a:ext cx="433677" cy="406848"/>
            </a:xfrm>
            <a:custGeom>
              <a:avLst/>
              <a:gdLst>
                <a:gd name="connsiteX0" fmla="*/ 376302 w 566136"/>
                <a:gd name="connsiteY0" fmla="*/ 20763 h 541698"/>
                <a:gd name="connsiteX1" fmla="*/ 398658 w 566136"/>
                <a:gd name="connsiteY1" fmla="*/ 35677 h 541698"/>
                <a:gd name="connsiteX2" fmla="*/ 389964 w 566136"/>
                <a:gd name="connsiteY2" fmla="*/ 56805 h 541698"/>
                <a:gd name="connsiteX3" fmla="*/ 388722 w 566136"/>
                <a:gd name="connsiteY3" fmla="*/ 56805 h 541698"/>
                <a:gd name="connsiteX4" fmla="*/ 254594 w 566136"/>
                <a:gd name="connsiteY4" fmla="*/ 136346 h 541698"/>
                <a:gd name="connsiteX5" fmla="*/ 196224 w 566136"/>
                <a:gd name="connsiteY5" fmla="*/ 186059 h 541698"/>
                <a:gd name="connsiteX6" fmla="*/ 145304 w 566136"/>
                <a:gd name="connsiteY6" fmla="*/ 243229 h 541698"/>
                <a:gd name="connsiteX7" fmla="*/ 68306 w 566136"/>
                <a:gd name="connsiteY7" fmla="*/ 378697 h 541698"/>
                <a:gd name="connsiteX8" fmla="*/ 42226 w 566136"/>
                <a:gd name="connsiteY8" fmla="*/ 453267 h 541698"/>
                <a:gd name="connsiteX9" fmla="*/ 26080 w 566136"/>
                <a:gd name="connsiteY9" fmla="*/ 530322 h 541698"/>
                <a:gd name="connsiteX10" fmla="*/ 24838 w 566136"/>
                <a:gd name="connsiteY10" fmla="*/ 531565 h 541698"/>
                <a:gd name="connsiteX11" fmla="*/ 11178 w 566136"/>
                <a:gd name="connsiteY11" fmla="*/ 541507 h 541698"/>
                <a:gd name="connsiteX12" fmla="*/ 0 w 566136"/>
                <a:gd name="connsiteY12" fmla="*/ 529079 h 541698"/>
                <a:gd name="connsiteX13" fmla="*/ 8694 w 566136"/>
                <a:gd name="connsiteY13" fmla="*/ 445810 h 541698"/>
                <a:gd name="connsiteX14" fmla="*/ 29806 w 566136"/>
                <a:gd name="connsiteY14" fmla="*/ 365026 h 541698"/>
                <a:gd name="connsiteX15" fmla="*/ 104322 w 566136"/>
                <a:gd name="connsiteY15" fmla="*/ 213401 h 541698"/>
                <a:gd name="connsiteX16" fmla="*/ 157724 w 566136"/>
                <a:gd name="connsiteY16" fmla="*/ 147532 h 541698"/>
                <a:gd name="connsiteX17" fmla="*/ 222304 w 566136"/>
                <a:gd name="connsiteY17" fmla="*/ 91604 h 541698"/>
                <a:gd name="connsiteX18" fmla="*/ 376302 w 566136"/>
                <a:gd name="connsiteY18" fmla="*/ 20763 h 541698"/>
                <a:gd name="connsiteX19" fmla="*/ 510124 w 566136"/>
                <a:gd name="connsiteY19" fmla="*/ 792 h 541698"/>
                <a:gd name="connsiteX20" fmla="*/ 560658 w 566136"/>
                <a:gd name="connsiteY20" fmla="*/ 15274 h 541698"/>
                <a:gd name="connsiteX21" fmla="*/ 564356 w 566136"/>
                <a:gd name="connsiteY21" fmla="*/ 32171 h 541698"/>
                <a:gd name="connsiteX22" fmla="*/ 550798 w 566136"/>
                <a:gd name="connsiteY22" fmla="*/ 38205 h 541698"/>
                <a:gd name="connsiteX23" fmla="*/ 507660 w 566136"/>
                <a:gd name="connsiteY23" fmla="*/ 32171 h 541698"/>
                <a:gd name="connsiteX24" fmla="*/ 485474 w 566136"/>
                <a:gd name="connsiteY24" fmla="*/ 32171 h 541698"/>
                <a:gd name="connsiteX25" fmla="*/ 463288 w 566136"/>
                <a:gd name="connsiteY25" fmla="*/ 32171 h 541698"/>
                <a:gd name="connsiteX26" fmla="*/ 462056 w 566136"/>
                <a:gd name="connsiteY26" fmla="*/ 32171 h 541698"/>
                <a:gd name="connsiteX27" fmla="*/ 449730 w 566136"/>
                <a:gd name="connsiteY27" fmla="*/ 18895 h 541698"/>
                <a:gd name="connsiteX28" fmla="*/ 458358 w 566136"/>
                <a:gd name="connsiteY28" fmla="*/ 6826 h 541698"/>
                <a:gd name="connsiteX29" fmla="*/ 484242 w 566136"/>
                <a:gd name="connsiteY29" fmla="*/ 1999 h 541698"/>
                <a:gd name="connsiteX30" fmla="*/ 510124 w 566136"/>
                <a:gd name="connsiteY30" fmla="*/ 792 h 541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66136" h="541698">
                  <a:moveTo>
                    <a:pt x="376302" y="20763"/>
                  </a:moveTo>
                  <a:cubicBezTo>
                    <a:pt x="386238" y="18277"/>
                    <a:pt x="397416" y="25735"/>
                    <a:pt x="398658" y="35677"/>
                  </a:cubicBezTo>
                  <a:cubicBezTo>
                    <a:pt x="401140" y="44377"/>
                    <a:pt x="397416" y="54320"/>
                    <a:pt x="389964" y="56805"/>
                  </a:cubicBezTo>
                  <a:lnTo>
                    <a:pt x="388722" y="56805"/>
                  </a:lnTo>
                  <a:cubicBezTo>
                    <a:pt x="341528" y="82905"/>
                    <a:pt x="296820" y="106518"/>
                    <a:pt x="254594" y="136346"/>
                  </a:cubicBezTo>
                  <a:cubicBezTo>
                    <a:pt x="234724" y="151260"/>
                    <a:pt x="214852" y="167417"/>
                    <a:pt x="196224" y="186059"/>
                  </a:cubicBezTo>
                  <a:cubicBezTo>
                    <a:pt x="178836" y="204702"/>
                    <a:pt x="161450" y="223344"/>
                    <a:pt x="145304" y="243229"/>
                  </a:cubicBezTo>
                  <a:cubicBezTo>
                    <a:pt x="114256" y="284242"/>
                    <a:pt x="88176" y="330227"/>
                    <a:pt x="68306" y="378697"/>
                  </a:cubicBezTo>
                  <a:cubicBezTo>
                    <a:pt x="58370" y="403554"/>
                    <a:pt x="49676" y="428410"/>
                    <a:pt x="42226" y="453267"/>
                  </a:cubicBezTo>
                  <a:cubicBezTo>
                    <a:pt x="34774" y="478123"/>
                    <a:pt x="28564" y="505465"/>
                    <a:pt x="26080" y="530322"/>
                  </a:cubicBezTo>
                  <a:lnTo>
                    <a:pt x="24838" y="531565"/>
                  </a:lnTo>
                  <a:cubicBezTo>
                    <a:pt x="23596" y="537779"/>
                    <a:pt x="18628" y="542750"/>
                    <a:pt x="11178" y="541507"/>
                  </a:cubicBezTo>
                  <a:cubicBezTo>
                    <a:pt x="4968" y="540265"/>
                    <a:pt x="0" y="535293"/>
                    <a:pt x="0" y="529079"/>
                  </a:cubicBezTo>
                  <a:cubicBezTo>
                    <a:pt x="0" y="500494"/>
                    <a:pt x="3726" y="473152"/>
                    <a:pt x="8694" y="445810"/>
                  </a:cubicBezTo>
                  <a:cubicBezTo>
                    <a:pt x="13662" y="418468"/>
                    <a:pt x="21112" y="391125"/>
                    <a:pt x="29806" y="365026"/>
                  </a:cubicBezTo>
                  <a:cubicBezTo>
                    <a:pt x="47194" y="311585"/>
                    <a:pt x="72032" y="260629"/>
                    <a:pt x="104322" y="213401"/>
                  </a:cubicBezTo>
                  <a:cubicBezTo>
                    <a:pt x="120466" y="191030"/>
                    <a:pt x="139096" y="168660"/>
                    <a:pt x="157724" y="147532"/>
                  </a:cubicBezTo>
                  <a:cubicBezTo>
                    <a:pt x="178836" y="127646"/>
                    <a:pt x="199950" y="109004"/>
                    <a:pt x="222304" y="91604"/>
                  </a:cubicBezTo>
                  <a:cubicBezTo>
                    <a:pt x="268256" y="56805"/>
                    <a:pt x="320416" y="31949"/>
                    <a:pt x="376302" y="20763"/>
                  </a:cubicBezTo>
                  <a:close/>
                  <a:moveTo>
                    <a:pt x="510124" y="792"/>
                  </a:moveTo>
                  <a:cubicBezTo>
                    <a:pt x="527380" y="1999"/>
                    <a:pt x="544636" y="5619"/>
                    <a:pt x="560658" y="15274"/>
                  </a:cubicBezTo>
                  <a:cubicBezTo>
                    <a:pt x="565588" y="18895"/>
                    <a:pt x="568054" y="26136"/>
                    <a:pt x="564356" y="32171"/>
                  </a:cubicBezTo>
                  <a:cubicBezTo>
                    <a:pt x="560658" y="36998"/>
                    <a:pt x="555728" y="39412"/>
                    <a:pt x="550798" y="38205"/>
                  </a:cubicBezTo>
                  <a:cubicBezTo>
                    <a:pt x="536008" y="35791"/>
                    <a:pt x="522450" y="33378"/>
                    <a:pt x="507660" y="32171"/>
                  </a:cubicBezTo>
                  <a:cubicBezTo>
                    <a:pt x="500264" y="32171"/>
                    <a:pt x="492868" y="32171"/>
                    <a:pt x="485474" y="32171"/>
                  </a:cubicBezTo>
                  <a:cubicBezTo>
                    <a:pt x="478078" y="32171"/>
                    <a:pt x="470684" y="32171"/>
                    <a:pt x="463288" y="32171"/>
                  </a:cubicBezTo>
                  <a:lnTo>
                    <a:pt x="462056" y="32171"/>
                  </a:lnTo>
                  <a:cubicBezTo>
                    <a:pt x="455892" y="30964"/>
                    <a:pt x="449730" y="24930"/>
                    <a:pt x="449730" y="18895"/>
                  </a:cubicBezTo>
                  <a:cubicBezTo>
                    <a:pt x="449730" y="12860"/>
                    <a:pt x="453428" y="9240"/>
                    <a:pt x="458358" y="6826"/>
                  </a:cubicBezTo>
                  <a:cubicBezTo>
                    <a:pt x="466986" y="4412"/>
                    <a:pt x="475614" y="1999"/>
                    <a:pt x="484242" y="1999"/>
                  </a:cubicBezTo>
                  <a:cubicBezTo>
                    <a:pt x="492868" y="-415"/>
                    <a:pt x="500264" y="-415"/>
                    <a:pt x="510124" y="792"/>
                  </a:cubicBezTo>
                  <a:close/>
                </a:path>
              </a:pathLst>
            </a:custGeom>
            <a:solidFill>
              <a:srgbClr val="FEFEFE"/>
            </a:solidFill>
            <a:ln cap="flat">
              <a:noFill/>
              <a:prstDash val="solid"/>
            </a:ln>
          </p:spPr>
          <p:txBody>
            <a:bodyPr vert="horz" wrap="square" lIns="45000" tIns="22500" rIns="45000" bIns="22500" anchor="ctr" anchorCtr="1" compatLnSpc="0">
              <a:noAutofit/>
            </a:bodyPr>
            <a:lstStyle/>
            <a:p>
              <a:pPr hangingPunct="0"/>
              <a:endParaRPr lang="en-US" sz="900" dirty="0"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7" name="Szövegdoboz 6">
            <a:extLst>
              <a:ext uri="{FF2B5EF4-FFF2-40B4-BE49-F238E27FC236}">
                <a16:creationId xmlns:a16="http://schemas.microsoft.com/office/drawing/2014/main" id="{1D5A4C00-98C7-ABD9-D2C3-4DAC09109C54}"/>
              </a:ext>
            </a:extLst>
          </p:cNvPr>
          <p:cNvSpPr txBox="1"/>
          <p:nvPr/>
        </p:nvSpPr>
        <p:spPr>
          <a:xfrm>
            <a:off x="818598" y="-145955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ALAPKÉRDÉSEK TISZTÁZÁSA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6037325-EA59-41B0-D1CE-89DB870A6936}"/>
              </a:ext>
            </a:extLst>
          </p:cNvPr>
          <p:cNvSpPr txBox="1"/>
          <p:nvPr/>
        </p:nvSpPr>
        <p:spPr>
          <a:xfrm>
            <a:off x="818598" y="1022129"/>
            <a:ext cx="60489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00B0F0"/>
                </a:solidFill>
              </a:rPr>
              <a:t>KI A FELELŐS</a:t>
            </a:r>
            <a:r>
              <a:rPr lang="it-IT" sz="2800" dirty="0">
                <a:solidFill>
                  <a:srgbClr val="00B0F0"/>
                </a:solidFill>
              </a:rPr>
              <a:t>?</a:t>
            </a:r>
            <a:r>
              <a:rPr lang="hu-HU" sz="2800" dirty="0">
                <a:solidFill>
                  <a:srgbClr val="00B0F0"/>
                </a:solidFill>
              </a:rPr>
              <a:t> KI A GYÁRTÓ?</a:t>
            </a:r>
            <a:endParaRPr lang="it-IT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049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86E85490-839C-E945-7517-00970C9467E4}"/>
              </a:ext>
            </a:extLst>
          </p:cNvPr>
          <p:cNvGrpSpPr>
            <a:grpSpLocks noChangeAspect="1"/>
          </p:cNvGrpSpPr>
          <p:nvPr/>
        </p:nvGrpSpPr>
        <p:grpSpPr>
          <a:xfrm>
            <a:off x="85212" y="101652"/>
            <a:ext cx="663705" cy="649800"/>
            <a:chOff x="6203917" y="6068451"/>
            <a:chExt cx="2527366" cy="2527366"/>
          </a:xfrm>
        </p:grpSpPr>
        <p:sp>
          <p:nvSpPr>
            <p:cNvPr id="3" name="Teardrop 14">
              <a:extLst>
                <a:ext uri="{FF2B5EF4-FFF2-40B4-BE49-F238E27FC236}">
                  <a16:creationId xmlns:a16="http://schemas.microsoft.com/office/drawing/2014/main" id="{E06FC1C2-A0AC-934E-BC67-7D423FA7908D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sp useBgFill="1">
          <p:nvSpPr>
            <p:cNvPr id="4" name="Oval 15">
              <a:extLst>
                <a:ext uri="{FF2B5EF4-FFF2-40B4-BE49-F238E27FC236}">
                  <a16:creationId xmlns:a16="http://schemas.microsoft.com/office/drawing/2014/main" id="{B495894E-5238-86FA-41C8-EF34C36FCF8A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</p:grpSp>
      <p:sp>
        <p:nvSpPr>
          <p:cNvPr id="5" name="TextBox 16">
            <a:extLst>
              <a:ext uri="{FF2B5EF4-FFF2-40B4-BE49-F238E27FC236}">
                <a16:creationId xmlns:a16="http://schemas.microsoft.com/office/drawing/2014/main" id="{CD6F0FF1-2D06-3FDD-726A-817D73FB83BF}"/>
              </a:ext>
            </a:extLst>
          </p:cNvPr>
          <p:cNvSpPr txBox="1"/>
          <p:nvPr/>
        </p:nvSpPr>
        <p:spPr>
          <a:xfrm>
            <a:off x="284377" y="266490"/>
            <a:ext cx="31931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9" name="AutoShape 2" descr="http://www.clker.com/cliparts/9/O/r/O/P/T/bigger-version.svg">
            <a:extLst>
              <a:ext uri="{FF2B5EF4-FFF2-40B4-BE49-F238E27FC236}">
                <a16:creationId xmlns:a16="http://schemas.microsoft.com/office/drawing/2014/main" id="{9F0925ED-A53B-18DD-E67E-B5942F6446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10118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sz="360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84E43898-5815-C41C-54C9-A04F9E2AFED5}"/>
              </a:ext>
            </a:extLst>
          </p:cNvPr>
          <p:cNvSpPr txBox="1"/>
          <p:nvPr/>
        </p:nvSpPr>
        <p:spPr>
          <a:xfrm>
            <a:off x="818598" y="-145955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ALAPKÉRDÉSEK TISZTÁZÁSA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F776259F-5018-B67C-B4C0-3C2E90C1B918}"/>
              </a:ext>
            </a:extLst>
          </p:cNvPr>
          <p:cNvSpPr txBox="1"/>
          <p:nvPr/>
        </p:nvSpPr>
        <p:spPr>
          <a:xfrm>
            <a:off x="818598" y="1022129"/>
            <a:ext cx="9183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00B0F0"/>
                </a:solidFill>
              </a:rPr>
              <a:t>KI A FELELŐS</a:t>
            </a:r>
            <a:r>
              <a:rPr lang="it-IT" sz="2800" dirty="0">
                <a:solidFill>
                  <a:srgbClr val="00B0F0"/>
                </a:solidFill>
              </a:rPr>
              <a:t>?</a:t>
            </a:r>
            <a:r>
              <a:rPr lang="hu-HU" sz="2800" dirty="0">
                <a:solidFill>
                  <a:srgbClr val="00B0F0"/>
                </a:solidFill>
              </a:rPr>
              <a:t> KI A GYÁRTÓ GÉPEGYÜTTESEK ESETÉN?</a:t>
            </a:r>
            <a:endParaRPr lang="it-IT" sz="2800" dirty="0">
              <a:solidFill>
                <a:srgbClr val="00B0F0"/>
              </a:solidFill>
            </a:endParaRP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7F8E8257-B669-DDCD-BCEF-42073562660E}"/>
              </a:ext>
            </a:extLst>
          </p:cNvPr>
          <p:cNvGrpSpPr/>
          <p:nvPr/>
        </p:nvGrpSpPr>
        <p:grpSpPr>
          <a:xfrm>
            <a:off x="6954838" y="3584575"/>
            <a:ext cx="5235575" cy="3273425"/>
            <a:chOff x="6954838" y="3584575"/>
            <a:chExt cx="5235575" cy="3273425"/>
          </a:xfrm>
        </p:grpSpPr>
        <p:pic>
          <p:nvPicPr>
            <p:cNvPr id="14" name="Picture 2" descr="http://az414734.vo.msecnd.net/shared-contents/media/986034/RPW_3D_CAD_mainpicture.jpg">
              <a:extLst>
                <a:ext uri="{FF2B5EF4-FFF2-40B4-BE49-F238E27FC236}">
                  <a16:creationId xmlns:a16="http://schemas.microsoft.com/office/drawing/2014/main" id="{D23529EC-2135-E928-69CD-FBFED12480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838" y="3678115"/>
              <a:ext cx="5235575" cy="3179885"/>
            </a:xfrm>
            <a:prstGeom prst="rect">
              <a:avLst/>
            </a:prstGeom>
            <a:noFill/>
          </p:spPr>
        </p:pic>
        <p:pic>
          <p:nvPicPr>
            <p:cNvPr id="15" name="Picture 2" descr="800kg Electric Ute Deck Swivel Crane | Automotive &amp; Workshop | TopmaQ">
              <a:extLst>
                <a:ext uri="{FF2B5EF4-FFF2-40B4-BE49-F238E27FC236}">
                  <a16:creationId xmlns:a16="http://schemas.microsoft.com/office/drawing/2014/main" id="{D771095A-9DBC-EEF8-5013-1522323A6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2826" y="3584575"/>
              <a:ext cx="1429799" cy="1827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Szabadkézi sokszög: alakzat 15">
              <a:extLst>
                <a:ext uri="{FF2B5EF4-FFF2-40B4-BE49-F238E27FC236}">
                  <a16:creationId xmlns:a16="http://schemas.microsoft.com/office/drawing/2014/main" id="{F99CF8C4-C5A4-D227-4ED2-2089C26C9B8A}"/>
                </a:ext>
              </a:extLst>
            </p:cNvPr>
            <p:cNvSpPr/>
            <p:nvPr/>
          </p:nvSpPr>
          <p:spPr>
            <a:xfrm>
              <a:off x="8303419" y="5000625"/>
              <a:ext cx="180975" cy="378619"/>
            </a:xfrm>
            <a:custGeom>
              <a:avLst/>
              <a:gdLst>
                <a:gd name="connsiteX0" fmla="*/ 0 w 180975"/>
                <a:gd name="connsiteY0" fmla="*/ 0 h 378619"/>
                <a:gd name="connsiteX1" fmla="*/ 76200 w 180975"/>
                <a:gd name="connsiteY1" fmla="*/ 61913 h 378619"/>
                <a:gd name="connsiteX2" fmla="*/ 180975 w 180975"/>
                <a:gd name="connsiteY2" fmla="*/ 371475 h 378619"/>
                <a:gd name="connsiteX3" fmla="*/ 140494 w 180975"/>
                <a:gd name="connsiteY3" fmla="*/ 378619 h 378619"/>
                <a:gd name="connsiteX4" fmla="*/ 114300 w 180975"/>
                <a:gd name="connsiteY4" fmla="*/ 350044 h 378619"/>
                <a:gd name="connsiteX5" fmla="*/ 0 w 180975"/>
                <a:gd name="connsiteY5" fmla="*/ 0 h 37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975" h="378619">
                  <a:moveTo>
                    <a:pt x="0" y="0"/>
                  </a:moveTo>
                  <a:lnTo>
                    <a:pt x="76200" y="61913"/>
                  </a:lnTo>
                  <a:lnTo>
                    <a:pt x="180975" y="371475"/>
                  </a:lnTo>
                  <a:lnTo>
                    <a:pt x="140494" y="378619"/>
                  </a:lnTo>
                  <a:lnTo>
                    <a:pt x="114300" y="3500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5F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" name="Szabadkézi sokszög: alakzat 16">
              <a:extLst>
                <a:ext uri="{FF2B5EF4-FFF2-40B4-BE49-F238E27FC236}">
                  <a16:creationId xmlns:a16="http://schemas.microsoft.com/office/drawing/2014/main" id="{7234E3B4-F833-2F81-401D-66CEAA8DC5A3}"/>
                </a:ext>
              </a:extLst>
            </p:cNvPr>
            <p:cNvSpPr/>
            <p:nvPr/>
          </p:nvSpPr>
          <p:spPr>
            <a:xfrm>
              <a:off x="8429625" y="5107781"/>
              <a:ext cx="159544" cy="452438"/>
            </a:xfrm>
            <a:custGeom>
              <a:avLst/>
              <a:gdLst>
                <a:gd name="connsiteX0" fmla="*/ 33338 w 159544"/>
                <a:gd name="connsiteY0" fmla="*/ 28575 h 452438"/>
                <a:gd name="connsiteX1" fmla="*/ 0 w 159544"/>
                <a:gd name="connsiteY1" fmla="*/ 0 h 452438"/>
                <a:gd name="connsiteX2" fmla="*/ 140494 w 159544"/>
                <a:gd name="connsiteY2" fmla="*/ 452438 h 452438"/>
                <a:gd name="connsiteX3" fmla="*/ 159544 w 159544"/>
                <a:gd name="connsiteY3" fmla="*/ 450057 h 452438"/>
                <a:gd name="connsiteX4" fmla="*/ 33338 w 159544"/>
                <a:gd name="connsiteY4" fmla="*/ 28575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544" h="452438">
                  <a:moveTo>
                    <a:pt x="33338" y="28575"/>
                  </a:moveTo>
                  <a:lnTo>
                    <a:pt x="0" y="0"/>
                  </a:lnTo>
                  <a:lnTo>
                    <a:pt x="140494" y="452438"/>
                  </a:lnTo>
                  <a:lnTo>
                    <a:pt x="159544" y="450057"/>
                  </a:lnTo>
                  <a:lnTo>
                    <a:pt x="33338" y="28575"/>
                  </a:lnTo>
                  <a:close/>
                </a:path>
              </a:pathLst>
            </a:custGeom>
            <a:solidFill>
              <a:srgbClr val="605F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18" name="Egyenes összekötő 17">
              <a:extLst>
                <a:ext uri="{FF2B5EF4-FFF2-40B4-BE49-F238E27FC236}">
                  <a16:creationId xmlns:a16="http://schemas.microsoft.com/office/drawing/2014/main" id="{2AEBD5A3-DFF9-5AF8-F01D-67BDC703F585}"/>
                </a:ext>
              </a:extLst>
            </p:cNvPr>
            <p:cNvCxnSpPr/>
            <p:nvPr/>
          </p:nvCxnSpPr>
          <p:spPr>
            <a:xfrm>
              <a:off x="8429625" y="5107781"/>
              <a:ext cx="127000" cy="440532"/>
            </a:xfrm>
            <a:prstGeom prst="line">
              <a:avLst/>
            </a:prstGeom>
            <a:ln>
              <a:solidFill>
                <a:srgbClr val="6E6C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id="{F6CF3490-EE4F-4F42-31E3-7F6BEAA30BFE}"/>
                </a:ext>
              </a:extLst>
            </p:cNvPr>
            <p:cNvCxnSpPr>
              <a:cxnSpLocks/>
            </p:cNvCxnSpPr>
            <p:nvPr/>
          </p:nvCxnSpPr>
          <p:spPr>
            <a:xfrm>
              <a:off x="8172462" y="4882264"/>
              <a:ext cx="1499920" cy="1264536"/>
            </a:xfrm>
            <a:prstGeom prst="line">
              <a:avLst/>
            </a:prstGeom>
            <a:ln w="19050">
              <a:solidFill>
                <a:srgbClr val="6E6C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6B55B9C6-CF95-D609-DFD0-FA87C610A1C8}"/>
                </a:ext>
              </a:extLst>
            </p:cNvPr>
            <p:cNvCxnSpPr>
              <a:cxnSpLocks/>
            </p:cNvCxnSpPr>
            <p:nvPr/>
          </p:nvCxnSpPr>
          <p:spPr>
            <a:xfrm>
              <a:off x="8155793" y="4848104"/>
              <a:ext cx="1516589" cy="1276471"/>
            </a:xfrm>
            <a:prstGeom prst="line">
              <a:avLst/>
            </a:prstGeom>
            <a:ln w="19050">
              <a:solidFill>
                <a:srgbClr val="C3C1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" descr="Képtalálat a következőre: „e-stop”">
            <a:extLst>
              <a:ext uri="{FF2B5EF4-FFF2-40B4-BE49-F238E27FC236}">
                <a16:creationId xmlns:a16="http://schemas.microsoft.com/office/drawing/2014/main" id="{10908774-0330-22C4-D1C4-A17AF158E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8198" y="5486339"/>
            <a:ext cx="1202550" cy="123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27B2AACD-1885-7E80-2ECD-326CD937AB4D}"/>
              </a:ext>
            </a:extLst>
          </p:cNvPr>
          <p:cNvSpPr txBox="1"/>
          <p:nvPr/>
        </p:nvSpPr>
        <p:spPr>
          <a:xfrm>
            <a:off x="873404" y="4674684"/>
            <a:ext cx="705298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F392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MITÖL JÖN LÉTRE A GÉPEGYÜTTES?</a:t>
            </a:r>
          </a:p>
          <a:p>
            <a:r>
              <a:rPr lang="hu-HU" sz="2700" b="1" dirty="0">
                <a:solidFill>
                  <a:srgbClr val="0101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LEGALÁBB RÉSZBEN KÖZÖS VEZÉRLÉS</a:t>
            </a:r>
            <a:r>
              <a:rPr lang="hu-HU" sz="2800" b="1" dirty="0">
                <a:solidFill>
                  <a:srgbClr val="0101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! </a:t>
            </a:r>
          </a:p>
          <a:p>
            <a:r>
              <a:rPr lang="hu-HU" sz="2200" dirty="0">
                <a:solidFill>
                  <a:srgbClr val="0101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(Vagy a gyártó döntése alapján lehet más is, mint pl. közös </a:t>
            </a:r>
            <a:r>
              <a:rPr lang="hu-HU" sz="2200" dirty="0" err="1">
                <a:solidFill>
                  <a:srgbClr val="0101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energiabetáplálás</a:t>
            </a:r>
            <a:r>
              <a:rPr lang="hu-HU" sz="2200" dirty="0">
                <a:solidFill>
                  <a:srgbClr val="0101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mechanikus kapcsolat, logikai kapcsolat…)</a:t>
            </a:r>
          </a:p>
        </p:txBody>
      </p:sp>
      <p:sp>
        <p:nvSpPr>
          <p:cNvPr id="7" name="Téglalap 3">
            <a:extLst>
              <a:ext uri="{FF2B5EF4-FFF2-40B4-BE49-F238E27FC236}">
                <a16:creationId xmlns:a16="http://schemas.microsoft.com/office/drawing/2014/main" id="{126E31F4-2A36-6409-23EB-C0CA34B77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64" y="1668320"/>
            <a:ext cx="848558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2800" dirty="0">
                <a:solidFill>
                  <a:srgbClr val="0101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„Egy gépegyüttest összeszerelő személy a gépegyüttes gyártójának minősül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2800" dirty="0">
                <a:solidFill>
                  <a:srgbClr val="0101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2800" dirty="0">
                <a:solidFill>
                  <a:srgbClr val="0101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gépegyüttes egészének megfelelőségéért azonban egy személynek kell felelősséget vállalnia.”</a:t>
            </a:r>
          </a:p>
        </p:txBody>
      </p:sp>
    </p:spTree>
    <p:extLst>
      <p:ext uri="{BB962C8B-B14F-4D97-AF65-F5344CB8AC3E}">
        <p14:creationId xmlns:p14="http://schemas.microsoft.com/office/powerpoint/2010/main" val="381309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72DEEE-05F9-5DBA-17D9-8D45CED6A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00kg Combined Fly-Jib &amp; Searcher Hook (095/295)">
            <a:extLst>
              <a:ext uri="{FF2B5EF4-FFF2-40B4-BE49-F238E27FC236}">
                <a16:creationId xmlns:a16="http://schemas.microsoft.com/office/drawing/2014/main" id="{B3B21831-E11A-76DA-3F5D-68A96DF7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45"/>
          <a:stretch/>
        </p:blipFill>
        <p:spPr bwMode="auto">
          <a:xfrm>
            <a:off x="7583170" y="2212539"/>
            <a:ext cx="4508500" cy="45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BF07A32-E7F6-D575-2219-B41708514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0"/>
            <a:ext cx="3048000" cy="3048000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36D3465-52CB-F257-0E71-381CF21C9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3810000"/>
            <a:ext cx="250952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allet Forks (To suit Excavators)">
            <a:extLst>
              <a:ext uri="{FF2B5EF4-FFF2-40B4-BE49-F238E27FC236}">
                <a16:creationId xmlns:a16="http://schemas.microsoft.com/office/drawing/2014/main" id="{473F9406-22E8-66F3-B9C3-4A21BF9E0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320" y="5334000"/>
            <a:ext cx="2467185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8946C131-9866-F1AC-EA40-6D5887AF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320" y="3809999"/>
            <a:ext cx="1948180" cy="146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argonca szerelő kosár 1200x1090x1855 mm - Gitterbox, fém és">
            <a:extLst>
              <a:ext uri="{FF2B5EF4-FFF2-40B4-BE49-F238E27FC236}">
                <a16:creationId xmlns:a16="http://schemas.microsoft.com/office/drawing/2014/main" id="{2BBF5F64-B3BA-4B96-9DDD-16607C880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740" y="4004809"/>
            <a:ext cx="2862716" cy="286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5348DC3D-7BC5-A17B-8C71-249A1C13A49A}"/>
              </a:ext>
            </a:extLst>
          </p:cNvPr>
          <p:cNvSpPr txBox="1"/>
          <p:nvPr/>
        </p:nvSpPr>
        <p:spPr>
          <a:xfrm>
            <a:off x="4042410" y="1708178"/>
            <a:ext cx="18672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echanikus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Hidraulikus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Calibri" panose="020F0502020204030204"/>
              </a:rPr>
              <a:t>Pneumatikus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illamos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Szoftveres(!)</a:t>
            </a:r>
          </a:p>
        </p:txBody>
      </p:sp>
      <p:sp>
        <p:nvSpPr>
          <p:cNvPr id="2" name="AutoShape 2" descr="http://www.clker.com/cliparts/9/O/r/O/P/T/bigger-version.svg">
            <a:extLst>
              <a:ext uri="{FF2B5EF4-FFF2-40B4-BE49-F238E27FC236}">
                <a16:creationId xmlns:a16="http://schemas.microsoft.com/office/drawing/2014/main" id="{1FAC92A3-C285-49DE-6EC3-7C56F92984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10118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sz="3600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C5FD96B-2A26-1BAA-CCB3-F394D4979728}"/>
              </a:ext>
            </a:extLst>
          </p:cNvPr>
          <p:cNvGrpSpPr>
            <a:grpSpLocks noChangeAspect="1"/>
          </p:cNvGrpSpPr>
          <p:nvPr/>
        </p:nvGrpSpPr>
        <p:grpSpPr>
          <a:xfrm>
            <a:off x="85212" y="101652"/>
            <a:ext cx="663705" cy="649800"/>
            <a:chOff x="6203917" y="6068451"/>
            <a:chExt cx="2527366" cy="2527366"/>
          </a:xfrm>
        </p:grpSpPr>
        <p:sp>
          <p:nvSpPr>
            <p:cNvPr id="4" name="Teardrop 14">
              <a:extLst>
                <a:ext uri="{FF2B5EF4-FFF2-40B4-BE49-F238E27FC236}">
                  <a16:creationId xmlns:a16="http://schemas.microsoft.com/office/drawing/2014/main" id="{A040CD41-70C2-16C8-9283-6856D7A822E5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sp useBgFill="1">
          <p:nvSpPr>
            <p:cNvPr id="6" name="Oval 15">
              <a:extLst>
                <a:ext uri="{FF2B5EF4-FFF2-40B4-BE49-F238E27FC236}">
                  <a16:creationId xmlns:a16="http://schemas.microsoft.com/office/drawing/2014/main" id="{987A3AA8-925B-5CED-D85D-06778CBFECE8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3FA83C38-2C46-3744-69AC-88CBD3C7E256}"/>
              </a:ext>
            </a:extLst>
          </p:cNvPr>
          <p:cNvSpPr txBox="1"/>
          <p:nvPr/>
        </p:nvSpPr>
        <p:spPr>
          <a:xfrm>
            <a:off x="284377" y="266490"/>
            <a:ext cx="31931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10" name="AutoShape 2" descr="http://www.clker.com/cliparts/9/O/r/O/P/T/bigger-version.svg">
            <a:extLst>
              <a:ext uri="{FF2B5EF4-FFF2-40B4-BE49-F238E27FC236}">
                <a16:creationId xmlns:a16="http://schemas.microsoft.com/office/drawing/2014/main" id="{0A59D5F6-9321-A6DC-7172-37039174CC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10118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sz="360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28A0AFB-23BE-D5DF-D098-88A2C399EC84}"/>
              </a:ext>
            </a:extLst>
          </p:cNvPr>
          <p:cNvSpPr txBox="1"/>
          <p:nvPr/>
        </p:nvSpPr>
        <p:spPr>
          <a:xfrm>
            <a:off x="818598" y="-145955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ALAPKÉRDÉSEK TISZTÁZÁSA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3A899C81-A8DE-B34F-92C8-7AEC8159FBFF}"/>
              </a:ext>
            </a:extLst>
          </p:cNvPr>
          <p:cNvSpPr txBox="1"/>
          <p:nvPr/>
        </p:nvSpPr>
        <p:spPr>
          <a:xfrm>
            <a:off x="818598" y="1022129"/>
            <a:ext cx="9183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00B0F0"/>
                </a:solidFill>
              </a:rPr>
              <a:t>JELENTŐS MÓDOSÍTÁS – Bármi lehet!</a:t>
            </a:r>
            <a:endParaRPr lang="it-IT" sz="2800" dirty="0">
              <a:solidFill>
                <a:srgbClr val="00B0F0"/>
              </a:solidFill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559ACE9C-BB80-3179-EC36-523682DC6804}"/>
              </a:ext>
            </a:extLst>
          </p:cNvPr>
          <p:cNvSpPr txBox="1"/>
          <p:nvPr/>
        </p:nvSpPr>
        <p:spPr>
          <a:xfrm>
            <a:off x="168673" y="1728324"/>
            <a:ext cx="36926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Funkciót megtartó „bővítés”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Calibri" panose="020F0502020204030204"/>
              </a:rPr>
              <a:t>F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unkcióváltás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Calibri" panose="020F0502020204030204"/>
              </a:rPr>
              <a:t>-------------------------------------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Calibri" panose="020F0502020204030204"/>
              </a:rPr>
              <a:t>Állandó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Ideiglenes</a:t>
            </a:r>
          </a:p>
        </p:txBody>
      </p: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B7BB7917-ABE6-38A0-ADD4-7547D616369A}"/>
              </a:ext>
            </a:extLst>
          </p:cNvPr>
          <p:cNvCxnSpPr>
            <a:cxnSpLocks/>
          </p:cNvCxnSpPr>
          <p:nvPr/>
        </p:nvCxnSpPr>
        <p:spPr>
          <a:xfrm>
            <a:off x="3953846" y="1734891"/>
            <a:ext cx="0" cy="19354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7011218F-EE94-14C0-47B1-392D5F8EBCAA}"/>
              </a:ext>
            </a:extLst>
          </p:cNvPr>
          <p:cNvSpPr txBox="1"/>
          <p:nvPr/>
        </p:nvSpPr>
        <p:spPr>
          <a:xfrm>
            <a:off x="5709176" y="771258"/>
            <a:ext cx="38989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900" dirty="0">
                <a:solidFill>
                  <a:srgbClr val="00B0F0"/>
                </a:solidFill>
              </a:rPr>
              <a:t>?</a:t>
            </a:r>
            <a:endParaRPr lang="hu-HU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150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5D48C-B47B-A547-1144-58E96B917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CA3A0CFB-EA49-EFAD-1B1E-7AE889E9042D}"/>
              </a:ext>
            </a:extLst>
          </p:cNvPr>
          <p:cNvSpPr txBox="1"/>
          <p:nvPr/>
        </p:nvSpPr>
        <p:spPr>
          <a:xfrm>
            <a:off x="170895" y="1413062"/>
            <a:ext cx="609452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„Az emelőgép szerkezeti állapotát érintő üzemeltetői 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változtatások, illetve kiegészítések 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veszélyeztethetik a munkaeszköz biztonságát, és ezzel 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érvényteleníthetik az EK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megfelelőségi nyilatkozatot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vagy a tanúsítványt.”</a:t>
            </a:r>
          </a:p>
        </p:txBody>
      </p:sp>
      <p:pic>
        <p:nvPicPr>
          <p:cNvPr id="17" name="Kép 16" descr="A képen szöveg, képernyőkép, embléma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01CE692-2056-524D-85D6-CEB06BC7E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691">
            <a:off x="6455265" y="744509"/>
            <a:ext cx="3143549" cy="436787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1" name="Kép 20" descr="A képen szöveg, képernyőkép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A90D56C-BE33-0893-7D2E-A2CBD4894C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2090">
            <a:off x="8670610" y="2567040"/>
            <a:ext cx="2803958" cy="385341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2" name="Szövegdoboz 21">
            <a:extLst>
              <a:ext uri="{FF2B5EF4-FFF2-40B4-BE49-F238E27FC236}">
                <a16:creationId xmlns:a16="http://schemas.microsoft.com/office/drawing/2014/main" id="{10049192-36E2-5C17-121D-2CF51B657D5F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Problémafelvetés 2.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3D8BCBF-EFAD-36B3-C1D2-17F814149BBE}"/>
              </a:ext>
            </a:extLst>
          </p:cNvPr>
          <p:cNvSpPr txBox="1"/>
          <p:nvPr/>
        </p:nvSpPr>
        <p:spPr>
          <a:xfrm>
            <a:off x="275771" y="5472415"/>
            <a:ext cx="70039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rgbClr val="00B0F0"/>
                </a:solidFill>
              </a:rPr>
              <a:t>= lehet, hogy már nem teljesíti az „</a:t>
            </a:r>
            <a:r>
              <a:rPr lang="hu-HU" sz="2000" b="1" i="0" u="none" strike="noStrike" baseline="0" dirty="0">
                <a:solidFill>
                  <a:srgbClr val="00B0F0"/>
                </a:solidFill>
              </a:rPr>
              <a:t>Alapvető egészségvédelmi és biztonsági követelmények gépek tervezéséhez és gyártásához</a:t>
            </a:r>
            <a:r>
              <a:rPr lang="hu-HU" sz="2000" b="1" dirty="0">
                <a:solidFill>
                  <a:srgbClr val="00B0F0"/>
                </a:solidFill>
              </a:rPr>
              <a:t>” </a:t>
            </a:r>
            <a:r>
              <a:rPr lang="hu-HU" sz="2000" dirty="0">
                <a:solidFill>
                  <a:srgbClr val="00B0F0"/>
                </a:solidFill>
              </a:rPr>
              <a:t>(2006/42/EK, I. melléklet) követelményeit, de akkor meg nem lehet majd üzembe helyezni</a:t>
            </a:r>
            <a:r>
              <a:rPr lang="hu-HU" sz="2000" i="0" u="none" strike="noStrike" baseline="0" dirty="0">
                <a:solidFill>
                  <a:srgbClr val="00B0F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86522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399D56-4A0F-5630-C735-E71A3F904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6F99729A-49FF-BA82-A365-27FD7B7F4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964" y="1947826"/>
            <a:ext cx="10515600" cy="4351338"/>
          </a:xfrm>
        </p:spPr>
        <p:txBody>
          <a:bodyPr/>
          <a:lstStyle/>
          <a:p>
            <a:r>
              <a:rPr lang="hu-HU" dirty="0"/>
              <a:t>Ha az eredeti </a:t>
            </a:r>
            <a:r>
              <a:rPr lang="hu-HU" dirty="0">
                <a:solidFill>
                  <a:srgbClr val="00B0F0"/>
                </a:solidFill>
              </a:rPr>
              <a:t>gyártó előkészítette, megengedi</a:t>
            </a:r>
            <a:r>
              <a:rPr lang="hu-HU" dirty="0"/>
              <a:t>, kitér rá a saját megfelelőségértékelése (</a:t>
            </a:r>
            <a:r>
              <a:rPr lang="hu-HU" dirty="0" err="1"/>
              <a:t>DoC</a:t>
            </a:r>
            <a:r>
              <a:rPr lang="hu-HU" dirty="0"/>
              <a:t>, felhasználói </a:t>
            </a:r>
            <a:r>
              <a:rPr lang="hu-HU" dirty="0" err="1"/>
              <a:t>dok</a:t>
            </a:r>
            <a:r>
              <a:rPr lang="hu-HU" dirty="0"/>
              <a:t>.), akkor csak pl. üzemmód váltás, de nem módosítás… </a:t>
            </a:r>
          </a:p>
          <a:p>
            <a:r>
              <a:rPr lang="hu-HU" dirty="0"/>
              <a:t>Ha </a:t>
            </a:r>
            <a:r>
              <a:rPr lang="hu-HU" dirty="0">
                <a:solidFill>
                  <a:srgbClr val="00B0F0"/>
                </a:solidFill>
              </a:rPr>
              <a:t>üzembe helyezéskor is kitértek rá, </a:t>
            </a:r>
            <a:r>
              <a:rPr lang="hu-HU" dirty="0"/>
              <a:t>akkor csak az időszakos ellenőrzéseket kell folytatni, nem módosítás (pl. cserélhető berendezés cseréje)…</a:t>
            </a:r>
          </a:p>
          <a:p>
            <a:r>
              <a:rPr lang="hu-HU" dirty="0"/>
              <a:t>Az </a:t>
            </a:r>
            <a:r>
              <a:rPr lang="hu-HU" dirty="0">
                <a:solidFill>
                  <a:srgbClr val="00B0F0"/>
                </a:solidFill>
              </a:rPr>
              <a:t>eredeti gyártói állapot visszaállítása</a:t>
            </a:r>
            <a:r>
              <a:rPr lang="hu-HU" dirty="0"/>
              <a:t> (azonos műszaki tartalom) nem módosítás.</a:t>
            </a:r>
          </a:p>
          <a:p>
            <a:r>
              <a:rPr lang="hu-HU" dirty="0"/>
              <a:t>Ha a </a:t>
            </a:r>
            <a:r>
              <a:rPr lang="hu-HU" dirty="0">
                <a:solidFill>
                  <a:srgbClr val="FF0000"/>
                </a:solidFill>
              </a:rPr>
              <a:t>gyártó nem kezelte</a:t>
            </a:r>
            <a:r>
              <a:rPr lang="hu-HU" dirty="0"/>
              <a:t>, akkor </a:t>
            </a:r>
            <a:r>
              <a:rPr lang="hu-HU" dirty="0">
                <a:solidFill>
                  <a:srgbClr val="FF0000"/>
                </a:solidFill>
              </a:rPr>
              <a:t>jellemzően „jelentős módosítás”. </a:t>
            </a:r>
            <a:r>
              <a:rPr lang="hu-HU" dirty="0">
                <a:sym typeface="Wingdings" panose="05000000000000000000" pitchFamily="2" charset="2"/>
              </a:rPr>
              <a:t> ismételt CE jelölés, majd üzembe helyezés…</a:t>
            </a:r>
            <a:endParaRPr lang="hu-HU" dirty="0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6F192E69-8DD1-046A-E3F1-7AB82D645488}"/>
              </a:ext>
            </a:extLst>
          </p:cNvPr>
          <p:cNvGrpSpPr>
            <a:grpSpLocks noChangeAspect="1"/>
          </p:cNvGrpSpPr>
          <p:nvPr/>
        </p:nvGrpSpPr>
        <p:grpSpPr>
          <a:xfrm>
            <a:off x="85212" y="101652"/>
            <a:ext cx="663705" cy="649800"/>
            <a:chOff x="6203917" y="6068451"/>
            <a:chExt cx="2527366" cy="2527366"/>
          </a:xfrm>
        </p:grpSpPr>
        <p:sp>
          <p:nvSpPr>
            <p:cNvPr id="4" name="Teardrop 14">
              <a:extLst>
                <a:ext uri="{FF2B5EF4-FFF2-40B4-BE49-F238E27FC236}">
                  <a16:creationId xmlns:a16="http://schemas.microsoft.com/office/drawing/2014/main" id="{6FD40624-5DAD-381D-113E-E9CD17C76DDD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sp useBgFill="1">
          <p:nvSpPr>
            <p:cNvPr id="5" name="Oval 15">
              <a:extLst>
                <a:ext uri="{FF2B5EF4-FFF2-40B4-BE49-F238E27FC236}">
                  <a16:creationId xmlns:a16="http://schemas.microsoft.com/office/drawing/2014/main" id="{DA471BF9-AD3B-B4A9-302A-E42E09691D26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</p:grpSp>
      <p:sp>
        <p:nvSpPr>
          <p:cNvPr id="6" name="TextBox 16">
            <a:extLst>
              <a:ext uri="{FF2B5EF4-FFF2-40B4-BE49-F238E27FC236}">
                <a16:creationId xmlns:a16="http://schemas.microsoft.com/office/drawing/2014/main" id="{697727D7-EB99-82C7-0F65-111E1B7368AB}"/>
              </a:ext>
            </a:extLst>
          </p:cNvPr>
          <p:cNvSpPr txBox="1"/>
          <p:nvPr/>
        </p:nvSpPr>
        <p:spPr>
          <a:xfrm>
            <a:off x="284377" y="266490"/>
            <a:ext cx="31931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7" name="AutoShape 2" descr="http://www.clker.com/cliparts/9/O/r/O/P/T/bigger-version.svg">
            <a:extLst>
              <a:ext uri="{FF2B5EF4-FFF2-40B4-BE49-F238E27FC236}">
                <a16:creationId xmlns:a16="http://schemas.microsoft.com/office/drawing/2014/main" id="{0E6F7AEA-130D-8581-5340-05F9A3189B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10118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sz="360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2882D5E-D96A-CE8B-7B9D-6B43F752F8A5}"/>
              </a:ext>
            </a:extLst>
          </p:cNvPr>
          <p:cNvSpPr txBox="1"/>
          <p:nvPr/>
        </p:nvSpPr>
        <p:spPr>
          <a:xfrm>
            <a:off x="818598" y="-145955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ALAPKÉRDÉSEK TISZTÁZÁSA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0A580D6-40CD-6FDB-9C6E-F2178E86C429}"/>
              </a:ext>
            </a:extLst>
          </p:cNvPr>
          <p:cNvSpPr txBox="1"/>
          <p:nvPr/>
        </p:nvSpPr>
        <p:spPr>
          <a:xfrm>
            <a:off x="1172039" y="1010068"/>
            <a:ext cx="9183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00B0F0"/>
                </a:solidFill>
              </a:rPr>
              <a:t>JELENTŐS MÓDOSÍTÁS – MÓDOSÍTÁS-E EGYÁLTALÁN?</a:t>
            </a:r>
            <a:endParaRPr lang="it-IT" sz="2800" dirty="0">
              <a:solidFill>
                <a:srgbClr val="00B0F0"/>
              </a:solidFill>
            </a:endParaRPr>
          </a:p>
        </p:txBody>
      </p:sp>
      <p:pic>
        <p:nvPicPr>
          <p:cNvPr id="1028" name="Picture 4" descr="24,200+ Crane Hook Stock Photos, Pictures &amp; Royalty-Free Images - iStock | Crane  hook icon, Construction crane hook, Crane hook vector">
            <a:extLst>
              <a:ext uri="{FF2B5EF4-FFF2-40B4-BE49-F238E27FC236}">
                <a16:creationId xmlns:a16="http://schemas.microsoft.com/office/drawing/2014/main" id="{E8232F67-0C23-78C2-BAC6-3B0AE461D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351" y="2827733"/>
            <a:ext cx="1676170" cy="335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4,200+ Crane Hook Stock Photos, Pictures &amp; Royalty-Free Images - iStock | Crane  hook icon, Construction crane hook, Crane hook vector">
            <a:extLst>
              <a:ext uri="{FF2B5EF4-FFF2-40B4-BE49-F238E27FC236}">
                <a16:creationId xmlns:a16="http://schemas.microsoft.com/office/drawing/2014/main" id="{8F69B099-A473-D96C-C5BA-54D9BEA43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54"/>
          <a:stretch/>
        </p:blipFill>
        <p:spPr bwMode="auto">
          <a:xfrm>
            <a:off x="-168351" y="1010068"/>
            <a:ext cx="1676170" cy="182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171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9FF43-E62C-4C70-F747-0A1849F1D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chsenring Trabant - RAF Museum">
            <a:extLst>
              <a:ext uri="{FF2B5EF4-FFF2-40B4-BE49-F238E27FC236}">
                <a16:creationId xmlns:a16="http://schemas.microsoft.com/office/drawing/2014/main" id="{258B5404-95FF-3ACB-B5C1-8631315B9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85" y="1678597"/>
            <a:ext cx="5721673" cy="454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 descr="http://www.clker.com/cliparts/9/O/r/O/P/T/bigger-version.svg">
            <a:extLst>
              <a:ext uri="{FF2B5EF4-FFF2-40B4-BE49-F238E27FC236}">
                <a16:creationId xmlns:a16="http://schemas.microsoft.com/office/drawing/2014/main" id="{65B2BF98-B691-88CA-3985-4B653DFB0D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10118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sz="3600"/>
          </a:p>
        </p:txBody>
      </p:sp>
      <p:pic>
        <p:nvPicPr>
          <p:cNvPr id="12" name="Picture 6" descr="http://www.gazmegfek.hu/wp-content/image/128_trabant.jpg">
            <a:extLst>
              <a:ext uri="{FF2B5EF4-FFF2-40B4-BE49-F238E27FC236}">
                <a16:creationId xmlns:a16="http://schemas.microsoft.com/office/drawing/2014/main" id="{EEF6BB59-5467-E042-715E-F673D2DE7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1547" y="4793359"/>
            <a:ext cx="2049463" cy="1547014"/>
          </a:xfrm>
          <a:prstGeom prst="rect">
            <a:avLst/>
          </a:prstGeom>
          <a:noFill/>
          <a:effectLst>
            <a:outerShdw blurRad="152400" dist="304800" dir="786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13" name="Picture 1" descr="Extreme Trabant Tuning - Image">
            <a:extLst>
              <a:ext uri="{FF2B5EF4-FFF2-40B4-BE49-F238E27FC236}">
                <a16:creationId xmlns:a16="http://schemas.microsoft.com/office/drawing/2014/main" id="{BCCF690F-30CF-23E9-C484-79F30B1C5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lum bright="2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1547" y="1541622"/>
            <a:ext cx="2019314" cy="1635792"/>
          </a:xfrm>
          <a:prstGeom prst="rect">
            <a:avLst/>
          </a:prstGeom>
          <a:noFill/>
          <a:effectLst>
            <a:outerShdw blurRad="152400" dist="304800" dir="786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14" name="Picture 3" descr="http://i.ytimg.com/vi/iHNV2riXhTQ/maxresdefault.jpg">
            <a:hlinkClick r:id="rId5"/>
            <a:extLst>
              <a:ext uri="{FF2B5EF4-FFF2-40B4-BE49-F238E27FC236}">
                <a16:creationId xmlns:a16="http://schemas.microsoft.com/office/drawing/2014/main" id="{6F533B95-23F2-A9A5-93A2-9B9CC626F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1547" y="3313865"/>
            <a:ext cx="2025535" cy="1343044"/>
          </a:xfrm>
          <a:prstGeom prst="rect">
            <a:avLst/>
          </a:prstGeom>
          <a:noFill/>
          <a:effectLst>
            <a:outerShdw blurRad="152400" dist="304800" dir="786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FDBAA4F-4DD3-FD23-1D3A-FAC06A6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51382">
            <a:off x="7960831" y="4708860"/>
            <a:ext cx="4413512" cy="1548934"/>
          </a:xfrm>
          <a:prstGeom prst="rect">
            <a:avLst/>
          </a:prstGeom>
          <a:noFill/>
          <a:effectLst>
            <a:outerShdw blurRad="152400" dist="304800" dir="786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BFAE0C8F-3E06-ED3A-DEBE-D5CF13515E1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6338">
            <a:off x="8661669" y="724531"/>
            <a:ext cx="3312535" cy="2542344"/>
          </a:xfrm>
          <a:prstGeom prst="rect">
            <a:avLst/>
          </a:prstGeom>
          <a:noFill/>
          <a:effectLst>
            <a:outerShdw blurRad="152400" dist="304800" dir="7860000" algn="ctr" rotWithShape="0">
              <a:srgbClr val="000000">
                <a:alpha val="75000"/>
              </a:srgbClr>
            </a:outerShdw>
          </a:effectLst>
        </p:spPr>
      </p:pic>
      <p:sp>
        <p:nvSpPr>
          <p:cNvPr id="33" name="Ellipszis 32">
            <a:extLst>
              <a:ext uri="{FF2B5EF4-FFF2-40B4-BE49-F238E27FC236}">
                <a16:creationId xmlns:a16="http://schemas.microsoft.com/office/drawing/2014/main" id="{9E847959-CD77-5A8C-6602-9A0CC11093B1}"/>
              </a:ext>
            </a:extLst>
          </p:cNvPr>
          <p:cNvSpPr/>
          <p:nvPr/>
        </p:nvSpPr>
        <p:spPr>
          <a:xfrm>
            <a:off x="6285504" y="2359518"/>
            <a:ext cx="126000" cy="12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34" name="Ellipszis 33">
            <a:extLst>
              <a:ext uri="{FF2B5EF4-FFF2-40B4-BE49-F238E27FC236}">
                <a16:creationId xmlns:a16="http://schemas.microsoft.com/office/drawing/2014/main" id="{389DEC69-21BD-1C8D-FFDC-186EE39F515B}"/>
              </a:ext>
            </a:extLst>
          </p:cNvPr>
          <p:cNvSpPr/>
          <p:nvPr/>
        </p:nvSpPr>
        <p:spPr>
          <a:xfrm>
            <a:off x="8367102" y="1805486"/>
            <a:ext cx="126000" cy="12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35" name="Ellipszis 34">
            <a:extLst>
              <a:ext uri="{FF2B5EF4-FFF2-40B4-BE49-F238E27FC236}">
                <a16:creationId xmlns:a16="http://schemas.microsoft.com/office/drawing/2014/main" id="{647F3D62-58FC-B28D-0554-D72462A33849}"/>
              </a:ext>
            </a:extLst>
          </p:cNvPr>
          <p:cNvSpPr/>
          <p:nvPr/>
        </p:nvSpPr>
        <p:spPr>
          <a:xfrm>
            <a:off x="6284082" y="3922386"/>
            <a:ext cx="126000" cy="12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36" name="Ellipszis 35">
            <a:extLst>
              <a:ext uri="{FF2B5EF4-FFF2-40B4-BE49-F238E27FC236}">
                <a16:creationId xmlns:a16="http://schemas.microsoft.com/office/drawing/2014/main" id="{9ABD5633-B50D-E1B0-F96B-98A5B824096D}"/>
              </a:ext>
            </a:extLst>
          </p:cNvPr>
          <p:cNvSpPr/>
          <p:nvPr/>
        </p:nvSpPr>
        <p:spPr>
          <a:xfrm>
            <a:off x="7886635" y="3924292"/>
            <a:ext cx="126000" cy="12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37" name="Ellipszis 36">
            <a:extLst>
              <a:ext uri="{FF2B5EF4-FFF2-40B4-BE49-F238E27FC236}">
                <a16:creationId xmlns:a16="http://schemas.microsoft.com/office/drawing/2014/main" id="{64589E97-2804-7493-D938-D2184534CFA5}"/>
              </a:ext>
            </a:extLst>
          </p:cNvPr>
          <p:cNvSpPr/>
          <p:nvPr/>
        </p:nvSpPr>
        <p:spPr>
          <a:xfrm>
            <a:off x="6288244" y="5511045"/>
            <a:ext cx="126000" cy="12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38" name="Ellipszis 37">
            <a:extLst>
              <a:ext uri="{FF2B5EF4-FFF2-40B4-BE49-F238E27FC236}">
                <a16:creationId xmlns:a16="http://schemas.microsoft.com/office/drawing/2014/main" id="{D53F7A2F-F9B4-BEA3-1518-7E7F227B678D}"/>
              </a:ext>
            </a:extLst>
          </p:cNvPr>
          <p:cNvSpPr/>
          <p:nvPr/>
        </p:nvSpPr>
        <p:spPr>
          <a:xfrm>
            <a:off x="7699811" y="6099420"/>
            <a:ext cx="126000" cy="12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cxnSp>
        <p:nvCxnSpPr>
          <p:cNvPr id="40" name="Összekötő: szögletes 39">
            <a:extLst>
              <a:ext uri="{FF2B5EF4-FFF2-40B4-BE49-F238E27FC236}">
                <a16:creationId xmlns:a16="http://schemas.microsoft.com/office/drawing/2014/main" id="{5FE52B81-9AAA-537B-E7D7-7C6E239A6D2C}"/>
              </a:ext>
            </a:extLst>
          </p:cNvPr>
          <p:cNvCxnSpPr>
            <a:stCxn id="33" idx="6"/>
            <a:endCxn id="34" idx="2"/>
          </p:cNvCxnSpPr>
          <p:nvPr/>
        </p:nvCxnSpPr>
        <p:spPr>
          <a:xfrm flipV="1">
            <a:off x="6411504" y="1868486"/>
            <a:ext cx="1955599" cy="554032"/>
          </a:xfrm>
          <a:prstGeom prst="bentConnector3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Összekötő: szögletes 40">
            <a:extLst>
              <a:ext uri="{FF2B5EF4-FFF2-40B4-BE49-F238E27FC236}">
                <a16:creationId xmlns:a16="http://schemas.microsoft.com/office/drawing/2014/main" id="{8490B8C9-EC25-E4BF-110B-D3810AABDA7F}"/>
              </a:ext>
            </a:extLst>
          </p:cNvPr>
          <p:cNvCxnSpPr>
            <a:cxnSpLocks/>
            <a:stCxn id="37" idx="6"/>
            <a:endCxn id="38" idx="2"/>
          </p:cNvCxnSpPr>
          <p:nvPr/>
        </p:nvCxnSpPr>
        <p:spPr>
          <a:xfrm>
            <a:off x="6414244" y="5574045"/>
            <a:ext cx="1285567" cy="588375"/>
          </a:xfrm>
          <a:prstGeom prst="bentConnector3">
            <a:avLst>
              <a:gd name="adj1" fmla="val 50000"/>
            </a:avLst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>
            <a:extLst>
              <a:ext uri="{FF2B5EF4-FFF2-40B4-BE49-F238E27FC236}">
                <a16:creationId xmlns:a16="http://schemas.microsoft.com/office/drawing/2014/main" id="{8DC3ACC5-4EEA-F72C-0BA0-4B4E02DA0BD2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6410082" y="3985386"/>
            <a:ext cx="1476554" cy="1906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Nyíl: felfelé mutató 49">
            <a:extLst>
              <a:ext uri="{FF2B5EF4-FFF2-40B4-BE49-F238E27FC236}">
                <a16:creationId xmlns:a16="http://schemas.microsoft.com/office/drawing/2014/main" id="{29102F02-306F-B401-404A-C3150D01E33D}"/>
              </a:ext>
            </a:extLst>
          </p:cNvPr>
          <p:cNvSpPr/>
          <p:nvPr/>
        </p:nvSpPr>
        <p:spPr>
          <a:xfrm>
            <a:off x="7968117" y="3255260"/>
            <a:ext cx="891721" cy="693656"/>
          </a:xfrm>
          <a:prstGeom prst="upArrow">
            <a:avLst>
              <a:gd name="adj1" fmla="val 50000"/>
              <a:gd name="adj2" fmla="val 66478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51" name="Nyíl: felfelé mutató 50">
            <a:extLst>
              <a:ext uri="{FF2B5EF4-FFF2-40B4-BE49-F238E27FC236}">
                <a16:creationId xmlns:a16="http://schemas.microsoft.com/office/drawing/2014/main" id="{EA666E71-6BFC-93B6-0332-6BA882D7274F}"/>
              </a:ext>
            </a:extLst>
          </p:cNvPr>
          <p:cNvSpPr/>
          <p:nvPr/>
        </p:nvSpPr>
        <p:spPr>
          <a:xfrm rot="10800000">
            <a:off x="7968867" y="3989061"/>
            <a:ext cx="891721" cy="693656"/>
          </a:xfrm>
          <a:prstGeom prst="upArrow">
            <a:avLst>
              <a:gd name="adj1" fmla="val 50000"/>
              <a:gd name="adj2" fmla="val 6785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8" name="Ötszög 9">
            <a:extLst>
              <a:ext uri="{FF2B5EF4-FFF2-40B4-BE49-F238E27FC236}">
                <a16:creationId xmlns:a16="http://schemas.microsoft.com/office/drawing/2014/main" id="{2B577AF4-8620-00B6-4540-D5D19FBF1E9F}"/>
              </a:ext>
            </a:extLst>
          </p:cNvPr>
          <p:cNvSpPr/>
          <p:nvPr/>
        </p:nvSpPr>
        <p:spPr>
          <a:xfrm rot="21116016">
            <a:off x="-152389" y="2378624"/>
            <a:ext cx="4568273" cy="677108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50800" dist="203200" dir="6120000" sx="92000" sy="92000" algn="ctr" rotWithShape="0">
              <a:srgbClr val="000000">
                <a:alpha val="6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ea typeface="Tahoma" pitchFamily="34" charset="0"/>
                <a:cs typeface="Tahoma" pitchFamily="34" charset="0"/>
              </a:rPr>
              <a:t>KOCKÁZATOK VÁLTOZNAK</a:t>
            </a:r>
          </a:p>
        </p:txBody>
      </p:sp>
      <p:sp>
        <p:nvSpPr>
          <p:cNvPr id="10" name="Ötszög 11">
            <a:extLst>
              <a:ext uri="{FF2B5EF4-FFF2-40B4-BE49-F238E27FC236}">
                <a16:creationId xmlns:a16="http://schemas.microsoft.com/office/drawing/2014/main" id="{E6058349-D029-0033-0014-B71326FE85C0}"/>
              </a:ext>
            </a:extLst>
          </p:cNvPr>
          <p:cNvSpPr/>
          <p:nvPr/>
        </p:nvSpPr>
        <p:spPr>
          <a:xfrm rot="21116016">
            <a:off x="-152389" y="3969299"/>
            <a:ext cx="4568273" cy="677108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50800" dist="203200" dir="6120000" sx="92000" sy="92000" algn="ctr" rotWithShape="0">
              <a:srgbClr val="000000">
                <a:alpha val="6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ea typeface="Tahoma" pitchFamily="34" charset="0"/>
                <a:cs typeface="Tahoma" pitchFamily="34" charset="0"/>
              </a:rPr>
              <a:t>FUNKCIÓK VÁLTOZNAK</a:t>
            </a:r>
          </a:p>
        </p:txBody>
      </p:sp>
      <p:sp>
        <p:nvSpPr>
          <p:cNvPr id="11" name="Ötszög 12">
            <a:extLst>
              <a:ext uri="{FF2B5EF4-FFF2-40B4-BE49-F238E27FC236}">
                <a16:creationId xmlns:a16="http://schemas.microsoft.com/office/drawing/2014/main" id="{898F4594-441E-31B6-2AD7-6B2F30136786}"/>
              </a:ext>
            </a:extLst>
          </p:cNvPr>
          <p:cNvSpPr/>
          <p:nvPr/>
        </p:nvSpPr>
        <p:spPr>
          <a:xfrm rot="21116016">
            <a:off x="-152389" y="5493298"/>
            <a:ext cx="4568273" cy="677109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50800" dist="203200" dir="6120000" sx="92000" sy="92000" algn="ctr" rotWithShape="0">
              <a:srgbClr val="000000">
                <a:alpha val="6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ea typeface="Tahoma" pitchFamily="34" charset="0"/>
                <a:cs typeface="Tahoma" pitchFamily="34" charset="0"/>
              </a:rPr>
              <a:t>ALAPKÖVETELMÉNYEK TELJESÍTÉSI MÓDJA VÁLTOZIK</a:t>
            </a: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7E6CF6FB-27A4-3728-DD5E-E047E190737F}"/>
              </a:ext>
            </a:extLst>
          </p:cNvPr>
          <p:cNvGrpSpPr>
            <a:grpSpLocks noChangeAspect="1"/>
          </p:cNvGrpSpPr>
          <p:nvPr/>
        </p:nvGrpSpPr>
        <p:grpSpPr>
          <a:xfrm>
            <a:off x="85212" y="101652"/>
            <a:ext cx="663705" cy="649800"/>
            <a:chOff x="6203917" y="6068451"/>
            <a:chExt cx="2527366" cy="2527366"/>
          </a:xfrm>
        </p:grpSpPr>
        <p:sp>
          <p:nvSpPr>
            <p:cNvPr id="3" name="Teardrop 14">
              <a:extLst>
                <a:ext uri="{FF2B5EF4-FFF2-40B4-BE49-F238E27FC236}">
                  <a16:creationId xmlns:a16="http://schemas.microsoft.com/office/drawing/2014/main" id="{EF60F28A-B5BB-3DE4-9547-95EE25256CF1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sp useBgFill="1">
          <p:nvSpPr>
            <p:cNvPr id="4" name="Oval 15">
              <a:extLst>
                <a:ext uri="{FF2B5EF4-FFF2-40B4-BE49-F238E27FC236}">
                  <a16:creationId xmlns:a16="http://schemas.microsoft.com/office/drawing/2014/main" id="{D7598CCB-D992-0491-24AF-0E9300CDDE8A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</p:grpSp>
      <p:sp>
        <p:nvSpPr>
          <p:cNvPr id="5" name="TextBox 16">
            <a:extLst>
              <a:ext uri="{FF2B5EF4-FFF2-40B4-BE49-F238E27FC236}">
                <a16:creationId xmlns:a16="http://schemas.microsoft.com/office/drawing/2014/main" id="{51DE9571-3A8B-ABF1-3952-6C26B5D2A0F1}"/>
              </a:ext>
            </a:extLst>
          </p:cNvPr>
          <p:cNvSpPr txBox="1"/>
          <p:nvPr/>
        </p:nvSpPr>
        <p:spPr>
          <a:xfrm>
            <a:off x="284377" y="266490"/>
            <a:ext cx="31931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6" name="AutoShape 2" descr="http://www.clker.com/cliparts/9/O/r/O/P/T/bigger-version.svg">
            <a:extLst>
              <a:ext uri="{FF2B5EF4-FFF2-40B4-BE49-F238E27FC236}">
                <a16:creationId xmlns:a16="http://schemas.microsoft.com/office/drawing/2014/main" id="{1EBD36EB-D7FB-35DE-A1DC-EB86C62EAD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10118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sz="360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946DC148-AD63-30B3-AD75-E1E8ADEB77F9}"/>
              </a:ext>
            </a:extLst>
          </p:cNvPr>
          <p:cNvSpPr txBox="1"/>
          <p:nvPr/>
        </p:nvSpPr>
        <p:spPr>
          <a:xfrm>
            <a:off x="818598" y="-145955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ALAPKÉRDÉSEK TISZTÁZÁSA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B6C54D5F-4810-5235-10C5-8BA2C6F1BB86}"/>
              </a:ext>
            </a:extLst>
          </p:cNvPr>
          <p:cNvSpPr txBox="1"/>
          <p:nvPr/>
        </p:nvSpPr>
        <p:spPr>
          <a:xfrm>
            <a:off x="818598" y="1022129"/>
            <a:ext cx="9183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00B0F0"/>
                </a:solidFill>
              </a:rPr>
              <a:t>JELENTŐS MÓDOSÍTÁS</a:t>
            </a:r>
            <a:endParaRPr lang="it-IT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625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86E85490-839C-E945-7517-00970C9467E4}"/>
              </a:ext>
            </a:extLst>
          </p:cNvPr>
          <p:cNvGrpSpPr>
            <a:grpSpLocks noChangeAspect="1"/>
          </p:cNvGrpSpPr>
          <p:nvPr/>
        </p:nvGrpSpPr>
        <p:grpSpPr>
          <a:xfrm>
            <a:off x="85212" y="101652"/>
            <a:ext cx="663705" cy="649800"/>
            <a:chOff x="6203917" y="6068451"/>
            <a:chExt cx="2527366" cy="2527366"/>
          </a:xfrm>
        </p:grpSpPr>
        <p:sp>
          <p:nvSpPr>
            <p:cNvPr id="3" name="Teardrop 14">
              <a:extLst>
                <a:ext uri="{FF2B5EF4-FFF2-40B4-BE49-F238E27FC236}">
                  <a16:creationId xmlns:a16="http://schemas.microsoft.com/office/drawing/2014/main" id="{E06FC1C2-A0AC-934E-BC67-7D423FA7908D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sp useBgFill="1">
          <p:nvSpPr>
            <p:cNvPr id="4" name="Oval 15">
              <a:extLst>
                <a:ext uri="{FF2B5EF4-FFF2-40B4-BE49-F238E27FC236}">
                  <a16:creationId xmlns:a16="http://schemas.microsoft.com/office/drawing/2014/main" id="{B495894E-5238-86FA-41C8-EF34C36FCF8A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</p:grpSp>
      <p:sp>
        <p:nvSpPr>
          <p:cNvPr id="5" name="TextBox 16">
            <a:extLst>
              <a:ext uri="{FF2B5EF4-FFF2-40B4-BE49-F238E27FC236}">
                <a16:creationId xmlns:a16="http://schemas.microsoft.com/office/drawing/2014/main" id="{CD6F0FF1-2D06-3FDD-726A-817D73FB83BF}"/>
              </a:ext>
            </a:extLst>
          </p:cNvPr>
          <p:cNvSpPr txBox="1"/>
          <p:nvPr/>
        </p:nvSpPr>
        <p:spPr>
          <a:xfrm>
            <a:off x="284377" y="266490"/>
            <a:ext cx="31931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9" name="AutoShape 2" descr="http://www.clker.com/cliparts/9/O/r/O/P/T/bigger-version.svg">
            <a:extLst>
              <a:ext uri="{FF2B5EF4-FFF2-40B4-BE49-F238E27FC236}">
                <a16:creationId xmlns:a16="http://schemas.microsoft.com/office/drawing/2014/main" id="{9F0925ED-A53B-18DD-E67E-B5942F6446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10118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sz="3600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7750D528-1167-AD5D-C37E-A66CC137B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92" y="3181791"/>
            <a:ext cx="9721571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30175" fontAlgn="base">
              <a:spcBef>
                <a:spcPct val="0"/>
              </a:spcBef>
              <a:spcAft>
                <a:spcPct val="0"/>
              </a:spcAft>
            </a:pPr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„Gyártónak tekintendő az is, aki jelentős változtatásokat vagy bővítéseket végez meglévő villamossági terméken, vagy villamossági termékekből egy új, összetett villamossági terméket állít elő…”</a:t>
            </a:r>
          </a:p>
        </p:txBody>
      </p:sp>
      <p:sp>
        <p:nvSpPr>
          <p:cNvPr id="11" name="Téglalap 6">
            <a:extLst>
              <a:ext uri="{FF2B5EF4-FFF2-40B4-BE49-F238E27FC236}">
                <a16:creationId xmlns:a16="http://schemas.microsoft.com/office/drawing/2014/main" id="{5D57CCF5-3FF9-3B7C-30F2-70FDBAD29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92" y="1550727"/>
            <a:ext cx="109883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„</a:t>
            </a:r>
            <a:r>
              <a:rPr lang="es-E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Ha </a:t>
            </a:r>
            <a:r>
              <a:rPr lang="es-ES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azonban</a:t>
            </a:r>
            <a:r>
              <a:rPr lang="es-E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a </a:t>
            </a:r>
            <a:r>
              <a:rPr lang="es-ES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változtatás</a:t>
            </a:r>
            <a:r>
              <a:rPr lang="es-E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jelentős</a:t>
            </a:r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az eredeti gyártó CE-jelölése érvényét veszti, és meg kell újítani…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Ebben az esetben a módosítást végző személy lesz a gyártó, és neki kell teljesítenie …”</a:t>
            </a:r>
          </a:p>
        </p:txBody>
      </p:sp>
      <p:pic>
        <p:nvPicPr>
          <p:cNvPr id="2050" name="Picture 2" descr="Three monkeys 1080P, 2K, 4K, 5K HD wallpapers free download | Wallpaper  Flare">
            <a:extLst>
              <a:ext uri="{FF2B5EF4-FFF2-40B4-BE49-F238E27FC236}">
                <a16:creationId xmlns:a16="http://schemas.microsoft.com/office/drawing/2014/main" id="{E8495133-7EC0-0042-2FE2-4632D72B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0416" y="4877468"/>
            <a:ext cx="3189997" cy="199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9E20850F-7655-D817-7F29-21093D4CCD93}"/>
              </a:ext>
            </a:extLst>
          </p:cNvPr>
          <p:cNvSpPr/>
          <p:nvPr/>
        </p:nvSpPr>
        <p:spPr>
          <a:xfrm>
            <a:off x="284377" y="4877468"/>
            <a:ext cx="8642136" cy="1993748"/>
          </a:xfrm>
          <a:prstGeom prst="rect">
            <a:avLst/>
          </a:prstGeom>
          <a:gradFill flip="none" rotWithShape="1">
            <a:gsLst>
              <a:gs pos="37000">
                <a:schemeClr val="bg1">
                  <a:lumMod val="63000"/>
                  <a:lumOff val="37000"/>
                </a:schemeClr>
              </a:gs>
              <a:gs pos="100000">
                <a:srgbClr val="C7C5C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13" name="Robbanás: 14 ágú 12">
            <a:extLst>
              <a:ext uri="{FF2B5EF4-FFF2-40B4-BE49-F238E27FC236}">
                <a16:creationId xmlns:a16="http://schemas.microsoft.com/office/drawing/2014/main" id="{E5AAF7F5-AA01-E2EF-7D1D-F0EEF09B159A}"/>
              </a:ext>
            </a:extLst>
          </p:cNvPr>
          <p:cNvSpPr/>
          <p:nvPr/>
        </p:nvSpPr>
        <p:spPr>
          <a:xfrm>
            <a:off x="2495503" y="4317346"/>
            <a:ext cx="5829693" cy="2935788"/>
          </a:xfrm>
          <a:prstGeom prst="irregularSeal2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BBBE3EB2-A776-0FEE-0108-2A16AC801141}"/>
              </a:ext>
            </a:extLst>
          </p:cNvPr>
          <p:cNvSpPr txBox="1">
            <a:spLocks noChangeArrowheads="1"/>
          </p:cNvSpPr>
          <p:nvPr/>
        </p:nvSpPr>
        <p:spPr bwMode="auto">
          <a:xfrm rot="-982816">
            <a:off x="3428920" y="5097207"/>
            <a:ext cx="3452763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hu-HU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Hogyan lesz </a:t>
            </a:r>
            <a:br>
              <a:rPr lang="hu-HU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hu-HU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karbantartóból</a:t>
            </a:r>
            <a:br>
              <a:rPr lang="hu-HU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hu-HU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„gyártó”?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BB1A2589-1D1A-C5FD-D6B4-ADD7171250D5}"/>
              </a:ext>
            </a:extLst>
          </p:cNvPr>
          <p:cNvSpPr txBox="1"/>
          <p:nvPr/>
        </p:nvSpPr>
        <p:spPr>
          <a:xfrm>
            <a:off x="818598" y="-145955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ALAPKÉRDÉSEK TISZTÁZÁSA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31485CE1-C331-FD46-090A-8B4748CD0E24}"/>
              </a:ext>
            </a:extLst>
          </p:cNvPr>
          <p:cNvSpPr txBox="1"/>
          <p:nvPr/>
        </p:nvSpPr>
        <p:spPr>
          <a:xfrm>
            <a:off x="818598" y="1022129"/>
            <a:ext cx="9183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00B0F0"/>
                </a:solidFill>
              </a:rPr>
              <a:t>KI A FELELŐS</a:t>
            </a:r>
            <a:r>
              <a:rPr lang="it-IT" sz="2800" dirty="0">
                <a:solidFill>
                  <a:srgbClr val="00B0F0"/>
                </a:solidFill>
              </a:rPr>
              <a:t>?</a:t>
            </a:r>
            <a:r>
              <a:rPr lang="hu-HU" sz="2800" dirty="0">
                <a:solidFill>
                  <a:srgbClr val="00B0F0"/>
                </a:solidFill>
              </a:rPr>
              <a:t> A „JELENTŐS MÓDOSÍTÁS” HATÁSA…</a:t>
            </a:r>
            <a:endParaRPr lang="it-IT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83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A5D50-38F3-783F-25C7-626F29561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: alakzat 1">
            <a:extLst>
              <a:ext uri="{FF2B5EF4-FFF2-40B4-BE49-F238E27FC236}">
                <a16:creationId xmlns:a16="http://schemas.microsoft.com/office/drawing/2014/main" id="{CA7CBC15-82CD-8FF7-7DBE-D108855DB7D2}"/>
              </a:ext>
            </a:extLst>
          </p:cNvPr>
          <p:cNvSpPr/>
          <p:nvPr/>
        </p:nvSpPr>
        <p:spPr>
          <a:xfrm>
            <a:off x="1984374" y="1659118"/>
            <a:ext cx="7376441" cy="3601039"/>
          </a:xfrm>
          <a:custGeom>
            <a:avLst/>
            <a:gdLst>
              <a:gd name="connsiteX0" fmla="*/ 0 w 7418895"/>
              <a:gd name="connsiteY0" fmla="*/ 1970202 h 3601039"/>
              <a:gd name="connsiteX1" fmla="*/ 754144 w 7418895"/>
              <a:gd name="connsiteY1" fmla="*/ 1432874 h 3601039"/>
              <a:gd name="connsiteX2" fmla="*/ 782425 w 7418895"/>
              <a:gd name="connsiteY2" fmla="*/ 424206 h 3601039"/>
              <a:gd name="connsiteX3" fmla="*/ 867266 w 7418895"/>
              <a:gd name="connsiteY3" fmla="*/ 311084 h 3601039"/>
              <a:gd name="connsiteX4" fmla="*/ 2366128 w 7418895"/>
              <a:gd name="connsiteY4" fmla="*/ 179109 h 3601039"/>
              <a:gd name="connsiteX5" fmla="*/ 2535810 w 7418895"/>
              <a:gd name="connsiteY5" fmla="*/ 329938 h 3601039"/>
              <a:gd name="connsiteX6" fmla="*/ 6806153 w 7418895"/>
              <a:gd name="connsiteY6" fmla="*/ 0 h 3601039"/>
              <a:gd name="connsiteX7" fmla="*/ 7051250 w 7418895"/>
              <a:gd name="connsiteY7" fmla="*/ 150828 h 3601039"/>
              <a:gd name="connsiteX8" fmla="*/ 7418895 w 7418895"/>
              <a:gd name="connsiteY8" fmla="*/ 1923068 h 3601039"/>
              <a:gd name="connsiteX9" fmla="*/ 7126664 w 7418895"/>
              <a:gd name="connsiteY9" fmla="*/ 2281286 h 3601039"/>
              <a:gd name="connsiteX10" fmla="*/ 5759777 w 7418895"/>
              <a:gd name="connsiteY10" fmla="*/ 2413261 h 3601039"/>
              <a:gd name="connsiteX11" fmla="*/ 5637229 w 7418895"/>
              <a:gd name="connsiteY11" fmla="*/ 2960016 h 3601039"/>
              <a:gd name="connsiteX12" fmla="*/ 3714161 w 7418895"/>
              <a:gd name="connsiteY12" fmla="*/ 3157979 h 3601039"/>
              <a:gd name="connsiteX13" fmla="*/ 3553905 w 7418895"/>
              <a:gd name="connsiteY13" fmla="*/ 3393649 h 3601039"/>
              <a:gd name="connsiteX14" fmla="*/ 1131217 w 7418895"/>
              <a:gd name="connsiteY14" fmla="*/ 3601039 h 3601039"/>
              <a:gd name="connsiteX15" fmla="*/ 1055802 w 7418895"/>
              <a:gd name="connsiteY15" fmla="*/ 3506771 h 3601039"/>
              <a:gd name="connsiteX16" fmla="*/ 772998 w 7418895"/>
              <a:gd name="connsiteY16" fmla="*/ 1857080 h 3601039"/>
              <a:gd name="connsiteX17" fmla="*/ 0 w 7418895"/>
              <a:gd name="connsiteY17" fmla="*/ 1970202 h 3601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418895" h="3601039">
                <a:moveTo>
                  <a:pt x="0" y="1970202"/>
                </a:moveTo>
                <a:lnTo>
                  <a:pt x="754144" y="1432874"/>
                </a:lnTo>
                <a:lnTo>
                  <a:pt x="782425" y="424206"/>
                </a:lnTo>
                <a:lnTo>
                  <a:pt x="867266" y="311084"/>
                </a:lnTo>
                <a:lnTo>
                  <a:pt x="2366128" y="179109"/>
                </a:lnTo>
                <a:lnTo>
                  <a:pt x="2535810" y="329938"/>
                </a:lnTo>
                <a:lnTo>
                  <a:pt x="6806153" y="0"/>
                </a:lnTo>
                <a:lnTo>
                  <a:pt x="7051250" y="150828"/>
                </a:lnTo>
                <a:lnTo>
                  <a:pt x="7418895" y="1923068"/>
                </a:lnTo>
                <a:lnTo>
                  <a:pt x="7126664" y="2281286"/>
                </a:lnTo>
                <a:lnTo>
                  <a:pt x="5759777" y="2413261"/>
                </a:lnTo>
                <a:lnTo>
                  <a:pt x="5637229" y="2960016"/>
                </a:lnTo>
                <a:lnTo>
                  <a:pt x="3714161" y="3157979"/>
                </a:lnTo>
                <a:lnTo>
                  <a:pt x="3553905" y="3393649"/>
                </a:lnTo>
                <a:lnTo>
                  <a:pt x="1131217" y="3601039"/>
                </a:lnTo>
                <a:lnTo>
                  <a:pt x="1055802" y="3506771"/>
                </a:lnTo>
                <a:lnTo>
                  <a:pt x="772998" y="1857080"/>
                </a:lnTo>
                <a:lnTo>
                  <a:pt x="0" y="197020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Picture 6" descr="20,834 Silhouette Scared Images, Stock Photos &amp; Vectors | Shutterstock">
            <a:extLst>
              <a:ext uri="{FF2B5EF4-FFF2-40B4-BE49-F238E27FC236}">
                <a16:creationId xmlns:a16="http://schemas.microsoft.com/office/drawing/2014/main" id="{5E8603BF-EDA3-2E53-6B25-E99B1FE47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669249" y="3940662"/>
            <a:ext cx="2522751" cy="287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hree monkeys 1080P, 2K, 4K, 5K HD wallpapers free download | Wallpaper  Flare">
            <a:extLst>
              <a:ext uri="{FF2B5EF4-FFF2-40B4-BE49-F238E27FC236}">
                <a16:creationId xmlns:a16="http://schemas.microsoft.com/office/drawing/2014/main" id="{D0259216-8294-0E1D-5F14-9DD4E8EF2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258" y="4063994"/>
            <a:ext cx="2097181" cy="1310737"/>
          </a:xfrm>
          <a:prstGeom prst="cloud">
            <a:avLst/>
          </a:prstGeom>
          <a:gradFill>
            <a:gsLst>
              <a:gs pos="31000">
                <a:srgbClr val="ACABA9"/>
              </a:gs>
              <a:gs pos="100000">
                <a:srgbClr val="F6F7F2"/>
              </a:gs>
            </a:gsLst>
            <a:lin ang="540000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Ellipszis 11">
            <a:extLst>
              <a:ext uri="{FF2B5EF4-FFF2-40B4-BE49-F238E27FC236}">
                <a16:creationId xmlns:a16="http://schemas.microsoft.com/office/drawing/2014/main" id="{67BA15AD-3A79-B13B-F974-09AA49C163C7}"/>
              </a:ext>
            </a:extLst>
          </p:cNvPr>
          <p:cNvSpPr/>
          <p:nvPr/>
        </p:nvSpPr>
        <p:spPr>
          <a:xfrm>
            <a:off x="9706549" y="5296804"/>
            <a:ext cx="423959" cy="29495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100EB1CC-A672-9F64-05E5-077C36EA291A}"/>
              </a:ext>
            </a:extLst>
          </p:cNvPr>
          <p:cNvSpPr/>
          <p:nvPr/>
        </p:nvSpPr>
        <p:spPr>
          <a:xfrm>
            <a:off x="10167807" y="5492889"/>
            <a:ext cx="172632" cy="19541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0E8CFFA-F21A-0838-C3BC-E8418F8A0D89}"/>
              </a:ext>
            </a:extLst>
          </p:cNvPr>
          <p:cNvSpPr txBox="1"/>
          <p:nvPr/>
        </p:nvSpPr>
        <p:spPr>
          <a:xfrm rot="21317762">
            <a:off x="2879338" y="1682959"/>
            <a:ext cx="6456264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0" i="0" u="none" strike="noStrike" baseline="0" dirty="0">
                <a:solidFill>
                  <a:srgbClr val="00B0F0"/>
                </a:solidFill>
                <a:latin typeface="Times New Roman" panose="02020603050405020304" pitchFamily="18" charset="0"/>
              </a:rPr>
              <a:t>2006/42/EK, 2. cikk</a:t>
            </a:r>
          </a:p>
          <a:p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„i) „gyártó”: minden olyan természetes vagy jogi személy, aki az ezen irányelv hatálya alá tartozó gépeket és részben kész gépeket tervez és/vagy gyárt, és aki felelős azért, hogy a gép vagy részben kész gép megfeleljen ennek az irányelvnek, a saját neve vagy márkaneve alatt vagy saját használatára történő forgalomba hozatal céljából. </a:t>
            </a:r>
          </a:p>
          <a:p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fent meghatározott </a:t>
            </a:r>
            <a:r>
              <a:rPr lang="hu-HU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gyártó hiányában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minden olyan természetes vagy jogi személyt, aki az ezen irányelv hatálya alá tartozó gépet vagy részben kész </a:t>
            </a:r>
            <a:b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hu-HU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gépet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helyez forgalomba vagy helyez üzembe, </a:t>
            </a:r>
            <a:br>
              <a:rPr lang="hu-HU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hu-HU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gyártónak kell tekinteni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;”</a:t>
            </a:r>
            <a:endParaRPr lang="hu-HU" dirty="0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11F08A3F-560C-8E15-80F6-7862CE66AA88}"/>
              </a:ext>
            </a:extLst>
          </p:cNvPr>
          <p:cNvGrpSpPr>
            <a:grpSpLocks noChangeAspect="1"/>
          </p:cNvGrpSpPr>
          <p:nvPr/>
        </p:nvGrpSpPr>
        <p:grpSpPr>
          <a:xfrm>
            <a:off x="85212" y="101652"/>
            <a:ext cx="663705" cy="649800"/>
            <a:chOff x="6203917" y="6068451"/>
            <a:chExt cx="2527366" cy="2527366"/>
          </a:xfrm>
        </p:grpSpPr>
        <p:sp>
          <p:nvSpPr>
            <p:cNvPr id="6" name="Teardrop 14">
              <a:extLst>
                <a:ext uri="{FF2B5EF4-FFF2-40B4-BE49-F238E27FC236}">
                  <a16:creationId xmlns:a16="http://schemas.microsoft.com/office/drawing/2014/main" id="{531BA0E6-412B-C3A0-FFCF-D9C467D3FAC2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sp useBgFill="1">
          <p:nvSpPr>
            <p:cNvPr id="7" name="Oval 15">
              <a:extLst>
                <a:ext uri="{FF2B5EF4-FFF2-40B4-BE49-F238E27FC236}">
                  <a16:creationId xmlns:a16="http://schemas.microsoft.com/office/drawing/2014/main" id="{29CB4040-333A-1A82-4B1F-1FD05D53C7AD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</p:grpSp>
      <p:sp>
        <p:nvSpPr>
          <p:cNvPr id="8" name="TextBox 16">
            <a:extLst>
              <a:ext uri="{FF2B5EF4-FFF2-40B4-BE49-F238E27FC236}">
                <a16:creationId xmlns:a16="http://schemas.microsoft.com/office/drawing/2014/main" id="{091B73E8-04BA-1DC6-10E4-6B4AFE7CB5DB}"/>
              </a:ext>
            </a:extLst>
          </p:cNvPr>
          <p:cNvSpPr txBox="1"/>
          <p:nvPr/>
        </p:nvSpPr>
        <p:spPr>
          <a:xfrm>
            <a:off x="284377" y="266490"/>
            <a:ext cx="31931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9" name="AutoShape 2" descr="http://www.clker.com/cliparts/9/O/r/O/P/T/bigger-version.svg">
            <a:extLst>
              <a:ext uri="{FF2B5EF4-FFF2-40B4-BE49-F238E27FC236}">
                <a16:creationId xmlns:a16="http://schemas.microsoft.com/office/drawing/2014/main" id="{370D1B0D-1F63-BDC2-2BE2-A944506609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10118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sz="360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F3D161D-C5B0-DED0-5E9B-BC20E6BA133D}"/>
              </a:ext>
            </a:extLst>
          </p:cNvPr>
          <p:cNvSpPr txBox="1"/>
          <p:nvPr/>
        </p:nvSpPr>
        <p:spPr>
          <a:xfrm>
            <a:off x="818598" y="-145955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ALAPKÉRDÉSEK TISZTÁZÁSA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319B7E9A-FFFE-3AD1-EDC1-E9D30E36ACA4}"/>
              </a:ext>
            </a:extLst>
          </p:cNvPr>
          <p:cNvSpPr txBox="1"/>
          <p:nvPr/>
        </p:nvSpPr>
        <p:spPr>
          <a:xfrm>
            <a:off x="818598" y="1022129"/>
            <a:ext cx="9183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00B0F0"/>
                </a:solidFill>
              </a:rPr>
              <a:t>KI A FELELŐS</a:t>
            </a:r>
            <a:r>
              <a:rPr lang="it-IT" sz="2800" dirty="0">
                <a:solidFill>
                  <a:srgbClr val="00B0F0"/>
                </a:solidFill>
              </a:rPr>
              <a:t>?</a:t>
            </a:r>
            <a:r>
              <a:rPr lang="hu-HU" sz="2800" dirty="0">
                <a:solidFill>
                  <a:srgbClr val="00B0F0"/>
                </a:solidFill>
              </a:rPr>
              <a:t> VAN „GYÁRTÓ”, AZ BIZTOS… </a:t>
            </a:r>
            <a:endParaRPr lang="it-IT" sz="2800" dirty="0">
              <a:solidFill>
                <a:srgbClr val="00B0F0"/>
              </a:solidFill>
            </a:endParaRPr>
          </a:p>
        </p:txBody>
      </p:sp>
      <p:pic>
        <p:nvPicPr>
          <p:cNvPr id="2050" name="Picture 2" descr="Lifting Equipment | Lifting Tools for Heavy Objects | AJ Products UK">
            <a:extLst>
              <a:ext uri="{FF2B5EF4-FFF2-40B4-BE49-F238E27FC236}">
                <a16:creationId xmlns:a16="http://schemas.microsoft.com/office/drawing/2014/main" id="{E375B1B9-4206-2D40-7538-D186D10E9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2" r="7222" b="8195"/>
          <a:stretch/>
        </p:blipFill>
        <p:spPr bwMode="auto">
          <a:xfrm>
            <a:off x="-3783" y="4572288"/>
            <a:ext cx="2495483" cy="223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ilhouette of a Robot&quot; Sticker for Sale by eman403 | Redbubble">
            <a:extLst>
              <a:ext uri="{FF2B5EF4-FFF2-40B4-BE49-F238E27FC236}">
                <a16:creationId xmlns:a16="http://schemas.microsoft.com/office/drawing/2014/main" id="{1FE2EB9A-83E2-A5B3-8622-C8867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40" y="3459637"/>
            <a:ext cx="1430470" cy="190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190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9BCA7AB6-8048-6970-8161-96B795603206}"/>
              </a:ext>
            </a:extLst>
          </p:cNvPr>
          <p:cNvSpPr/>
          <p:nvPr/>
        </p:nvSpPr>
        <p:spPr>
          <a:xfrm>
            <a:off x="203200" y="1864746"/>
            <a:ext cx="870297" cy="484061"/>
          </a:xfrm>
          <a:custGeom>
            <a:avLst/>
            <a:gdLst>
              <a:gd name="connsiteX0" fmla="*/ 0 w 870297"/>
              <a:gd name="connsiteY0" fmla="*/ 121015 h 484061"/>
              <a:gd name="connsiteX1" fmla="*/ 628267 w 870297"/>
              <a:gd name="connsiteY1" fmla="*/ 121015 h 484061"/>
              <a:gd name="connsiteX2" fmla="*/ 628267 w 870297"/>
              <a:gd name="connsiteY2" fmla="*/ 0 h 484061"/>
              <a:gd name="connsiteX3" fmla="*/ 870297 w 870297"/>
              <a:gd name="connsiteY3" fmla="*/ 242031 h 484061"/>
              <a:gd name="connsiteX4" fmla="*/ 628267 w 870297"/>
              <a:gd name="connsiteY4" fmla="*/ 484061 h 484061"/>
              <a:gd name="connsiteX5" fmla="*/ 628267 w 870297"/>
              <a:gd name="connsiteY5" fmla="*/ 363046 h 484061"/>
              <a:gd name="connsiteX6" fmla="*/ 0 w 870297"/>
              <a:gd name="connsiteY6" fmla="*/ 363046 h 484061"/>
              <a:gd name="connsiteX7" fmla="*/ 0 w 870297"/>
              <a:gd name="connsiteY7" fmla="*/ 121015 h 4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0297" h="484061" fill="none" extrusionOk="0">
                <a:moveTo>
                  <a:pt x="0" y="121015"/>
                </a:moveTo>
                <a:cubicBezTo>
                  <a:pt x="267867" y="116679"/>
                  <a:pt x="462963" y="171352"/>
                  <a:pt x="628267" y="121015"/>
                </a:cubicBezTo>
                <a:cubicBezTo>
                  <a:pt x="632824" y="64997"/>
                  <a:pt x="625289" y="53070"/>
                  <a:pt x="628267" y="0"/>
                </a:cubicBezTo>
                <a:cubicBezTo>
                  <a:pt x="670272" y="51587"/>
                  <a:pt x="832828" y="178052"/>
                  <a:pt x="870297" y="242031"/>
                </a:cubicBezTo>
                <a:cubicBezTo>
                  <a:pt x="752334" y="335195"/>
                  <a:pt x="734309" y="409193"/>
                  <a:pt x="628267" y="484061"/>
                </a:cubicBezTo>
                <a:cubicBezTo>
                  <a:pt x="632637" y="458940"/>
                  <a:pt x="634642" y="379120"/>
                  <a:pt x="628267" y="363046"/>
                </a:cubicBezTo>
                <a:cubicBezTo>
                  <a:pt x="514119" y="352217"/>
                  <a:pt x="282218" y="358073"/>
                  <a:pt x="0" y="363046"/>
                </a:cubicBezTo>
                <a:cubicBezTo>
                  <a:pt x="17282" y="306995"/>
                  <a:pt x="-12834" y="220868"/>
                  <a:pt x="0" y="121015"/>
                </a:cubicBezTo>
                <a:close/>
              </a:path>
              <a:path w="870297" h="484061" stroke="0" extrusionOk="0">
                <a:moveTo>
                  <a:pt x="0" y="121015"/>
                </a:moveTo>
                <a:cubicBezTo>
                  <a:pt x="295288" y="152601"/>
                  <a:pt x="561540" y="78016"/>
                  <a:pt x="628267" y="121015"/>
                </a:cubicBezTo>
                <a:cubicBezTo>
                  <a:pt x="618226" y="106361"/>
                  <a:pt x="625234" y="17010"/>
                  <a:pt x="628267" y="0"/>
                </a:cubicBezTo>
                <a:cubicBezTo>
                  <a:pt x="700250" y="55114"/>
                  <a:pt x="801239" y="161101"/>
                  <a:pt x="870297" y="242031"/>
                </a:cubicBezTo>
                <a:cubicBezTo>
                  <a:pt x="833677" y="262670"/>
                  <a:pt x="719972" y="420509"/>
                  <a:pt x="628267" y="484061"/>
                </a:cubicBezTo>
                <a:cubicBezTo>
                  <a:pt x="631404" y="440064"/>
                  <a:pt x="623287" y="379706"/>
                  <a:pt x="628267" y="363046"/>
                </a:cubicBezTo>
                <a:cubicBezTo>
                  <a:pt x="494086" y="415808"/>
                  <a:pt x="269340" y="407382"/>
                  <a:pt x="0" y="363046"/>
                </a:cubicBezTo>
                <a:cubicBezTo>
                  <a:pt x="-13089" y="251612"/>
                  <a:pt x="16137" y="212174"/>
                  <a:pt x="0" y="121015"/>
                </a:cubicBezTo>
                <a:close/>
              </a:path>
            </a:pathLst>
          </a:custGeom>
          <a:solidFill>
            <a:srgbClr val="F39200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829417330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grpSp>
        <p:nvGrpSpPr>
          <p:cNvPr id="164" name="Csoportba foglalás 163">
            <a:extLst>
              <a:ext uri="{FF2B5EF4-FFF2-40B4-BE49-F238E27FC236}">
                <a16:creationId xmlns:a16="http://schemas.microsoft.com/office/drawing/2014/main" id="{A4377F3C-2139-245F-AF55-6BABAE6B3CE0}"/>
              </a:ext>
            </a:extLst>
          </p:cNvPr>
          <p:cNvGrpSpPr/>
          <p:nvPr/>
        </p:nvGrpSpPr>
        <p:grpSpPr>
          <a:xfrm>
            <a:off x="4827588" y="3010181"/>
            <a:ext cx="8456612" cy="3847819"/>
            <a:chOff x="1588" y="744030"/>
            <a:chExt cx="12201870" cy="6114143"/>
          </a:xfrm>
        </p:grpSpPr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665400D3-B303-C6D9-B1AF-1C49476EB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187" y="1488270"/>
              <a:ext cx="11990271" cy="5369731"/>
            </a:xfrm>
            <a:custGeom>
              <a:avLst/>
              <a:gdLst>
                <a:gd name="connsiteX0" fmla="*/ 19348523 w 19348523"/>
                <a:gd name="connsiteY0" fmla="*/ 0 h 11361807"/>
                <a:gd name="connsiteX1" fmla="*/ 19348523 w 19348523"/>
                <a:gd name="connsiteY1" fmla="*/ 218962 h 11361807"/>
                <a:gd name="connsiteX2" fmla="*/ 19303173 w 19348523"/>
                <a:gd name="connsiteY2" fmla="*/ 224482 h 11361807"/>
                <a:gd name="connsiteX3" fmla="*/ 17812153 w 19348523"/>
                <a:gd name="connsiteY3" fmla="*/ 424309 h 11361807"/>
                <a:gd name="connsiteX4" fmla="*/ 13923887 w 19348523"/>
                <a:gd name="connsiteY4" fmla="*/ 1169809 h 11361807"/>
                <a:gd name="connsiteX5" fmla="*/ 12563385 w 19348523"/>
                <a:gd name="connsiteY5" fmla="*/ 1675078 h 11361807"/>
                <a:gd name="connsiteX6" fmla="*/ 12183437 w 19348523"/>
                <a:gd name="connsiteY6" fmla="*/ 2226044 h 11361807"/>
                <a:gd name="connsiteX7" fmla="*/ 12905469 w 19348523"/>
                <a:gd name="connsiteY7" fmla="*/ 2906264 h 11361807"/>
                <a:gd name="connsiteX8" fmla="*/ 13825961 w 19348523"/>
                <a:gd name="connsiteY8" fmla="*/ 3740545 h 11361807"/>
                <a:gd name="connsiteX9" fmla="*/ 12951167 w 19348523"/>
                <a:gd name="connsiteY9" fmla="*/ 4581356 h 11361807"/>
                <a:gd name="connsiteX10" fmla="*/ 10762875 w 19348523"/>
                <a:gd name="connsiteY10" fmla="*/ 4785030 h 11361807"/>
                <a:gd name="connsiteX11" fmla="*/ 8239027 w 19348523"/>
                <a:gd name="connsiteY11" fmla="*/ 5321634 h 11361807"/>
                <a:gd name="connsiteX12" fmla="*/ 8368289 w 19348523"/>
                <a:gd name="connsiteY12" fmla="*/ 5499196 h 11361807"/>
                <a:gd name="connsiteX13" fmla="*/ 8851384 w 19348523"/>
                <a:gd name="connsiteY13" fmla="*/ 5901322 h 11361807"/>
                <a:gd name="connsiteX14" fmla="*/ 10281085 w 19348523"/>
                <a:gd name="connsiteY14" fmla="*/ 7759198 h 11361807"/>
                <a:gd name="connsiteX15" fmla="*/ 9880246 w 19348523"/>
                <a:gd name="connsiteY15" fmla="*/ 8774959 h 11361807"/>
                <a:gd name="connsiteX16" fmla="*/ 8783489 w 19348523"/>
                <a:gd name="connsiteY16" fmla="*/ 9551794 h 11361807"/>
                <a:gd name="connsiteX17" fmla="*/ 5627700 w 19348523"/>
                <a:gd name="connsiteY17" fmla="*/ 10704643 h 11361807"/>
                <a:gd name="connsiteX18" fmla="*/ 3922769 w 19348523"/>
                <a:gd name="connsiteY18" fmla="*/ 11257016 h 11361807"/>
                <a:gd name="connsiteX19" fmla="*/ 3637608 w 19348523"/>
                <a:gd name="connsiteY19" fmla="*/ 11361807 h 11361807"/>
                <a:gd name="connsiteX20" fmla="*/ 0 w 19348523"/>
                <a:gd name="connsiteY20" fmla="*/ 11361807 h 11361807"/>
                <a:gd name="connsiteX21" fmla="*/ 69573 w 19348523"/>
                <a:gd name="connsiteY21" fmla="*/ 11313341 h 11361807"/>
                <a:gd name="connsiteX22" fmla="*/ 1614091 w 19348523"/>
                <a:gd name="connsiteY22" fmla="*/ 10485302 h 11361807"/>
                <a:gd name="connsiteX23" fmla="*/ 5310424 w 19348523"/>
                <a:gd name="connsiteY23" fmla="*/ 9252810 h 11361807"/>
                <a:gd name="connsiteX24" fmla="*/ 7893026 w 19348523"/>
                <a:gd name="connsiteY24" fmla="*/ 8414612 h 11361807"/>
                <a:gd name="connsiteX25" fmla="*/ 8658145 w 19348523"/>
                <a:gd name="connsiteY25" fmla="*/ 7759198 h 11361807"/>
                <a:gd name="connsiteX26" fmla="*/ 7686732 w 19348523"/>
                <a:gd name="connsiteY26" fmla="*/ 6427481 h 11361807"/>
                <a:gd name="connsiteX27" fmla="*/ 6935975 w 19348523"/>
                <a:gd name="connsiteY27" fmla="*/ 5321634 h 11361807"/>
                <a:gd name="connsiteX28" fmla="*/ 8449239 w 19348523"/>
                <a:gd name="connsiteY28" fmla="*/ 4362014 h 11361807"/>
                <a:gd name="connsiteX29" fmla="*/ 10565720 w 19348523"/>
                <a:gd name="connsiteY29" fmla="*/ 4179229 h 11361807"/>
                <a:gd name="connsiteX30" fmla="*/ 12730509 w 19348523"/>
                <a:gd name="connsiteY30" fmla="*/ 3740545 h 11361807"/>
                <a:gd name="connsiteX31" fmla="*/ 12101181 w 19348523"/>
                <a:gd name="connsiteY31" fmla="*/ 3104717 h 11361807"/>
                <a:gd name="connsiteX32" fmla="*/ 11283835 w 19348523"/>
                <a:gd name="connsiteY32" fmla="*/ 2226044 h 11361807"/>
                <a:gd name="connsiteX33" fmla="*/ 11851797 w 19348523"/>
                <a:gd name="connsiteY33" fmla="*/ 1493599 h 11361807"/>
                <a:gd name="connsiteX34" fmla="*/ 13372897 w 19348523"/>
                <a:gd name="connsiteY34" fmla="*/ 967440 h 11361807"/>
                <a:gd name="connsiteX35" fmla="*/ 17338197 w 19348523"/>
                <a:gd name="connsiteY35" fmla="*/ 249358 h 11361807"/>
                <a:gd name="connsiteX36" fmla="*/ 19283963 w 19348523"/>
                <a:gd name="connsiteY36" fmla="*/ 7168 h 1136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348523" h="11361807">
                  <a:moveTo>
                    <a:pt x="19348523" y="0"/>
                  </a:moveTo>
                  <a:lnTo>
                    <a:pt x="19348523" y="218962"/>
                  </a:lnTo>
                  <a:lnTo>
                    <a:pt x="19303173" y="224482"/>
                  </a:lnTo>
                  <a:cubicBezTo>
                    <a:pt x="18827877" y="283609"/>
                    <a:pt x="18323319" y="350379"/>
                    <a:pt x="17812153" y="424309"/>
                  </a:cubicBezTo>
                  <a:cubicBezTo>
                    <a:pt x="16216631" y="654095"/>
                    <a:pt x="14892689" y="904771"/>
                    <a:pt x="13923887" y="1169809"/>
                  </a:cubicBezTo>
                  <a:cubicBezTo>
                    <a:pt x="13324587" y="1334315"/>
                    <a:pt x="12862381" y="1504044"/>
                    <a:pt x="12563385" y="1675078"/>
                  </a:cubicBezTo>
                  <a:cubicBezTo>
                    <a:pt x="12240885" y="1857864"/>
                    <a:pt x="12107709" y="2043260"/>
                    <a:pt x="12183437" y="2226044"/>
                  </a:cubicBezTo>
                  <a:cubicBezTo>
                    <a:pt x="12325753" y="2568113"/>
                    <a:pt x="12599945" y="2727396"/>
                    <a:pt x="12905469" y="2906264"/>
                  </a:cubicBezTo>
                  <a:cubicBezTo>
                    <a:pt x="13218829" y="3089049"/>
                    <a:pt x="13594859" y="3308391"/>
                    <a:pt x="13825961" y="3740545"/>
                  </a:cubicBezTo>
                  <a:cubicBezTo>
                    <a:pt x="13965669" y="3999055"/>
                    <a:pt x="13940861" y="4371153"/>
                    <a:pt x="12951167" y="4581356"/>
                  </a:cubicBezTo>
                  <a:cubicBezTo>
                    <a:pt x="12353173" y="4709305"/>
                    <a:pt x="11547579" y="4748473"/>
                    <a:pt x="10762875" y="4785030"/>
                  </a:cubicBezTo>
                  <a:cubicBezTo>
                    <a:pt x="9022425" y="4868589"/>
                    <a:pt x="8279503" y="4959981"/>
                    <a:pt x="8239027" y="5321634"/>
                  </a:cubicBezTo>
                  <a:cubicBezTo>
                    <a:pt x="8239027" y="5324245"/>
                    <a:pt x="8239027" y="5369941"/>
                    <a:pt x="8368289" y="5499196"/>
                  </a:cubicBezTo>
                  <a:cubicBezTo>
                    <a:pt x="8484492" y="5615395"/>
                    <a:pt x="8660757" y="5752483"/>
                    <a:pt x="8851384" y="5901322"/>
                  </a:cubicBezTo>
                  <a:cubicBezTo>
                    <a:pt x="9428487" y="6351755"/>
                    <a:pt x="10219719" y="6969307"/>
                    <a:pt x="10281085" y="7759198"/>
                  </a:cubicBezTo>
                  <a:cubicBezTo>
                    <a:pt x="10307198" y="8106489"/>
                    <a:pt x="10176632" y="8449863"/>
                    <a:pt x="9880246" y="8774959"/>
                  </a:cubicBezTo>
                  <a:cubicBezTo>
                    <a:pt x="9632170" y="9046525"/>
                    <a:pt x="9275724" y="9301118"/>
                    <a:pt x="8783489" y="9551794"/>
                  </a:cubicBezTo>
                  <a:cubicBezTo>
                    <a:pt x="7929585" y="9985255"/>
                    <a:pt x="6787129" y="10341685"/>
                    <a:pt x="5627700" y="10704643"/>
                  </a:cubicBezTo>
                  <a:cubicBezTo>
                    <a:pt x="5067244" y="10879921"/>
                    <a:pt x="4487938" y="11061073"/>
                    <a:pt x="3922769" y="11257016"/>
                  </a:cubicBezTo>
                  <a:lnTo>
                    <a:pt x="3637608" y="11361807"/>
                  </a:lnTo>
                  <a:lnTo>
                    <a:pt x="0" y="11361807"/>
                  </a:lnTo>
                  <a:lnTo>
                    <a:pt x="69573" y="11313341"/>
                  </a:lnTo>
                  <a:cubicBezTo>
                    <a:pt x="536674" y="11008686"/>
                    <a:pt x="1047106" y="10735978"/>
                    <a:pt x="1614091" y="10485302"/>
                  </a:cubicBezTo>
                  <a:cubicBezTo>
                    <a:pt x="2807467" y="9956532"/>
                    <a:pt x="4110519" y="9589656"/>
                    <a:pt x="5310424" y="9252810"/>
                  </a:cubicBezTo>
                  <a:cubicBezTo>
                    <a:pt x="6324924" y="8966883"/>
                    <a:pt x="7246723" y="8708373"/>
                    <a:pt x="7893026" y="8414612"/>
                  </a:cubicBezTo>
                  <a:cubicBezTo>
                    <a:pt x="8641173" y="8076460"/>
                    <a:pt x="8654228" y="7844063"/>
                    <a:pt x="8658145" y="7759198"/>
                  </a:cubicBezTo>
                  <a:cubicBezTo>
                    <a:pt x="8681647" y="7319209"/>
                    <a:pt x="8134574" y="6826996"/>
                    <a:pt x="7686732" y="6427481"/>
                  </a:cubicBezTo>
                  <a:cubicBezTo>
                    <a:pt x="7242806" y="6027966"/>
                    <a:pt x="6851107" y="5676758"/>
                    <a:pt x="6935975" y="5321634"/>
                  </a:cubicBezTo>
                  <a:cubicBezTo>
                    <a:pt x="7015622" y="4986093"/>
                    <a:pt x="7344648" y="4566994"/>
                    <a:pt x="8449239" y="4362014"/>
                  </a:cubicBezTo>
                  <a:cubicBezTo>
                    <a:pt x="9069429" y="4245815"/>
                    <a:pt x="9833243" y="4211869"/>
                    <a:pt x="10565720" y="4179229"/>
                  </a:cubicBezTo>
                  <a:cubicBezTo>
                    <a:pt x="12193881" y="4106116"/>
                    <a:pt x="12846713" y="4027779"/>
                    <a:pt x="12730509" y="3740545"/>
                  </a:cubicBezTo>
                  <a:cubicBezTo>
                    <a:pt x="12601249" y="3423284"/>
                    <a:pt x="12375369" y="3279667"/>
                    <a:pt x="12101181" y="3104717"/>
                  </a:cubicBezTo>
                  <a:cubicBezTo>
                    <a:pt x="11766929" y="2891903"/>
                    <a:pt x="11409179" y="2663421"/>
                    <a:pt x="11283835" y="2226044"/>
                  </a:cubicBezTo>
                  <a:cubicBezTo>
                    <a:pt x="11210718" y="1967534"/>
                    <a:pt x="11411790" y="1722080"/>
                    <a:pt x="11851797" y="1493599"/>
                  </a:cubicBezTo>
                  <a:cubicBezTo>
                    <a:pt x="12203021" y="1310814"/>
                    <a:pt x="12720065" y="1134558"/>
                    <a:pt x="13372897" y="967440"/>
                  </a:cubicBezTo>
                  <a:cubicBezTo>
                    <a:pt x="14378257" y="710236"/>
                    <a:pt x="15727009" y="468699"/>
                    <a:pt x="17338197" y="249358"/>
                  </a:cubicBezTo>
                  <a:cubicBezTo>
                    <a:pt x="18018449" y="156007"/>
                    <a:pt x="18684337" y="75059"/>
                    <a:pt x="19283963" y="7168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4" name="Freeform 8">
              <a:extLst>
                <a:ext uri="{FF2B5EF4-FFF2-40B4-BE49-F238E27FC236}">
                  <a16:creationId xmlns:a16="http://schemas.microsoft.com/office/drawing/2014/main" id="{714F11C0-E866-5BBB-65C5-13511D3E7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" y="1460879"/>
              <a:ext cx="12201870" cy="5396878"/>
            </a:xfrm>
            <a:custGeom>
              <a:avLst/>
              <a:gdLst>
                <a:gd name="connsiteX0" fmla="*/ 19689976 w 19689976"/>
                <a:gd name="connsiteY0" fmla="*/ 0 h 11419247"/>
                <a:gd name="connsiteX1" fmla="*/ 19689976 w 19689976"/>
                <a:gd name="connsiteY1" fmla="*/ 215360 h 11419247"/>
                <a:gd name="connsiteX2" fmla="*/ 19640824 w 19689976"/>
                <a:gd name="connsiteY2" fmla="*/ 221250 h 11419247"/>
                <a:gd name="connsiteX3" fmla="*/ 18150068 w 19689976"/>
                <a:gd name="connsiteY3" fmla="*/ 418216 h 11419247"/>
                <a:gd name="connsiteX4" fmla="*/ 14262486 w 19689976"/>
                <a:gd name="connsiteY4" fmla="*/ 1151996 h 11419247"/>
                <a:gd name="connsiteX5" fmla="*/ 12902224 w 19689976"/>
                <a:gd name="connsiteY5" fmla="*/ 1649452 h 11419247"/>
                <a:gd name="connsiteX6" fmla="*/ 12522342 w 19689976"/>
                <a:gd name="connsiteY6" fmla="*/ 2191301 h 11419247"/>
                <a:gd name="connsiteX7" fmla="*/ 13244246 w 19689976"/>
                <a:gd name="connsiteY7" fmla="*/ 2861105 h 11419247"/>
                <a:gd name="connsiteX8" fmla="*/ 14164578 w 19689976"/>
                <a:gd name="connsiteY8" fmla="*/ 3682364 h 11419247"/>
                <a:gd name="connsiteX9" fmla="*/ 13289938 w 19689976"/>
                <a:gd name="connsiteY9" fmla="*/ 4510152 h 11419247"/>
                <a:gd name="connsiteX10" fmla="*/ 11102031 w 19689976"/>
                <a:gd name="connsiteY10" fmla="*/ 4711224 h 11419247"/>
                <a:gd name="connsiteX11" fmla="*/ 8578627 w 19689976"/>
                <a:gd name="connsiteY11" fmla="*/ 5240016 h 11419247"/>
                <a:gd name="connsiteX12" fmla="*/ 8707865 w 19689976"/>
                <a:gd name="connsiteY12" fmla="*/ 5413668 h 11419247"/>
                <a:gd name="connsiteX13" fmla="*/ 9190877 w 19689976"/>
                <a:gd name="connsiteY13" fmla="*/ 5809283 h 11419247"/>
                <a:gd name="connsiteX14" fmla="*/ 10620326 w 19689976"/>
                <a:gd name="connsiteY14" fmla="*/ 7638511 h 11419247"/>
                <a:gd name="connsiteX15" fmla="*/ 10219558 w 19689976"/>
                <a:gd name="connsiteY15" fmla="*/ 8637341 h 11419247"/>
                <a:gd name="connsiteX16" fmla="*/ 9122993 w 19689976"/>
                <a:gd name="connsiteY16" fmla="*/ 9402458 h 11419247"/>
                <a:gd name="connsiteX17" fmla="*/ 5967761 w 19689976"/>
                <a:gd name="connsiteY17" fmla="*/ 10538381 h 11419247"/>
                <a:gd name="connsiteX18" fmla="*/ 3430250 w 19689976"/>
                <a:gd name="connsiteY18" fmla="*/ 11382727 h 11419247"/>
                <a:gd name="connsiteX19" fmla="*/ 3339249 w 19689976"/>
                <a:gd name="connsiteY19" fmla="*/ 11419247 h 11419247"/>
                <a:gd name="connsiteX20" fmla="*/ 0 w 19689976"/>
                <a:gd name="connsiteY20" fmla="*/ 11419247 h 11419247"/>
                <a:gd name="connsiteX21" fmla="*/ 410611 w 19689976"/>
                <a:gd name="connsiteY21" fmla="*/ 11137047 h 11419247"/>
                <a:gd name="connsiteX22" fmla="*/ 1954857 w 19689976"/>
                <a:gd name="connsiteY22" fmla="*/ 10321642 h 11419247"/>
                <a:gd name="connsiteX23" fmla="*/ 5650540 w 19689976"/>
                <a:gd name="connsiteY23" fmla="*/ 9108684 h 11419247"/>
                <a:gd name="connsiteX24" fmla="*/ 8232687 w 19689976"/>
                <a:gd name="connsiteY24" fmla="*/ 8284813 h 11419247"/>
                <a:gd name="connsiteX25" fmla="*/ 8997672 w 19689976"/>
                <a:gd name="connsiteY25" fmla="*/ 7638511 h 11419247"/>
                <a:gd name="connsiteX26" fmla="*/ 8026430 w 19689976"/>
                <a:gd name="connsiteY26" fmla="*/ 6327629 h 11419247"/>
                <a:gd name="connsiteX27" fmla="*/ 7275805 w 19689976"/>
                <a:gd name="connsiteY27" fmla="*/ 5240016 h 11419247"/>
                <a:gd name="connsiteX28" fmla="*/ 8788802 w 19689976"/>
                <a:gd name="connsiteY28" fmla="*/ 4293413 h 11419247"/>
                <a:gd name="connsiteX29" fmla="*/ 10904910 w 19689976"/>
                <a:gd name="connsiteY29" fmla="*/ 4113232 h 11419247"/>
                <a:gd name="connsiteX30" fmla="*/ 13069318 w 19689976"/>
                <a:gd name="connsiteY30" fmla="*/ 3682364 h 11419247"/>
                <a:gd name="connsiteX31" fmla="*/ 12440100 w 19689976"/>
                <a:gd name="connsiteY31" fmla="*/ 3055648 h 11419247"/>
                <a:gd name="connsiteX32" fmla="*/ 11622899 w 19689976"/>
                <a:gd name="connsiteY32" fmla="*/ 2191301 h 11419247"/>
                <a:gd name="connsiteX33" fmla="*/ 12190762 w 19689976"/>
                <a:gd name="connsiteY33" fmla="*/ 1470577 h 11419247"/>
                <a:gd name="connsiteX34" fmla="*/ 13711594 w 19689976"/>
                <a:gd name="connsiteY34" fmla="*/ 952230 h 11419247"/>
                <a:gd name="connsiteX35" fmla="*/ 17676196 w 19689976"/>
                <a:gd name="connsiteY35" fmla="*/ 244563 h 11419247"/>
                <a:gd name="connsiteX36" fmla="*/ 19621618 w 19689976"/>
                <a:gd name="connsiteY36" fmla="*/ 7423 h 1141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689976" h="11419247">
                  <a:moveTo>
                    <a:pt x="19689976" y="0"/>
                  </a:moveTo>
                  <a:lnTo>
                    <a:pt x="19689976" y="215360"/>
                  </a:lnTo>
                  <a:lnTo>
                    <a:pt x="19640824" y="221250"/>
                  </a:lnTo>
                  <a:cubicBezTo>
                    <a:pt x="19165614" y="279469"/>
                    <a:pt x="18661146" y="345262"/>
                    <a:pt x="18150068" y="418216"/>
                  </a:cubicBezTo>
                  <a:cubicBezTo>
                    <a:pt x="16554828" y="644095"/>
                    <a:pt x="15231118" y="890864"/>
                    <a:pt x="14262486" y="1151996"/>
                  </a:cubicBezTo>
                  <a:cubicBezTo>
                    <a:pt x="13663292" y="1312592"/>
                    <a:pt x="13201168" y="1479717"/>
                    <a:pt x="12902224" y="1649452"/>
                  </a:cubicBezTo>
                  <a:cubicBezTo>
                    <a:pt x="12579782" y="1829634"/>
                    <a:pt x="12446626" y="2012426"/>
                    <a:pt x="12522342" y="2191301"/>
                  </a:cubicBezTo>
                  <a:cubicBezTo>
                    <a:pt x="12664634" y="2528161"/>
                    <a:pt x="12938776" y="2686147"/>
                    <a:pt x="13244246" y="2861105"/>
                  </a:cubicBezTo>
                  <a:cubicBezTo>
                    <a:pt x="13557552" y="3041286"/>
                    <a:pt x="13933518" y="3256720"/>
                    <a:pt x="14164578" y="3682364"/>
                  </a:cubicBezTo>
                  <a:cubicBezTo>
                    <a:pt x="14304260" y="3936968"/>
                    <a:pt x="14279456" y="4303858"/>
                    <a:pt x="13289938" y="4510152"/>
                  </a:cubicBezTo>
                  <a:cubicBezTo>
                    <a:pt x="12692050" y="4635495"/>
                    <a:pt x="11886596" y="4673360"/>
                    <a:pt x="11102031" y="4711224"/>
                  </a:cubicBezTo>
                  <a:cubicBezTo>
                    <a:pt x="9361888" y="4793481"/>
                    <a:pt x="8619096" y="4882265"/>
                    <a:pt x="8578627" y="5240016"/>
                  </a:cubicBezTo>
                  <a:cubicBezTo>
                    <a:pt x="8578627" y="5241321"/>
                    <a:pt x="8578627" y="5287020"/>
                    <a:pt x="8707865" y="5413668"/>
                  </a:cubicBezTo>
                  <a:cubicBezTo>
                    <a:pt x="8824050" y="5527261"/>
                    <a:pt x="9000283" y="5663049"/>
                    <a:pt x="9190877" y="5809283"/>
                  </a:cubicBezTo>
                  <a:cubicBezTo>
                    <a:pt x="9767877" y="6253207"/>
                    <a:pt x="10558970" y="6860339"/>
                    <a:pt x="10620326" y="7638511"/>
                  </a:cubicBezTo>
                  <a:cubicBezTo>
                    <a:pt x="10646434" y="7980595"/>
                    <a:pt x="10515891" y="8317455"/>
                    <a:pt x="10219558" y="8637341"/>
                  </a:cubicBezTo>
                  <a:cubicBezTo>
                    <a:pt x="9971525" y="8905001"/>
                    <a:pt x="9615142" y="9155688"/>
                    <a:pt x="9122993" y="9402458"/>
                  </a:cubicBezTo>
                  <a:cubicBezTo>
                    <a:pt x="8269240" y="9829408"/>
                    <a:pt x="7126985" y="10180631"/>
                    <a:pt x="5967761" y="10538381"/>
                  </a:cubicBezTo>
                  <a:cubicBezTo>
                    <a:pt x="5127224" y="10796901"/>
                    <a:pt x="4244282" y="11068458"/>
                    <a:pt x="3430250" y="11382727"/>
                  </a:cubicBezTo>
                  <a:lnTo>
                    <a:pt x="3339249" y="11419247"/>
                  </a:lnTo>
                  <a:lnTo>
                    <a:pt x="0" y="11419247"/>
                  </a:lnTo>
                  <a:lnTo>
                    <a:pt x="410611" y="11137047"/>
                  </a:lnTo>
                  <a:cubicBezTo>
                    <a:pt x="877630" y="10836969"/>
                    <a:pt x="1387973" y="10569391"/>
                    <a:pt x="1954857" y="10321642"/>
                  </a:cubicBezTo>
                  <a:cubicBezTo>
                    <a:pt x="3148024" y="9800684"/>
                    <a:pt x="4450846" y="9440322"/>
                    <a:pt x="5650540" y="9108684"/>
                  </a:cubicBezTo>
                  <a:cubicBezTo>
                    <a:pt x="6664861" y="8826662"/>
                    <a:pt x="7586498" y="8572058"/>
                    <a:pt x="8232687" y="8284813"/>
                  </a:cubicBezTo>
                  <a:cubicBezTo>
                    <a:pt x="8980701" y="7949259"/>
                    <a:pt x="8993755" y="7722074"/>
                    <a:pt x="8997672" y="7638511"/>
                  </a:cubicBezTo>
                  <a:cubicBezTo>
                    <a:pt x="9021170" y="7205033"/>
                    <a:pt x="8474193" y="6723245"/>
                    <a:pt x="8026430" y="6327629"/>
                  </a:cubicBezTo>
                  <a:cubicBezTo>
                    <a:pt x="7582582" y="5934627"/>
                    <a:pt x="7190951" y="5588627"/>
                    <a:pt x="7275805" y="5240016"/>
                  </a:cubicBezTo>
                  <a:cubicBezTo>
                    <a:pt x="7355436" y="4908378"/>
                    <a:pt x="7684405" y="4497096"/>
                    <a:pt x="8788802" y="4293413"/>
                  </a:cubicBezTo>
                  <a:cubicBezTo>
                    <a:pt x="9408883" y="4179821"/>
                    <a:pt x="10172562" y="4145874"/>
                    <a:pt x="10904910" y="4113232"/>
                  </a:cubicBezTo>
                  <a:cubicBezTo>
                    <a:pt x="12532786" y="4042727"/>
                    <a:pt x="13185502" y="3964386"/>
                    <a:pt x="13069318" y="3682364"/>
                  </a:cubicBezTo>
                  <a:cubicBezTo>
                    <a:pt x="12940082" y="3370311"/>
                    <a:pt x="12714242" y="3229300"/>
                    <a:pt x="12440100" y="3055648"/>
                  </a:cubicBezTo>
                  <a:cubicBezTo>
                    <a:pt x="12105910" y="2845437"/>
                    <a:pt x="11748220" y="2622169"/>
                    <a:pt x="11622899" y="2191301"/>
                  </a:cubicBezTo>
                  <a:cubicBezTo>
                    <a:pt x="11549795" y="1938004"/>
                    <a:pt x="11750831" y="1695151"/>
                    <a:pt x="12190762" y="1470577"/>
                  </a:cubicBezTo>
                  <a:cubicBezTo>
                    <a:pt x="12541924" y="1290396"/>
                    <a:pt x="13058876" y="1116743"/>
                    <a:pt x="13711594" y="952230"/>
                  </a:cubicBezTo>
                  <a:cubicBezTo>
                    <a:pt x="14716778" y="698932"/>
                    <a:pt x="16065290" y="461302"/>
                    <a:pt x="17676196" y="244563"/>
                  </a:cubicBezTo>
                  <a:cubicBezTo>
                    <a:pt x="18356326" y="153167"/>
                    <a:pt x="19022098" y="73848"/>
                    <a:pt x="19621618" y="7423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A1B613F3-4B97-2C2D-4245-7A3FEE414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676" y="1507787"/>
              <a:ext cx="11356782" cy="5350386"/>
            </a:xfrm>
            <a:custGeom>
              <a:avLst/>
              <a:gdLst>
                <a:gd name="connsiteX0" fmla="*/ 18326271 w 18326271"/>
                <a:gd name="connsiteY0" fmla="*/ 0 h 11320874"/>
                <a:gd name="connsiteX1" fmla="*/ 18326271 w 18326271"/>
                <a:gd name="connsiteY1" fmla="*/ 9721 h 11320874"/>
                <a:gd name="connsiteX2" fmla="*/ 18075965 w 18326271"/>
                <a:gd name="connsiteY2" fmla="*/ 38759 h 11320874"/>
                <a:gd name="connsiteX3" fmla="*/ 16586433 w 18326271"/>
                <a:gd name="connsiteY3" fmla="*/ 228947 h 11320874"/>
                <a:gd name="connsiteX4" fmla="*/ 12646293 w 18326271"/>
                <a:gd name="connsiteY4" fmla="*/ 950776 h 11320874"/>
                <a:gd name="connsiteX5" fmla="*/ 10732361 w 18326271"/>
                <a:gd name="connsiteY5" fmla="*/ 2090301 h 11320874"/>
                <a:gd name="connsiteX6" fmla="*/ 11503939 w 18326271"/>
                <a:gd name="connsiteY6" fmla="*/ 2851288 h 11320874"/>
                <a:gd name="connsiteX7" fmla="*/ 12280739 w 18326271"/>
                <a:gd name="connsiteY7" fmla="*/ 3580950 h 11320874"/>
                <a:gd name="connsiteX8" fmla="*/ 11624049 w 18326271"/>
                <a:gd name="connsiteY8" fmla="*/ 4143533 h 11320874"/>
                <a:gd name="connsiteX9" fmla="*/ 9643535 w 18326271"/>
                <a:gd name="connsiteY9" fmla="*/ 4314526 h 11320874"/>
                <a:gd name="connsiteX10" fmla="*/ 7623854 w 18326271"/>
                <a:gd name="connsiteY10" fmla="*/ 4486826 h 11320874"/>
                <a:gd name="connsiteX11" fmla="*/ 6595083 w 18326271"/>
                <a:gd name="connsiteY11" fmla="*/ 5138168 h 11320874"/>
                <a:gd name="connsiteX12" fmla="*/ 7288328 w 18326271"/>
                <a:gd name="connsiteY12" fmla="*/ 5948758 h 11320874"/>
                <a:gd name="connsiteX13" fmla="*/ 8484209 w 18326271"/>
                <a:gd name="connsiteY13" fmla="*/ 7535998 h 11320874"/>
                <a:gd name="connsiteX14" fmla="*/ 7317051 w 18326271"/>
                <a:gd name="connsiteY14" fmla="*/ 8742092 h 11320874"/>
                <a:gd name="connsiteX15" fmla="*/ 4447459 w 18326271"/>
                <a:gd name="connsiteY15" fmla="*/ 9715844 h 11320874"/>
                <a:gd name="connsiteX16" fmla="*/ 285001 w 18326271"/>
                <a:gd name="connsiteY16" fmla="*/ 11239536 h 11320874"/>
                <a:gd name="connsiteX17" fmla="*/ 142245 w 18326271"/>
                <a:gd name="connsiteY17" fmla="*/ 11320874 h 11320874"/>
                <a:gd name="connsiteX18" fmla="*/ 0 w 18326271"/>
                <a:gd name="connsiteY18" fmla="*/ 11320874 h 11320874"/>
                <a:gd name="connsiteX19" fmla="*/ 227877 w 18326271"/>
                <a:gd name="connsiteY19" fmla="*/ 11190623 h 11320874"/>
                <a:gd name="connsiteX20" fmla="*/ 4433097 w 18326271"/>
                <a:gd name="connsiteY20" fmla="*/ 9653190 h 11320874"/>
                <a:gd name="connsiteX21" fmla="*/ 8412404 w 18326271"/>
                <a:gd name="connsiteY21" fmla="*/ 7535998 h 11320874"/>
                <a:gd name="connsiteX22" fmla="*/ 7236106 w 18326271"/>
                <a:gd name="connsiteY22" fmla="*/ 5972253 h 11320874"/>
                <a:gd name="connsiteX23" fmla="*/ 6537639 w 18326271"/>
                <a:gd name="connsiteY23" fmla="*/ 5138168 h 11320874"/>
                <a:gd name="connsiteX24" fmla="*/ 7605576 w 18326271"/>
                <a:gd name="connsiteY24" fmla="*/ 4460719 h 11320874"/>
                <a:gd name="connsiteX25" fmla="*/ 9635701 w 18326271"/>
                <a:gd name="connsiteY25" fmla="*/ 4287115 h 11320874"/>
                <a:gd name="connsiteX26" fmla="*/ 11596633 w 18326271"/>
                <a:gd name="connsiteY26" fmla="*/ 4118731 h 11320874"/>
                <a:gd name="connsiteX27" fmla="*/ 12232433 w 18326271"/>
                <a:gd name="connsiteY27" fmla="*/ 3580950 h 11320874"/>
                <a:gd name="connsiteX28" fmla="*/ 11468689 w 18326271"/>
                <a:gd name="connsiteY28" fmla="*/ 2860425 h 11320874"/>
                <a:gd name="connsiteX29" fmla="*/ 10691889 w 18326271"/>
                <a:gd name="connsiteY29" fmla="*/ 2090301 h 11320874"/>
                <a:gd name="connsiteX30" fmla="*/ 11167109 w 18326271"/>
                <a:gd name="connsiteY30" fmla="*/ 1452010 h 11320874"/>
                <a:gd name="connsiteX31" fmla="*/ 12620181 w 18326271"/>
                <a:gd name="connsiteY31" fmla="*/ 942944 h 11320874"/>
                <a:gd name="connsiteX32" fmla="*/ 16564239 w 18326271"/>
                <a:gd name="connsiteY32" fmla="*/ 222420 h 11320874"/>
                <a:gd name="connsiteX33" fmla="*/ 18052371 w 18326271"/>
                <a:gd name="connsiteY33" fmla="*/ 31888 h 1132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326271" h="11320874">
                  <a:moveTo>
                    <a:pt x="18326271" y="0"/>
                  </a:moveTo>
                  <a:lnTo>
                    <a:pt x="18326271" y="9721"/>
                  </a:lnTo>
                  <a:lnTo>
                    <a:pt x="18075965" y="38759"/>
                  </a:lnTo>
                  <a:cubicBezTo>
                    <a:pt x="17601945" y="94950"/>
                    <a:pt x="17098043" y="158461"/>
                    <a:pt x="16586433" y="228947"/>
                  </a:cubicBezTo>
                  <a:cubicBezTo>
                    <a:pt x="14977999" y="452153"/>
                    <a:pt x="13635897" y="693633"/>
                    <a:pt x="12646293" y="950776"/>
                  </a:cubicBezTo>
                  <a:cubicBezTo>
                    <a:pt x="11280689" y="1305817"/>
                    <a:pt x="10588750" y="1689574"/>
                    <a:pt x="10732361" y="2090301"/>
                  </a:cubicBezTo>
                  <a:cubicBezTo>
                    <a:pt x="10869443" y="2472753"/>
                    <a:pt x="11184081" y="2659410"/>
                    <a:pt x="11503939" y="2851288"/>
                  </a:cubicBezTo>
                  <a:cubicBezTo>
                    <a:pt x="11805521" y="3031419"/>
                    <a:pt x="12101879" y="3210246"/>
                    <a:pt x="12280739" y="3580950"/>
                  </a:cubicBezTo>
                  <a:cubicBezTo>
                    <a:pt x="12407377" y="3840704"/>
                    <a:pt x="12197185" y="4027361"/>
                    <a:pt x="11624049" y="4143533"/>
                  </a:cubicBezTo>
                  <a:cubicBezTo>
                    <a:pt x="11108357" y="4247956"/>
                    <a:pt x="10366807" y="4281894"/>
                    <a:pt x="9643535" y="4314526"/>
                  </a:cubicBezTo>
                  <a:cubicBezTo>
                    <a:pt x="8928095" y="4347158"/>
                    <a:pt x="8181322" y="4381096"/>
                    <a:pt x="7623854" y="4486826"/>
                  </a:cubicBezTo>
                  <a:cubicBezTo>
                    <a:pt x="6981525" y="4609524"/>
                    <a:pt x="6652527" y="4811845"/>
                    <a:pt x="6595083" y="5138168"/>
                  </a:cubicBezTo>
                  <a:cubicBezTo>
                    <a:pt x="6558527" y="5350932"/>
                    <a:pt x="6901886" y="5632876"/>
                    <a:pt x="7288328" y="5948758"/>
                  </a:cubicBezTo>
                  <a:cubicBezTo>
                    <a:pt x="7818381" y="6383421"/>
                    <a:pt x="8475070" y="6919898"/>
                    <a:pt x="8484209" y="7535998"/>
                  </a:cubicBezTo>
                  <a:cubicBezTo>
                    <a:pt x="8490737" y="7965441"/>
                    <a:pt x="8119961" y="8363556"/>
                    <a:pt x="7317051" y="8742092"/>
                  </a:cubicBezTo>
                  <a:cubicBezTo>
                    <a:pt x="6566362" y="9097133"/>
                    <a:pt x="5559784" y="9390825"/>
                    <a:pt x="4447459" y="9715844"/>
                  </a:cubicBezTo>
                  <a:cubicBezTo>
                    <a:pt x="3055094" y="10122607"/>
                    <a:pt x="1548717" y="10562823"/>
                    <a:pt x="285001" y="11239536"/>
                  </a:cubicBezTo>
                  <a:lnTo>
                    <a:pt x="142245" y="11320874"/>
                  </a:lnTo>
                  <a:lnTo>
                    <a:pt x="0" y="11320874"/>
                  </a:lnTo>
                  <a:lnTo>
                    <a:pt x="227877" y="11190623"/>
                  </a:lnTo>
                  <a:cubicBezTo>
                    <a:pt x="1509204" y="10502464"/>
                    <a:pt x="3028982" y="10060687"/>
                    <a:pt x="4433097" y="9653190"/>
                  </a:cubicBezTo>
                  <a:cubicBezTo>
                    <a:pt x="6567666" y="9031868"/>
                    <a:pt x="8420237" y="8492781"/>
                    <a:pt x="8412404" y="7535998"/>
                  </a:cubicBezTo>
                  <a:cubicBezTo>
                    <a:pt x="8405876" y="6935562"/>
                    <a:pt x="7759631" y="6403000"/>
                    <a:pt x="7236106" y="5972253"/>
                  </a:cubicBezTo>
                  <a:cubicBezTo>
                    <a:pt x="6828776" y="5635486"/>
                    <a:pt x="6495861" y="5362680"/>
                    <a:pt x="6537639" y="5138168"/>
                  </a:cubicBezTo>
                  <a:cubicBezTo>
                    <a:pt x="6597694" y="4802707"/>
                    <a:pt x="6950193" y="4586028"/>
                    <a:pt x="7605576" y="4460719"/>
                  </a:cubicBezTo>
                  <a:cubicBezTo>
                    <a:pt x="8169572" y="4353685"/>
                    <a:pt x="8917651" y="4321052"/>
                    <a:pt x="9635701" y="4287115"/>
                  </a:cubicBezTo>
                  <a:cubicBezTo>
                    <a:pt x="10352446" y="4255788"/>
                    <a:pt x="11087469" y="4221850"/>
                    <a:pt x="11596633" y="4118731"/>
                  </a:cubicBezTo>
                  <a:cubicBezTo>
                    <a:pt x="12155407" y="4006476"/>
                    <a:pt x="12352545" y="3832872"/>
                    <a:pt x="12232433" y="3580950"/>
                  </a:cubicBezTo>
                  <a:cubicBezTo>
                    <a:pt x="12057491" y="3215466"/>
                    <a:pt x="11765049" y="3039252"/>
                    <a:pt x="11468689" y="2860425"/>
                  </a:cubicBezTo>
                  <a:cubicBezTo>
                    <a:pt x="11146219" y="2667241"/>
                    <a:pt x="10828971" y="2475363"/>
                    <a:pt x="10691889" y="2090301"/>
                  </a:cubicBezTo>
                  <a:cubicBezTo>
                    <a:pt x="10614861" y="1871010"/>
                    <a:pt x="10781971" y="1656942"/>
                    <a:pt x="11167109" y="1452010"/>
                  </a:cubicBezTo>
                  <a:cubicBezTo>
                    <a:pt x="11494801" y="1277100"/>
                    <a:pt x="11989601" y="1106106"/>
                    <a:pt x="12620181" y="942944"/>
                  </a:cubicBezTo>
                  <a:cubicBezTo>
                    <a:pt x="13611091" y="685801"/>
                    <a:pt x="14954499" y="443016"/>
                    <a:pt x="16564239" y="222420"/>
                  </a:cubicBezTo>
                  <a:cubicBezTo>
                    <a:pt x="17075361" y="151934"/>
                    <a:pt x="17578771" y="88240"/>
                    <a:pt x="18052371" y="3188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grpSp>
          <p:nvGrpSpPr>
            <p:cNvPr id="116" name="Group 25">
              <a:extLst>
                <a:ext uri="{FF2B5EF4-FFF2-40B4-BE49-F238E27FC236}">
                  <a16:creationId xmlns:a16="http://schemas.microsoft.com/office/drawing/2014/main" id="{D325B533-AD53-9068-DADF-B6B5808366C4}"/>
                </a:ext>
              </a:extLst>
            </p:cNvPr>
            <p:cNvGrpSpPr/>
            <p:nvPr/>
          </p:nvGrpSpPr>
          <p:grpSpPr>
            <a:xfrm>
              <a:off x="8097788" y="744030"/>
              <a:ext cx="915635" cy="915635"/>
              <a:chOff x="6203917" y="6068451"/>
              <a:chExt cx="2527366" cy="2527366"/>
            </a:xfrm>
          </p:grpSpPr>
          <p:sp>
            <p:nvSpPr>
              <p:cNvPr id="117" name="Teardrop 26">
                <a:extLst>
                  <a:ext uri="{FF2B5EF4-FFF2-40B4-BE49-F238E27FC236}">
                    <a16:creationId xmlns:a16="http://schemas.microsoft.com/office/drawing/2014/main" id="{8B16ABE3-806B-556E-8A14-3D172DD16432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F2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18" name="Oval 27">
                <a:extLst>
                  <a:ext uri="{FF2B5EF4-FFF2-40B4-BE49-F238E27FC236}">
                    <a16:creationId xmlns:a16="http://schemas.microsoft.com/office/drawing/2014/main" id="{00262B6E-0693-BB62-6B8E-625AB8E6C89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119" name="Picture 2" descr="CE-jelölés – Wikipédia">
              <a:extLst>
                <a:ext uri="{FF2B5EF4-FFF2-40B4-BE49-F238E27FC236}">
                  <a16:creationId xmlns:a16="http://schemas.microsoft.com/office/drawing/2014/main" id="{FDB3136A-D281-6EB9-399E-9B4116E62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747" y="1055626"/>
              <a:ext cx="463512" cy="331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0" name="Group 17">
              <a:extLst>
                <a:ext uri="{FF2B5EF4-FFF2-40B4-BE49-F238E27FC236}">
                  <a16:creationId xmlns:a16="http://schemas.microsoft.com/office/drawing/2014/main" id="{42CF318E-90F4-88C7-4B86-52818EC697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89363" y="5509472"/>
              <a:ext cx="650101" cy="650101"/>
              <a:chOff x="6203917" y="6068451"/>
              <a:chExt cx="2527366" cy="2527366"/>
            </a:xfrm>
          </p:grpSpPr>
          <p:sp>
            <p:nvSpPr>
              <p:cNvPr id="121" name="Teardrop 18">
                <a:extLst>
                  <a:ext uri="{FF2B5EF4-FFF2-40B4-BE49-F238E27FC236}">
                    <a16:creationId xmlns:a16="http://schemas.microsoft.com/office/drawing/2014/main" id="{9B657ED4-FDE8-1162-A3B0-2C5E8D07779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2" name="Oval 19">
                <a:extLst>
                  <a:ext uri="{FF2B5EF4-FFF2-40B4-BE49-F238E27FC236}">
                    <a16:creationId xmlns:a16="http://schemas.microsoft.com/office/drawing/2014/main" id="{64BE7F6A-2EF2-5706-00D6-80C444D5A8CA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23" name="Group 13">
              <a:extLst>
                <a:ext uri="{FF2B5EF4-FFF2-40B4-BE49-F238E27FC236}">
                  <a16:creationId xmlns:a16="http://schemas.microsoft.com/office/drawing/2014/main" id="{EEA40A05-FF58-656C-7B10-EBEBA6B171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9282" y="5861743"/>
              <a:ext cx="649800" cy="649800"/>
              <a:chOff x="6203917" y="6068451"/>
              <a:chExt cx="2527366" cy="2527366"/>
            </a:xfrm>
          </p:grpSpPr>
          <p:sp>
            <p:nvSpPr>
              <p:cNvPr id="124" name="Teardrop 14">
                <a:extLst>
                  <a:ext uri="{FF2B5EF4-FFF2-40B4-BE49-F238E27FC236}">
                    <a16:creationId xmlns:a16="http://schemas.microsoft.com/office/drawing/2014/main" id="{984AFC33-B28B-ACCA-7187-2F34021991E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5" name="Oval 15">
                <a:extLst>
                  <a:ext uri="{FF2B5EF4-FFF2-40B4-BE49-F238E27FC236}">
                    <a16:creationId xmlns:a16="http://schemas.microsoft.com/office/drawing/2014/main" id="{139942FA-B5E6-0341-939D-7E565D5CB56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26" name="TextBox 20">
              <a:extLst>
                <a:ext uri="{FF2B5EF4-FFF2-40B4-BE49-F238E27FC236}">
                  <a16:creationId xmlns:a16="http://schemas.microsoft.com/office/drawing/2014/main" id="{CDA722F5-BF35-4BD8-A010-9B061AA61524}"/>
                </a:ext>
              </a:extLst>
            </p:cNvPr>
            <p:cNvSpPr txBox="1"/>
            <p:nvPr/>
          </p:nvSpPr>
          <p:spPr>
            <a:xfrm>
              <a:off x="1908044" y="5625497"/>
              <a:ext cx="43992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127" name="TextBox 16">
              <a:extLst>
                <a:ext uri="{FF2B5EF4-FFF2-40B4-BE49-F238E27FC236}">
                  <a16:creationId xmlns:a16="http://schemas.microsoft.com/office/drawing/2014/main" id="{EB9476CD-D6E0-E63F-9F65-5BE986C078FB}"/>
                </a:ext>
              </a:extLst>
            </p:cNvPr>
            <p:cNvSpPr txBox="1"/>
            <p:nvPr/>
          </p:nvSpPr>
          <p:spPr>
            <a:xfrm>
              <a:off x="723901" y="5977617"/>
              <a:ext cx="40060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grpSp>
          <p:nvGrpSpPr>
            <p:cNvPr id="128" name="Group 17">
              <a:extLst>
                <a:ext uri="{FF2B5EF4-FFF2-40B4-BE49-F238E27FC236}">
                  <a16:creationId xmlns:a16="http://schemas.microsoft.com/office/drawing/2014/main" id="{B888362E-43A2-2192-A1E4-0A7AAAED58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16392" y="4909292"/>
              <a:ext cx="650101" cy="650101"/>
              <a:chOff x="6203917" y="6068451"/>
              <a:chExt cx="2527366" cy="2527366"/>
            </a:xfrm>
          </p:grpSpPr>
          <p:sp>
            <p:nvSpPr>
              <p:cNvPr id="129" name="Teardrop 18">
                <a:extLst>
                  <a:ext uri="{FF2B5EF4-FFF2-40B4-BE49-F238E27FC236}">
                    <a16:creationId xmlns:a16="http://schemas.microsoft.com/office/drawing/2014/main" id="{7D2C12FB-FF86-EFF0-61DA-2AA1FB4334A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0" name="Oval 19">
                <a:extLst>
                  <a:ext uri="{FF2B5EF4-FFF2-40B4-BE49-F238E27FC236}">
                    <a16:creationId xmlns:a16="http://schemas.microsoft.com/office/drawing/2014/main" id="{590AECD6-86BC-7143-11F1-312B1031FEA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1" name="TextBox 20">
              <a:extLst>
                <a:ext uri="{FF2B5EF4-FFF2-40B4-BE49-F238E27FC236}">
                  <a16:creationId xmlns:a16="http://schemas.microsoft.com/office/drawing/2014/main" id="{3C7BEE85-85E9-AC74-9E52-A31EC72CA3BD}"/>
                </a:ext>
              </a:extLst>
            </p:cNvPr>
            <p:cNvSpPr txBox="1"/>
            <p:nvPr/>
          </p:nvSpPr>
          <p:spPr>
            <a:xfrm>
              <a:off x="5426977" y="5025317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2" name="Group 13">
              <a:extLst>
                <a:ext uri="{FF2B5EF4-FFF2-40B4-BE49-F238E27FC236}">
                  <a16:creationId xmlns:a16="http://schemas.microsoft.com/office/drawing/2014/main" id="{0CC218EA-3525-1479-32C9-36F305D9C4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84492" y="3627915"/>
              <a:ext cx="649800" cy="649800"/>
              <a:chOff x="6203917" y="6068451"/>
              <a:chExt cx="2527366" cy="2527366"/>
            </a:xfrm>
          </p:grpSpPr>
          <p:sp>
            <p:nvSpPr>
              <p:cNvPr id="133" name="Teardrop 14">
                <a:extLst>
                  <a:ext uri="{FF2B5EF4-FFF2-40B4-BE49-F238E27FC236}">
                    <a16:creationId xmlns:a16="http://schemas.microsoft.com/office/drawing/2014/main" id="{E9CEF3D8-114F-8DDA-50E0-E2852F6C7A06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4" name="Oval 15">
                <a:extLst>
                  <a:ext uri="{FF2B5EF4-FFF2-40B4-BE49-F238E27FC236}">
                    <a16:creationId xmlns:a16="http://schemas.microsoft.com/office/drawing/2014/main" id="{A2A936B5-5F83-23EF-6432-D6B5C06D6DE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5" name="TextBox 16">
              <a:extLst>
                <a:ext uri="{FF2B5EF4-FFF2-40B4-BE49-F238E27FC236}">
                  <a16:creationId xmlns:a16="http://schemas.microsoft.com/office/drawing/2014/main" id="{14E9E78C-1AB0-85A9-438A-2BB4E9A93FC8}"/>
                </a:ext>
              </a:extLst>
            </p:cNvPr>
            <p:cNvSpPr txBox="1"/>
            <p:nvPr/>
          </p:nvSpPr>
          <p:spPr>
            <a:xfrm>
              <a:off x="5012920" y="3743791"/>
              <a:ext cx="43298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7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6" name="Group 17">
              <a:extLst>
                <a:ext uri="{FF2B5EF4-FFF2-40B4-BE49-F238E27FC236}">
                  <a16:creationId xmlns:a16="http://schemas.microsoft.com/office/drawing/2014/main" id="{676335EB-55D0-01A4-3D41-706E66FB38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13894" y="2673056"/>
              <a:ext cx="650101" cy="650101"/>
              <a:chOff x="6203917" y="6068451"/>
              <a:chExt cx="2527366" cy="2527366"/>
            </a:xfrm>
          </p:grpSpPr>
          <p:sp>
            <p:nvSpPr>
              <p:cNvPr id="137" name="Teardrop 18">
                <a:extLst>
                  <a:ext uri="{FF2B5EF4-FFF2-40B4-BE49-F238E27FC236}">
                    <a16:creationId xmlns:a16="http://schemas.microsoft.com/office/drawing/2014/main" id="{2FCF5F33-3919-7BD3-F491-87D23B34B470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8" name="Oval 19">
                <a:extLst>
                  <a:ext uri="{FF2B5EF4-FFF2-40B4-BE49-F238E27FC236}">
                    <a16:creationId xmlns:a16="http://schemas.microsoft.com/office/drawing/2014/main" id="{18E854A8-1F39-DCD0-4FB2-FDB598D01DD2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9" name="TextBox 20">
              <a:extLst>
                <a:ext uri="{FF2B5EF4-FFF2-40B4-BE49-F238E27FC236}">
                  <a16:creationId xmlns:a16="http://schemas.microsoft.com/office/drawing/2014/main" id="{F91329B5-7A15-F7EE-8E61-8AA4CD1F228A}"/>
                </a:ext>
              </a:extLst>
            </p:cNvPr>
            <p:cNvSpPr txBox="1"/>
            <p:nvPr/>
          </p:nvSpPr>
          <p:spPr>
            <a:xfrm>
              <a:off x="5624481" y="2789081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8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0" name="Group 17">
              <a:extLst>
                <a:ext uri="{FF2B5EF4-FFF2-40B4-BE49-F238E27FC236}">
                  <a16:creationId xmlns:a16="http://schemas.microsoft.com/office/drawing/2014/main" id="{60E8785D-61E0-F34C-A35F-EFA3CEF0C1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8770" y="1689680"/>
              <a:ext cx="650101" cy="650101"/>
              <a:chOff x="6203917" y="6068451"/>
              <a:chExt cx="2527366" cy="2527366"/>
            </a:xfrm>
          </p:grpSpPr>
          <p:sp>
            <p:nvSpPr>
              <p:cNvPr id="141" name="Teardrop 18">
                <a:extLst>
                  <a:ext uri="{FF2B5EF4-FFF2-40B4-BE49-F238E27FC236}">
                    <a16:creationId xmlns:a16="http://schemas.microsoft.com/office/drawing/2014/main" id="{BB3F7EB7-E0AE-136F-9838-34E843BA629B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2" name="Oval 19">
                <a:extLst>
                  <a:ext uri="{FF2B5EF4-FFF2-40B4-BE49-F238E27FC236}">
                    <a16:creationId xmlns:a16="http://schemas.microsoft.com/office/drawing/2014/main" id="{BEDA698F-FE04-0CEC-A2BB-FA24BE6C224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3" name="TextBox 20">
              <a:extLst>
                <a:ext uri="{FF2B5EF4-FFF2-40B4-BE49-F238E27FC236}">
                  <a16:creationId xmlns:a16="http://schemas.microsoft.com/office/drawing/2014/main" id="{6A1CA6AC-165C-91D9-12D2-1A3C865B74A8}"/>
                </a:ext>
              </a:extLst>
            </p:cNvPr>
            <p:cNvSpPr txBox="1"/>
            <p:nvPr/>
          </p:nvSpPr>
          <p:spPr>
            <a:xfrm>
              <a:off x="7188949" y="1805705"/>
              <a:ext cx="476928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11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4" name="Group 13">
              <a:extLst>
                <a:ext uri="{FF2B5EF4-FFF2-40B4-BE49-F238E27FC236}">
                  <a16:creationId xmlns:a16="http://schemas.microsoft.com/office/drawing/2014/main" id="{75B9EB02-B7FB-8272-0137-B28106B6E5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32366" y="2294170"/>
              <a:ext cx="649800" cy="649800"/>
              <a:chOff x="6203917" y="6068451"/>
              <a:chExt cx="2527366" cy="2527366"/>
            </a:xfrm>
          </p:grpSpPr>
          <p:sp>
            <p:nvSpPr>
              <p:cNvPr id="145" name="Teardrop 14">
                <a:extLst>
                  <a:ext uri="{FF2B5EF4-FFF2-40B4-BE49-F238E27FC236}">
                    <a16:creationId xmlns:a16="http://schemas.microsoft.com/office/drawing/2014/main" id="{2245C7CB-5952-8600-0C5E-CFA53487B62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6" name="Oval 15">
                <a:extLst>
                  <a:ext uri="{FF2B5EF4-FFF2-40B4-BE49-F238E27FC236}">
                    <a16:creationId xmlns:a16="http://schemas.microsoft.com/office/drawing/2014/main" id="{C0CC47EA-5F72-0C04-846A-B1D626574EAF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7" name="TextBox 16">
              <a:extLst>
                <a:ext uri="{FF2B5EF4-FFF2-40B4-BE49-F238E27FC236}">
                  <a16:creationId xmlns:a16="http://schemas.microsoft.com/office/drawing/2014/main" id="{FE0D81FF-0A51-418A-9E39-5F5E632A27AD}"/>
                </a:ext>
              </a:extLst>
            </p:cNvPr>
            <p:cNvSpPr txBox="1"/>
            <p:nvPr/>
          </p:nvSpPr>
          <p:spPr>
            <a:xfrm>
              <a:off x="8311065" y="2410045"/>
              <a:ext cx="53244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</a:t>
              </a:r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8" name="Group 21">
              <a:extLst>
                <a:ext uri="{FF2B5EF4-FFF2-40B4-BE49-F238E27FC236}">
                  <a16:creationId xmlns:a16="http://schemas.microsoft.com/office/drawing/2014/main" id="{B616A25D-B143-3874-D222-4F0CD8114D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78056" y="5253952"/>
              <a:ext cx="649800" cy="649800"/>
              <a:chOff x="6203917" y="6068451"/>
              <a:chExt cx="2527366" cy="2527366"/>
            </a:xfrm>
          </p:grpSpPr>
          <p:sp>
            <p:nvSpPr>
              <p:cNvPr id="149" name="Teardrop 22">
                <a:extLst>
                  <a:ext uri="{FF2B5EF4-FFF2-40B4-BE49-F238E27FC236}">
                    <a16:creationId xmlns:a16="http://schemas.microsoft.com/office/drawing/2014/main" id="{0BAA35B7-773F-FFEB-64EF-B4B652ECC09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0" name="Oval 23">
                <a:extLst>
                  <a:ext uri="{FF2B5EF4-FFF2-40B4-BE49-F238E27FC236}">
                    <a16:creationId xmlns:a16="http://schemas.microsoft.com/office/drawing/2014/main" id="{5769F201-ECCA-BDB4-9208-2C8655DB0CDB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1" name="TextBox 24">
              <a:extLst>
                <a:ext uri="{FF2B5EF4-FFF2-40B4-BE49-F238E27FC236}">
                  <a16:creationId xmlns:a16="http://schemas.microsoft.com/office/drawing/2014/main" id="{C3758CE8-BEE3-FA62-4B97-852CD6146C2D}"/>
                </a:ext>
              </a:extLst>
            </p:cNvPr>
            <p:cNvSpPr txBox="1"/>
            <p:nvPr/>
          </p:nvSpPr>
          <p:spPr>
            <a:xfrm>
              <a:off x="3202379" y="5379096"/>
              <a:ext cx="44686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grpSp>
          <p:nvGrpSpPr>
            <p:cNvPr id="152" name="Group 21">
              <a:extLst>
                <a:ext uri="{FF2B5EF4-FFF2-40B4-BE49-F238E27FC236}">
                  <a16:creationId xmlns:a16="http://schemas.microsoft.com/office/drawing/2014/main" id="{E72F5653-B933-0616-AEAD-87BBAC9215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98894" y="2753648"/>
              <a:ext cx="649800" cy="649800"/>
              <a:chOff x="6203917" y="6068451"/>
              <a:chExt cx="2527366" cy="2527366"/>
            </a:xfrm>
          </p:grpSpPr>
          <p:sp>
            <p:nvSpPr>
              <p:cNvPr id="153" name="Teardrop 22">
                <a:extLst>
                  <a:ext uri="{FF2B5EF4-FFF2-40B4-BE49-F238E27FC236}">
                    <a16:creationId xmlns:a16="http://schemas.microsoft.com/office/drawing/2014/main" id="{A765D544-A8CC-ADAF-8565-BF7A0791420F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4" name="Oval 23">
                <a:extLst>
                  <a:ext uri="{FF2B5EF4-FFF2-40B4-BE49-F238E27FC236}">
                    <a16:creationId xmlns:a16="http://schemas.microsoft.com/office/drawing/2014/main" id="{15DB1B83-E5C3-3CD1-1023-451DAF74778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5" name="TextBox 24">
              <a:extLst>
                <a:ext uri="{FF2B5EF4-FFF2-40B4-BE49-F238E27FC236}">
                  <a16:creationId xmlns:a16="http://schemas.microsoft.com/office/drawing/2014/main" id="{9A7C5376-48CF-D0B4-7028-3634C116039A}"/>
                </a:ext>
              </a:extLst>
            </p:cNvPr>
            <p:cNvSpPr txBox="1"/>
            <p:nvPr/>
          </p:nvSpPr>
          <p:spPr>
            <a:xfrm>
              <a:off x="6811861" y="2889466"/>
              <a:ext cx="495078" cy="41569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9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56" name="Group 13">
              <a:extLst>
                <a:ext uri="{FF2B5EF4-FFF2-40B4-BE49-F238E27FC236}">
                  <a16:creationId xmlns:a16="http://schemas.microsoft.com/office/drawing/2014/main" id="{9C7B197A-9E77-EB87-6D7E-CAB21C7C3E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37594" y="5175918"/>
              <a:ext cx="649800" cy="649800"/>
              <a:chOff x="6203917" y="6068451"/>
              <a:chExt cx="2527366" cy="2527366"/>
            </a:xfrm>
          </p:grpSpPr>
          <p:sp>
            <p:nvSpPr>
              <p:cNvPr id="157" name="Teardrop 14">
                <a:extLst>
                  <a:ext uri="{FF2B5EF4-FFF2-40B4-BE49-F238E27FC236}">
                    <a16:creationId xmlns:a16="http://schemas.microsoft.com/office/drawing/2014/main" id="{0BA8D540-82C1-710C-6ABA-9267C2D33E0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8" name="Oval 15">
                <a:extLst>
                  <a:ext uri="{FF2B5EF4-FFF2-40B4-BE49-F238E27FC236}">
                    <a16:creationId xmlns:a16="http://schemas.microsoft.com/office/drawing/2014/main" id="{965EE28D-9A9F-8996-790B-D0E741B3F740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9" name="TextBox 16">
              <a:extLst>
                <a:ext uri="{FF2B5EF4-FFF2-40B4-BE49-F238E27FC236}">
                  <a16:creationId xmlns:a16="http://schemas.microsoft.com/office/drawing/2014/main" id="{CFB68A0B-0294-2637-137E-886641F7BF36}"/>
                </a:ext>
              </a:extLst>
            </p:cNvPr>
            <p:cNvSpPr txBox="1"/>
            <p:nvPr/>
          </p:nvSpPr>
          <p:spPr>
            <a:xfrm>
              <a:off x="4350987" y="5291793"/>
              <a:ext cx="46305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60" name="Group 21">
              <a:extLst>
                <a:ext uri="{FF2B5EF4-FFF2-40B4-BE49-F238E27FC236}">
                  <a16:creationId xmlns:a16="http://schemas.microsoft.com/office/drawing/2014/main" id="{86852367-DB08-C4E6-47AC-A720F6509D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29724" y="4149642"/>
              <a:ext cx="649800" cy="649800"/>
              <a:chOff x="6203917" y="6068451"/>
              <a:chExt cx="2527366" cy="2527366"/>
            </a:xfrm>
          </p:grpSpPr>
          <p:sp>
            <p:nvSpPr>
              <p:cNvPr id="161" name="Teardrop 22">
                <a:extLst>
                  <a:ext uri="{FF2B5EF4-FFF2-40B4-BE49-F238E27FC236}">
                    <a16:creationId xmlns:a16="http://schemas.microsoft.com/office/drawing/2014/main" id="{A76CE009-F9DC-EDFF-25FB-1337B7175694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62" name="Oval 23">
                <a:extLst>
                  <a:ext uri="{FF2B5EF4-FFF2-40B4-BE49-F238E27FC236}">
                    <a16:creationId xmlns:a16="http://schemas.microsoft.com/office/drawing/2014/main" id="{9047C36F-1F96-2C99-7A52-922755A39BA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63" name="TextBox 24">
              <a:extLst>
                <a:ext uri="{FF2B5EF4-FFF2-40B4-BE49-F238E27FC236}">
                  <a16:creationId xmlns:a16="http://schemas.microsoft.com/office/drawing/2014/main" id="{CE4AA297-41B3-4C2E-A51E-FBB0694A2BA5}"/>
                </a:ext>
              </a:extLst>
            </p:cNvPr>
            <p:cNvSpPr txBox="1"/>
            <p:nvPr/>
          </p:nvSpPr>
          <p:spPr>
            <a:xfrm>
              <a:off x="6050576" y="4274786"/>
              <a:ext cx="45380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82D02E30-97B1-83A7-FF08-FEE1D2A904D2}"/>
              </a:ext>
            </a:extLst>
          </p:cNvPr>
          <p:cNvSpPr txBox="1"/>
          <p:nvPr/>
        </p:nvSpPr>
        <p:spPr>
          <a:xfrm>
            <a:off x="1073497" y="1534546"/>
            <a:ext cx="6014281" cy="486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Alapkérdések tisztázása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Vonatkozó jogi követelmények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Megfelelőségértékelési eljárás kiválasztása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Alapkövetelmények beazonosítása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Előzetes (gyártói) kockázatfelmérés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követelmények, szabványok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Vizsgálatok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BEGYE = </a:t>
            </a:r>
            <a:r>
              <a:rPr lang="hu-HU" sz="2000" spc="-2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minőségbiztosítás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Megfelelőségi nyilatkozat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 véglegesítése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CE jelölés elhelyezése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8E12A75-90D2-701F-6994-C52230651ECE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A          jelölés lépései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58F4FA5-AF1F-FDCA-C35A-55066C36DE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70" t="16325" r="25216" b="45387"/>
          <a:stretch/>
        </p:blipFill>
        <p:spPr>
          <a:xfrm>
            <a:off x="904019" y="101646"/>
            <a:ext cx="1082074" cy="8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69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D9F63CDA-A36E-F9DD-F89B-AA0D887C3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82" t="15293" r="27294" b="46475"/>
          <a:stretch/>
        </p:blipFill>
        <p:spPr>
          <a:xfrm>
            <a:off x="143436" y="724721"/>
            <a:ext cx="8165778" cy="6250207"/>
          </a:xfrm>
          <a:prstGeom prst="rect">
            <a:avLst/>
          </a:prstGeom>
        </p:spPr>
      </p:pic>
      <p:sp>
        <p:nvSpPr>
          <p:cNvPr id="63496" name="Text Box 2"/>
          <p:cNvSpPr txBox="1">
            <a:spLocks noChangeArrowheads="1"/>
          </p:cNvSpPr>
          <p:nvPr/>
        </p:nvSpPr>
        <p:spPr bwMode="auto">
          <a:xfrm>
            <a:off x="6239385" y="1173187"/>
            <a:ext cx="252095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rgbClr val="0070C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szállítható nyomástartó berendezések</a:t>
            </a:r>
          </a:p>
        </p:txBody>
      </p:sp>
      <p:sp>
        <p:nvSpPr>
          <p:cNvPr id="63497" name="Text Box 4"/>
          <p:cNvSpPr txBox="1">
            <a:spLocks noChangeArrowheads="1"/>
          </p:cNvSpPr>
          <p:nvPr/>
        </p:nvSpPr>
        <p:spPr bwMode="auto">
          <a:xfrm>
            <a:off x="1031552" y="2717559"/>
            <a:ext cx="19431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gépek</a:t>
            </a:r>
          </a:p>
        </p:txBody>
      </p:sp>
      <p:sp>
        <p:nvSpPr>
          <p:cNvPr id="63498" name="Text Box 5"/>
          <p:cNvSpPr txBox="1">
            <a:spLocks noChangeArrowheads="1"/>
          </p:cNvSpPr>
          <p:nvPr/>
        </p:nvSpPr>
        <p:spPr bwMode="auto">
          <a:xfrm>
            <a:off x="1031552" y="2243984"/>
            <a:ext cx="1646661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rgbClr val="0070C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kisfeszültségű </a:t>
            </a:r>
            <a:br>
              <a:rPr lang="hu-HU" sz="1600" dirty="0">
                <a:solidFill>
                  <a:srgbClr val="0070C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hu-HU" sz="1600" dirty="0">
                <a:solidFill>
                  <a:srgbClr val="0070C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berendezések</a:t>
            </a:r>
          </a:p>
        </p:txBody>
      </p:sp>
      <p:sp>
        <p:nvSpPr>
          <p:cNvPr id="63499" name="Text Box 6"/>
          <p:cNvSpPr txBox="1">
            <a:spLocks noChangeArrowheads="1"/>
          </p:cNvSpPr>
          <p:nvPr/>
        </p:nvSpPr>
        <p:spPr bwMode="auto">
          <a:xfrm>
            <a:off x="1729500" y="5548504"/>
            <a:ext cx="2025863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elektromágneses </a:t>
            </a:r>
            <a:r>
              <a:rPr lang="hu-HU" sz="1600" dirty="0" err="1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kompabilitás</a:t>
            </a:r>
            <a:endParaRPr lang="hu-HU" sz="1600" dirty="0">
              <a:solidFill>
                <a:schemeClr val="tx2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63500" name="Text Box 7"/>
          <p:cNvSpPr txBox="1">
            <a:spLocks noChangeArrowheads="1"/>
          </p:cNvSpPr>
          <p:nvPr/>
        </p:nvSpPr>
        <p:spPr bwMode="auto">
          <a:xfrm>
            <a:off x="1132469" y="5328290"/>
            <a:ext cx="2159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rgbClr val="0070C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melegvízkazánok</a:t>
            </a:r>
          </a:p>
        </p:txBody>
      </p:sp>
      <p:sp>
        <p:nvSpPr>
          <p:cNvPr id="63501" name="Text Box 8"/>
          <p:cNvSpPr txBox="1">
            <a:spLocks noChangeArrowheads="1"/>
          </p:cNvSpPr>
          <p:nvPr/>
        </p:nvSpPr>
        <p:spPr bwMode="auto">
          <a:xfrm>
            <a:off x="952920" y="2984080"/>
            <a:ext cx="100806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játékok</a:t>
            </a:r>
          </a:p>
        </p:txBody>
      </p:sp>
      <p:sp>
        <p:nvSpPr>
          <p:cNvPr id="63502" name="Text Box 9"/>
          <p:cNvSpPr txBox="1">
            <a:spLocks noChangeArrowheads="1"/>
          </p:cNvSpPr>
          <p:nvPr/>
        </p:nvSpPr>
        <p:spPr bwMode="auto">
          <a:xfrm>
            <a:off x="547898" y="3556510"/>
            <a:ext cx="1664071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egyszerű </a:t>
            </a:r>
            <a:br>
              <a:rPr lang="hu-HU" sz="1600" dirty="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hu-HU" sz="1600" dirty="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nyomástartó </a:t>
            </a:r>
            <a:br>
              <a:rPr lang="hu-HU" sz="1600" dirty="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hu-HU" sz="1600" dirty="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edények</a:t>
            </a:r>
          </a:p>
        </p:txBody>
      </p:sp>
      <p:sp>
        <p:nvSpPr>
          <p:cNvPr id="63503" name="Text Box 10"/>
          <p:cNvSpPr txBox="1">
            <a:spLocks noChangeArrowheads="1"/>
          </p:cNvSpPr>
          <p:nvPr/>
        </p:nvSpPr>
        <p:spPr bwMode="auto">
          <a:xfrm>
            <a:off x="5440834" y="5022063"/>
            <a:ext cx="1800225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egyéni védőeszközök</a:t>
            </a:r>
          </a:p>
        </p:txBody>
      </p:sp>
      <p:sp>
        <p:nvSpPr>
          <p:cNvPr id="63504" name="Text Box 11"/>
          <p:cNvSpPr txBox="1">
            <a:spLocks noChangeArrowheads="1"/>
          </p:cNvSpPr>
          <p:nvPr/>
        </p:nvSpPr>
        <p:spPr bwMode="auto">
          <a:xfrm>
            <a:off x="2598207" y="1139133"/>
            <a:ext cx="1627291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gázfogyasztó készülékek</a:t>
            </a:r>
          </a:p>
        </p:txBody>
      </p:sp>
      <p:sp>
        <p:nvSpPr>
          <p:cNvPr id="63505" name="Text Box 12"/>
          <p:cNvSpPr txBox="1">
            <a:spLocks noChangeArrowheads="1"/>
          </p:cNvSpPr>
          <p:nvPr/>
        </p:nvSpPr>
        <p:spPr bwMode="auto">
          <a:xfrm>
            <a:off x="1609597" y="1918548"/>
            <a:ext cx="230505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rádióberendezések</a:t>
            </a:r>
          </a:p>
        </p:txBody>
      </p:sp>
      <p:sp>
        <p:nvSpPr>
          <p:cNvPr id="63506" name="Text Box 13"/>
          <p:cNvSpPr txBox="1">
            <a:spLocks noChangeArrowheads="1"/>
          </p:cNvSpPr>
          <p:nvPr/>
        </p:nvSpPr>
        <p:spPr bwMode="auto">
          <a:xfrm>
            <a:off x="4861899" y="3476234"/>
            <a:ext cx="338200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nem automatikus mérlegek</a:t>
            </a:r>
          </a:p>
        </p:txBody>
      </p:sp>
      <p:sp>
        <p:nvSpPr>
          <p:cNvPr id="63507" name="Text Box 14"/>
          <p:cNvSpPr txBox="1">
            <a:spLocks noChangeArrowheads="1"/>
          </p:cNvSpPr>
          <p:nvPr/>
        </p:nvSpPr>
        <p:spPr bwMode="auto">
          <a:xfrm>
            <a:off x="913975" y="5067948"/>
            <a:ext cx="201612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mérőeszközök</a:t>
            </a:r>
          </a:p>
        </p:txBody>
      </p:sp>
      <p:sp>
        <p:nvSpPr>
          <p:cNvPr id="63508" name="Text Box 15"/>
          <p:cNvSpPr txBox="1">
            <a:spLocks noChangeArrowheads="1"/>
          </p:cNvSpPr>
          <p:nvPr/>
        </p:nvSpPr>
        <p:spPr bwMode="auto">
          <a:xfrm>
            <a:off x="5374115" y="1839459"/>
            <a:ext cx="2592387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orvostechnikai eszközök</a:t>
            </a:r>
          </a:p>
        </p:txBody>
      </p:sp>
      <p:sp>
        <p:nvSpPr>
          <p:cNvPr id="63509" name="Text Box 16"/>
          <p:cNvSpPr txBox="1">
            <a:spLocks noChangeArrowheads="1"/>
          </p:cNvSpPr>
          <p:nvPr/>
        </p:nvSpPr>
        <p:spPr bwMode="auto">
          <a:xfrm>
            <a:off x="2425274" y="6021720"/>
            <a:ext cx="1800225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rgbClr val="0070C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robbanásbiztos berendezések</a:t>
            </a:r>
          </a:p>
        </p:txBody>
      </p:sp>
      <p:sp>
        <p:nvSpPr>
          <p:cNvPr id="63510" name="Text Box 17"/>
          <p:cNvSpPr txBox="1">
            <a:spLocks noChangeArrowheads="1"/>
          </p:cNvSpPr>
          <p:nvPr/>
        </p:nvSpPr>
        <p:spPr bwMode="auto">
          <a:xfrm>
            <a:off x="4794862" y="3763991"/>
            <a:ext cx="453093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rgbClr val="0070C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aktív beültethető orvostechnikai eszközök</a:t>
            </a:r>
          </a:p>
        </p:txBody>
      </p:sp>
      <p:sp>
        <p:nvSpPr>
          <p:cNvPr id="63511" name="Text Box 18"/>
          <p:cNvSpPr txBox="1">
            <a:spLocks noChangeArrowheads="1"/>
          </p:cNvSpPr>
          <p:nvPr/>
        </p:nvSpPr>
        <p:spPr bwMode="auto">
          <a:xfrm>
            <a:off x="4919183" y="2378902"/>
            <a:ext cx="1728788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rgbClr val="0070C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 vitro diagnosztikai orvostechnikai eszközök</a:t>
            </a:r>
          </a:p>
        </p:txBody>
      </p:sp>
      <p:sp>
        <p:nvSpPr>
          <p:cNvPr id="63512" name="Text Box 19"/>
          <p:cNvSpPr txBox="1">
            <a:spLocks noChangeArrowheads="1"/>
          </p:cNvSpPr>
          <p:nvPr/>
        </p:nvSpPr>
        <p:spPr bwMode="auto">
          <a:xfrm>
            <a:off x="756281" y="3317989"/>
            <a:ext cx="122555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rgbClr val="0070C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felvonók</a:t>
            </a:r>
          </a:p>
        </p:txBody>
      </p:sp>
      <p:sp>
        <p:nvSpPr>
          <p:cNvPr id="63513" name="Text Box 20"/>
          <p:cNvSpPr txBox="1">
            <a:spLocks noChangeArrowheads="1"/>
          </p:cNvSpPr>
          <p:nvPr/>
        </p:nvSpPr>
        <p:spPr bwMode="auto">
          <a:xfrm>
            <a:off x="4861899" y="4093454"/>
            <a:ext cx="4150734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polgári felhasználású robbanóanyagok</a:t>
            </a:r>
          </a:p>
        </p:txBody>
      </p:sp>
      <p:sp>
        <p:nvSpPr>
          <p:cNvPr id="63514" name="Text Box 21"/>
          <p:cNvSpPr txBox="1">
            <a:spLocks noChangeArrowheads="1"/>
          </p:cNvSpPr>
          <p:nvPr/>
        </p:nvSpPr>
        <p:spPr bwMode="auto">
          <a:xfrm>
            <a:off x="1922037" y="1645053"/>
            <a:ext cx="2303462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rgbClr val="0070C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építési termékek</a:t>
            </a:r>
          </a:p>
        </p:txBody>
      </p:sp>
      <p:sp>
        <p:nvSpPr>
          <p:cNvPr id="63515" name="Text Box 22"/>
          <p:cNvSpPr txBox="1">
            <a:spLocks noChangeArrowheads="1"/>
          </p:cNvSpPr>
          <p:nvPr/>
        </p:nvSpPr>
        <p:spPr bwMode="auto">
          <a:xfrm>
            <a:off x="5928981" y="5585393"/>
            <a:ext cx="247570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rgbClr val="0070C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kötélvontatású személyszállító vasutak</a:t>
            </a:r>
          </a:p>
        </p:txBody>
      </p:sp>
      <p:sp>
        <p:nvSpPr>
          <p:cNvPr id="63516" name="Text Box 23"/>
          <p:cNvSpPr txBox="1">
            <a:spLocks noChangeArrowheads="1"/>
          </p:cNvSpPr>
          <p:nvPr/>
        </p:nvSpPr>
        <p:spPr bwMode="auto">
          <a:xfrm>
            <a:off x="5111232" y="4568274"/>
            <a:ext cx="2016125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rgbClr val="0070C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nyomástartó </a:t>
            </a:r>
            <a:br>
              <a:rPr lang="hu-HU" sz="1600" dirty="0">
                <a:solidFill>
                  <a:srgbClr val="0070C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hu-HU" sz="1600" dirty="0">
                <a:solidFill>
                  <a:srgbClr val="0070C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berendezések</a:t>
            </a:r>
          </a:p>
        </p:txBody>
      </p:sp>
      <p:sp>
        <p:nvSpPr>
          <p:cNvPr id="63517" name="Text Box 24"/>
          <p:cNvSpPr txBox="1">
            <a:spLocks noChangeArrowheads="1"/>
          </p:cNvSpPr>
          <p:nvPr/>
        </p:nvSpPr>
        <p:spPr bwMode="auto">
          <a:xfrm>
            <a:off x="729537" y="4373066"/>
            <a:ext cx="1731765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rgbClr val="0070C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kedvtelési célú </a:t>
            </a:r>
            <a:br>
              <a:rPr lang="hu-HU" sz="1600" dirty="0">
                <a:solidFill>
                  <a:srgbClr val="0070C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hu-HU" sz="1600" dirty="0">
                <a:solidFill>
                  <a:srgbClr val="0070C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vízijárművek</a:t>
            </a:r>
          </a:p>
        </p:txBody>
      </p:sp>
      <p:sp>
        <p:nvSpPr>
          <p:cNvPr id="29" name="Text Box 10">
            <a:extLst>
              <a:ext uri="{FF2B5EF4-FFF2-40B4-BE49-F238E27FC236}">
                <a16:creationId xmlns:a16="http://schemas.microsoft.com/office/drawing/2014/main" id="{D9787CD5-5C89-426E-A224-4F03830DF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280" y="6120229"/>
            <a:ext cx="283995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energia használó eszközök</a:t>
            </a:r>
          </a:p>
        </p:txBody>
      </p:sp>
      <p:grpSp>
        <p:nvGrpSpPr>
          <p:cNvPr id="32" name="Group 138">
            <a:extLst>
              <a:ext uri="{FF2B5EF4-FFF2-40B4-BE49-F238E27FC236}">
                <a16:creationId xmlns:a16="http://schemas.microsoft.com/office/drawing/2014/main" id="{00B1D249-2658-4F1F-B677-16AF0117CC8C}"/>
              </a:ext>
            </a:extLst>
          </p:cNvPr>
          <p:cNvGrpSpPr>
            <a:grpSpLocks noChangeAspect="1"/>
          </p:cNvGrpSpPr>
          <p:nvPr/>
        </p:nvGrpSpPr>
        <p:grpSpPr>
          <a:xfrm>
            <a:off x="8360517" y="1120845"/>
            <a:ext cx="3601463" cy="5321908"/>
            <a:chOff x="8704441" y="2571694"/>
            <a:chExt cx="7028256" cy="10385705"/>
          </a:xfrm>
          <a:solidFill>
            <a:srgbClr val="FF9D0D"/>
          </a:solidFill>
        </p:grpSpPr>
        <p:sp>
          <p:nvSpPr>
            <p:cNvPr id="33" name="Shape 34173">
              <a:extLst>
                <a:ext uri="{FF2B5EF4-FFF2-40B4-BE49-F238E27FC236}">
                  <a16:creationId xmlns:a16="http://schemas.microsoft.com/office/drawing/2014/main" id="{1F4B490E-28B0-4832-9520-854713AAAF81}"/>
                </a:ext>
              </a:extLst>
            </p:cNvPr>
            <p:cNvSpPr/>
            <p:nvPr/>
          </p:nvSpPr>
          <p:spPr>
            <a:xfrm>
              <a:off x="8704441" y="4977041"/>
              <a:ext cx="795138" cy="69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6" h="21029" extrusionOk="0">
                  <a:moveTo>
                    <a:pt x="20115" y="12466"/>
                  </a:moveTo>
                  <a:cubicBezTo>
                    <a:pt x="19732" y="10390"/>
                    <a:pt x="17957" y="9059"/>
                    <a:pt x="16157" y="9500"/>
                  </a:cubicBezTo>
                  <a:cubicBezTo>
                    <a:pt x="15676" y="9618"/>
                    <a:pt x="15243" y="9853"/>
                    <a:pt x="14872" y="10171"/>
                  </a:cubicBezTo>
                  <a:lnTo>
                    <a:pt x="17218" y="12800"/>
                  </a:lnTo>
                  <a:cubicBezTo>
                    <a:pt x="17383" y="12986"/>
                    <a:pt x="17387" y="13290"/>
                    <a:pt x="17227" y="13481"/>
                  </a:cubicBezTo>
                  <a:cubicBezTo>
                    <a:pt x="17066" y="13671"/>
                    <a:pt x="16803" y="13676"/>
                    <a:pt x="16637" y="13490"/>
                  </a:cubicBezTo>
                  <a:lnTo>
                    <a:pt x="14268" y="10834"/>
                  </a:lnTo>
                  <a:cubicBezTo>
                    <a:pt x="13652" y="11707"/>
                    <a:pt x="13371" y="12880"/>
                    <a:pt x="13589" y="14063"/>
                  </a:cubicBezTo>
                  <a:cubicBezTo>
                    <a:pt x="13972" y="16139"/>
                    <a:pt x="15747" y="17470"/>
                    <a:pt x="17547" y="17029"/>
                  </a:cubicBezTo>
                  <a:cubicBezTo>
                    <a:pt x="19346" y="16589"/>
                    <a:pt x="20498" y="14541"/>
                    <a:pt x="20115" y="12466"/>
                  </a:cubicBezTo>
                  <a:close/>
                  <a:moveTo>
                    <a:pt x="12445" y="7390"/>
                  </a:moveTo>
                  <a:lnTo>
                    <a:pt x="10862" y="7777"/>
                  </a:lnTo>
                  <a:cubicBezTo>
                    <a:pt x="10683" y="7821"/>
                    <a:pt x="10443" y="7721"/>
                    <a:pt x="10330" y="7554"/>
                  </a:cubicBezTo>
                  <a:lnTo>
                    <a:pt x="9382" y="6156"/>
                  </a:lnTo>
                  <a:lnTo>
                    <a:pt x="7858" y="9354"/>
                  </a:lnTo>
                  <a:cubicBezTo>
                    <a:pt x="7858" y="9354"/>
                    <a:pt x="8237" y="9436"/>
                    <a:pt x="8700" y="9536"/>
                  </a:cubicBezTo>
                  <a:lnTo>
                    <a:pt x="12662" y="8566"/>
                  </a:lnTo>
                  <a:cubicBezTo>
                    <a:pt x="12662" y="8566"/>
                    <a:pt x="12445" y="7390"/>
                    <a:pt x="12445" y="7390"/>
                  </a:cubicBezTo>
                  <a:close/>
                  <a:moveTo>
                    <a:pt x="12276" y="9645"/>
                  </a:moveTo>
                  <a:lnTo>
                    <a:pt x="10649" y="10043"/>
                  </a:lnTo>
                  <a:cubicBezTo>
                    <a:pt x="10837" y="10188"/>
                    <a:pt x="10975" y="10413"/>
                    <a:pt x="11024" y="10676"/>
                  </a:cubicBezTo>
                  <a:lnTo>
                    <a:pt x="11025" y="10675"/>
                  </a:lnTo>
                  <a:cubicBezTo>
                    <a:pt x="11025" y="10675"/>
                    <a:pt x="11166" y="11451"/>
                    <a:pt x="11342" y="12416"/>
                  </a:cubicBezTo>
                  <a:cubicBezTo>
                    <a:pt x="11342" y="12416"/>
                    <a:pt x="12276" y="9645"/>
                    <a:pt x="12276" y="9645"/>
                  </a:cubicBezTo>
                  <a:close/>
                  <a:moveTo>
                    <a:pt x="9392" y="11587"/>
                  </a:moveTo>
                  <a:cubicBezTo>
                    <a:pt x="9392" y="11587"/>
                    <a:pt x="7390" y="11287"/>
                    <a:pt x="6435" y="11138"/>
                  </a:cubicBezTo>
                  <a:lnTo>
                    <a:pt x="5956" y="12381"/>
                  </a:lnTo>
                  <a:cubicBezTo>
                    <a:pt x="6790" y="12920"/>
                    <a:pt x="7454" y="13798"/>
                    <a:pt x="7783" y="14892"/>
                  </a:cubicBezTo>
                  <a:lnTo>
                    <a:pt x="9906" y="14373"/>
                  </a:lnTo>
                  <a:cubicBezTo>
                    <a:pt x="9906" y="14373"/>
                    <a:pt x="9392" y="11587"/>
                    <a:pt x="9392" y="11587"/>
                  </a:cubicBezTo>
                  <a:close/>
                  <a:moveTo>
                    <a:pt x="7320" y="15990"/>
                  </a:moveTo>
                  <a:lnTo>
                    <a:pt x="4073" y="16785"/>
                  </a:lnTo>
                  <a:cubicBezTo>
                    <a:pt x="3848" y="16840"/>
                    <a:pt x="3626" y="16674"/>
                    <a:pt x="3578" y="16414"/>
                  </a:cubicBezTo>
                  <a:cubicBezTo>
                    <a:pt x="3557" y="16296"/>
                    <a:pt x="3576" y="16181"/>
                    <a:pt x="3622" y="16083"/>
                  </a:cubicBezTo>
                  <a:lnTo>
                    <a:pt x="3621" y="16082"/>
                  </a:lnTo>
                  <a:lnTo>
                    <a:pt x="4917" y="12711"/>
                  </a:lnTo>
                  <a:cubicBezTo>
                    <a:pt x="4410" y="12543"/>
                    <a:pt x="3861" y="12510"/>
                    <a:pt x="3309" y="12645"/>
                  </a:cubicBezTo>
                  <a:cubicBezTo>
                    <a:pt x="1510" y="13086"/>
                    <a:pt x="358" y="15133"/>
                    <a:pt x="741" y="17209"/>
                  </a:cubicBezTo>
                  <a:cubicBezTo>
                    <a:pt x="1124" y="19285"/>
                    <a:pt x="2899" y="20615"/>
                    <a:pt x="4699" y="20175"/>
                  </a:cubicBezTo>
                  <a:cubicBezTo>
                    <a:pt x="6388" y="19761"/>
                    <a:pt x="7507" y="17930"/>
                    <a:pt x="7320" y="15990"/>
                  </a:cubicBezTo>
                  <a:close/>
                  <a:moveTo>
                    <a:pt x="4700" y="15647"/>
                  </a:moveTo>
                  <a:lnTo>
                    <a:pt x="7121" y="15055"/>
                  </a:lnTo>
                  <a:cubicBezTo>
                    <a:pt x="6845" y="14210"/>
                    <a:pt x="6329" y="13528"/>
                    <a:pt x="5683" y="13093"/>
                  </a:cubicBezTo>
                  <a:cubicBezTo>
                    <a:pt x="5683" y="13093"/>
                    <a:pt x="4700" y="15647"/>
                    <a:pt x="4700" y="15647"/>
                  </a:cubicBezTo>
                  <a:close/>
                  <a:moveTo>
                    <a:pt x="20768" y="12306"/>
                  </a:moveTo>
                  <a:cubicBezTo>
                    <a:pt x="21228" y="14801"/>
                    <a:pt x="19848" y="17253"/>
                    <a:pt x="17686" y="17782"/>
                  </a:cubicBezTo>
                  <a:cubicBezTo>
                    <a:pt x="15523" y="18311"/>
                    <a:pt x="13397" y="16718"/>
                    <a:pt x="12936" y="14223"/>
                  </a:cubicBezTo>
                  <a:cubicBezTo>
                    <a:pt x="12670" y="12777"/>
                    <a:pt x="13022" y="11346"/>
                    <a:pt x="13786" y="10295"/>
                  </a:cubicBezTo>
                  <a:lnTo>
                    <a:pt x="13180" y="9616"/>
                  </a:lnTo>
                  <a:lnTo>
                    <a:pt x="11655" y="14141"/>
                  </a:lnTo>
                  <a:cubicBezTo>
                    <a:pt x="11845" y="15192"/>
                    <a:pt x="12003" y="16082"/>
                    <a:pt x="12002" y="16116"/>
                  </a:cubicBezTo>
                  <a:cubicBezTo>
                    <a:pt x="11988" y="16676"/>
                    <a:pt x="11582" y="17117"/>
                    <a:pt x="11096" y="17100"/>
                  </a:cubicBezTo>
                  <a:cubicBezTo>
                    <a:pt x="10682" y="17085"/>
                    <a:pt x="10344" y="16743"/>
                    <a:pt x="10261" y="16295"/>
                  </a:cubicBezTo>
                  <a:lnTo>
                    <a:pt x="10260" y="16295"/>
                  </a:lnTo>
                  <a:lnTo>
                    <a:pt x="10079" y="15314"/>
                  </a:lnTo>
                  <a:lnTo>
                    <a:pt x="7974" y="15829"/>
                  </a:lnTo>
                  <a:cubicBezTo>
                    <a:pt x="8237" y="18189"/>
                    <a:pt x="6891" y="20425"/>
                    <a:pt x="4838" y="20928"/>
                  </a:cubicBezTo>
                  <a:cubicBezTo>
                    <a:pt x="2675" y="21457"/>
                    <a:pt x="549" y="19863"/>
                    <a:pt x="88" y="17369"/>
                  </a:cubicBezTo>
                  <a:cubicBezTo>
                    <a:pt x="-372" y="14874"/>
                    <a:pt x="1008" y="12422"/>
                    <a:pt x="3170" y="11892"/>
                  </a:cubicBezTo>
                  <a:cubicBezTo>
                    <a:pt x="3866" y="11722"/>
                    <a:pt x="4557" y="11772"/>
                    <a:pt x="5191" y="12001"/>
                  </a:cubicBezTo>
                  <a:lnTo>
                    <a:pt x="5611" y="10908"/>
                  </a:lnTo>
                  <a:cubicBezTo>
                    <a:pt x="5188" y="10637"/>
                    <a:pt x="4908" y="10111"/>
                    <a:pt x="4924" y="9516"/>
                  </a:cubicBezTo>
                  <a:cubicBezTo>
                    <a:pt x="4931" y="9235"/>
                    <a:pt x="5004" y="8976"/>
                    <a:pt x="5123" y="8753"/>
                  </a:cubicBezTo>
                  <a:lnTo>
                    <a:pt x="5122" y="8753"/>
                  </a:lnTo>
                  <a:lnTo>
                    <a:pt x="7375" y="4249"/>
                  </a:lnTo>
                  <a:lnTo>
                    <a:pt x="7375" y="4250"/>
                  </a:lnTo>
                  <a:cubicBezTo>
                    <a:pt x="7591" y="3700"/>
                    <a:pt x="8076" y="3326"/>
                    <a:pt x="8631" y="3346"/>
                  </a:cubicBezTo>
                  <a:cubicBezTo>
                    <a:pt x="9070" y="3361"/>
                    <a:pt x="9452" y="3620"/>
                    <a:pt x="9685" y="4006"/>
                  </a:cubicBezTo>
                  <a:lnTo>
                    <a:pt x="9686" y="4006"/>
                  </a:lnTo>
                  <a:lnTo>
                    <a:pt x="11018" y="6165"/>
                  </a:lnTo>
                  <a:lnTo>
                    <a:pt x="12915" y="5701"/>
                  </a:lnTo>
                  <a:cubicBezTo>
                    <a:pt x="13275" y="5613"/>
                    <a:pt x="13630" y="5878"/>
                    <a:pt x="13706" y="6294"/>
                  </a:cubicBezTo>
                  <a:cubicBezTo>
                    <a:pt x="13778" y="6683"/>
                    <a:pt x="13580" y="7062"/>
                    <a:pt x="13259" y="7182"/>
                  </a:cubicBezTo>
                  <a:lnTo>
                    <a:pt x="13534" y="8671"/>
                  </a:lnTo>
                  <a:lnTo>
                    <a:pt x="14385" y="9625"/>
                  </a:lnTo>
                  <a:cubicBezTo>
                    <a:pt x="14850" y="9205"/>
                    <a:pt x="15402" y="8898"/>
                    <a:pt x="16018" y="8747"/>
                  </a:cubicBezTo>
                  <a:cubicBezTo>
                    <a:pt x="18181" y="8217"/>
                    <a:pt x="20307" y="9811"/>
                    <a:pt x="20768" y="12306"/>
                  </a:cubicBezTo>
                  <a:close/>
                  <a:moveTo>
                    <a:pt x="8795" y="1859"/>
                  </a:moveTo>
                  <a:cubicBezTo>
                    <a:pt x="8642" y="1027"/>
                    <a:pt x="9102" y="210"/>
                    <a:pt x="9823" y="34"/>
                  </a:cubicBezTo>
                  <a:cubicBezTo>
                    <a:pt x="10543" y="-143"/>
                    <a:pt x="11252" y="388"/>
                    <a:pt x="11406" y="1220"/>
                  </a:cubicBezTo>
                  <a:cubicBezTo>
                    <a:pt x="11559" y="2051"/>
                    <a:pt x="11099" y="2869"/>
                    <a:pt x="10378" y="3045"/>
                  </a:cubicBezTo>
                  <a:cubicBezTo>
                    <a:pt x="9658" y="3222"/>
                    <a:pt x="8949" y="2690"/>
                    <a:pt x="8795" y="185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34" name="Shape 34174">
              <a:extLst>
                <a:ext uri="{FF2B5EF4-FFF2-40B4-BE49-F238E27FC236}">
                  <a16:creationId xmlns:a16="http://schemas.microsoft.com/office/drawing/2014/main" id="{3E4181D2-769F-4655-881D-DEAFE6A6E251}"/>
                </a:ext>
              </a:extLst>
            </p:cNvPr>
            <p:cNvSpPr/>
            <p:nvPr/>
          </p:nvSpPr>
          <p:spPr>
            <a:xfrm>
              <a:off x="13207711" y="5129396"/>
              <a:ext cx="316260" cy="632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4050"/>
                  </a:moveTo>
                  <a:lnTo>
                    <a:pt x="1618" y="4050"/>
                  </a:lnTo>
                  <a:lnTo>
                    <a:pt x="1618" y="17550"/>
                  </a:lnTo>
                  <a:lnTo>
                    <a:pt x="20250" y="17550"/>
                  </a:lnTo>
                  <a:lnTo>
                    <a:pt x="20250" y="4050"/>
                  </a:lnTo>
                  <a:close/>
                  <a:moveTo>
                    <a:pt x="14175" y="2025"/>
                  </a:moveTo>
                  <a:lnTo>
                    <a:pt x="7425" y="2025"/>
                  </a:lnTo>
                  <a:cubicBezTo>
                    <a:pt x="7052" y="2025"/>
                    <a:pt x="6750" y="2176"/>
                    <a:pt x="6750" y="2363"/>
                  </a:cubicBezTo>
                  <a:cubicBezTo>
                    <a:pt x="6750" y="2549"/>
                    <a:pt x="7052" y="2700"/>
                    <a:pt x="7425" y="2700"/>
                  </a:cubicBezTo>
                  <a:lnTo>
                    <a:pt x="14175" y="2700"/>
                  </a:lnTo>
                  <a:cubicBezTo>
                    <a:pt x="14548" y="2700"/>
                    <a:pt x="14850" y="2549"/>
                    <a:pt x="14850" y="2363"/>
                  </a:cubicBezTo>
                  <a:cubicBezTo>
                    <a:pt x="14850" y="2176"/>
                    <a:pt x="14548" y="2025"/>
                    <a:pt x="14175" y="2025"/>
                  </a:cubicBezTo>
                  <a:close/>
                  <a:moveTo>
                    <a:pt x="11475" y="20250"/>
                  </a:moveTo>
                  <a:cubicBezTo>
                    <a:pt x="12593" y="20250"/>
                    <a:pt x="13500" y="19797"/>
                    <a:pt x="13500" y="19238"/>
                  </a:cubicBezTo>
                  <a:cubicBezTo>
                    <a:pt x="13500" y="18678"/>
                    <a:pt x="12593" y="18225"/>
                    <a:pt x="11475" y="18225"/>
                  </a:cubicBezTo>
                  <a:cubicBezTo>
                    <a:pt x="10357" y="18225"/>
                    <a:pt x="9450" y="18678"/>
                    <a:pt x="9450" y="19238"/>
                  </a:cubicBezTo>
                  <a:cubicBezTo>
                    <a:pt x="9450" y="19797"/>
                    <a:pt x="10357" y="20250"/>
                    <a:pt x="11475" y="20250"/>
                  </a:cubicBezTo>
                  <a:close/>
                  <a:moveTo>
                    <a:pt x="18900" y="21600"/>
                  </a:moveTo>
                  <a:lnTo>
                    <a:pt x="2700" y="21600"/>
                  </a:lnTo>
                  <a:cubicBezTo>
                    <a:pt x="1954" y="21600"/>
                    <a:pt x="1279" y="21449"/>
                    <a:pt x="791" y="21205"/>
                  </a:cubicBezTo>
                  <a:cubicBezTo>
                    <a:pt x="302" y="20960"/>
                    <a:pt x="0" y="20623"/>
                    <a:pt x="0" y="20250"/>
                  </a:cubicBezTo>
                  <a:lnTo>
                    <a:pt x="0" y="1350"/>
                  </a:lnTo>
                  <a:cubicBezTo>
                    <a:pt x="0" y="977"/>
                    <a:pt x="302" y="640"/>
                    <a:pt x="791" y="395"/>
                  </a:cubicBezTo>
                  <a:cubicBezTo>
                    <a:pt x="1279" y="151"/>
                    <a:pt x="1954" y="0"/>
                    <a:pt x="2700" y="0"/>
                  </a:cubicBezTo>
                  <a:lnTo>
                    <a:pt x="18900" y="0"/>
                  </a:lnTo>
                  <a:cubicBezTo>
                    <a:pt x="19646" y="0"/>
                    <a:pt x="20321" y="151"/>
                    <a:pt x="20809" y="395"/>
                  </a:cubicBezTo>
                  <a:cubicBezTo>
                    <a:pt x="21298" y="640"/>
                    <a:pt x="21600" y="977"/>
                    <a:pt x="21600" y="1350"/>
                  </a:cubicBezTo>
                  <a:lnTo>
                    <a:pt x="21600" y="20250"/>
                  </a:lnTo>
                  <a:cubicBezTo>
                    <a:pt x="21600" y="20623"/>
                    <a:pt x="21298" y="20960"/>
                    <a:pt x="20809" y="21205"/>
                  </a:cubicBezTo>
                  <a:cubicBezTo>
                    <a:pt x="20321" y="21449"/>
                    <a:pt x="19646" y="21600"/>
                    <a:pt x="1890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35" name="Shape 34175">
              <a:extLst>
                <a:ext uri="{FF2B5EF4-FFF2-40B4-BE49-F238E27FC236}">
                  <a16:creationId xmlns:a16="http://schemas.microsoft.com/office/drawing/2014/main" id="{FAB66259-9FA5-43EF-B82A-FEAFBD0F0DB2}"/>
                </a:ext>
              </a:extLst>
            </p:cNvPr>
            <p:cNvSpPr/>
            <p:nvPr/>
          </p:nvSpPr>
          <p:spPr>
            <a:xfrm>
              <a:off x="13346915" y="6245061"/>
              <a:ext cx="528722" cy="466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448" extrusionOk="0">
                  <a:moveTo>
                    <a:pt x="1162" y="1839"/>
                  </a:moveTo>
                  <a:cubicBezTo>
                    <a:pt x="454" y="1924"/>
                    <a:pt x="-67" y="2640"/>
                    <a:pt x="7" y="3442"/>
                  </a:cubicBezTo>
                  <a:lnTo>
                    <a:pt x="1557" y="20144"/>
                  </a:lnTo>
                  <a:cubicBezTo>
                    <a:pt x="1631" y="20947"/>
                    <a:pt x="2272" y="21524"/>
                    <a:pt x="2980" y="21440"/>
                  </a:cubicBezTo>
                  <a:lnTo>
                    <a:pt x="19632" y="19456"/>
                  </a:lnTo>
                  <a:cubicBezTo>
                    <a:pt x="20339" y="19372"/>
                    <a:pt x="20850" y="18657"/>
                    <a:pt x="20776" y="17855"/>
                  </a:cubicBezTo>
                  <a:lnTo>
                    <a:pt x="20372" y="13497"/>
                  </a:lnTo>
                  <a:lnTo>
                    <a:pt x="15892" y="14031"/>
                  </a:lnTo>
                  <a:cubicBezTo>
                    <a:pt x="15184" y="14115"/>
                    <a:pt x="14553" y="13536"/>
                    <a:pt x="14479" y="12734"/>
                  </a:cubicBezTo>
                  <a:lnTo>
                    <a:pt x="14209" y="9825"/>
                  </a:lnTo>
                  <a:cubicBezTo>
                    <a:pt x="14135" y="9023"/>
                    <a:pt x="14646" y="8308"/>
                    <a:pt x="15353" y="8224"/>
                  </a:cubicBezTo>
                  <a:lnTo>
                    <a:pt x="19833" y="7690"/>
                  </a:lnTo>
                  <a:lnTo>
                    <a:pt x="19497" y="4062"/>
                  </a:lnTo>
                  <a:cubicBezTo>
                    <a:pt x="19422" y="3260"/>
                    <a:pt x="18790" y="2669"/>
                    <a:pt x="18083" y="2754"/>
                  </a:cubicBezTo>
                  <a:lnTo>
                    <a:pt x="17948" y="1305"/>
                  </a:lnTo>
                  <a:cubicBezTo>
                    <a:pt x="17874" y="503"/>
                    <a:pt x="17243" y="-76"/>
                    <a:pt x="16535" y="8"/>
                  </a:cubicBezTo>
                  <a:lnTo>
                    <a:pt x="1162" y="1839"/>
                  </a:lnTo>
                  <a:close/>
                  <a:moveTo>
                    <a:pt x="1930" y="3213"/>
                  </a:moveTo>
                  <a:lnTo>
                    <a:pt x="15381" y="1611"/>
                  </a:lnTo>
                  <a:cubicBezTo>
                    <a:pt x="15381" y="1611"/>
                    <a:pt x="16670" y="1454"/>
                    <a:pt x="16804" y="2906"/>
                  </a:cubicBezTo>
                  <a:lnTo>
                    <a:pt x="2065" y="4661"/>
                  </a:lnTo>
                  <a:cubicBezTo>
                    <a:pt x="1711" y="4704"/>
                    <a:pt x="1401" y="4420"/>
                    <a:pt x="1364" y="4018"/>
                  </a:cubicBezTo>
                  <a:cubicBezTo>
                    <a:pt x="1327" y="3618"/>
                    <a:pt x="1577" y="3255"/>
                    <a:pt x="1930" y="3213"/>
                  </a:cubicBezTo>
                  <a:close/>
                  <a:moveTo>
                    <a:pt x="16055" y="8878"/>
                  </a:moveTo>
                  <a:cubicBezTo>
                    <a:pt x="15347" y="8963"/>
                    <a:pt x="14836" y="9677"/>
                    <a:pt x="14911" y="10479"/>
                  </a:cubicBezTo>
                  <a:lnTo>
                    <a:pt x="15045" y="11928"/>
                  </a:lnTo>
                  <a:cubicBezTo>
                    <a:pt x="15120" y="12730"/>
                    <a:pt x="15751" y="13309"/>
                    <a:pt x="16458" y="13225"/>
                  </a:cubicBezTo>
                  <a:lnTo>
                    <a:pt x="20304" y="12767"/>
                  </a:lnTo>
                  <a:cubicBezTo>
                    <a:pt x="21012" y="12682"/>
                    <a:pt x="21533" y="11966"/>
                    <a:pt x="21459" y="11164"/>
                  </a:cubicBezTo>
                  <a:lnTo>
                    <a:pt x="21324" y="9716"/>
                  </a:lnTo>
                  <a:cubicBezTo>
                    <a:pt x="21250" y="8913"/>
                    <a:pt x="20608" y="8336"/>
                    <a:pt x="19901" y="8420"/>
                  </a:cubicBezTo>
                  <a:lnTo>
                    <a:pt x="16055" y="8878"/>
                  </a:lnTo>
                  <a:close/>
                  <a:moveTo>
                    <a:pt x="16834" y="10250"/>
                  </a:moveTo>
                  <a:cubicBezTo>
                    <a:pt x="17188" y="10208"/>
                    <a:pt x="17508" y="10491"/>
                    <a:pt x="17545" y="10892"/>
                  </a:cubicBezTo>
                  <a:cubicBezTo>
                    <a:pt x="17582" y="11293"/>
                    <a:pt x="17322" y="11657"/>
                    <a:pt x="16968" y="11699"/>
                  </a:cubicBezTo>
                  <a:cubicBezTo>
                    <a:pt x="16614" y="11741"/>
                    <a:pt x="16293" y="11447"/>
                    <a:pt x="16256" y="11046"/>
                  </a:cubicBezTo>
                  <a:cubicBezTo>
                    <a:pt x="16219" y="10644"/>
                    <a:pt x="16480" y="10293"/>
                    <a:pt x="16834" y="1025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36" name="Shape 34176">
              <a:extLst>
                <a:ext uri="{FF2B5EF4-FFF2-40B4-BE49-F238E27FC236}">
                  <a16:creationId xmlns:a16="http://schemas.microsoft.com/office/drawing/2014/main" id="{3443C555-9DAC-4301-BF90-69001B40C361}"/>
                </a:ext>
              </a:extLst>
            </p:cNvPr>
            <p:cNvSpPr/>
            <p:nvPr/>
          </p:nvSpPr>
          <p:spPr>
            <a:xfrm>
              <a:off x="10903238" y="7779831"/>
              <a:ext cx="984814" cy="885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217" extrusionOk="0">
                  <a:moveTo>
                    <a:pt x="16218" y="16859"/>
                  </a:moveTo>
                  <a:lnTo>
                    <a:pt x="3455" y="9002"/>
                  </a:lnTo>
                  <a:lnTo>
                    <a:pt x="7275" y="1347"/>
                  </a:lnTo>
                  <a:lnTo>
                    <a:pt x="20039" y="9205"/>
                  </a:lnTo>
                  <a:cubicBezTo>
                    <a:pt x="20039" y="9205"/>
                    <a:pt x="16218" y="16859"/>
                    <a:pt x="16218" y="16859"/>
                  </a:cubicBezTo>
                  <a:close/>
                  <a:moveTo>
                    <a:pt x="20627" y="8027"/>
                  </a:moveTo>
                  <a:lnTo>
                    <a:pt x="7863" y="170"/>
                  </a:lnTo>
                  <a:cubicBezTo>
                    <a:pt x="7275" y="-192"/>
                    <a:pt x="6536" y="43"/>
                    <a:pt x="6211" y="693"/>
                  </a:cubicBezTo>
                  <a:cubicBezTo>
                    <a:pt x="6211" y="693"/>
                    <a:pt x="1803" y="9525"/>
                    <a:pt x="1814" y="9531"/>
                  </a:cubicBezTo>
                  <a:lnTo>
                    <a:pt x="16683" y="18684"/>
                  </a:lnTo>
                  <a:cubicBezTo>
                    <a:pt x="16694" y="18691"/>
                    <a:pt x="21103" y="9860"/>
                    <a:pt x="21103" y="9860"/>
                  </a:cubicBezTo>
                  <a:cubicBezTo>
                    <a:pt x="21427" y="9210"/>
                    <a:pt x="21214" y="8389"/>
                    <a:pt x="20627" y="8027"/>
                  </a:cubicBezTo>
                  <a:close/>
                  <a:moveTo>
                    <a:pt x="15519" y="21047"/>
                  </a:moveTo>
                  <a:lnTo>
                    <a:pt x="628" y="11880"/>
                  </a:lnTo>
                  <a:cubicBezTo>
                    <a:pt x="40" y="11518"/>
                    <a:pt x="-173" y="10698"/>
                    <a:pt x="152" y="10047"/>
                  </a:cubicBezTo>
                  <a:lnTo>
                    <a:pt x="446" y="9459"/>
                  </a:lnTo>
                  <a:lnTo>
                    <a:pt x="7359" y="13714"/>
                  </a:lnTo>
                  <a:lnTo>
                    <a:pt x="7065" y="14303"/>
                  </a:lnTo>
                  <a:lnTo>
                    <a:pt x="10256" y="16268"/>
                  </a:lnTo>
                  <a:lnTo>
                    <a:pt x="10550" y="15679"/>
                  </a:lnTo>
                  <a:lnTo>
                    <a:pt x="17464" y="19935"/>
                  </a:lnTo>
                  <a:lnTo>
                    <a:pt x="17170" y="20524"/>
                  </a:lnTo>
                  <a:cubicBezTo>
                    <a:pt x="16846" y="21174"/>
                    <a:pt x="16106" y="21408"/>
                    <a:pt x="15519" y="21047"/>
                  </a:cubicBezTo>
                  <a:cubicBezTo>
                    <a:pt x="15519" y="21047"/>
                    <a:pt x="15519" y="21047"/>
                    <a:pt x="15519" y="2104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37" name="Shape 34177">
              <a:extLst>
                <a:ext uri="{FF2B5EF4-FFF2-40B4-BE49-F238E27FC236}">
                  <a16:creationId xmlns:a16="http://schemas.microsoft.com/office/drawing/2014/main" id="{BEF31D06-E879-4F54-B2EA-897E6609BEA7}"/>
                </a:ext>
              </a:extLst>
            </p:cNvPr>
            <p:cNvSpPr/>
            <p:nvPr/>
          </p:nvSpPr>
          <p:spPr>
            <a:xfrm>
              <a:off x="11708307" y="11472461"/>
              <a:ext cx="584792" cy="503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37" y="21600"/>
                  </a:moveTo>
                  <a:cubicBezTo>
                    <a:pt x="7087" y="19915"/>
                    <a:pt x="7254" y="17403"/>
                    <a:pt x="7225" y="15022"/>
                  </a:cubicBezTo>
                  <a:cubicBezTo>
                    <a:pt x="9087" y="15916"/>
                    <a:pt x="11129" y="16612"/>
                    <a:pt x="13235" y="14961"/>
                  </a:cubicBezTo>
                  <a:cubicBezTo>
                    <a:pt x="15319" y="13326"/>
                    <a:pt x="15547" y="10891"/>
                    <a:pt x="15533" y="8574"/>
                  </a:cubicBezTo>
                  <a:cubicBezTo>
                    <a:pt x="17412" y="9482"/>
                    <a:pt x="19470" y="10214"/>
                    <a:pt x="21600" y="8543"/>
                  </a:cubicBezTo>
                  <a:lnTo>
                    <a:pt x="20969" y="7441"/>
                  </a:lnTo>
                  <a:cubicBezTo>
                    <a:pt x="19165" y="8855"/>
                    <a:pt x="17455" y="8115"/>
                    <a:pt x="15526" y="7147"/>
                  </a:cubicBezTo>
                  <a:cubicBezTo>
                    <a:pt x="15470" y="4670"/>
                    <a:pt x="15489" y="2522"/>
                    <a:pt x="17315" y="1092"/>
                  </a:cubicBezTo>
                  <a:lnTo>
                    <a:pt x="16670" y="0"/>
                  </a:lnTo>
                  <a:cubicBezTo>
                    <a:pt x="14521" y="1685"/>
                    <a:pt x="14346" y="4208"/>
                    <a:pt x="14375" y="6589"/>
                  </a:cubicBezTo>
                  <a:cubicBezTo>
                    <a:pt x="12514" y="5696"/>
                    <a:pt x="10476" y="5018"/>
                    <a:pt x="8371" y="6668"/>
                  </a:cubicBezTo>
                  <a:cubicBezTo>
                    <a:pt x="6282" y="8306"/>
                    <a:pt x="6070" y="10724"/>
                    <a:pt x="6085" y="13045"/>
                  </a:cubicBezTo>
                  <a:cubicBezTo>
                    <a:pt x="4204" y="12134"/>
                    <a:pt x="2134" y="11396"/>
                    <a:pt x="0" y="13068"/>
                  </a:cubicBezTo>
                  <a:cubicBezTo>
                    <a:pt x="0" y="13068"/>
                    <a:pt x="641" y="14162"/>
                    <a:pt x="641" y="14162"/>
                  </a:cubicBezTo>
                  <a:cubicBezTo>
                    <a:pt x="2449" y="12745"/>
                    <a:pt x="4156" y="13499"/>
                    <a:pt x="6093" y="14471"/>
                  </a:cubicBezTo>
                  <a:cubicBezTo>
                    <a:pt x="6148" y="16943"/>
                    <a:pt x="6117" y="19084"/>
                    <a:pt x="4295" y="20512"/>
                  </a:cubicBezTo>
                  <a:lnTo>
                    <a:pt x="4937" y="21600"/>
                  </a:lnTo>
                  <a:close/>
                  <a:moveTo>
                    <a:pt x="4054" y="19679"/>
                  </a:moveTo>
                  <a:cubicBezTo>
                    <a:pt x="4369" y="19426"/>
                    <a:pt x="4614" y="19148"/>
                    <a:pt x="4809" y="18844"/>
                  </a:cubicBezTo>
                  <a:cubicBezTo>
                    <a:pt x="4809" y="18844"/>
                    <a:pt x="2134" y="14221"/>
                    <a:pt x="2134" y="14221"/>
                  </a:cubicBezTo>
                  <a:cubicBezTo>
                    <a:pt x="1820" y="14319"/>
                    <a:pt x="1507" y="14483"/>
                    <a:pt x="1188" y="14730"/>
                  </a:cubicBezTo>
                  <a:lnTo>
                    <a:pt x="4054" y="19679"/>
                  </a:lnTo>
                  <a:close/>
                  <a:moveTo>
                    <a:pt x="5303" y="17641"/>
                  </a:moveTo>
                  <a:cubicBezTo>
                    <a:pt x="5447" y="17150"/>
                    <a:pt x="5511" y="16611"/>
                    <a:pt x="5534" y="16026"/>
                  </a:cubicBezTo>
                  <a:lnTo>
                    <a:pt x="4636" y="14466"/>
                  </a:lnTo>
                  <a:cubicBezTo>
                    <a:pt x="4164" y="14273"/>
                    <a:pt x="3712" y="14138"/>
                    <a:pt x="3269" y="14112"/>
                  </a:cubicBezTo>
                  <a:lnTo>
                    <a:pt x="5303" y="17641"/>
                  </a:lnTo>
                  <a:close/>
                  <a:moveTo>
                    <a:pt x="7218" y="13596"/>
                  </a:moveTo>
                  <a:cubicBezTo>
                    <a:pt x="7170" y="11212"/>
                    <a:pt x="7244" y="9148"/>
                    <a:pt x="9015" y="7760"/>
                  </a:cubicBezTo>
                  <a:cubicBezTo>
                    <a:pt x="10800" y="6360"/>
                    <a:pt x="12484" y="7073"/>
                    <a:pt x="14389" y="8027"/>
                  </a:cubicBezTo>
                  <a:cubicBezTo>
                    <a:pt x="14437" y="10403"/>
                    <a:pt x="14371" y="12473"/>
                    <a:pt x="12604" y="13859"/>
                  </a:cubicBezTo>
                  <a:cubicBezTo>
                    <a:pt x="10819" y="15258"/>
                    <a:pt x="9123" y="14549"/>
                    <a:pt x="7218" y="13596"/>
                  </a:cubicBezTo>
                  <a:close/>
                  <a:moveTo>
                    <a:pt x="9128" y="13531"/>
                  </a:moveTo>
                  <a:cubicBezTo>
                    <a:pt x="9683" y="13753"/>
                    <a:pt x="10215" y="13899"/>
                    <a:pt x="10736" y="13922"/>
                  </a:cubicBezTo>
                  <a:lnTo>
                    <a:pt x="8270" y="9693"/>
                  </a:lnTo>
                  <a:cubicBezTo>
                    <a:pt x="8094" y="10262"/>
                    <a:pt x="8018" y="10890"/>
                    <a:pt x="7988" y="11570"/>
                  </a:cubicBezTo>
                  <a:lnTo>
                    <a:pt x="9128" y="13531"/>
                  </a:lnTo>
                  <a:close/>
                  <a:moveTo>
                    <a:pt x="11711" y="13445"/>
                  </a:moveTo>
                  <a:cubicBezTo>
                    <a:pt x="11906" y="13348"/>
                    <a:pt x="12100" y="13226"/>
                    <a:pt x="12298" y="13067"/>
                  </a:cubicBezTo>
                  <a:cubicBezTo>
                    <a:pt x="12398" y="12988"/>
                    <a:pt x="12489" y="12904"/>
                    <a:pt x="12577" y="12819"/>
                  </a:cubicBezTo>
                  <a:lnTo>
                    <a:pt x="9787" y="7934"/>
                  </a:lnTo>
                  <a:cubicBezTo>
                    <a:pt x="9688" y="7998"/>
                    <a:pt x="9589" y="8069"/>
                    <a:pt x="9488" y="8149"/>
                  </a:cubicBezTo>
                  <a:cubicBezTo>
                    <a:pt x="9290" y="8307"/>
                    <a:pt x="9121" y="8474"/>
                    <a:pt x="8972" y="8652"/>
                  </a:cubicBezTo>
                  <a:lnTo>
                    <a:pt x="11711" y="13445"/>
                  </a:lnTo>
                  <a:close/>
                  <a:moveTo>
                    <a:pt x="13407" y="12000"/>
                  </a:moveTo>
                  <a:cubicBezTo>
                    <a:pt x="13611" y="11527"/>
                    <a:pt x="13723" y="11008"/>
                    <a:pt x="13784" y="10444"/>
                  </a:cubicBezTo>
                  <a:lnTo>
                    <a:pt x="12283" y="7830"/>
                  </a:lnTo>
                  <a:cubicBezTo>
                    <a:pt x="11815" y="7685"/>
                    <a:pt x="11363" y="7615"/>
                    <a:pt x="10913" y="7660"/>
                  </a:cubicBezTo>
                  <a:lnTo>
                    <a:pt x="13407" y="12000"/>
                  </a:lnTo>
                  <a:close/>
                  <a:moveTo>
                    <a:pt x="16965" y="7123"/>
                  </a:moveTo>
                  <a:cubicBezTo>
                    <a:pt x="17421" y="7289"/>
                    <a:pt x="17855" y="7394"/>
                    <a:pt x="18279" y="7398"/>
                  </a:cubicBezTo>
                  <a:lnTo>
                    <a:pt x="16261" y="4044"/>
                  </a:lnTo>
                  <a:cubicBezTo>
                    <a:pt x="16133" y="4533"/>
                    <a:pt x="16081" y="5067"/>
                    <a:pt x="16071" y="5642"/>
                  </a:cubicBezTo>
                  <a:lnTo>
                    <a:pt x="16965" y="7123"/>
                  </a:lnTo>
                  <a:close/>
                  <a:moveTo>
                    <a:pt x="19610" y="7085"/>
                  </a:moveTo>
                  <a:cubicBezTo>
                    <a:pt x="19909" y="6982"/>
                    <a:pt x="20208" y="6817"/>
                    <a:pt x="20510" y="6570"/>
                  </a:cubicBezTo>
                  <a:lnTo>
                    <a:pt x="17721" y="1845"/>
                  </a:lnTo>
                  <a:cubicBezTo>
                    <a:pt x="17423" y="2098"/>
                    <a:pt x="17191" y="2376"/>
                    <a:pt x="17007" y="2675"/>
                  </a:cubicBezTo>
                  <a:cubicBezTo>
                    <a:pt x="17007" y="2675"/>
                    <a:pt x="19610" y="7085"/>
                    <a:pt x="19610" y="708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38" name="Shape 34178">
              <a:extLst>
                <a:ext uri="{FF2B5EF4-FFF2-40B4-BE49-F238E27FC236}">
                  <a16:creationId xmlns:a16="http://schemas.microsoft.com/office/drawing/2014/main" id="{AD1374E5-6D9F-46D9-AE7B-8E4D65737A4D}"/>
                </a:ext>
              </a:extLst>
            </p:cNvPr>
            <p:cNvSpPr/>
            <p:nvPr/>
          </p:nvSpPr>
          <p:spPr>
            <a:xfrm>
              <a:off x="14474664" y="3452446"/>
              <a:ext cx="701272" cy="99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extrusionOk="0">
                  <a:moveTo>
                    <a:pt x="6837" y="0"/>
                  </a:moveTo>
                  <a:lnTo>
                    <a:pt x="6304" y="11896"/>
                  </a:lnTo>
                  <a:lnTo>
                    <a:pt x="10115" y="11984"/>
                  </a:lnTo>
                  <a:lnTo>
                    <a:pt x="10387" y="5819"/>
                  </a:lnTo>
                  <a:cubicBezTo>
                    <a:pt x="10807" y="5990"/>
                    <a:pt x="11286" y="6091"/>
                    <a:pt x="11799" y="6080"/>
                  </a:cubicBezTo>
                  <a:cubicBezTo>
                    <a:pt x="12816" y="6059"/>
                    <a:pt x="13721" y="5638"/>
                    <a:pt x="14293" y="5029"/>
                  </a:cubicBezTo>
                  <a:cubicBezTo>
                    <a:pt x="14344" y="4975"/>
                    <a:pt x="14392" y="4920"/>
                    <a:pt x="14437" y="4864"/>
                  </a:cubicBezTo>
                  <a:cubicBezTo>
                    <a:pt x="15870" y="5413"/>
                    <a:pt x="17048" y="6141"/>
                    <a:pt x="17879" y="7040"/>
                  </a:cubicBezTo>
                  <a:cubicBezTo>
                    <a:pt x="19250" y="8523"/>
                    <a:pt x="19623" y="10355"/>
                    <a:pt x="18956" y="12341"/>
                  </a:cubicBezTo>
                  <a:cubicBezTo>
                    <a:pt x="17917" y="15436"/>
                    <a:pt x="14349" y="17736"/>
                    <a:pt x="10109" y="18168"/>
                  </a:cubicBezTo>
                  <a:lnTo>
                    <a:pt x="10109" y="16337"/>
                  </a:lnTo>
                  <a:lnTo>
                    <a:pt x="12811" y="16337"/>
                  </a:lnTo>
                  <a:lnTo>
                    <a:pt x="12811" y="15424"/>
                  </a:lnTo>
                  <a:lnTo>
                    <a:pt x="2958" y="15424"/>
                  </a:lnTo>
                  <a:lnTo>
                    <a:pt x="2958" y="16337"/>
                  </a:lnTo>
                  <a:lnTo>
                    <a:pt x="5665" y="16337"/>
                  </a:lnTo>
                  <a:lnTo>
                    <a:pt x="5665" y="19312"/>
                  </a:lnTo>
                  <a:lnTo>
                    <a:pt x="0" y="19312"/>
                  </a:lnTo>
                  <a:lnTo>
                    <a:pt x="0" y="21600"/>
                  </a:lnTo>
                  <a:lnTo>
                    <a:pt x="15769" y="21600"/>
                  </a:lnTo>
                  <a:lnTo>
                    <a:pt x="15769" y="19312"/>
                  </a:lnTo>
                  <a:lnTo>
                    <a:pt x="11820" y="19312"/>
                  </a:lnTo>
                  <a:cubicBezTo>
                    <a:pt x="16159" y="18468"/>
                    <a:pt x="19703" y="15947"/>
                    <a:pt x="20805" y="12664"/>
                  </a:cubicBezTo>
                  <a:cubicBezTo>
                    <a:pt x="21600" y="10296"/>
                    <a:pt x="21135" y="8089"/>
                    <a:pt x="19462" y="6280"/>
                  </a:cubicBezTo>
                  <a:cubicBezTo>
                    <a:pt x="18352" y="5079"/>
                    <a:pt x="16769" y="4131"/>
                    <a:pt x="14820" y="3462"/>
                  </a:cubicBezTo>
                  <a:cubicBezTo>
                    <a:pt x="14558" y="2431"/>
                    <a:pt x="13305" y="1647"/>
                    <a:pt x="11799" y="1647"/>
                  </a:cubicBezTo>
                  <a:cubicBezTo>
                    <a:pt x="11359" y="1647"/>
                    <a:pt x="10947" y="1715"/>
                    <a:pt x="10568" y="1835"/>
                  </a:cubicBezTo>
                  <a:lnTo>
                    <a:pt x="10642" y="88"/>
                  </a:lnTo>
                  <a:lnTo>
                    <a:pt x="6837" y="0"/>
                  </a:lnTo>
                  <a:close/>
                  <a:moveTo>
                    <a:pt x="11799" y="3017"/>
                  </a:moveTo>
                  <a:cubicBezTo>
                    <a:pt x="12376" y="3012"/>
                    <a:pt x="12879" y="3300"/>
                    <a:pt x="12982" y="3708"/>
                  </a:cubicBezTo>
                  <a:cubicBezTo>
                    <a:pt x="13088" y="4130"/>
                    <a:pt x="12736" y="4539"/>
                    <a:pt x="12167" y="4660"/>
                  </a:cubicBezTo>
                  <a:cubicBezTo>
                    <a:pt x="12051" y="4688"/>
                    <a:pt x="11928" y="4706"/>
                    <a:pt x="11799" y="4706"/>
                  </a:cubicBezTo>
                  <a:cubicBezTo>
                    <a:pt x="11152" y="4706"/>
                    <a:pt x="10625" y="4326"/>
                    <a:pt x="10626" y="3862"/>
                  </a:cubicBezTo>
                  <a:cubicBezTo>
                    <a:pt x="10628" y="3397"/>
                    <a:pt x="11153" y="3023"/>
                    <a:pt x="11799" y="301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39" name="Shape 34179">
              <a:extLst>
                <a:ext uri="{FF2B5EF4-FFF2-40B4-BE49-F238E27FC236}">
                  <a16:creationId xmlns:a16="http://schemas.microsoft.com/office/drawing/2014/main" id="{6E27BEE2-1824-4096-A5C2-BA72067F9D1D}"/>
                </a:ext>
              </a:extLst>
            </p:cNvPr>
            <p:cNvSpPr/>
            <p:nvPr/>
          </p:nvSpPr>
          <p:spPr>
            <a:xfrm>
              <a:off x="13573878" y="4409128"/>
              <a:ext cx="1096094" cy="1213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40" name="Shape 34180">
              <a:extLst>
                <a:ext uri="{FF2B5EF4-FFF2-40B4-BE49-F238E27FC236}">
                  <a16:creationId xmlns:a16="http://schemas.microsoft.com/office/drawing/2014/main" id="{2D793D45-4F14-4DEC-83F5-56C188A9C99F}"/>
                </a:ext>
              </a:extLst>
            </p:cNvPr>
            <p:cNvSpPr/>
            <p:nvPr/>
          </p:nvSpPr>
          <p:spPr>
            <a:xfrm>
              <a:off x="12366664" y="11330119"/>
              <a:ext cx="843804" cy="99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1" h="21329" extrusionOk="0">
                  <a:moveTo>
                    <a:pt x="9479" y="69"/>
                  </a:moveTo>
                  <a:cubicBezTo>
                    <a:pt x="11124" y="274"/>
                    <a:pt x="12739" y="925"/>
                    <a:pt x="14086" y="2032"/>
                  </a:cubicBezTo>
                  <a:cubicBezTo>
                    <a:pt x="15976" y="3586"/>
                    <a:pt x="17010" y="5836"/>
                    <a:pt x="16935" y="8190"/>
                  </a:cubicBezTo>
                  <a:cubicBezTo>
                    <a:pt x="16907" y="10081"/>
                    <a:pt x="16182" y="11891"/>
                    <a:pt x="14858" y="13324"/>
                  </a:cubicBezTo>
                  <a:cubicBezTo>
                    <a:pt x="12857" y="15491"/>
                    <a:pt x="9835" y="16494"/>
                    <a:pt x="6856" y="15992"/>
                  </a:cubicBezTo>
                  <a:cubicBezTo>
                    <a:pt x="491" y="14715"/>
                    <a:pt x="-2156" y="7496"/>
                    <a:pt x="2011" y="2776"/>
                  </a:cubicBezTo>
                  <a:cubicBezTo>
                    <a:pt x="3901" y="635"/>
                    <a:pt x="6739" y="-271"/>
                    <a:pt x="9479" y="69"/>
                  </a:cubicBezTo>
                  <a:close/>
                  <a:moveTo>
                    <a:pt x="16811" y="1700"/>
                  </a:moveTo>
                  <a:cubicBezTo>
                    <a:pt x="18616" y="3812"/>
                    <a:pt x="19444" y="6467"/>
                    <a:pt x="19139" y="9165"/>
                  </a:cubicBezTo>
                  <a:cubicBezTo>
                    <a:pt x="18834" y="11863"/>
                    <a:pt x="17427" y="14284"/>
                    <a:pt x="15191" y="15988"/>
                  </a:cubicBezTo>
                  <a:cubicBezTo>
                    <a:pt x="12662" y="17916"/>
                    <a:pt x="9407" y="18600"/>
                    <a:pt x="6359" y="18040"/>
                  </a:cubicBezTo>
                  <a:cubicBezTo>
                    <a:pt x="5749" y="17929"/>
                    <a:pt x="5143" y="17767"/>
                    <a:pt x="4558" y="17555"/>
                  </a:cubicBezTo>
                  <a:lnTo>
                    <a:pt x="4164" y="19468"/>
                  </a:lnTo>
                  <a:lnTo>
                    <a:pt x="7063" y="20000"/>
                  </a:lnTo>
                  <a:lnTo>
                    <a:pt x="6790" y="21329"/>
                  </a:lnTo>
                  <a:lnTo>
                    <a:pt x="227" y="20124"/>
                  </a:lnTo>
                  <a:lnTo>
                    <a:pt x="500" y="18796"/>
                  </a:lnTo>
                  <a:lnTo>
                    <a:pt x="2757" y="19210"/>
                  </a:lnTo>
                  <a:lnTo>
                    <a:pt x="3219" y="16965"/>
                  </a:lnTo>
                  <a:cubicBezTo>
                    <a:pt x="2951" y="16825"/>
                    <a:pt x="2688" y="16674"/>
                    <a:pt x="2431" y="16511"/>
                  </a:cubicBezTo>
                  <a:cubicBezTo>
                    <a:pt x="2174" y="16349"/>
                    <a:pt x="1928" y="16168"/>
                    <a:pt x="1684" y="15982"/>
                  </a:cubicBezTo>
                  <a:lnTo>
                    <a:pt x="2580" y="14934"/>
                  </a:lnTo>
                  <a:cubicBezTo>
                    <a:pt x="5970" y="17523"/>
                    <a:pt x="10902" y="17523"/>
                    <a:pt x="14300" y="14933"/>
                  </a:cubicBezTo>
                  <a:cubicBezTo>
                    <a:pt x="16239" y="13456"/>
                    <a:pt x="17444" y="11360"/>
                    <a:pt x="17708" y="9021"/>
                  </a:cubicBezTo>
                  <a:cubicBezTo>
                    <a:pt x="17973" y="6682"/>
                    <a:pt x="17267" y="4385"/>
                    <a:pt x="15703" y="2555"/>
                  </a:cubicBezTo>
                  <a:lnTo>
                    <a:pt x="16811" y="1700"/>
                  </a:lnTo>
                  <a:close/>
                  <a:moveTo>
                    <a:pt x="9715" y="1064"/>
                  </a:moveTo>
                  <a:cubicBezTo>
                    <a:pt x="9278" y="996"/>
                    <a:pt x="8832" y="968"/>
                    <a:pt x="8387" y="974"/>
                  </a:cubicBezTo>
                  <a:cubicBezTo>
                    <a:pt x="8460" y="1222"/>
                    <a:pt x="8544" y="1461"/>
                    <a:pt x="8641" y="1699"/>
                  </a:cubicBezTo>
                  <a:cubicBezTo>
                    <a:pt x="8737" y="1936"/>
                    <a:pt x="8846" y="2172"/>
                    <a:pt x="8962" y="2399"/>
                  </a:cubicBezTo>
                  <a:cubicBezTo>
                    <a:pt x="9289" y="2208"/>
                    <a:pt x="9627" y="2028"/>
                    <a:pt x="9967" y="1859"/>
                  </a:cubicBezTo>
                  <a:cubicBezTo>
                    <a:pt x="10307" y="1689"/>
                    <a:pt x="10645" y="1529"/>
                    <a:pt x="10997" y="1382"/>
                  </a:cubicBezTo>
                  <a:cubicBezTo>
                    <a:pt x="10579" y="1244"/>
                    <a:pt x="10153" y="1132"/>
                    <a:pt x="9715" y="1064"/>
                  </a:cubicBezTo>
                  <a:close/>
                  <a:moveTo>
                    <a:pt x="12202" y="1889"/>
                  </a:moveTo>
                  <a:cubicBezTo>
                    <a:pt x="11715" y="2060"/>
                    <a:pt x="11237" y="2254"/>
                    <a:pt x="10773" y="2470"/>
                  </a:cubicBezTo>
                  <a:cubicBezTo>
                    <a:pt x="10309" y="2687"/>
                    <a:pt x="9856" y="2925"/>
                    <a:pt x="9417" y="3184"/>
                  </a:cubicBezTo>
                  <a:cubicBezTo>
                    <a:pt x="9617" y="3488"/>
                    <a:pt x="9841" y="3788"/>
                    <a:pt x="10079" y="4067"/>
                  </a:cubicBezTo>
                  <a:cubicBezTo>
                    <a:pt x="10318" y="4345"/>
                    <a:pt x="10571" y="4610"/>
                    <a:pt x="10847" y="4861"/>
                  </a:cubicBezTo>
                  <a:lnTo>
                    <a:pt x="13083" y="2442"/>
                  </a:lnTo>
                  <a:cubicBezTo>
                    <a:pt x="12944" y="2342"/>
                    <a:pt x="12798" y="2240"/>
                    <a:pt x="12652" y="2149"/>
                  </a:cubicBezTo>
                  <a:cubicBezTo>
                    <a:pt x="12506" y="2059"/>
                    <a:pt x="12354" y="1969"/>
                    <a:pt x="12202" y="1889"/>
                  </a:cubicBezTo>
                  <a:close/>
                  <a:moveTo>
                    <a:pt x="7362" y="1000"/>
                  </a:moveTo>
                  <a:cubicBezTo>
                    <a:pt x="6540" y="1111"/>
                    <a:pt x="5754" y="1343"/>
                    <a:pt x="5029" y="1689"/>
                  </a:cubicBezTo>
                  <a:cubicBezTo>
                    <a:pt x="4305" y="2035"/>
                    <a:pt x="3644" y="2485"/>
                    <a:pt x="3064" y="3041"/>
                  </a:cubicBezTo>
                  <a:lnTo>
                    <a:pt x="5529" y="5074"/>
                  </a:lnTo>
                  <a:cubicBezTo>
                    <a:pt x="5922" y="4671"/>
                    <a:pt x="6339" y="4283"/>
                    <a:pt x="6773" y="3923"/>
                  </a:cubicBezTo>
                  <a:cubicBezTo>
                    <a:pt x="7206" y="3564"/>
                    <a:pt x="7655" y="3227"/>
                    <a:pt x="8126" y="2912"/>
                  </a:cubicBezTo>
                  <a:cubicBezTo>
                    <a:pt x="7964" y="2608"/>
                    <a:pt x="7819" y="2296"/>
                    <a:pt x="7690" y="1976"/>
                  </a:cubicBezTo>
                  <a:cubicBezTo>
                    <a:pt x="7561" y="1655"/>
                    <a:pt x="7454" y="1336"/>
                    <a:pt x="7362" y="1000"/>
                  </a:cubicBezTo>
                  <a:close/>
                  <a:moveTo>
                    <a:pt x="13806" y="3027"/>
                  </a:moveTo>
                  <a:lnTo>
                    <a:pt x="11570" y="5446"/>
                  </a:lnTo>
                  <a:cubicBezTo>
                    <a:pt x="11852" y="5649"/>
                    <a:pt x="12144" y="5840"/>
                    <a:pt x="12449" y="6011"/>
                  </a:cubicBezTo>
                  <a:cubicBezTo>
                    <a:pt x="12752" y="6182"/>
                    <a:pt x="13064" y="6332"/>
                    <a:pt x="13387" y="6469"/>
                  </a:cubicBezTo>
                  <a:cubicBezTo>
                    <a:pt x="13602" y="6013"/>
                    <a:pt x="13798" y="5550"/>
                    <a:pt x="13963" y="5077"/>
                  </a:cubicBezTo>
                  <a:cubicBezTo>
                    <a:pt x="14128" y="4603"/>
                    <a:pt x="14273" y="4122"/>
                    <a:pt x="14386" y="3633"/>
                  </a:cubicBezTo>
                  <a:cubicBezTo>
                    <a:pt x="14296" y="3528"/>
                    <a:pt x="14195" y="3418"/>
                    <a:pt x="14098" y="3318"/>
                  </a:cubicBezTo>
                  <a:cubicBezTo>
                    <a:pt x="14001" y="3218"/>
                    <a:pt x="13909" y="3123"/>
                    <a:pt x="13806" y="3027"/>
                  </a:cubicBezTo>
                  <a:close/>
                  <a:moveTo>
                    <a:pt x="15097" y="4643"/>
                  </a:moveTo>
                  <a:cubicBezTo>
                    <a:pt x="14989" y="5011"/>
                    <a:pt x="14872" y="5369"/>
                    <a:pt x="14735" y="5729"/>
                  </a:cubicBezTo>
                  <a:cubicBezTo>
                    <a:pt x="14598" y="6089"/>
                    <a:pt x="14440" y="6449"/>
                    <a:pt x="14276" y="6798"/>
                  </a:cubicBezTo>
                  <a:cubicBezTo>
                    <a:pt x="14551" y="6884"/>
                    <a:pt x="14842" y="6953"/>
                    <a:pt x="15125" y="7013"/>
                  </a:cubicBezTo>
                  <a:cubicBezTo>
                    <a:pt x="15409" y="7074"/>
                    <a:pt x="15688" y="7122"/>
                    <a:pt x="15977" y="7158"/>
                  </a:cubicBezTo>
                  <a:cubicBezTo>
                    <a:pt x="15915" y="6710"/>
                    <a:pt x="15813" y="6274"/>
                    <a:pt x="15666" y="5853"/>
                  </a:cubicBezTo>
                  <a:cubicBezTo>
                    <a:pt x="15519" y="5432"/>
                    <a:pt x="15324" y="5029"/>
                    <a:pt x="15097" y="4643"/>
                  </a:cubicBezTo>
                  <a:close/>
                  <a:moveTo>
                    <a:pt x="8606" y="3701"/>
                  </a:moveTo>
                  <a:cubicBezTo>
                    <a:pt x="8180" y="3989"/>
                    <a:pt x="7775" y="4303"/>
                    <a:pt x="7382" y="4630"/>
                  </a:cubicBezTo>
                  <a:cubicBezTo>
                    <a:pt x="6990" y="4957"/>
                    <a:pt x="6609" y="5294"/>
                    <a:pt x="6252" y="5658"/>
                  </a:cubicBezTo>
                  <a:lnTo>
                    <a:pt x="8448" y="7464"/>
                  </a:lnTo>
                  <a:lnTo>
                    <a:pt x="10216" y="5542"/>
                  </a:lnTo>
                  <a:cubicBezTo>
                    <a:pt x="9905" y="5266"/>
                    <a:pt x="9620" y="4976"/>
                    <a:pt x="9351" y="4670"/>
                  </a:cubicBezTo>
                  <a:cubicBezTo>
                    <a:pt x="9081" y="4363"/>
                    <a:pt x="8831" y="4036"/>
                    <a:pt x="8606" y="3701"/>
                  </a:cubicBezTo>
                  <a:close/>
                  <a:moveTo>
                    <a:pt x="2433" y="3721"/>
                  </a:moveTo>
                  <a:cubicBezTo>
                    <a:pt x="1932" y="4341"/>
                    <a:pt x="1546" y="5031"/>
                    <a:pt x="1284" y="5757"/>
                  </a:cubicBezTo>
                  <a:cubicBezTo>
                    <a:pt x="1022" y="6483"/>
                    <a:pt x="879" y="7253"/>
                    <a:pt x="878" y="8036"/>
                  </a:cubicBezTo>
                  <a:cubicBezTo>
                    <a:pt x="1138" y="8064"/>
                    <a:pt x="1405" y="8097"/>
                    <a:pt x="1661" y="8144"/>
                  </a:cubicBezTo>
                  <a:cubicBezTo>
                    <a:pt x="2118" y="8228"/>
                    <a:pt x="2562" y="8343"/>
                    <a:pt x="3001" y="8485"/>
                  </a:cubicBezTo>
                  <a:cubicBezTo>
                    <a:pt x="3265" y="8000"/>
                    <a:pt x="3553" y="7531"/>
                    <a:pt x="3870" y="7076"/>
                  </a:cubicBezTo>
                  <a:cubicBezTo>
                    <a:pt x="4187" y="6619"/>
                    <a:pt x="4542" y="6181"/>
                    <a:pt x="4910" y="5757"/>
                  </a:cubicBezTo>
                  <a:lnTo>
                    <a:pt x="2433" y="3721"/>
                  </a:lnTo>
                  <a:close/>
                  <a:moveTo>
                    <a:pt x="10939" y="6126"/>
                  </a:moveTo>
                  <a:lnTo>
                    <a:pt x="9169" y="8060"/>
                  </a:lnTo>
                  <a:lnTo>
                    <a:pt x="11249" y="9761"/>
                  </a:lnTo>
                  <a:cubicBezTo>
                    <a:pt x="11579" y="9378"/>
                    <a:pt x="11885" y="8986"/>
                    <a:pt x="12172" y="8576"/>
                  </a:cubicBezTo>
                  <a:cubicBezTo>
                    <a:pt x="12459" y="8166"/>
                    <a:pt x="12721" y="7741"/>
                    <a:pt x="12963" y="7306"/>
                  </a:cubicBezTo>
                  <a:cubicBezTo>
                    <a:pt x="12603" y="7149"/>
                    <a:pt x="12253" y="6964"/>
                    <a:pt x="11915" y="6769"/>
                  </a:cubicBezTo>
                  <a:cubicBezTo>
                    <a:pt x="11577" y="6573"/>
                    <a:pt x="11251" y="6358"/>
                    <a:pt x="10939" y="6126"/>
                  </a:cubicBezTo>
                  <a:close/>
                  <a:moveTo>
                    <a:pt x="13849" y="7647"/>
                  </a:moveTo>
                  <a:cubicBezTo>
                    <a:pt x="13586" y="8127"/>
                    <a:pt x="13297" y="8593"/>
                    <a:pt x="12982" y="9045"/>
                  </a:cubicBezTo>
                  <a:cubicBezTo>
                    <a:pt x="12667" y="9497"/>
                    <a:pt x="12334" y="9936"/>
                    <a:pt x="11969" y="10357"/>
                  </a:cubicBezTo>
                  <a:lnTo>
                    <a:pt x="14436" y="12379"/>
                  </a:lnTo>
                  <a:cubicBezTo>
                    <a:pt x="14933" y="11764"/>
                    <a:pt x="15319" y="11085"/>
                    <a:pt x="15581" y="10366"/>
                  </a:cubicBezTo>
                  <a:cubicBezTo>
                    <a:pt x="15842" y="9647"/>
                    <a:pt x="15976" y="8886"/>
                    <a:pt x="15982" y="8110"/>
                  </a:cubicBezTo>
                  <a:cubicBezTo>
                    <a:pt x="15743" y="8082"/>
                    <a:pt x="15506" y="8058"/>
                    <a:pt x="15271" y="8015"/>
                  </a:cubicBezTo>
                  <a:cubicBezTo>
                    <a:pt x="15030" y="7970"/>
                    <a:pt x="14788" y="7908"/>
                    <a:pt x="14551" y="7847"/>
                  </a:cubicBezTo>
                  <a:cubicBezTo>
                    <a:pt x="14314" y="7786"/>
                    <a:pt x="14080" y="7724"/>
                    <a:pt x="13849" y="7647"/>
                  </a:cubicBezTo>
                  <a:close/>
                  <a:moveTo>
                    <a:pt x="5621" y="6339"/>
                  </a:moveTo>
                  <a:cubicBezTo>
                    <a:pt x="5287" y="6724"/>
                    <a:pt x="4981" y="7134"/>
                    <a:pt x="4692" y="7547"/>
                  </a:cubicBezTo>
                  <a:cubicBezTo>
                    <a:pt x="4403" y="7961"/>
                    <a:pt x="4130" y="8387"/>
                    <a:pt x="3887" y="8826"/>
                  </a:cubicBezTo>
                  <a:cubicBezTo>
                    <a:pt x="4272" y="8990"/>
                    <a:pt x="4648" y="9168"/>
                    <a:pt x="5008" y="9376"/>
                  </a:cubicBezTo>
                  <a:cubicBezTo>
                    <a:pt x="5368" y="9585"/>
                    <a:pt x="5718" y="9817"/>
                    <a:pt x="6049" y="10067"/>
                  </a:cubicBezTo>
                  <a:lnTo>
                    <a:pt x="7817" y="8145"/>
                  </a:lnTo>
                  <a:lnTo>
                    <a:pt x="5621" y="6339"/>
                  </a:lnTo>
                  <a:close/>
                  <a:moveTo>
                    <a:pt x="8538" y="8741"/>
                  </a:moveTo>
                  <a:lnTo>
                    <a:pt x="6770" y="10663"/>
                  </a:lnTo>
                  <a:cubicBezTo>
                    <a:pt x="7059" y="10924"/>
                    <a:pt x="7330" y="11201"/>
                    <a:pt x="7582" y="11489"/>
                  </a:cubicBezTo>
                  <a:cubicBezTo>
                    <a:pt x="7834" y="11777"/>
                    <a:pt x="8064" y="12076"/>
                    <a:pt x="8278" y="12390"/>
                  </a:cubicBezTo>
                  <a:cubicBezTo>
                    <a:pt x="8700" y="12103"/>
                    <a:pt x="9109" y="11798"/>
                    <a:pt x="9499" y="11473"/>
                  </a:cubicBezTo>
                  <a:cubicBezTo>
                    <a:pt x="9889" y="11147"/>
                    <a:pt x="10262" y="10804"/>
                    <a:pt x="10617" y="10442"/>
                  </a:cubicBezTo>
                  <a:lnTo>
                    <a:pt x="8538" y="8741"/>
                  </a:lnTo>
                  <a:close/>
                  <a:moveTo>
                    <a:pt x="1798" y="9132"/>
                  </a:moveTo>
                  <a:cubicBezTo>
                    <a:pt x="1535" y="9075"/>
                    <a:pt x="1275" y="9033"/>
                    <a:pt x="1007" y="8999"/>
                  </a:cubicBezTo>
                  <a:cubicBezTo>
                    <a:pt x="1062" y="9423"/>
                    <a:pt x="1148" y="9837"/>
                    <a:pt x="1280" y="10238"/>
                  </a:cubicBezTo>
                  <a:cubicBezTo>
                    <a:pt x="1412" y="10638"/>
                    <a:pt x="1583" y="11018"/>
                    <a:pt x="1786" y="11388"/>
                  </a:cubicBezTo>
                  <a:cubicBezTo>
                    <a:pt x="1891" y="11037"/>
                    <a:pt x="2008" y="10691"/>
                    <a:pt x="2139" y="10348"/>
                  </a:cubicBezTo>
                  <a:cubicBezTo>
                    <a:pt x="2270" y="10005"/>
                    <a:pt x="2418" y="9667"/>
                    <a:pt x="2574" y="9334"/>
                  </a:cubicBezTo>
                  <a:cubicBezTo>
                    <a:pt x="2319" y="9257"/>
                    <a:pt x="2059" y="9189"/>
                    <a:pt x="1798" y="9132"/>
                  </a:cubicBezTo>
                  <a:close/>
                  <a:moveTo>
                    <a:pt x="11338" y="11038"/>
                  </a:moveTo>
                  <a:cubicBezTo>
                    <a:pt x="10948" y="11437"/>
                    <a:pt x="10541" y="11810"/>
                    <a:pt x="10111" y="12167"/>
                  </a:cubicBezTo>
                  <a:cubicBezTo>
                    <a:pt x="9681" y="12525"/>
                    <a:pt x="9224" y="12866"/>
                    <a:pt x="8757" y="13179"/>
                  </a:cubicBezTo>
                  <a:cubicBezTo>
                    <a:pt x="8923" y="13483"/>
                    <a:pt x="9075" y="13796"/>
                    <a:pt x="9206" y="14117"/>
                  </a:cubicBezTo>
                  <a:cubicBezTo>
                    <a:pt x="9337" y="14439"/>
                    <a:pt x="9449" y="14769"/>
                    <a:pt x="9544" y="15106"/>
                  </a:cubicBezTo>
                  <a:cubicBezTo>
                    <a:pt x="10358" y="14993"/>
                    <a:pt x="11133" y="14757"/>
                    <a:pt x="11852" y="14413"/>
                  </a:cubicBezTo>
                  <a:cubicBezTo>
                    <a:pt x="12571" y="14068"/>
                    <a:pt x="13229" y="13610"/>
                    <a:pt x="13805" y="13059"/>
                  </a:cubicBezTo>
                  <a:lnTo>
                    <a:pt x="11338" y="11038"/>
                  </a:lnTo>
                  <a:close/>
                  <a:moveTo>
                    <a:pt x="3466" y="9652"/>
                  </a:moveTo>
                  <a:cubicBezTo>
                    <a:pt x="3255" y="10099"/>
                    <a:pt x="3068" y="10559"/>
                    <a:pt x="2906" y="11023"/>
                  </a:cubicBezTo>
                  <a:cubicBezTo>
                    <a:pt x="2744" y="11488"/>
                    <a:pt x="2612" y="11967"/>
                    <a:pt x="2500" y="12447"/>
                  </a:cubicBezTo>
                  <a:cubicBezTo>
                    <a:pt x="2606" y="12576"/>
                    <a:pt x="2712" y="12693"/>
                    <a:pt x="2827" y="12816"/>
                  </a:cubicBezTo>
                  <a:cubicBezTo>
                    <a:pt x="2943" y="12939"/>
                    <a:pt x="3067" y="13064"/>
                    <a:pt x="3192" y="13180"/>
                  </a:cubicBezTo>
                  <a:lnTo>
                    <a:pt x="5416" y="10759"/>
                  </a:lnTo>
                  <a:cubicBezTo>
                    <a:pt x="5115" y="10538"/>
                    <a:pt x="4810" y="10332"/>
                    <a:pt x="4484" y="10148"/>
                  </a:cubicBezTo>
                  <a:cubicBezTo>
                    <a:pt x="4158" y="9964"/>
                    <a:pt x="3813" y="9796"/>
                    <a:pt x="3466" y="9652"/>
                  </a:cubicBezTo>
                  <a:close/>
                  <a:moveTo>
                    <a:pt x="6136" y="11355"/>
                  </a:moveTo>
                  <a:lnTo>
                    <a:pt x="3901" y="13774"/>
                  </a:lnTo>
                  <a:cubicBezTo>
                    <a:pt x="4016" y="13856"/>
                    <a:pt x="4137" y="13929"/>
                    <a:pt x="4256" y="14005"/>
                  </a:cubicBezTo>
                  <a:cubicBezTo>
                    <a:pt x="4376" y="14081"/>
                    <a:pt x="4502" y="14158"/>
                    <a:pt x="4626" y="14228"/>
                  </a:cubicBezTo>
                  <a:cubicBezTo>
                    <a:pt x="5123" y="14054"/>
                    <a:pt x="5608" y="13859"/>
                    <a:pt x="6082" y="13639"/>
                  </a:cubicBezTo>
                  <a:cubicBezTo>
                    <a:pt x="6556" y="13419"/>
                    <a:pt x="7019" y="13171"/>
                    <a:pt x="7466" y="12906"/>
                  </a:cubicBezTo>
                  <a:cubicBezTo>
                    <a:pt x="7279" y="12625"/>
                    <a:pt x="7074" y="12352"/>
                    <a:pt x="6853" y="12093"/>
                  </a:cubicBezTo>
                  <a:cubicBezTo>
                    <a:pt x="6632" y="11833"/>
                    <a:pt x="6391" y="11591"/>
                    <a:pt x="6136" y="11355"/>
                  </a:cubicBezTo>
                  <a:close/>
                  <a:moveTo>
                    <a:pt x="7934" y="13694"/>
                  </a:moveTo>
                  <a:cubicBezTo>
                    <a:pt x="7591" y="13896"/>
                    <a:pt x="7243" y="14084"/>
                    <a:pt x="6885" y="14262"/>
                  </a:cubicBezTo>
                  <a:cubicBezTo>
                    <a:pt x="6527" y="14440"/>
                    <a:pt x="6160" y="14609"/>
                    <a:pt x="5788" y="14762"/>
                  </a:cubicBezTo>
                  <a:cubicBezTo>
                    <a:pt x="6191" y="14908"/>
                    <a:pt x="6614" y="15020"/>
                    <a:pt x="7040" y="15099"/>
                  </a:cubicBezTo>
                  <a:cubicBezTo>
                    <a:pt x="7538" y="15190"/>
                    <a:pt x="8041" y="15236"/>
                    <a:pt x="8548" y="15233"/>
                  </a:cubicBezTo>
                  <a:cubicBezTo>
                    <a:pt x="8471" y="14966"/>
                    <a:pt x="8384" y="14704"/>
                    <a:pt x="8282" y="14447"/>
                  </a:cubicBezTo>
                  <a:cubicBezTo>
                    <a:pt x="8181" y="14190"/>
                    <a:pt x="8061" y="13938"/>
                    <a:pt x="7934" y="1369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41" name="Shape 34181">
              <a:extLst>
                <a:ext uri="{FF2B5EF4-FFF2-40B4-BE49-F238E27FC236}">
                  <a16:creationId xmlns:a16="http://schemas.microsoft.com/office/drawing/2014/main" id="{64187E0D-DA2B-40DC-B7E9-3CF29CF40FF5}"/>
                </a:ext>
              </a:extLst>
            </p:cNvPr>
            <p:cNvSpPr/>
            <p:nvPr/>
          </p:nvSpPr>
          <p:spPr>
            <a:xfrm>
              <a:off x="14244181" y="7303221"/>
              <a:ext cx="622050" cy="541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97" y="15438"/>
                  </a:lnTo>
                  <a:lnTo>
                    <a:pt x="5592" y="20234"/>
                  </a:lnTo>
                  <a:cubicBezTo>
                    <a:pt x="5592" y="20234"/>
                    <a:pt x="0" y="21600"/>
                    <a:pt x="0" y="21600"/>
                  </a:cubicBezTo>
                  <a:close/>
                  <a:moveTo>
                    <a:pt x="6275" y="19576"/>
                  </a:moveTo>
                  <a:lnTo>
                    <a:pt x="2779" y="14780"/>
                  </a:lnTo>
                  <a:lnTo>
                    <a:pt x="14944" y="3046"/>
                  </a:lnTo>
                  <a:lnTo>
                    <a:pt x="18443" y="7840"/>
                  </a:lnTo>
                  <a:cubicBezTo>
                    <a:pt x="18443" y="7840"/>
                    <a:pt x="6275" y="19576"/>
                    <a:pt x="6275" y="19576"/>
                  </a:cubicBezTo>
                  <a:close/>
                  <a:moveTo>
                    <a:pt x="19138" y="7167"/>
                  </a:moveTo>
                  <a:lnTo>
                    <a:pt x="15640" y="2373"/>
                  </a:lnTo>
                  <a:lnTo>
                    <a:pt x="18101" y="0"/>
                  </a:lnTo>
                  <a:lnTo>
                    <a:pt x="21600" y="4794"/>
                  </a:lnTo>
                  <a:cubicBezTo>
                    <a:pt x="21600" y="4794"/>
                    <a:pt x="19138" y="7167"/>
                    <a:pt x="19138" y="716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42" name="Shape 34182">
              <a:extLst>
                <a:ext uri="{FF2B5EF4-FFF2-40B4-BE49-F238E27FC236}">
                  <a16:creationId xmlns:a16="http://schemas.microsoft.com/office/drawing/2014/main" id="{8B44CC81-6C5B-46B8-AFF2-CE8B66F93B5D}"/>
                </a:ext>
              </a:extLst>
            </p:cNvPr>
            <p:cNvSpPr/>
            <p:nvPr/>
          </p:nvSpPr>
          <p:spPr>
            <a:xfrm>
              <a:off x="13576635" y="6759701"/>
              <a:ext cx="580114" cy="809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6" h="21363" extrusionOk="0">
                  <a:moveTo>
                    <a:pt x="10609" y="43"/>
                  </a:moveTo>
                  <a:cubicBezTo>
                    <a:pt x="8165" y="-162"/>
                    <a:pt x="5621" y="372"/>
                    <a:pt x="3560" y="1702"/>
                  </a:cubicBezTo>
                  <a:cubicBezTo>
                    <a:pt x="-561" y="4362"/>
                    <a:pt x="-1197" y="9181"/>
                    <a:pt x="2140" y="12465"/>
                  </a:cubicBezTo>
                  <a:cubicBezTo>
                    <a:pt x="4853" y="15135"/>
                    <a:pt x="9359" y="15971"/>
                    <a:pt x="13163" y="14762"/>
                  </a:cubicBezTo>
                  <a:cubicBezTo>
                    <a:pt x="13165" y="14832"/>
                    <a:pt x="13187" y="14904"/>
                    <a:pt x="13225" y="14972"/>
                  </a:cubicBezTo>
                  <a:lnTo>
                    <a:pt x="16612" y="21039"/>
                  </a:lnTo>
                  <a:cubicBezTo>
                    <a:pt x="16765" y="21313"/>
                    <a:pt x="17169" y="21438"/>
                    <a:pt x="17513" y="21316"/>
                  </a:cubicBezTo>
                  <a:lnTo>
                    <a:pt x="17878" y="21186"/>
                  </a:lnTo>
                  <a:cubicBezTo>
                    <a:pt x="18222" y="21064"/>
                    <a:pt x="18373" y="20741"/>
                    <a:pt x="18220" y="20467"/>
                  </a:cubicBezTo>
                  <a:lnTo>
                    <a:pt x="14832" y="14405"/>
                  </a:lnTo>
                  <a:cubicBezTo>
                    <a:pt x="14778" y="14307"/>
                    <a:pt x="14685" y="14238"/>
                    <a:pt x="14581" y="14183"/>
                  </a:cubicBezTo>
                  <a:cubicBezTo>
                    <a:pt x="14946" y="14006"/>
                    <a:pt x="15305" y="13816"/>
                    <a:pt x="15646" y="13596"/>
                  </a:cubicBezTo>
                  <a:cubicBezTo>
                    <a:pt x="19767" y="10937"/>
                    <a:pt x="20403" y="6118"/>
                    <a:pt x="17066" y="2833"/>
                  </a:cubicBezTo>
                  <a:cubicBezTo>
                    <a:pt x="15397" y="1191"/>
                    <a:pt x="13053" y="247"/>
                    <a:pt x="10609" y="43"/>
                  </a:cubicBezTo>
                  <a:close/>
                  <a:moveTo>
                    <a:pt x="10451" y="1237"/>
                  </a:moveTo>
                  <a:cubicBezTo>
                    <a:pt x="12511" y="1410"/>
                    <a:pt x="14487" y="2210"/>
                    <a:pt x="15893" y="3594"/>
                  </a:cubicBezTo>
                  <a:cubicBezTo>
                    <a:pt x="18705" y="6361"/>
                    <a:pt x="18170" y="10422"/>
                    <a:pt x="14697" y="12663"/>
                  </a:cubicBezTo>
                  <a:cubicBezTo>
                    <a:pt x="11225" y="14903"/>
                    <a:pt x="6130" y="14477"/>
                    <a:pt x="3318" y="11709"/>
                  </a:cubicBezTo>
                  <a:cubicBezTo>
                    <a:pt x="506" y="8942"/>
                    <a:pt x="1041" y="4882"/>
                    <a:pt x="4514" y="2641"/>
                  </a:cubicBezTo>
                  <a:cubicBezTo>
                    <a:pt x="6250" y="1520"/>
                    <a:pt x="8392" y="1065"/>
                    <a:pt x="10451" y="123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43" name="Shape 34183">
              <a:extLst>
                <a:ext uri="{FF2B5EF4-FFF2-40B4-BE49-F238E27FC236}">
                  <a16:creationId xmlns:a16="http://schemas.microsoft.com/office/drawing/2014/main" id="{9A8BE811-9E13-4145-A733-563AD1FC76D9}"/>
                </a:ext>
              </a:extLst>
            </p:cNvPr>
            <p:cNvSpPr/>
            <p:nvPr/>
          </p:nvSpPr>
          <p:spPr>
            <a:xfrm>
              <a:off x="11615391" y="7089790"/>
              <a:ext cx="617918" cy="684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44" name="Shape 34184">
              <a:extLst>
                <a:ext uri="{FF2B5EF4-FFF2-40B4-BE49-F238E27FC236}">
                  <a16:creationId xmlns:a16="http://schemas.microsoft.com/office/drawing/2014/main" id="{A6107A1A-4185-45DA-8D8E-D2E4792A6217}"/>
                </a:ext>
              </a:extLst>
            </p:cNvPr>
            <p:cNvSpPr/>
            <p:nvPr/>
          </p:nvSpPr>
          <p:spPr>
            <a:xfrm>
              <a:off x="13088735" y="3291417"/>
              <a:ext cx="651942" cy="595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9" h="20716" extrusionOk="0">
                  <a:moveTo>
                    <a:pt x="19071" y="18146"/>
                  </a:moveTo>
                  <a:cubicBezTo>
                    <a:pt x="20183" y="16314"/>
                    <a:pt x="19749" y="13820"/>
                    <a:pt x="18102" y="12586"/>
                  </a:cubicBezTo>
                  <a:cubicBezTo>
                    <a:pt x="17662" y="12256"/>
                    <a:pt x="17178" y="12053"/>
                    <a:pt x="16685" y="11962"/>
                  </a:cubicBezTo>
                  <a:lnTo>
                    <a:pt x="16672" y="15889"/>
                  </a:lnTo>
                  <a:cubicBezTo>
                    <a:pt x="16671" y="16166"/>
                    <a:pt x="16469" y="16390"/>
                    <a:pt x="16220" y="16389"/>
                  </a:cubicBezTo>
                  <a:cubicBezTo>
                    <a:pt x="15971" y="16388"/>
                    <a:pt x="15770" y="16164"/>
                    <a:pt x="15771" y="15887"/>
                  </a:cubicBezTo>
                  <a:lnTo>
                    <a:pt x="15784" y="11921"/>
                  </a:lnTo>
                  <a:cubicBezTo>
                    <a:pt x="14735" y="12022"/>
                    <a:pt x="13732" y="12627"/>
                    <a:pt x="13098" y="13672"/>
                  </a:cubicBezTo>
                  <a:cubicBezTo>
                    <a:pt x="11985" y="15504"/>
                    <a:pt x="12420" y="17998"/>
                    <a:pt x="14067" y="19232"/>
                  </a:cubicBezTo>
                  <a:cubicBezTo>
                    <a:pt x="15713" y="20465"/>
                    <a:pt x="17958" y="19979"/>
                    <a:pt x="19071" y="18146"/>
                  </a:cubicBezTo>
                  <a:close/>
                  <a:moveTo>
                    <a:pt x="16740" y="7857"/>
                  </a:moveTo>
                  <a:lnTo>
                    <a:pt x="15291" y="6772"/>
                  </a:lnTo>
                  <a:cubicBezTo>
                    <a:pt x="15127" y="6649"/>
                    <a:pt x="15015" y="6369"/>
                    <a:pt x="15043" y="6151"/>
                  </a:cubicBezTo>
                  <a:lnTo>
                    <a:pt x="15275" y="4322"/>
                  </a:lnTo>
                  <a:lnTo>
                    <a:pt x="11975" y="5321"/>
                  </a:lnTo>
                  <a:cubicBezTo>
                    <a:pt x="11975" y="5321"/>
                    <a:pt x="12203" y="5706"/>
                    <a:pt x="12483" y="6179"/>
                  </a:cubicBezTo>
                  <a:lnTo>
                    <a:pt x="16109" y="8895"/>
                  </a:lnTo>
                  <a:cubicBezTo>
                    <a:pt x="16109" y="8895"/>
                    <a:pt x="16740" y="7857"/>
                    <a:pt x="16740" y="7857"/>
                  </a:cubicBezTo>
                  <a:close/>
                  <a:moveTo>
                    <a:pt x="15093" y="9342"/>
                  </a:moveTo>
                  <a:lnTo>
                    <a:pt x="13604" y="8227"/>
                  </a:lnTo>
                  <a:cubicBezTo>
                    <a:pt x="13647" y="8494"/>
                    <a:pt x="13599" y="8776"/>
                    <a:pt x="13458" y="9008"/>
                  </a:cubicBezTo>
                  <a:lnTo>
                    <a:pt x="13459" y="9008"/>
                  </a:lnTo>
                  <a:cubicBezTo>
                    <a:pt x="13459" y="9008"/>
                    <a:pt x="13042" y="9692"/>
                    <a:pt x="12523" y="10542"/>
                  </a:cubicBezTo>
                  <a:cubicBezTo>
                    <a:pt x="12523" y="10542"/>
                    <a:pt x="15093" y="9342"/>
                    <a:pt x="15093" y="9342"/>
                  </a:cubicBezTo>
                  <a:close/>
                  <a:moveTo>
                    <a:pt x="11619" y="8259"/>
                  </a:moveTo>
                  <a:cubicBezTo>
                    <a:pt x="11619" y="8259"/>
                    <a:pt x="10321" y="6315"/>
                    <a:pt x="9704" y="5383"/>
                  </a:cubicBezTo>
                  <a:lnTo>
                    <a:pt x="8507" y="5869"/>
                  </a:lnTo>
                  <a:cubicBezTo>
                    <a:pt x="8769" y="6978"/>
                    <a:pt x="8675" y="8186"/>
                    <a:pt x="8184" y="9262"/>
                  </a:cubicBezTo>
                  <a:lnTo>
                    <a:pt x="10126" y="10718"/>
                  </a:lnTo>
                  <a:cubicBezTo>
                    <a:pt x="10126" y="10718"/>
                    <a:pt x="11619" y="8259"/>
                    <a:pt x="11619" y="8259"/>
                  </a:cubicBezTo>
                  <a:close/>
                  <a:moveTo>
                    <a:pt x="7096" y="9656"/>
                  </a:moveTo>
                  <a:lnTo>
                    <a:pt x="4125" y="7430"/>
                  </a:lnTo>
                  <a:cubicBezTo>
                    <a:pt x="3919" y="7275"/>
                    <a:pt x="3865" y="6964"/>
                    <a:pt x="4004" y="6735"/>
                  </a:cubicBezTo>
                  <a:cubicBezTo>
                    <a:pt x="4067" y="6631"/>
                    <a:pt x="4159" y="6564"/>
                    <a:pt x="4260" y="6533"/>
                  </a:cubicBezTo>
                  <a:lnTo>
                    <a:pt x="4259" y="6531"/>
                  </a:lnTo>
                  <a:lnTo>
                    <a:pt x="7505" y="5212"/>
                  </a:lnTo>
                  <a:cubicBezTo>
                    <a:pt x="7238" y="4652"/>
                    <a:pt x="6848" y="4155"/>
                    <a:pt x="6343" y="3777"/>
                  </a:cubicBezTo>
                  <a:cubicBezTo>
                    <a:pt x="4697" y="2543"/>
                    <a:pt x="2452" y="3030"/>
                    <a:pt x="1339" y="4862"/>
                  </a:cubicBezTo>
                  <a:cubicBezTo>
                    <a:pt x="227" y="6694"/>
                    <a:pt x="661" y="9188"/>
                    <a:pt x="2308" y="10422"/>
                  </a:cubicBezTo>
                  <a:cubicBezTo>
                    <a:pt x="3854" y="11580"/>
                    <a:pt x="5928" y="11221"/>
                    <a:pt x="7096" y="9656"/>
                  </a:cubicBezTo>
                  <a:close/>
                  <a:moveTo>
                    <a:pt x="5362" y="7148"/>
                  </a:moveTo>
                  <a:lnTo>
                    <a:pt x="7578" y="8808"/>
                  </a:lnTo>
                  <a:cubicBezTo>
                    <a:pt x="7940" y="7960"/>
                    <a:pt x="8013" y="7021"/>
                    <a:pt x="7822" y="6148"/>
                  </a:cubicBezTo>
                  <a:cubicBezTo>
                    <a:pt x="7822" y="6148"/>
                    <a:pt x="5362" y="7148"/>
                    <a:pt x="5362" y="7148"/>
                  </a:cubicBezTo>
                  <a:close/>
                  <a:moveTo>
                    <a:pt x="19668" y="18594"/>
                  </a:moveTo>
                  <a:cubicBezTo>
                    <a:pt x="18331" y="20796"/>
                    <a:pt x="15642" y="21379"/>
                    <a:pt x="13663" y="19896"/>
                  </a:cubicBezTo>
                  <a:cubicBezTo>
                    <a:pt x="11684" y="18413"/>
                    <a:pt x="11164" y="15426"/>
                    <a:pt x="12501" y="13224"/>
                  </a:cubicBezTo>
                  <a:cubicBezTo>
                    <a:pt x="13276" y="11948"/>
                    <a:pt x="14505" y="11216"/>
                    <a:pt x="15787" y="11115"/>
                  </a:cubicBezTo>
                  <a:lnTo>
                    <a:pt x="15791" y="10101"/>
                  </a:lnTo>
                  <a:lnTo>
                    <a:pt x="11595" y="12059"/>
                  </a:lnTo>
                  <a:cubicBezTo>
                    <a:pt x="11028" y="12983"/>
                    <a:pt x="10547" y="13764"/>
                    <a:pt x="10524" y="13787"/>
                  </a:cubicBezTo>
                  <a:cubicBezTo>
                    <a:pt x="10135" y="14180"/>
                    <a:pt x="9533" y="14149"/>
                    <a:pt x="9180" y="13717"/>
                  </a:cubicBezTo>
                  <a:cubicBezTo>
                    <a:pt x="8879" y="13349"/>
                    <a:pt x="8857" y="12810"/>
                    <a:pt x="9097" y="12415"/>
                  </a:cubicBezTo>
                  <a:lnTo>
                    <a:pt x="9096" y="12414"/>
                  </a:lnTo>
                  <a:lnTo>
                    <a:pt x="9622" y="11548"/>
                  </a:lnTo>
                  <a:lnTo>
                    <a:pt x="7695" y="10105"/>
                  </a:lnTo>
                  <a:cubicBezTo>
                    <a:pt x="6301" y="12039"/>
                    <a:pt x="3783" y="12494"/>
                    <a:pt x="1904" y="11086"/>
                  </a:cubicBezTo>
                  <a:cubicBezTo>
                    <a:pt x="-75" y="9603"/>
                    <a:pt x="-595" y="6616"/>
                    <a:pt x="742" y="4414"/>
                  </a:cubicBezTo>
                  <a:cubicBezTo>
                    <a:pt x="2079" y="2212"/>
                    <a:pt x="4768" y="1629"/>
                    <a:pt x="6747" y="3112"/>
                  </a:cubicBezTo>
                  <a:cubicBezTo>
                    <a:pt x="7383" y="3589"/>
                    <a:pt x="7868" y="4222"/>
                    <a:pt x="8189" y="4933"/>
                  </a:cubicBezTo>
                  <a:lnTo>
                    <a:pt x="9242" y="4506"/>
                  </a:lnTo>
                  <a:cubicBezTo>
                    <a:pt x="9107" y="3945"/>
                    <a:pt x="9252" y="3323"/>
                    <a:pt x="9665" y="2905"/>
                  </a:cubicBezTo>
                  <a:cubicBezTo>
                    <a:pt x="9859" y="2709"/>
                    <a:pt x="10089" y="2584"/>
                    <a:pt x="10328" y="2526"/>
                  </a:cubicBezTo>
                  <a:lnTo>
                    <a:pt x="10328" y="2525"/>
                  </a:lnTo>
                  <a:lnTo>
                    <a:pt x="15055" y="1211"/>
                  </a:lnTo>
                  <a:lnTo>
                    <a:pt x="15055" y="1211"/>
                  </a:lnTo>
                  <a:cubicBezTo>
                    <a:pt x="15587" y="1000"/>
                    <a:pt x="16204" y="1148"/>
                    <a:pt x="16607" y="1641"/>
                  </a:cubicBezTo>
                  <a:cubicBezTo>
                    <a:pt x="16925" y="2031"/>
                    <a:pt x="17037" y="2548"/>
                    <a:pt x="16952" y="3028"/>
                  </a:cubicBezTo>
                  <a:lnTo>
                    <a:pt x="16953" y="3029"/>
                  </a:lnTo>
                  <a:lnTo>
                    <a:pt x="16496" y="5740"/>
                  </a:lnTo>
                  <a:lnTo>
                    <a:pt x="18231" y="7041"/>
                  </a:lnTo>
                  <a:cubicBezTo>
                    <a:pt x="18561" y="7288"/>
                    <a:pt x="18648" y="7786"/>
                    <a:pt x="18425" y="8153"/>
                  </a:cubicBezTo>
                  <a:cubicBezTo>
                    <a:pt x="18217" y="8496"/>
                    <a:pt x="17812" y="8599"/>
                    <a:pt x="17491" y="8409"/>
                  </a:cubicBezTo>
                  <a:lnTo>
                    <a:pt x="16693" y="9723"/>
                  </a:lnTo>
                  <a:lnTo>
                    <a:pt x="16688" y="11148"/>
                  </a:lnTo>
                  <a:cubicBezTo>
                    <a:pt x="17320" y="11245"/>
                    <a:pt x="17941" y="11499"/>
                    <a:pt x="18505" y="11922"/>
                  </a:cubicBezTo>
                  <a:cubicBezTo>
                    <a:pt x="20485" y="13405"/>
                    <a:pt x="21005" y="16392"/>
                    <a:pt x="19668" y="18594"/>
                  </a:cubicBezTo>
                  <a:close/>
                  <a:moveTo>
                    <a:pt x="17732" y="707"/>
                  </a:moveTo>
                  <a:cubicBezTo>
                    <a:pt x="18178" y="-27"/>
                    <a:pt x="19074" y="-221"/>
                    <a:pt x="19734" y="273"/>
                  </a:cubicBezTo>
                  <a:cubicBezTo>
                    <a:pt x="20394" y="767"/>
                    <a:pt x="20567" y="1763"/>
                    <a:pt x="20121" y="2497"/>
                  </a:cubicBezTo>
                  <a:cubicBezTo>
                    <a:pt x="19676" y="3231"/>
                    <a:pt x="18780" y="3426"/>
                    <a:pt x="18120" y="2931"/>
                  </a:cubicBezTo>
                  <a:cubicBezTo>
                    <a:pt x="17460" y="2437"/>
                    <a:pt x="17287" y="1441"/>
                    <a:pt x="17732" y="7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45" name="Shape 34185">
              <a:extLst>
                <a:ext uri="{FF2B5EF4-FFF2-40B4-BE49-F238E27FC236}">
                  <a16:creationId xmlns:a16="http://schemas.microsoft.com/office/drawing/2014/main" id="{5DA2FAE0-8587-4841-A66D-896C51E3C968}"/>
                </a:ext>
              </a:extLst>
            </p:cNvPr>
            <p:cNvSpPr/>
            <p:nvPr/>
          </p:nvSpPr>
          <p:spPr>
            <a:xfrm>
              <a:off x="12303465" y="7118398"/>
              <a:ext cx="457434" cy="61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89"/>
                  </a:moveTo>
                  <a:lnTo>
                    <a:pt x="7526" y="11318"/>
                  </a:lnTo>
                  <a:lnTo>
                    <a:pt x="10639" y="10027"/>
                  </a:lnTo>
                  <a:lnTo>
                    <a:pt x="6735" y="4831"/>
                  </a:lnTo>
                  <a:cubicBezTo>
                    <a:pt x="7186" y="4822"/>
                    <a:pt x="7638" y="4734"/>
                    <a:pt x="8042" y="4542"/>
                  </a:cubicBezTo>
                  <a:cubicBezTo>
                    <a:pt x="8843" y="4160"/>
                    <a:pt x="9286" y="3488"/>
                    <a:pt x="9338" y="2779"/>
                  </a:cubicBezTo>
                  <a:cubicBezTo>
                    <a:pt x="9343" y="2717"/>
                    <a:pt x="9344" y="2654"/>
                    <a:pt x="9343" y="2591"/>
                  </a:cubicBezTo>
                  <a:cubicBezTo>
                    <a:pt x="10859" y="2532"/>
                    <a:pt x="12290" y="2713"/>
                    <a:pt x="13557" y="3159"/>
                  </a:cubicBezTo>
                  <a:cubicBezTo>
                    <a:pt x="15647" y="3894"/>
                    <a:pt x="17171" y="5277"/>
                    <a:pt x="17964" y="7158"/>
                  </a:cubicBezTo>
                  <a:cubicBezTo>
                    <a:pt x="19200" y="10089"/>
                    <a:pt x="17878" y="13269"/>
                    <a:pt x="14770" y="15143"/>
                  </a:cubicBezTo>
                  <a:lnTo>
                    <a:pt x="13545" y="13629"/>
                  </a:lnTo>
                  <a:lnTo>
                    <a:pt x="15711" y="12662"/>
                  </a:lnTo>
                  <a:lnTo>
                    <a:pt x="15100" y="11906"/>
                  </a:lnTo>
                  <a:lnTo>
                    <a:pt x="7202" y="15433"/>
                  </a:lnTo>
                  <a:lnTo>
                    <a:pt x="7813" y="16189"/>
                  </a:lnTo>
                  <a:lnTo>
                    <a:pt x="9983" y="15220"/>
                  </a:lnTo>
                  <a:lnTo>
                    <a:pt x="11972" y="17680"/>
                  </a:lnTo>
                  <a:lnTo>
                    <a:pt x="7432" y="19708"/>
                  </a:lnTo>
                  <a:lnTo>
                    <a:pt x="8961" y="21600"/>
                  </a:lnTo>
                  <a:lnTo>
                    <a:pt x="21600" y="15956"/>
                  </a:lnTo>
                  <a:lnTo>
                    <a:pt x="20070" y="14064"/>
                  </a:lnTo>
                  <a:lnTo>
                    <a:pt x="16905" y="15477"/>
                  </a:lnTo>
                  <a:cubicBezTo>
                    <a:pt x="19819" y="13226"/>
                    <a:pt x="20973" y="9873"/>
                    <a:pt x="19662" y="6762"/>
                  </a:cubicBezTo>
                  <a:cubicBezTo>
                    <a:pt x="18716" y="4520"/>
                    <a:pt x="16868" y="2861"/>
                    <a:pt x="14317" y="1964"/>
                  </a:cubicBezTo>
                  <a:cubicBezTo>
                    <a:pt x="12625" y="1368"/>
                    <a:pt x="10722" y="1151"/>
                    <a:pt x="8713" y="1295"/>
                  </a:cubicBezTo>
                  <a:cubicBezTo>
                    <a:pt x="7813" y="536"/>
                    <a:pt x="6285" y="336"/>
                    <a:pt x="5078" y="875"/>
                  </a:cubicBezTo>
                  <a:cubicBezTo>
                    <a:pt x="4725" y="1032"/>
                    <a:pt x="4440" y="1236"/>
                    <a:pt x="4217" y="1471"/>
                  </a:cubicBezTo>
                  <a:lnTo>
                    <a:pt x="3109" y="0"/>
                  </a:lnTo>
                  <a:lnTo>
                    <a:pt x="0" y="1289"/>
                  </a:lnTo>
                  <a:close/>
                  <a:moveTo>
                    <a:pt x="5994" y="2008"/>
                  </a:moveTo>
                  <a:cubicBezTo>
                    <a:pt x="6453" y="1798"/>
                    <a:pt x="7049" y="1856"/>
                    <a:pt x="7404" y="2156"/>
                  </a:cubicBezTo>
                  <a:cubicBezTo>
                    <a:pt x="7771" y="2467"/>
                    <a:pt x="7762" y="2932"/>
                    <a:pt x="7387" y="3235"/>
                  </a:cubicBezTo>
                  <a:cubicBezTo>
                    <a:pt x="7313" y="3300"/>
                    <a:pt x="7226" y="3359"/>
                    <a:pt x="7123" y="3405"/>
                  </a:cubicBezTo>
                  <a:cubicBezTo>
                    <a:pt x="6605" y="3637"/>
                    <a:pt x="5928" y="3511"/>
                    <a:pt x="5619" y="3126"/>
                  </a:cubicBezTo>
                  <a:cubicBezTo>
                    <a:pt x="5309" y="2742"/>
                    <a:pt x="5480" y="2244"/>
                    <a:pt x="5994" y="200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46" name="Shape 34186">
              <a:extLst>
                <a:ext uri="{FF2B5EF4-FFF2-40B4-BE49-F238E27FC236}">
                  <a16:creationId xmlns:a16="http://schemas.microsoft.com/office/drawing/2014/main" id="{70FD1FD6-373C-4275-A5D0-10AC8BFF4051}"/>
                </a:ext>
              </a:extLst>
            </p:cNvPr>
            <p:cNvSpPr/>
            <p:nvPr/>
          </p:nvSpPr>
          <p:spPr>
            <a:xfrm>
              <a:off x="10902474" y="3745209"/>
              <a:ext cx="602468" cy="782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8" h="21519" extrusionOk="0">
                  <a:moveTo>
                    <a:pt x="9842" y="0"/>
                  </a:moveTo>
                  <a:cubicBezTo>
                    <a:pt x="7324" y="0"/>
                    <a:pt x="4803" y="774"/>
                    <a:pt x="2881" y="2331"/>
                  </a:cubicBezTo>
                  <a:cubicBezTo>
                    <a:pt x="-961" y="5445"/>
                    <a:pt x="-961" y="10493"/>
                    <a:pt x="2881" y="13607"/>
                  </a:cubicBezTo>
                  <a:cubicBezTo>
                    <a:pt x="6005" y="16138"/>
                    <a:pt x="10709" y="16613"/>
                    <a:pt x="14423" y="15030"/>
                  </a:cubicBezTo>
                  <a:cubicBezTo>
                    <a:pt x="14434" y="15103"/>
                    <a:pt x="14466" y="15175"/>
                    <a:pt x="14515" y="15243"/>
                  </a:cubicBezTo>
                  <a:lnTo>
                    <a:pt x="18781" y="21235"/>
                  </a:lnTo>
                  <a:cubicBezTo>
                    <a:pt x="18974" y="21506"/>
                    <a:pt x="19402" y="21600"/>
                    <a:pt x="19736" y="21444"/>
                  </a:cubicBezTo>
                  <a:lnTo>
                    <a:pt x="20091" y="21277"/>
                  </a:lnTo>
                  <a:cubicBezTo>
                    <a:pt x="20425" y="21121"/>
                    <a:pt x="20535" y="20774"/>
                    <a:pt x="20343" y="20503"/>
                  </a:cubicBezTo>
                  <a:lnTo>
                    <a:pt x="16076" y="14515"/>
                  </a:lnTo>
                  <a:cubicBezTo>
                    <a:pt x="16007" y="14419"/>
                    <a:pt x="15903" y="14355"/>
                    <a:pt x="15790" y="14307"/>
                  </a:cubicBezTo>
                  <a:cubicBezTo>
                    <a:pt x="16138" y="14092"/>
                    <a:pt x="16479" y="13864"/>
                    <a:pt x="16797" y="13607"/>
                  </a:cubicBezTo>
                  <a:cubicBezTo>
                    <a:pt x="20639" y="10493"/>
                    <a:pt x="20639" y="5445"/>
                    <a:pt x="16797" y="2331"/>
                  </a:cubicBezTo>
                  <a:cubicBezTo>
                    <a:pt x="14875" y="774"/>
                    <a:pt x="12360" y="0"/>
                    <a:pt x="9842" y="0"/>
                  </a:cubicBezTo>
                  <a:close/>
                  <a:moveTo>
                    <a:pt x="9842" y="1251"/>
                  </a:moveTo>
                  <a:cubicBezTo>
                    <a:pt x="11963" y="1251"/>
                    <a:pt x="14085" y="1909"/>
                    <a:pt x="15704" y="3221"/>
                  </a:cubicBezTo>
                  <a:cubicBezTo>
                    <a:pt x="18942" y="5844"/>
                    <a:pt x="18942" y="10098"/>
                    <a:pt x="15704" y="12722"/>
                  </a:cubicBezTo>
                  <a:cubicBezTo>
                    <a:pt x="12467" y="15345"/>
                    <a:pt x="7217" y="15345"/>
                    <a:pt x="3980" y="12722"/>
                  </a:cubicBezTo>
                  <a:cubicBezTo>
                    <a:pt x="742" y="10098"/>
                    <a:pt x="742" y="5844"/>
                    <a:pt x="3980" y="3221"/>
                  </a:cubicBezTo>
                  <a:cubicBezTo>
                    <a:pt x="5598" y="1909"/>
                    <a:pt x="7720" y="1251"/>
                    <a:pt x="9842" y="125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47" name="Shape 34187">
              <a:extLst>
                <a:ext uri="{FF2B5EF4-FFF2-40B4-BE49-F238E27FC236}">
                  <a16:creationId xmlns:a16="http://schemas.microsoft.com/office/drawing/2014/main" id="{9F759BA6-DEE3-45BC-AE6A-4E58A8F72C20}"/>
                </a:ext>
              </a:extLst>
            </p:cNvPr>
            <p:cNvSpPr/>
            <p:nvPr/>
          </p:nvSpPr>
          <p:spPr>
            <a:xfrm>
              <a:off x="9646332" y="5299667"/>
              <a:ext cx="648460" cy="4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4" y="0"/>
                  </a:moveTo>
                  <a:lnTo>
                    <a:pt x="149" y="12597"/>
                  </a:lnTo>
                  <a:lnTo>
                    <a:pt x="0" y="12646"/>
                  </a:lnTo>
                  <a:lnTo>
                    <a:pt x="0" y="19074"/>
                  </a:lnTo>
                  <a:lnTo>
                    <a:pt x="9044" y="19042"/>
                  </a:lnTo>
                  <a:lnTo>
                    <a:pt x="9044" y="21600"/>
                  </a:lnTo>
                  <a:lnTo>
                    <a:pt x="10685" y="20823"/>
                  </a:lnTo>
                  <a:lnTo>
                    <a:pt x="12315" y="21600"/>
                  </a:lnTo>
                  <a:lnTo>
                    <a:pt x="12315" y="19042"/>
                  </a:lnTo>
                  <a:lnTo>
                    <a:pt x="15483" y="19025"/>
                  </a:lnTo>
                  <a:lnTo>
                    <a:pt x="15827" y="19025"/>
                  </a:lnTo>
                  <a:lnTo>
                    <a:pt x="21600" y="7043"/>
                  </a:lnTo>
                  <a:lnTo>
                    <a:pt x="21589" y="16"/>
                  </a:lnTo>
                  <a:cubicBezTo>
                    <a:pt x="21589" y="16"/>
                    <a:pt x="21589" y="0"/>
                    <a:pt x="21589" y="0"/>
                  </a:cubicBezTo>
                  <a:lnTo>
                    <a:pt x="7954" y="0"/>
                  </a:lnTo>
                  <a:close/>
                  <a:moveTo>
                    <a:pt x="20716" y="1813"/>
                  </a:moveTo>
                  <a:cubicBezTo>
                    <a:pt x="20717" y="2327"/>
                    <a:pt x="20716" y="2838"/>
                    <a:pt x="20716" y="3352"/>
                  </a:cubicBezTo>
                  <a:cubicBezTo>
                    <a:pt x="20718" y="4465"/>
                    <a:pt x="20715" y="5574"/>
                    <a:pt x="20716" y="6687"/>
                  </a:cubicBezTo>
                  <a:lnTo>
                    <a:pt x="15333" y="17779"/>
                  </a:lnTo>
                  <a:lnTo>
                    <a:pt x="12315" y="17795"/>
                  </a:lnTo>
                  <a:lnTo>
                    <a:pt x="12315" y="15220"/>
                  </a:lnTo>
                  <a:cubicBezTo>
                    <a:pt x="12315" y="15220"/>
                    <a:pt x="9044" y="15220"/>
                    <a:pt x="9044" y="15220"/>
                  </a:cubicBezTo>
                  <a:lnTo>
                    <a:pt x="9044" y="17811"/>
                  </a:lnTo>
                  <a:lnTo>
                    <a:pt x="872" y="17843"/>
                  </a:lnTo>
                  <a:lnTo>
                    <a:pt x="872" y="12646"/>
                  </a:lnTo>
                  <a:lnTo>
                    <a:pt x="15448" y="12646"/>
                  </a:lnTo>
                  <a:cubicBezTo>
                    <a:pt x="15448" y="12646"/>
                    <a:pt x="19422" y="4474"/>
                    <a:pt x="20716" y="181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48" name="Shape 34188">
              <a:extLst>
                <a:ext uri="{FF2B5EF4-FFF2-40B4-BE49-F238E27FC236}">
                  <a16:creationId xmlns:a16="http://schemas.microsoft.com/office/drawing/2014/main" id="{FF4AF629-7289-4292-B289-483DC7F4C18A}"/>
                </a:ext>
              </a:extLst>
            </p:cNvPr>
            <p:cNvSpPr/>
            <p:nvPr/>
          </p:nvSpPr>
          <p:spPr>
            <a:xfrm>
              <a:off x="14782759" y="5213711"/>
              <a:ext cx="949938" cy="45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0" y="21600"/>
                  </a:moveTo>
                  <a:cubicBezTo>
                    <a:pt x="3196" y="21301"/>
                    <a:pt x="4520" y="17446"/>
                    <a:pt x="5606" y="13579"/>
                  </a:cubicBezTo>
                  <a:cubicBezTo>
                    <a:pt x="6868" y="17109"/>
                    <a:pt x="8385" y="20522"/>
                    <a:pt x="11056" y="20229"/>
                  </a:cubicBezTo>
                  <a:cubicBezTo>
                    <a:pt x="13700" y="19938"/>
                    <a:pt x="15043" y="16273"/>
                    <a:pt x="16113" y="12527"/>
                  </a:cubicBezTo>
                  <a:cubicBezTo>
                    <a:pt x="17383" y="16099"/>
                    <a:pt x="18898" y="19587"/>
                    <a:pt x="21600" y="19290"/>
                  </a:cubicBezTo>
                  <a:lnTo>
                    <a:pt x="21545" y="16807"/>
                  </a:lnTo>
                  <a:cubicBezTo>
                    <a:pt x="19258" y="17058"/>
                    <a:pt x="18061" y="13947"/>
                    <a:pt x="16772" y="10222"/>
                  </a:cubicBezTo>
                  <a:cubicBezTo>
                    <a:pt x="17878" y="6171"/>
                    <a:pt x="18899" y="2735"/>
                    <a:pt x="21214" y="2481"/>
                  </a:cubicBezTo>
                  <a:lnTo>
                    <a:pt x="21142" y="0"/>
                  </a:lnTo>
                  <a:cubicBezTo>
                    <a:pt x="18416" y="300"/>
                    <a:pt x="17080" y="4165"/>
                    <a:pt x="15994" y="8031"/>
                  </a:cubicBezTo>
                  <a:cubicBezTo>
                    <a:pt x="14732" y="4504"/>
                    <a:pt x="13210" y="1123"/>
                    <a:pt x="10541" y="1416"/>
                  </a:cubicBezTo>
                  <a:cubicBezTo>
                    <a:pt x="7892" y="1708"/>
                    <a:pt x="6571" y="5362"/>
                    <a:pt x="5501" y="9116"/>
                  </a:cubicBezTo>
                  <a:cubicBezTo>
                    <a:pt x="4229" y="5537"/>
                    <a:pt x="2706" y="2023"/>
                    <a:pt x="0" y="2320"/>
                  </a:cubicBezTo>
                  <a:cubicBezTo>
                    <a:pt x="0" y="2320"/>
                    <a:pt x="67" y="4802"/>
                    <a:pt x="67" y="4802"/>
                  </a:cubicBezTo>
                  <a:cubicBezTo>
                    <a:pt x="2361" y="4550"/>
                    <a:pt x="3548" y="7681"/>
                    <a:pt x="4841" y="11421"/>
                  </a:cubicBezTo>
                  <a:cubicBezTo>
                    <a:pt x="3737" y="15462"/>
                    <a:pt x="2709" y="18874"/>
                    <a:pt x="399" y="19128"/>
                  </a:cubicBezTo>
                  <a:lnTo>
                    <a:pt x="470" y="21600"/>
                  </a:lnTo>
                  <a:close/>
                  <a:moveTo>
                    <a:pt x="571" y="17516"/>
                  </a:moveTo>
                  <a:cubicBezTo>
                    <a:pt x="973" y="17463"/>
                    <a:pt x="1323" y="17289"/>
                    <a:pt x="1641" y="17020"/>
                  </a:cubicBezTo>
                  <a:cubicBezTo>
                    <a:pt x="1641" y="17020"/>
                    <a:pt x="1387" y="6572"/>
                    <a:pt x="1387" y="6572"/>
                  </a:cubicBezTo>
                  <a:cubicBezTo>
                    <a:pt x="1058" y="6378"/>
                    <a:pt x="699" y="6290"/>
                    <a:pt x="296" y="6330"/>
                  </a:cubicBezTo>
                  <a:lnTo>
                    <a:pt x="571" y="17516"/>
                  </a:lnTo>
                  <a:close/>
                  <a:moveTo>
                    <a:pt x="2649" y="15637"/>
                  </a:moveTo>
                  <a:cubicBezTo>
                    <a:pt x="3008" y="15009"/>
                    <a:pt x="3317" y="14212"/>
                    <a:pt x="3611" y="13297"/>
                  </a:cubicBezTo>
                  <a:lnTo>
                    <a:pt x="3530" y="9777"/>
                  </a:lnTo>
                  <a:cubicBezTo>
                    <a:pt x="3194" y="8935"/>
                    <a:pt x="2849" y="8211"/>
                    <a:pt x="2462" y="7671"/>
                  </a:cubicBezTo>
                  <a:lnTo>
                    <a:pt x="2649" y="15637"/>
                  </a:lnTo>
                  <a:close/>
                  <a:moveTo>
                    <a:pt x="6265" y="11274"/>
                  </a:moveTo>
                  <a:cubicBezTo>
                    <a:pt x="7335" y="7383"/>
                    <a:pt x="8366" y="4144"/>
                    <a:pt x="10612" y="3897"/>
                  </a:cubicBezTo>
                  <a:cubicBezTo>
                    <a:pt x="12876" y="3648"/>
                    <a:pt x="14062" y="6687"/>
                    <a:pt x="15336" y="10361"/>
                  </a:cubicBezTo>
                  <a:cubicBezTo>
                    <a:pt x="14269" y="14240"/>
                    <a:pt x="13242" y="17500"/>
                    <a:pt x="11001" y="17746"/>
                  </a:cubicBezTo>
                  <a:cubicBezTo>
                    <a:pt x="8738" y="17995"/>
                    <a:pt x="7539" y="14948"/>
                    <a:pt x="6265" y="11274"/>
                  </a:cubicBezTo>
                  <a:close/>
                  <a:moveTo>
                    <a:pt x="8019" y="13315"/>
                  </a:moveTo>
                  <a:cubicBezTo>
                    <a:pt x="8416" y="14295"/>
                    <a:pt x="8827" y="15128"/>
                    <a:pt x="9287" y="15750"/>
                  </a:cubicBezTo>
                  <a:lnTo>
                    <a:pt x="9038" y="6172"/>
                  </a:lnTo>
                  <a:cubicBezTo>
                    <a:pt x="8613" y="6892"/>
                    <a:pt x="8251" y="7817"/>
                    <a:pt x="7906" y="8878"/>
                  </a:cubicBezTo>
                  <a:lnTo>
                    <a:pt x="8019" y="13315"/>
                  </a:lnTo>
                  <a:close/>
                  <a:moveTo>
                    <a:pt x="10389" y="16077"/>
                  </a:moveTo>
                  <a:cubicBezTo>
                    <a:pt x="10611" y="16140"/>
                    <a:pt x="10842" y="16161"/>
                    <a:pt x="11095" y="16128"/>
                  </a:cubicBezTo>
                  <a:cubicBezTo>
                    <a:pt x="11223" y="16112"/>
                    <a:pt x="11344" y="16080"/>
                    <a:pt x="11463" y="16041"/>
                  </a:cubicBezTo>
                  <a:lnTo>
                    <a:pt x="11227" y="5045"/>
                  </a:lnTo>
                  <a:cubicBezTo>
                    <a:pt x="11108" y="5036"/>
                    <a:pt x="10985" y="5039"/>
                    <a:pt x="10857" y="5056"/>
                  </a:cubicBezTo>
                  <a:cubicBezTo>
                    <a:pt x="10605" y="5088"/>
                    <a:pt x="10374" y="5166"/>
                    <a:pt x="10157" y="5285"/>
                  </a:cubicBezTo>
                  <a:lnTo>
                    <a:pt x="10389" y="16077"/>
                  </a:lnTo>
                  <a:close/>
                  <a:moveTo>
                    <a:pt x="12594" y="15655"/>
                  </a:moveTo>
                  <a:cubicBezTo>
                    <a:pt x="12999" y="15123"/>
                    <a:pt x="13343" y="14414"/>
                    <a:pt x="13661" y="13573"/>
                  </a:cubicBezTo>
                  <a:lnTo>
                    <a:pt x="13528" y="7680"/>
                  </a:lnTo>
                  <a:cubicBezTo>
                    <a:pt x="13173" y="6920"/>
                    <a:pt x="12798" y="6300"/>
                    <a:pt x="12371" y="5869"/>
                  </a:cubicBezTo>
                  <a:lnTo>
                    <a:pt x="12594" y="15655"/>
                  </a:lnTo>
                  <a:close/>
                  <a:moveTo>
                    <a:pt x="18081" y="11798"/>
                  </a:moveTo>
                  <a:cubicBezTo>
                    <a:pt x="18416" y="12578"/>
                    <a:pt x="18758" y="13235"/>
                    <a:pt x="19139" y="13718"/>
                  </a:cubicBezTo>
                  <a:lnTo>
                    <a:pt x="18884" y="6051"/>
                  </a:lnTo>
                  <a:cubicBezTo>
                    <a:pt x="18541" y="6694"/>
                    <a:pt x="18245" y="7495"/>
                    <a:pt x="17967" y="8411"/>
                  </a:cubicBezTo>
                  <a:lnTo>
                    <a:pt x="18081" y="11798"/>
                  </a:lnTo>
                  <a:close/>
                  <a:moveTo>
                    <a:pt x="20486" y="14708"/>
                  </a:moveTo>
                  <a:cubicBezTo>
                    <a:pt x="20804" y="14878"/>
                    <a:pt x="21150" y="14947"/>
                    <a:pt x="21538" y="14889"/>
                  </a:cubicBezTo>
                  <a:lnTo>
                    <a:pt x="21229" y="4150"/>
                  </a:lnTo>
                  <a:cubicBezTo>
                    <a:pt x="20842" y="4223"/>
                    <a:pt x="20502" y="4409"/>
                    <a:pt x="20197" y="4684"/>
                  </a:cubicBezTo>
                  <a:cubicBezTo>
                    <a:pt x="20197" y="4684"/>
                    <a:pt x="20486" y="14708"/>
                    <a:pt x="20486" y="1470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49" name="Shape 34189">
              <a:extLst>
                <a:ext uri="{FF2B5EF4-FFF2-40B4-BE49-F238E27FC236}">
                  <a16:creationId xmlns:a16="http://schemas.microsoft.com/office/drawing/2014/main" id="{DB6792D7-9FFD-464B-8656-277B8AAE132C}"/>
                </a:ext>
              </a:extLst>
            </p:cNvPr>
            <p:cNvSpPr/>
            <p:nvPr/>
          </p:nvSpPr>
          <p:spPr>
            <a:xfrm>
              <a:off x="12966315" y="3935732"/>
              <a:ext cx="606684" cy="86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511" extrusionOk="0">
                  <a:moveTo>
                    <a:pt x="18683" y="0"/>
                  </a:moveTo>
                  <a:lnTo>
                    <a:pt x="17079" y="1668"/>
                  </a:lnTo>
                  <a:cubicBezTo>
                    <a:pt x="17015" y="1638"/>
                    <a:pt x="16700" y="1488"/>
                    <a:pt x="16700" y="1488"/>
                  </a:cubicBezTo>
                  <a:lnTo>
                    <a:pt x="15441" y="2801"/>
                  </a:lnTo>
                  <a:lnTo>
                    <a:pt x="15820" y="2981"/>
                  </a:lnTo>
                  <a:lnTo>
                    <a:pt x="15441" y="3375"/>
                  </a:lnTo>
                  <a:lnTo>
                    <a:pt x="2730" y="16587"/>
                  </a:lnTo>
                  <a:cubicBezTo>
                    <a:pt x="2279" y="17056"/>
                    <a:pt x="509" y="19614"/>
                    <a:pt x="586" y="20489"/>
                  </a:cubicBezTo>
                  <a:cubicBezTo>
                    <a:pt x="597" y="20614"/>
                    <a:pt x="646" y="20706"/>
                    <a:pt x="742" y="20751"/>
                  </a:cubicBezTo>
                  <a:cubicBezTo>
                    <a:pt x="1508" y="21113"/>
                    <a:pt x="4988" y="18432"/>
                    <a:pt x="5504" y="17895"/>
                  </a:cubicBezTo>
                  <a:lnTo>
                    <a:pt x="18209" y="4684"/>
                  </a:lnTo>
                  <a:lnTo>
                    <a:pt x="18588" y="4289"/>
                  </a:lnTo>
                  <a:lnTo>
                    <a:pt x="18984" y="4477"/>
                  </a:lnTo>
                  <a:lnTo>
                    <a:pt x="14043" y="9610"/>
                  </a:lnTo>
                  <a:lnTo>
                    <a:pt x="14611" y="9879"/>
                  </a:lnTo>
                  <a:lnTo>
                    <a:pt x="20810" y="3434"/>
                  </a:lnTo>
                  <a:cubicBezTo>
                    <a:pt x="20810" y="3434"/>
                    <a:pt x="20191" y="3144"/>
                    <a:pt x="19847" y="2981"/>
                  </a:cubicBezTo>
                  <a:lnTo>
                    <a:pt x="21451" y="1313"/>
                  </a:lnTo>
                  <a:cubicBezTo>
                    <a:pt x="21451" y="1313"/>
                    <a:pt x="18683" y="0"/>
                    <a:pt x="18683" y="0"/>
                  </a:cubicBezTo>
                  <a:close/>
                  <a:moveTo>
                    <a:pt x="586" y="20489"/>
                  </a:moveTo>
                  <a:cubicBezTo>
                    <a:pt x="585" y="20448"/>
                    <a:pt x="574" y="20416"/>
                    <a:pt x="580" y="20368"/>
                  </a:cubicBezTo>
                  <a:lnTo>
                    <a:pt x="319" y="20638"/>
                  </a:lnTo>
                  <a:cubicBezTo>
                    <a:pt x="213" y="20748"/>
                    <a:pt x="-149" y="21394"/>
                    <a:pt x="68" y="21497"/>
                  </a:cubicBezTo>
                  <a:cubicBezTo>
                    <a:pt x="286" y="21600"/>
                    <a:pt x="1004" y="21123"/>
                    <a:pt x="1110" y="21013"/>
                  </a:cubicBezTo>
                  <a:lnTo>
                    <a:pt x="1371" y="20739"/>
                  </a:lnTo>
                  <a:cubicBezTo>
                    <a:pt x="1093" y="20840"/>
                    <a:pt x="868" y="20874"/>
                    <a:pt x="731" y="20810"/>
                  </a:cubicBezTo>
                  <a:cubicBezTo>
                    <a:pt x="624" y="20759"/>
                    <a:pt x="588" y="20638"/>
                    <a:pt x="586" y="2048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50" name="Shape 34190">
              <a:extLst>
                <a:ext uri="{FF2B5EF4-FFF2-40B4-BE49-F238E27FC236}">
                  <a16:creationId xmlns:a16="http://schemas.microsoft.com/office/drawing/2014/main" id="{449F0F35-E8E9-42AC-8A5B-77C7F1BCA580}"/>
                </a:ext>
              </a:extLst>
            </p:cNvPr>
            <p:cNvSpPr/>
            <p:nvPr/>
          </p:nvSpPr>
          <p:spPr>
            <a:xfrm>
              <a:off x="8736613" y="4207504"/>
              <a:ext cx="967678" cy="820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218" extrusionOk="0">
                  <a:moveTo>
                    <a:pt x="17160" y="16531"/>
                  </a:moveTo>
                  <a:lnTo>
                    <a:pt x="3281" y="10266"/>
                  </a:lnTo>
                  <a:lnTo>
                    <a:pt x="6158" y="1453"/>
                  </a:lnTo>
                  <a:lnTo>
                    <a:pt x="20037" y="7718"/>
                  </a:lnTo>
                  <a:cubicBezTo>
                    <a:pt x="20037" y="7718"/>
                    <a:pt x="17160" y="16531"/>
                    <a:pt x="17160" y="16531"/>
                  </a:cubicBezTo>
                  <a:close/>
                  <a:moveTo>
                    <a:pt x="20480" y="6363"/>
                  </a:moveTo>
                  <a:lnTo>
                    <a:pt x="6600" y="98"/>
                  </a:lnTo>
                  <a:cubicBezTo>
                    <a:pt x="5961" y="-191"/>
                    <a:pt x="5246" y="183"/>
                    <a:pt x="5001" y="931"/>
                  </a:cubicBezTo>
                  <a:cubicBezTo>
                    <a:pt x="5001" y="931"/>
                    <a:pt x="1682" y="11100"/>
                    <a:pt x="1694" y="11105"/>
                  </a:cubicBezTo>
                  <a:lnTo>
                    <a:pt x="17862" y="18403"/>
                  </a:lnTo>
                  <a:cubicBezTo>
                    <a:pt x="17874" y="18409"/>
                    <a:pt x="21194" y="8240"/>
                    <a:pt x="21194" y="8240"/>
                  </a:cubicBezTo>
                  <a:cubicBezTo>
                    <a:pt x="21438" y="7492"/>
                    <a:pt x="21118" y="6651"/>
                    <a:pt x="20480" y="6363"/>
                  </a:cubicBezTo>
                  <a:close/>
                  <a:moveTo>
                    <a:pt x="16989" y="21121"/>
                  </a:moveTo>
                  <a:lnTo>
                    <a:pt x="797" y="13812"/>
                  </a:lnTo>
                  <a:cubicBezTo>
                    <a:pt x="157" y="13523"/>
                    <a:pt x="-162" y="12683"/>
                    <a:pt x="83" y="11934"/>
                  </a:cubicBezTo>
                  <a:lnTo>
                    <a:pt x="304" y="11256"/>
                  </a:lnTo>
                  <a:lnTo>
                    <a:pt x="7822" y="14649"/>
                  </a:lnTo>
                  <a:lnTo>
                    <a:pt x="7600" y="15327"/>
                  </a:lnTo>
                  <a:lnTo>
                    <a:pt x="11070" y="16893"/>
                  </a:lnTo>
                  <a:lnTo>
                    <a:pt x="11291" y="16216"/>
                  </a:lnTo>
                  <a:lnTo>
                    <a:pt x="18810" y="19609"/>
                  </a:lnTo>
                  <a:lnTo>
                    <a:pt x="18588" y="20287"/>
                  </a:lnTo>
                  <a:cubicBezTo>
                    <a:pt x="18344" y="21036"/>
                    <a:pt x="17627" y="21409"/>
                    <a:pt x="16989" y="21121"/>
                  </a:cubicBezTo>
                  <a:cubicBezTo>
                    <a:pt x="16989" y="21121"/>
                    <a:pt x="16989" y="21121"/>
                    <a:pt x="16989" y="2112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51" name="Shape 34191">
              <a:extLst>
                <a:ext uri="{FF2B5EF4-FFF2-40B4-BE49-F238E27FC236}">
                  <a16:creationId xmlns:a16="http://schemas.microsoft.com/office/drawing/2014/main" id="{16C3B6F2-BC7D-40F1-9BE4-36CCB5064862}"/>
                </a:ext>
              </a:extLst>
            </p:cNvPr>
            <p:cNvSpPr/>
            <p:nvPr/>
          </p:nvSpPr>
          <p:spPr>
            <a:xfrm>
              <a:off x="12884222" y="7775447"/>
              <a:ext cx="606686" cy="86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511" extrusionOk="0">
                  <a:moveTo>
                    <a:pt x="18683" y="0"/>
                  </a:moveTo>
                  <a:lnTo>
                    <a:pt x="17079" y="1668"/>
                  </a:lnTo>
                  <a:cubicBezTo>
                    <a:pt x="17015" y="1638"/>
                    <a:pt x="16700" y="1488"/>
                    <a:pt x="16700" y="1488"/>
                  </a:cubicBezTo>
                  <a:lnTo>
                    <a:pt x="15441" y="2801"/>
                  </a:lnTo>
                  <a:lnTo>
                    <a:pt x="15820" y="2981"/>
                  </a:lnTo>
                  <a:lnTo>
                    <a:pt x="15441" y="3375"/>
                  </a:lnTo>
                  <a:lnTo>
                    <a:pt x="2730" y="16587"/>
                  </a:lnTo>
                  <a:cubicBezTo>
                    <a:pt x="2279" y="17056"/>
                    <a:pt x="509" y="19614"/>
                    <a:pt x="586" y="20489"/>
                  </a:cubicBezTo>
                  <a:cubicBezTo>
                    <a:pt x="597" y="20614"/>
                    <a:pt x="646" y="20706"/>
                    <a:pt x="742" y="20751"/>
                  </a:cubicBezTo>
                  <a:cubicBezTo>
                    <a:pt x="1508" y="21113"/>
                    <a:pt x="4988" y="18432"/>
                    <a:pt x="5504" y="17895"/>
                  </a:cubicBezTo>
                  <a:lnTo>
                    <a:pt x="18209" y="4684"/>
                  </a:lnTo>
                  <a:lnTo>
                    <a:pt x="18588" y="4289"/>
                  </a:lnTo>
                  <a:lnTo>
                    <a:pt x="18984" y="4477"/>
                  </a:lnTo>
                  <a:lnTo>
                    <a:pt x="14043" y="9610"/>
                  </a:lnTo>
                  <a:lnTo>
                    <a:pt x="14611" y="9879"/>
                  </a:lnTo>
                  <a:lnTo>
                    <a:pt x="20810" y="3434"/>
                  </a:lnTo>
                  <a:cubicBezTo>
                    <a:pt x="20810" y="3434"/>
                    <a:pt x="20191" y="3144"/>
                    <a:pt x="19847" y="2981"/>
                  </a:cubicBezTo>
                  <a:lnTo>
                    <a:pt x="21451" y="1313"/>
                  </a:lnTo>
                  <a:cubicBezTo>
                    <a:pt x="21451" y="1313"/>
                    <a:pt x="18683" y="0"/>
                    <a:pt x="18683" y="0"/>
                  </a:cubicBezTo>
                  <a:close/>
                  <a:moveTo>
                    <a:pt x="586" y="20489"/>
                  </a:moveTo>
                  <a:cubicBezTo>
                    <a:pt x="585" y="20448"/>
                    <a:pt x="574" y="20416"/>
                    <a:pt x="580" y="20368"/>
                  </a:cubicBezTo>
                  <a:lnTo>
                    <a:pt x="319" y="20638"/>
                  </a:lnTo>
                  <a:cubicBezTo>
                    <a:pt x="213" y="20748"/>
                    <a:pt x="-149" y="21394"/>
                    <a:pt x="68" y="21497"/>
                  </a:cubicBezTo>
                  <a:cubicBezTo>
                    <a:pt x="286" y="21600"/>
                    <a:pt x="1004" y="21123"/>
                    <a:pt x="1110" y="21013"/>
                  </a:cubicBezTo>
                  <a:lnTo>
                    <a:pt x="1371" y="20739"/>
                  </a:lnTo>
                  <a:cubicBezTo>
                    <a:pt x="1093" y="20840"/>
                    <a:pt x="868" y="20874"/>
                    <a:pt x="731" y="20810"/>
                  </a:cubicBezTo>
                  <a:cubicBezTo>
                    <a:pt x="624" y="20759"/>
                    <a:pt x="588" y="20638"/>
                    <a:pt x="586" y="2048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52" name="Shape 34192">
              <a:extLst>
                <a:ext uri="{FF2B5EF4-FFF2-40B4-BE49-F238E27FC236}">
                  <a16:creationId xmlns:a16="http://schemas.microsoft.com/office/drawing/2014/main" id="{CF514DDC-FA57-4E57-A32F-6FEC97570E6E}"/>
                </a:ext>
              </a:extLst>
            </p:cNvPr>
            <p:cNvSpPr/>
            <p:nvPr/>
          </p:nvSpPr>
          <p:spPr>
            <a:xfrm>
              <a:off x="9950402" y="3061775"/>
              <a:ext cx="885232" cy="1041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1" h="21329" extrusionOk="0">
                  <a:moveTo>
                    <a:pt x="9479" y="69"/>
                  </a:moveTo>
                  <a:cubicBezTo>
                    <a:pt x="11124" y="274"/>
                    <a:pt x="12739" y="925"/>
                    <a:pt x="14086" y="2032"/>
                  </a:cubicBezTo>
                  <a:cubicBezTo>
                    <a:pt x="15976" y="3586"/>
                    <a:pt x="17010" y="5836"/>
                    <a:pt x="16935" y="8190"/>
                  </a:cubicBezTo>
                  <a:cubicBezTo>
                    <a:pt x="16907" y="10081"/>
                    <a:pt x="16182" y="11891"/>
                    <a:pt x="14858" y="13324"/>
                  </a:cubicBezTo>
                  <a:cubicBezTo>
                    <a:pt x="12857" y="15491"/>
                    <a:pt x="9835" y="16494"/>
                    <a:pt x="6856" y="15992"/>
                  </a:cubicBezTo>
                  <a:cubicBezTo>
                    <a:pt x="491" y="14715"/>
                    <a:pt x="-2156" y="7496"/>
                    <a:pt x="2011" y="2776"/>
                  </a:cubicBezTo>
                  <a:cubicBezTo>
                    <a:pt x="3901" y="635"/>
                    <a:pt x="6739" y="-271"/>
                    <a:pt x="9479" y="69"/>
                  </a:cubicBezTo>
                  <a:close/>
                  <a:moveTo>
                    <a:pt x="16811" y="1700"/>
                  </a:moveTo>
                  <a:cubicBezTo>
                    <a:pt x="18616" y="3812"/>
                    <a:pt x="19444" y="6467"/>
                    <a:pt x="19139" y="9165"/>
                  </a:cubicBezTo>
                  <a:cubicBezTo>
                    <a:pt x="18834" y="11863"/>
                    <a:pt x="17427" y="14284"/>
                    <a:pt x="15191" y="15988"/>
                  </a:cubicBezTo>
                  <a:cubicBezTo>
                    <a:pt x="12662" y="17916"/>
                    <a:pt x="9407" y="18600"/>
                    <a:pt x="6359" y="18040"/>
                  </a:cubicBezTo>
                  <a:cubicBezTo>
                    <a:pt x="5749" y="17929"/>
                    <a:pt x="5143" y="17767"/>
                    <a:pt x="4558" y="17555"/>
                  </a:cubicBezTo>
                  <a:lnTo>
                    <a:pt x="4164" y="19468"/>
                  </a:lnTo>
                  <a:lnTo>
                    <a:pt x="7063" y="20000"/>
                  </a:lnTo>
                  <a:lnTo>
                    <a:pt x="6790" y="21329"/>
                  </a:lnTo>
                  <a:lnTo>
                    <a:pt x="227" y="20124"/>
                  </a:lnTo>
                  <a:lnTo>
                    <a:pt x="500" y="18796"/>
                  </a:lnTo>
                  <a:lnTo>
                    <a:pt x="2757" y="19210"/>
                  </a:lnTo>
                  <a:lnTo>
                    <a:pt x="3219" y="16965"/>
                  </a:lnTo>
                  <a:cubicBezTo>
                    <a:pt x="2951" y="16825"/>
                    <a:pt x="2688" y="16674"/>
                    <a:pt x="2431" y="16511"/>
                  </a:cubicBezTo>
                  <a:cubicBezTo>
                    <a:pt x="2174" y="16349"/>
                    <a:pt x="1928" y="16168"/>
                    <a:pt x="1684" y="15982"/>
                  </a:cubicBezTo>
                  <a:lnTo>
                    <a:pt x="2580" y="14934"/>
                  </a:lnTo>
                  <a:cubicBezTo>
                    <a:pt x="5970" y="17523"/>
                    <a:pt x="10902" y="17523"/>
                    <a:pt x="14300" y="14933"/>
                  </a:cubicBezTo>
                  <a:cubicBezTo>
                    <a:pt x="16239" y="13456"/>
                    <a:pt x="17444" y="11360"/>
                    <a:pt x="17708" y="9021"/>
                  </a:cubicBezTo>
                  <a:cubicBezTo>
                    <a:pt x="17973" y="6682"/>
                    <a:pt x="17267" y="4385"/>
                    <a:pt x="15703" y="2555"/>
                  </a:cubicBezTo>
                  <a:lnTo>
                    <a:pt x="16811" y="1700"/>
                  </a:lnTo>
                  <a:close/>
                  <a:moveTo>
                    <a:pt x="9715" y="1064"/>
                  </a:moveTo>
                  <a:cubicBezTo>
                    <a:pt x="9278" y="996"/>
                    <a:pt x="8832" y="968"/>
                    <a:pt x="8387" y="974"/>
                  </a:cubicBezTo>
                  <a:cubicBezTo>
                    <a:pt x="8460" y="1222"/>
                    <a:pt x="8544" y="1461"/>
                    <a:pt x="8641" y="1699"/>
                  </a:cubicBezTo>
                  <a:cubicBezTo>
                    <a:pt x="8737" y="1936"/>
                    <a:pt x="8846" y="2172"/>
                    <a:pt x="8962" y="2399"/>
                  </a:cubicBezTo>
                  <a:cubicBezTo>
                    <a:pt x="9289" y="2208"/>
                    <a:pt x="9627" y="2028"/>
                    <a:pt x="9967" y="1859"/>
                  </a:cubicBezTo>
                  <a:cubicBezTo>
                    <a:pt x="10307" y="1689"/>
                    <a:pt x="10645" y="1529"/>
                    <a:pt x="10997" y="1382"/>
                  </a:cubicBezTo>
                  <a:cubicBezTo>
                    <a:pt x="10579" y="1244"/>
                    <a:pt x="10153" y="1132"/>
                    <a:pt x="9715" y="1064"/>
                  </a:cubicBezTo>
                  <a:close/>
                  <a:moveTo>
                    <a:pt x="12202" y="1889"/>
                  </a:moveTo>
                  <a:cubicBezTo>
                    <a:pt x="11715" y="2060"/>
                    <a:pt x="11237" y="2254"/>
                    <a:pt x="10773" y="2470"/>
                  </a:cubicBezTo>
                  <a:cubicBezTo>
                    <a:pt x="10309" y="2687"/>
                    <a:pt x="9856" y="2925"/>
                    <a:pt x="9417" y="3184"/>
                  </a:cubicBezTo>
                  <a:cubicBezTo>
                    <a:pt x="9617" y="3488"/>
                    <a:pt x="9841" y="3788"/>
                    <a:pt x="10079" y="4067"/>
                  </a:cubicBezTo>
                  <a:cubicBezTo>
                    <a:pt x="10318" y="4345"/>
                    <a:pt x="10571" y="4610"/>
                    <a:pt x="10847" y="4861"/>
                  </a:cubicBezTo>
                  <a:lnTo>
                    <a:pt x="13083" y="2442"/>
                  </a:lnTo>
                  <a:cubicBezTo>
                    <a:pt x="12944" y="2342"/>
                    <a:pt x="12798" y="2240"/>
                    <a:pt x="12652" y="2149"/>
                  </a:cubicBezTo>
                  <a:cubicBezTo>
                    <a:pt x="12506" y="2059"/>
                    <a:pt x="12354" y="1969"/>
                    <a:pt x="12202" y="1889"/>
                  </a:cubicBezTo>
                  <a:close/>
                  <a:moveTo>
                    <a:pt x="7362" y="1000"/>
                  </a:moveTo>
                  <a:cubicBezTo>
                    <a:pt x="6540" y="1111"/>
                    <a:pt x="5754" y="1343"/>
                    <a:pt x="5029" y="1689"/>
                  </a:cubicBezTo>
                  <a:cubicBezTo>
                    <a:pt x="4305" y="2035"/>
                    <a:pt x="3644" y="2485"/>
                    <a:pt x="3064" y="3041"/>
                  </a:cubicBezTo>
                  <a:lnTo>
                    <a:pt x="5529" y="5074"/>
                  </a:lnTo>
                  <a:cubicBezTo>
                    <a:pt x="5922" y="4671"/>
                    <a:pt x="6339" y="4283"/>
                    <a:pt x="6773" y="3923"/>
                  </a:cubicBezTo>
                  <a:cubicBezTo>
                    <a:pt x="7206" y="3564"/>
                    <a:pt x="7655" y="3227"/>
                    <a:pt x="8126" y="2912"/>
                  </a:cubicBezTo>
                  <a:cubicBezTo>
                    <a:pt x="7964" y="2608"/>
                    <a:pt x="7819" y="2296"/>
                    <a:pt x="7690" y="1976"/>
                  </a:cubicBezTo>
                  <a:cubicBezTo>
                    <a:pt x="7561" y="1655"/>
                    <a:pt x="7454" y="1336"/>
                    <a:pt x="7362" y="1000"/>
                  </a:cubicBezTo>
                  <a:close/>
                  <a:moveTo>
                    <a:pt x="13806" y="3027"/>
                  </a:moveTo>
                  <a:lnTo>
                    <a:pt x="11570" y="5446"/>
                  </a:lnTo>
                  <a:cubicBezTo>
                    <a:pt x="11852" y="5649"/>
                    <a:pt x="12144" y="5840"/>
                    <a:pt x="12449" y="6011"/>
                  </a:cubicBezTo>
                  <a:cubicBezTo>
                    <a:pt x="12752" y="6182"/>
                    <a:pt x="13064" y="6332"/>
                    <a:pt x="13387" y="6469"/>
                  </a:cubicBezTo>
                  <a:cubicBezTo>
                    <a:pt x="13602" y="6013"/>
                    <a:pt x="13798" y="5550"/>
                    <a:pt x="13963" y="5077"/>
                  </a:cubicBezTo>
                  <a:cubicBezTo>
                    <a:pt x="14128" y="4603"/>
                    <a:pt x="14273" y="4122"/>
                    <a:pt x="14386" y="3633"/>
                  </a:cubicBezTo>
                  <a:cubicBezTo>
                    <a:pt x="14296" y="3528"/>
                    <a:pt x="14195" y="3418"/>
                    <a:pt x="14098" y="3318"/>
                  </a:cubicBezTo>
                  <a:cubicBezTo>
                    <a:pt x="14001" y="3218"/>
                    <a:pt x="13909" y="3123"/>
                    <a:pt x="13806" y="3027"/>
                  </a:cubicBezTo>
                  <a:close/>
                  <a:moveTo>
                    <a:pt x="15097" y="4643"/>
                  </a:moveTo>
                  <a:cubicBezTo>
                    <a:pt x="14989" y="5011"/>
                    <a:pt x="14872" y="5369"/>
                    <a:pt x="14735" y="5729"/>
                  </a:cubicBezTo>
                  <a:cubicBezTo>
                    <a:pt x="14598" y="6089"/>
                    <a:pt x="14440" y="6449"/>
                    <a:pt x="14276" y="6798"/>
                  </a:cubicBezTo>
                  <a:cubicBezTo>
                    <a:pt x="14551" y="6884"/>
                    <a:pt x="14842" y="6953"/>
                    <a:pt x="15125" y="7013"/>
                  </a:cubicBezTo>
                  <a:cubicBezTo>
                    <a:pt x="15409" y="7074"/>
                    <a:pt x="15688" y="7122"/>
                    <a:pt x="15977" y="7158"/>
                  </a:cubicBezTo>
                  <a:cubicBezTo>
                    <a:pt x="15915" y="6710"/>
                    <a:pt x="15813" y="6274"/>
                    <a:pt x="15666" y="5853"/>
                  </a:cubicBezTo>
                  <a:cubicBezTo>
                    <a:pt x="15519" y="5432"/>
                    <a:pt x="15324" y="5029"/>
                    <a:pt x="15097" y="4643"/>
                  </a:cubicBezTo>
                  <a:close/>
                  <a:moveTo>
                    <a:pt x="8606" y="3701"/>
                  </a:moveTo>
                  <a:cubicBezTo>
                    <a:pt x="8180" y="3989"/>
                    <a:pt x="7775" y="4303"/>
                    <a:pt x="7382" y="4630"/>
                  </a:cubicBezTo>
                  <a:cubicBezTo>
                    <a:pt x="6990" y="4957"/>
                    <a:pt x="6609" y="5294"/>
                    <a:pt x="6252" y="5658"/>
                  </a:cubicBezTo>
                  <a:lnTo>
                    <a:pt x="8448" y="7464"/>
                  </a:lnTo>
                  <a:lnTo>
                    <a:pt x="10216" y="5542"/>
                  </a:lnTo>
                  <a:cubicBezTo>
                    <a:pt x="9905" y="5266"/>
                    <a:pt x="9620" y="4976"/>
                    <a:pt x="9351" y="4670"/>
                  </a:cubicBezTo>
                  <a:cubicBezTo>
                    <a:pt x="9081" y="4363"/>
                    <a:pt x="8831" y="4036"/>
                    <a:pt x="8606" y="3701"/>
                  </a:cubicBezTo>
                  <a:close/>
                  <a:moveTo>
                    <a:pt x="2433" y="3721"/>
                  </a:moveTo>
                  <a:cubicBezTo>
                    <a:pt x="1932" y="4341"/>
                    <a:pt x="1546" y="5031"/>
                    <a:pt x="1284" y="5757"/>
                  </a:cubicBezTo>
                  <a:cubicBezTo>
                    <a:pt x="1022" y="6483"/>
                    <a:pt x="879" y="7253"/>
                    <a:pt x="878" y="8036"/>
                  </a:cubicBezTo>
                  <a:cubicBezTo>
                    <a:pt x="1138" y="8064"/>
                    <a:pt x="1405" y="8097"/>
                    <a:pt x="1661" y="8144"/>
                  </a:cubicBezTo>
                  <a:cubicBezTo>
                    <a:pt x="2118" y="8228"/>
                    <a:pt x="2562" y="8343"/>
                    <a:pt x="3001" y="8485"/>
                  </a:cubicBezTo>
                  <a:cubicBezTo>
                    <a:pt x="3265" y="8000"/>
                    <a:pt x="3553" y="7531"/>
                    <a:pt x="3870" y="7076"/>
                  </a:cubicBezTo>
                  <a:cubicBezTo>
                    <a:pt x="4187" y="6619"/>
                    <a:pt x="4542" y="6181"/>
                    <a:pt x="4910" y="5757"/>
                  </a:cubicBezTo>
                  <a:lnTo>
                    <a:pt x="2433" y="3721"/>
                  </a:lnTo>
                  <a:close/>
                  <a:moveTo>
                    <a:pt x="10939" y="6126"/>
                  </a:moveTo>
                  <a:lnTo>
                    <a:pt x="9169" y="8060"/>
                  </a:lnTo>
                  <a:lnTo>
                    <a:pt x="11249" y="9761"/>
                  </a:lnTo>
                  <a:cubicBezTo>
                    <a:pt x="11579" y="9378"/>
                    <a:pt x="11885" y="8986"/>
                    <a:pt x="12172" y="8576"/>
                  </a:cubicBezTo>
                  <a:cubicBezTo>
                    <a:pt x="12459" y="8166"/>
                    <a:pt x="12721" y="7741"/>
                    <a:pt x="12963" y="7306"/>
                  </a:cubicBezTo>
                  <a:cubicBezTo>
                    <a:pt x="12603" y="7149"/>
                    <a:pt x="12253" y="6964"/>
                    <a:pt x="11915" y="6769"/>
                  </a:cubicBezTo>
                  <a:cubicBezTo>
                    <a:pt x="11577" y="6573"/>
                    <a:pt x="11251" y="6358"/>
                    <a:pt x="10939" y="6126"/>
                  </a:cubicBezTo>
                  <a:close/>
                  <a:moveTo>
                    <a:pt x="13849" y="7647"/>
                  </a:moveTo>
                  <a:cubicBezTo>
                    <a:pt x="13586" y="8127"/>
                    <a:pt x="13297" y="8593"/>
                    <a:pt x="12982" y="9045"/>
                  </a:cubicBezTo>
                  <a:cubicBezTo>
                    <a:pt x="12667" y="9497"/>
                    <a:pt x="12334" y="9936"/>
                    <a:pt x="11969" y="10357"/>
                  </a:cubicBezTo>
                  <a:lnTo>
                    <a:pt x="14436" y="12379"/>
                  </a:lnTo>
                  <a:cubicBezTo>
                    <a:pt x="14933" y="11764"/>
                    <a:pt x="15319" y="11085"/>
                    <a:pt x="15581" y="10366"/>
                  </a:cubicBezTo>
                  <a:cubicBezTo>
                    <a:pt x="15842" y="9647"/>
                    <a:pt x="15976" y="8886"/>
                    <a:pt x="15982" y="8110"/>
                  </a:cubicBezTo>
                  <a:cubicBezTo>
                    <a:pt x="15743" y="8082"/>
                    <a:pt x="15506" y="8058"/>
                    <a:pt x="15271" y="8015"/>
                  </a:cubicBezTo>
                  <a:cubicBezTo>
                    <a:pt x="15030" y="7970"/>
                    <a:pt x="14788" y="7908"/>
                    <a:pt x="14551" y="7847"/>
                  </a:cubicBezTo>
                  <a:cubicBezTo>
                    <a:pt x="14314" y="7786"/>
                    <a:pt x="14080" y="7724"/>
                    <a:pt x="13849" y="7647"/>
                  </a:cubicBezTo>
                  <a:close/>
                  <a:moveTo>
                    <a:pt x="5621" y="6339"/>
                  </a:moveTo>
                  <a:cubicBezTo>
                    <a:pt x="5287" y="6724"/>
                    <a:pt x="4981" y="7134"/>
                    <a:pt x="4692" y="7547"/>
                  </a:cubicBezTo>
                  <a:cubicBezTo>
                    <a:pt x="4403" y="7961"/>
                    <a:pt x="4130" y="8387"/>
                    <a:pt x="3887" y="8826"/>
                  </a:cubicBezTo>
                  <a:cubicBezTo>
                    <a:pt x="4272" y="8990"/>
                    <a:pt x="4648" y="9168"/>
                    <a:pt x="5008" y="9376"/>
                  </a:cubicBezTo>
                  <a:cubicBezTo>
                    <a:pt x="5368" y="9585"/>
                    <a:pt x="5718" y="9817"/>
                    <a:pt x="6049" y="10067"/>
                  </a:cubicBezTo>
                  <a:lnTo>
                    <a:pt x="7817" y="8145"/>
                  </a:lnTo>
                  <a:lnTo>
                    <a:pt x="5621" y="6339"/>
                  </a:lnTo>
                  <a:close/>
                  <a:moveTo>
                    <a:pt x="8538" y="8741"/>
                  </a:moveTo>
                  <a:lnTo>
                    <a:pt x="6770" y="10663"/>
                  </a:lnTo>
                  <a:cubicBezTo>
                    <a:pt x="7059" y="10924"/>
                    <a:pt x="7330" y="11201"/>
                    <a:pt x="7582" y="11489"/>
                  </a:cubicBezTo>
                  <a:cubicBezTo>
                    <a:pt x="7834" y="11777"/>
                    <a:pt x="8064" y="12076"/>
                    <a:pt x="8278" y="12390"/>
                  </a:cubicBezTo>
                  <a:cubicBezTo>
                    <a:pt x="8700" y="12103"/>
                    <a:pt x="9109" y="11798"/>
                    <a:pt x="9499" y="11473"/>
                  </a:cubicBezTo>
                  <a:cubicBezTo>
                    <a:pt x="9889" y="11147"/>
                    <a:pt x="10262" y="10804"/>
                    <a:pt x="10617" y="10442"/>
                  </a:cubicBezTo>
                  <a:lnTo>
                    <a:pt x="8538" y="8741"/>
                  </a:lnTo>
                  <a:close/>
                  <a:moveTo>
                    <a:pt x="1798" y="9132"/>
                  </a:moveTo>
                  <a:cubicBezTo>
                    <a:pt x="1535" y="9075"/>
                    <a:pt x="1275" y="9033"/>
                    <a:pt x="1007" y="8999"/>
                  </a:cubicBezTo>
                  <a:cubicBezTo>
                    <a:pt x="1062" y="9423"/>
                    <a:pt x="1148" y="9837"/>
                    <a:pt x="1280" y="10238"/>
                  </a:cubicBezTo>
                  <a:cubicBezTo>
                    <a:pt x="1412" y="10638"/>
                    <a:pt x="1583" y="11018"/>
                    <a:pt x="1786" y="11388"/>
                  </a:cubicBezTo>
                  <a:cubicBezTo>
                    <a:pt x="1891" y="11037"/>
                    <a:pt x="2008" y="10691"/>
                    <a:pt x="2139" y="10348"/>
                  </a:cubicBezTo>
                  <a:cubicBezTo>
                    <a:pt x="2270" y="10005"/>
                    <a:pt x="2418" y="9667"/>
                    <a:pt x="2574" y="9334"/>
                  </a:cubicBezTo>
                  <a:cubicBezTo>
                    <a:pt x="2319" y="9257"/>
                    <a:pt x="2059" y="9189"/>
                    <a:pt x="1798" y="9132"/>
                  </a:cubicBezTo>
                  <a:close/>
                  <a:moveTo>
                    <a:pt x="11338" y="11038"/>
                  </a:moveTo>
                  <a:cubicBezTo>
                    <a:pt x="10948" y="11437"/>
                    <a:pt x="10541" y="11810"/>
                    <a:pt x="10111" y="12167"/>
                  </a:cubicBezTo>
                  <a:cubicBezTo>
                    <a:pt x="9681" y="12525"/>
                    <a:pt x="9224" y="12866"/>
                    <a:pt x="8757" y="13179"/>
                  </a:cubicBezTo>
                  <a:cubicBezTo>
                    <a:pt x="8923" y="13483"/>
                    <a:pt x="9075" y="13796"/>
                    <a:pt x="9206" y="14117"/>
                  </a:cubicBezTo>
                  <a:cubicBezTo>
                    <a:pt x="9337" y="14439"/>
                    <a:pt x="9449" y="14769"/>
                    <a:pt x="9544" y="15106"/>
                  </a:cubicBezTo>
                  <a:cubicBezTo>
                    <a:pt x="10358" y="14993"/>
                    <a:pt x="11133" y="14757"/>
                    <a:pt x="11852" y="14413"/>
                  </a:cubicBezTo>
                  <a:cubicBezTo>
                    <a:pt x="12571" y="14068"/>
                    <a:pt x="13229" y="13610"/>
                    <a:pt x="13805" y="13059"/>
                  </a:cubicBezTo>
                  <a:lnTo>
                    <a:pt x="11338" y="11038"/>
                  </a:lnTo>
                  <a:close/>
                  <a:moveTo>
                    <a:pt x="3466" y="9652"/>
                  </a:moveTo>
                  <a:cubicBezTo>
                    <a:pt x="3255" y="10099"/>
                    <a:pt x="3068" y="10559"/>
                    <a:pt x="2906" y="11023"/>
                  </a:cubicBezTo>
                  <a:cubicBezTo>
                    <a:pt x="2744" y="11488"/>
                    <a:pt x="2612" y="11967"/>
                    <a:pt x="2500" y="12447"/>
                  </a:cubicBezTo>
                  <a:cubicBezTo>
                    <a:pt x="2606" y="12576"/>
                    <a:pt x="2712" y="12693"/>
                    <a:pt x="2827" y="12816"/>
                  </a:cubicBezTo>
                  <a:cubicBezTo>
                    <a:pt x="2943" y="12939"/>
                    <a:pt x="3067" y="13064"/>
                    <a:pt x="3192" y="13180"/>
                  </a:cubicBezTo>
                  <a:lnTo>
                    <a:pt x="5416" y="10759"/>
                  </a:lnTo>
                  <a:cubicBezTo>
                    <a:pt x="5115" y="10538"/>
                    <a:pt x="4810" y="10332"/>
                    <a:pt x="4484" y="10148"/>
                  </a:cubicBezTo>
                  <a:cubicBezTo>
                    <a:pt x="4158" y="9964"/>
                    <a:pt x="3813" y="9796"/>
                    <a:pt x="3466" y="9652"/>
                  </a:cubicBezTo>
                  <a:close/>
                  <a:moveTo>
                    <a:pt x="6136" y="11355"/>
                  </a:moveTo>
                  <a:lnTo>
                    <a:pt x="3901" y="13774"/>
                  </a:lnTo>
                  <a:cubicBezTo>
                    <a:pt x="4016" y="13856"/>
                    <a:pt x="4137" y="13929"/>
                    <a:pt x="4256" y="14005"/>
                  </a:cubicBezTo>
                  <a:cubicBezTo>
                    <a:pt x="4376" y="14081"/>
                    <a:pt x="4502" y="14158"/>
                    <a:pt x="4626" y="14228"/>
                  </a:cubicBezTo>
                  <a:cubicBezTo>
                    <a:pt x="5123" y="14054"/>
                    <a:pt x="5608" y="13859"/>
                    <a:pt x="6082" y="13639"/>
                  </a:cubicBezTo>
                  <a:cubicBezTo>
                    <a:pt x="6556" y="13419"/>
                    <a:pt x="7019" y="13171"/>
                    <a:pt x="7466" y="12906"/>
                  </a:cubicBezTo>
                  <a:cubicBezTo>
                    <a:pt x="7279" y="12625"/>
                    <a:pt x="7074" y="12352"/>
                    <a:pt x="6853" y="12093"/>
                  </a:cubicBezTo>
                  <a:cubicBezTo>
                    <a:pt x="6632" y="11833"/>
                    <a:pt x="6391" y="11591"/>
                    <a:pt x="6136" y="11355"/>
                  </a:cubicBezTo>
                  <a:close/>
                  <a:moveTo>
                    <a:pt x="7934" y="13694"/>
                  </a:moveTo>
                  <a:cubicBezTo>
                    <a:pt x="7591" y="13896"/>
                    <a:pt x="7243" y="14084"/>
                    <a:pt x="6885" y="14262"/>
                  </a:cubicBezTo>
                  <a:cubicBezTo>
                    <a:pt x="6527" y="14440"/>
                    <a:pt x="6160" y="14609"/>
                    <a:pt x="5788" y="14762"/>
                  </a:cubicBezTo>
                  <a:cubicBezTo>
                    <a:pt x="6191" y="14908"/>
                    <a:pt x="6614" y="15020"/>
                    <a:pt x="7040" y="15099"/>
                  </a:cubicBezTo>
                  <a:cubicBezTo>
                    <a:pt x="7538" y="15190"/>
                    <a:pt x="8041" y="15236"/>
                    <a:pt x="8548" y="15233"/>
                  </a:cubicBezTo>
                  <a:cubicBezTo>
                    <a:pt x="8471" y="14966"/>
                    <a:pt x="8384" y="14704"/>
                    <a:pt x="8282" y="14447"/>
                  </a:cubicBezTo>
                  <a:cubicBezTo>
                    <a:pt x="8181" y="14190"/>
                    <a:pt x="8061" y="13938"/>
                    <a:pt x="7934" y="1369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53" name="Shape 34193">
              <a:extLst>
                <a:ext uri="{FF2B5EF4-FFF2-40B4-BE49-F238E27FC236}">
                  <a16:creationId xmlns:a16="http://schemas.microsoft.com/office/drawing/2014/main" id="{118D78BA-435F-44CE-96C3-A939A5D7E8F6}"/>
                </a:ext>
              </a:extLst>
            </p:cNvPr>
            <p:cNvSpPr/>
            <p:nvPr/>
          </p:nvSpPr>
          <p:spPr>
            <a:xfrm>
              <a:off x="11615551" y="3334957"/>
              <a:ext cx="818520" cy="818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3" h="20113" extrusionOk="0">
                  <a:moveTo>
                    <a:pt x="8483" y="125"/>
                  </a:moveTo>
                  <a:cubicBezTo>
                    <a:pt x="2996" y="994"/>
                    <a:pt x="-744" y="6142"/>
                    <a:pt x="125" y="11629"/>
                  </a:cubicBezTo>
                  <a:cubicBezTo>
                    <a:pt x="994" y="17116"/>
                    <a:pt x="6142" y="20856"/>
                    <a:pt x="11629" y="19987"/>
                  </a:cubicBezTo>
                  <a:cubicBezTo>
                    <a:pt x="17116" y="19118"/>
                    <a:pt x="20856" y="13970"/>
                    <a:pt x="19987" y="8483"/>
                  </a:cubicBezTo>
                  <a:cubicBezTo>
                    <a:pt x="19118" y="2996"/>
                    <a:pt x="13970" y="-744"/>
                    <a:pt x="8483" y="125"/>
                  </a:cubicBezTo>
                  <a:close/>
                  <a:moveTo>
                    <a:pt x="8760" y="1873"/>
                  </a:moveTo>
                  <a:cubicBezTo>
                    <a:pt x="8956" y="1842"/>
                    <a:pt x="9163" y="1878"/>
                    <a:pt x="9336" y="2004"/>
                  </a:cubicBezTo>
                  <a:cubicBezTo>
                    <a:pt x="9681" y="2255"/>
                    <a:pt x="9758" y="2741"/>
                    <a:pt x="9507" y="3087"/>
                  </a:cubicBezTo>
                  <a:cubicBezTo>
                    <a:pt x="9256" y="3432"/>
                    <a:pt x="8770" y="3509"/>
                    <a:pt x="8424" y="3258"/>
                  </a:cubicBezTo>
                  <a:cubicBezTo>
                    <a:pt x="8079" y="3007"/>
                    <a:pt x="8002" y="2521"/>
                    <a:pt x="8253" y="2175"/>
                  </a:cubicBezTo>
                  <a:cubicBezTo>
                    <a:pt x="8378" y="2002"/>
                    <a:pt x="8564" y="1904"/>
                    <a:pt x="8760" y="1873"/>
                  </a:cubicBezTo>
                  <a:close/>
                  <a:moveTo>
                    <a:pt x="9098" y="4008"/>
                  </a:moveTo>
                  <a:cubicBezTo>
                    <a:pt x="9327" y="3971"/>
                    <a:pt x="9546" y="4130"/>
                    <a:pt x="9582" y="4359"/>
                  </a:cubicBezTo>
                  <a:lnTo>
                    <a:pt x="10314" y="8984"/>
                  </a:lnTo>
                  <a:cubicBezTo>
                    <a:pt x="10465" y="9019"/>
                    <a:pt x="10626" y="8992"/>
                    <a:pt x="10759" y="9088"/>
                  </a:cubicBezTo>
                  <a:cubicBezTo>
                    <a:pt x="10893" y="9186"/>
                    <a:pt x="10931" y="9343"/>
                    <a:pt x="11011" y="9477"/>
                  </a:cubicBezTo>
                  <a:lnTo>
                    <a:pt x="14460" y="8930"/>
                  </a:lnTo>
                  <a:cubicBezTo>
                    <a:pt x="14689" y="8894"/>
                    <a:pt x="14908" y="9053"/>
                    <a:pt x="14944" y="9282"/>
                  </a:cubicBezTo>
                  <a:cubicBezTo>
                    <a:pt x="14980" y="9511"/>
                    <a:pt x="14822" y="9729"/>
                    <a:pt x="14593" y="9766"/>
                  </a:cubicBezTo>
                  <a:lnTo>
                    <a:pt x="11143" y="10312"/>
                  </a:lnTo>
                  <a:cubicBezTo>
                    <a:pt x="11108" y="10464"/>
                    <a:pt x="11121" y="10625"/>
                    <a:pt x="11024" y="10759"/>
                  </a:cubicBezTo>
                  <a:cubicBezTo>
                    <a:pt x="10636" y="11292"/>
                    <a:pt x="9886" y="11411"/>
                    <a:pt x="9353" y="11024"/>
                  </a:cubicBezTo>
                  <a:cubicBezTo>
                    <a:pt x="8820" y="10636"/>
                    <a:pt x="8701" y="9886"/>
                    <a:pt x="9088" y="9353"/>
                  </a:cubicBezTo>
                  <a:cubicBezTo>
                    <a:pt x="9188" y="9215"/>
                    <a:pt x="9357" y="9195"/>
                    <a:pt x="9495" y="9114"/>
                  </a:cubicBezTo>
                  <a:lnTo>
                    <a:pt x="8762" y="4489"/>
                  </a:lnTo>
                  <a:cubicBezTo>
                    <a:pt x="8726" y="4260"/>
                    <a:pt x="8869" y="4044"/>
                    <a:pt x="9098" y="4008"/>
                  </a:cubicBezTo>
                  <a:close/>
                  <a:moveTo>
                    <a:pt x="2495" y="10476"/>
                  </a:moveTo>
                  <a:cubicBezTo>
                    <a:pt x="2691" y="10446"/>
                    <a:pt x="2898" y="10482"/>
                    <a:pt x="3071" y="10607"/>
                  </a:cubicBezTo>
                  <a:cubicBezTo>
                    <a:pt x="3417" y="10859"/>
                    <a:pt x="3494" y="11345"/>
                    <a:pt x="3243" y="11690"/>
                  </a:cubicBezTo>
                  <a:cubicBezTo>
                    <a:pt x="2992" y="12035"/>
                    <a:pt x="2505" y="12113"/>
                    <a:pt x="2160" y="11862"/>
                  </a:cubicBezTo>
                  <a:cubicBezTo>
                    <a:pt x="1814" y="11610"/>
                    <a:pt x="1737" y="11124"/>
                    <a:pt x="1988" y="10779"/>
                  </a:cubicBezTo>
                  <a:cubicBezTo>
                    <a:pt x="2114" y="10606"/>
                    <a:pt x="2300" y="10507"/>
                    <a:pt x="2495" y="10476"/>
                  </a:cubicBezTo>
                  <a:close/>
                  <a:moveTo>
                    <a:pt x="17392" y="8117"/>
                  </a:moveTo>
                  <a:cubicBezTo>
                    <a:pt x="17587" y="8086"/>
                    <a:pt x="17779" y="8125"/>
                    <a:pt x="17952" y="8250"/>
                  </a:cubicBezTo>
                  <a:cubicBezTo>
                    <a:pt x="18298" y="8502"/>
                    <a:pt x="18375" y="8988"/>
                    <a:pt x="18124" y="9333"/>
                  </a:cubicBezTo>
                  <a:cubicBezTo>
                    <a:pt x="17872" y="9678"/>
                    <a:pt x="17402" y="9753"/>
                    <a:pt x="17056" y="9502"/>
                  </a:cubicBezTo>
                  <a:cubicBezTo>
                    <a:pt x="16711" y="9251"/>
                    <a:pt x="16634" y="8765"/>
                    <a:pt x="16885" y="8419"/>
                  </a:cubicBezTo>
                  <a:cubicBezTo>
                    <a:pt x="17010" y="8247"/>
                    <a:pt x="17196" y="8148"/>
                    <a:pt x="17392" y="8117"/>
                  </a:cubicBezTo>
                  <a:close/>
                  <a:moveTo>
                    <a:pt x="11112" y="16723"/>
                  </a:moveTo>
                  <a:cubicBezTo>
                    <a:pt x="11308" y="16692"/>
                    <a:pt x="11515" y="16728"/>
                    <a:pt x="11688" y="16854"/>
                  </a:cubicBezTo>
                  <a:cubicBezTo>
                    <a:pt x="12033" y="17105"/>
                    <a:pt x="12110" y="17591"/>
                    <a:pt x="11859" y="17937"/>
                  </a:cubicBezTo>
                  <a:cubicBezTo>
                    <a:pt x="11608" y="18282"/>
                    <a:pt x="11122" y="18359"/>
                    <a:pt x="10776" y="18108"/>
                  </a:cubicBezTo>
                  <a:cubicBezTo>
                    <a:pt x="10431" y="17857"/>
                    <a:pt x="10354" y="17371"/>
                    <a:pt x="10605" y="17025"/>
                  </a:cubicBezTo>
                  <a:cubicBezTo>
                    <a:pt x="10730" y="16853"/>
                    <a:pt x="10916" y="16754"/>
                    <a:pt x="11112" y="1672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54" name="Shape 34194">
              <a:extLst>
                <a:ext uri="{FF2B5EF4-FFF2-40B4-BE49-F238E27FC236}">
                  <a16:creationId xmlns:a16="http://schemas.microsoft.com/office/drawing/2014/main" id="{567E6290-11C0-4D57-B195-8897616F18C8}"/>
                </a:ext>
              </a:extLst>
            </p:cNvPr>
            <p:cNvSpPr/>
            <p:nvPr/>
          </p:nvSpPr>
          <p:spPr>
            <a:xfrm>
              <a:off x="14592598" y="6234099"/>
              <a:ext cx="850388" cy="97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90" y="0"/>
                  </a:moveTo>
                  <a:lnTo>
                    <a:pt x="0" y="14168"/>
                  </a:lnTo>
                  <a:lnTo>
                    <a:pt x="12187" y="21600"/>
                  </a:lnTo>
                  <a:lnTo>
                    <a:pt x="21600" y="9890"/>
                  </a:lnTo>
                  <a:lnTo>
                    <a:pt x="20767" y="5719"/>
                  </a:lnTo>
                  <a:lnTo>
                    <a:pt x="11390" y="0"/>
                  </a:lnTo>
                  <a:close/>
                  <a:moveTo>
                    <a:pt x="12641" y="5625"/>
                  </a:moveTo>
                  <a:lnTo>
                    <a:pt x="17079" y="8332"/>
                  </a:lnTo>
                  <a:lnTo>
                    <a:pt x="16765" y="8723"/>
                  </a:lnTo>
                  <a:lnTo>
                    <a:pt x="12326" y="6016"/>
                  </a:lnTo>
                  <a:lnTo>
                    <a:pt x="12641" y="5625"/>
                  </a:lnTo>
                  <a:close/>
                  <a:moveTo>
                    <a:pt x="7323" y="8127"/>
                  </a:moveTo>
                  <a:lnTo>
                    <a:pt x="16200" y="13540"/>
                  </a:lnTo>
                  <a:lnTo>
                    <a:pt x="15894" y="13920"/>
                  </a:lnTo>
                  <a:lnTo>
                    <a:pt x="7017" y="8506"/>
                  </a:lnTo>
                  <a:lnTo>
                    <a:pt x="7323" y="8127"/>
                  </a:lnTo>
                  <a:close/>
                  <a:moveTo>
                    <a:pt x="5778" y="10048"/>
                  </a:moveTo>
                  <a:lnTo>
                    <a:pt x="14655" y="15462"/>
                  </a:lnTo>
                  <a:lnTo>
                    <a:pt x="14340" y="15853"/>
                  </a:lnTo>
                  <a:lnTo>
                    <a:pt x="5463" y="10439"/>
                  </a:lnTo>
                  <a:lnTo>
                    <a:pt x="5778" y="10048"/>
                  </a:lnTo>
                  <a:close/>
                  <a:moveTo>
                    <a:pt x="4233" y="11970"/>
                  </a:moveTo>
                  <a:lnTo>
                    <a:pt x="8671" y="14677"/>
                  </a:lnTo>
                  <a:lnTo>
                    <a:pt x="8357" y="15068"/>
                  </a:lnTo>
                  <a:lnTo>
                    <a:pt x="3918" y="12361"/>
                  </a:lnTo>
                  <a:lnTo>
                    <a:pt x="4233" y="1197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55" name="Shape 34195">
              <a:extLst>
                <a:ext uri="{FF2B5EF4-FFF2-40B4-BE49-F238E27FC236}">
                  <a16:creationId xmlns:a16="http://schemas.microsoft.com/office/drawing/2014/main" id="{9061E081-0FDD-4772-A3C1-21A452BBA9FD}"/>
                </a:ext>
              </a:extLst>
            </p:cNvPr>
            <p:cNvSpPr/>
            <p:nvPr/>
          </p:nvSpPr>
          <p:spPr>
            <a:xfrm>
              <a:off x="13429434" y="7344882"/>
              <a:ext cx="433382" cy="479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56" name="Shape 34196">
              <a:extLst>
                <a:ext uri="{FF2B5EF4-FFF2-40B4-BE49-F238E27FC236}">
                  <a16:creationId xmlns:a16="http://schemas.microsoft.com/office/drawing/2014/main" id="{A967B686-C790-42B2-BD5B-0EDE4FBA1B27}"/>
                </a:ext>
              </a:extLst>
            </p:cNvPr>
            <p:cNvSpPr/>
            <p:nvPr/>
          </p:nvSpPr>
          <p:spPr>
            <a:xfrm>
              <a:off x="12395982" y="2571694"/>
              <a:ext cx="1203272" cy="672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895"/>
                  </a:moveTo>
                  <a:cubicBezTo>
                    <a:pt x="2602" y="16630"/>
                    <a:pt x="4225" y="13961"/>
                    <a:pt x="5624" y="11197"/>
                  </a:cubicBezTo>
                  <a:cubicBezTo>
                    <a:pt x="6473" y="14530"/>
                    <a:pt x="7574" y="17859"/>
                    <a:pt x="10123" y="18579"/>
                  </a:cubicBezTo>
                  <a:cubicBezTo>
                    <a:pt x="12646" y="19291"/>
                    <a:pt x="14269" y="16784"/>
                    <a:pt x="15641" y="14112"/>
                  </a:cubicBezTo>
                  <a:cubicBezTo>
                    <a:pt x="16494" y="17483"/>
                    <a:pt x="17585" y="20872"/>
                    <a:pt x="20164" y="21600"/>
                  </a:cubicBezTo>
                  <a:lnTo>
                    <a:pt x="20353" y="19555"/>
                  </a:lnTo>
                  <a:cubicBezTo>
                    <a:pt x="18170" y="18939"/>
                    <a:pt x="17341" y="15971"/>
                    <a:pt x="16486" y="12469"/>
                  </a:cubicBezTo>
                  <a:cubicBezTo>
                    <a:pt x="17922" y="9562"/>
                    <a:pt x="19218" y="7126"/>
                    <a:pt x="21427" y="7750"/>
                  </a:cubicBezTo>
                  <a:lnTo>
                    <a:pt x="21600" y="5701"/>
                  </a:lnTo>
                  <a:cubicBezTo>
                    <a:pt x="18998" y="4966"/>
                    <a:pt x="17363" y="7639"/>
                    <a:pt x="15964" y="10403"/>
                  </a:cubicBezTo>
                  <a:cubicBezTo>
                    <a:pt x="15115" y="7072"/>
                    <a:pt x="14006" y="3768"/>
                    <a:pt x="11458" y="3048"/>
                  </a:cubicBezTo>
                  <a:cubicBezTo>
                    <a:pt x="8930" y="2335"/>
                    <a:pt x="7330" y="4841"/>
                    <a:pt x="5956" y="7519"/>
                  </a:cubicBezTo>
                  <a:cubicBezTo>
                    <a:pt x="5103" y="4143"/>
                    <a:pt x="4006" y="730"/>
                    <a:pt x="1424" y="0"/>
                  </a:cubicBezTo>
                  <a:cubicBezTo>
                    <a:pt x="1424" y="0"/>
                    <a:pt x="1247" y="2048"/>
                    <a:pt x="1247" y="2048"/>
                  </a:cubicBezTo>
                  <a:cubicBezTo>
                    <a:pt x="3436" y="2666"/>
                    <a:pt x="4253" y="5647"/>
                    <a:pt x="5111" y="9162"/>
                  </a:cubicBezTo>
                  <a:cubicBezTo>
                    <a:pt x="3678" y="12062"/>
                    <a:pt x="2378" y="14476"/>
                    <a:pt x="172" y="13853"/>
                  </a:cubicBezTo>
                  <a:lnTo>
                    <a:pt x="0" y="15895"/>
                  </a:lnTo>
                  <a:close/>
                  <a:moveTo>
                    <a:pt x="491" y="12600"/>
                  </a:moveTo>
                  <a:cubicBezTo>
                    <a:pt x="875" y="12701"/>
                    <a:pt x="1223" y="12685"/>
                    <a:pt x="1549" y="12580"/>
                  </a:cubicBezTo>
                  <a:cubicBezTo>
                    <a:pt x="1549" y="12580"/>
                    <a:pt x="2321" y="3967"/>
                    <a:pt x="2321" y="3967"/>
                  </a:cubicBezTo>
                  <a:cubicBezTo>
                    <a:pt x="2030" y="3690"/>
                    <a:pt x="1699" y="3489"/>
                    <a:pt x="1315" y="3377"/>
                  </a:cubicBezTo>
                  <a:lnTo>
                    <a:pt x="491" y="12600"/>
                  </a:lnTo>
                  <a:close/>
                  <a:moveTo>
                    <a:pt x="2634" y="11814"/>
                  </a:moveTo>
                  <a:cubicBezTo>
                    <a:pt x="3034" y="11431"/>
                    <a:pt x="3403" y="10892"/>
                    <a:pt x="3769" y="10250"/>
                  </a:cubicBezTo>
                  <a:lnTo>
                    <a:pt x="4033" y="7350"/>
                  </a:lnTo>
                  <a:cubicBezTo>
                    <a:pt x="3797" y="6543"/>
                    <a:pt x="3542" y="5828"/>
                    <a:pt x="3229" y="5249"/>
                  </a:cubicBezTo>
                  <a:lnTo>
                    <a:pt x="2634" y="11814"/>
                  </a:lnTo>
                  <a:close/>
                  <a:moveTo>
                    <a:pt x="6469" y="9554"/>
                  </a:moveTo>
                  <a:cubicBezTo>
                    <a:pt x="7855" y="6764"/>
                    <a:pt x="9142" y="4492"/>
                    <a:pt x="11285" y="5097"/>
                  </a:cubicBezTo>
                  <a:cubicBezTo>
                    <a:pt x="13446" y="5708"/>
                    <a:pt x="14271" y="8612"/>
                    <a:pt x="15117" y="12067"/>
                  </a:cubicBezTo>
                  <a:cubicBezTo>
                    <a:pt x="13735" y="14848"/>
                    <a:pt x="12450" y="17138"/>
                    <a:pt x="10312" y="16534"/>
                  </a:cubicBezTo>
                  <a:cubicBezTo>
                    <a:pt x="8151" y="15924"/>
                    <a:pt x="7315" y="13008"/>
                    <a:pt x="6469" y="9554"/>
                  </a:cubicBezTo>
                  <a:close/>
                  <a:moveTo>
                    <a:pt x="7926" y="11848"/>
                  </a:moveTo>
                  <a:cubicBezTo>
                    <a:pt x="8206" y="12791"/>
                    <a:pt x="8514" y="13618"/>
                    <a:pt x="8887" y="14290"/>
                  </a:cubicBezTo>
                  <a:lnTo>
                    <a:pt x="9579" y="6388"/>
                  </a:lnTo>
                  <a:cubicBezTo>
                    <a:pt x="9109" y="6822"/>
                    <a:pt x="8677" y="7447"/>
                    <a:pt x="8249" y="8189"/>
                  </a:cubicBezTo>
                  <a:lnTo>
                    <a:pt x="7926" y="11848"/>
                  </a:lnTo>
                  <a:close/>
                  <a:moveTo>
                    <a:pt x="9896" y="14953"/>
                  </a:moveTo>
                  <a:cubicBezTo>
                    <a:pt x="10099" y="15084"/>
                    <a:pt x="10315" y="15184"/>
                    <a:pt x="10557" y="15248"/>
                  </a:cubicBezTo>
                  <a:cubicBezTo>
                    <a:pt x="10679" y="15281"/>
                    <a:pt x="10797" y="15298"/>
                    <a:pt x="10912" y="15309"/>
                  </a:cubicBezTo>
                  <a:lnTo>
                    <a:pt x="11755" y="6255"/>
                  </a:lnTo>
                  <a:cubicBezTo>
                    <a:pt x="11643" y="6205"/>
                    <a:pt x="11527" y="6163"/>
                    <a:pt x="11404" y="6131"/>
                  </a:cubicBezTo>
                  <a:cubicBezTo>
                    <a:pt x="11163" y="6066"/>
                    <a:pt x="10938" y="6048"/>
                    <a:pt x="10721" y="6066"/>
                  </a:cubicBezTo>
                  <a:lnTo>
                    <a:pt x="9896" y="14953"/>
                  </a:lnTo>
                  <a:close/>
                  <a:moveTo>
                    <a:pt x="12018" y="15401"/>
                  </a:moveTo>
                  <a:cubicBezTo>
                    <a:pt x="12451" y="15112"/>
                    <a:pt x="12844" y="14657"/>
                    <a:pt x="13226" y="14085"/>
                  </a:cubicBezTo>
                  <a:lnTo>
                    <a:pt x="13671" y="9231"/>
                  </a:lnTo>
                  <a:cubicBezTo>
                    <a:pt x="13409" y="8483"/>
                    <a:pt x="13115" y="7842"/>
                    <a:pt x="12755" y="7338"/>
                  </a:cubicBezTo>
                  <a:lnTo>
                    <a:pt x="12018" y="15401"/>
                  </a:lnTo>
                  <a:close/>
                  <a:moveTo>
                    <a:pt x="17569" y="14225"/>
                  </a:moveTo>
                  <a:cubicBezTo>
                    <a:pt x="17809" y="14981"/>
                    <a:pt x="18068" y="15640"/>
                    <a:pt x="18381" y="16171"/>
                  </a:cubicBezTo>
                  <a:lnTo>
                    <a:pt x="18883" y="9826"/>
                  </a:lnTo>
                  <a:cubicBezTo>
                    <a:pt x="18496" y="10227"/>
                    <a:pt x="18140" y="10774"/>
                    <a:pt x="17789" y="11421"/>
                  </a:cubicBezTo>
                  <a:lnTo>
                    <a:pt x="17569" y="14225"/>
                  </a:lnTo>
                  <a:close/>
                  <a:moveTo>
                    <a:pt x="19556" y="17463"/>
                  </a:moveTo>
                  <a:cubicBezTo>
                    <a:pt x="19840" y="17716"/>
                    <a:pt x="20160" y="17896"/>
                    <a:pt x="20532" y="17987"/>
                  </a:cubicBezTo>
                  <a:lnTo>
                    <a:pt x="21280" y="9117"/>
                  </a:lnTo>
                  <a:cubicBezTo>
                    <a:pt x="20907" y="9037"/>
                    <a:pt x="20569" y="9067"/>
                    <a:pt x="20254" y="9182"/>
                  </a:cubicBezTo>
                  <a:cubicBezTo>
                    <a:pt x="20254" y="9182"/>
                    <a:pt x="19556" y="17463"/>
                    <a:pt x="19556" y="1746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57" name="Shape 34197">
              <a:extLst>
                <a:ext uri="{FF2B5EF4-FFF2-40B4-BE49-F238E27FC236}">
                  <a16:creationId xmlns:a16="http://schemas.microsoft.com/office/drawing/2014/main" id="{15D09B90-B62C-4AAE-9E00-E32B2574A753}"/>
                </a:ext>
              </a:extLst>
            </p:cNvPr>
            <p:cNvSpPr/>
            <p:nvPr/>
          </p:nvSpPr>
          <p:spPr>
            <a:xfrm>
              <a:off x="13886540" y="2993820"/>
              <a:ext cx="578410" cy="61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285" extrusionOk="0">
                  <a:moveTo>
                    <a:pt x="7646" y="529"/>
                  </a:moveTo>
                  <a:cubicBezTo>
                    <a:pt x="7990" y="7"/>
                    <a:pt x="8716" y="-158"/>
                    <a:pt x="9266" y="168"/>
                  </a:cubicBezTo>
                  <a:lnTo>
                    <a:pt x="20724" y="6954"/>
                  </a:lnTo>
                  <a:cubicBezTo>
                    <a:pt x="21274" y="7280"/>
                    <a:pt x="21435" y="7971"/>
                    <a:pt x="21091" y="8493"/>
                  </a:cubicBezTo>
                  <a:lnTo>
                    <a:pt x="13003" y="20763"/>
                  </a:lnTo>
                  <a:cubicBezTo>
                    <a:pt x="12659" y="21284"/>
                    <a:pt x="11938" y="21442"/>
                    <a:pt x="11388" y="21116"/>
                  </a:cubicBezTo>
                  <a:lnTo>
                    <a:pt x="8398" y="19345"/>
                  </a:lnTo>
                  <a:lnTo>
                    <a:pt x="10574" y="16044"/>
                  </a:lnTo>
                  <a:cubicBezTo>
                    <a:pt x="10918" y="15523"/>
                    <a:pt x="10752" y="14839"/>
                    <a:pt x="10202" y="14513"/>
                  </a:cubicBezTo>
                  <a:lnTo>
                    <a:pt x="8206" y="13331"/>
                  </a:lnTo>
                  <a:cubicBezTo>
                    <a:pt x="7656" y="13006"/>
                    <a:pt x="6935" y="13163"/>
                    <a:pt x="6591" y="13685"/>
                  </a:cubicBezTo>
                  <a:lnTo>
                    <a:pt x="4415" y="16986"/>
                  </a:lnTo>
                  <a:lnTo>
                    <a:pt x="1926" y="15512"/>
                  </a:lnTo>
                  <a:cubicBezTo>
                    <a:pt x="1376" y="15186"/>
                    <a:pt x="1202" y="14498"/>
                    <a:pt x="1545" y="13976"/>
                  </a:cubicBezTo>
                  <a:lnTo>
                    <a:pt x="552" y="13387"/>
                  </a:lnTo>
                  <a:cubicBezTo>
                    <a:pt x="2" y="13062"/>
                    <a:pt x="-165" y="12378"/>
                    <a:pt x="179" y="11857"/>
                  </a:cubicBezTo>
                  <a:lnTo>
                    <a:pt x="7646" y="529"/>
                  </a:lnTo>
                  <a:close/>
                  <a:moveTo>
                    <a:pt x="8332" y="1585"/>
                  </a:moveTo>
                  <a:lnTo>
                    <a:pt x="1799" y="11496"/>
                  </a:lnTo>
                  <a:cubicBezTo>
                    <a:pt x="1799" y="11496"/>
                    <a:pt x="1170" y="12444"/>
                    <a:pt x="2166" y="13034"/>
                  </a:cubicBezTo>
                  <a:lnTo>
                    <a:pt x="9326" y="2173"/>
                  </a:lnTo>
                  <a:cubicBezTo>
                    <a:pt x="9498" y="1913"/>
                    <a:pt x="9416" y="1577"/>
                    <a:pt x="9141" y="1414"/>
                  </a:cubicBezTo>
                  <a:cubicBezTo>
                    <a:pt x="8866" y="1251"/>
                    <a:pt x="8504" y="1324"/>
                    <a:pt x="8332" y="1585"/>
                  </a:cubicBezTo>
                  <a:close/>
                  <a:moveTo>
                    <a:pt x="6784" y="14449"/>
                  </a:moveTo>
                  <a:cubicBezTo>
                    <a:pt x="7128" y="13927"/>
                    <a:pt x="7849" y="13769"/>
                    <a:pt x="8399" y="14095"/>
                  </a:cubicBezTo>
                  <a:lnTo>
                    <a:pt x="9393" y="14684"/>
                  </a:lnTo>
                  <a:cubicBezTo>
                    <a:pt x="9943" y="15010"/>
                    <a:pt x="10109" y="15693"/>
                    <a:pt x="9766" y="16215"/>
                  </a:cubicBezTo>
                  <a:lnTo>
                    <a:pt x="7897" y="19049"/>
                  </a:lnTo>
                  <a:cubicBezTo>
                    <a:pt x="7554" y="19570"/>
                    <a:pt x="6827" y="19735"/>
                    <a:pt x="6277" y="19410"/>
                  </a:cubicBezTo>
                  <a:lnTo>
                    <a:pt x="5284" y="18821"/>
                  </a:lnTo>
                  <a:cubicBezTo>
                    <a:pt x="4733" y="18495"/>
                    <a:pt x="4572" y="17804"/>
                    <a:pt x="4916" y="17283"/>
                  </a:cubicBezTo>
                  <a:lnTo>
                    <a:pt x="6784" y="14449"/>
                  </a:lnTo>
                  <a:close/>
                  <a:moveTo>
                    <a:pt x="7465" y="15512"/>
                  </a:moveTo>
                  <a:cubicBezTo>
                    <a:pt x="7293" y="15773"/>
                    <a:pt x="7369" y="16116"/>
                    <a:pt x="7645" y="16279"/>
                  </a:cubicBezTo>
                  <a:cubicBezTo>
                    <a:pt x="7920" y="16442"/>
                    <a:pt x="8287" y="16362"/>
                    <a:pt x="8459" y="16101"/>
                  </a:cubicBezTo>
                  <a:cubicBezTo>
                    <a:pt x="8630" y="15840"/>
                    <a:pt x="8546" y="15492"/>
                    <a:pt x="8271" y="15329"/>
                  </a:cubicBezTo>
                  <a:cubicBezTo>
                    <a:pt x="7995" y="15166"/>
                    <a:pt x="7637" y="15251"/>
                    <a:pt x="7465" y="1551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58" name="Shape 34198">
              <a:extLst>
                <a:ext uri="{FF2B5EF4-FFF2-40B4-BE49-F238E27FC236}">
                  <a16:creationId xmlns:a16="http://schemas.microsoft.com/office/drawing/2014/main" id="{0E4FB4CE-D5B6-4063-993E-E357E4789AC2}"/>
                </a:ext>
              </a:extLst>
            </p:cNvPr>
            <p:cNvSpPr/>
            <p:nvPr/>
          </p:nvSpPr>
          <p:spPr>
            <a:xfrm>
              <a:off x="10894630" y="2650276"/>
              <a:ext cx="621486" cy="96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0" h="21353" extrusionOk="0">
                  <a:moveTo>
                    <a:pt x="15021" y="3564"/>
                  </a:moveTo>
                  <a:lnTo>
                    <a:pt x="1858" y="5543"/>
                  </a:lnTo>
                  <a:lnTo>
                    <a:pt x="6199" y="17788"/>
                  </a:lnTo>
                  <a:lnTo>
                    <a:pt x="19362" y="15809"/>
                  </a:lnTo>
                  <a:cubicBezTo>
                    <a:pt x="19362" y="15809"/>
                    <a:pt x="15021" y="3564"/>
                    <a:pt x="15021" y="3564"/>
                  </a:cubicBezTo>
                  <a:close/>
                  <a:moveTo>
                    <a:pt x="10139" y="2364"/>
                  </a:moveTo>
                  <a:lnTo>
                    <a:pt x="5438" y="3070"/>
                  </a:lnTo>
                  <a:cubicBezTo>
                    <a:pt x="5178" y="3109"/>
                    <a:pt x="5016" y="3278"/>
                    <a:pt x="5076" y="3447"/>
                  </a:cubicBezTo>
                  <a:cubicBezTo>
                    <a:pt x="5136" y="3616"/>
                    <a:pt x="5395" y="3722"/>
                    <a:pt x="5655" y="3683"/>
                  </a:cubicBezTo>
                  <a:lnTo>
                    <a:pt x="10356" y="2976"/>
                  </a:lnTo>
                  <a:cubicBezTo>
                    <a:pt x="10615" y="2937"/>
                    <a:pt x="10777" y="2768"/>
                    <a:pt x="10717" y="2599"/>
                  </a:cubicBezTo>
                  <a:cubicBezTo>
                    <a:pt x="10657" y="2430"/>
                    <a:pt x="10398" y="2325"/>
                    <a:pt x="10139" y="2364"/>
                  </a:cubicBezTo>
                  <a:close/>
                  <a:moveTo>
                    <a:pt x="14119" y="19177"/>
                  </a:moveTo>
                  <a:cubicBezTo>
                    <a:pt x="14897" y="19060"/>
                    <a:pt x="15383" y="18554"/>
                    <a:pt x="15204" y="18046"/>
                  </a:cubicBezTo>
                  <a:cubicBezTo>
                    <a:pt x="15024" y="17539"/>
                    <a:pt x="14246" y="17223"/>
                    <a:pt x="13468" y="17340"/>
                  </a:cubicBezTo>
                  <a:cubicBezTo>
                    <a:pt x="12689" y="17457"/>
                    <a:pt x="12203" y="17963"/>
                    <a:pt x="12383" y="18470"/>
                  </a:cubicBezTo>
                  <a:cubicBezTo>
                    <a:pt x="12563" y="18978"/>
                    <a:pt x="13340" y="19294"/>
                    <a:pt x="14119" y="19177"/>
                  </a:cubicBezTo>
                  <a:close/>
                  <a:moveTo>
                    <a:pt x="19724" y="19624"/>
                  </a:moveTo>
                  <a:lnTo>
                    <a:pt x="8442" y="21320"/>
                  </a:lnTo>
                  <a:cubicBezTo>
                    <a:pt x="7403" y="21476"/>
                    <a:pt x="6367" y="21054"/>
                    <a:pt x="6127" y="20378"/>
                  </a:cubicBezTo>
                  <a:lnTo>
                    <a:pt x="50" y="3235"/>
                  </a:lnTo>
                  <a:cubicBezTo>
                    <a:pt x="-190" y="2559"/>
                    <a:pt x="458" y="1884"/>
                    <a:pt x="1496" y="1728"/>
                  </a:cubicBezTo>
                  <a:lnTo>
                    <a:pt x="12778" y="32"/>
                  </a:lnTo>
                  <a:cubicBezTo>
                    <a:pt x="13817" y="-124"/>
                    <a:pt x="14853" y="298"/>
                    <a:pt x="15093" y="974"/>
                  </a:cubicBezTo>
                  <a:lnTo>
                    <a:pt x="21170" y="18117"/>
                  </a:lnTo>
                  <a:cubicBezTo>
                    <a:pt x="21410" y="18793"/>
                    <a:pt x="20762" y="19468"/>
                    <a:pt x="19724" y="1962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59" name="Shape 34199">
              <a:extLst>
                <a:ext uri="{FF2B5EF4-FFF2-40B4-BE49-F238E27FC236}">
                  <a16:creationId xmlns:a16="http://schemas.microsoft.com/office/drawing/2014/main" id="{C4E47E4E-52CD-43D2-91E7-762566EC61A4}"/>
                </a:ext>
              </a:extLst>
            </p:cNvPr>
            <p:cNvSpPr/>
            <p:nvPr/>
          </p:nvSpPr>
          <p:spPr>
            <a:xfrm>
              <a:off x="11662409" y="2578131"/>
              <a:ext cx="539930" cy="685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37"/>
                  </a:moveTo>
                  <a:lnTo>
                    <a:pt x="1844" y="21600"/>
                  </a:lnTo>
                  <a:lnTo>
                    <a:pt x="21600" y="20512"/>
                  </a:lnTo>
                  <a:lnTo>
                    <a:pt x="20076" y="3352"/>
                  </a:lnTo>
                  <a:lnTo>
                    <a:pt x="15202" y="0"/>
                  </a:lnTo>
                  <a:lnTo>
                    <a:pt x="0" y="837"/>
                  </a:lnTo>
                  <a:close/>
                  <a:moveTo>
                    <a:pt x="6705" y="5273"/>
                  </a:moveTo>
                  <a:lnTo>
                    <a:pt x="13900" y="4876"/>
                  </a:lnTo>
                  <a:lnTo>
                    <a:pt x="13951" y="5450"/>
                  </a:lnTo>
                  <a:lnTo>
                    <a:pt x="6756" y="5846"/>
                  </a:lnTo>
                  <a:lnTo>
                    <a:pt x="6705" y="5273"/>
                  </a:lnTo>
                  <a:close/>
                  <a:moveTo>
                    <a:pt x="3609" y="11120"/>
                  </a:moveTo>
                  <a:lnTo>
                    <a:pt x="18000" y="10328"/>
                  </a:lnTo>
                  <a:lnTo>
                    <a:pt x="18049" y="10884"/>
                  </a:lnTo>
                  <a:lnTo>
                    <a:pt x="3658" y="11677"/>
                  </a:lnTo>
                  <a:lnTo>
                    <a:pt x="3609" y="11120"/>
                  </a:lnTo>
                  <a:close/>
                  <a:moveTo>
                    <a:pt x="3859" y="13936"/>
                  </a:moveTo>
                  <a:lnTo>
                    <a:pt x="18250" y="13144"/>
                  </a:lnTo>
                  <a:lnTo>
                    <a:pt x="18301" y="13717"/>
                  </a:lnTo>
                  <a:lnTo>
                    <a:pt x="3910" y="14509"/>
                  </a:lnTo>
                  <a:lnTo>
                    <a:pt x="3859" y="13936"/>
                  </a:lnTo>
                  <a:close/>
                  <a:moveTo>
                    <a:pt x="4109" y="16753"/>
                  </a:moveTo>
                  <a:lnTo>
                    <a:pt x="11305" y="16357"/>
                  </a:lnTo>
                  <a:lnTo>
                    <a:pt x="11356" y="16930"/>
                  </a:lnTo>
                  <a:lnTo>
                    <a:pt x="4160" y="17326"/>
                  </a:lnTo>
                  <a:lnTo>
                    <a:pt x="4109" y="16753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60" name="Shape 34200">
              <a:extLst>
                <a:ext uri="{FF2B5EF4-FFF2-40B4-BE49-F238E27FC236}">
                  <a16:creationId xmlns:a16="http://schemas.microsoft.com/office/drawing/2014/main" id="{E00F0809-2946-405C-B488-005CF7EDE2FC}"/>
                </a:ext>
              </a:extLst>
            </p:cNvPr>
            <p:cNvSpPr/>
            <p:nvPr/>
          </p:nvSpPr>
          <p:spPr>
            <a:xfrm>
              <a:off x="12531620" y="6289836"/>
              <a:ext cx="641868" cy="650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3" h="21600" extrusionOk="0">
                  <a:moveTo>
                    <a:pt x="0" y="8656"/>
                  </a:moveTo>
                  <a:lnTo>
                    <a:pt x="3891" y="13472"/>
                  </a:lnTo>
                  <a:cubicBezTo>
                    <a:pt x="3891" y="13472"/>
                    <a:pt x="5113" y="13644"/>
                    <a:pt x="5432" y="12623"/>
                  </a:cubicBezTo>
                  <a:cubicBezTo>
                    <a:pt x="5784" y="11492"/>
                    <a:pt x="7687" y="9934"/>
                    <a:pt x="9148" y="11824"/>
                  </a:cubicBezTo>
                  <a:cubicBezTo>
                    <a:pt x="10609" y="13713"/>
                    <a:pt x="9118" y="15051"/>
                    <a:pt x="7911" y="15308"/>
                  </a:cubicBezTo>
                  <a:cubicBezTo>
                    <a:pt x="6818" y="15541"/>
                    <a:pt x="6446" y="16635"/>
                    <a:pt x="6446" y="16635"/>
                  </a:cubicBezTo>
                  <a:lnTo>
                    <a:pt x="10458" y="21600"/>
                  </a:lnTo>
                  <a:lnTo>
                    <a:pt x="14739" y="18125"/>
                  </a:lnTo>
                  <a:cubicBezTo>
                    <a:pt x="14739" y="18125"/>
                    <a:pt x="14656" y="17235"/>
                    <a:pt x="13766" y="16921"/>
                  </a:cubicBezTo>
                  <a:cubicBezTo>
                    <a:pt x="12685" y="16541"/>
                    <a:pt x="11239" y="14858"/>
                    <a:pt x="13261" y="13217"/>
                  </a:cubicBezTo>
                  <a:cubicBezTo>
                    <a:pt x="15282" y="11577"/>
                    <a:pt x="16620" y="13268"/>
                    <a:pt x="16756" y="14619"/>
                  </a:cubicBezTo>
                  <a:cubicBezTo>
                    <a:pt x="16858" y="15631"/>
                    <a:pt x="17668" y="15748"/>
                    <a:pt x="17668" y="15748"/>
                  </a:cubicBezTo>
                  <a:lnTo>
                    <a:pt x="21273" y="12822"/>
                  </a:lnTo>
                  <a:cubicBezTo>
                    <a:pt x="21273" y="12822"/>
                    <a:pt x="18291" y="9357"/>
                    <a:pt x="17693" y="8295"/>
                  </a:cubicBezTo>
                  <a:cubicBezTo>
                    <a:pt x="17052" y="7158"/>
                    <a:pt x="18759" y="6911"/>
                    <a:pt x="19060" y="6845"/>
                  </a:cubicBezTo>
                  <a:cubicBezTo>
                    <a:pt x="20796" y="6467"/>
                    <a:pt x="21600" y="4760"/>
                    <a:pt x="20175" y="2996"/>
                  </a:cubicBezTo>
                  <a:cubicBezTo>
                    <a:pt x="18749" y="1232"/>
                    <a:pt x="16519" y="2306"/>
                    <a:pt x="16165" y="3733"/>
                  </a:cubicBezTo>
                  <a:cubicBezTo>
                    <a:pt x="15902" y="4793"/>
                    <a:pt x="15415" y="5326"/>
                    <a:pt x="14915" y="4919"/>
                  </a:cubicBezTo>
                  <a:cubicBezTo>
                    <a:pt x="13746" y="3966"/>
                    <a:pt x="10665" y="0"/>
                    <a:pt x="10665" y="0"/>
                  </a:cubicBezTo>
                  <a:lnTo>
                    <a:pt x="7285" y="2743"/>
                  </a:lnTo>
                  <a:cubicBezTo>
                    <a:pt x="7285" y="2743"/>
                    <a:pt x="7256" y="4048"/>
                    <a:pt x="8291" y="4295"/>
                  </a:cubicBezTo>
                  <a:cubicBezTo>
                    <a:pt x="9849" y="4668"/>
                    <a:pt x="10626" y="6514"/>
                    <a:pt x="9021" y="7816"/>
                  </a:cubicBezTo>
                  <a:cubicBezTo>
                    <a:pt x="7417" y="9118"/>
                    <a:pt x="5847" y="8156"/>
                    <a:pt x="5733" y="6515"/>
                  </a:cubicBezTo>
                  <a:cubicBezTo>
                    <a:pt x="5669" y="5595"/>
                    <a:pt x="4421" y="5079"/>
                    <a:pt x="4421" y="5079"/>
                  </a:cubicBezTo>
                  <a:cubicBezTo>
                    <a:pt x="4421" y="5079"/>
                    <a:pt x="0" y="8656"/>
                    <a:pt x="0" y="865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61" name="Shape 34201">
              <a:extLst>
                <a:ext uri="{FF2B5EF4-FFF2-40B4-BE49-F238E27FC236}">
                  <a16:creationId xmlns:a16="http://schemas.microsoft.com/office/drawing/2014/main" id="{AAE8E5B6-0231-4CA8-A60C-F0A0582EAEC5}"/>
                </a:ext>
              </a:extLst>
            </p:cNvPr>
            <p:cNvSpPr/>
            <p:nvPr/>
          </p:nvSpPr>
          <p:spPr>
            <a:xfrm>
              <a:off x="11981887" y="4201963"/>
              <a:ext cx="441404" cy="38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600" extrusionOk="0">
                  <a:moveTo>
                    <a:pt x="0" y="307"/>
                  </a:moveTo>
                  <a:lnTo>
                    <a:pt x="120" y="8229"/>
                  </a:lnTo>
                  <a:cubicBezTo>
                    <a:pt x="120" y="8229"/>
                    <a:pt x="1074" y="9367"/>
                    <a:pt x="2052" y="8590"/>
                  </a:cubicBezTo>
                  <a:cubicBezTo>
                    <a:pt x="3133" y="7728"/>
                    <a:pt x="5865" y="7659"/>
                    <a:pt x="5855" y="10716"/>
                  </a:cubicBezTo>
                  <a:cubicBezTo>
                    <a:pt x="5845" y="13772"/>
                    <a:pt x="3624" y="13944"/>
                    <a:pt x="2389" y="13251"/>
                  </a:cubicBezTo>
                  <a:cubicBezTo>
                    <a:pt x="1272" y="12623"/>
                    <a:pt x="199" y="13432"/>
                    <a:pt x="199" y="13432"/>
                  </a:cubicBezTo>
                  <a:lnTo>
                    <a:pt x="323" y="21600"/>
                  </a:lnTo>
                  <a:lnTo>
                    <a:pt x="6451" y="21477"/>
                  </a:lnTo>
                  <a:cubicBezTo>
                    <a:pt x="6451" y="21477"/>
                    <a:pt x="6986" y="20514"/>
                    <a:pt x="6421" y="19495"/>
                  </a:cubicBezTo>
                  <a:cubicBezTo>
                    <a:pt x="5733" y="18260"/>
                    <a:pt x="5615" y="15424"/>
                    <a:pt x="8509" y="15365"/>
                  </a:cubicBezTo>
                  <a:cubicBezTo>
                    <a:pt x="11403" y="15307"/>
                    <a:pt x="11419" y="18067"/>
                    <a:pt x="10615" y="19535"/>
                  </a:cubicBezTo>
                  <a:cubicBezTo>
                    <a:pt x="10013" y="20636"/>
                    <a:pt x="10643" y="21392"/>
                    <a:pt x="10643" y="21392"/>
                  </a:cubicBezTo>
                  <a:lnTo>
                    <a:pt x="15804" y="21289"/>
                  </a:lnTo>
                  <a:cubicBezTo>
                    <a:pt x="15804" y="21289"/>
                    <a:pt x="15557" y="15444"/>
                    <a:pt x="15758" y="13903"/>
                  </a:cubicBezTo>
                  <a:cubicBezTo>
                    <a:pt x="15974" y="12251"/>
                    <a:pt x="17639" y="13349"/>
                    <a:pt x="17948" y="13520"/>
                  </a:cubicBezTo>
                  <a:cubicBezTo>
                    <a:pt x="19729" y="14509"/>
                    <a:pt x="21600" y="13423"/>
                    <a:pt x="21556" y="10521"/>
                  </a:cubicBezTo>
                  <a:cubicBezTo>
                    <a:pt x="21512" y="7619"/>
                    <a:pt x="18822" y="6942"/>
                    <a:pt x="17537" y="8101"/>
                  </a:cubicBezTo>
                  <a:cubicBezTo>
                    <a:pt x="16582" y="8962"/>
                    <a:pt x="15790" y="9114"/>
                    <a:pt x="15630" y="8309"/>
                  </a:cubicBezTo>
                  <a:cubicBezTo>
                    <a:pt x="15257" y="6427"/>
                    <a:pt x="15266" y="0"/>
                    <a:pt x="15266" y="0"/>
                  </a:cubicBezTo>
                  <a:lnTo>
                    <a:pt x="10428" y="97"/>
                  </a:lnTo>
                  <a:cubicBezTo>
                    <a:pt x="10428" y="97"/>
                    <a:pt x="9511" y="1388"/>
                    <a:pt x="10249" y="2454"/>
                  </a:cubicBezTo>
                  <a:cubicBezTo>
                    <a:pt x="11360" y="4059"/>
                    <a:pt x="10780" y="6532"/>
                    <a:pt x="8483" y="6578"/>
                  </a:cubicBezTo>
                  <a:cubicBezTo>
                    <a:pt x="6187" y="6624"/>
                    <a:pt x="5468" y="4417"/>
                    <a:pt x="6490" y="2673"/>
                  </a:cubicBezTo>
                  <a:cubicBezTo>
                    <a:pt x="7062" y="1695"/>
                    <a:pt x="6320" y="191"/>
                    <a:pt x="6320" y="191"/>
                  </a:cubicBezTo>
                  <a:cubicBezTo>
                    <a:pt x="6320" y="191"/>
                    <a:pt x="0" y="307"/>
                    <a:pt x="0" y="3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62" name="Shape 34202">
              <a:extLst>
                <a:ext uri="{FF2B5EF4-FFF2-40B4-BE49-F238E27FC236}">
                  <a16:creationId xmlns:a16="http://schemas.microsoft.com/office/drawing/2014/main" id="{5EE4BD8A-2570-4B37-BD4B-6CD26A622057}"/>
                </a:ext>
              </a:extLst>
            </p:cNvPr>
            <p:cNvSpPr/>
            <p:nvPr/>
          </p:nvSpPr>
          <p:spPr>
            <a:xfrm>
              <a:off x="11678186" y="10413681"/>
              <a:ext cx="681752" cy="446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15429"/>
                  </a:moveTo>
                  <a:lnTo>
                    <a:pt x="2700" y="15429"/>
                  </a:lnTo>
                  <a:lnTo>
                    <a:pt x="2700" y="2057"/>
                  </a:lnTo>
                  <a:lnTo>
                    <a:pt x="18900" y="2057"/>
                  </a:lnTo>
                  <a:cubicBezTo>
                    <a:pt x="18900" y="2057"/>
                    <a:pt x="18900" y="15429"/>
                    <a:pt x="18900" y="15429"/>
                  </a:cubicBezTo>
                  <a:close/>
                  <a:moveTo>
                    <a:pt x="18900" y="0"/>
                  </a:moveTo>
                  <a:lnTo>
                    <a:pt x="2700" y="0"/>
                  </a:lnTo>
                  <a:cubicBezTo>
                    <a:pt x="1954" y="0"/>
                    <a:pt x="1350" y="922"/>
                    <a:pt x="1350" y="2057"/>
                  </a:cubicBezTo>
                  <a:cubicBezTo>
                    <a:pt x="1350" y="2057"/>
                    <a:pt x="1350" y="17486"/>
                    <a:pt x="1364" y="17486"/>
                  </a:cubicBezTo>
                  <a:lnTo>
                    <a:pt x="20235" y="17486"/>
                  </a:lnTo>
                  <a:cubicBezTo>
                    <a:pt x="20250" y="17486"/>
                    <a:pt x="20250" y="2057"/>
                    <a:pt x="20250" y="2057"/>
                  </a:cubicBezTo>
                  <a:cubicBezTo>
                    <a:pt x="20250" y="922"/>
                    <a:pt x="19646" y="0"/>
                    <a:pt x="18900" y="0"/>
                  </a:cubicBezTo>
                  <a:close/>
                  <a:moveTo>
                    <a:pt x="20250" y="21600"/>
                  </a:moveTo>
                  <a:lnTo>
                    <a:pt x="1350" y="21600"/>
                  </a:lnTo>
                  <a:cubicBezTo>
                    <a:pt x="604" y="21600"/>
                    <a:pt x="0" y="20679"/>
                    <a:pt x="0" y="19543"/>
                  </a:cubicBezTo>
                  <a:lnTo>
                    <a:pt x="0" y="18514"/>
                  </a:lnTo>
                  <a:lnTo>
                    <a:pt x="8775" y="18514"/>
                  </a:lnTo>
                  <a:lnTo>
                    <a:pt x="8775" y="19543"/>
                  </a:lnTo>
                  <a:lnTo>
                    <a:pt x="12825" y="19543"/>
                  </a:lnTo>
                  <a:lnTo>
                    <a:pt x="12825" y="18514"/>
                  </a:lnTo>
                  <a:lnTo>
                    <a:pt x="21600" y="18514"/>
                  </a:lnTo>
                  <a:lnTo>
                    <a:pt x="21600" y="19543"/>
                  </a:lnTo>
                  <a:cubicBezTo>
                    <a:pt x="21600" y="20679"/>
                    <a:pt x="20995" y="21600"/>
                    <a:pt x="20250" y="21600"/>
                  </a:cubicBezTo>
                  <a:cubicBezTo>
                    <a:pt x="20250" y="21600"/>
                    <a:pt x="20250" y="21600"/>
                    <a:pt x="2025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63" name="Shape 34203">
              <a:extLst>
                <a:ext uri="{FF2B5EF4-FFF2-40B4-BE49-F238E27FC236}">
                  <a16:creationId xmlns:a16="http://schemas.microsoft.com/office/drawing/2014/main" id="{5CC6A76C-26EF-41B3-AA9B-0B7D201D9577}"/>
                </a:ext>
              </a:extLst>
            </p:cNvPr>
            <p:cNvSpPr/>
            <p:nvPr/>
          </p:nvSpPr>
          <p:spPr>
            <a:xfrm>
              <a:off x="13517964" y="3878275"/>
              <a:ext cx="745620" cy="52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4" y="0"/>
                  </a:moveTo>
                  <a:lnTo>
                    <a:pt x="149" y="12597"/>
                  </a:lnTo>
                  <a:lnTo>
                    <a:pt x="0" y="12646"/>
                  </a:lnTo>
                  <a:lnTo>
                    <a:pt x="0" y="19074"/>
                  </a:lnTo>
                  <a:lnTo>
                    <a:pt x="9044" y="19042"/>
                  </a:lnTo>
                  <a:lnTo>
                    <a:pt x="9044" y="21600"/>
                  </a:lnTo>
                  <a:lnTo>
                    <a:pt x="10685" y="20823"/>
                  </a:lnTo>
                  <a:lnTo>
                    <a:pt x="12315" y="21600"/>
                  </a:lnTo>
                  <a:lnTo>
                    <a:pt x="12315" y="19042"/>
                  </a:lnTo>
                  <a:lnTo>
                    <a:pt x="15483" y="19025"/>
                  </a:lnTo>
                  <a:lnTo>
                    <a:pt x="15827" y="19025"/>
                  </a:lnTo>
                  <a:lnTo>
                    <a:pt x="21600" y="7043"/>
                  </a:lnTo>
                  <a:lnTo>
                    <a:pt x="21589" y="16"/>
                  </a:lnTo>
                  <a:cubicBezTo>
                    <a:pt x="21589" y="16"/>
                    <a:pt x="21589" y="0"/>
                    <a:pt x="21589" y="0"/>
                  </a:cubicBezTo>
                  <a:lnTo>
                    <a:pt x="7954" y="0"/>
                  </a:lnTo>
                  <a:close/>
                  <a:moveTo>
                    <a:pt x="20716" y="1813"/>
                  </a:moveTo>
                  <a:cubicBezTo>
                    <a:pt x="20717" y="2327"/>
                    <a:pt x="20716" y="2838"/>
                    <a:pt x="20716" y="3352"/>
                  </a:cubicBezTo>
                  <a:cubicBezTo>
                    <a:pt x="20718" y="4465"/>
                    <a:pt x="20715" y="5574"/>
                    <a:pt x="20716" y="6687"/>
                  </a:cubicBezTo>
                  <a:lnTo>
                    <a:pt x="15333" y="17779"/>
                  </a:lnTo>
                  <a:lnTo>
                    <a:pt x="12315" y="17795"/>
                  </a:lnTo>
                  <a:lnTo>
                    <a:pt x="12315" y="15220"/>
                  </a:lnTo>
                  <a:cubicBezTo>
                    <a:pt x="12315" y="15220"/>
                    <a:pt x="9044" y="15220"/>
                    <a:pt x="9044" y="15220"/>
                  </a:cubicBezTo>
                  <a:lnTo>
                    <a:pt x="9044" y="17811"/>
                  </a:lnTo>
                  <a:lnTo>
                    <a:pt x="872" y="17843"/>
                  </a:lnTo>
                  <a:lnTo>
                    <a:pt x="872" y="12646"/>
                  </a:lnTo>
                  <a:lnTo>
                    <a:pt x="15448" y="12646"/>
                  </a:lnTo>
                  <a:cubicBezTo>
                    <a:pt x="15448" y="12646"/>
                    <a:pt x="19422" y="4474"/>
                    <a:pt x="20716" y="181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64" name="Shape 34204">
              <a:extLst>
                <a:ext uri="{FF2B5EF4-FFF2-40B4-BE49-F238E27FC236}">
                  <a16:creationId xmlns:a16="http://schemas.microsoft.com/office/drawing/2014/main" id="{11EC0D1E-E633-4412-85E7-061EA1A26441}"/>
                </a:ext>
              </a:extLst>
            </p:cNvPr>
            <p:cNvSpPr/>
            <p:nvPr/>
          </p:nvSpPr>
          <p:spPr>
            <a:xfrm>
              <a:off x="10622816" y="11265327"/>
              <a:ext cx="446006" cy="446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7" h="18957" extrusionOk="0">
                  <a:moveTo>
                    <a:pt x="5474" y="890"/>
                  </a:moveTo>
                  <a:cubicBezTo>
                    <a:pt x="729" y="3103"/>
                    <a:pt x="-1322" y="8738"/>
                    <a:pt x="890" y="13482"/>
                  </a:cubicBezTo>
                  <a:cubicBezTo>
                    <a:pt x="3103" y="18227"/>
                    <a:pt x="8738" y="20278"/>
                    <a:pt x="13482" y="18066"/>
                  </a:cubicBezTo>
                  <a:cubicBezTo>
                    <a:pt x="18227" y="15853"/>
                    <a:pt x="20278" y="10218"/>
                    <a:pt x="18066" y="5474"/>
                  </a:cubicBezTo>
                  <a:cubicBezTo>
                    <a:pt x="15853" y="729"/>
                    <a:pt x="10218" y="-1322"/>
                    <a:pt x="5474" y="890"/>
                  </a:cubicBezTo>
                  <a:close/>
                  <a:moveTo>
                    <a:pt x="6178" y="2402"/>
                  </a:moveTo>
                  <a:cubicBezTo>
                    <a:pt x="6348" y="2323"/>
                    <a:pt x="6545" y="2302"/>
                    <a:pt x="6734" y="2371"/>
                  </a:cubicBezTo>
                  <a:cubicBezTo>
                    <a:pt x="7112" y="2509"/>
                    <a:pt x="7308" y="2929"/>
                    <a:pt x="7170" y="3307"/>
                  </a:cubicBezTo>
                  <a:cubicBezTo>
                    <a:pt x="7033" y="3685"/>
                    <a:pt x="6612" y="3882"/>
                    <a:pt x="6234" y="3744"/>
                  </a:cubicBezTo>
                  <a:cubicBezTo>
                    <a:pt x="5856" y="3606"/>
                    <a:pt x="5660" y="3186"/>
                    <a:pt x="5798" y="2808"/>
                  </a:cubicBezTo>
                  <a:cubicBezTo>
                    <a:pt x="5866" y="2618"/>
                    <a:pt x="6009" y="2481"/>
                    <a:pt x="6178" y="2402"/>
                  </a:cubicBezTo>
                  <a:close/>
                  <a:moveTo>
                    <a:pt x="7039" y="4248"/>
                  </a:moveTo>
                  <a:cubicBezTo>
                    <a:pt x="7237" y="4156"/>
                    <a:pt x="7476" y="4242"/>
                    <a:pt x="7569" y="4441"/>
                  </a:cubicBezTo>
                  <a:lnTo>
                    <a:pt x="9434" y="8440"/>
                  </a:lnTo>
                  <a:cubicBezTo>
                    <a:pt x="9580" y="8433"/>
                    <a:pt x="9718" y="8366"/>
                    <a:pt x="9863" y="8419"/>
                  </a:cubicBezTo>
                  <a:cubicBezTo>
                    <a:pt x="10010" y="8472"/>
                    <a:pt x="10085" y="8605"/>
                    <a:pt x="10192" y="8705"/>
                  </a:cubicBezTo>
                  <a:lnTo>
                    <a:pt x="13175" y="7314"/>
                  </a:lnTo>
                  <a:cubicBezTo>
                    <a:pt x="13373" y="7222"/>
                    <a:pt x="13612" y="7309"/>
                    <a:pt x="13705" y="7507"/>
                  </a:cubicBezTo>
                  <a:cubicBezTo>
                    <a:pt x="13797" y="7705"/>
                    <a:pt x="13710" y="7944"/>
                    <a:pt x="13512" y="8037"/>
                  </a:cubicBezTo>
                  <a:lnTo>
                    <a:pt x="10529" y="9427"/>
                  </a:lnTo>
                  <a:cubicBezTo>
                    <a:pt x="10537" y="9574"/>
                    <a:pt x="10591" y="9717"/>
                    <a:pt x="10537" y="9863"/>
                  </a:cubicBezTo>
                  <a:cubicBezTo>
                    <a:pt x="10325" y="10447"/>
                    <a:pt x="9676" y="10750"/>
                    <a:pt x="9092" y="10537"/>
                  </a:cubicBezTo>
                  <a:cubicBezTo>
                    <a:pt x="8509" y="10325"/>
                    <a:pt x="8206" y="9676"/>
                    <a:pt x="8419" y="9092"/>
                  </a:cubicBezTo>
                  <a:cubicBezTo>
                    <a:pt x="8474" y="8942"/>
                    <a:pt x="8621" y="8880"/>
                    <a:pt x="8725" y="8771"/>
                  </a:cubicBezTo>
                  <a:lnTo>
                    <a:pt x="6860" y="4771"/>
                  </a:lnTo>
                  <a:cubicBezTo>
                    <a:pt x="6767" y="4573"/>
                    <a:pt x="6841" y="4340"/>
                    <a:pt x="7039" y="4248"/>
                  </a:cubicBezTo>
                  <a:close/>
                  <a:moveTo>
                    <a:pt x="2738" y="11823"/>
                  </a:moveTo>
                  <a:cubicBezTo>
                    <a:pt x="2908" y="11744"/>
                    <a:pt x="3105" y="11723"/>
                    <a:pt x="3294" y="11792"/>
                  </a:cubicBezTo>
                  <a:cubicBezTo>
                    <a:pt x="3672" y="11930"/>
                    <a:pt x="3868" y="12350"/>
                    <a:pt x="3730" y="12728"/>
                  </a:cubicBezTo>
                  <a:cubicBezTo>
                    <a:pt x="3593" y="13106"/>
                    <a:pt x="3172" y="13302"/>
                    <a:pt x="2794" y="13165"/>
                  </a:cubicBezTo>
                  <a:cubicBezTo>
                    <a:pt x="2416" y="13027"/>
                    <a:pt x="2220" y="12607"/>
                    <a:pt x="2358" y="12228"/>
                  </a:cubicBezTo>
                  <a:cubicBezTo>
                    <a:pt x="2426" y="12039"/>
                    <a:pt x="2569" y="11902"/>
                    <a:pt x="2738" y="11823"/>
                  </a:cubicBezTo>
                  <a:close/>
                  <a:moveTo>
                    <a:pt x="15620" y="5816"/>
                  </a:moveTo>
                  <a:cubicBezTo>
                    <a:pt x="15789" y="5737"/>
                    <a:pt x="15973" y="5722"/>
                    <a:pt x="16162" y="5791"/>
                  </a:cubicBezTo>
                  <a:cubicBezTo>
                    <a:pt x="16540" y="5929"/>
                    <a:pt x="16736" y="6349"/>
                    <a:pt x="16598" y="6728"/>
                  </a:cubicBezTo>
                  <a:cubicBezTo>
                    <a:pt x="16461" y="7106"/>
                    <a:pt x="16054" y="7296"/>
                    <a:pt x="15675" y="7158"/>
                  </a:cubicBezTo>
                  <a:cubicBezTo>
                    <a:pt x="15297" y="7020"/>
                    <a:pt x="15101" y="6600"/>
                    <a:pt x="15239" y="6222"/>
                  </a:cubicBezTo>
                  <a:cubicBezTo>
                    <a:pt x="15308" y="6033"/>
                    <a:pt x="15451" y="5895"/>
                    <a:pt x="15620" y="5816"/>
                  </a:cubicBezTo>
                  <a:close/>
                  <a:moveTo>
                    <a:pt x="12166" y="15243"/>
                  </a:moveTo>
                  <a:cubicBezTo>
                    <a:pt x="12335" y="15164"/>
                    <a:pt x="12533" y="15143"/>
                    <a:pt x="12722" y="15212"/>
                  </a:cubicBezTo>
                  <a:cubicBezTo>
                    <a:pt x="13100" y="15350"/>
                    <a:pt x="13296" y="15770"/>
                    <a:pt x="13158" y="16148"/>
                  </a:cubicBezTo>
                  <a:cubicBezTo>
                    <a:pt x="13021" y="16526"/>
                    <a:pt x="12600" y="16723"/>
                    <a:pt x="12222" y="16585"/>
                  </a:cubicBezTo>
                  <a:cubicBezTo>
                    <a:pt x="11844" y="16447"/>
                    <a:pt x="11648" y="16027"/>
                    <a:pt x="11785" y="15649"/>
                  </a:cubicBezTo>
                  <a:cubicBezTo>
                    <a:pt x="11854" y="15460"/>
                    <a:pt x="11997" y="15322"/>
                    <a:pt x="12166" y="1524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65" name="Shape 34205">
              <a:extLst>
                <a:ext uri="{FF2B5EF4-FFF2-40B4-BE49-F238E27FC236}">
                  <a16:creationId xmlns:a16="http://schemas.microsoft.com/office/drawing/2014/main" id="{F65E81D4-D25C-4BF5-BBC4-C400EBF86BED}"/>
                </a:ext>
              </a:extLst>
            </p:cNvPr>
            <p:cNvSpPr/>
            <p:nvPr/>
          </p:nvSpPr>
          <p:spPr>
            <a:xfrm>
              <a:off x="11074336" y="12293991"/>
              <a:ext cx="529370" cy="550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369" extrusionOk="0">
                  <a:moveTo>
                    <a:pt x="9892" y="341"/>
                  </a:moveTo>
                  <a:cubicBezTo>
                    <a:pt x="10333" y="-98"/>
                    <a:pt x="11063" y="-117"/>
                    <a:pt x="11519" y="307"/>
                  </a:cubicBezTo>
                  <a:lnTo>
                    <a:pt x="21020" y="9136"/>
                  </a:lnTo>
                  <a:cubicBezTo>
                    <a:pt x="21476" y="9561"/>
                    <a:pt x="21482" y="10263"/>
                    <a:pt x="21042" y="10702"/>
                  </a:cubicBezTo>
                  <a:lnTo>
                    <a:pt x="10676" y="21032"/>
                  </a:lnTo>
                  <a:cubicBezTo>
                    <a:pt x="10236" y="21471"/>
                    <a:pt x="9512" y="21483"/>
                    <a:pt x="9056" y="21059"/>
                  </a:cubicBezTo>
                  <a:lnTo>
                    <a:pt x="6577" y="18755"/>
                  </a:lnTo>
                  <a:lnTo>
                    <a:pt x="9366" y="15976"/>
                  </a:lnTo>
                  <a:cubicBezTo>
                    <a:pt x="9806" y="15537"/>
                    <a:pt x="9793" y="14841"/>
                    <a:pt x="9337" y="14417"/>
                  </a:cubicBezTo>
                  <a:lnTo>
                    <a:pt x="7682" y="12879"/>
                  </a:lnTo>
                  <a:cubicBezTo>
                    <a:pt x="7226" y="12455"/>
                    <a:pt x="6503" y="12467"/>
                    <a:pt x="6062" y="12906"/>
                  </a:cubicBezTo>
                  <a:lnTo>
                    <a:pt x="3274" y="15685"/>
                  </a:lnTo>
                  <a:lnTo>
                    <a:pt x="1210" y="13767"/>
                  </a:lnTo>
                  <a:cubicBezTo>
                    <a:pt x="754" y="13343"/>
                    <a:pt x="734" y="12641"/>
                    <a:pt x="1175" y="12202"/>
                  </a:cubicBezTo>
                  <a:lnTo>
                    <a:pt x="351" y="11436"/>
                  </a:lnTo>
                  <a:cubicBezTo>
                    <a:pt x="-105" y="11012"/>
                    <a:pt x="-118" y="10316"/>
                    <a:pt x="322" y="9877"/>
                  </a:cubicBezTo>
                  <a:lnTo>
                    <a:pt x="9892" y="341"/>
                  </a:lnTo>
                  <a:close/>
                  <a:moveTo>
                    <a:pt x="10322" y="1500"/>
                  </a:moveTo>
                  <a:lnTo>
                    <a:pt x="1949" y="9844"/>
                  </a:lnTo>
                  <a:cubicBezTo>
                    <a:pt x="1949" y="9844"/>
                    <a:pt x="1145" y="10641"/>
                    <a:pt x="1971" y="11409"/>
                  </a:cubicBezTo>
                  <a:lnTo>
                    <a:pt x="11146" y="2266"/>
                  </a:lnTo>
                  <a:cubicBezTo>
                    <a:pt x="11366" y="2046"/>
                    <a:pt x="11360" y="1705"/>
                    <a:pt x="11132" y="1492"/>
                  </a:cubicBezTo>
                  <a:cubicBezTo>
                    <a:pt x="10904" y="1281"/>
                    <a:pt x="10542" y="1280"/>
                    <a:pt x="10322" y="1500"/>
                  </a:cubicBezTo>
                  <a:close/>
                  <a:moveTo>
                    <a:pt x="6083" y="13685"/>
                  </a:moveTo>
                  <a:cubicBezTo>
                    <a:pt x="6523" y="13247"/>
                    <a:pt x="7247" y="13234"/>
                    <a:pt x="7703" y="13658"/>
                  </a:cubicBezTo>
                  <a:lnTo>
                    <a:pt x="8527" y="14424"/>
                  </a:lnTo>
                  <a:cubicBezTo>
                    <a:pt x="8983" y="14848"/>
                    <a:pt x="8996" y="15544"/>
                    <a:pt x="8555" y="15983"/>
                  </a:cubicBezTo>
                  <a:lnTo>
                    <a:pt x="6161" y="18369"/>
                  </a:lnTo>
                  <a:cubicBezTo>
                    <a:pt x="5721" y="18808"/>
                    <a:pt x="4991" y="18826"/>
                    <a:pt x="4535" y="18403"/>
                  </a:cubicBezTo>
                  <a:lnTo>
                    <a:pt x="3711" y="17637"/>
                  </a:lnTo>
                  <a:cubicBezTo>
                    <a:pt x="3254" y="17213"/>
                    <a:pt x="3249" y="16510"/>
                    <a:pt x="3689" y="16071"/>
                  </a:cubicBezTo>
                  <a:lnTo>
                    <a:pt x="6083" y="13685"/>
                  </a:lnTo>
                  <a:close/>
                  <a:moveTo>
                    <a:pt x="6506" y="14851"/>
                  </a:moveTo>
                  <a:cubicBezTo>
                    <a:pt x="6286" y="15071"/>
                    <a:pt x="6285" y="15419"/>
                    <a:pt x="6514" y="15631"/>
                  </a:cubicBezTo>
                  <a:cubicBezTo>
                    <a:pt x="6742" y="15843"/>
                    <a:pt x="7110" y="15837"/>
                    <a:pt x="7330" y="15617"/>
                  </a:cubicBezTo>
                  <a:cubicBezTo>
                    <a:pt x="7550" y="15398"/>
                    <a:pt x="7544" y="15043"/>
                    <a:pt x="7316" y="14831"/>
                  </a:cubicBezTo>
                  <a:cubicBezTo>
                    <a:pt x="7088" y="14619"/>
                    <a:pt x="6726" y="14632"/>
                    <a:pt x="6506" y="1485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66" name="Shape 34206">
              <a:extLst>
                <a:ext uri="{FF2B5EF4-FFF2-40B4-BE49-F238E27FC236}">
                  <a16:creationId xmlns:a16="http://schemas.microsoft.com/office/drawing/2014/main" id="{5BFFB325-ACDE-4DED-BC9D-6600A6DD2D5F}"/>
                </a:ext>
              </a:extLst>
            </p:cNvPr>
            <p:cNvSpPr/>
            <p:nvPr/>
          </p:nvSpPr>
          <p:spPr>
            <a:xfrm>
              <a:off x="10836598" y="8678073"/>
              <a:ext cx="776072" cy="459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311" extrusionOk="0">
                  <a:moveTo>
                    <a:pt x="3736" y="4687"/>
                  </a:moveTo>
                  <a:lnTo>
                    <a:pt x="4986" y="19624"/>
                  </a:lnTo>
                  <a:lnTo>
                    <a:pt x="17693" y="16625"/>
                  </a:lnTo>
                  <a:lnTo>
                    <a:pt x="16443" y="1688"/>
                  </a:lnTo>
                  <a:cubicBezTo>
                    <a:pt x="16443" y="1688"/>
                    <a:pt x="3736" y="4687"/>
                    <a:pt x="3736" y="4687"/>
                  </a:cubicBezTo>
                  <a:close/>
                  <a:moveTo>
                    <a:pt x="2231" y="9938"/>
                  </a:moveTo>
                  <a:lnTo>
                    <a:pt x="2678" y="15273"/>
                  </a:lnTo>
                  <a:cubicBezTo>
                    <a:pt x="2702" y="15567"/>
                    <a:pt x="2864" y="15772"/>
                    <a:pt x="3040" y="15731"/>
                  </a:cubicBezTo>
                  <a:cubicBezTo>
                    <a:pt x="3215" y="15690"/>
                    <a:pt x="3338" y="15417"/>
                    <a:pt x="3313" y="15123"/>
                  </a:cubicBezTo>
                  <a:lnTo>
                    <a:pt x="2867" y="9788"/>
                  </a:lnTo>
                  <a:cubicBezTo>
                    <a:pt x="2842" y="9494"/>
                    <a:pt x="2680" y="9288"/>
                    <a:pt x="2504" y="9330"/>
                  </a:cubicBezTo>
                  <a:cubicBezTo>
                    <a:pt x="2329" y="9371"/>
                    <a:pt x="2207" y="9644"/>
                    <a:pt x="2231" y="9938"/>
                  </a:cubicBezTo>
                  <a:close/>
                  <a:moveTo>
                    <a:pt x="19564" y="8023"/>
                  </a:moveTo>
                  <a:cubicBezTo>
                    <a:pt x="19490" y="7140"/>
                    <a:pt x="19004" y="6524"/>
                    <a:pt x="18477" y="6648"/>
                  </a:cubicBezTo>
                  <a:cubicBezTo>
                    <a:pt x="17951" y="6772"/>
                    <a:pt x="17584" y="7590"/>
                    <a:pt x="17658" y="8473"/>
                  </a:cubicBezTo>
                  <a:cubicBezTo>
                    <a:pt x="17732" y="9357"/>
                    <a:pt x="18219" y="9973"/>
                    <a:pt x="18745" y="9849"/>
                  </a:cubicBezTo>
                  <a:cubicBezTo>
                    <a:pt x="19272" y="9724"/>
                    <a:pt x="19638" y="8907"/>
                    <a:pt x="19564" y="8023"/>
                  </a:cubicBezTo>
                  <a:close/>
                  <a:moveTo>
                    <a:pt x="20344" y="1856"/>
                  </a:moveTo>
                  <a:lnTo>
                    <a:pt x="21415" y="14658"/>
                  </a:lnTo>
                  <a:cubicBezTo>
                    <a:pt x="21514" y="15837"/>
                    <a:pt x="21025" y="16926"/>
                    <a:pt x="20323" y="17092"/>
                  </a:cubicBezTo>
                  <a:lnTo>
                    <a:pt x="2533" y="21290"/>
                  </a:lnTo>
                  <a:cubicBezTo>
                    <a:pt x="1832" y="21456"/>
                    <a:pt x="1183" y="20635"/>
                    <a:pt x="1084" y="19456"/>
                  </a:cubicBezTo>
                  <a:lnTo>
                    <a:pt x="13" y="6654"/>
                  </a:lnTo>
                  <a:cubicBezTo>
                    <a:pt x="-86" y="5475"/>
                    <a:pt x="403" y="4386"/>
                    <a:pt x="1105" y="4220"/>
                  </a:cubicBezTo>
                  <a:lnTo>
                    <a:pt x="18895" y="22"/>
                  </a:lnTo>
                  <a:cubicBezTo>
                    <a:pt x="19596" y="-144"/>
                    <a:pt x="20245" y="677"/>
                    <a:pt x="20344" y="185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67" name="Shape 34207">
              <a:extLst>
                <a:ext uri="{FF2B5EF4-FFF2-40B4-BE49-F238E27FC236}">
                  <a16:creationId xmlns:a16="http://schemas.microsoft.com/office/drawing/2014/main" id="{1F0431FE-ACA1-4940-A15A-9B24A5D494A5}"/>
                </a:ext>
              </a:extLst>
            </p:cNvPr>
            <p:cNvSpPr/>
            <p:nvPr/>
          </p:nvSpPr>
          <p:spPr>
            <a:xfrm>
              <a:off x="12300451" y="8958670"/>
              <a:ext cx="694132" cy="63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1" h="21254" extrusionOk="0">
                  <a:moveTo>
                    <a:pt x="14806" y="20802"/>
                  </a:moveTo>
                  <a:cubicBezTo>
                    <a:pt x="16771" y="20078"/>
                    <a:pt x="18497" y="18506"/>
                    <a:pt x="19509" y="16252"/>
                  </a:cubicBezTo>
                  <a:cubicBezTo>
                    <a:pt x="21534" y="11744"/>
                    <a:pt x="19954" y="6226"/>
                    <a:pt x="15980" y="3929"/>
                  </a:cubicBezTo>
                  <a:cubicBezTo>
                    <a:pt x="12750" y="2062"/>
                    <a:pt x="8929" y="2896"/>
                    <a:pt x="6525" y="5695"/>
                  </a:cubicBezTo>
                  <a:cubicBezTo>
                    <a:pt x="6494" y="5619"/>
                    <a:pt x="6446" y="5549"/>
                    <a:pt x="6387" y="5489"/>
                  </a:cubicBezTo>
                  <a:lnTo>
                    <a:pt x="1181" y="167"/>
                  </a:lnTo>
                  <a:cubicBezTo>
                    <a:pt x="946" y="-73"/>
                    <a:pt x="582" y="-53"/>
                    <a:pt x="370" y="214"/>
                  </a:cubicBezTo>
                  <a:lnTo>
                    <a:pt x="146" y="499"/>
                  </a:lnTo>
                  <a:cubicBezTo>
                    <a:pt x="-66" y="765"/>
                    <a:pt x="-44" y="1177"/>
                    <a:pt x="192" y="1417"/>
                  </a:cubicBezTo>
                  <a:lnTo>
                    <a:pt x="5396" y="6733"/>
                  </a:lnTo>
                  <a:cubicBezTo>
                    <a:pt x="5480" y="6818"/>
                    <a:pt x="5581" y="6859"/>
                    <a:pt x="5685" y="6879"/>
                  </a:cubicBezTo>
                  <a:cubicBezTo>
                    <a:pt x="5480" y="7214"/>
                    <a:pt x="5286" y="7560"/>
                    <a:pt x="5118" y="7933"/>
                  </a:cubicBezTo>
                  <a:cubicBezTo>
                    <a:pt x="3093" y="12441"/>
                    <a:pt x="4673" y="17959"/>
                    <a:pt x="8647" y="20256"/>
                  </a:cubicBezTo>
                  <a:cubicBezTo>
                    <a:pt x="10634" y="21405"/>
                    <a:pt x="12840" y="21527"/>
                    <a:pt x="14806" y="20802"/>
                  </a:cubicBezTo>
                  <a:close/>
                  <a:moveTo>
                    <a:pt x="14414" y="19435"/>
                  </a:moveTo>
                  <a:cubicBezTo>
                    <a:pt x="12758" y="20045"/>
                    <a:pt x="10896" y="19937"/>
                    <a:pt x="9221" y="18969"/>
                  </a:cubicBezTo>
                  <a:cubicBezTo>
                    <a:pt x="5873" y="17034"/>
                    <a:pt x="4542" y="12385"/>
                    <a:pt x="6248" y="8586"/>
                  </a:cubicBezTo>
                  <a:cubicBezTo>
                    <a:pt x="7954" y="4788"/>
                    <a:pt x="12052" y="3277"/>
                    <a:pt x="15400" y="5212"/>
                  </a:cubicBezTo>
                  <a:cubicBezTo>
                    <a:pt x="18748" y="7148"/>
                    <a:pt x="20080" y="11797"/>
                    <a:pt x="18374" y="15596"/>
                  </a:cubicBezTo>
                  <a:cubicBezTo>
                    <a:pt x="17521" y="17495"/>
                    <a:pt x="16070" y="18824"/>
                    <a:pt x="14414" y="1943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68" name="Shape 34208">
              <a:extLst>
                <a:ext uri="{FF2B5EF4-FFF2-40B4-BE49-F238E27FC236}">
                  <a16:creationId xmlns:a16="http://schemas.microsoft.com/office/drawing/2014/main" id="{46850730-A816-4EF1-9263-F59E1336D058}"/>
                </a:ext>
              </a:extLst>
            </p:cNvPr>
            <p:cNvSpPr/>
            <p:nvPr/>
          </p:nvSpPr>
          <p:spPr>
            <a:xfrm>
              <a:off x="11569660" y="9038623"/>
              <a:ext cx="297614" cy="32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69" name="Shape 34209">
              <a:extLst>
                <a:ext uri="{FF2B5EF4-FFF2-40B4-BE49-F238E27FC236}">
                  <a16:creationId xmlns:a16="http://schemas.microsoft.com/office/drawing/2014/main" id="{50099A3F-AA0E-4054-BEE5-AE5EEE7039E5}"/>
                </a:ext>
              </a:extLst>
            </p:cNvPr>
            <p:cNvSpPr/>
            <p:nvPr/>
          </p:nvSpPr>
          <p:spPr>
            <a:xfrm>
              <a:off x="13028438" y="8411802"/>
              <a:ext cx="415194" cy="479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07" y="15970"/>
                  </a:lnTo>
                  <a:lnTo>
                    <a:pt x="6112" y="19464"/>
                  </a:lnTo>
                  <a:cubicBezTo>
                    <a:pt x="6112" y="19464"/>
                    <a:pt x="0" y="21600"/>
                    <a:pt x="0" y="21600"/>
                  </a:cubicBezTo>
                  <a:close/>
                  <a:moveTo>
                    <a:pt x="6773" y="18782"/>
                  </a:moveTo>
                  <a:lnTo>
                    <a:pt x="1968" y="15288"/>
                  </a:lnTo>
                  <a:lnTo>
                    <a:pt x="13737" y="3150"/>
                  </a:lnTo>
                  <a:lnTo>
                    <a:pt x="18545" y="6642"/>
                  </a:lnTo>
                  <a:cubicBezTo>
                    <a:pt x="18545" y="6642"/>
                    <a:pt x="6773" y="18782"/>
                    <a:pt x="6773" y="18782"/>
                  </a:cubicBezTo>
                  <a:close/>
                  <a:moveTo>
                    <a:pt x="19218" y="5946"/>
                  </a:moveTo>
                  <a:lnTo>
                    <a:pt x="14411" y="2455"/>
                  </a:lnTo>
                  <a:lnTo>
                    <a:pt x="16792" y="0"/>
                  </a:lnTo>
                  <a:lnTo>
                    <a:pt x="21600" y="3492"/>
                  </a:lnTo>
                  <a:cubicBezTo>
                    <a:pt x="21600" y="3492"/>
                    <a:pt x="19218" y="5946"/>
                    <a:pt x="19218" y="594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70" name="Shape 34210">
              <a:extLst>
                <a:ext uri="{FF2B5EF4-FFF2-40B4-BE49-F238E27FC236}">
                  <a16:creationId xmlns:a16="http://schemas.microsoft.com/office/drawing/2014/main" id="{0515C5A1-0554-404F-85FA-6F859AC6F52F}"/>
                </a:ext>
              </a:extLst>
            </p:cNvPr>
            <p:cNvSpPr/>
            <p:nvPr/>
          </p:nvSpPr>
          <p:spPr>
            <a:xfrm>
              <a:off x="9694005" y="5957329"/>
              <a:ext cx="377264" cy="3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extrusionOk="0">
                  <a:moveTo>
                    <a:pt x="0" y="3459"/>
                  </a:moveTo>
                  <a:lnTo>
                    <a:pt x="1422" y="10208"/>
                  </a:lnTo>
                  <a:cubicBezTo>
                    <a:pt x="1422" y="10208"/>
                    <a:pt x="2469" y="10982"/>
                    <a:pt x="3219" y="10113"/>
                  </a:cubicBezTo>
                  <a:cubicBezTo>
                    <a:pt x="4049" y="9149"/>
                    <a:pt x="6494" y="8518"/>
                    <a:pt x="6992" y="11134"/>
                  </a:cubicBezTo>
                  <a:cubicBezTo>
                    <a:pt x="7491" y="13750"/>
                    <a:pt x="5522" y="14362"/>
                    <a:pt x="4296" y="14027"/>
                  </a:cubicBezTo>
                  <a:cubicBezTo>
                    <a:pt x="3187" y="13725"/>
                    <a:pt x="2357" y="14641"/>
                    <a:pt x="2357" y="14641"/>
                  </a:cubicBezTo>
                  <a:lnTo>
                    <a:pt x="3823" y="21600"/>
                  </a:lnTo>
                  <a:lnTo>
                    <a:pt x="9313" y="20212"/>
                  </a:lnTo>
                  <a:cubicBezTo>
                    <a:pt x="9313" y="20212"/>
                    <a:pt x="9635" y="19276"/>
                    <a:pt x="8958" y="18523"/>
                  </a:cubicBezTo>
                  <a:cubicBezTo>
                    <a:pt x="8134" y="17611"/>
                    <a:pt x="7558" y="15210"/>
                    <a:pt x="10150" y="14555"/>
                  </a:cubicBezTo>
                  <a:cubicBezTo>
                    <a:pt x="12743" y="13899"/>
                    <a:pt x="13216" y="16255"/>
                    <a:pt x="12736" y="17679"/>
                  </a:cubicBezTo>
                  <a:cubicBezTo>
                    <a:pt x="12378" y="18747"/>
                    <a:pt x="13070" y="19262"/>
                    <a:pt x="13070" y="19262"/>
                  </a:cubicBezTo>
                  <a:lnTo>
                    <a:pt x="17693" y="18092"/>
                  </a:lnTo>
                  <a:cubicBezTo>
                    <a:pt x="17693" y="18092"/>
                    <a:pt x="16501" y="13146"/>
                    <a:pt x="16426" y="11786"/>
                  </a:cubicBezTo>
                  <a:cubicBezTo>
                    <a:pt x="16346" y="10328"/>
                    <a:pt x="18026" y="10919"/>
                    <a:pt x="18332" y="11000"/>
                  </a:cubicBezTo>
                  <a:cubicBezTo>
                    <a:pt x="20097" y="11473"/>
                    <a:pt x="21600" y="10153"/>
                    <a:pt x="21079" y="7680"/>
                  </a:cubicBezTo>
                  <a:cubicBezTo>
                    <a:pt x="20558" y="5208"/>
                    <a:pt x="18027" y="5192"/>
                    <a:pt x="17063" y="6452"/>
                  </a:cubicBezTo>
                  <a:cubicBezTo>
                    <a:pt x="16347" y="7388"/>
                    <a:pt x="15661" y="7684"/>
                    <a:pt x="15383" y="7029"/>
                  </a:cubicBezTo>
                  <a:cubicBezTo>
                    <a:pt x="14735" y="5498"/>
                    <a:pt x="13677" y="0"/>
                    <a:pt x="13677" y="0"/>
                  </a:cubicBezTo>
                  <a:lnTo>
                    <a:pt x="9343" y="1096"/>
                  </a:lnTo>
                  <a:cubicBezTo>
                    <a:pt x="9343" y="1096"/>
                    <a:pt x="8732" y="2392"/>
                    <a:pt x="9572" y="3149"/>
                  </a:cubicBezTo>
                  <a:cubicBezTo>
                    <a:pt x="10838" y="4289"/>
                    <a:pt x="10727" y="6525"/>
                    <a:pt x="8669" y="7045"/>
                  </a:cubicBezTo>
                  <a:cubicBezTo>
                    <a:pt x="6612" y="7566"/>
                    <a:pt x="5599" y="5828"/>
                    <a:pt x="6228" y="4123"/>
                  </a:cubicBezTo>
                  <a:cubicBezTo>
                    <a:pt x="6581" y="3168"/>
                    <a:pt x="5664" y="2036"/>
                    <a:pt x="5664" y="2036"/>
                  </a:cubicBezTo>
                  <a:cubicBezTo>
                    <a:pt x="5664" y="2036"/>
                    <a:pt x="0" y="3459"/>
                    <a:pt x="0" y="345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71" name="Shape 34211">
              <a:extLst>
                <a:ext uri="{FF2B5EF4-FFF2-40B4-BE49-F238E27FC236}">
                  <a16:creationId xmlns:a16="http://schemas.microsoft.com/office/drawing/2014/main" id="{AE87222A-1D5B-4415-A295-199685240E8C}"/>
                </a:ext>
              </a:extLst>
            </p:cNvPr>
            <p:cNvSpPr/>
            <p:nvPr/>
          </p:nvSpPr>
          <p:spPr>
            <a:xfrm>
              <a:off x="10312910" y="3971892"/>
              <a:ext cx="478390" cy="684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511" extrusionOk="0">
                  <a:moveTo>
                    <a:pt x="18683" y="0"/>
                  </a:moveTo>
                  <a:lnTo>
                    <a:pt x="17079" y="1668"/>
                  </a:lnTo>
                  <a:cubicBezTo>
                    <a:pt x="17015" y="1638"/>
                    <a:pt x="16700" y="1488"/>
                    <a:pt x="16700" y="1488"/>
                  </a:cubicBezTo>
                  <a:lnTo>
                    <a:pt x="15441" y="2801"/>
                  </a:lnTo>
                  <a:lnTo>
                    <a:pt x="15820" y="2981"/>
                  </a:lnTo>
                  <a:lnTo>
                    <a:pt x="15441" y="3375"/>
                  </a:lnTo>
                  <a:lnTo>
                    <a:pt x="2730" y="16587"/>
                  </a:lnTo>
                  <a:cubicBezTo>
                    <a:pt x="2279" y="17056"/>
                    <a:pt x="509" y="19614"/>
                    <a:pt x="586" y="20489"/>
                  </a:cubicBezTo>
                  <a:cubicBezTo>
                    <a:pt x="597" y="20614"/>
                    <a:pt x="646" y="20706"/>
                    <a:pt x="742" y="20751"/>
                  </a:cubicBezTo>
                  <a:cubicBezTo>
                    <a:pt x="1508" y="21113"/>
                    <a:pt x="4988" y="18432"/>
                    <a:pt x="5504" y="17895"/>
                  </a:cubicBezTo>
                  <a:lnTo>
                    <a:pt x="18209" y="4684"/>
                  </a:lnTo>
                  <a:lnTo>
                    <a:pt x="18588" y="4289"/>
                  </a:lnTo>
                  <a:lnTo>
                    <a:pt x="18984" y="4477"/>
                  </a:lnTo>
                  <a:lnTo>
                    <a:pt x="14043" y="9610"/>
                  </a:lnTo>
                  <a:lnTo>
                    <a:pt x="14611" y="9879"/>
                  </a:lnTo>
                  <a:lnTo>
                    <a:pt x="20810" y="3434"/>
                  </a:lnTo>
                  <a:cubicBezTo>
                    <a:pt x="20810" y="3434"/>
                    <a:pt x="20191" y="3144"/>
                    <a:pt x="19847" y="2981"/>
                  </a:cubicBezTo>
                  <a:lnTo>
                    <a:pt x="21451" y="1313"/>
                  </a:lnTo>
                  <a:cubicBezTo>
                    <a:pt x="21451" y="1313"/>
                    <a:pt x="18683" y="0"/>
                    <a:pt x="18683" y="0"/>
                  </a:cubicBezTo>
                  <a:close/>
                  <a:moveTo>
                    <a:pt x="586" y="20489"/>
                  </a:moveTo>
                  <a:cubicBezTo>
                    <a:pt x="585" y="20448"/>
                    <a:pt x="574" y="20416"/>
                    <a:pt x="580" y="20368"/>
                  </a:cubicBezTo>
                  <a:lnTo>
                    <a:pt x="319" y="20638"/>
                  </a:lnTo>
                  <a:cubicBezTo>
                    <a:pt x="213" y="20748"/>
                    <a:pt x="-149" y="21394"/>
                    <a:pt x="68" y="21497"/>
                  </a:cubicBezTo>
                  <a:cubicBezTo>
                    <a:pt x="286" y="21600"/>
                    <a:pt x="1004" y="21123"/>
                    <a:pt x="1110" y="21013"/>
                  </a:cubicBezTo>
                  <a:lnTo>
                    <a:pt x="1371" y="20739"/>
                  </a:lnTo>
                  <a:cubicBezTo>
                    <a:pt x="1093" y="20840"/>
                    <a:pt x="868" y="20874"/>
                    <a:pt x="731" y="20810"/>
                  </a:cubicBezTo>
                  <a:cubicBezTo>
                    <a:pt x="624" y="20759"/>
                    <a:pt x="588" y="20638"/>
                    <a:pt x="586" y="2048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72" name="Shape 34212">
              <a:extLst>
                <a:ext uri="{FF2B5EF4-FFF2-40B4-BE49-F238E27FC236}">
                  <a16:creationId xmlns:a16="http://schemas.microsoft.com/office/drawing/2014/main" id="{B5A8BA01-33F9-4A22-8275-A575EA621155}"/>
                </a:ext>
              </a:extLst>
            </p:cNvPr>
            <p:cNvSpPr/>
            <p:nvPr/>
          </p:nvSpPr>
          <p:spPr>
            <a:xfrm>
              <a:off x="9175496" y="3615262"/>
              <a:ext cx="674788" cy="47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4" y="0"/>
                  </a:moveTo>
                  <a:lnTo>
                    <a:pt x="149" y="12597"/>
                  </a:lnTo>
                  <a:lnTo>
                    <a:pt x="0" y="12646"/>
                  </a:lnTo>
                  <a:lnTo>
                    <a:pt x="0" y="19074"/>
                  </a:lnTo>
                  <a:lnTo>
                    <a:pt x="9044" y="19042"/>
                  </a:lnTo>
                  <a:lnTo>
                    <a:pt x="9044" y="21600"/>
                  </a:lnTo>
                  <a:lnTo>
                    <a:pt x="10685" y="20823"/>
                  </a:lnTo>
                  <a:lnTo>
                    <a:pt x="12315" y="21600"/>
                  </a:lnTo>
                  <a:lnTo>
                    <a:pt x="12315" y="19042"/>
                  </a:lnTo>
                  <a:lnTo>
                    <a:pt x="15483" y="19025"/>
                  </a:lnTo>
                  <a:lnTo>
                    <a:pt x="15827" y="19025"/>
                  </a:lnTo>
                  <a:lnTo>
                    <a:pt x="21600" y="7043"/>
                  </a:lnTo>
                  <a:lnTo>
                    <a:pt x="21589" y="16"/>
                  </a:lnTo>
                  <a:cubicBezTo>
                    <a:pt x="21589" y="16"/>
                    <a:pt x="21589" y="0"/>
                    <a:pt x="21589" y="0"/>
                  </a:cubicBezTo>
                  <a:lnTo>
                    <a:pt x="7954" y="0"/>
                  </a:lnTo>
                  <a:close/>
                  <a:moveTo>
                    <a:pt x="20716" y="1813"/>
                  </a:moveTo>
                  <a:cubicBezTo>
                    <a:pt x="20717" y="2327"/>
                    <a:pt x="20716" y="2838"/>
                    <a:pt x="20716" y="3352"/>
                  </a:cubicBezTo>
                  <a:cubicBezTo>
                    <a:pt x="20718" y="4465"/>
                    <a:pt x="20715" y="5574"/>
                    <a:pt x="20716" y="6687"/>
                  </a:cubicBezTo>
                  <a:lnTo>
                    <a:pt x="15333" y="17779"/>
                  </a:lnTo>
                  <a:lnTo>
                    <a:pt x="12315" y="17795"/>
                  </a:lnTo>
                  <a:lnTo>
                    <a:pt x="12315" y="15220"/>
                  </a:lnTo>
                  <a:cubicBezTo>
                    <a:pt x="12315" y="15220"/>
                    <a:pt x="9044" y="15220"/>
                    <a:pt x="9044" y="15220"/>
                  </a:cubicBezTo>
                  <a:lnTo>
                    <a:pt x="9044" y="17811"/>
                  </a:lnTo>
                  <a:lnTo>
                    <a:pt x="872" y="17843"/>
                  </a:lnTo>
                  <a:lnTo>
                    <a:pt x="872" y="12646"/>
                  </a:lnTo>
                  <a:lnTo>
                    <a:pt x="15448" y="12646"/>
                  </a:lnTo>
                  <a:cubicBezTo>
                    <a:pt x="15448" y="12646"/>
                    <a:pt x="19422" y="4474"/>
                    <a:pt x="20716" y="181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73" name="Shape 34213">
              <a:extLst>
                <a:ext uri="{FF2B5EF4-FFF2-40B4-BE49-F238E27FC236}">
                  <a16:creationId xmlns:a16="http://schemas.microsoft.com/office/drawing/2014/main" id="{B8BE8D27-EA9C-44C8-AD97-AD238ACC4B46}"/>
                </a:ext>
              </a:extLst>
            </p:cNvPr>
            <p:cNvSpPr/>
            <p:nvPr/>
          </p:nvSpPr>
          <p:spPr>
            <a:xfrm>
              <a:off x="14822081" y="4439957"/>
              <a:ext cx="756136" cy="659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94" y="3457"/>
                  </a:moveTo>
                  <a:lnTo>
                    <a:pt x="148" y="16086"/>
                  </a:lnTo>
                  <a:lnTo>
                    <a:pt x="0" y="16165"/>
                  </a:lnTo>
                  <a:lnTo>
                    <a:pt x="1008" y="21600"/>
                  </a:lnTo>
                  <a:lnTo>
                    <a:pt x="10415" y="19280"/>
                  </a:lnTo>
                  <a:lnTo>
                    <a:pt x="10816" y="21443"/>
                  </a:lnTo>
                  <a:lnTo>
                    <a:pt x="12402" y="20369"/>
                  </a:lnTo>
                  <a:lnTo>
                    <a:pt x="14220" y="20613"/>
                  </a:lnTo>
                  <a:lnTo>
                    <a:pt x="13819" y="18450"/>
                  </a:lnTo>
                  <a:lnTo>
                    <a:pt x="17113" y="17634"/>
                  </a:lnTo>
                  <a:lnTo>
                    <a:pt x="17471" y="17546"/>
                  </a:lnTo>
                  <a:lnTo>
                    <a:pt x="21600" y="5952"/>
                  </a:lnTo>
                  <a:lnTo>
                    <a:pt x="20486" y="14"/>
                  </a:lnTo>
                  <a:cubicBezTo>
                    <a:pt x="20486" y="14"/>
                    <a:pt x="20484" y="0"/>
                    <a:pt x="20484" y="0"/>
                  </a:cubicBezTo>
                  <a:lnTo>
                    <a:pt x="6294" y="3457"/>
                  </a:lnTo>
                  <a:close/>
                  <a:moveTo>
                    <a:pt x="19860" y="1754"/>
                  </a:moveTo>
                  <a:cubicBezTo>
                    <a:pt x="19941" y="2188"/>
                    <a:pt x="20020" y="2621"/>
                    <a:pt x="20101" y="3055"/>
                  </a:cubicBezTo>
                  <a:cubicBezTo>
                    <a:pt x="20278" y="3996"/>
                    <a:pt x="20448" y="4934"/>
                    <a:pt x="20624" y="5875"/>
                  </a:cubicBezTo>
                  <a:lnTo>
                    <a:pt x="16762" y="16617"/>
                  </a:lnTo>
                  <a:lnTo>
                    <a:pt x="13623" y="17396"/>
                  </a:lnTo>
                  <a:lnTo>
                    <a:pt x="13219" y="15220"/>
                  </a:lnTo>
                  <a:cubicBezTo>
                    <a:pt x="13219" y="15220"/>
                    <a:pt x="9815" y="16049"/>
                    <a:pt x="9815" y="16049"/>
                  </a:cubicBezTo>
                  <a:lnTo>
                    <a:pt x="10222" y="18239"/>
                  </a:lnTo>
                  <a:lnTo>
                    <a:pt x="1723" y="20338"/>
                  </a:lnTo>
                  <a:lnTo>
                    <a:pt x="908" y="15944"/>
                  </a:lnTo>
                  <a:lnTo>
                    <a:pt x="16076" y="12248"/>
                  </a:lnTo>
                  <a:cubicBezTo>
                    <a:pt x="16076" y="12249"/>
                    <a:pt x="18931" y="4332"/>
                    <a:pt x="19860" y="175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74" name="Shape 34214">
              <a:extLst>
                <a:ext uri="{FF2B5EF4-FFF2-40B4-BE49-F238E27FC236}">
                  <a16:creationId xmlns:a16="http://schemas.microsoft.com/office/drawing/2014/main" id="{F77D0395-5B27-4E0C-86DB-965567490B1B}"/>
                </a:ext>
              </a:extLst>
            </p:cNvPr>
            <p:cNvSpPr/>
            <p:nvPr/>
          </p:nvSpPr>
          <p:spPr>
            <a:xfrm>
              <a:off x="12406836" y="10620127"/>
              <a:ext cx="516758" cy="572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75" name="Shape 34215">
              <a:extLst>
                <a:ext uri="{FF2B5EF4-FFF2-40B4-BE49-F238E27FC236}">
                  <a16:creationId xmlns:a16="http://schemas.microsoft.com/office/drawing/2014/main" id="{C50C6AA7-0AD8-4928-A886-646D43CFEB4F}"/>
                </a:ext>
              </a:extLst>
            </p:cNvPr>
            <p:cNvSpPr/>
            <p:nvPr/>
          </p:nvSpPr>
          <p:spPr>
            <a:xfrm>
              <a:off x="15192453" y="5780593"/>
              <a:ext cx="475406" cy="475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657"/>
                  </a:moveTo>
                  <a:cubicBezTo>
                    <a:pt x="8670" y="14657"/>
                    <a:pt x="6943" y="12930"/>
                    <a:pt x="6943" y="10800"/>
                  </a:cubicBezTo>
                  <a:cubicBezTo>
                    <a:pt x="6943" y="8670"/>
                    <a:pt x="8670" y="6943"/>
                    <a:pt x="10800" y="6943"/>
                  </a:cubicBezTo>
                  <a:cubicBezTo>
                    <a:pt x="12930" y="6943"/>
                    <a:pt x="14657" y="8670"/>
                    <a:pt x="14657" y="10800"/>
                  </a:cubicBezTo>
                  <a:cubicBezTo>
                    <a:pt x="14657" y="12930"/>
                    <a:pt x="12930" y="14657"/>
                    <a:pt x="10800" y="14657"/>
                  </a:cubicBezTo>
                  <a:close/>
                  <a:moveTo>
                    <a:pt x="20016" y="9930"/>
                  </a:moveTo>
                  <a:cubicBezTo>
                    <a:pt x="21001" y="9522"/>
                    <a:pt x="21600" y="9257"/>
                    <a:pt x="21600" y="9257"/>
                  </a:cubicBezTo>
                  <a:lnTo>
                    <a:pt x="20829" y="6171"/>
                  </a:lnTo>
                  <a:cubicBezTo>
                    <a:pt x="20829" y="6171"/>
                    <a:pt x="20119" y="6283"/>
                    <a:pt x="18990" y="6492"/>
                  </a:cubicBezTo>
                  <a:cubicBezTo>
                    <a:pt x="18430" y="5424"/>
                    <a:pt x="17677" y="4501"/>
                    <a:pt x="16789" y="3749"/>
                  </a:cubicBezTo>
                  <a:cubicBezTo>
                    <a:pt x="17377" y="2418"/>
                    <a:pt x="17743" y="1543"/>
                    <a:pt x="17743" y="1543"/>
                  </a:cubicBezTo>
                  <a:lnTo>
                    <a:pt x="14657" y="0"/>
                  </a:lnTo>
                  <a:cubicBezTo>
                    <a:pt x="14657" y="0"/>
                    <a:pt x="14156" y="750"/>
                    <a:pt x="13405" y="1922"/>
                  </a:cubicBezTo>
                  <a:cubicBezTo>
                    <a:pt x="12297" y="1595"/>
                    <a:pt x="11120" y="1470"/>
                    <a:pt x="9929" y="1584"/>
                  </a:cubicBezTo>
                  <a:cubicBezTo>
                    <a:pt x="9522" y="599"/>
                    <a:pt x="9257" y="0"/>
                    <a:pt x="9257" y="0"/>
                  </a:cubicBezTo>
                  <a:lnTo>
                    <a:pt x="6171" y="771"/>
                  </a:lnTo>
                  <a:cubicBezTo>
                    <a:pt x="6171" y="771"/>
                    <a:pt x="6283" y="1481"/>
                    <a:pt x="6492" y="2610"/>
                  </a:cubicBezTo>
                  <a:cubicBezTo>
                    <a:pt x="5420" y="3172"/>
                    <a:pt x="4494" y="3929"/>
                    <a:pt x="3740" y="4821"/>
                  </a:cubicBezTo>
                  <a:cubicBezTo>
                    <a:pt x="2414" y="4227"/>
                    <a:pt x="1543" y="3857"/>
                    <a:pt x="1543" y="3857"/>
                  </a:cubicBezTo>
                  <a:lnTo>
                    <a:pt x="0" y="6943"/>
                  </a:lnTo>
                  <a:cubicBezTo>
                    <a:pt x="0" y="6943"/>
                    <a:pt x="748" y="7450"/>
                    <a:pt x="1919" y="8207"/>
                  </a:cubicBezTo>
                  <a:cubicBezTo>
                    <a:pt x="1595" y="9313"/>
                    <a:pt x="1471" y="10485"/>
                    <a:pt x="1584" y="11672"/>
                  </a:cubicBezTo>
                  <a:cubicBezTo>
                    <a:pt x="599" y="12078"/>
                    <a:pt x="0" y="12343"/>
                    <a:pt x="0" y="12343"/>
                  </a:cubicBezTo>
                  <a:lnTo>
                    <a:pt x="771" y="15429"/>
                  </a:lnTo>
                  <a:cubicBezTo>
                    <a:pt x="771" y="15429"/>
                    <a:pt x="1480" y="15317"/>
                    <a:pt x="2609" y="15107"/>
                  </a:cubicBezTo>
                  <a:cubicBezTo>
                    <a:pt x="3172" y="16179"/>
                    <a:pt x="3928" y="17106"/>
                    <a:pt x="4820" y="17860"/>
                  </a:cubicBezTo>
                  <a:cubicBezTo>
                    <a:pt x="4227" y="19186"/>
                    <a:pt x="3857" y="20057"/>
                    <a:pt x="3857" y="20057"/>
                  </a:cubicBezTo>
                  <a:lnTo>
                    <a:pt x="6943" y="21600"/>
                  </a:lnTo>
                  <a:cubicBezTo>
                    <a:pt x="6943" y="21600"/>
                    <a:pt x="7449" y="20852"/>
                    <a:pt x="8206" y="19681"/>
                  </a:cubicBezTo>
                  <a:cubicBezTo>
                    <a:pt x="9312" y="20005"/>
                    <a:pt x="10485" y="20129"/>
                    <a:pt x="11672" y="20016"/>
                  </a:cubicBezTo>
                  <a:cubicBezTo>
                    <a:pt x="12078" y="21001"/>
                    <a:pt x="12343" y="21600"/>
                    <a:pt x="12343" y="21600"/>
                  </a:cubicBezTo>
                  <a:lnTo>
                    <a:pt x="15429" y="20829"/>
                  </a:lnTo>
                  <a:cubicBezTo>
                    <a:pt x="15429" y="20829"/>
                    <a:pt x="15317" y="20120"/>
                    <a:pt x="15107" y="18991"/>
                  </a:cubicBezTo>
                  <a:cubicBezTo>
                    <a:pt x="16176" y="18431"/>
                    <a:pt x="17099" y="17676"/>
                    <a:pt x="17852" y="16788"/>
                  </a:cubicBezTo>
                  <a:cubicBezTo>
                    <a:pt x="19183" y="17377"/>
                    <a:pt x="20057" y="17743"/>
                    <a:pt x="20057" y="17743"/>
                  </a:cubicBezTo>
                  <a:lnTo>
                    <a:pt x="21600" y="14657"/>
                  </a:lnTo>
                  <a:cubicBezTo>
                    <a:pt x="21600" y="14657"/>
                    <a:pt x="20851" y="14156"/>
                    <a:pt x="19678" y="13405"/>
                  </a:cubicBezTo>
                  <a:cubicBezTo>
                    <a:pt x="20005" y="12296"/>
                    <a:pt x="20130" y="11120"/>
                    <a:pt x="20016" y="993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76" name="Shape 34216">
              <a:extLst>
                <a:ext uri="{FF2B5EF4-FFF2-40B4-BE49-F238E27FC236}">
                  <a16:creationId xmlns:a16="http://schemas.microsoft.com/office/drawing/2014/main" id="{9E1B4536-C33F-4B76-B809-54AD89EEE124}"/>
                </a:ext>
              </a:extLst>
            </p:cNvPr>
            <p:cNvSpPr/>
            <p:nvPr/>
          </p:nvSpPr>
          <p:spPr>
            <a:xfrm>
              <a:off x="11916931" y="8191128"/>
              <a:ext cx="792292" cy="544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29" y="10800"/>
                  </a:moveTo>
                  <a:lnTo>
                    <a:pt x="14850" y="5891"/>
                  </a:lnTo>
                  <a:lnTo>
                    <a:pt x="18865" y="5891"/>
                  </a:lnTo>
                  <a:lnTo>
                    <a:pt x="20250" y="10800"/>
                  </a:lnTo>
                  <a:lnTo>
                    <a:pt x="14829" y="10800"/>
                  </a:lnTo>
                  <a:close/>
                  <a:moveTo>
                    <a:pt x="20250" y="5564"/>
                  </a:moveTo>
                  <a:cubicBezTo>
                    <a:pt x="19879" y="3856"/>
                    <a:pt x="18900" y="3919"/>
                    <a:pt x="18900" y="3919"/>
                  </a:cubicBezTo>
                  <a:lnTo>
                    <a:pt x="13495" y="3919"/>
                  </a:lnTo>
                  <a:lnTo>
                    <a:pt x="13495" y="18655"/>
                  </a:lnTo>
                  <a:lnTo>
                    <a:pt x="15525" y="18655"/>
                  </a:lnTo>
                  <a:cubicBezTo>
                    <a:pt x="15527" y="14736"/>
                    <a:pt x="16734" y="14727"/>
                    <a:pt x="18225" y="14728"/>
                  </a:cubicBezTo>
                  <a:cubicBezTo>
                    <a:pt x="19716" y="14728"/>
                    <a:pt x="20918" y="14757"/>
                    <a:pt x="20924" y="18655"/>
                  </a:cubicBezTo>
                  <a:lnTo>
                    <a:pt x="21600" y="18655"/>
                  </a:lnTo>
                  <a:lnTo>
                    <a:pt x="21600" y="10817"/>
                  </a:lnTo>
                  <a:cubicBezTo>
                    <a:pt x="21600" y="10817"/>
                    <a:pt x="20621" y="7272"/>
                    <a:pt x="20250" y="5564"/>
                  </a:cubicBezTo>
                  <a:close/>
                  <a:moveTo>
                    <a:pt x="12690" y="1964"/>
                  </a:moveTo>
                  <a:lnTo>
                    <a:pt x="12690" y="18655"/>
                  </a:lnTo>
                  <a:lnTo>
                    <a:pt x="6750" y="18655"/>
                  </a:lnTo>
                  <a:cubicBezTo>
                    <a:pt x="6750" y="14728"/>
                    <a:pt x="5541" y="14728"/>
                    <a:pt x="4050" y="14728"/>
                  </a:cubicBezTo>
                  <a:cubicBezTo>
                    <a:pt x="2559" y="14728"/>
                    <a:pt x="1350" y="14728"/>
                    <a:pt x="1350" y="18655"/>
                  </a:cubicBezTo>
                  <a:lnTo>
                    <a:pt x="0" y="18655"/>
                  </a:lnTo>
                  <a:lnTo>
                    <a:pt x="0" y="1964"/>
                  </a:lnTo>
                  <a:cubicBezTo>
                    <a:pt x="0" y="1421"/>
                    <a:pt x="151" y="931"/>
                    <a:pt x="395" y="575"/>
                  </a:cubicBezTo>
                  <a:cubicBezTo>
                    <a:pt x="640" y="220"/>
                    <a:pt x="977" y="0"/>
                    <a:pt x="1350" y="0"/>
                  </a:cubicBezTo>
                  <a:lnTo>
                    <a:pt x="11340" y="0"/>
                  </a:lnTo>
                  <a:cubicBezTo>
                    <a:pt x="11713" y="0"/>
                    <a:pt x="12050" y="220"/>
                    <a:pt x="12295" y="575"/>
                  </a:cubicBezTo>
                  <a:cubicBezTo>
                    <a:pt x="12539" y="931"/>
                    <a:pt x="12690" y="1421"/>
                    <a:pt x="12690" y="1964"/>
                  </a:cubicBezTo>
                  <a:close/>
                  <a:moveTo>
                    <a:pt x="4050" y="19636"/>
                  </a:moveTo>
                  <a:cubicBezTo>
                    <a:pt x="3677" y="19636"/>
                    <a:pt x="3375" y="19197"/>
                    <a:pt x="3375" y="18655"/>
                  </a:cubicBezTo>
                  <a:cubicBezTo>
                    <a:pt x="3375" y="18112"/>
                    <a:pt x="3677" y="17673"/>
                    <a:pt x="4050" y="17673"/>
                  </a:cubicBezTo>
                  <a:cubicBezTo>
                    <a:pt x="4423" y="17673"/>
                    <a:pt x="4725" y="18112"/>
                    <a:pt x="4725" y="18655"/>
                  </a:cubicBezTo>
                  <a:cubicBezTo>
                    <a:pt x="4725" y="19197"/>
                    <a:pt x="4423" y="19636"/>
                    <a:pt x="4050" y="19636"/>
                  </a:cubicBezTo>
                  <a:close/>
                  <a:moveTo>
                    <a:pt x="4050" y="15709"/>
                  </a:moveTo>
                  <a:cubicBezTo>
                    <a:pt x="2932" y="15709"/>
                    <a:pt x="2025" y="17028"/>
                    <a:pt x="2025" y="18655"/>
                  </a:cubicBezTo>
                  <a:cubicBezTo>
                    <a:pt x="2025" y="20281"/>
                    <a:pt x="2932" y="21600"/>
                    <a:pt x="4050" y="21600"/>
                  </a:cubicBezTo>
                  <a:cubicBezTo>
                    <a:pt x="5168" y="21600"/>
                    <a:pt x="6075" y="20281"/>
                    <a:pt x="6075" y="18655"/>
                  </a:cubicBezTo>
                  <a:cubicBezTo>
                    <a:pt x="6075" y="17028"/>
                    <a:pt x="5168" y="15709"/>
                    <a:pt x="4050" y="15709"/>
                  </a:cubicBezTo>
                  <a:close/>
                  <a:moveTo>
                    <a:pt x="18225" y="19636"/>
                  </a:moveTo>
                  <a:cubicBezTo>
                    <a:pt x="17852" y="19636"/>
                    <a:pt x="17550" y="19197"/>
                    <a:pt x="17550" y="18655"/>
                  </a:cubicBezTo>
                  <a:cubicBezTo>
                    <a:pt x="17550" y="18112"/>
                    <a:pt x="17852" y="17673"/>
                    <a:pt x="18225" y="17673"/>
                  </a:cubicBezTo>
                  <a:cubicBezTo>
                    <a:pt x="18598" y="17673"/>
                    <a:pt x="18900" y="18112"/>
                    <a:pt x="18900" y="18655"/>
                  </a:cubicBezTo>
                  <a:cubicBezTo>
                    <a:pt x="18900" y="19197"/>
                    <a:pt x="18598" y="19636"/>
                    <a:pt x="18225" y="19636"/>
                  </a:cubicBezTo>
                  <a:close/>
                  <a:moveTo>
                    <a:pt x="18225" y="15709"/>
                  </a:moveTo>
                  <a:cubicBezTo>
                    <a:pt x="17107" y="15709"/>
                    <a:pt x="16200" y="17028"/>
                    <a:pt x="16200" y="18655"/>
                  </a:cubicBezTo>
                  <a:cubicBezTo>
                    <a:pt x="16200" y="20281"/>
                    <a:pt x="17107" y="21600"/>
                    <a:pt x="18225" y="21600"/>
                  </a:cubicBezTo>
                  <a:cubicBezTo>
                    <a:pt x="19343" y="21600"/>
                    <a:pt x="20250" y="20281"/>
                    <a:pt x="20250" y="18655"/>
                  </a:cubicBezTo>
                  <a:cubicBezTo>
                    <a:pt x="20250" y="17028"/>
                    <a:pt x="19343" y="15709"/>
                    <a:pt x="18225" y="1570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b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77" name="Shape 34217">
              <a:extLst>
                <a:ext uri="{FF2B5EF4-FFF2-40B4-BE49-F238E27FC236}">
                  <a16:creationId xmlns:a16="http://schemas.microsoft.com/office/drawing/2014/main" id="{D3AB4607-D28E-4887-934B-4982A6D11F34}"/>
                </a:ext>
              </a:extLst>
            </p:cNvPr>
            <p:cNvSpPr/>
            <p:nvPr/>
          </p:nvSpPr>
          <p:spPr>
            <a:xfrm>
              <a:off x="12395335" y="3740451"/>
              <a:ext cx="693544" cy="915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extrusionOk="0">
                  <a:moveTo>
                    <a:pt x="16784" y="1264"/>
                  </a:moveTo>
                  <a:cubicBezTo>
                    <a:pt x="16363" y="1078"/>
                    <a:pt x="15824" y="1189"/>
                    <a:pt x="15581" y="1511"/>
                  </a:cubicBezTo>
                  <a:lnTo>
                    <a:pt x="14280" y="3236"/>
                  </a:lnTo>
                  <a:cubicBezTo>
                    <a:pt x="14867" y="3417"/>
                    <a:pt x="15381" y="3636"/>
                    <a:pt x="15831" y="3874"/>
                  </a:cubicBezTo>
                  <a:lnTo>
                    <a:pt x="17106" y="2185"/>
                  </a:lnTo>
                  <a:cubicBezTo>
                    <a:pt x="17349" y="1863"/>
                    <a:pt x="17205" y="1451"/>
                    <a:pt x="16784" y="1264"/>
                  </a:cubicBezTo>
                  <a:close/>
                  <a:moveTo>
                    <a:pt x="21233" y="4689"/>
                  </a:moveTo>
                  <a:cubicBezTo>
                    <a:pt x="20988" y="4366"/>
                    <a:pt x="20450" y="4256"/>
                    <a:pt x="20028" y="4442"/>
                  </a:cubicBezTo>
                  <a:lnTo>
                    <a:pt x="17841" y="5408"/>
                  </a:lnTo>
                  <a:cubicBezTo>
                    <a:pt x="18203" y="5799"/>
                    <a:pt x="18487" y="6197"/>
                    <a:pt x="18711" y="6581"/>
                  </a:cubicBezTo>
                  <a:lnTo>
                    <a:pt x="20909" y="5610"/>
                  </a:lnTo>
                  <a:cubicBezTo>
                    <a:pt x="21331" y="5423"/>
                    <a:pt x="21475" y="5012"/>
                    <a:pt x="21233" y="4689"/>
                  </a:cubicBezTo>
                  <a:close/>
                  <a:moveTo>
                    <a:pt x="1322" y="4393"/>
                  </a:moveTo>
                  <a:cubicBezTo>
                    <a:pt x="900" y="4207"/>
                    <a:pt x="362" y="4317"/>
                    <a:pt x="118" y="4640"/>
                  </a:cubicBezTo>
                  <a:cubicBezTo>
                    <a:pt x="-125" y="4963"/>
                    <a:pt x="19" y="5375"/>
                    <a:pt x="441" y="5561"/>
                  </a:cubicBezTo>
                  <a:lnTo>
                    <a:pt x="2633" y="6530"/>
                  </a:lnTo>
                  <a:cubicBezTo>
                    <a:pt x="2861" y="6146"/>
                    <a:pt x="3149" y="5751"/>
                    <a:pt x="3514" y="5362"/>
                  </a:cubicBezTo>
                  <a:cubicBezTo>
                    <a:pt x="3514" y="5362"/>
                    <a:pt x="1322" y="4393"/>
                    <a:pt x="1322" y="4393"/>
                  </a:cubicBezTo>
                  <a:close/>
                  <a:moveTo>
                    <a:pt x="5797" y="1483"/>
                  </a:moveTo>
                  <a:cubicBezTo>
                    <a:pt x="5553" y="1160"/>
                    <a:pt x="5015" y="1050"/>
                    <a:pt x="4593" y="1236"/>
                  </a:cubicBezTo>
                  <a:cubicBezTo>
                    <a:pt x="4173" y="1422"/>
                    <a:pt x="4029" y="1834"/>
                    <a:pt x="4272" y="2157"/>
                  </a:cubicBezTo>
                  <a:lnTo>
                    <a:pt x="5544" y="3843"/>
                  </a:lnTo>
                  <a:cubicBezTo>
                    <a:pt x="5997" y="3607"/>
                    <a:pt x="6514" y="3392"/>
                    <a:pt x="7103" y="3215"/>
                  </a:cubicBezTo>
                  <a:cubicBezTo>
                    <a:pt x="7103" y="3215"/>
                    <a:pt x="5797" y="1483"/>
                    <a:pt x="5797" y="1483"/>
                  </a:cubicBezTo>
                  <a:close/>
                  <a:moveTo>
                    <a:pt x="10693" y="0"/>
                  </a:moveTo>
                  <a:cubicBezTo>
                    <a:pt x="10208" y="0"/>
                    <a:pt x="9813" y="302"/>
                    <a:pt x="9813" y="674"/>
                  </a:cubicBezTo>
                  <a:lnTo>
                    <a:pt x="9813" y="2753"/>
                  </a:lnTo>
                  <a:cubicBezTo>
                    <a:pt x="10026" y="2740"/>
                    <a:pt x="11348" y="2744"/>
                    <a:pt x="11574" y="2758"/>
                  </a:cubicBezTo>
                  <a:lnTo>
                    <a:pt x="11574" y="674"/>
                  </a:lnTo>
                  <a:cubicBezTo>
                    <a:pt x="11574" y="302"/>
                    <a:pt x="11180" y="0"/>
                    <a:pt x="10693" y="0"/>
                  </a:cubicBezTo>
                  <a:close/>
                  <a:moveTo>
                    <a:pt x="18428" y="9068"/>
                  </a:moveTo>
                  <a:cubicBezTo>
                    <a:pt x="18228" y="7091"/>
                    <a:pt x="16423" y="3572"/>
                    <a:pt x="10662" y="3572"/>
                  </a:cubicBezTo>
                  <a:cubicBezTo>
                    <a:pt x="10661" y="3572"/>
                    <a:pt x="10660" y="3572"/>
                    <a:pt x="10659" y="3572"/>
                  </a:cubicBezTo>
                  <a:cubicBezTo>
                    <a:pt x="10658" y="3572"/>
                    <a:pt x="10658" y="3572"/>
                    <a:pt x="10657" y="3572"/>
                  </a:cubicBezTo>
                  <a:cubicBezTo>
                    <a:pt x="10656" y="3572"/>
                    <a:pt x="10655" y="3572"/>
                    <a:pt x="10655" y="3572"/>
                  </a:cubicBezTo>
                  <a:cubicBezTo>
                    <a:pt x="10654" y="3572"/>
                    <a:pt x="10653" y="3572"/>
                    <a:pt x="10652" y="3572"/>
                  </a:cubicBezTo>
                  <a:cubicBezTo>
                    <a:pt x="4890" y="3572"/>
                    <a:pt x="3086" y="7091"/>
                    <a:pt x="2886" y="9068"/>
                  </a:cubicBezTo>
                  <a:cubicBezTo>
                    <a:pt x="2715" y="10852"/>
                    <a:pt x="4327" y="12514"/>
                    <a:pt x="4510" y="12775"/>
                  </a:cubicBezTo>
                  <a:cubicBezTo>
                    <a:pt x="4810" y="13201"/>
                    <a:pt x="6695" y="14825"/>
                    <a:pt x="6762" y="15807"/>
                  </a:cubicBezTo>
                  <a:cubicBezTo>
                    <a:pt x="6855" y="17159"/>
                    <a:pt x="7070" y="17195"/>
                    <a:pt x="7930" y="17355"/>
                  </a:cubicBezTo>
                  <a:cubicBezTo>
                    <a:pt x="8807" y="17519"/>
                    <a:pt x="12507" y="17519"/>
                    <a:pt x="13383" y="17355"/>
                  </a:cubicBezTo>
                  <a:cubicBezTo>
                    <a:pt x="14243" y="17195"/>
                    <a:pt x="14459" y="17159"/>
                    <a:pt x="14552" y="15807"/>
                  </a:cubicBezTo>
                  <a:cubicBezTo>
                    <a:pt x="14619" y="14825"/>
                    <a:pt x="16504" y="13201"/>
                    <a:pt x="16803" y="12775"/>
                  </a:cubicBezTo>
                  <a:cubicBezTo>
                    <a:pt x="16987" y="12514"/>
                    <a:pt x="18599" y="10852"/>
                    <a:pt x="18428" y="9068"/>
                  </a:cubicBezTo>
                  <a:close/>
                  <a:moveTo>
                    <a:pt x="13756" y="19204"/>
                  </a:moveTo>
                  <a:cubicBezTo>
                    <a:pt x="13756" y="18991"/>
                    <a:pt x="13530" y="18817"/>
                    <a:pt x="13251" y="18817"/>
                  </a:cubicBezTo>
                  <a:lnTo>
                    <a:pt x="8063" y="18817"/>
                  </a:lnTo>
                  <a:cubicBezTo>
                    <a:pt x="7783" y="18817"/>
                    <a:pt x="7557" y="18991"/>
                    <a:pt x="7557" y="19204"/>
                  </a:cubicBezTo>
                  <a:lnTo>
                    <a:pt x="7557" y="19204"/>
                  </a:lnTo>
                  <a:cubicBezTo>
                    <a:pt x="7557" y="19418"/>
                    <a:pt x="7783" y="19591"/>
                    <a:pt x="8063" y="19591"/>
                  </a:cubicBezTo>
                  <a:lnTo>
                    <a:pt x="13251" y="19591"/>
                  </a:lnTo>
                  <a:cubicBezTo>
                    <a:pt x="13530" y="19591"/>
                    <a:pt x="13756" y="19418"/>
                    <a:pt x="13756" y="19204"/>
                  </a:cubicBezTo>
                  <a:cubicBezTo>
                    <a:pt x="13756" y="19204"/>
                    <a:pt x="13756" y="19204"/>
                    <a:pt x="13756" y="19204"/>
                  </a:cubicBezTo>
                  <a:close/>
                  <a:moveTo>
                    <a:pt x="13756" y="18147"/>
                  </a:moveTo>
                  <a:cubicBezTo>
                    <a:pt x="13756" y="17934"/>
                    <a:pt x="13530" y="17761"/>
                    <a:pt x="13251" y="17761"/>
                  </a:cubicBezTo>
                  <a:lnTo>
                    <a:pt x="8063" y="17761"/>
                  </a:lnTo>
                  <a:cubicBezTo>
                    <a:pt x="7783" y="17761"/>
                    <a:pt x="7557" y="17934"/>
                    <a:pt x="7557" y="18147"/>
                  </a:cubicBezTo>
                  <a:lnTo>
                    <a:pt x="7557" y="18147"/>
                  </a:lnTo>
                  <a:cubicBezTo>
                    <a:pt x="7557" y="18361"/>
                    <a:pt x="7783" y="18535"/>
                    <a:pt x="8063" y="18535"/>
                  </a:cubicBezTo>
                  <a:lnTo>
                    <a:pt x="13251" y="18535"/>
                  </a:lnTo>
                  <a:cubicBezTo>
                    <a:pt x="13530" y="18535"/>
                    <a:pt x="13756" y="18361"/>
                    <a:pt x="13756" y="18147"/>
                  </a:cubicBezTo>
                  <a:cubicBezTo>
                    <a:pt x="13756" y="18147"/>
                    <a:pt x="13756" y="18147"/>
                    <a:pt x="13756" y="18147"/>
                  </a:cubicBezTo>
                  <a:close/>
                  <a:moveTo>
                    <a:pt x="8400" y="19874"/>
                  </a:moveTo>
                  <a:lnTo>
                    <a:pt x="12913" y="19874"/>
                  </a:lnTo>
                  <a:cubicBezTo>
                    <a:pt x="12913" y="20827"/>
                    <a:pt x="11903" y="21600"/>
                    <a:pt x="10657" y="21600"/>
                  </a:cubicBezTo>
                  <a:cubicBezTo>
                    <a:pt x="9411" y="21600"/>
                    <a:pt x="8400" y="20827"/>
                    <a:pt x="8400" y="1987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78" name="Shape 34218">
              <a:extLst>
                <a:ext uri="{FF2B5EF4-FFF2-40B4-BE49-F238E27FC236}">
                  <a16:creationId xmlns:a16="http://schemas.microsoft.com/office/drawing/2014/main" id="{A48522C1-D72D-4DF3-8DEF-E6FD36C41217}"/>
                </a:ext>
              </a:extLst>
            </p:cNvPr>
            <p:cNvSpPr/>
            <p:nvPr/>
          </p:nvSpPr>
          <p:spPr>
            <a:xfrm>
              <a:off x="11932702" y="12638103"/>
              <a:ext cx="408708" cy="30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5" y="8532"/>
                  </a:moveTo>
                  <a:lnTo>
                    <a:pt x="17837" y="8637"/>
                  </a:lnTo>
                  <a:lnTo>
                    <a:pt x="17837" y="12781"/>
                  </a:lnTo>
                  <a:cubicBezTo>
                    <a:pt x="17837" y="13798"/>
                    <a:pt x="17539" y="14723"/>
                    <a:pt x="17049" y="15392"/>
                  </a:cubicBezTo>
                  <a:cubicBezTo>
                    <a:pt x="16550" y="16075"/>
                    <a:pt x="15855" y="16492"/>
                    <a:pt x="15079" y="16478"/>
                  </a:cubicBezTo>
                  <a:lnTo>
                    <a:pt x="9158" y="16478"/>
                  </a:lnTo>
                  <a:lnTo>
                    <a:pt x="9158" y="17810"/>
                  </a:lnTo>
                  <a:cubicBezTo>
                    <a:pt x="9158" y="18368"/>
                    <a:pt x="9328" y="18874"/>
                    <a:pt x="9602" y="19240"/>
                  </a:cubicBezTo>
                  <a:cubicBezTo>
                    <a:pt x="9876" y="19606"/>
                    <a:pt x="10255" y="19832"/>
                    <a:pt x="10673" y="19832"/>
                  </a:cubicBezTo>
                  <a:lnTo>
                    <a:pt x="16728" y="19832"/>
                  </a:lnTo>
                  <a:lnTo>
                    <a:pt x="19181" y="21600"/>
                  </a:lnTo>
                  <a:lnTo>
                    <a:pt x="19181" y="19832"/>
                  </a:lnTo>
                  <a:lnTo>
                    <a:pt x="20085" y="19832"/>
                  </a:lnTo>
                  <a:cubicBezTo>
                    <a:pt x="20503" y="19832"/>
                    <a:pt x="20882" y="19606"/>
                    <a:pt x="21156" y="19240"/>
                  </a:cubicBezTo>
                  <a:cubicBezTo>
                    <a:pt x="21430" y="18874"/>
                    <a:pt x="21600" y="18368"/>
                    <a:pt x="21600" y="17810"/>
                  </a:cubicBezTo>
                  <a:lnTo>
                    <a:pt x="21600" y="10554"/>
                  </a:lnTo>
                  <a:cubicBezTo>
                    <a:pt x="21600" y="9996"/>
                    <a:pt x="21430" y="9490"/>
                    <a:pt x="21156" y="9125"/>
                  </a:cubicBezTo>
                  <a:cubicBezTo>
                    <a:pt x="20882" y="8759"/>
                    <a:pt x="20503" y="8532"/>
                    <a:pt x="20085" y="8532"/>
                  </a:cubicBezTo>
                  <a:close/>
                  <a:moveTo>
                    <a:pt x="6912" y="15450"/>
                  </a:moveTo>
                  <a:lnTo>
                    <a:pt x="6689" y="15450"/>
                  </a:lnTo>
                  <a:lnTo>
                    <a:pt x="2592" y="18372"/>
                  </a:lnTo>
                  <a:lnTo>
                    <a:pt x="2592" y="15450"/>
                  </a:lnTo>
                  <a:lnTo>
                    <a:pt x="2074" y="15450"/>
                  </a:lnTo>
                  <a:cubicBezTo>
                    <a:pt x="1501" y="15450"/>
                    <a:pt x="983" y="15141"/>
                    <a:pt x="607" y="14640"/>
                  </a:cubicBezTo>
                  <a:cubicBezTo>
                    <a:pt x="232" y="14139"/>
                    <a:pt x="0" y="13447"/>
                    <a:pt x="0" y="12683"/>
                  </a:cubicBezTo>
                  <a:lnTo>
                    <a:pt x="0" y="2767"/>
                  </a:lnTo>
                  <a:cubicBezTo>
                    <a:pt x="0" y="2003"/>
                    <a:pt x="232" y="1311"/>
                    <a:pt x="607" y="811"/>
                  </a:cubicBezTo>
                  <a:cubicBezTo>
                    <a:pt x="983" y="310"/>
                    <a:pt x="1501" y="0"/>
                    <a:pt x="2074" y="0"/>
                  </a:cubicBezTo>
                  <a:lnTo>
                    <a:pt x="15034" y="0"/>
                  </a:lnTo>
                  <a:cubicBezTo>
                    <a:pt x="15606" y="0"/>
                    <a:pt x="16125" y="310"/>
                    <a:pt x="16500" y="811"/>
                  </a:cubicBezTo>
                  <a:cubicBezTo>
                    <a:pt x="16875" y="1311"/>
                    <a:pt x="17107" y="2003"/>
                    <a:pt x="17107" y="2767"/>
                  </a:cubicBezTo>
                  <a:lnTo>
                    <a:pt x="17107" y="4381"/>
                  </a:lnTo>
                  <a:lnTo>
                    <a:pt x="17107" y="8532"/>
                  </a:lnTo>
                  <a:lnTo>
                    <a:pt x="17107" y="12676"/>
                  </a:lnTo>
                  <a:cubicBezTo>
                    <a:pt x="17107" y="13441"/>
                    <a:pt x="16886" y="14134"/>
                    <a:pt x="16522" y="14637"/>
                  </a:cubicBezTo>
                  <a:cubicBezTo>
                    <a:pt x="16159" y="15139"/>
                    <a:pt x="15651" y="15450"/>
                    <a:pt x="15079" y="15450"/>
                  </a:cubicBezTo>
                  <a:lnTo>
                    <a:pt x="9158" y="15450"/>
                  </a:lnTo>
                  <a:lnTo>
                    <a:pt x="6912" y="1545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79" name="Shape 34219">
              <a:extLst>
                <a:ext uri="{FF2B5EF4-FFF2-40B4-BE49-F238E27FC236}">
                  <a16:creationId xmlns:a16="http://schemas.microsoft.com/office/drawing/2014/main" id="{C43DD6C4-8EFC-41E9-95F1-30F839C812EC}"/>
                </a:ext>
              </a:extLst>
            </p:cNvPr>
            <p:cNvSpPr/>
            <p:nvPr/>
          </p:nvSpPr>
          <p:spPr>
            <a:xfrm>
              <a:off x="11196245" y="10659511"/>
              <a:ext cx="389798" cy="479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1" y="0"/>
                  </a:moveTo>
                  <a:cubicBezTo>
                    <a:pt x="372" y="0"/>
                    <a:pt x="0" y="302"/>
                    <a:pt x="0" y="675"/>
                  </a:cubicBezTo>
                  <a:cubicBezTo>
                    <a:pt x="0" y="1048"/>
                    <a:pt x="372" y="1350"/>
                    <a:pt x="831" y="1350"/>
                  </a:cubicBezTo>
                  <a:lnTo>
                    <a:pt x="20769" y="1350"/>
                  </a:lnTo>
                  <a:cubicBezTo>
                    <a:pt x="21228" y="1350"/>
                    <a:pt x="21600" y="1048"/>
                    <a:pt x="21600" y="675"/>
                  </a:cubicBezTo>
                  <a:cubicBezTo>
                    <a:pt x="21600" y="302"/>
                    <a:pt x="21228" y="0"/>
                    <a:pt x="20769" y="0"/>
                  </a:cubicBezTo>
                  <a:lnTo>
                    <a:pt x="831" y="0"/>
                  </a:lnTo>
                  <a:close/>
                  <a:moveTo>
                    <a:pt x="831" y="2025"/>
                  </a:moveTo>
                  <a:lnTo>
                    <a:pt x="831" y="15525"/>
                  </a:lnTo>
                  <a:cubicBezTo>
                    <a:pt x="831" y="15525"/>
                    <a:pt x="20769" y="15525"/>
                    <a:pt x="20769" y="15525"/>
                  </a:cubicBezTo>
                  <a:lnTo>
                    <a:pt x="20769" y="2025"/>
                  </a:lnTo>
                  <a:lnTo>
                    <a:pt x="831" y="2025"/>
                  </a:lnTo>
                  <a:close/>
                  <a:moveTo>
                    <a:pt x="15785" y="4050"/>
                  </a:moveTo>
                  <a:lnTo>
                    <a:pt x="18277" y="4050"/>
                  </a:lnTo>
                  <a:cubicBezTo>
                    <a:pt x="18277" y="4050"/>
                    <a:pt x="18277" y="13500"/>
                    <a:pt x="18277" y="13500"/>
                  </a:cubicBezTo>
                  <a:lnTo>
                    <a:pt x="15785" y="13500"/>
                  </a:lnTo>
                  <a:lnTo>
                    <a:pt x="15785" y="4050"/>
                  </a:lnTo>
                  <a:close/>
                  <a:moveTo>
                    <a:pt x="7477" y="6750"/>
                  </a:moveTo>
                  <a:lnTo>
                    <a:pt x="9969" y="6750"/>
                  </a:lnTo>
                  <a:cubicBezTo>
                    <a:pt x="9969" y="6750"/>
                    <a:pt x="9969" y="13500"/>
                    <a:pt x="9969" y="13500"/>
                  </a:cubicBezTo>
                  <a:lnTo>
                    <a:pt x="7477" y="13500"/>
                  </a:lnTo>
                  <a:lnTo>
                    <a:pt x="7477" y="6750"/>
                  </a:lnTo>
                  <a:close/>
                  <a:moveTo>
                    <a:pt x="11631" y="8775"/>
                  </a:moveTo>
                  <a:lnTo>
                    <a:pt x="14123" y="8775"/>
                  </a:lnTo>
                  <a:cubicBezTo>
                    <a:pt x="14123" y="8775"/>
                    <a:pt x="14123" y="13500"/>
                    <a:pt x="14123" y="13500"/>
                  </a:cubicBezTo>
                  <a:lnTo>
                    <a:pt x="11631" y="13500"/>
                  </a:lnTo>
                  <a:lnTo>
                    <a:pt x="11631" y="8775"/>
                  </a:lnTo>
                  <a:close/>
                  <a:moveTo>
                    <a:pt x="3323" y="10800"/>
                  </a:moveTo>
                  <a:lnTo>
                    <a:pt x="5815" y="10800"/>
                  </a:lnTo>
                  <a:cubicBezTo>
                    <a:pt x="5815" y="10800"/>
                    <a:pt x="5815" y="13500"/>
                    <a:pt x="5815" y="13500"/>
                  </a:cubicBezTo>
                  <a:lnTo>
                    <a:pt x="3323" y="13500"/>
                  </a:lnTo>
                  <a:lnTo>
                    <a:pt x="3323" y="10800"/>
                  </a:lnTo>
                  <a:close/>
                  <a:moveTo>
                    <a:pt x="3323" y="16200"/>
                  </a:moveTo>
                  <a:lnTo>
                    <a:pt x="1662" y="21600"/>
                  </a:lnTo>
                  <a:lnTo>
                    <a:pt x="3323" y="21600"/>
                  </a:lnTo>
                  <a:lnTo>
                    <a:pt x="4985" y="16200"/>
                  </a:lnTo>
                  <a:cubicBezTo>
                    <a:pt x="4985" y="16200"/>
                    <a:pt x="3323" y="16200"/>
                    <a:pt x="3323" y="16200"/>
                  </a:cubicBezTo>
                  <a:close/>
                  <a:moveTo>
                    <a:pt x="9969" y="16200"/>
                  </a:moveTo>
                  <a:lnTo>
                    <a:pt x="9969" y="21600"/>
                  </a:lnTo>
                  <a:lnTo>
                    <a:pt x="11615" y="21600"/>
                  </a:lnTo>
                  <a:cubicBezTo>
                    <a:pt x="11615" y="21600"/>
                    <a:pt x="11631" y="16200"/>
                    <a:pt x="11631" y="16200"/>
                  </a:cubicBezTo>
                  <a:lnTo>
                    <a:pt x="9969" y="16200"/>
                  </a:lnTo>
                  <a:close/>
                  <a:moveTo>
                    <a:pt x="16615" y="16200"/>
                  </a:moveTo>
                  <a:lnTo>
                    <a:pt x="18277" y="21600"/>
                  </a:lnTo>
                  <a:lnTo>
                    <a:pt x="19938" y="21600"/>
                  </a:lnTo>
                  <a:cubicBezTo>
                    <a:pt x="19938" y="21600"/>
                    <a:pt x="18277" y="16200"/>
                    <a:pt x="18277" y="16200"/>
                  </a:cubicBezTo>
                  <a:lnTo>
                    <a:pt x="16615" y="162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80" name="Shape 34220">
              <a:extLst>
                <a:ext uri="{FF2B5EF4-FFF2-40B4-BE49-F238E27FC236}">
                  <a16:creationId xmlns:a16="http://schemas.microsoft.com/office/drawing/2014/main" id="{C0CF064F-27EC-4DAB-825B-44913E73F61E}"/>
                </a:ext>
              </a:extLst>
            </p:cNvPr>
            <p:cNvSpPr/>
            <p:nvPr/>
          </p:nvSpPr>
          <p:spPr>
            <a:xfrm>
              <a:off x="12966575" y="6806559"/>
              <a:ext cx="589416" cy="778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extrusionOk="0">
                  <a:moveTo>
                    <a:pt x="16784" y="1264"/>
                  </a:moveTo>
                  <a:cubicBezTo>
                    <a:pt x="16363" y="1078"/>
                    <a:pt x="15824" y="1189"/>
                    <a:pt x="15581" y="1511"/>
                  </a:cubicBezTo>
                  <a:lnTo>
                    <a:pt x="14280" y="3236"/>
                  </a:lnTo>
                  <a:cubicBezTo>
                    <a:pt x="14867" y="3417"/>
                    <a:pt x="15381" y="3636"/>
                    <a:pt x="15831" y="3874"/>
                  </a:cubicBezTo>
                  <a:lnTo>
                    <a:pt x="17106" y="2185"/>
                  </a:lnTo>
                  <a:cubicBezTo>
                    <a:pt x="17349" y="1863"/>
                    <a:pt x="17205" y="1451"/>
                    <a:pt x="16784" y="1264"/>
                  </a:cubicBezTo>
                  <a:close/>
                  <a:moveTo>
                    <a:pt x="21233" y="4689"/>
                  </a:moveTo>
                  <a:cubicBezTo>
                    <a:pt x="20988" y="4366"/>
                    <a:pt x="20450" y="4256"/>
                    <a:pt x="20028" y="4442"/>
                  </a:cubicBezTo>
                  <a:lnTo>
                    <a:pt x="17841" y="5408"/>
                  </a:lnTo>
                  <a:cubicBezTo>
                    <a:pt x="18203" y="5799"/>
                    <a:pt x="18487" y="6197"/>
                    <a:pt x="18711" y="6581"/>
                  </a:cubicBezTo>
                  <a:lnTo>
                    <a:pt x="20909" y="5610"/>
                  </a:lnTo>
                  <a:cubicBezTo>
                    <a:pt x="21331" y="5423"/>
                    <a:pt x="21475" y="5012"/>
                    <a:pt x="21233" y="4689"/>
                  </a:cubicBezTo>
                  <a:close/>
                  <a:moveTo>
                    <a:pt x="1322" y="4393"/>
                  </a:moveTo>
                  <a:cubicBezTo>
                    <a:pt x="900" y="4207"/>
                    <a:pt x="362" y="4317"/>
                    <a:pt x="118" y="4640"/>
                  </a:cubicBezTo>
                  <a:cubicBezTo>
                    <a:pt x="-125" y="4963"/>
                    <a:pt x="19" y="5375"/>
                    <a:pt x="441" y="5561"/>
                  </a:cubicBezTo>
                  <a:lnTo>
                    <a:pt x="2633" y="6530"/>
                  </a:lnTo>
                  <a:cubicBezTo>
                    <a:pt x="2861" y="6146"/>
                    <a:pt x="3149" y="5751"/>
                    <a:pt x="3514" y="5362"/>
                  </a:cubicBezTo>
                  <a:cubicBezTo>
                    <a:pt x="3514" y="5362"/>
                    <a:pt x="1322" y="4393"/>
                    <a:pt x="1322" y="4393"/>
                  </a:cubicBezTo>
                  <a:close/>
                  <a:moveTo>
                    <a:pt x="5797" y="1483"/>
                  </a:moveTo>
                  <a:cubicBezTo>
                    <a:pt x="5553" y="1160"/>
                    <a:pt x="5015" y="1050"/>
                    <a:pt x="4593" y="1236"/>
                  </a:cubicBezTo>
                  <a:cubicBezTo>
                    <a:pt x="4173" y="1422"/>
                    <a:pt x="4029" y="1834"/>
                    <a:pt x="4272" y="2157"/>
                  </a:cubicBezTo>
                  <a:lnTo>
                    <a:pt x="5544" y="3843"/>
                  </a:lnTo>
                  <a:cubicBezTo>
                    <a:pt x="5997" y="3607"/>
                    <a:pt x="6514" y="3392"/>
                    <a:pt x="7103" y="3215"/>
                  </a:cubicBezTo>
                  <a:cubicBezTo>
                    <a:pt x="7103" y="3215"/>
                    <a:pt x="5797" y="1483"/>
                    <a:pt x="5797" y="1483"/>
                  </a:cubicBezTo>
                  <a:close/>
                  <a:moveTo>
                    <a:pt x="10693" y="0"/>
                  </a:moveTo>
                  <a:cubicBezTo>
                    <a:pt x="10208" y="0"/>
                    <a:pt x="9813" y="302"/>
                    <a:pt x="9813" y="674"/>
                  </a:cubicBezTo>
                  <a:lnTo>
                    <a:pt x="9813" y="2753"/>
                  </a:lnTo>
                  <a:cubicBezTo>
                    <a:pt x="10026" y="2740"/>
                    <a:pt x="11348" y="2744"/>
                    <a:pt x="11574" y="2758"/>
                  </a:cubicBezTo>
                  <a:lnTo>
                    <a:pt x="11574" y="674"/>
                  </a:lnTo>
                  <a:cubicBezTo>
                    <a:pt x="11574" y="302"/>
                    <a:pt x="11180" y="0"/>
                    <a:pt x="10693" y="0"/>
                  </a:cubicBezTo>
                  <a:close/>
                  <a:moveTo>
                    <a:pt x="18428" y="9068"/>
                  </a:moveTo>
                  <a:cubicBezTo>
                    <a:pt x="18228" y="7091"/>
                    <a:pt x="16423" y="3572"/>
                    <a:pt x="10662" y="3572"/>
                  </a:cubicBezTo>
                  <a:cubicBezTo>
                    <a:pt x="10661" y="3572"/>
                    <a:pt x="10660" y="3572"/>
                    <a:pt x="10659" y="3572"/>
                  </a:cubicBezTo>
                  <a:cubicBezTo>
                    <a:pt x="10658" y="3572"/>
                    <a:pt x="10658" y="3572"/>
                    <a:pt x="10657" y="3572"/>
                  </a:cubicBezTo>
                  <a:cubicBezTo>
                    <a:pt x="10656" y="3572"/>
                    <a:pt x="10655" y="3572"/>
                    <a:pt x="10655" y="3572"/>
                  </a:cubicBezTo>
                  <a:cubicBezTo>
                    <a:pt x="10654" y="3572"/>
                    <a:pt x="10653" y="3572"/>
                    <a:pt x="10652" y="3572"/>
                  </a:cubicBezTo>
                  <a:cubicBezTo>
                    <a:pt x="4890" y="3572"/>
                    <a:pt x="3086" y="7091"/>
                    <a:pt x="2886" y="9068"/>
                  </a:cubicBezTo>
                  <a:cubicBezTo>
                    <a:pt x="2715" y="10852"/>
                    <a:pt x="4327" y="12514"/>
                    <a:pt x="4510" y="12775"/>
                  </a:cubicBezTo>
                  <a:cubicBezTo>
                    <a:pt x="4810" y="13201"/>
                    <a:pt x="6695" y="14825"/>
                    <a:pt x="6762" y="15807"/>
                  </a:cubicBezTo>
                  <a:cubicBezTo>
                    <a:pt x="6855" y="17159"/>
                    <a:pt x="7070" y="17195"/>
                    <a:pt x="7930" y="17355"/>
                  </a:cubicBezTo>
                  <a:cubicBezTo>
                    <a:pt x="8807" y="17519"/>
                    <a:pt x="12507" y="17519"/>
                    <a:pt x="13383" y="17355"/>
                  </a:cubicBezTo>
                  <a:cubicBezTo>
                    <a:pt x="14243" y="17195"/>
                    <a:pt x="14459" y="17159"/>
                    <a:pt x="14552" y="15807"/>
                  </a:cubicBezTo>
                  <a:cubicBezTo>
                    <a:pt x="14619" y="14825"/>
                    <a:pt x="16504" y="13201"/>
                    <a:pt x="16803" y="12775"/>
                  </a:cubicBezTo>
                  <a:cubicBezTo>
                    <a:pt x="16987" y="12514"/>
                    <a:pt x="18599" y="10852"/>
                    <a:pt x="18428" y="9068"/>
                  </a:cubicBezTo>
                  <a:close/>
                  <a:moveTo>
                    <a:pt x="13756" y="19204"/>
                  </a:moveTo>
                  <a:cubicBezTo>
                    <a:pt x="13756" y="18991"/>
                    <a:pt x="13530" y="18817"/>
                    <a:pt x="13251" y="18817"/>
                  </a:cubicBezTo>
                  <a:lnTo>
                    <a:pt x="8063" y="18817"/>
                  </a:lnTo>
                  <a:cubicBezTo>
                    <a:pt x="7783" y="18817"/>
                    <a:pt x="7557" y="18991"/>
                    <a:pt x="7557" y="19204"/>
                  </a:cubicBezTo>
                  <a:lnTo>
                    <a:pt x="7557" y="19204"/>
                  </a:lnTo>
                  <a:cubicBezTo>
                    <a:pt x="7557" y="19418"/>
                    <a:pt x="7783" y="19591"/>
                    <a:pt x="8063" y="19591"/>
                  </a:cubicBezTo>
                  <a:lnTo>
                    <a:pt x="13251" y="19591"/>
                  </a:lnTo>
                  <a:cubicBezTo>
                    <a:pt x="13530" y="19591"/>
                    <a:pt x="13756" y="19418"/>
                    <a:pt x="13756" y="19204"/>
                  </a:cubicBezTo>
                  <a:cubicBezTo>
                    <a:pt x="13756" y="19204"/>
                    <a:pt x="13756" y="19204"/>
                    <a:pt x="13756" y="19204"/>
                  </a:cubicBezTo>
                  <a:close/>
                  <a:moveTo>
                    <a:pt x="13756" y="18147"/>
                  </a:moveTo>
                  <a:cubicBezTo>
                    <a:pt x="13756" y="17934"/>
                    <a:pt x="13530" y="17761"/>
                    <a:pt x="13251" y="17761"/>
                  </a:cubicBezTo>
                  <a:lnTo>
                    <a:pt x="8063" y="17761"/>
                  </a:lnTo>
                  <a:cubicBezTo>
                    <a:pt x="7783" y="17761"/>
                    <a:pt x="7557" y="17934"/>
                    <a:pt x="7557" y="18147"/>
                  </a:cubicBezTo>
                  <a:lnTo>
                    <a:pt x="7557" y="18147"/>
                  </a:lnTo>
                  <a:cubicBezTo>
                    <a:pt x="7557" y="18361"/>
                    <a:pt x="7783" y="18535"/>
                    <a:pt x="8063" y="18535"/>
                  </a:cubicBezTo>
                  <a:lnTo>
                    <a:pt x="13251" y="18535"/>
                  </a:lnTo>
                  <a:cubicBezTo>
                    <a:pt x="13530" y="18535"/>
                    <a:pt x="13756" y="18361"/>
                    <a:pt x="13756" y="18147"/>
                  </a:cubicBezTo>
                  <a:cubicBezTo>
                    <a:pt x="13756" y="18147"/>
                    <a:pt x="13756" y="18147"/>
                    <a:pt x="13756" y="18147"/>
                  </a:cubicBezTo>
                  <a:close/>
                  <a:moveTo>
                    <a:pt x="8400" y="19874"/>
                  </a:moveTo>
                  <a:lnTo>
                    <a:pt x="12913" y="19874"/>
                  </a:lnTo>
                  <a:cubicBezTo>
                    <a:pt x="12913" y="20827"/>
                    <a:pt x="11903" y="21600"/>
                    <a:pt x="10657" y="21600"/>
                  </a:cubicBezTo>
                  <a:cubicBezTo>
                    <a:pt x="9411" y="21600"/>
                    <a:pt x="8400" y="20827"/>
                    <a:pt x="8400" y="1987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81" name="Shape 34221">
              <a:extLst>
                <a:ext uri="{FF2B5EF4-FFF2-40B4-BE49-F238E27FC236}">
                  <a16:creationId xmlns:a16="http://schemas.microsoft.com/office/drawing/2014/main" id="{916A3885-BBF2-4803-A479-700A0DD4814A}"/>
                </a:ext>
              </a:extLst>
            </p:cNvPr>
            <p:cNvSpPr/>
            <p:nvPr/>
          </p:nvSpPr>
          <p:spPr>
            <a:xfrm>
              <a:off x="11922329" y="9268053"/>
              <a:ext cx="476450" cy="62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extrusionOk="0">
                  <a:moveTo>
                    <a:pt x="16784" y="1264"/>
                  </a:moveTo>
                  <a:cubicBezTo>
                    <a:pt x="16363" y="1078"/>
                    <a:pt x="15824" y="1189"/>
                    <a:pt x="15581" y="1511"/>
                  </a:cubicBezTo>
                  <a:lnTo>
                    <a:pt x="14280" y="3236"/>
                  </a:lnTo>
                  <a:cubicBezTo>
                    <a:pt x="14867" y="3417"/>
                    <a:pt x="15381" y="3636"/>
                    <a:pt x="15831" y="3874"/>
                  </a:cubicBezTo>
                  <a:lnTo>
                    <a:pt x="17106" y="2185"/>
                  </a:lnTo>
                  <a:cubicBezTo>
                    <a:pt x="17349" y="1863"/>
                    <a:pt x="17205" y="1451"/>
                    <a:pt x="16784" y="1264"/>
                  </a:cubicBezTo>
                  <a:close/>
                  <a:moveTo>
                    <a:pt x="21233" y="4689"/>
                  </a:moveTo>
                  <a:cubicBezTo>
                    <a:pt x="20988" y="4366"/>
                    <a:pt x="20450" y="4256"/>
                    <a:pt x="20028" y="4442"/>
                  </a:cubicBezTo>
                  <a:lnTo>
                    <a:pt x="17841" y="5408"/>
                  </a:lnTo>
                  <a:cubicBezTo>
                    <a:pt x="18203" y="5799"/>
                    <a:pt x="18487" y="6197"/>
                    <a:pt x="18711" y="6581"/>
                  </a:cubicBezTo>
                  <a:lnTo>
                    <a:pt x="20909" y="5610"/>
                  </a:lnTo>
                  <a:cubicBezTo>
                    <a:pt x="21331" y="5423"/>
                    <a:pt x="21475" y="5012"/>
                    <a:pt x="21233" y="4689"/>
                  </a:cubicBezTo>
                  <a:close/>
                  <a:moveTo>
                    <a:pt x="1322" y="4393"/>
                  </a:moveTo>
                  <a:cubicBezTo>
                    <a:pt x="900" y="4207"/>
                    <a:pt x="362" y="4317"/>
                    <a:pt x="118" y="4640"/>
                  </a:cubicBezTo>
                  <a:cubicBezTo>
                    <a:pt x="-125" y="4963"/>
                    <a:pt x="19" y="5375"/>
                    <a:pt x="441" y="5561"/>
                  </a:cubicBezTo>
                  <a:lnTo>
                    <a:pt x="2633" y="6530"/>
                  </a:lnTo>
                  <a:cubicBezTo>
                    <a:pt x="2861" y="6146"/>
                    <a:pt x="3149" y="5751"/>
                    <a:pt x="3514" y="5362"/>
                  </a:cubicBezTo>
                  <a:cubicBezTo>
                    <a:pt x="3514" y="5362"/>
                    <a:pt x="1322" y="4393"/>
                    <a:pt x="1322" y="4393"/>
                  </a:cubicBezTo>
                  <a:close/>
                  <a:moveTo>
                    <a:pt x="5797" y="1483"/>
                  </a:moveTo>
                  <a:cubicBezTo>
                    <a:pt x="5553" y="1160"/>
                    <a:pt x="5015" y="1050"/>
                    <a:pt x="4593" y="1236"/>
                  </a:cubicBezTo>
                  <a:cubicBezTo>
                    <a:pt x="4173" y="1422"/>
                    <a:pt x="4029" y="1834"/>
                    <a:pt x="4272" y="2157"/>
                  </a:cubicBezTo>
                  <a:lnTo>
                    <a:pt x="5544" y="3843"/>
                  </a:lnTo>
                  <a:cubicBezTo>
                    <a:pt x="5997" y="3607"/>
                    <a:pt x="6514" y="3392"/>
                    <a:pt x="7103" y="3215"/>
                  </a:cubicBezTo>
                  <a:cubicBezTo>
                    <a:pt x="7103" y="3215"/>
                    <a:pt x="5797" y="1483"/>
                    <a:pt x="5797" y="1483"/>
                  </a:cubicBezTo>
                  <a:close/>
                  <a:moveTo>
                    <a:pt x="10693" y="0"/>
                  </a:moveTo>
                  <a:cubicBezTo>
                    <a:pt x="10208" y="0"/>
                    <a:pt x="9813" y="302"/>
                    <a:pt x="9813" y="674"/>
                  </a:cubicBezTo>
                  <a:lnTo>
                    <a:pt x="9813" y="2753"/>
                  </a:lnTo>
                  <a:cubicBezTo>
                    <a:pt x="10026" y="2740"/>
                    <a:pt x="11348" y="2744"/>
                    <a:pt x="11574" y="2758"/>
                  </a:cubicBezTo>
                  <a:lnTo>
                    <a:pt x="11574" y="674"/>
                  </a:lnTo>
                  <a:cubicBezTo>
                    <a:pt x="11574" y="302"/>
                    <a:pt x="11180" y="0"/>
                    <a:pt x="10693" y="0"/>
                  </a:cubicBezTo>
                  <a:close/>
                  <a:moveTo>
                    <a:pt x="18428" y="9068"/>
                  </a:moveTo>
                  <a:cubicBezTo>
                    <a:pt x="18228" y="7091"/>
                    <a:pt x="16423" y="3572"/>
                    <a:pt x="10662" y="3572"/>
                  </a:cubicBezTo>
                  <a:cubicBezTo>
                    <a:pt x="10661" y="3572"/>
                    <a:pt x="10660" y="3572"/>
                    <a:pt x="10659" y="3572"/>
                  </a:cubicBezTo>
                  <a:cubicBezTo>
                    <a:pt x="10658" y="3572"/>
                    <a:pt x="10658" y="3572"/>
                    <a:pt x="10657" y="3572"/>
                  </a:cubicBezTo>
                  <a:cubicBezTo>
                    <a:pt x="10656" y="3572"/>
                    <a:pt x="10655" y="3572"/>
                    <a:pt x="10655" y="3572"/>
                  </a:cubicBezTo>
                  <a:cubicBezTo>
                    <a:pt x="10654" y="3572"/>
                    <a:pt x="10653" y="3572"/>
                    <a:pt x="10652" y="3572"/>
                  </a:cubicBezTo>
                  <a:cubicBezTo>
                    <a:pt x="4890" y="3572"/>
                    <a:pt x="3086" y="7091"/>
                    <a:pt x="2886" y="9068"/>
                  </a:cubicBezTo>
                  <a:cubicBezTo>
                    <a:pt x="2715" y="10852"/>
                    <a:pt x="4327" y="12514"/>
                    <a:pt x="4510" y="12775"/>
                  </a:cubicBezTo>
                  <a:cubicBezTo>
                    <a:pt x="4810" y="13201"/>
                    <a:pt x="6695" y="14825"/>
                    <a:pt x="6762" y="15807"/>
                  </a:cubicBezTo>
                  <a:cubicBezTo>
                    <a:pt x="6855" y="17159"/>
                    <a:pt x="7070" y="17195"/>
                    <a:pt x="7930" y="17355"/>
                  </a:cubicBezTo>
                  <a:cubicBezTo>
                    <a:pt x="8807" y="17519"/>
                    <a:pt x="12507" y="17519"/>
                    <a:pt x="13383" y="17355"/>
                  </a:cubicBezTo>
                  <a:cubicBezTo>
                    <a:pt x="14243" y="17195"/>
                    <a:pt x="14459" y="17159"/>
                    <a:pt x="14552" y="15807"/>
                  </a:cubicBezTo>
                  <a:cubicBezTo>
                    <a:pt x="14619" y="14825"/>
                    <a:pt x="16504" y="13201"/>
                    <a:pt x="16803" y="12775"/>
                  </a:cubicBezTo>
                  <a:cubicBezTo>
                    <a:pt x="16987" y="12514"/>
                    <a:pt x="18599" y="10852"/>
                    <a:pt x="18428" y="9068"/>
                  </a:cubicBezTo>
                  <a:close/>
                  <a:moveTo>
                    <a:pt x="13756" y="19204"/>
                  </a:moveTo>
                  <a:cubicBezTo>
                    <a:pt x="13756" y="18991"/>
                    <a:pt x="13530" y="18817"/>
                    <a:pt x="13251" y="18817"/>
                  </a:cubicBezTo>
                  <a:lnTo>
                    <a:pt x="8063" y="18817"/>
                  </a:lnTo>
                  <a:cubicBezTo>
                    <a:pt x="7783" y="18817"/>
                    <a:pt x="7557" y="18991"/>
                    <a:pt x="7557" y="19204"/>
                  </a:cubicBezTo>
                  <a:lnTo>
                    <a:pt x="7557" y="19204"/>
                  </a:lnTo>
                  <a:cubicBezTo>
                    <a:pt x="7557" y="19418"/>
                    <a:pt x="7783" y="19591"/>
                    <a:pt x="8063" y="19591"/>
                  </a:cubicBezTo>
                  <a:lnTo>
                    <a:pt x="13251" y="19591"/>
                  </a:lnTo>
                  <a:cubicBezTo>
                    <a:pt x="13530" y="19591"/>
                    <a:pt x="13756" y="19418"/>
                    <a:pt x="13756" y="19204"/>
                  </a:cubicBezTo>
                  <a:cubicBezTo>
                    <a:pt x="13756" y="19204"/>
                    <a:pt x="13756" y="19204"/>
                    <a:pt x="13756" y="19204"/>
                  </a:cubicBezTo>
                  <a:close/>
                  <a:moveTo>
                    <a:pt x="13756" y="18147"/>
                  </a:moveTo>
                  <a:cubicBezTo>
                    <a:pt x="13756" y="17934"/>
                    <a:pt x="13530" y="17761"/>
                    <a:pt x="13251" y="17761"/>
                  </a:cubicBezTo>
                  <a:lnTo>
                    <a:pt x="8063" y="17761"/>
                  </a:lnTo>
                  <a:cubicBezTo>
                    <a:pt x="7783" y="17761"/>
                    <a:pt x="7557" y="17934"/>
                    <a:pt x="7557" y="18147"/>
                  </a:cubicBezTo>
                  <a:lnTo>
                    <a:pt x="7557" y="18147"/>
                  </a:lnTo>
                  <a:cubicBezTo>
                    <a:pt x="7557" y="18361"/>
                    <a:pt x="7783" y="18535"/>
                    <a:pt x="8063" y="18535"/>
                  </a:cubicBezTo>
                  <a:lnTo>
                    <a:pt x="13251" y="18535"/>
                  </a:lnTo>
                  <a:cubicBezTo>
                    <a:pt x="13530" y="18535"/>
                    <a:pt x="13756" y="18361"/>
                    <a:pt x="13756" y="18147"/>
                  </a:cubicBezTo>
                  <a:cubicBezTo>
                    <a:pt x="13756" y="18147"/>
                    <a:pt x="13756" y="18147"/>
                    <a:pt x="13756" y="18147"/>
                  </a:cubicBezTo>
                  <a:close/>
                  <a:moveTo>
                    <a:pt x="8400" y="19874"/>
                  </a:moveTo>
                  <a:lnTo>
                    <a:pt x="12913" y="19874"/>
                  </a:lnTo>
                  <a:cubicBezTo>
                    <a:pt x="12913" y="20827"/>
                    <a:pt x="11903" y="21600"/>
                    <a:pt x="10657" y="21600"/>
                  </a:cubicBezTo>
                  <a:cubicBezTo>
                    <a:pt x="9411" y="21600"/>
                    <a:pt x="8400" y="20827"/>
                    <a:pt x="8400" y="1987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82" name="Shape 34222">
              <a:extLst>
                <a:ext uri="{FF2B5EF4-FFF2-40B4-BE49-F238E27FC236}">
                  <a16:creationId xmlns:a16="http://schemas.microsoft.com/office/drawing/2014/main" id="{D42DD2A4-85FE-408B-BD79-B9406DBC61BE}"/>
                </a:ext>
              </a:extLst>
            </p:cNvPr>
            <p:cNvSpPr/>
            <p:nvPr/>
          </p:nvSpPr>
          <p:spPr>
            <a:xfrm>
              <a:off x="11993787" y="10946019"/>
              <a:ext cx="447534" cy="447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317" extrusionOk="0">
                  <a:moveTo>
                    <a:pt x="7792" y="27"/>
                  </a:moveTo>
                  <a:cubicBezTo>
                    <a:pt x="7372" y="141"/>
                    <a:pt x="7122" y="573"/>
                    <a:pt x="7234" y="993"/>
                  </a:cubicBezTo>
                  <a:lnTo>
                    <a:pt x="7836" y="3244"/>
                  </a:lnTo>
                  <a:cubicBezTo>
                    <a:pt x="8357" y="3022"/>
                    <a:pt x="8864" y="2878"/>
                    <a:pt x="9346" y="2789"/>
                  </a:cubicBezTo>
                  <a:lnTo>
                    <a:pt x="8758" y="585"/>
                  </a:lnTo>
                  <a:cubicBezTo>
                    <a:pt x="8645" y="164"/>
                    <a:pt x="8213" y="-85"/>
                    <a:pt x="7792" y="27"/>
                  </a:cubicBezTo>
                  <a:close/>
                  <a:moveTo>
                    <a:pt x="13442" y="41"/>
                  </a:moveTo>
                  <a:cubicBezTo>
                    <a:pt x="13020" y="-71"/>
                    <a:pt x="12588" y="179"/>
                    <a:pt x="12475" y="600"/>
                  </a:cubicBezTo>
                  <a:lnTo>
                    <a:pt x="11888" y="2784"/>
                  </a:lnTo>
                  <a:cubicBezTo>
                    <a:pt x="12441" y="2878"/>
                    <a:pt x="12949" y="3027"/>
                    <a:pt x="13408" y="3203"/>
                  </a:cubicBezTo>
                  <a:lnTo>
                    <a:pt x="13998" y="1007"/>
                  </a:lnTo>
                  <a:cubicBezTo>
                    <a:pt x="14110" y="585"/>
                    <a:pt x="13862" y="154"/>
                    <a:pt x="13442" y="41"/>
                  </a:cubicBezTo>
                  <a:close/>
                  <a:moveTo>
                    <a:pt x="585" y="12411"/>
                  </a:moveTo>
                  <a:cubicBezTo>
                    <a:pt x="164" y="12524"/>
                    <a:pt x="-86" y="12956"/>
                    <a:pt x="27" y="13377"/>
                  </a:cubicBezTo>
                  <a:cubicBezTo>
                    <a:pt x="139" y="13798"/>
                    <a:pt x="571" y="14047"/>
                    <a:pt x="992" y="13934"/>
                  </a:cubicBezTo>
                  <a:lnTo>
                    <a:pt x="3181" y="13347"/>
                  </a:lnTo>
                  <a:cubicBezTo>
                    <a:pt x="3009" y="12885"/>
                    <a:pt x="2865" y="12376"/>
                    <a:pt x="2775" y="11823"/>
                  </a:cubicBezTo>
                  <a:cubicBezTo>
                    <a:pt x="2775" y="11823"/>
                    <a:pt x="585" y="12411"/>
                    <a:pt x="585" y="12411"/>
                  </a:cubicBezTo>
                  <a:close/>
                  <a:moveTo>
                    <a:pt x="1013" y="7169"/>
                  </a:moveTo>
                  <a:cubicBezTo>
                    <a:pt x="592" y="7056"/>
                    <a:pt x="160" y="7306"/>
                    <a:pt x="47" y="7727"/>
                  </a:cubicBezTo>
                  <a:cubicBezTo>
                    <a:pt x="-66" y="8148"/>
                    <a:pt x="184" y="8580"/>
                    <a:pt x="604" y="8692"/>
                  </a:cubicBezTo>
                  <a:lnTo>
                    <a:pt x="2805" y="9281"/>
                  </a:lnTo>
                  <a:cubicBezTo>
                    <a:pt x="2896" y="8799"/>
                    <a:pt x="3046" y="8293"/>
                    <a:pt x="3273" y="7773"/>
                  </a:cubicBezTo>
                  <a:cubicBezTo>
                    <a:pt x="3273" y="7773"/>
                    <a:pt x="1013" y="7169"/>
                    <a:pt x="1013" y="7169"/>
                  </a:cubicBezTo>
                  <a:close/>
                  <a:moveTo>
                    <a:pt x="2889" y="2841"/>
                  </a:moveTo>
                  <a:cubicBezTo>
                    <a:pt x="2581" y="3148"/>
                    <a:pt x="2580" y="3648"/>
                    <a:pt x="2888" y="3956"/>
                  </a:cubicBezTo>
                  <a:lnTo>
                    <a:pt x="4607" y="5675"/>
                  </a:lnTo>
                  <a:cubicBezTo>
                    <a:pt x="4732" y="5529"/>
                    <a:pt x="5572" y="4695"/>
                    <a:pt x="5727" y="4563"/>
                  </a:cubicBezTo>
                  <a:lnTo>
                    <a:pt x="4004" y="2840"/>
                  </a:lnTo>
                  <a:cubicBezTo>
                    <a:pt x="3696" y="2532"/>
                    <a:pt x="3197" y="2533"/>
                    <a:pt x="2889" y="2841"/>
                  </a:cubicBezTo>
                  <a:close/>
                  <a:moveTo>
                    <a:pt x="15285" y="5439"/>
                  </a:moveTo>
                  <a:cubicBezTo>
                    <a:pt x="13524" y="3930"/>
                    <a:pt x="9472" y="2164"/>
                    <a:pt x="5822" y="5814"/>
                  </a:cubicBezTo>
                  <a:cubicBezTo>
                    <a:pt x="5821" y="5815"/>
                    <a:pt x="5821" y="5815"/>
                    <a:pt x="5821" y="5816"/>
                  </a:cubicBezTo>
                  <a:cubicBezTo>
                    <a:pt x="5820" y="5816"/>
                    <a:pt x="5819" y="5817"/>
                    <a:pt x="5819" y="5817"/>
                  </a:cubicBezTo>
                  <a:cubicBezTo>
                    <a:pt x="5819" y="5818"/>
                    <a:pt x="5818" y="5818"/>
                    <a:pt x="5818" y="5819"/>
                  </a:cubicBezTo>
                  <a:cubicBezTo>
                    <a:pt x="5817" y="5819"/>
                    <a:pt x="5817" y="5820"/>
                    <a:pt x="5816" y="5820"/>
                  </a:cubicBezTo>
                  <a:cubicBezTo>
                    <a:pt x="2166" y="9471"/>
                    <a:pt x="3932" y="13524"/>
                    <a:pt x="5440" y="15285"/>
                  </a:cubicBezTo>
                  <a:cubicBezTo>
                    <a:pt x="6807" y="16868"/>
                    <a:pt x="9202" y="17222"/>
                    <a:pt x="9535" y="17322"/>
                  </a:cubicBezTo>
                  <a:cubicBezTo>
                    <a:pt x="10076" y="17484"/>
                    <a:pt x="12612" y="17632"/>
                    <a:pt x="13467" y="18402"/>
                  </a:cubicBezTo>
                  <a:cubicBezTo>
                    <a:pt x="14644" y="19461"/>
                    <a:pt x="14810" y="19354"/>
                    <a:pt x="15487" y="18942"/>
                  </a:cubicBezTo>
                  <a:cubicBezTo>
                    <a:pt x="16178" y="18522"/>
                    <a:pt x="18522" y="16178"/>
                    <a:pt x="18942" y="15487"/>
                  </a:cubicBezTo>
                  <a:cubicBezTo>
                    <a:pt x="19354" y="14810"/>
                    <a:pt x="19461" y="14644"/>
                    <a:pt x="18401" y="13467"/>
                  </a:cubicBezTo>
                  <a:cubicBezTo>
                    <a:pt x="17632" y="12612"/>
                    <a:pt x="17484" y="10075"/>
                    <a:pt x="17321" y="9534"/>
                  </a:cubicBezTo>
                  <a:cubicBezTo>
                    <a:pt x="17222" y="9201"/>
                    <a:pt x="16868" y="6805"/>
                    <a:pt x="15285" y="5439"/>
                  </a:cubicBezTo>
                  <a:close/>
                  <a:moveTo>
                    <a:pt x="20706" y="16780"/>
                  </a:moveTo>
                  <a:cubicBezTo>
                    <a:pt x="20530" y="16603"/>
                    <a:pt x="20243" y="16603"/>
                    <a:pt x="20066" y="16780"/>
                  </a:cubicBezTo>
                  <a:lnTo>
                    <a:pt x="16780" y="20067"/>
                  </a:lnTo>
                  <a:cubicBezTo>
                    <a:pt x="16603" y="20244"/>
                    <a:pt x="16603" y="20531"/>
                    <a:pt x="16780" y="20707"/>
                  </a:cubicBezTo>
                  <a:lnTo>
                    <a:pt x="16780" y="20707"/>
                  </a:lnTo>
                  <a:cubicBezTo>
                    <a:pt x="16956" y="20884"/>
                    <a:pt x="17243" y="20884"/>
                    <a:pt x="17419" y="20707"/>
                  </a:cubicBezTo>
                  <a:lnTo>
                    <a:pt x="20706" y="17420"/>
                  </a:lnTo>
                  <a:cubicBezTo>
                    <a:pt x="20883" y="17243"/>
                    <a:pt x="20883" y="16956"/>
                    <a:pt x="20706" y="16780"/>
                  </a:cubicBezTo>
                  <a:cubicBezTo>
                    <a:pt x="20706" y="16780"/>
                    <a:pt x="20706" y="16780"/>
                    <a:pt x="20706" y="16780"/>
                  </a:cubicBezTo>
                  <a:close/>
                  <a:moveTo>
                    <a:pt x="19833" y="15906"/>
                  </a:moveTo>
                  <a:cubicBezTo>
                    <a:pt x="19656" y="15729"/>
                    <a:pt x="19370" y="15730"/>
                    <a:pt x="19193" y="15906"/>
                  </a:cubicBezTo>
                  <a:lnTo>
                    <a:pt x="15906" y="19194"/>
                  </a:lnTo>
                  <a:cubicBezTo>
                    <a:pt x="15729" y="19370"/>
                    <a:pt x="15729" y="19657"/>
                    <a:pt x="15906" y="19833"/>
                  </a:cubicBezTo>
                  <a:lnTo>
                    <a:pt x="15906" y="19833"/>
                  </a:lnTo>
                  <a:cubicBezTo>
                    <a:pt x="16082" y="20010"/>
                    <a:pt x="16369" y="20010"/>
                    <a:pt x="16546" y="19833"/>
                  </a:cubicBezTo>
                  <a:lnTo>
                    <a:pt x="19833" y="16546"/>
                  </a:lnTo>
                  <a:cubicBezTo>
                    <a:pt x="20009" y="16369"/>
                    <a:pt x="20009" y="16083"/>
                    <a:pt x="19833" y="15906"/>
                  </a:cubicBezTo>
                  <a:cubicBezTo>
                    <a:pt x="19833" y="15906"/>
                    <a:pt x="19833" y="15906"/>
                    <a:pt x="19833" y="15906"/>
                  </a:cubicBezTo>
                  <a:close/>
                  <a:moveTo>
                    <a:pt x="17867" y="20727"/>
                  </a:moveTo>
                  <a:lnTo>
                    <a:pt x="20726" y="17867"/>
                  </a:lnTo>
                  <a:cubicBezTo>
                    <a:pt x="21514" y="18656"/>
                    <a:pt x="21513" y="19935"/>
                    <a:pt x="20724" y="20724"/>
                  </a:cubicBezTo>
                  <a:cubicBezTo>
                    <a:pt x="19934" y="21514"/>
                    <a:pt x="18655" y="21515"/>
                    <a:pt x="17867" y="2072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83" name="Shape 34223">
              <a:extLst>
                <a:ext uri="{FF2B5EF4-FFF2-40B4-BE49-F238E27FC236}">
                  <a16:creationId xmlns:a16="http://schemas.microsoft.com/office/drawing/2014/main" id="{BDE43A52-6543-471D-AC44-4C89EFAE5202}"/>
                </a:ext>
              </a:extLst>
            </p:cNvPr>
            <p:cNvSpPr/>
            <p:nvPr/>
          </p:nvSpPr>
          <p:spPr>
            <a:xfrm>
              <a:off x="11828592" y="12064076"/>
              <a:ext cx="446404" cy="410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1" h="21254" extrusionOk="0">
                  <a:moveTo>
                    <a:pt x="14806" y="20802"/>
                  </a:moveTo>
                  <a:cubicBezTo>
                    <a:pt x="16771" y="20078"/>
                    <a:pt x="18497" y="18506"/>
                    <a:pt x="19509" y="16252"/>
                  </a:cubicBezTo>
                  <a:cubicBezTo>
                    <a:pt x="21534" y="11744"/>
                    <a:pt x="19954" y="6226"/>
                    <a:pt x="15980" y="3929"/>
                  </a:cubicBezTo>
                  <a:cubicBezTo>
                    <a:pt x="12750" y="2062"/>
                    <a:pt x="8929" y="2896"/>
                    <a:pt x="6525" y="5695"/>
                  </a:cubicBezTo>
                  <a:cubicBezTo>
                    <a:pt x="6494" y="5619"/>
                    <a:pt x="6446" y="5549"/>
                    <a:pt x="6387" y="5489"/>
                  </a:cubicBezTo>
                  <a:lnTo>
                    <a:pt x="1181" y="167"/>
                  </a:lnTo>
                  <a:cubicBezTo>
                    <a:pt x="946" y="-73"/>
                    <a:pt x="582" y="-53"/>
                    <a:pt x="370" y="214"/>
                  </a:cubicBezTo>
                  <a:lnTo>
                    <a:pt x="146" y="499"/>
                  </a:lnTo>
                  <a:cubicBezTo>
                    <a:pt x="-66" y="765"/>
                    <a:pt x="-44" y="1177"/>
                    <a:pt x="192" y="1417"/>
                  </a:cubicBezTo>
                  <a:lnTo>
                    <a:pt x="5396" y="6733"/>
                  </a:lnTo>
                  <a:cubicBezTo>
                    <a:pt x="5480" y="6818"/>
                    <a:pt x="5581" y="6859"/>
                    <a:pt x="5685" y="6879"/>
                  </a:cubicBezTo>
                  <a:cubicBezTo>
                    <a:pt x="5480" y="7214"/>
                    <a:pt x="5286" y="7560"/>
                    <a:pt x="5118" y="7933"/>
                  </a:cubicBezTo>
                  <a:cubicBezTo>
                    <a:pt x="3093" y="12441"/>
                    <a:pt x="4673" y="17959"/>
                    <a:pt x="8647" y="20256"/>
                  </a:cubicBezTo>
                  <a:cubicBezTo>
                    <a:pt x="10634" y="21405"/>
                    <a:pt x="12840" y="21527"/>
                    <a:pt x="14806" y="20802"/>
                  </a:cubicBezTo>
                  <a:close/>
                  <a:moveTo>
                    <a:pt x="14414" y="19435"/>
                  </a:moveTo>
                  <a:cubicBezTo>
                    <a:pt x="12758" y="20045"/>
                    <a:pt x="10896" y="19937"/>
                    <a:pt x="9221" y="18969"/>
                  </a:cubicBezTo>
                  <a:cubicBezTo>
                    <a:pt x="5873" y="17034"/>
                    <a:pt x="4542" y="12385"/>
                    <a:pt x="6248" y="8586"/>
                  </a:cubicBezTo>
                  <a:cubicBezTo>
                    <a:pt x="7954" y="4788"/>
                    <a:pt x="12052" y="3277"/>
                    <a:pt x="15400" y="5212"/>
                  </a:cubicBezTo>
                  <a:cubicBezTo>
                    <a:pt x="18748" y="7148"/>
                    <a:pt x="20080" y="11797"/>
                    <a:pt x="18374" y="15596"/>
                  </a:cubicBezTo>
                  <a:cubicBezTo>
                    <a:pt x="17521" y="17495"/>
                    <a:pt x="16070" y="18824"/>
                    <a:pt x="14414" y="1943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84" name="Shape 34224">
              <a:extLst>
                <a:ext uri="{FF2B5EF4-FFF2-40B4-BE49-F238E27FC236}">
                  <a16:creationId xmlns:a16="http://schemas.microsoft.com/office/drawing/2014/main" id="{5FCD9AAF-4049-4306-A5A4-F8086E26BE89}"/>
                </a:ext>
              </a:extLst>
            </p:cNvPr>
            <p:cNvSpPr/>
            <p:nvPr/>
          </p:nvSpPr>
          <p:spPr>
            <a:xfrm>
              <a:off x="11467012" y="10972393"/>
              <a:ext cx="358632" cy="692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532" extrusionOk="0">
                  <a:moveTo>
                    <a:pt x="17698" y="0"/>
                  </a:moveTo>
                  <a:lnTo>
                    <a:pt x="16138" y="1685"/>
                  </a:lnTo>
                  <a:cubicBezTo>
                    <a:pt x="16052" y="1663"/>
                    <a:pt x="15626" y="1553"/>
                    <a:pt x="15626" y="1553"/>
                  </a:cubicBezTo>
                  <a:lnTo>
                    <a:pt x="14403" y="2878"/>
                  </a:lnTo>
                  <a:lnTo>
                    <a:pt x="14914" y="3010"/>
                  </a:lnTo>
                  <a:lnTo>
                    <a:pt x="14546" y="3408"/>
                  </a:lnTo>
                  <a:lnTo>
                    <a:pt x="2184" y="16751"/>
                  </a:lnTo>
                  <a:cubicBezTo>
                    <a:pt x="1744" y="17225"/>
                    <a:pt x="202" y="19746"/>
                    <a:pt x="516" y="20547"/>
                  </a:cubicBezTo>
                  <a:cubicBezTo>
                    <a:pt x="560" y="20662"/>
                    <a:pt x="644" y="20742"/>
                    <a:pt x="773" y="20775"/>
                  </a:cubicBezTo>
                  <a:cubicBezTo>
                    <a:pt x="1807" y="21040"/>
                    <a:pt x="5426" y="18252"/>
                    <a:pt x="5928" y="17710"/>
                  </a:cubicBezTo>
                  <a:lnTo>
                    <a:pt x="18283" y="4367"/>
                  </a:lnTo>
                  <a:lnTo>
                    <a:pt x="18652" y="3969"/>
                  </a:lnTo>
                  <a:lnTo>
                    <a:pt x="19186" y="4106"/>
                  </a:lnTo>
                  <a:lnTo>
                    <a:pt x="14380" y="9291"/>
                  </a:lnTo>
                  <a:lnTo>
                    <a:pt x="15147" y="9488"/>
                  </a:lnTo>
                  <a:lnTo>
                    <a:pt x="21176" y="2979"/>
                  </a:lnTo>
                  <a:cubicBezTo>
                    <a:pt x="21176" y="2979"/>
                    <a:pt x="20341" y="2767"/>
                    <a:pt x="19876" y="2647"/>
                  </a:cubicBezTo>
                  <a:lnTo>
                    <a:pt x="21436" y="963"/>
                  </a:lnTo>
                  <a:cubicBezTo>
                    <a:pt x="21436" y="963"/>
                    <a:pt x="17698" y="0"/>
                    <a:pt x="17698" y="0"/>
                  </a:cubicBezTo>
                  <a:close/>
                  <a:moveTo>
                    <a:pt x="516" y="20547"/>
                  </a:moveTo>
                  <a:cubicBezTo>
                    <a:pt x="504" y="20509"/>
                    <a:pt x="483" y="20481"/>
                    <a:pt x="479" y="20436"/>
                  </a:cubicBezTo>
                  <a:lnTo>
                    <a:pt x="223" y="20708"/>
                  </a:lnTo>
                  <a:cubicBezTo>
                    <a:pt x="120" y="20820"/>
                    <a:pt x="-164" y="21449"/>
                    <a:pt x="129" y="21525"/>
                  </a:cubicBezTo>
                  <a:cubicBezTo>
                    <a:pt x="423" y="21600"/>
                    <a:pt x="1188" y="21095"/>
                    <a:pt x="1291" y="20984"/>
                  </a:cubicBezTo>
                  <a:lnTo>
                    <a:pt x="1546" y="20707"/>
                  </a:lnTo>
                  <a:cubicBezTo>
                    <a:pt x="1228" y="20825"/>
                    <a:pt x="959" y="20878"/>
                    <a:pt x="774" y="20830"/>
                  </a:cubicBezTo>
                  <a:cubicBezTo>
                    <a:pt x="630" y="20793"/>
                    <a:pt x="555" y="20685"/>
                    <a:pt x="516" y="2054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85" name="Shape 34225">
              <a:extLst>
                <a:ext uri="{FF2B5EF4-FFF2-40B4-BE49-F238E27FC236}">
                  <a16:creationId xmlns:a16="http://schemas.microsoft.com/office/drawing/2014/main" id="{FC76BAB0-6737-4F66-89F8-9C2C916D27A7}"/>
                </a:ext>
              </a:extLst>
            </p:cNvPr>
            <p:cNvSpPr/>
            <p:nvPr/>
          </p:nvSpPr>
          <p:spPr>
            <a:xfrm>
              <a:off x="12788908" y="11202698"/>
              <a:ext cx="425116" cy="118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936"/>
                  </a:moveTo>
                  <a:lnTo>
                    <a:pt x="17631" y="5428"/>
                  </a:lnTo>
                  <a:lnTo>
                    <a:pt x="17241" y="21600"/>
                  </a:lnTo>
                  <a:cubicBezTo>
                    <a:pt x="17241" y="21600"/>
                    <a:pt x="21600" y="14936"/>
                    <a:pt x="21600" y="14936"/>
                  </a:cubicBezTo>
                  <a:close/>
                  <a:moveTo>
                    <a:pt x="16506" y="21368"/>
                  </a:moveTo>
                  <a:lnTo>
                    <a:pt x="16896" y="5196"/>
                  </a:lnTo>
                  <a:lnTo>
                    <a:pt x="3794" y="1071"/>
                  </a:lnTo>
                  <a:lnTo>
                    <a:pt x="3401" y="17243"/>
                  </a:lnTo>
                  <a:cubicBezTo>
                    <a:pt x="3401" y="17243"/>
                    <a:pt x="16506" y="21368"/>
                    <a:pt x="16506" y="21368"/>
                  </a:cubicBezTo>
                  <a:close/>
                  <a:moveTo>
                    <a:pt x="2651" y="17004"/>
                  </a:moveTo>
                  <a:lnTo>
                    <a:pt x="3043" y="832"/>
                  </a:lnTo>
                  <a:lnTo>
                    <a:pt x="393" y="0"/>
                  </a:lnTo>
                  <a:lnTo>
                    <a:pt x="0" y="16172"/>
                  </a:lnTo>
                  <a:cubicBezTo>
                    <a:pt x="0" y="16172"/>
                    <a:pt x="2651" y="17004"/>
                    <a:pt x="2651" y="1700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86" name="Shape 34226">
              <a:extLst>
                <a:ext uri="{FF2B5EF4-FFF2-40B4-BE49-F238E27FC236}">
                  <a16:creationId xmlns:a16="http://schemas.microsoft.com/office/drawing/2014/main" id="{5AB9B377-50EA-4E68-86A8-E1B4E43C413F}"/>
                </a:ext>
              </a:extLst>
            </p:cNvPr>
            <p:cNvSpPr/>
            <p:nvPr/>
          </p:nvSpPr>
          <p:spPr>
            <a:xfrm>
              <a:off x="12691600" y="7661988"/>
              <a:ext cx="463732" cy="54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1" h="21329" extrusionOk="0">
                  <a:moveTo>
                    <a:pt x="9479" y="69"/>
                  </a:moveTo>
                  <a:cubicBezTo>
                    <a:pt x="11124" y="274"/>
                    <a:pt x="12739" y="925"/>
                    <a:pt x="14086" y="2032"/>
                  </a:cubicBezTo>
                  <a:cubicBezTo>
                    <a:pt x="15976" y="3586"/>
                    <a:pt x="17010" y="5836"/>
                    <a:pt x="16935" y="8190"/>
                  </a:cubicBezTo>
                  <a:cubicBezTo>
                    <a:pt x="16907" y="10081"/>
                    <a:pt x="16182" y="11891"/>
                    <a:pt x="14858" y="13324"/>
                  </a:cubicBezTo>
                  <a:cubicBezTo>
                    <a:pt x="12857" y="15491"/>
                    <a:pt x="9835" y="16494"/>
                    <a:pt x="6856" y="15992"/>
                  </a:cubicBezTo>
                  <a:cubicBezTo>
                    <a:pt x="491" y="14715"/>
                    <a:pt x="-2156" y="7496"/>
                    <a:pt x="2011" y="2776"/>
                  </a:cubicBezTo>
                  <a:cubicBezTo>
                    <a:pt x="3901" y="635"/>
                    <a:pt x="6739" y="-271"/>
                    <a:pt x="9479" y="69"/>
                  </a:cubicBezTo>
                  <a:close/>
                  <a:moveTo>
                    <a:pt x="16811" y="1700"/>
                  </a:moveTo>
                  <a:cubicBezTo>
                    <a:pt x="18616" y="3812"/>
                    <a:pt x="19444" y="6467"/>
                    <a:pt x="19139" y="9165"/>
                  </a:cubicBezTo>
                  <a:cubicBezTo>
                    <a:pt x="18834" y="11863"/>
                    <a:pt x="17427" y="14284"/>
                    <a:pt x="15191" y="15988"/>
                  </a:cubicBezTo>
                  <a:cubicBezTo>
                    <a:pt x="12662" y="17916"/>
                    <a:pt x="9407" y="18600"/>
                    <a:pt x="6359" y="18040"/>
                  </a:cubicBezTo>
                  <a:cubicBezTo>
                    <a:pt x="5749" y="17929"/>
                    <a:pt x="5143" y="17767"/>
                    <a:pt x="4558" y="17555"/>
                  </a:cubicBezTo>
                  <a:lnTo>
                    <a:pt x="4164" y="19468"/>
                  </a:lnTo>
                  <a:lnTo>
                    <a:pt x="7063" y="20000"/>
                  </a:lnTo>
                  <a:lnTo>
                    <a:pt x="6790" y="21329"/>
                  </a:lnTo>
                  <a:lnTo>
                    <a:pt x="227" y="20124"/>
                  </a:lnTo>
                  <a:lnTo>
                    <a:pt x="500" y="18796"/>
                  </a:lnTo>
                  <a:lnTo>
                    <a:pt x="2757" y="19210"/>
                  </a:lnTo>
                  <a:lnTo>
                    <a:pt x="3219" y="16965"/>
                  </a:lnTo>
                  <a:cubicBezTo>
                    <a:pt x="2951" y="16825"/>
                    <a:pt x="2688" y="16674"/>
                    <a:pt x="2431" y="16511"/>
                  </a:cubicBezTo>
                  <a:cubicBezTo>
                    <a:pt x="2174" y="16349"/>
                    <a:pt x="1928" y="16168"/>
                    <a:pt x="1684" y="15982"/>
                  </a:cubicBezTo>
                  <a:lnTo>
                    <a:pt x="2580" y="14934"/>
                  </a:lnTo>
                  <a:cubicBezTo>
                    <a:pt x="5970" y="17523"/>
                    <a:pt x="10902" y="17523"/>
                    <a:pt x="14300" y="14933"/>
                  </a:cubicBezTo>
                  <a:cubicBezTo>
                    <a:pt x="16239" y="13456"/>
                    <a:pt x="17444" y="11360"/>
                    <a:pt x="17708" y="9021"/>
                  </a:cubicBezTo>
                  <a:cubicBezTo>
                    <a:pt x="17973" y="6682"/>
                    <a:pt x="17267" y="4385"/>
                    <a:pt x="15703" y="2555"/>
                  </a:cubicBezTo>
                  <a:lnTo>
                    <a:pt x="16811" y="1700"/>
                  </a:lnTo>
                  <a:close/>
                  <a:moveTo>
                    <a:pt x="9715" y="1064"/>
                  </a:moveTo>
                  <a:cubicBezTo>
                    <a:pt x="9278" y="996"/>
                    <a:pt x="8832" y="968"/>
                    <a:pt x="8387" y="974"/>
                  </a:cubicBezTo>
                  <a:cubicBezTo>
                    <a:pt x="8460" y="1222"/>
                    <a:pt x="8544" y="1461"/>
                    <a:pt x="8641" y="1699"/>
                  </a:cubicBezTo>
                  <a:cubicBezTo>
                    <a:pt x="8737" y="1936"/>
                    <a:pt x="8846" y="2172"/>
                    <a:pt x="8962" y="2399"/>
                  </a:cubicBezTo>
                  <a:cubicBezTo>
                    <a:pt x="9289" y="2208"/>
                    <a:pt x="9627" y="2028"/>
                    <a:pt x="9967" y="1859"/>
                  </a:cubicBezTo>
                  <a:cubicBezTo>
                    <a:pt x="10307" y="1689"/>
                    <a:pt x="10645" y="1529"/>
                    <a:pt x="10997" y="1382"/>
                  </a:cubicBezTo>
                  <a:cubicBezTo>
                    <a:pt x="10579" y="1244"/>
                    <a:pt x="10153" y="1132"/>
                    <a:pt x="9715" y="1064"/>
                  </a:cubicBezTo>
                  <a:close/>
                  <a:moveTo>
                    <a:pt x="12202" y="1889"/>
                  </a:moveTo>
                  <a:cubicBezTo>
                    <a:pt x="11715" y="2060"/>
                    <a:pt x="11237" y="2254"/>
                    <a:pt x="10773" y="2470"/>
                  </a:cubicBezTo>
                  <a:cubicBezTo>
                    <a:pt x="10309" y="2687"/>
                    <a:pt x="9856" y="2925"/>
                    <a:pt x="9417" y="3184"/>
                  </a:cubicBezTo>
                  <a:cubicBezTo>
                    <a:pt x="9617" y="3488"/>
                    <a:pt x="9841" y="3788"/>
                    <a:pt x="10079" y="4067"/>
                  </a:cubicBezTo>
                  <a:cubicBezTo>
                    <a:pt x="10318" y="4345"/>
                    <a:pt x="10571" y="4610"/>
                    <a:pt x="10847" y="4861"/>
                  </a:cubicBezTo>
                  <a:lnTo>
                    <a:pt x="13083" y="2442"/>
                  </a:lnTo>
                  <a:cubicBezTo>
                    <a:pt x="12944" y="2342"/>
                    <a:pt x="12798" y="2240"/>
                    <a:pt x="12652" y="2149"/>
                  </a:cubicBezTo>
                  <a:cubicBezTo>
                    <a:pt x="12506" y="2059"/>
                    <a:pt x="12354" y="1969"/>
                    <a:pt x="12202" y="1889"/>
                  </a:cubicBezTo>
                  <a:close/>
                  <a:moveTo>
                    <a:pt x="7362" y="1000"/>
                  </a:moveTo>
                  <a:cubicBezTo>
                    <a:pt x="6540" y="1111"/>
                    <a:pt x="5754" y="1343"/>
                    <a:pt x="5029" y="1689"/>
                  </a:cubicBezTo>
                  <a:cubicBezTo>
                    <a:pt x="4305" y="2035"/>
                    <a:pt x="3644" y="2485"/>
                    <a:pt x="3064" y="3041"/>
                  </a:cubicBezTo>
                  <a:lnTo>
                    <a:pt x="5529" y="5074"/>
                  </a:lnTo>
                  <a:cubicBezTo>
                    <a:pt x="5922" y="4671"/>
                    <a:pt x="6339" y="4283"/>
                    <a:pt x="6773" y="3923"/>
                  </a:cubicBezTo>
                  <a:cubicBezTo>
                    <a:pt x="7206" y="3564"/>
                    <a:pt x="7655" y="3227"/>
                    <a:pt x="8126" y="2912"/>
                  </a:cubicBezTo>
                  <a:cubicBezTo>
                    <a:pt x="7964" y="2608"/>
                    <a:pt x="7819" y="2296"/>
                    <a:pt x="7690" y="1976"/>
                  </a:cubicBezTo>
                  <a:cubicBezTo>
                    <a:pt x="7561" y="1655"/>
                    <a:pt x="7454" y="1336"/>
                    <a:pt x="7362" y="1000"/>
                  </a:cubicBezTo>
                  <a:close/>
                  <a:moveTo>
                    <a:pt x="13806" y="3027"/>
                  </a:moveTo>
                  <a:lnTo>
                    <a:pt x="11570" y="5446"/>
                  </a:lnTo>
                  <a:cubicBezTo>
                    <a:pt x="11852" y="5649"/>
                    <a:pt x="12144" y="5840"/>
                    <a:pt x="12449" y="6011"/>
                  </a:cubicBezTo>
                  <a:cubicBezTo>
                    <a:pt x="12752" y="6182"/>
                    <a:pt x="13064" y="6332"/>
                    <a:pt x="13387" y="6469"/>
                  </a:cubicBezTo>
                  <a:cubicBezTo>
                    <a:pt x="13602" y="6013"/>
                    <a:pt x="13798" y="5550"/>
                    <a:pt x="13963" y="5077"/>
                  </a:cubicBezTo>
                  <a:cubicBezTo>
                    <a:pt x="14128" y="4603"/>
                    <a:pt x="14273" y="4122"/>
                    <a:pt x="14386" y="3633"/>
                  </a:cubicBezTo>
                  <a:cubicBezTo>
                    <a:pt x="14296" y="3528"/>
                    <a:pt x="14195" y="3418"/>
                    <a:pt x="14098" y="3318"/>
                  </a:cubicBezTo>
                  <a:cubicBezTo>
                    <a:pt x="14001" y="3218"/>
                    <a:pt x="13909" y="3123"/>
                    <a:pt x="13806" y="3027"/>
                  </a:cubicBezTo>
                  <a:close/>
                  <a:moveTo>
                    <a:pt x="15097" y="4643"/>
                  </a:moveTo>
                  <a:cubicBezTo>
                    <a:pt x="14989" y="5011"/>
                    <a:pt x="14872" y="5369"/>
                    <a:pt x="14735" y="5729"/>
                  </a:cubicBezTo>
                  <a:cubicBezTo>
                    <a:pt x="14598" y="6089"/>
                    <a:pt x="14440" y="6449"/>
                    <a:pt x="14276" y="6798"/>
                  </a:cubicBezTo>
                  <a:cubicBezTo>
                    <a:pt x="14551" y="6884"/>
                    <a:pt x="14842" y="6953"/>
                    <a:pt x="15125" y="7013"/>
                  </a:cubicBezTo>
                  <a:cubicBezTo>
                    <a:pt x="15409" y="7074"/>
                    <a:pt x="15688" y="7122"/>
                    <a:pt x="15977" y="7158"/>
                  </a:cubicBezTo>
                  <a:cubicBezTo>
                    <a:pt x="15915" y="6710"/>
                    <a:pt x="15813" y="6274"/>
                    <a:pt x="15666" y="5853"/>
                  </a:cubicBezTo>
                  <a:cubicBezTo>
                    <a:pt x="15519" y="5432"/>
                    <a:pt x="15324" y="5029"/>
                    <a:pt x="15097" y="4643"/>
                  </a:cubicBezTo>
                  <a:close/>
                  <a:moveTo>
                    <a:pt x="8606" y="3701"/>
                  </a:moveTo>
                  <a:cubicBezTo>
                    <a:pt x="8180" y="3989"/>
                    <a:pt x="7775" y="4303"/>
                    <a:pt x="7382" y="4630"/>
                  </a:cubicBezTo>
                  <a:cubicBezTo>
                    <a:pt x="6990" y="4957"/>
                    <a:pt x="6609" y="5294"/>
                    <a:pt x="6252" y="5658"/>
                  </a:cubicBezTo>
                  <a:lnTo>
                    <a:pt x="8448" y="7464"/>
                  </a:lnTo>
                  <a:lnTo>
                    <a:pt x="10216" y="5542"/>
                  </a:lnTo>
                  <a:cubicBezTo>
                    <a:pt x="9905" y="5266"/>
                    <a:pt x="9620" y="4976"/>
                    <a:pt x="9351" y="4670"/>
                  </a:cubicBezTo>
                  <a:cubicBezTo>
                    <a:pt x="9081" y="4363"/>
                    <a:pt x="8831" y="4036"/>
                    <a:pt x="8606" y="3701"/>
                  </a:cubicBezTo>
                  <a:close/>
                  <a:moveTo>
                    <a:pt x="2433" y="3721"/>
                  </a:moveTo>
                  <a:cubicBezTo>
                    <a:pt x="1932" y="4341"/>
                    <a:pt x="1546" y="5031"/>
                    <a:pt x="1284" y="5757"/>
                  </a:cubicBezTo>
                  <a:cubicBezTo>
                    <a:pt x="1022" y="6483"/>
                    <a:pt x="879" y="7253"/>
                    <a:pt x="878" y="8036"/>
                  </a:cubicBezTo>
                  <a:cubicBezTo>
                    <a:pt x="1138" y="8064"/>
                    <a:pt x="1405" y="8097"/>
                    <a:pt x="1661" y="8144"/>
                  </a:cubicBezTo>
                  <a:cubicBezTo>
                    <a:pt x="2118" y="8228"/>
                    <a:pt x="2562" y="8343"/>
                    <a:pt x="3001" y="8485"/>
                  </a:cubicBezTo>
                  <a:cubicBezTo>
                    <a:pt x="3265" y="8000"/>
                    <a:pt x="3553" y="7531"/>
                    <a:pt x="3870" y="7076"/>
                  </a:cubicBezTo>
                  <a:cubicBezTo>
                    <a:pt x="4187" y="6619"/>
                    <a:pt x="4542" y="6181"/>
                    <a:pt x="4910" y="5757"/>
                  </a:cubicBezTo>
                  <a:lnTo>
                    <a:pt x="2433" y="3721"/>
                  </a:lnTo>
                  <a:close/>
                  <a:moveTo>
                    <a:pt x="10939" y="6126"/>
                  </a:moveTo>
                  <a:lnTo>
                    <a:pt x="9169" y="8060"/>
                  </a:lnTo>
                  <a:lnTo>
                    <a:pt x="11249" y="9761"/>
                  </a:lnTo>
                  <a:cubicBezTo>
                    <a:pt x="11579" y="9378"/>
                    <a:pt x="11885" y="8986"/>
                    <a:pt x="12172" y="8576"/>
                  </a:cubicBezTo>
                  <a:cubicBezTo>
                    <a:pt x="12459" y="8166"/>
                    <a:pt x="12721" y="7741"/>
                    <a:pt x="12963" y="7306"/>
                  </a:cubicBezTo>
                  <a:cubicBezTo>
                    <a:pt x="12603" y="7149"/>
                    <a:pt x="12253" y="6964"/>
                    <a:pt x="11915" y="6769"/>
                  </a:cubicBezTo>
                  <a:cubicBezTo>
                    <a:pt x="11577" y="6573"/>
                    <a:pt x="11251" y="6358"/>
                    <a:pt x="10939" y="6126"/>
                  </a:cubicBezTo>
                  <a:close/>
                  <a:moveTo>
                    <a:pt x="13849" y="7647"/>
                  </a:moveTo>
                  <a:cubicBezTo>
                    <a:pt x="13586" y="8127"/>
                    <a:pt x="13297" y="8593"/>
                    <a:pt x="12982" y="9045"/>
                  </a:cubicBezTo>
                  <a:cubicBezTo>
                    <a:pt x="12667" y="9497"/>
                    <a:pt x="12334" y="9936"/>
                    <a:pt x="11969" y="10357"/>
                  </a:cubicBezTo>
                  <a:lnTo>
                    <a:pt x="14436" y="12379"/>
                  </a:lnTo>
                  <a:cubicBezTo>
                    <a:pt x="14933" y="11764"/>
                    <a:pt x="15319" y="11085"/>
                    <a:pt x="15581" y="10366"/>
                  </a:cubicBezTo>
                  <a:cubicBezTo>
                    <a:pt x="15842" y="9647"/>
                    <a:pt x="15976" y="8886"/>
                    <a:pt x="15982" y="8110"/>
                  </a:cubicBezTo>
                  <a:cubicBezTo>
                    <a:pt x="15743" y="8082"/>
                    <a:pt x="15506" y="8058"/>
                    <a:pt x="15271" y="8015"/>
                  </a:cubicBezTo>
                  <a:cubicBezTo>
                    <a:pt x="15030" y="7970"/>
                    <a:pt x="14788" y="7908"/>
                    <a:pt x="14551" y="7847"/>
                  </a:cubicBezTo>
                  <a:cubicBezTo>
                    <a:pt x="14314" y="7786"/>
                    <a:pt x="14080" y="7724"/>
                    <a:pt x="13849" y="7647"/>
                  </a:cubicBezTo>
                  <a:close/>
                  <a:moveTo>
                    <a:pt x="5621" y="6339"/>
                  </a:moveTo>
                  <a:cubicBezTo>
                    <a:pt x="5287" y="6724"/>
                    <a:pt x="4981" y="7134"/>
                    <a:pt x="4692" y="7547"/>
                  </a:cubicBezTo>
                  <a:cubicBezTo>
                    <a:pt x="4403" y="7961"/>
                    <a:pt x="4130" y="8387"/>
                    <a:pt x="3887" y="8826"/>
                  </a:cubicBezTo>
                  <a:cubicBezTo>
                    <a:pt x="4272" y="8990"/>
                    <a:pt x="4648" y="9168"/>
                    <a:pt x="5008" y="9376"/>
                  </a:cubicBezTo>
                  <a:cubicBezTo>
                    <a:pt x="5368" y="9585"/>
                    <a:pt x="5718" y="9817"/>
                    <a:pt x="6049" y="10067"/>
                  </a:cubicBezTo>
                  <a:lnTo>
                    <a:pt x="7817" y="8145"/>
                  </a:lnTo>
                  <a:lnTo>
                    <a:pt x="5621" y="6339"/>
                  </a:lnTo>
                  <a:close/>
                  <a:moveTo>
                    <a:pt x="8538" y="8741"/>
                  </a:moveTo>
                  <a:lnTo>
                    <a:pt x="6770" y="10663"/>
                  </a:lnTo>
                  <a:cubicBezTo>
                    <a:pt x="7059" y="10924"/>
                    <a:pt x="7330" y="11201"/>
                    <a:pt x="7582" y="11489"/>
                  </a:cubicBezTo>
                  <a:cubicBezTo>
                    <a:pt x="7834" y="11777"/>
                    <a:pt x="8064" y="12076"/>
                    <a:pt x="8278" y="12390"/>
                  </a:cubicBezTo>
                  <a:cubicBezTo>
                    <a:pt x="8700" y="12103"/>
                    <a:pt x="9109" y="11798"/>
                    <a:pt x="9499" y="11473"/>
                  </a:cubicBezTo>
                  <a:cubicBezTo>
                    <a:pt x="9889" y="11147"/>
                    <a:pt x="10262" y="10804"/>
                    <a:pt x="10617" y="10442"/>
                  </a:cubicBezTo>
                  <a:lnTo>
                    <a:pt x="8538" y="8741"/>
                  </a:lnTo>
                  <a:close/>
                  <a:moveTo>
                    <a:pt x="1798" y="9132"/>
                  </a:moveTo>
                  <a:cubicBezTo>
                    <a:pt x="1535" y="9075"/>
                    <a:pt x="1275" y="9033"/>
                    <a:pt x="1007" y="8999"/>
                  </a:cubicBezTo>
                  <a:cubicBezTo>
                    <a:pt x="1062" y="9423"/>
                    <a:pt x="1148" y="9837"/>
                    <a:pt x="1280" y="10238"/>
                  </a:cubicBezTo>
                  <a:cubicBezTo>
                    <a:pt x="1412" y="10638"/>
                    <a:pt x="1583" y="11018"/>
                    <a:pt x="1786" y="11388"/>
                  </a:cubicBezTo>
                  <a:cubicBezTo>
                    <a:pt x="1891" y="11037"/>
                    <a:pt x="2008" y="10691"/>
                    <a:pt x="2139" y="10348"/>
                  </a:cubicBezTo>
                  <a:cubicBezTo>
                    <a:pt x="2270" y="10005"/>
                    <a:pt x="2418" y="9667"/>
                    <a:pt x="2574" y="9334"/>
                  </a:cubicBezTo>
                  <a:cubicBezTo>
                    <a:pt x="2319" y="9257"/>
                    <a:pt x="2059" y="9189"/>
                    <a:pt x="1798" y="9132"/>
                  </a:cubicBezTo>
                  <a:close/>
                  <a:moveTo>
                    <a:pt x="11338" y="11038"/>
                  </a:moveTo>
                  <a:cubicBezTo>
                    <a:pt x="10948" y="11437"/>
                    <a:pt x="10541" y="11810"/>
                    <a:pt x="10111" y="12167"/>
                  </a:cubicBezTo>
                  <a:cubicBezTo>
                    <a:pt x="9681" y="12525"/>
                    <a:pt x="9224" y="12866"/>
                    <a:pt x="8757" y="13179"/>
                  </a:cubicBezTo>
                  <a:cubicBezTo>
                    <a:pt x="8923" y="13483"/>
                    <a:pt x="9075" y="13796"/>
                    <a:pt x="9206" y="14117"/>
                  </a:cubicBezTo>
                  <a:cubicBezTo>
                    <a:pt x="9337" y="14439"/>
                    <a:pt x="9449" y="14769"/>
                    <a:pt x="9544" y="15106"/>
                  </a:cubicBezTo>
                  <a:cubicBezTo>
                    <a:pt x="10358" y="14993"/>
                    <a:pt x="11133" y="14757"/>
                    <a:pt x="11852" y="14413"/>
                  </a:cubicBezTo>
                  <a:cubicBezTo>
                    <a:pt x="12571" y="14068"/>
                    <a:pt x="13229" y="13610"/>
                    <a:pt x="13805" y="13059"/>
                  </a:cubicBezTo>
                  <a:lnTo>
                    <a:pt x="11338" y="11038"/>
                  </a:lnTo>
                  <a:close/>
                  <a:moveTo>
                    <a:pt x="3466" y="9652"/>
                  </a:moveTo>
                  <a:cubicBezTo>
                    <a:pt x="3255" y="10099"/>
                    <a:pt x="3068" y="10559"/>
                    <a:pt x="2906" y="11023"/>
                  </a:cubicBezTo>
                  <a:cubicBezTo>
                    <a:pt x="2744" y="11488"/>
                    <a:pt x="2612" y="11967"/>
                    <a:pt x="2500" y="12447"/>
                  </a:cubicBezTo>
                  <a:cubicBezTo>
                    <a:pt x="2606" y="12576"/>
                    <a:pt x="2712" y="12693"/>
                    <a:pt x="2827" y="12816"/>
                  </a:cubicBezTo>
                  <a:cubicBezTo>
                    <a:pt x="2943" y="12939"/>
                    <a:pt x="3067" y="13064"/>
                    <a:pt x="3192" y="13180"/>
                  </a:cubicBezTo>
                  <a:lnTo>
                    <a:pt x="5416" y="10759"/>
                  </a:lnTo>
                  <a:cubicBezTo>
                    <a:pt x="5115" y="10538"/>
                    <a:pt x="4810" y="10332"/>
                    <a:pt x="4484" y="10148"/>
                  </a:cubicBezTo>
                  <a:cubicBezTo>
                    <a:pt x="4158" y="9964"/>
                    <a:pt x="3813" y="9796"/>
                    <a:pt x="3466" y="9652"/>
                  </a:cubicBezTo>
                  <a:close/>
                  <a:moveTo>
                    <a:pt x="6136" y="11355"/>
                  </a:moveTo>
                  <a:lnTo>
                    <a:pt x="3901" y="13774"/>
                  </a:lnTo>
                  <a:cubicBezTo>
                    <a:pt x="4016" y="13856"/>
                    <a:pt x="4137" y="13929"/>
                    <a:pt x="4256" y="14005"/>
                  </a:cubicBezTo>
                  <a:cubicBezTo>
                    <a:pt x="4376" y="14081"/>
                    <a:pt x="4502" y="14158"/>
                    <a:pt x="4626" y="14228"/>
                  </a:cubicBezTo>
                  <a:cubicBezTo>
                    <a:pt x="5123" y="14054"/>
                    <a:pt x="5608" y="13859"/>
                    <a:pt x="6082" y="13639"/>
                  </a:cubicBezTo>
                  <a:cubicBezTo>
                    <a:pt x="6556" y="13419"/>
                    <a:pt x="7019" y="13171"/>
                    <a:pt x="7466" y="12906"/>
                  </a:cubicBezTo>
                  <a:cubicBezTo>
                    <a:pt x="7279" y="12625"/>
                    <a:pt x="7074" y="12352"/>
                    <a:pt x="6853" y="12093"/>
                  </a:cubicBezTo>
                  <a:cubicBezTo>
                    <a:pt x="6632" y="11833"/>
                    <a:pt x="6391" y="11591"/>
                    <a:pt x="6136" y="11355"/>
                  </a:cubicBezTo>
                  <a:close/>
                  <a:moveTo>
                    <a:pt x="7934" y="13694"/>
                  </a:moveTo>
                  <a:cubicBezTo>
                    <a:pt x="7591" y="13896"/>
                    <a:pt x="7243" y="14084"/>
                    <a:pt x="6885" y="14262"/>
                  </a:cubicBezTo>
                  <a:cubicBezTo>
                    <a:pt x="6527" y="14440"/>
                    <a:pt x="6160" y="14609"/>
                    <a:pt x="5788" y="14762"/>
                  </a:cubicBezTo>
                  <a:cubicBezTo>
                    <a:pt x="6191" y="14908"/>
                    <a:pt x="6614" y="15020"/>
                    <a:pt x="7040" y="15099"/>
                  </a:cubicBezTo>
                  <a:cubicBezTo>
                    <a:pt x="7538" y="15190"/>
                    <a:pt x="8041" y="15236"/>
                    <a:pt x="8548" y="15233"/>
                  </a:cubicBezTo>
                  <a:cubicBezTo>
                    <a:pt x="8471" y="14966"/>
                    <a:pt x="8384" y="14704"/>
                    <a:pt x="8282" y="14447"/>
                  </a:cubicBezTo>
                  <a:cubicBezTo>
                    <a:pt x="8181" y="14190"/>
                    <a:pt x="8061" y="13938"/>
                    <a:pt x="7934" y="1369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87" name="Shape 34227">
              <a:extLst>
                <a:ext uri="{FF2B5EF4-FFF2-40B4-BE49-F238E27FC236}">
                  <a16:creationId xmlns:a16="http://schemas.microsoft.com/office/drawing/2014/main" id="{8B33BDF3-BCB9-4DAA-998D-3A6393609CFC}"/>
                </a:ext>
              </a:extLst>
            </p:cNvPr>
            <p:cNvSpPr/>
            <p:nvPr/>
          </p:nvSpPr>
          <p:spPr>
            <a:xfrm>
              <a:off x="11861838" y="8796062"/>
              <a:ext cx="359648" cy="359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657"/>
                  </a:moveTo>
                  <a:cubicBezTo>
                    <a:pt x="8670" y="14657"/>
                    <a:pt x="6943" y="12930"/>
                    <a:pt x="6943" y="10800"/>
                  </a:cubicBezTo>
                  <a:cubicBezTo>
                    <a:pt x="6943" y="8670"/>
                    <a:pt x="8670" y="6943"/>
                    <a:pt x="10800" y="6943"/>
                  </a:cubicBezTo>
                  <a:cubicBezTo>
                    <a:pt x="12930" y="6943"/>
                    <a:pt x="14657" y="8670"/>
                    <a:pt x="14657" y="10800"/>
                  </a:cubicBezTo>
                  <a:cubicBezTo>
                    <a:pt x="14657" y="12930"/>
                    <a:pt x="12930" y="14657"/>
                    <a:pt x="10800" y="14657"/>
                  </a:cubicBezTo>
                  <a:close/>
                  <a:moveTo>
                    <a:pt x="20016" y="9930"/>
                  </a:moveTo>
                  <a:cubicBezTo>
                    <a:pt x="21001" y="9522"/>
                    <a:pt x="21600" y="9257"/>
                    <a:pt x="21600" y="9257"/>
                  </a:cubicBezTo>
                  <a:lnTo>
                    <a:pt x="20829" y="6171"/>
                  </a:lnTo>
                  <a:cubicBezTo>
                    <a:pt x="20829" y="6171"/>
                    <a:pt x="20119" y="6283"/>
                    <a:pt x="18990" y="6492"/>
                  </a:cubicBezTo>
                  <a:cubicBezTo>
                    <a:pt x="18430" y="5424"/>
                    <a:pt x="17677" y="4501"/>
                    <a:pt x="16789" y="3749"/>
                  </a:cubicBezTo>
                  <a:cubicBezTo>
                    <a:pt x="17377" y="2418"/>
                    <a:pt x="17743" y="1543"/>
                    <a:pt x="17743" y="1543"/>
                  </a:cubicBezTo>
                  <a:lnTo>
                    <a:pt x="14657" y="0"/>
                  </a:lnTo>
                  <a:cubicBezTo>
                    <a:pt x="14657" y="0"/>
                    <a:pt x="14156" y="750"/>
                    <a:pt x="13405" y="1922"/>
                  </a:cubicBezTo>
                  <a:cubicBezTo>
                    <a:pt x="12297" y="1595"/>
                    <a:pt x="11120" y="1470"/>
                    <a:pt x="9929" y="1584"/>
                  </a:cubicBezTo>
                  <a:cubicBezTo>
                    <a:pt x="9522" y="599"/>
                    <a:pt x="9257" y="0"/>
                    <a:pt x="9257" y="0"/>
                  </a:cubicBezTo>
                  <a:lnTo>
                    <a:pt x="6171" y="771"/>
                  </a:lnTo>
                  <a:cubicBezTo>
                    <a:pt x="6171" y="771"/>
                    <a:pt x="6283" y="1481"/>
                    <a:pt x="6492" y="2610"/>
                  </a:cubicBezTo>
                  <a:cubicBezTo>
                    <a:pt x="5420" y="3172"/>
                    <a:pt x="4494" y="3929"/>
                    <a:pt x="3740" y="4821"/>
                  </a:cubicBezTo>
                  <a:cubicBezTo>
                    <a:pt x="2414" y="4227"/>
                    <a:pt x="1543" y="3857"/>
                    <a:pt x="1543" y="3857"/>
                  </a:cubicBezTo>
                  <a:lnTo>
                    <a:pt x="0" y="6943"/>
                  </a:lnTo>
                  <a:cubicBezTo>
                    <a:pt x="0" y="6943"/>
                    <a:pt x="748" y="7450"/>
                    <a:pt x="1919" y="8207"/>
                  </a:cubicBezTo>
                  <a:cubicBezTo>
                    <a:pt x="1595" y="9313"/>
                    <a:pt x="1471" y="10485"/>
                    <a:pt x="1584" y="11672"/>
                  </a:cubicBezTo>
                  <a:cubicBezTo>
                    <a:pt x="599" y="12078"/>
                    <a:pt x="0" y="12343"/>
                    <a:pt x="0" y="12343"/>
                  </a:cubicBezTo>
                  <a:lnTo>
                    <a:pt x="771" y="15429"/>
                  </a:lnTo>
                  <a:cubicBezTo>
                    <a:pt x="771" y="15429"/>
                    <a:pt x="1480" y="15317"/>
                    <a:pt x="2609" y="15107"/>
                  </a:cubicBezTo>
                  <a:cubicBezTo>
                    <a:pt x="3172" y="16179"/>
                    <a:pt x="3928" y="17106"/>
                    <a:pt x="4820" y="17860"/>
                  </a:cubicBezTo>
                  <a:cubicBezTo>
                    <a:pt x="4227" y="19186"/>
                    <a:pt x="3857" y="20057"/>
                    <a:pt x="3857" y="20057"/>
                  </a:cubicBezTo>
                  <a:lnTo>
                    <a:pt x="6943" y="21600"/>
                  </a:lnTo>
                  <a:cubicBezTo>
                    <a:pt x="6943" y="21600"/>
                    <a:pt x="7449" y="20852"/>
                    <a:pt x="8206" y="19681"/>
                  </a:cubicBezTo>
                  <a:cubicBezTo>
                    <a:pt x="9312" y="20005"/>
                    <a:pt x="10485" y="20129"/>
                    <a:pt x="11672" y="20016"/>
                  </a:cubicBezTo>
                  <a:cubicBezTo>
                    <a:pt x="12078" y="21001"/>
                    <a:pt x="12343" y="21600"/>
                    <a:pt x="12343" y="21600"/>
                  </a:cubicBezTo>
                  <a:lnTo>
                    <a:pt x="15429" y="20829"/>
                  </a:lnTo>
                  <a:cubicBezTo>
                    <a:pt x="15429" y="20829"/>
                    <a:pt x="15317" y="20120"/>
                    <a:pt x="15107" y="18991"/>
                  </a:cubicBezTo>
                  <a:cubicBezTo>
                    <a:pt x="16176" y="18431"/>
                    <a:pt x="17099" y="17676"/>
                    <a:pt x="17852" y="16788"/>
                  </a:cubicBezTo>
                  <a:cubicBezTo>
                    <a:pt x="19183" y="17377"/>
                    <a:pt x="20057" y="17743"/>
                    <a:pt x="20057" y="17743"/>
                  </a:cubicBezTo>
                  <a:lnTo>
                    <a:pt x="21600" y="14657"/>
                  </a:lnTo>
                  <a:cubicBezTo>
                    <a:pt x="21600" y="14657"/>
                    <a:pt x="20851" y="14156"/>
                    <a:pt x="19678" y="13405"/>
                  </a:cubicBezTo>
                  <a:cubicBezTo>
                    <a:pt x="20005" y="12296"/>
                    <a:pt x="20130" y="11120"/>
                    <a:pt x="20016" y="993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88" name="Shape 34228">
              <a:extLst>
                <a:ext uri="{FF2B5EF4-FFF2-40B4-BE49-F238E27FC236}">
                  <a16:creationId xmlns:a16="http://schemas.microsoft.com/office/drawing/2014/main" id="{FEF7867C-4629-4498-A87B-7D6CFF871C5E}"/>
                </a:ext>
              </a:extLst>
            </p:cNvPr>
            <p:cNvSpPr/>
            <p:nvPr/>
          </p:nvSpPr>
          <p:spPr>
            <a:xfrm>
              <a:off x="9057539" y="5652197"/>
              <a:ext cx="565072" cy="64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90" y="0"/>
                  </a:moveTo>
                  <a:lnTo>
                    <a:pt x="0" y="14168"/>
                  </a:lnTo>
                  <a:lnTo>
                    <a:pt x="12187" y="21600"/>
                  </a:lnTo>
                  <a:lnTo>
                    <a:pt x="21600" y="9890"/>
                  </a:lnTo>
                  <a:lnTo>
                    <a:pt x="20767" y="5719"/>
                  </a:lnTo>
                  <a:lnTo>
                    <a:pt x="11390" y="0"/>
                  </a:lnTo>
                  <a:close/>
                  <a:moveTo>
                    <a:pt x="12641" y="5625"/>
                  </a:moveTo>
                  <a:lnTo>
                    <a:pt x="17079" y="8332"/>
                  </a:lnTo>
                  <a:lnTo>
                    <a:pt x="16765" y="8723"/>
                  </a:lnTo>
                  <a:lnTo>
                    <a:pt x="12326" y="6016"/>
                  </a:lnTo>
                  <a:lnTo>
                    <a:pt x="12641" y="5625"/>
                  </a:lnTo>
                  <a:close/>
                  <a:moveTo>
                    <a:pt x="7323" y="8127"/>
                  </a:moveTo>
                  <a:lnTo>
                    <a:pt x="16200" y="13540"/>
                  </a:lnTo>
                  <a:lnTo>
                    <a:pt x="15894" y="13920"/>
                  </a:lnTo>
                  <a:lnTo>
                    <a:pt x="7017" y="8506"/>
                  </a:lnTo>
                  <a:lnTo>
                    <a:pt x="7323" y="8127"/>
                  </a:lnTo>
                  <a:close/>
                  <a:moveTo>
                    <a:pt x="5778" y="10048"/>
                  </a:moveTo>
                  <a:lnTo>
                    <a:pt x="14655" y="15462"/>
                  </a:lnTo>
                  <a:lnTo>
                    <a:pt x="14340" y="15853"/>
                  </a:lnTo>
                  <a:lnTo>
                    <a:pt x="5463" y="10439"/>
                  </a:lnTo>
                  <a:lnTo>
                    <a:pt x="5778" y="10048"/>
                  </a:lnTo>
                  <a:close/>
                  <a:moveTo>
                    <a:pt x="4233" y="11970"/>
                  </a:moveTo>
                  <a:lnTo>
                    <a:pt x="8671" y="14677"/>
                  </a:lnTo>
                  <a:lnTo>
                    <a:pt x="8357" y="15068"/>
                  </a:lnTo>
                  <a:lnTo>
                    <a:pt x="3918" y="12361"/>
                  </a:lnTo>
                  <a:lnTo>
                    <a:pt x="4233" y="1197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89" name="Shape 34229">
              <a:extLst>
                <a:ext uri="{FF2B5EF4-FFF2-40B4-BE49-F238E27FC236}">
                  <a16:creationId xmlns:a16="http://schemas.microsoft.com/office/drawing/2014/main" id="{D41AB082-B708-4DA7-8CA5-61564BD75296}"/>
                </a:ext>
              </a:extLst>
            </p:cNvPr>
            <p:cNvSpPr/>
            <p:nvPr/>
          </p:nvSpPr>
          <p:spPr>
            <a:xfrm>
              <a:off x="14430703" y="5653180"/>
              <a:ext cx="678286" cy="609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217" extrusionOk="0">
                  <a:moveTo>
                    <a:pt x="16218" y="16859"/>
                  </a:moveTo>
                  <a:lnTo>
                    <a:pt x="3455" y="9002"/>
                  </a:lnTo>
                  <a:lnTo>
                    <a:pt x="7275" y="1347"/>
                  </a:lnTo>
                  <a:lnTo>
                    <a:pt x="20039" y="9205"/>
                  </a:lnTo>
                  <a:cubicBezTo>
                    <a:pt x="20039" y="9205"/>
                    <a:pt x="16218" y="16859"/>
                    <a:pt x="16218" y="16859"/>
                  </a:cubicBezTo>
                  <a:close/>
                  <a:moveTo>
                    <a:pt x="20627" y="8027"/>
                  </a:moveTo>
                  <a:lnTo>
                    <a:pt x="7863" y="170"/>
                  </a:lnTo>
                  <a:cubicBezTo>
                    <a:pt x="7275" y="-192"/>
                    <a:pt x="6536" y="43"/>
                    <a:pt x="6211" y="693"/>
                  </a:cubicBezTo>
                  <a:cubicBezTo>
                    <a:pt x="6211" y="693"/>
                    <a:pt x="1803" y="9525"/>
                    <a:pt x="1814" y="9531"/>
                  </a:cubicBezTo>
                  <a:lnTo>
                    <a:pt x="16683" y="18684"/>
                  </a:lnTo>
                  <a:cubicBezTo>
                    <a:pt x="16694" y="18691"/>
                    <a:pt x="21103" y="9860"/>
                    <a:pt x="21103" y="9860"/>
                  </a:cubicBezTo>
                  <a:cubicBezTo>
                    <a:pt x="21427" y="9210"/>
                    <a:pt x="21214" y="8389"/>
                    <a:pt x="20627" y="8027"/>
                  </a:cubicBezTo>
                  <a:close/>
                  <a:moveTo>
                    <a:pt x="15519" y="21047"/>
                  </a:moveTo>
                  <a:lnTo>
                    <a:pt x="628" y="11880"/>
                  </a:lnTo>
                  <a:cubicBezTo>
                    <a:pt x="40" y="11518"/>
                    <a:pt x="-173" y="10698"/>
                    <a:pt x="152" y="10047"/>
                  </a:cubicBezTo>
                  <a:lnTo>
                    <a:pt x="446" y="9459"/>
                  </a:lnTo>
                  <a:lnTo>
                    <a:pt x="7359" y="13714"/>
                  </a:lnTo>
                  <a:lnTo>
                    <a:pt x="7065" y="14303"/>
                  </a:lnTo>
                  <a:lnTo>
                    <a:pt x="10256" y="16268"/>
                  </a:lnTo>
                  <a:lnTo>
                    <a:pt x="10550" y="15679"/>
                  </a:lnTo>
                  <a:lnTo>
                    <a:pt x="17464" y="19935"/>
                  </a:lnTo>
                  <a:lnTo>
                    <a:pt x="17170" y="20524"/>
                  </a:lnTo>
                  <a:cubicBezTo>
                    <a:pt x="16846" y="21174"/>
                    <a:pt x="16106" y="21408"/>
                    <a:pt x="15519" y="21047"/>
                  </a:cubicBezTo>
                  <a:cubicBezTo>
                    <a:pt x="15519" y="21047"/>
                    <a:pt x="15519" y="21047"/>
                    <a:pt x="15519" y="2104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90" name="Shape 34230">
              <a:extLst>
                <a:ext uri="{FF2B5EF4-FFF2-40B4-BE49-F238E27FC236}">
                  <a16:creationId xmlns:a16="http://schemas.microsoft.com/office/drawing/2014/main" id="{7FF50083-1786-4165-837A-3B8DCDAFE93D}"/>
                </a:ext>
              </a:extLst>
            </p:cNvPr>
            <p:cNvSpPr/>
            <p:nvPr/>
          </p:nvSpPr>
          <p:spPr>
            <a:xfrm>
              <a:off x="14217720" y="6775957"/>
              <a:ext cx="333440" cy="666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4050"/>
                  </a:moveTo>
                  <a:lnTo>
                    <a:pt x="1618" y="4050"/>
                  </a:lnTo>
                  <a:lnTo>
                    <a:pt x="1618" y="17550"/>
                  </a:lnTo>
                  <a:lnTo>
                    <a:pt x="20250" y="17550"/>
                  </a:lnTo>
                  <a:lnTo>
                    <a:pt x="20250" y="4050"/>
                  </a:lnTo>
                  <a:close/>
                  <a:moveTo>
                    <a:pt x="14175" y="2025"/>
                  </a:moveTo>
                  <a:lnTo>
                    <a:pt x="7425" y="2025"/>
                  </a:lnTo>
                  <a:cubicBezTo>
                    <a:pt x="7052" y="2025"/>
                    <a:pt x="6750" y="2176"/>
                    <a:pt x="6750" y="2363"/>
                  </a:cubicBezTo>
                  <a:cubicBezTo>
                    <a:pt x="6750" y="2549"/>
                    <a:pt x="7052" y="2700"/>
                    <a:pt x="7425" y="2700"/>
                  </a:cubicBezTo>
                  <a:lnTo>
                    <a:pt x="14175" y="2700"/>
                  </a:lnTo>
                  <a:cubicBezTo>
                    <a:pt x="14548" y="2700"/>
                    <a:pt x="14850" y="2549"/>
                    <a:pt x="14850" y="2363"/>
                  </a:cubicBezTo>
                  <a:cubicBezTo>
                    <a:pt x="14850" y="2176"/>
                    <a:pt x="14548" y="2025"/>
                    <a:pt x="14175" y="2025"/>
                  </a:cubicBezTo>
                  <a:close/>
                  <a:moveTo>
                    <a:pt x="11475" y="20250"/>
                  </a:moveTo>
                  <a:cubicBezTo>
                    <a:pt x="12593" y="20250"/>
                    <a:pt x="13500" y="19797"/>
                    <a:pt x="13500" y="19238"/>
                  </a:cubicBezTo>
                  <a:cubicBezTo>
                    <a:pt x="13500" y="18678"/>
                    <a:pt x="12593" y="18225"/>
                    <a:pt x="11475" y="18225"/>
                  </a:cubicBezTo>
                  <a:cubicBezTo>
                    <a:pt x="10357" y="18225"/>
                    <a:pt x="9450" y="18678"/>
                    <a:pt x="9450" y="19238"/>
                  </a:cubicBezTo>
                  <a:cubicBezTo>
                    <a:pt x="9450" y="19797"/>
                    <a:pt x="10357" y="20250"/>
                    <a:pt x="11475" y="20250"/>
                  </a:cubicBezTo>
                  <a:close/>
                  <a:moveTo>
                    <a:pt x="18900" y="21600"/>
                  </a:moveTo>
                  <a:lnTo>
                    <a:pt x="2700" y="21600"/>
                  </a:lnTo>
                  <a:cubicBezTo>
                    <a:pt x="1954" y="21600"/>
                    <a:pt x="1279" y="21449"/>
                    <a:pt x="791" y="21205"/>
                  </a:cubicBezTo>
                  <a:cubicBezTo>
                    <a:pt x="302" y="20960"/>
                    <a:pt x="0" y="20623"/>
                    <a:pt x="0" y="20250"/>
                  </a:cubicBezTo>
                  <a:lnTo>
                    <a:pt x="0" y="1350"/>
                  </a:lnTo>
                  <a:cubicBezTo>
                    <a:pt x="0" y="977"/>
                    <a:pt x="302" y="640"/>
                    <a:pt x="791" y="395"/>
                  </a:cubicBezTo>
                  <a:cubicBezTo>
                    <a:pt x="1279" y="151"/>
                    <a:pt x="1954" y="0"/>
                    <a:pt x="2700" y="0"/>
                  </a:cubicBezTo>
                  <a:lnTo>
                    <a:pt x="18900" y="0"/>
                  </a:lnTo>
                  <a:cubicBezTo>
                    <a:pt x="19646" y="0"/>
                    <a:pt x="20321" y="151"/>
                    <a:pt x="20809" y="395"/>
                  </a:cubicBezTo>
                  <a:cubicBezTo>
                    <a:pt x="21298" y="640"/>
                    <a:pt x="21600" y="977"/>
                    <a:pt x="21600" y="1350"/>
                  </a:cubicBezTo>
                  <a:lnTo>
                    <a:pt x="21600" y="20250"/>
                  </a:lnTo>
                  <a:cubicBezTo>
                    <a:pt x="21600" y="20623"/>
                    <a:pt x="21298" y="20960"/>
                    <a:pt x="20809" y="21205"/>
                  </a:cubicBezTo>
                  <a:cubicBezTo>
                    <a:pt x="20321" y="21449"/>
                    <a:pt x="19646" y="21600"/>
                    <a:pt x="1890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91" name="Shape 34231">
              <a:extLst>
                <a:ext uri="{FF2B5EF4-FFF2-40B4-BE49-F238E27FC236}">
                  <a16:creationId xmlns:a16="http://schemas.microsoft.com/office/drawing/2014/main" id="{B57E7F0F-4B98-4844-8D74-BD3F945D1727}"/>
                </a:ext>
              </a:extLst>
            </p:cNvPr>
            <p:cNvSpPr/>
            <p:nvPr/>
          </p:nvSpPr>
          <p:spPr>
            <a:xfrm>
              <a:off x="12484545" y="3228311"/>
              <a:ext cx="428100" cy="34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59"/>
                  </a:moveTo>
                  <a:cubicBezTo>
                    <a:pt x="20805" y="2994"/>
                    <a:pt x="19949" y="3285"/>
                    <a:pt x="19055" y="3417"/>
                  </a:cubicBezTo>
                  <a:cubicBezTo>
                    <a:pt x="19968" y="2742"/>
                    <a:pt x="20672" y="1676"/>
                    <a:pt x="21003" y="401"/>
                  </a:cubicBezTo>
                  <a:cubicBezTo>
                    <a:pt x="20147" y="1026"/>
                    <a:pt x="19198" y="1478"/>
                    <a:pt x="18187" y="1722"/>
                  </a:cubicBezTo>
                  <a:cubicBezTo>
                    <a:pt x="17379" y="665"/>
                    <a:pt x="16228" y="0"/>
                    <a:pt x="14953" y="0"/>
                  </a:cubicBezTo>
                  <a:cubicBezTo>
                    <a:pt x="12506" y="0"/>
                    <a:pt x="10524" y="2441"/>
                    <a:pt x="10524" y="5454"/>
                  </a:cubicBezTo>
                  <a:cubicBezTo>
                    <a:pt x="10524" y="5881"/>
                    <a:pt x="10561" y="6298"/>
                    <a:pt x="10637" y="6694"/>
                  </a:cubicBezTo>
                  <a:cubicBezTo>
                    <a:pt x="6954" y="6468"/>
                    <a:pt x="3689" y="4296"/>
                    <a:pt x="1504" y="998"/>
                  </a:cubicBezTo>
                  <a:cubicBezTo>
                    <a:pt x="1122" y="1806"/>
                    <a:pt x="903" y="2742"/>
                    <a:pt x="903" y="3739"/>
                  </a:cubicBezTo>
                  <a:cubicBezTo>
                    <a:pt x="903" y="5631"/>
                    <a:pt x="1686" y="7302"/>
                    <a:pt x="2875" y="8279"/>
                  </a:cubicBezTo>
                  <a:cubicBezTo>
                    <a:pt x="2149" y="8248"/>
                    <a:pt x="1466" y="8005"/>
                    <a:pt x="868" y="7599"/>
                  </a:cubicBezTo>
                  <a:cubicBezTo>
                    <a:pt x="868" y="7618"/>
                    <a:pt x="868" y="7641"/>
                    <a:pt x="868" y="7666"/>
                  </a:cubicBezTo>
                  <a:cubicBezTo>
                    <a:pt x="868" y="10307"/>
                    <a:pt x="2395" y="12512"/>
                    <a:pt x="4423" y="13011"/>
                  </a:cubicBezTo>
                  <a:cubicBezTo>
                    <a:pt x="4051" y="13134"/>
                    <a:pt x="3658" y="13201"/>
                    <a:pt x="3255" y="13201"/>
                  </a:cubicBezTo>
                  <a:cubicBezTo>
                    <a:pt x="2970" y="13201"/>
                    <a:pt x="2691" y="13168"/>
                    <a:pt x="2420" y="13106"/>
                  </a:cubicBezTo>
                  <a:cubicBezTo>
                    <a:pt x="2983" y="15270"/>
                    <a:pt x="4621" y="16846"/>
                    <a:pt x="6561" y="16890"/>
                  </a:cubicBezTo>
                  <a:cubicBezTo>
                    <a:pt x="5042" y="18353"/>
                    <a:pt x="3134" y="19225"/>
                    <a:pt x="1056" y="19225"/>
                  </a:cubicBezTo>
                  <a:cubicBezTo>
                    <a:pt x="700" y="19225"/>
                    <a:pt x="347" y="19197"/>
                    <a:pt x="0" y="19149"/>
                  </a:cubicBezTo>
                  <a:cubicBezTo>
                    <a:pt x="1963" y="20695"/>
                    <a:pt x="4290" y="21600"/>
                    <a:pt x="6791" y="21600"/>
                  </a:cubicBezTo>
                  <a:cubicBezTo>
                    <a:pt x="14943" y="21600"/>
                    <a:pt x="19401" y="13291"/>
                    <a:pt x="19401" y="6084"/>
                  </a:cubicBezTo>
                  <a:cubicBezTo>
                    <a:pt x="19401" y="5851"/>
                    <a:pt x="19396" y="5613"/>
                    <a:pt x="19388" y="5380"/>
                  </a:cubicBezTo>
                  <a:cubicBezTo>
                    <a:pt x="20253" y="4614"/>
                    <a:pt x="21005" y="3652"/>
                    <a:pt x="21600" y="2559"/>
                  </a:cubicBezTo>
                  <a:cubicBezTo>
                    <a:pt x="21600" y="2559"/>
                    <a:pt x="21600" y="2559"/>
                    <a:pt x="21600" y="255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92" name="Shape 34232">
              <a:extLst>
                <a:ext uri="{FF2B5EF4-FFF2-40B4-BE49-F238E27FC236}">
                  <a16:creationId xmlns:a16="http://schemas.microsoft.com/office/drawing/2014/main" id="{B2370462-981B-4587-B6E3-63C069E69DA6}"/>
                </a:ext>
              </a:extLst>
            </p:cNvPr>
            <p:cNvSpPr/>
            <p:nvPr/>
          </p:nvSpPr>
          <p:spPr>
            <a:xfrm>
              <a:off x="11791096" y="11232556"/>
              <a:ext cx="130464" cy="279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62" y="21600"/>
                  </a:moveTo>
                  <a:lnTo>
                    <a:pt x="4786" y="21600"/>
                  </a:lnTo>
                  <a:lnTo>
                    <a:pt x="4786" y="10800"/>
                  </a:lnTo>
                  <a:lnTo>
                    <a:pt x="0" y="10800"/>
                  </a:lnTo>
                  <a:lnTo>
                    <a:pt x="0" y="7077"/>
                  </a:lnTo>
                  <a:lnTo>
                    <a:pt x="4786" y="7077"/>
                  </a:lnTo>
                  <a:lnTo>
                    <a:pt x="4786" y="4842"/>
                  </a:lnTo>
                  <a:cubicBezTo>
                    <a:pt x="4786" y="1806"/>
                    <a:pt x="7489" y="0"/>
                    <a:pt x="15162" y="0"/>
                  </a:cubicBezTo>
                  <a:lnTo>
                    <a:pt x="21552" y="0"/>
                  </a:lnTo>
                  <a:lnTo>
                    <a:pt x="21552" y="3723"/>
                  </a:lnTo>
                  <a:lnTo>
                    <a:pt x="17560" y="3723"/>
                  </a:lnTo>
                  <a:cubicBezTo>
                    <a:pt x="14572" y="3723"/>
                    <a:pt x="14372" y="4243"/>
                    <a:pt x="14372" y="5214"/>
                  </a:cubicBezTo>
                  <a:lnTo>
                    <a:pt x="14362" y="7077"/>
                  </a:lnTo>
                  <a:lnTo>
                    <a:pt x="21600" y="7077"/>
                  </a:lnTo>
                  <a:lnTo>
                    <a:pt x="20752" y="10800"/>
                  </a:lnTo>
                  <a:lnTo>
                    <a:pt x="14362" y="10800"/>
                  </a:lnTo>
                  <a:cubicBezTo>
                    <a:pt x="14362" y="10800"/>
                    <a:pt x="14362" y="21600"/>
                    <a:pt x="14362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93" name="Shape 34233">
              <a:extLst>
                <a:ext uri="{FF2B5EF4-FFF2-40B4-BE49-F238E27FC236}">
                  <a16:creationId xmlns:a16="http://schemas.microsoft.com/office/drawing/2014/main" id="{278FADA1-0A1D-4284-BA00-ED8C7BD44D50}"/>
                </a:ext>
              </a:extLst>
            </p:cNvPr>
            <p:cNvSpPr/>
            <p:nvPr/>
          </p:nvSpPr>
          <p:spPr>
            <a:xfrm>
              <a:off x="11084739" y="4570184"/>
              <a:ext cx="304442" cy="39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287" extrusionOk="0">
                  <a:moveTo>
                    <a:pt x="8719" y="13902"/>
                  </a:moveTo>
                  <a:cubicBezTo>
                    <a:pt x="8086" y="16090"/>
                    <a:pt x="7465" y="18199"/>
                    <a:pt x="6111" y="19862"/>
                  </a:cubicBezTo>
                  <a:cubicBezTo>
                    <a:pt x="5699" y="20370"/>
                    <a:pt x="5281" y="21012"/>
                    <a:pt x="4573" y="21287"/>
                  </a:cubicBezTo>
                  <a:cubicBezTo>
                    <a:pt x="3525" y="17039"/>
                    <a:pt x="5712" y="13464"/>
                    <a:pt x="6579" y="9893"/>
                  </a:cubicBezTo>
                  <a:cubicBezTo>
                    <a:pt x="5475" y="8121"/>
                    <a:pt x="6162" y="5116"/>
                    <a:pt x="8519" y="4777"/>
                  </a:cubicBezTo>
                  <a:cubicBezTo>
                    <a:pt x="11938" y="4282"/>
                    <a:pt x="11037" y="7536"/>
                    <a:pt x="10457" y="9049"/>
                  </a:cubicBezTo>
                  <a:cubicBezTo>
                    <a:pt x="10139" y="9877"/>
                    <a:pt x="9566" y="10671"/>
                    <a:pt x="9654" y="11581"/>
                  </a:cubicBezTo>
                  <a:cubicBezTo>
                    <a:pt x="9843" y="13499"/>
                    <a:pt x="12902" y="13622"/>
                    <a:pt x="14467" y="12636"/>
                  </a:cubicBezTo>
                  <a:cubicBezTo>
                    <a:pt x="16713" y="11223"/>
                    <a:pt x="17361" y="8494"/>
                    <a:pt x="17144" y="6253"/>
                  </a:cubicBezTo>
                  <a:cubicBezTo>
                    <a:pt x="16810" y="2840"/>
                    <a:pt x="11909" y="1143"/>
                    <a:pt x="7583" y="2508"/>
                  </a:cubicBezTo>
                  <a:cubicBezTo>
                    <a:pt x="5355" y="3211"/>
                    <a:pt x="3329" y="4827"/>
                    <a:pt x="3035" y="7202"/>
                  </a:cubicBezTo>
                  <a:cubicBezTo>
                    <a:pt x="2881" y="8453"/>
                    <a:pt x="3214" y="9451"/>
                    <a:pt x="3838" y="10156"/>
                  </a:cubicBezTo>
                  <a:cubicBezTo>
                    <a:pt x="3933" y="10263"/>
                    <a:pt x="4258" y="10453"/>
                    <a:pt x="4305" y="10738"/>
                  </a:cubicBezTo>
                  <a:cubicBezTo>
                    <a:pt x="4403" y="11316"/>
                    <a:pt x="3968" y="11940"/>
                    <a:pt x="3570" y="12371"/>
                  </a:cubicBezTo>
                  <a:cubicBezTo>
                    <a:pt x="1354" y="11867"/>
                    <a:pt x="210" y="10298"/>
                    <a:pt x="26" y="8311"/>
                  </a:cubicBezTo>
                  <a:cubicBezTo>
                    <a:pt x="-390" y="3790"/>
                    <a:pt x="4313" y="350"/>
                    <a:pt x="9854" y="29"/>
                  </a:cubicBezTo>
                  <a:cubicBezTo>
                    <a:pt x="15764" y="-313"/>
                    <a:pt x="20453" y="2380"/>
                    <a:pt x="20886" y="6306"/>
                  </a:cubicBezTo>
                  <a:cubicBezTo>
                    <a:pt x="21210" y="9225"/>
                    <a:pt x="19897" y="12163"/>
                    <a:pt x="17812" y="13743"/>
                  </a:cubicBezTo>
                  <a:cubicBezTo>
                    <a:pt x="16244" y="14931"/>
                    <a:pt x="12913" y="16092"/>
                    <a:pt x="10190" y="14957"/>
                  </a:cubicBezTo>
                  <a:cubicBezTo>
                    <a:pt x="9585" y="14704"/>
                    <a:pt x="9318" y="14397"/>
                    <a:pt x="8719" y="1390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94" name="Shape 34234">
              <a:extLst>
                <a:ext uri="{FF2B5EF4-FFF2-40B4-BE49-F238E27FC236}">
                  <a16:creationId xmlns:a16="http://schemas.microsoft.com/office/drawing/2014/main" id="{129312CF-2F07-41F8-B2A6-A75AB6886578}"/>
                </a:ext>
              </a:extLst>
            </p:cNvPr>
            <p:cNvSpPr/>
            <p:nvPr/>
          </p:nvSpPr>
          <p:spPr>
            <a:xfrm>
              <a:off x="10710090" y="4258444"/>
              <a:ext cx="419088" cy="39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95" name="Shape 34235">
              <a:extLst>
                <a:ext uri="{FF2B5EF4-FFF2-40B4-BE49-F238E27FC236}">
                  <a16:creationId xmlns:a16="http://schemas.microsoft.com/office/drawing/2014/main" id="{31EAE1A6-14DB-4BD9-A565-3964F686EA6D}"/>
                </a:ext>
              </a:extLst>
            </p:cNvPr>
            <p:cNvSpPr/>
            <p:nvPr/>
          </p:nvSpPr>
          <p:spPr>
            <a:xfrm>
              <a:off x="9790862" y="4363012"/>
              <a:ext cx="428100" cy="34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59"/>
                  </a:moveTo>
                  <a:cubicBezTo>
                    <a:pt x="20805" y="2994"/>
                    <a:pt x="19949" y="3285"/>
                    <a:pt x="19055" y="3417"/>
                  </a:cubicBezTo>
                  <a:cubicBezTo>
                    <a:pt x="19968" y="2742"/>
                    <a:pt x="20672" y="1676"/>
                    <a:pt x="21003" y="401"/>
                  </a:cubicBezTo>
                  <a:cubicBezTo>
                    <a:pt x="20147" y="1026"/>
                    <a:pt x="19198" y="1478"/>
                    <a:pt x="18187" y="1722"/>
                  </a:cubicBezTo>
                  <a:cubicBezTo>
                    <a:pt x="17379" y="665"/>
                    <a:pt x="16228" y="0"/>
                    <a:pt x="14953" y="0"/>
                  </a:cubicBezTo>
                  <a:cubicBezTo>
                    <a:pt x="12506" y="0"/>
                    <a:pt x="10524" y="2441"/>
                    <a:pt x="10524" y="5454"/>
                  </a:cubicBezTo>
                  <a:cubicBezTo>
                    <a:pt x="10524" y="5881"/>
                    <a:pt x="10561" y="6298"/>
                    <a:pt x="10637" y="6694"/>
                  </a:cubicBezTo>
                  <a:cubicBezTo>
                    <a:pt x="6954" y="6468"/>
                    <a:pt x="3689" y="4296"/>
                    <a:pt x="1504" y="998"/>
                  </a:cubicBezTo>
                  <a:cubicBezTo>
                    <a:pt x="1122" y="1806"/>
                    <a:pt x="903" y="2742"/>
                    <a:pt x="903" y="3739"/>
                  </a:cubicBezTo>
                  <a:cubicBezTo>
                    <a:pt x="903" y="5631"/>
                    <a:pt x="1686" y="7302"/>
                    <a:pt x="2875" y="8279"/>
                  </a:cubicBezTo>
                  <a:cubicBezTo>
                    <a:pt x="2149" y="8248"/>
                    <a:pt x="1466" y="8005"/>
                    <a:pt x="868" y="7599"/>
                  </a:cubicBezTo>
                  <a:cubicBezTo>
                    <a:pt x="868" y="7618"/>
                    <a:pt x="868" y="7641"/>
                    <a:pt x="868" y="7666"/>
                  </a:cubicBezTo>
                  <a:cubicBezTo>
                    <a:pt x="868" y="10307"/>
                    <a:pt x="2395" y="12512"/>
                    <a:pt x="4423" y="13011"/>
                  </a:cubicBezTo>
                  <a:cubicBezTo>
                    <a:pt x="4051" y="13134"/>
                    <a:pt x="3658" y="13201"/>
                    <a:pt x="3255" y="13201"/>
                  </a:cubicBezTo>
                  <a:cubicBezTo>
                    <a:pt x="2970" y="13201"/>
                    <a:pt x="2691" y="13168"/>
                    <a:pt x="2420" y="13106"/>
                  </a:cubicBezTo>
                  <a:cubicBezTo>
                    <a:pt x="2983" y="15270"/>
                    <a:pt x="4621" y="16846"/>
                    <a:pt x="6561" y="16890"/>
                  </a:cubicBezTo>
                  <a:cubicBezTo>
                    <a:pt x="5042" y="18353"/>
                    <a:pt x="3134" y="19225"/>
                    <a:pt x="1056" y="19225"/>
                  </a:cubicBezTo>
                  <a:cubicBezTo>
                    <a:pt x="700" y="19225"/>
                    <a:pt x="347" y="19197"/>
                    <a:pt x="0" y="19149"/>
                  </a:cubicBezTo>
                  <a:cubicBezTo>
                    <a:pt x="1963" y="20695"/>
                    <a:pt x="4290" y="21600"/>
                    <a:pt x="6791" y="21600"/>
                  </a:cubicBezTo>
                  <a:cubicBezTo>
                    <a:pt x="14943" y="21600"/>
                    <a:pt x="19401" y="13291"/>
                    <a:pt x="19401" y="6084"/>
                  </a:cubicBezTo>
                  <a:cubicBezTo>
                    <a:pt x="19401" y="5851"/>
                    <a:pt x="19396" y="5613"/>
                    <a:pt x="19388" y="5380"/>
                  </a:cubicBezTo>
                  <a:cubicBezTo>
                    <a:pt x="20253" y="4614"/>
                    <a:pt x="21005" y="3652"/>
                    <a:pt x="21600" y="2559"/>
                  </a:cubicBezTo>
                  <a:cubicBezTo>
                    <a:pt x="21600" y="2559"/>
                    <a:pt x="21600" y="2559"/>
                    <a:pt x="21600" y="255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96" name="Shape 34236">
              <a:extLst>
                <a:ext uri="{FF2B5EF4-FFF2-40B4-BE49-F238E27FC236}">
                  <a16:creationId xmlns:a16="http://schemas.microsoft.com/office/drawing/2014/main" id="{79DECB4B-395B-4FC4-A9D0-BB9A25B18CB3}"/>
                </a:ext>
              </a:extLst>
            </p:cNvPr>
            <p:cNvSpPr/>
            <p:nvPr/>
          </p:nvSpPr>
          <p:spPr>
            <a:xfrm>
              <a:off x="12210021" y="7840631"/>
              <a:ext cx="346528" cy="281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59"/>
                  </a:moveTo>
                  <a:cubicBezTo>
                    <a:pt x="20805" y="2994"/>
                    <a:pt x="19949" y="3285"/>
                    <a:pt x="19055" y="3417"/>
                  </a:cubicBezTo>
                  <a:cubicBezTo>
                    <a:pt x="19968" y="2742"/>
                    <a:pt x="20672" y="1676"/>
                    <a:pt x="21003" y="401"/>
                  </a:cubicBezTo>
                  <a:cubicBezTo>
                    <a:pt x="20147" y="1026"/>
                    <a:pt x="19198" y="1478"/>
                    <a:pt x="18187" y="1722"/>
                  </a:cubicBezTo>
                  <a:cubicBezTo>
                    <a:pt x="17379" y="665"/>
                    <a:pt x="16228" y="0"/>
                    <a:pt x="14953" y="0"/>
                  </a:cubicBezTo>
                  <a:cubicBezTo>
                    <a:pt x="12506" y="0"/>
                    <a:pt x="10524" y="2441"/>
                    <a:pt x="10524" y="5454"/>
                  </a:cubicBezTo>
                  <a:cubicBezTo>
                    <a:pt x="10524" y="5881"/>
                    <a:pt x="10561" y="6298"/>
                    <a:pt x="10637" y="6694"/>
                  </a:cubicBezTo>
                  <a:cubicBezTo>
                    <a:pt x="6954" y="6468"/>
                    <a:pt x="3689" y="4296"/>
                    <a:pt x="1504" y="998"/>
                  </a:cubicBezTo>
                  <a:cubicBezTo>
                    <a:pt x="1122" y="1806"/>
                    <a:pt x="903" y="2742"/>
                    <a:pt x="903" y="3739"/>
                  </a:cubicBezTo>
                  <a:cubicBezTo>
                    <a:pt x="903" y="5631"/>
                    <a:pt x="1686" y="7302"/>
                    <a:pt x="2875" y="8279"/>
                  </a:cubicBezTo>
                  <a:cubicBezTo>
                    <a:pt x="2149" y="8248"/>
                    <a:pt x="1466" y="8005"/>
                    <a:pt x="868" y="7599"/>
                  </a:cubicBezTo>
                  <a:cubicBezTo>
                    <a:pt x="868" y="7618"/>
                    <a:pt x="868" y="7641"/>
                    <a:pt x="868" y="7666"/>
                  </a:cubicBezTo>
                  <a:cubicBezTo>
                    <a:pt x="868" y="10307"/>
                    <a:pt x="2395" y="12512"/>
                    <a:pt x="4423" y="13011"/>
                  </a:cubicBezTo>
                  <a:cubicBezTo>
                    <a:pt x="4051" y="13134"/>
                    <a:pt x="3658" y="13201"/>
                    <a:pt x="3255" y="13201"/>
                  </a:cubicBezTo>
                  <a:cubicBezTo>
                    <a:pt x="2970" y="13201"/>
                    <a:pt x="2691" y="13168"/>
                    <a:pt x="2420" y="13106"/>
                  </a:cubicBezTo>
                  <a:cubicBezTo>
                    <a:pt x="2983" y="15270"/>
                    <a:pt x="4621" y="16846"/>
                    <a:pt x="6561" y="16890"/>
                  </a:cubicBezTo>
                  <a:cubicBezTo>
                    <a:pt x="5042" y="18353"/>
                    <a:pt x="3134" y="19225"/>
                    <a:pt x="1056" y="19225"/>
                  </a:cubicBezTo>
                  <a:cubicBezTo>
                    <a:pt x="700" y="19225"/>
                    <a:pt x="347" y="19197"/>
                    <a:pt x="0" y="19149"/>
                  </a:cubicBezTo>
                  <a:cubicBezTo>
                    <a:pt x="1963" y="20695"/>
                    <a:pt x="4290" y="21600"/>
                    <a:pt x="6791" y="21600"/>
                  </a:cubicBezTo>
                  <a:cubicBezTo>
                    <a:pt x="14943" y="21600"/>
                    <a:pt x="19401" y="13291"/>
                    <a:pt x="19401" y="6084"/>
                  </a:cubicBezTo>
                  <a:cubicBezTo>
                    <a:pt x="19401" y="5851"/>
                    <a:pt x="19396" y="5613"/>
                    <a:pt x="19388" y="5380"/>
                  </a:cubicBezTo>
                  <a:cubicBezTo>
                    <a:pt x="20253" y="4614"/>
                    <a:pt x="21005" y="3652"/>
                    <a:pt x="21600" y="2559"/>
                  </a:cubicBezTo>
                  <a:cubicBezTo>
                    <a:pt x="21600" y="2559"/>
                    <a:pt x="21600" y="2559"/>
                    <a:pt x="21600" y="255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97" name="Shape 34237">
              <a:extLst>
                <a:ext uri="{FF2B5EF4-FFF2-40B4-BE49-F238E27FC236}">
                  <a16:creationId xmlns:a16="http://schemas.microsoft.com/office/drawing/2014/main" id="{9F27292D-6A6E-4807-9DBB-D632B8AD9857}"/>
                </a:ext>
              </a:extLst>
            </p:cNvPr>
            <p:cNvSpPr/>
            <p:nvPr/>
          </p:nvSpPr>
          <p:spPr>
            <a:xfrm>
              <a:off x="11135547" y="9214788"/>
              <a:ext cx="163854" cy="3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62" y="21600"/>
                  </a:moveTo>
                  <a:lnTo>
                    <a:pt x="4786" y="21600"/>
                  </a:lnTo>
                  <a:lnTo>
                    <a:pt x="4786" y="10800"/>
                  </a:lnTo>
                  <a:lnTo>
                    <a:pt x="0" y="10800"/>
                  </a:lnTo>
                  <a:lnTo>
                    <a:pt x="0" y="7077"/>
                  </a:lnTo>
                  <a:lnTo>
                    <a:pt x="4786" y="7077"/>
                  </a:lnTo>
                  <a:lnTo>
                    <a:pt x="4786" y="4842"/>
                  </a:lnTo>
                  <a:cubicBezTo>
                    <a:pt x="4786" y="1806"/>
                    <a:pt x="7489" y="0"/>
                    <a:pt x="15162" y="0"/>
                  </a:cubicBezTo>
                  <a:lnTo>
                    <a:pt x="21552" y="0"/>
                  </a:lnTo>
                  <a:lnTo>
                    <a:pt x="21552" y="3723"/>
                  </a:lnTo>
                  <a:lnTo>
                    <a:pt x="17560" y="3723"/>
                  </a:lnTo>
                  <a:cubicBezTo>
                    <a:pt x="14572" y="3723"/>
                    <a:pt x="14372" y="4243"/>
                    <a:pt x="14372" y="5214"/>
                  </a:cubicBezTo>
                  <a:lnTo>
                    <a:pt x="14362" y="7077"/>
                  </a:lnTo>
                  <a:lnTo>
                    <a:pt x="21600" y="7077"/>
                  </a:lnTo>
                  <a:lnTo>
                    <a:pt x="20752" y="10800"/>
                  </a:lnTo>
                  <a:lnTo>
                    <a:pt x="14362" y="10800"/>
                  </a:lnTo>
                  <a:cubicBezTo>
                    <a:pt x="14362" y="10800"/>
                    <a:pt x="14362" y="21600"/>
                    <a:pt x="14362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98" name="Shape 34238">
              <a:extLst>
                <a:ext uri="{FF2B5EF4-FFF2-40B4-BE49-F238E27FC236}">
                  <a16:creationId xmlns:a16="http://schemas.microsoft.com/office/drawing/2014/main" id="{4C710D6D-F632-4D6F-982F-93C8BE9E4351}"/>
                </a:ext>
              </a:extLst>
            </p:cNvPr>
            <p:cNvSpPr/>
            <p:nvPr/>
          </p:nvSpPr>
          <p:spPr>
            <a:xfrm>
              <a:off x="13971261" y="7721068"/>
              <a:ext cx="163854" cy="3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62" y="21600"/>
                  </a:moveTo>
                  <a:lnTo>
                    <a:pt x="4786" y="21600"/>
                  </a:lnTo>
                  <a:lnTo>
                    <a:pt x="4786" y="10800"/>
                  </a:lnTo>
                  <a:lnTo>
                    <a:pt x="0" y="10800"/>
                  </a:lnTo>
                  <a:lnTo>
                    <a:pt x="0" y="7077"/>
                  </a:lnTo>
                  <a:lnTo>
                    <a:pt x="4786" y="7077"/>
                  </a:lnTo>
                  <a:lnTo>
                    <a:pt x="4786" y="4842"/>
                  </a:lnTo>
                  <a:cubicBezTo>
                    <a:pt x="4786" y="1806"/>
                    <a:pt x="7489" y="0"/>
                    <a:pt x="15162" y="0"/>
                  </a:cubicBezTo>
                  <a:lnTo>
                    <a:pt x="21552" y="0"/>
                  </a:lnTo>
                  <a:lnTo>
                    <a:pt x="21552" y="3723"/>
                  </a:lnTo>
                  <a:lnTo>
                    <a:pt x="17560" y="3723"/>
                  </a:lnTo>
                  <a:cubicBezTo>
                    <a:pt x="14572" y="3723"/>
                    <a:pt x="14372" y="4243"/>
                    <a:pt x="14372" y="5214"/>
                  </a:cubicBezTo>
                  <a:lnTo>
                    <a:pt x="14362" y="7077"/>
                  </a:lnTo>
                  <a:lnTo>
                    <a:pt x="21600" y="7077"/>
                  </a:lnTo>
                  <a:lnTo>
                    <a:pt x="20752" y="10800"/>
                  </a:lnTo>
                  <a:lnTo>
                    <a:pt x="14362" y="10800"/>
                  </a:lnTo>
                  <a:cubicBezTo>
                    <a:pt x="14362" y="10800"/>
                    <a:pt x="14362" y="21600"/>
                    <a:pt x="14362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99" name="Shape 34239">
              <a:extLst>
                <a:ext uri="{FF2B5EF4-FFF2-40B4-BE49-F238E27FC236}">
                  <a16:creationId xmlns:a16="http://schemas.microsoft.com/office/drawing/2014/main" id="{9E762E06-C0A9-467C-AE94-818769FADD49}"/>
                </a:ext>
              </a:extLst>
            </p:cNvPr>
            <p:cNvSpPr/>
            <p:nvPr/>
          </p:nvSpPr>
          <p:spPr>
            <a:xfrm>
              <a:off x="13086555" y="5888971"/>
              <a:ext cx="304442" cy="392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287" extrusionOk="0">
                  <a:moveTo>
                    <a:pt x="8719" y="13902"/>
                  </a:moveTo>
                  <a:cubicBezTo>
                    <a:pt x="8086" y="16090"/>
                    <a:pt x="7465" y="18199"/>
                    <a:pt x="6111" y="19862"/>
                  </a:cubicBezTo>
                  <a:cubicBezTo>
                    <a:pt x="5699" y="20370"/>
                    <a:pt x="5281" y="21012"/>
                    <a:pt x="4573" y="21287"/>
                  </a:cubicBezTo>
                  <a:cubicBezTo>
                    <a:pt x="3525" y="17039"/>
                    <a:pt x="5712" y="13464"/>
                    <a:pt x="6579" y="9893"/>
                  </a:cubicBezTo>
                  <a:cubicBezTo>
                    <a:pt x="5475" y="8121"/>
                    <a:pt x="6162" y="5116"/>
                    <a:pt x="8519" y="4777"/>
                  </a:cubicBezTo>
                  <a:cubicBezTo>
                    <a:pt x="11938" y="4282"/>
                    <a:pt x="11037" y="7536"/>
                    <a:pt x="10457" y="9049"/>
                  </a:cubicBezTo>
                  <a:cubicBezTo>
                    <a:pt x="10139" y="9877"/>
                    <a:pt x="9566" y="10671"/>
                    <a:pt x="9654" y="11581"/>
                  </a:cubicBezTo>
                  <a:cubicBezTo>
                    <a:pt x="9843" y="13499"/>
                    <a:pt x="12902" y="13622"/>
                    <a:pt x="14467" y="12636"/>
                  </a:cubicBezTo>
                  <a:cubicBezTo>
                    <a:pt x="16713" y="11223"/>
                    <a:pt x="17361" y="8494"/>
                    <a:pt x="17144" y="6253"/>
                  </a:cubicBezTo>
                  <a:cubicBezTo>
                    <a:pt x="16810" y="2840"/>
                    <a:pt x="11909" y="1143"/>
                    <a:pt x="7583" y="2508"/>
                  </a:cubicBezTo>
                  <a:cubicBezTo>
                    <a:pt x="5355" y="3211"/>
                    <a:pt x="3329" y="4827"/>
                    <a:pt x="3035" y="7202"/>
                  </a:cubicBezTo>
                  <a:cubicBezTo>
                    <a:pt x="2881" y="8453"/>
                    <a:pt x="3214" y="9451"/>
                    <a:pt x="3838" y="10156"/>
                  </a:cubicBezTo>
                  <a:cubicBezTo>
                    <a:pt x="3933" y="10263"/>
                    <a:pt x="4258" y="10453"/>
                    <a:pt x="4305" y="10738"/>
                  </a:cubicBezTo>
                  <a:cubicBezTo>
                    <a:pt x="4403" y="11316"/>
                    <a:pt x="3968" y="11940"/>
                    <a:pt x="3570" y="12371"/>
                  </a:cubicBezTo>
                  <a:cubicBezTo>
                    <a:pt x="1354" y="11867"/>
                    <a:pt x="210" y="10298"/>
                    <a:pt x="26" y="8311"/>
                  </a:cubicBezTo>
                  <a:cubicBezTo>
                    <a:pt x="-390" y="3790"/>
                    <a:pt x="4313" y="350"/>
                    <a:pt x="9854" y="29"/>
                  </a:cubicBezTo>
                  <a:cubicBezTo>
                    <a:pt x="15764" y="-313"/>
                    <a:pt x="20453" y="2380"/>
                    <a:pt x="20886" y="6306"/>
                  </a:cubicBezTo>
                  <a:cubicBezTo>
                    <a:pt x="21210" y="9225"/>
                    <a:pt x="19897" y="12163"/>
                    <a:pt x="17812" y="13743"/>
                  </a:cubicBezTo>
                  <a:cubicBezTo>
                    <a:pt x="16244" y="14931"/>
                    <a:pt x="12913" y="16092"/>
                    <a:pt x="10190" y="14957"/>
                  </a:cubicBezTo>
                  <a:cubicBezTo>
                    <a:pt x="9585" y="14704"/>
                    <a:pt x="9318" y="14397"/>
                    <a:pt x="8719" y="1390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00" name="Shape 34240">
              <a:extLst>
                <a:ext uri="{FF2B5EF4-FFF2-40B4-BE49-F238E27FC236}">
                  <a16:creationId xmlns:a16="http://schemas.microsoft.com/office/drawing/2014/main" id="{6F4C3C0A-0B94-4B35-BD92-BB5068C55BA7}"/>
                </a:ext>
              </a:extLst>
            </p:cNvPr>
            <p:cNvSpPr/>
            <p:nvPr/>
          </p:nvSpPr>
          <p:spPr>
            <a:xfrm>
              <a:off x="12718729" y="8725244"/>
              <a:ext cx="218222" cy="281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287" extrusionOk="0">
                  <a:moveTo>
                    <a:pt x="8719" y="13902"/>
                  </a:moveTo>
                  <a:cubicBezTo>
                    <a:pt x="8086" y="16090"/>
                    <a:pt x="7465" y="18199"/>
                    <a:pt x="6111" y="19862"/>
                  </a:cubicBezTo>
                  <a:cubicBezTo>
                    <a:pt x="5699" y="20370"/>
                    <a:pt x="5281" y="21012"/>
                    <a:pt x="4573" y="21287"/>
                  </a:cubicBezTo>
                  <a:cubicBezTo>
                    <a:pt x="3525" y="17039"/>
                    <a:pt x="5712" y="13464"/>
                    <a:pt x="6579" y="9893"/>
                  </a:cubicBezTo>
                  <a:cubicBezTo>
                    <a:pt x="5475" y="8121"/>
                    <a:pt x="6162" y="5116"/>
                    <a:pt x="8519" y="4777"/>
                  </a:cubicBezTo>
                  <a:cubicBezTo>
                    <a:pt x="11938" y="4282"/>
                    <a:pt x="11037" y="7536"/>
                    <a:pt x="10457" y="9049"/>
                  </a:cubicBezTo>
                  <a:cubicBezTo>
                    <a:pt x="10139" y="9877"/>
                    <a:pt x="9566" y="10671"/>
                    <a:pt x="9654" y="11581"/>
                  </a:cubicBezTo>
                  <a:cubicBezTo>
                    <a:pt x="9843" y="13499"/>
                    <a:pt x="12902" y="13622"/>
                    <a:pt x="14467" y="12636"/>
                  </a:cubicBezTo>
                  <a:cubicBezTo>
                    <a:pt x="16713" y="11223"/>
                    <a:pt x="17361" y="8494"/>
                    <a:pt x="17144" y="6253"/>
                  </a:cubicBezTo>
                  <a:cubicBezTo>
                    <a:pt x="16810" y="2840"/>
                    <a:pt x="11909" y="1143"/>
                    <a:pt x="7583" y="2508"/>
                  </a:cubicBezTo>
                  <a:cubicBezTo>
                    <a:pt x="5355" y="3211"/>
                    <a:pt x="3329" y="4827"/>
                    <a:pt x="3035" y="7202"/>
                  </a:cubicBezTo>
                  <a:cubicBezTo>
                    <a:pt x="2881" y="8453"/>
                    <a:pt x="3214" y="9451"/>
                    <a:pt x="3838" y="10156"/>
                  </a:cubicBezTo>
                  <a:cubicBezTo>
                    <a:pt x="3933" y="10263"/>
                    <a:pt x="4258" y="10453"/>
                    <a:pt x="4305" y="10738"/>
                  </a:cubicBezTo>
                  <a:cubicBezTo>
                    <a:pt x="4403" y="11316"/>
                    <a:pt x="3968" y="11940"/>
                    <a:pt x="3570" y="12371"/>
                  </a:cubicBezTo>
                  <a:cubicBezTo>
                    <a:pt x="1354" y="11867"/>
                    <a:pt x="210" y="10298"/>
                    <a:pt x="26" y="8311"/>
                  </a:cubicBezTo>
                  <a:cubicBezTo>
                    <a:pt x="-390" y="3790"/>
                    <a:pt x="4313" y="350"/>
                    <a:pt x="9854" y="29"/>
                  </a:cubicBezTo>
                  <a:cubicBezTo>
                    <a:pt x="15764" y="-313"/>
                    <a:pt x="20453" y="2380"/>
                    <a:pt x="20886" y="6306"/>
                  </a:cubicBezTo>
                  <a:cubicBezTo>
                    <a:pt x="21210" y="9225"/>
                    <a:pt x="19897" y="12163"/>
                    <a:pt x="17812" y="13743"/>
                  </a:cubicBezTo>
                  <a:cubicBezTo>
                    <a:pt x="16244" y="14931"/>
                    <a:pt x="12913" y="16092"/>
                    <a:pt x="10190" y="14957"/>
                  </a:cubicBezTo>
                  <a:cubicBezTo>
                    <a:pt x="9585" y="14704"/>
                    <a:pt x="9318" y="14397"/>
                    <a:pt x="8719" y="1390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01" name="Shape 34241">
              <a:extLst>
                <a:ext uri="{FF2B5EF4-FFF2-40B4-BE49-F238E27FC236}">
                  <a16:creationId xmlns:a16="http://schemas.microsoft.com/office/drawing/2014/main" id="{D0E45656-9DEE-4E1A-83CF-33E58D2ADB9A}"/>
                </a:ext>
              </a:extLst>
            </p:cNvPr>
            <p:cNvSpPr/>
            <p:nvPr/>
          </p:nvSpPr>
          <p:spPr>
            <a:xfrm>
              <a:off x="11342014" y="7513407"/>
              <a:ext cx="272208" cy="366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1" h="20821" extrusionOk="0">
                  <a:moveTo>
                    <a:pt x="12499" y="13303"/>
                  </a:moveTo>
                  <a:cubicBezTo>
                    <a:pt x="13474" y="15282"/>
                    <a:pt x="14406" y="17194"/>
                    <a:pt x="14461" y="19063"/>
                  </a:cubicBezTo>
                  <a:cubicBezTo>
                    <a:pt x="14479" y="19633"/>
                    <a:pt x="14582" y="20311"/>
                    <a:pt x="14210" y="20821"/>
                  </a:cubicBezTo>
                  <a:cubicBezTo>
                    <a:pt x="10525" y="17927"/>
                    <a:pt x="9838" y="14212"/>
                    <a:pt x="8115" y="11051"/>
                  </a:cubicBezTo>
                  <a:cubicBezTo>
                    <a:pt x="6053" y="10122"/>
                    <a:pt x="4570" y="7480"/>
                    <a:pt x="6196" y="6231"/>
                  </a:cubicBezTo>
                  <a:cubicBezTo>
                    <a:pt x="8553" y="4419"/>
                    <a:pt x="10035" y="7345"/>
                    <a:pt x="10598" y="8773"/>
                  </a:cubicBezTo>
                  <a:cubicBezTo>
                    <a:pt x="10906" y="9555"/>
                    <a:pt x="10989" y="10416"/>
                    <a:pt x="11671" y="11094"/>
                  </a:cubicBezTo>
                  <a:cubicBezTo>
                    <a:pt x="13112" y="12518"/>
                    <a:pt x="15601" y="11340"/>
                    <a:pt x="16169" y="9915"/>
                  </a:cubicBezTo>
                  <a:cubicBezTo>
                    <a:pt x="16983" y="7871"/>
                    <a:pt x="15656" y="5461"/>
                    <a:pt x="13976" y="3794"/>
                  </a:cubicBezTo>
                  <a:cubicBezTo>
                    <a:pt x="11415" y="1258"/>
                    <a:pt x="6416" y="1969"/>
                    <a:pt x="3932" y="4842"/>
                  </a:cubicBezTo>
                  <a:cubicBezTo>
                    <a:pt x="2652" y="6323"/>
                    <a:pt x="2147" y="8434"/>
                    <a:pt x="3515" y="10418"/>
                  </a:cubicBezTo>
                  <a:cubicBezTo>
                    <a:pt x="4236" y="11464"/>
                    <a:pt x="5170" y="12108"/>
                    <a:pt x="6136" y="12400"/>
                  </a:cubicBezTo>
                  <a:cubicBezTo>
                    <a:pt x="6282" y="12445"/>
                    <a:pt x="6666" y="12458"/>
                    <a:pt x="6895" y="12661"/>
                  </a:cubicBezTo>
                  <a:cubicBezTo>
                    <a:pt x="7361" y="13074"/>
                    <a:pt x="7439" y="13745"/>
                    <a:pt x="7417" y="14249"/>
                  </a:cubicBezTo>
                  <a:cubicBezTo>
                    <a:pt x="5334" y="14777"/>
                    <a:pt x="3377" y="14023"/>
                    <a:pt x="1894" y="12542"/>
                  </a:cubicBezTo>
                  <a:cubicBezTo>
                    <a:pt x="-1478" y="9170"/>
                    <a:pt x="-94" y="4513"/>
                    <a:pt x="4049" y="1953"/>
                  </a:cubicBezTo>
                  <a:cubicBezTo>
                    <a:pt x="8469" y="-779"/>
                    <a:pt x="13971" y="-622"/>
                    <a:pt x="16956" y="2276"/>
                  </a:cubicBezTo>
                  <a:cubicBezTo>
                    <a:pt x="19176" y="4430"/>
                    <a:pt x="20122" y="7281"/>
                    <a:pt x="19546" y="9389"/>
                  </a:cubicBezTo>
                  <a:cubicBezTo>
                    <a:pt x="19112" y="10973"/>
                    <a:pt x="17273" y="13272"/>
                    <a:pt x="14367" y="13517"/>
                  </a:cubicBezTo>
                  <a:cubicBezTo>
                    <a:pt x="13720" y="13571"/>
                    <a:pt x="13303" y="13441"/>
                    <a:pt x="12499" y="1330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02" name="Shape 34242">
              <a:extLst>
                <a:ext uri="{FF2B5EF4-FFF2-40B4-BE49-F238E27FC236}">
                  <a16:creationId xmlns:a16="http://schemas.microsoft.com/office/drawing/2014/main" id="{B8FC3D60-9ACB-45F6-97FA-8582F31C492F}"/>
                </a:ext>
              </a:extLst>
            </p:cNvPr>
            <p:cNvSpPr/>
            <p:nvPr/>
          </p:nvSpPr>
          <p:spPr>
            <a:xfrm>
              <a:off x="14349166" y="3565132"/>
              <a:ext cx="272152" cy="3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287" extrusionOk="0">
                  <a:moveTo>
                    <a:pt x="8719" y="13902"/>
                  </a:moveTo>
                  <a:cubicBezTo>
                    <a:pt x="8086" y="16090"/>
                    <a:pt x="7465" y="18199"/>
                    <a:pt x="6111" y="19862"/>
                  </a:cubicBezTo>
                  <a:cubicBezTo>
                    <a:pt x="5699" y="20370"/>
                    <a:pt x="5281" y="21012"/>
                    <a:pt x="4573" y="21287"/>
                  </a:cubicBezTo>
                  <a:cubicBezTo>
                    <a:pt x="3525" y="17039"/>
                    <a:pt x="5712" y="13464"/>
                    <a:pt x="6579" y="9893"/>
                  </a:cubicBezTo>
                  <a:cubicBezTo>
                    <a:pt x="5475" y="8121"/>
                    <a:pt x="6162" y="5116"/>
                    <a:pt x="8519" y="4777"/>
                  </a:cubicBezTo>
                  <a:cubicBezTo>
                    <a:pt x="11938" y="4282"/>
                    <a:pt x="11037" y="7536"/>
                    <a:pt x="10457" y="9049"/>
                  </a:cubicBezTo>
                  <a:cubicBezTo>
                    <a:pt x="10139" y="9877"/>
                    <a:pt x="9566" y="10671"/>
                    <a:pt x="9654" y="11581"/>
                  </a:cubicBezTo>
                  <a:cubicBezTo>
                    <a:pt x="9843" y="13499"/>
                    <a:pt x="12902" y="13622"/>
                    <a:pt x="14467" y="12636"/>
                  </a:cubicBezTo>
                  <a:cubicBezTo>
                    <a:pt x="16713" y="11223"/>
                    <a:pt x="17361" y="8494"/>
                    <a:pt x="17144" y="6253"/>
                  </a:cubicBezTo>
                  <a:cubicBezTo>
                    <a:pt x="16810" y="2840"/>
                    <a:pt x="11909" y="1143"/>
                    <a:pt x="7583" y="2508"/>
                  </a:cubicBezTo>
                  <a:cubicBezTo>
                    <a:pt x="5355" y="3211"/>
                    <a:pt x="3329" y="4827"/>
                    <a:pt x="3035" y="7202"/>
                  </a:cubicBezTo>
                  <a:cubicBezTo>
                    <a:pt x="2881" y="8453"/>
                    <a:pt x="3214" y="9451"/>
                    <a:pt x="3838" y="10156"/>
                  </a:cubicBezTo>
                  <a:cubicBezTo>
                    <a:pt x="3933" y="10263"/>
                    <a:pt x="4258" y="10453"/>
                    <a:pt x="4305" y="10738"/>
                  </a:cubicBezTo>
                  <a:cubicBezTo>
                    <a:pt x="4403" y="11316"/>
                    <a:pt x="3968" y="11940"/>
                    <a:pt x="3570" y="12371"/>
                  </a:cubicBezTo>
                  <a:cubicBezTo>
                    <a:pt x="1354" y="11867"/>
                    <a:pt x="210" y="10298"/>
                    <a:pt x="26" y="8311"/>
                  </a:cubicBezTo>
                  <a:cubicBezTo>
                    <a:pt x="-390" y="3790"/>
                    <a:pt x="4313" y="350"/>
                    <a:pt x="9854" y="29"/>
                  </a:cubicBezTo>
                  <a:cubicBezTo>
                    <a:pt x="15764" y="-313"/>
                    <a:pt x="20453" y="2380"/>
                    <a:pt x="20886" y="6306"/>
                  </a:cubicBezTo>
                  <a:cubicBezTo>
                    <a:pt x="21210" y="9225"/>
                    <a:pt x="19897" y="12163"/>
                    <a:pt x="17812" y="13743"/>
                  </a:cubicBezTo>
                  <a:cubicBezTo>
                    <a:pt x="16244" y="14931"/>
                    <a:pt x="12913" y="16092"/>
                    <a:pt x="10190" y="14957"/>
                  </a:cubicBezTo>
                  <a:cubicBezTo>
                    <a:pt x="9585" y="14704"/>
                    <a:pt x="9318" y="14397"/>
                    <a:pt x="8719" y="1390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03" name="Shape 34243">
              <a:extLst>
                <a:ext uri="{FF2B5EF4-FFF2-40B4-BE49-F238E27FC236}">
                  <a16:creationId xmlns:a16="http://schemas.microsoft.com/office/drawing/2014/main" id="{5D0F062F-D950-46C6-85B8-1598057163AB}"/>
                </a:ext>
              </a:extLst>
            </p:cNvPr>
            <p:cNvSpPr/>
            <p:nvPr/>
          </p:nvSpPr>
          <p:spPr>
            <a:xfrm>
              <a:off x="10163109" y="5879849"/>
              <a:ext cx="373972" cy="350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04" name="Shape 34244">
              <a:extLst>
                <a:ext uri="{FF2B5EF4-FFF2-40B4-BE49-F238E27FC236}">
                  <a16:creationId xmlns:a16="http://schemas.microsoft.com/office/drawing/2014/main" id="{817AE506-67BF-49EC-ABBD-D6D0494569AF}"/>
                </a:ext>
              </a:extLst>
            </p:cNvPr>
            <p:cNvSpPr/>
            <p:nvPr/>
          </p:nvSpPr>
          <p:spPr>
            <a:xfrm>
              <a:off x="14467934" y="6264695"/>
              <a:ext cx="347528" cy="325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05" name="Shape 34245">
              <a:extLst>
                <a:ext uri="{FF2B5EF4-FFF2-40B4-BE49-F238E27FC236}">
                  <a16:creationId xmlns:a16="http://schemas.microsoft.com/office/drawing/2014/main" id="{BAF9C5D0-CEE7-4DA2-93D9-430A6E20FE12}"/>
                </a:ext>
              </a:extLst>
            </p:cNvPr>
            <p:cNvSpPr/>
            <p:nvPr/>
          </p:nvSpPr>
          <p:spPr>
            <a:xfrm>
              <a:off x="12353445" y="9604415"/>
              <a:ext cx="266020" cy="24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06" name="Shape 34246">
              <a:extLst>
                <a:ext uri="{FF2B5EF4-FFF2-40B4-BE49-F238E27FC236}">
                  <a16:creationId xmlns:a16="http://schemas.microsoft.com/office/drawing/2014/main" id="{A1DACAD6-6DCA-4B09-9E88-CE07D8EBB0A2}"/>
                </a:ext>
              </a:extLst>
            </p:cNvPr>
            <p:cNvSpPr/>
            <p:nvPr/>
          </p:nvSpPr>
          <p:spPr>
            <a:xfrm>
              <a:off x="11817349" y="7826120"/>
              <a:ext cx="266022" cy="24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07" name="Shape 34247">
              <a:extLst>
                <a:ext uri="{FF2B5EF4-FFF2-40B4-BE49-F238E27FC236}">
                  <a16:creationId xmlns:a16="http://schemas.microsoft.com/office/drawing/2014/main" id="{3FB43F95-8999-462E-99FD-2346A4ECE713}"/>
                </a:ext>
              </a:extLst>
            </p:cNvPr>
            <p:cNvSpPr/>
            <p:nvPr/>
          </p:nvSpPr>
          <p:spPr>
            <a:xfrm>
              <a:off x="10728159" y="11858687"/>
              <a:ext cx="359648" cy="359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657"/>
                  </a:moveTo>
                  <a:cubicBezTo>
                    <a:pt x="8670" y="14657"/>
                    <a:pt x="6943" y="12930"/>
                    <a:pt x="6943" y="10800"/>
                  </a:cubicBezTo>
                  <a:cubicBezTo>
                    <a:pt x="6943" y="8670"/>
                    <a:pt x="8670" y="6943"/>
                    <a:pt x="10800" y="6943"/>
                  </a:cubicBezTo>
                  <a:cubicBezTo>
                    <a:pt x="12930" y="6943"/>
                    <a:pt x="14657" y="8670"/>
                    <a:pt x="14657" y="10800"/>
                  </a:cubicBezTo>
                  <a:cubicBezTo>
                    <a:pt x="14657" y="12930"/>
                    <a:pt x="12930" y="14657"/>
                    <a:pt x="10800" y="14657"/>
                  </a:cubicBezTo>
                  <a:close/>
                  <a:moveTo>
                    <a:pt x="20016" y="9930"/>
                  </a:moveTo>
                  <a:cubicBezTo>
                    <a:pt x="21001" y="9522"/>
                    <a:pt x="21600" y="9257"/>
                    <a:pt x="21600" y="9257"/>
                  </a:cubicBezTo>
                  <a:lnTo>
                    <a:pt x="20829" y="6171"/>
                  </a:lnTo>
                  <a:cubicBezTo>
                    <a:pt x="20829" y="6171"/>
                    <a:pt x="20119" y="6283"/>
                    <a:pt x="18990" y="6492"/>
                  </a:cubicBezTo>
                  <a:cubicBezTo>
                    <a:pt x="18430" y="5424"/>
                    <a:pt x="17677" y="4501"/>
                    <a:pt x="16789" y="3749"/>
                  </a:cubicBezTo>
                  <a:cubicBezTo>
                    <a:pt x="17377" y="2418"/>
                    <a:pt x="17743" y="1543"/>
                    <a:pt x="17743" y="1543"/>
                  </a:cubicBezTo>
                  <a:lnTo>
                    <a:pt x="14657" y="0"/>
                  </a:lnTo>
                  <a:cubicBezTo>
                    <a:pt x="14657" y="0"/>
                    <a:pt x="14156" y="750"/>
                    <a:pt x="13405" y="1922"/>
                  </a:cubicBezTo>
                  <a:cubicBezTo>
                    <a:pt x="12297" y="1595"/>
                    <a:pt x="11120" y="1470"/>
                    <a:pt x="9929" y="1584"/>
                  </a:cubicBezTo>
                  <a:cubicBezTo>
                    <a:pt x="9522" y="599"/>
                    <a:pt x="9257" y="0"/>
                    <a:pt x="9257" y="0"/>
                  </a:cubicBezTo>
                  <a:lnTo>
                    <a:pt x="6171" y="771"/>
                  </a:lnTo>
                  <a:cubicBezTo>
                    <a:pt x="6171" y="771"/>
                    <a:pt x="6283" y="1481"/>
                    <a:pt x="6492" y="2610"/>
                  </a:cubicBezTo>
                  <a:cubicBezTo>
                    <a:pt x="5420" y="3172"/>
                    <a:pt x="4494" y="3929"/>
                    <a:pt x="3740" y="4821"/>
                  </a:cubicBezTo>
                  <a:cubicBezTo>
                    <a:pt x="2414" y="4227"/>
                    <a:pt x="1543" y="3857"/>
                    <a:pt x="1543" y="3857"/>
                  </a:cubicBezTo>
                  <a:lnTo>
                    <a:pt x="0" y="6943"/>
                  </a:lnTo>
                  <a:cubicBezTo>
                    <a:pt x="0" y="6943"/>
                    <a:pt x="748" y="7450"/>
                    <a:pt x="1919" y="8207"/>
                  </a:cubicBezTo>
                  <a:cubicBezTo>
                    <a:pt x="1595" y="9313"/>
                    <a:pt x="1471" y="10485"/>
                    <a:pt x="1584" y="11672"/>
                  </a:cubicBezTo>
                  <a:cubicBezTo>
                    <a:pt x="599" y="12078"/>
                    <a:pt x="0" y="12343"/>
                    <a:pt x="0" y="12343"/>
                  </a:cubicBezTo>
                  <a:lnTo>
                    <a:pt x="771" y="15429"/>
                  </a:lnTo>
                  <a:cubicBezTo>
                    <a:pt x="771" y="15429"/>
                    <a:pt x="1480" y="15317"/>
                    <a:pt x="2609" y="15107"/>
                  </a:cubicBezTo>
                  <a:cubicBezTo>
                    <a:pt x="3172" y="16179"/>
                    <a:pt x="3928" y="17106"/>
                    <a:pt x="4820" y="17860"/>
                  </a:cubicBezTo>
                  <a:cubicBezTo>
                    <a:pt x="4227" y="19186"/>
                    <a:pt x="3857" y="20057"/>
                    <a:pt x="3857" y="20057"/>
                  </a:cubicBezTo>
                  <a:lnTo>
                    <a:pt x="6943" y="21600"/>
                  </a:lnTo>
                  <a:cubicBezTo>
                    <a:pt x="6943" y="21600"/>
                    <a:pt x="7449" y="20852"/>
                    <a:pt x="8206" y="19681"/>
                  </a:cubicBezTo>
                  <a:cubicBezTo>
                    <a:pt x="9312" y="20005"/>
                    <a:pt x="10485" y="20129"/>
                    <a:pt x="11672" y="20016"/>
                  </a:cubicBezTo>
                  <a:cubicBezTo>
                    <a:pt x="12078" y="21001"/>
                    <a:pt x="12343" y="21600"/>
                    <a:pt x="12343" y="21600"/>
                  </a:cubicBezTo>
                  <a:lnTo>
                    <a:pt x="15429" y="20829"/>
                  </a:lnTo>
                  <a:cubicBezTo>
                    <a:pt x="15429" y="20829"/>
                    <a:pt x="15317" y="20120"/>
                    <a:pt x="15107" y="18991"/>
                  </a:cubicBezTo>
                  <a:cubicBezTo>
                    <a:pt x="16176" y="18431"/>
                    <a:pt x="17099" y="17676"/>
                    <a:pt x="17852" y="16788"/>
                  </a:cubicBezTo>
                  <a:cubicBezTo>
                    <a:pt x="19183" y="17377"/>
                    <a:pt x="20057" y="17743"/>
                    <a:pt x="20057" y="17743"/>
                  </a:cubicBezTo>
                  <a:lnTo>
                    <a:pt x="21600" y="14657"/>
                  </a:lnTo>
                  <a:cubicBezTo>
                    <a:pt x="21600" y="14657"/>
                    <a:pt x="20851" y="14156"/>
                    <a:pt x="19678" y="13405"/>
                  </a:cubicBezTo>
                  <a:cubicBezTo>
                    <a:pt x="20005" y="12296"/>
                    <a:pt x="20130" y="11120"/>
                    <a:pt x="20016" y="993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08" name="Shape 34248">
              <a:extLst>
                <a:ext uri="{FF2B5EF4-FFF2-40B4-BE49-F238E27FC236}">
                  <a16:creationId xmlns:a16="http://schemas.microsoft.com/office/drawing/2014/main" id="{A3E611EE-3E12-4E33-A676-2D498F861DB0}"/>
                </a:ext>
              </a:extLst>
            </p:cNvPr>
            <p:cNvSpPr/>
            <p:nvPr/>
          </p:nvSpPr>
          <p:spPr>
            <a:xfrm>
              <a:off x="11187068" y="11262359"/>
              <a:ext cx="266020" cy="24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09" name="Shape 34249">
              <a:extLst>
                <a:ext uri="{FF2B5EF4-FFF2-40B4-BE49-F238E27FC236}">
                  <a16:creationId xmlns:a16="http://schemas.microsoft.com/office/drawing/2014/main" id="{05395BB2-BBB3-4AC4-8FDE-004FC3C6694C}"/>
                </a:ext>
              </a:extLst>
            </p:cNvPr>
            <p:cNvSpPr/>
            <p:nvPr/>
          </p:nvSpPr>
          <p:spPr>
            <a:xfrm>
              <a:off x="11097651" y="11556529"/>
              <a:ext cx="363722" cy="489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89"/>
                  </a:moveTo>
                  <a:lnTo>
                    <a:pt x="7526" y="11318"/>
                  </a:lnTo>
                  <a:lnTo>
                    <a:pt x="10639" y="10027"/>
                  </a:lnTo>
                  <a:lnTo>
                    <a:pt x="6735" y="4831"/>
                  </a:lnTo>
                  <a:cubicBezTo>
                    <a:pt x="7186" y="4822"/>
                    <a:pt x="7638" y="4734"/>
                    <a:pt x="8042" y="4542"/>
                  </a:cubicBezTo>
                  <a:cubicBezTo>
                    <a:pt x="8843" y="4160"/>
                    <a:pt x="9286" y="3488"/>
                    <a:pt x="9338" y="2779"/>
                  </a:cubicBezTo>
                  <a:cubicBezTo>
                    <a:pt x="9343" y="2717"/>
                    <a:pt x="9344" y="2654"/>
                    <a:pt x="9343" y="2591"/>
                  </a:cubicBezTo>
                  <a:cubicBezTo>
                    <a:pt x="10859" y="2532"/>
                    <a:pt x="12290" y="2713"/>
                    <a:pt x="13557" y="3159"/>
                  </a:cubicBezTo>
                  <a:cubicBezTo>
                    <a:pt x="15647" y="3894"/>
                    <a:pt x="17171" y="5277"/>
                    <a:pt x="17964" y="7158"/>
                  </a:cubicBezTo>
                  <a:cubicBezTo>
                    <a:pt x="19200" y="10089"/>
                    <a:pt x="17878" y="13269"/>
                    <a:pt x="14770" y="15143"/>
                  </a:cubicBezTo>
                  <a:lnTo>
                    <a:pt x="13545" y="13629"/>
                  </a:lnTo>
                  <a:lnTo>
                    <a:pt x="15711" y="12662"/>
                  </a:lnTo>
                  <a:lnTo>
                    <a:pt x="15100" y="11906"/>
                  </a:lnTo>
                  <a:lnTo>
                    <a:pt x="7202" y="15433"/>
                  </a:lnTo>
                  <a:lnTo>
                    <a:pt x="7813" y="16189"/>
                  </a:lnTo>
                  <a:lnTo>
                    <a:pt x="9983" y="15220"/>
                  </a:lnTo>
                  <a:lnTo>
                    <a:pt x="11972" y="17680"/>
                  </a:lnTo>
                  <a:lnTo>
                    <a:pt x="7432" y="19708"/>
                  </a:lnTo>
                  <a:lnTo>
                    <a:pt x="8961" y="21600"/>
                  </a:lnTo>
                  <a:lnTo>
                    <a:pt x="21600" y="15956"/>
                  </a:lnTo>
                  <a:lnTo>
                    <a:pt x="20070" y="14064"/>
                  </a:lnTo>
                  <a:lnTo>
                    <a:pt x="16905" y="15477"/>
                  </a:lnTo>
                  <a:cubicBezTo>
                    <a:pt x="19819" y="13226"/>
                    <a:pt x="20973" y="9873"/>
                    <a:pt x="19662" y="6762"/>
                  </a:cubicBezTo>
                  <a:cubicBezTo>
                    <a:pt x="18716" y="4520"/>
                    <a:pt x="16868" y="2861"/>
                    <a:pt x="14317" y="1964"/>
                  </a:cubicBezTo>
                  <a:cubicBezTo>
                    <a:pt x="12625" y="1368"/>
                    <a:pt x="10722" y="1151"/>
                    <a:pt x="8713" y="1295"/>
                  </a:cubicBezTo>
                  <a:cubicBezTo>
                    <a:pt x="7813" y="536"/>
                    <a:pt x="6285" y="336"/>
                    <a:pt x="5078" y="875"/>
                  </a:cubicBezTo>
                  <a:cubicBezTo>
                    <a:pt x="4725" y="1032"/>
                    <a:pt x="4440" y="1236"/>
                    <a:pt x="4217" y="1471"/>
                  </a:cubicBezTo>
                  <a:lnTo>
                    <a:pt x="3109" y="0"/>
                  </a:lnTo>
                  <a:lnTo>
                    <a:pt x="0" y="1289"/>
                  </a:lnTo>
                  <a:close/>
                  <a:moveTo>
                    <a:pt x="5994" y="2008"/>
                  </a:moveTo>
                  <a:cubicBezTo>
                    <a:pt x="6453" y="1798"/>
                    <a:pt x="7049" y="1856"/>
                    <a:pt x="7404" y="2156"/>
                  </a:cubicBezTo>
                  <a:cubicBezTo>
                    <a:pt x="7771" y="2467"/>
                    <a:pt x="7762" y="2932"/>
                    <a:pt x="7387" y="3235"/>
                  </a:cubicBezTo>
                  <a:cubicBezTo>
                    <a:pt x="7313" y="3300"/>
                    <a:pt x="7226" y="3359"/>
                    <a:pt x="7123" y="3405"/>
                  </a:cubicBezTo>
                  <a:cubicBezTo>
                    <a:pt x="6605" y="3637"/>
                    <a:pt x="5928" y="3511"/>
                    <a:pt x="5619" y="3126"/>
                  </a:cubicBezTo>
                  <a:cubicBezTo>
                    <a:pt x="5309" y="2742"/>
                    <a:pt x="5480" y="2244"/>
                    <a:pt x="5994" y="200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10" name="Shape 34250">
              <a:extLst>
                <a:ext uri="{FF2B5EF4-FFF2-40B4-BE49-F238E27FC236}">
                  <a16:creationId xmlns:a16="http://schemas.microsoft.com/office/drawing/2014/main" id="{A24696FB-F0A9-4705-92D7-066D4FA2AB36}"/>
                </a:ext>
              </a:extLst>
            </p:cNvPr>
            <p:cNvSpPr/>
            <p:nvPr/>
          </p:nvSpPr>
          <p:spPr>
            <a:xfrm>
              <a:off x="11475026" y="12061751"/>
              <a:ext cx="218222" cy="281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287" extrusionOk="0">
                  <a:moveTo>
                    <a:pt x="8719" y="13902"/>
                  </a:moveTo>
                  <a:cubicBezTo>
                    <a:pt x="8086" y="16090"/>
                    <a:pt x="7465" y="18199"/>
                    <a:pt x="6111" y="19862"/>
                  </a:cubicBezTo>
                  <a:cubicBezTo>
                    <a:pt x="5699" y="20370"/>
                    <a:pt x="5281" y="21012"/>
                    <a:pt x="4573" y="21287"/>
                  </a:cubicBezTo>
                  <a:cubicBezTo>
                    <a:pt x="3525" y="17039"/>
                    <a:pt x="5712" y="13464"/>
                    <a:pt x="6579" y="9893"/>
                  </a:cubicBezTo>
                  <a:cubicBezTo>
                    <a:pt x="5475" y="8121"/>
                    <a:pt x="6162" y="5116"/>
                    <a:pt x="8519" y="4777"/>
                  </a:cubicBezTo>
                  <a:cubicBezTo>
                    <a:pt x="11938" y="4282"/>
                    <a:pt x="11037" y="7536"/>
                    <a:pt x="10457" y="9049"/>
                  </a:cubicBezTo>
                  <a:cubicBezTo>
                    <a:pt x="10139" y="9877"/>
                    <a:pt x="9566" y="10671"/>
                    <a:pt x="9654" y="11581"/>
                  </a:cubicBezTo>
                  <a:cubicBezTo>
                    <a:pt x="9843" y="13499"/>
                    <a:pt x="12902" y="13622"/>
                    <a:pt x="14467" y="12636"/>
                  </a:cubicBezTo>
                  <a:cubicBezTo>
                    <a:pt x="16713" y="11223"/>
                    <a:pt x="17361" y="8494"/>
                    <a:pt x="17144" y="6253"/>
                  </a:cubicBezTo>
                  <a:cubicBezTo>
                    <a:pt x="16810" y="2840"/>
                    <a:pt x="11909" y="1143"/>
                    <a:pt x="7583" y="2508"/>
                  </a:cubicBezTo>
                  <a:cubicBezTo>
                    <a:pt x="5355" y="3211"/>
                    <a:pt x="3329" y="4827"/>
                    <a:pt x="3035" y="7202"/>
                  </a:cubicBezTo>
                  <a:cubicBezTo>
                    <a:pt x="2881" y="8453"/>
                    <a:pt x="3214" y="9451"/>
                    <a:pt x="3838" y="10156"/>
                  </a:cubicBezTo>
                  <a:cubicBezTo>
                    <a:pt x="3933" y="10263"/>
                    <a:pt x="4258" y="10453"/>
                    <a:pt x="4305" y="10738"/>
                  </a:cubicBezTo>
                  <a:cubicBezTo>
                    <a:pt x="4403" y="11316"/>
                    <a:pt x="3968" y="11940"/>
                    <a:pt x="3570" y="12371"/>
                  </a:cubicBezTo>
                  <a:cubicBezTo>
                    <a:pt x="1354" y="11867"/>
                    <a:pt x="210" y="10298"/>
                    <a:pt x="26" y="8311"/>
                  </a:cubicBezTo>
                  <a:cubicBezTo>
                    <a:pt x="-390" y="3790"/>
                    <a:pt x="4313" y="350"/>
                    <a:pt x="9854" y="29"/>
                  </a:cubicBezTo>
                  <a:cubicBezTo>
                    <a:pt x="15764" y="-313"/>
                    <a:pt x="20453" y="2380"/>
                    <a:pt x="20886" y="6306"/>
                  </a:cubicBezTo>
                  <a:cubicBezTo>
                    <a:pt x="21210" y="9225"/>
                    <a:pt x="19897" y="12163"/>
                    <a:pt x="17812" y="13743"/>
                  </a:cubicBezTo>
                  <a:cubicBezTo>
                    <a:pt x="16244" y="14931"/>
                    <a:pt x="12913" y="16092"/>
                    <a:pt x="10190" y="14957"/>
                  </a:cubicBezTo>
                  <a:cubicBezTo>
                    <a:pt x="9585" y="14704"/>
                    <a:pt x="9318" y="14397"/>
                    <a:pt x="8719" y="1390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11" name="Shape 34251">
              <a:extLst>
                <a:ext uri="{FF2B5EF4-FFF2-40B4-BE49-F238E27FC236}">
                  <a16:creationId xmlns:a16="http://schemas.microsoft.com/office/drawing/2014/main" id="{40157575-506E-4817-ACA1-660C70C08E49}"/>
                </a:ext>
              </a:extLst>
            </p:cNvPr>
            <p:cNvSpPr/>
            <p:nvPr/>
          </p:nvSpPr>
          <p:spPr>
            <a:xfrm>
              <a:off x="11001064" y="12147982"/>
              <a:ext cx="241994" cy="279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07" y="15970"/>
                  </a:lnTo>
                  <a:lnTo>
                    <a:pt x="6112" y="19464"/>
                  </a:lnTo>
                  <a:cubicBezTo>
                    <a:pt x="6112" y="19464"/>
                    <a:pt x="0" y="21600"/>
                    <a:pt x="0" y="21600"/>
                  </a:cubicBezTo>
                  <a:close/>
                  <a:moveTo>
                    <a:pt x="6773" y="18782"/>
                  </a:moveTo>
                  <a:lnTo>
                    <a:pt x="1968" y="15288"/>
                  </a:lnTo>
                  <a:lnTo>
                    <a:pt x="13737" y="3150"/>
                  </a:lnTo>
                  <a:lnTo>
                    <a:pt x="18545" y="6642"/>
                  </a:lnTo>
                  <a:cubicBezTo>
                    <a:pt x="18545" y="6642"/>
                    <a:pt x="6773" y="18782"/>
                    <a:pt x="6773" y="18782"/>
                  </a:cubicBezTo>
                  <a:close/>
                  <a:moveTo>
                    <a:pt x="19218" y="5946"/>
                  </a:moveTo>
                  <a:lnTo>
                    <a:pt x="14411" y="2455"/>
                  </a:lnTo>
                  <a:lnTo>
                    <a:pt x="16792" y="0"/>
                  </a:lnTo>
                  <a:lnTo>
                    <a:pt x="21600" y="3492"/>
                  </a:lnTo>
                  <a:cubicBezTo>
                    <a:pt x="21600" y="3492"/>
                    <a:pt x="19218" y="5946"/>
                    <a:pt x="19218" y="594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12" name="Shape 34252">
              <a:extLst>
                <a:ext uri="{FF2B5EF4-FFF2-40B4-BE49-F238E27FC236}">
                  <a16:creationId xmlns:a16="http://schemas.microsoft.com/office/drawing/2014/main" id="{807C612F-DF9F-48BE-9349-FE9F498F378E}"/>
                </a:ext>
              </a:extLst>
            </p:cNvPr>
            <p:cNvSpPr/>
            <p:nvPr/>
          </p:nvSpPr>
          <p:spPr>
            <a:xfrm>
              <a:off x="11499317" y="12714275"/>
              <a:ext cx="353634" cy="243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29" y="10800"/>
                  </a:moveTo>
                  <a:lnTo>
                    <a:pt x="14850" y="5891"/>
                  </a:lnTo>
                  <a:lnTo>
                    <a:pt x="18865" y="5891"/>
                  </a:lnTo>
                  <a:lnTo>
                    <a:pt x="20250" y="10800"/>
                  </a:lnTo>
                  <a:lnTo>
                    <a:pt x="14829" y="10800"/>
                  </a:lnTo>
                  <a:close/>
                  <a:moveTo>
                    <a:pt x="20250" y="5564"/>
                  </a:moveTo>
                  <a:cubicBezTo>
                    <a:pt x="19879" y="3856"/>
                    <a:pt x="18900" y="3919"/>
                    <a:pt x="18900" y="3919"/>
                  </a:cubicBezTo>
                  <a:lnTo>
                    <a:pt x="13495" y="3919"/>
                  </a:lnTo>
                  <a:lnTo>
                    <a:pt x="13495" y="18655"/>
                  </a:lnTo>
                  <a:lnTo>
                    <a:pt x="15525" y="18655"/>
                  </a:lnTo>
                  <a:cubicBezTo>
                    <a:pt x="15527" y="14736"/>
                    <a:pt x="16734" y="14727"/>
                    <a:pt x="18225" y="14728"/>
                  </a:cubicBezTo>
                  <a:cubicBezTo>
                    <a:pt x="19716" y="14728"/>
                    <a:pt x="20918" y="14757"/>
                    <a:pt x="20924" y="18655"/>
                  </a:cubicBezTo>
                  <a:lnTo>
                    <a:pt x="21600" y="18655"/>
                  </a:lnTo>
                  <a:lnTo>
                    <a:pt x="21600" y="10817"/>
                  </a:lnTo>
                  <a:cubicBezTo>
                    <a:pt x="21600" y="10817"/>
                    <a:pt x="20621" y="7272"/>
                    <a:pt x="20250" y="5564"/>
                  </a:cubicBezTo>
                  <a:close/>
                  <a:moveTo>
                    <a:pt x="12690" y="1964"/>
                  </a:moveTo>
                  <a:lnTo>
                    <a:pt x="12690" y="18655"/>
                  </a:lnTo>
                  <a:lnTo>
                    <a:pt x="6750" y="18655"/>
                  </a:lnTo>
                  <a:cubicBezTo>
                    <a:pt x="6750" y="14728"/>
                    <a:pt x="5541" y="14728"/>
                    <a:pt x="4050" y="14728"/>
                  </a:cubicBezTo>
                  <a:cubicBezTo>
                    <a:pt x="2559" y="14728"/>
                    <a:pt x="1350" y="14728"/>
                    <a:pt x="1350" y="18655"/>
                  </a:cubicBezTo>
                  <a:lnTo>
                    <a:pt x="0" y="18655"/>
                  </a:lnTo>
                  <a:lnTo>
                    <a:pt x="0" y="1964"/>
                  </a:lnTo>
                  <a:cubicBezTo>
                    <a:pt x="0" y="1421"/>
                    <a:pt x="151" y="931"/>
                    <a:pt x="395" y="575"/>
                  </a:cubicBezTo>
                  <a:cubicBezTo>
                    <a:pt x="640" y="220"/>
                    <a:pt x="977" y="0"/>
                    <a:pt x="1350" y="0"/>
                  </a:cubicBezTo>
                  <a:lnTo>
                    <a:pt x="11340" y="0"/>
                  </a:lnTo>
                  <a:cubicBezTo>
                    <a:pt x="11713" y="0"/>
                    <a:pt x="12050" y="220"/>
                    <a:pt x="12295" y="575"/>
                  </a:cubicBezTo>
                  <a:cubicBezTo>
                    <a:pt x="12539" y="931"/>
                    <a:pt x="12690" y="1421"/>
                    <a:pt x="12690" y="1964"/>
                  </a:cubicBezTo>
                  <a:close/>
                  <a:moveTo>
                    <a:pt x="4050" y="19636"/>
                  </a:moveTo>
                  <a:cubicBezTo>
                    <a:pt x="3677" y="19636"/>
                    <a:pt x="3375" y="19197"/>
                    <a:pt x="3375" y="18655"/>
                  </a:cubicBezTo>
                  <a:cubicBezTo>
                    <a:pt x="3375" y="18112"/>
                    <a:pt x="3677" y="17673"/>
                    <a:pt x="4050" y="17673"/>
                  </a:cubicBezTo>
                  <a:cubicBezTo>
                    <a:pt x="4423" y="17673"/>
                    <a:pt x="4725" y="18112"/>
                    <a:pt x="4725" y="18655"/>
                  </a:cubicBezTo>
                  <a:cubicBezTo>
                    <a:pt x="4725" y="19197"/>
                    <a:pt x="4423" y="19636"/>
                    <a:pt x="4050" y="19636"/>
                  </a:cubicBezTo>
                  <a:close/>
                  <a:moveTo>
                    <a:pt x="4050" y="15709"/>
                  </a:moveTo>
                  <a:cubicBezTo>
                    <a:pt x="2932" y="15709"/>
                    <a:pt x="2025" y="17028"/>
                    <a:pt x="2025" y="18655"/>
                  </a:cubicBezTo>
                  <a:cubicBezTo>
                    <a:pt x="2025" y="20281"/>
                    <a:pt x="2932" y="21600"/>
                    <a:pt x="4050" y="21600"/>
                  </a:cubicBezTo>
                  <a:cubicBezTo>
                    <a:pt x="5168" y="21600"/>
                    <a:pt x="6075" y="20281"/>
                    <a:pt x="6075" y="18655"/>
                  </a:cubicBezTo>
                  <a:cubicBezTo>
                    <a:pt x="6075" y="17028"/>
                    <a:pt x="5168" y="15709"/>
                    <a:pt x="4050" y="15709"/>
                  </a:cubicBezTo>
                  <a:close/>
                  <a:moveTo>
                    <a:pt x="18225" y="19636"/>
                  </a:moveTo>
                  <a:cubicBezTo>
                    <a:pt x="17852" y="19636"/>
                    <a:pt x="17550" y="19197"/>
                    <a:pt x="17550" y="18655"/>
                  </a:cubicBezTo>
                  <a:cubicBezTo>
                    <a:pt x="17550" y="18112"/>
                    <a:pt x="17852" y="17673"/>
                    <a:pt x="18225" y="17673"/>
                  </a:cubicBezTo>
                  <a:cubicBezTo>
                    <a:pt x="18598" y="17673"/>
                    <a:pt x="18900" y="18112"/>
                    <a:pt x="18900" y="18655"/>
                  </a:cubicBezTo>
                  <a:cubicBezTo>
                    <a:pt x="18900" y="19197"/>
                    <a:pt x="18598" y="19636"/>
                    <a:pt x="18225" y="19636"/>
                  </a:cubicBezTo>
                  <a:close/>
                  <a:moveTo>
                    <a:pt x="18225" y="15709"/>
                  </a:moveTo>
                  <a:cubicBezTo>
                    <a:pt x="17107" y="15709"/>
                    <a:pt x="16200" y="17028"/>
                    <a:pt x="16200" y="18655"/>
                  </a:cubicBezTo>
                  <a:cubicBezTo>
                    <a:pt x="16200" y="20281"/>
                    <a:pt x="17107" y="21600"/>
                    <a:pt x="18225" y="21600"/>
                  </a:cubicBezTo>
                  <a:cubicBezTo>
                    <a:pt x="19343" y="21600"/>
                    <a:pt x="20250" y="20281"/>
                    <a:pt x="20250" y="18655"/>
                  </a:cubicBezTo>
                  <a:cubicBezTo>
                    <a:pt x="20250" y="17028"/>
                    <a:pt x="19343" y="15709"/>
                    <a:pt x="18225" y="1570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b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13" name="Shape 34253">
              <a:extLst>
                <a:ext uri="{FF2B5EF4-FFF2-40B4-BE49-F238E27FC236}">
                  <a16:creationId xmlns:a16="http://schemas.microsoft.com/office/drawing/2014/main" id="{A3594F17-0198-48A8-8EB8-B8BE70E54449}"/>
                </a:ext>
              </a:extLst>
            </p:cNvPr>
            <p:cNvSpPr/>
            <p:nvPr/>
          </p:nvSpPr>
          <p:spPr>
            <a:xfrm rot="1920000">
              <a:off x="12259440" y="12552699"/>
              <a:ext cx="459460" cy="127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936"/>
                  </a:moveTo>
                  <a:lnTo>
                    <a:pt x="17631" y="5428"/>
                  </a:lnTo>
                  <a:lnTo>
                    <a:pt x="17241" y="21600"/>
                  </a:lnTo>
                  <a:cubicBezTo>
                    <a:pt x="17241" y="21600"/>
                    <a:pt x="21600" y="14936"/>
                    <a:pt x="21600" y="14936"/>
                  </a:cubicBezTo>
                  <a:close/>
                  <a:moveTo>
                    <a:pt x="16506" y="21368"/>
                  </a:moveTo>
                  <a:lnTo>
                    <a:pt x="16896" y="5196"/>
                  </a:lnTo>
                  <a:lnTo>
                    <a:pt x="3794" y="1071"/>
                  </a:lnTo>
                  <a:lnTo>
                    <a:pt x="3401" y="17243"/>
                  </a:lnTo>
                  <a:cubicBezTo>
                    <a:pt x="3401" y="17243"/>
                    <a:pt x="16506" y="21368"/>
                    <a:pt x="16506" y="21368"/>
                  </a:cubicBezTo>
                  <a:close/>
                  <a:moveTo>
                    <a:pt x="2651" y="17004"/>
                  </a:moveTo>
                  <a:lnTo>
                    <a:pt x="3043" y="832"/>
                  </a:lnTo>
                  <a:lnTo>
                    <a:pt x="393" y="0"/>
                  </a:lnTo>
                  <a:lnTo>
                    <a:pt x="0" y="16172"/>
                  </a:lnTo>
                  <a:cubicBezTo>
                    <a:pt x="0" y="16172"/>
                    <a:pt x="2651" y="17004"/>
                    <a:pt x="2651" y="1700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14" name="Shape 34254">
              <a:extLst>
                <a:ext uri="{FF2B5EF4-FFF2-40B4-BE49-F238E27FC236}">
                  <a16:creationId xmlns:a16="http://schemas.microsoft.com/office/drawing/2014/main" id="{90D72AAE-411A-486A-A6F5-100B425EEE4B}"/>
                </a:ext>
              </a:extLst>
            </p:cNvPr>
            <p:cNvSpPr/>
            <p:nvPr/>
          </p:nvSpPr>
          <p:spPr>
            <a:xfrm>
              <a:off x="10340903" y="5125500"/>
              <a:ext cx="609452" cy="544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19415" y="16649"/>
                  </a:moveTo>
                  <a:cubicBezTo>
                    <a:pt x="20161" y="16995"/>
                    <a:pt x="20794" y="17015"/>
                    <a:pt x="20797" y="18016"/>
                  </a:cubicBezTo>
                  <a:lnTo>
                    <a:pt x="21600" y="21484"/>
                  </a:lnTo>
                  <a:lnTo>
                    <a:pt x="0" y="21484"/>
                  </a:lnTo>
                  <a:cubicBezTo>
                    <a:pt x="91" y="20771"/>
                    <a:pt x="349" y="19060"/>
                    <a:pt x="573" y="18136"/>
                  </a:cubicBezTo>
                  <a:cubicBezTo>
                    <a:pt x="679" y="17700"/>
                    <a:pt x="1212" y="16975"/>
                    <a:pt x="2036" y="16624"/>
                  </a:cubicBezTo>
                  <a:cubicBezTo>
                    <a:pt x="4050" y="15766"/>
                    <a:pt x="6877" y="14370"/>
                    <a:pt x="7251" y="13724"/>
                  </a:cubicBezTo>
                  <a:cubicBezTo>
                    <a:pt x="7484" y="13323"/>
                    <a:pt x="7579" y="13743"/>
                    <a:pt x="7681" y="13421"/>
                  </a:cubicBezTo>
                  <a:cubicBezTo>
                    <a:pt x="7916" y="12679"/>
                    <a:pt x="7968" y="11587"/>
                    <a:pt x="7968" y="11587"/>
                  </a:cubicBezTo>
                  <a:cubicBezTo>
                    <a:pt x="7848" y="11494"/>
                    <a:pt x="7572" y="10786"/>
                    <a:pt x="7434" y="10117"/>
                  </a:cubicBezTo>
                  <a:cubicBezTo>
                    <a:pt x="7387" y="9891"/>
                    <a:pt x="7082" y="9884"/>
                    <a:pt x="6846" y="8995"/>
                  </a:cubicBezTo>
                  <a:cubicBezTo>
                    <a:pt x="6653" y="8263"/>
                    <a:pt x="6425" y="7272"/>
                    <a:pt x="6518" y="6932"/>
                  </a:cubicBezTo>
                  <a:cubicBezTo>
                    <a:pt x="6566" y="6758"/>
                    <a:pt x="6695" y="6822"/>
                    <a:pt x="6716" y="6831"/>
                  </a:cubicBezTo>
                  <a:cubicBezTo>
                    <a:pt x="6697" y="6706"/>
                    <a:pt x="6673" y="6705"/>
                    <a:pt x="6649" y="6531"/>
                  </a:cubicBezTo>
                  <a:cubicBezTo>
                    <a:pt x="6603" y="6199"/>
                    <a:pt x="6428" y="5653"/>
                    <a:pt x="6414" y="5330"/>
                  </a:cubicBezTo>
                  <a:cubicBezTo>
                    <a:pt x="6302" y="2941"/>
                    <a:pt x="6814" y="1517"/>
                    <a:pt x="7802" y="834"/>
                  </a:cubicBezTo>
                  <a:cubicBezTo>
                    <a:pt x="8064" y="653"/>
                    <a:pt x="9136" y="145"/>
                    <a:pt x="9462" y="64"/>
                  </a:cubicBezTo>
                  <a:cubicBezTo>
                    <a:pt x="10187" y="-116"/>
                    <a:pt x="11659" y="109"/>
                    <a:pt x="12338" y="443"/>
                  </a:cubicBezTo>
                  <a:cubicBezTo>
                    <a:pt x="14203" y="1346"/>
                    <a:pt x="14766" y="2285"/>
                    <a:pt x="14624" y="5330"/>
                  </a:cubicBezTo>
                  <a:cubicBezTo>
                    <a:pt x="14599" y="5877"/>
                    <a:pt x="14486" y="6618"/>
                    <a:pt x="14433" y="6945"/>
                  </a:cubicBezTo>
                  <a:cubicBezTo>
                    <a:pt x="14521" y="6860"/>
                    <a:pt x="14606" y="6807"/>
                    <a:pt x="14679" y="6813"/>
                  </a:cubicBezTo>
                  <a:cubicBezTo>
                    <a:pt x="14982" y="6833"/>
                    <a:pt x="14696" y="8105"/>
                    <a:pt x="14460" y="8995"/>
                  </a:cubicBezTo>
                  <a:cubicBezTo>
                    <a:pt x="14225" y="9884"/>
                    <a:pt x="13904" y="9888"/>
                    <a:pt x="13872" y="10117"/>
                  </a:cubicBezTo>
                  <a:cubicBezTo>
                    <a:pt x="13761" y="10901"/>
                    <a:pt x="13490" y="11361"/>
                    <a:pt x="13347" y="11576"/>
                  </a:cubicBezTo>
                  <a:cubicBezTo>
                    <a:pt x="13347" y="11576"/>
                    <a:pt x="13436" y="12775"/>
                    <a:pt x="13704" y="13449"/>
                  </a:cubicBezTo>
                  <a:cubicBezTo>
                    <a:pt x="13812" y="13730"/>
                    <a:pt x="13931" y="13430"/>
                    <a:pt x="14102" y="13742"/>
                  </a:cubicBezTo>
                  <a:cubicBezTo>
                    <a:pt x="14018" y="13588"/>
                    <a:pt x="14272" y="14339"/>
                    <a:pt x="15405" y="14858"/>
                  </a:cubicBezTo>
                  <a:cubicBezTo>
                    <a:pt x="17512" y="15825"/>
                    <a:pt x="18500" y="16226"/>
                    <a:pt x="19415" y="1664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15" name="Shape 34255">
              <a:extLst>
                <a:ext uri="{FF2B5EF4-FFF2-40B4-BE49-F238E27FC236}">
                  <a16:creationId xmlns:a16="http://schemas.microsoft.com/office/drawing/2014/main" id="{0D4D6695-BD40-4252-B737-C4303C1E0ED2}"/>
                </a:ext>
              </a:extLst>
            </p:cNvPr>
            <p:cNvSpPr/>
            <p:nvPr/>
          </p:nvSpPr>
          <p:spPr>
            <a:xfrm>
              <a:off x="9854702" y="4803941"/>
              <a:ext cx="502982" cy="4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9" h="20716" extrusionOk="0">
                  <a:moveTo>
                    <a:pt x="19071" y="18146"/>
                  </a:moveTo>
                  <a:cubicBezTo>
                    <a:pt x="20183" y="16314"/>
                    <a:pt x="19749" y="13820"/>
                    <a:pt x="18102" y="12586"/>
                  </a:cubicBezTo>
                  <a:cubicBezTo>
                    <a:pt x="17662" y="12256"/>
                    <a:pt x="17178" y="12053"/>
                    <a:pt x="16685" y="11962"/>
                  </a:cubicBezTo>
                  <a:lnTo>
                    <a:pt x="16672" y="15889"/>
                  </a:lnTo>
                  <a:cubicBezTo>
                    <a:pt x="16671" y="16166"/>
                    <a:pt x="16469" y="16390"/>
                    <a:pt x="16220" y="16389"/>
                  </a:cubicBezTo>
                  <a:cubicBezTo>
                    <a:pt x="15971" y="16388"/>
                    <a:pt x="15770" y="16164"/>
                    <a:pt x="15771" y="15887"/>
                  </a:cubicBezTo>
                  <a:lnTo>
                    <a:pt x="15784" y="11921"/>
                  </a:lnTo>
                  <a:cubicBezTo>
                    <a:pt x="14735" y="12022"/>
                    <a:pt x="13732" y="12627"/>
                    <a:pt x="13098" y="13672"/>
                  </a:cubicBezTo>
                  <a:cubicBezTo>
                    <a:pt x="11985" y="15504"/>
                    <a:pt x="12420" y="17998"/>
                    <a:pt x="14067" y="19232"/>
                  </a:cubicBezTo>
                  <a:cubicBezTo>
                    <a:pt x="15713" y="20465"/>
                    <a:pt x="17958" y="19979"/>
                    <a:pt x="19071" y="18146"/>
                  </a:cubicBezTo>
                  <a:close/>
                  <a:moveTo>
                    <a:pt x="16740" y="7857"/>
                  </a:moveTo>
                  <a:lnTo>
                    <a:pt x="15291" y="6772"/>
                  </a:lnTo>
                  <a:cubicBezTo>
                    <a:pt x="15127" y="6649"/>
                    <a:pt x="15015" y="6369"/>
                    <a:pt x="15043" y="6151"/>
                  </a:cubicBezTo>
                  <a:lnTo>
                    <a:pt x="15275" y="4322"/>
                  </a:lnTo>
                  <a:lnTo>
                    <a:pt x="11975" y="5321"/>
                  </a:lnTo>
                  <a:cubicBezTo>
                    <a:pt x="11975" y="5321"/>
                    <a:pt x="12203" y="5706"/>
                    <a:pt x="12483" y="6179"/>
                  </a:cubicBezTo>
                  <a:lnTo>
                    <a:pt x="16109" y="8895"/>
                  </a:lnTo>
                  <a:cubicBezTo>
                    <a:pt x="16109" y="8895"/>
                    <a:pt x="16740" y="7857"/>
                    <a:pt x="16740" y="7857"/>
                  </a:cubicBezTo>
                  <a:close/>
                  <a:moveTo>
                    <a:pt x="15093" y="9342"/>
                  </a:moveTo>
                  <a:lnTo>
                    <a:pt x="13604" y="8227"/>
                  </a:lnTo>
                  <a:cubicBezTo>
                    <a:pt x="13647" y="8494"/>
                    <a:pt x="13599" y="8776"/>
                    <a:pt x="13458" y="9008"/>
                  </a:cubicBezTo>
                  <a:lnTo>
                    <a:pt x="13459" y="9008"/>
                  </a:lnTo>
                  <a:cubicBezTo>
                    <a:pt x="13459" y="9008"/>
                    <a:pt x="13042" y="9692"/>
                    <a:pt x="12523" y="10542"/>
                  </a:cubicBezTo>
                  <a:cubicBezTo>
                    <a:pt x="12523" y="10542"/>
                    <a:pt x="15093" y="9342"/>
                    <a:pt x="15093" y="9342"/>
                  </a:cubicBezTo>
                  <a:close/>
                  <a:moveTo>
                    <a:pt x="11619" y="8259"/>
                  </a:moveTo>
                  <a:cubicBezTo>
                    <a:pt x="11619" y="8259"/>
                    <a:pt x="10321" y="6315"/>
                    <a:pt x="9704" y="5383"/>
                  </a:cubicBezTo>
                  <a:lnTo>
                    <a:pt x="8507" y="5869"/>
                  </a:lnTo>
                  <a:cubicBezTo>
                    <a:pt x="8769" y="6978"/>
                    <a:pt x="8675" y="8186"/>
                    <a:pt x="8184" y="9262"/>
                  </a:cubicBezTo>
                  <a:lnTo>
                    <a:pt x="10126" y="10718"/>
                  </a:lnTo>
                  <a:cubicBezTo>
                    <a:pt x="10126" y="10718"/>
                    <a:pt x="11619" y="8259"/>
                    <a:pt x="11619" y="8259"/>
                  </a:cubicBezTo>
                  <a:close/>
                  <a:moveTo>
                    <a:pt x="7096" y="9656"/>
                  </a:moveTo>
                  <a:lnTo>
                    <a:pt x="4125" y="7430"/>
                  </a:lnTo>
                  <a:cubicBezTo>
                    <a:pt x="3919" y="7275"/>
                    <a:pt x="3865" y="6964"/>
                    <a:pt x="4004" y="6735"/>
                  </a:cubicBezTo>
                  <a:cubicBezTo>
                    <a:pt x="4067" y="6631"/>
                    <a:pt x="4159" y="6564"/>
                    <a:pt x="4260" y="6533"/>
                  </a:cubicBezTo>
                  <a:lnTo>
                    <a:pt x="4259" y="6531"/>
                  </a:lnTo>
                  <a:lnTo>
                    <a:pt x="7505" y="5212"/>
                  </a:lnTo>
                  <a:cubicBezTo>
                    <a:pt x="7238" y="4652"/>
                    <a:pt x="6848" y="4155"/>
                    <a:pt x="6343" y="3777"/>
                  </a:cubicBezTo>
                  <a:cubicBezTo>
                    <a:pt x="4697" y="2543"/>
                    <a:pt x="2452" y="3030"/>
                    <a:pt x="1339" y="4862"/>
                  </a:cubicBezTo>
                  <a:cubicBezTo>
                    <a:pt x="227" y="6694"/>
                    <a:pt x="661" y="9188"/>
                    <a:pt x="2308" y="10422"/>
                  </a:cubicBezTo>
                  <a:cubicBezTo>
                    <a:pt x="3854" y="11580"/>
                    <a:pt x="5928" y="11221"/>
                    <a:pt x="7096" y="9656"/>
                  </a:cubicBezTo>
                  <a:close/>
                  <a:moveTo>
                    <a:pt x="5362" y="7148"/>
                  </a:moveTo>
                  <a:lnTo>
                    <a:pt x="7578" y="8808"/>
                  </a:lnTo>
                  <a:cubicBezTo>
                    <a:pt x="7940" y="7960"/>
                    <a:pt x="8013" y="7021"/>
                    <a:pt x="7822" y="6148"/>
                  </a:cubicBezTo>
                  <a:cubicBezTo>
                    <a:pt x="7822" y="6148"/>
                    <a:pt x="5362" y="7148"/>
                    <a:pt x="5362" y="7148"/>
                  </a:cubicBezTo>
                  <a:close/>
                  <a:moveTo>
                    <a:pt x="19668" y="18594"/>
                  </a:moveTo>
                  <a:cubicBezTo>
                    <a:pt x="18331" y="20796"/>
                    <a:pt x="15642" y="21379"/>
                    <a:pt x="13663" y="19896"/>
                  </a:cubicBezTo>
                  <a:cubicBezTo>
                    <a:pt x="11684" y="18413"/>
                    <a:pt x="11164" y="15426"/>
                    <a:pt x="12501" y="13224"/>
                  </a:cubicBezTo>
                  <a:cubicBezTo>
                    <a:pt x="13276" y="11948"/>
                    <a:pt x="14505" y="11216"/>
                    <a:pt x="15787" y="11115"/>
                  </a:cubicBezTo>
                  <a:lnTo>
                    <a:pt x="15791" y="10101"/>
                  </a:lnTo>
                  <a:lnTo>
                    <a:pt x="11595" y="12059"/>
                  </a:lnTo>
                  <a:cubicBezTo>
                    <a:pt x="11028" y="12983"/>
                    <a:pt x="10547" y="13764"/>
                    <a:pt x="10524" y="13787"/>
                  </a:cubicBezTo>
                  <a:cubicBezTo>
                    <a:pt x="10135" y="14180"/>
                    <a:pt x="9533" y="14149"/>
                    <a:pt x="9180" y="13717"/>
                  </a:cubicBezTo>
                  <a:cubicBezTo>
                    <a:pt x="8879" y="13349"/>
                    <a:pt x="8857" y="12810"/>
                    <a:pt x="9097" y="12415"/>
                  </a:cubicBezTo>
                  <a:lnTo>
                    <a:pt x="9096" y="12414"/>
                  </a:lnTo>
                  <a:lnTo>
                    <a:pt x="9622" y="11548"/>
                  </a:lnTo>
                  <a:lnTo>
                    <a:pt x="7695" y="10105"/>
                  </a:lnTo>
                  <a:cubicBezTo>
                    <a:pt x="6301" y="12039"/>
                    <a:pt x="3783" y="12494"/>
                    <a:pt x="1904" y="11086"/>
                  </a:cubicBezTo>
                  <a:cubicBezTo>
                    <a:pt x="-75" y="9603"/>
                    <a:pt x="-595" y="6616"/>
                    <a:pt x="742" y="4414"/>
                  </a:cubicBezTo>
                  <a:cubicBezTo>
                    <a:pt x="2079" y="2212"/>
                    <a:pt x="4768" y="1629"/>
                    <a:pt x="6747" y="3112"/>
                  </a:cubicBezTo>
                  <a:cubicBezTo>
                    <a:pt x="7383" y="3589"/>
                    <a:pt x="7868" y="4222"/>
                    <a:pt x="8189" y="4933"/>
                  </a:cubicBezTo>
                  <a:lnTo>
                    <a:pt x="9242" y="4506"/>
                  </a:lnTo>
                  <a:cubicBezTo>
                    <a:pt x="9107" y="3945"/>
                    <a:pt x="9252" y="3323"/>
                    <a:pt x="9665" y="2905"/>
                  </a:cubicBezTo>
                  <a:cubicBezTo>
                    <a:pt x="9859" y="2709"/>
                    <a:pt x="10089" y="2584"/>
                    <a:pt x="10328" y="2526"/>
                  </a:cubicBezTo>
                  <a:lnTo>
                    <a:pt x="10328" y="2525"/>
                  </a:lnTo>
                  <a:lnTo>
                    <a:pt x="15055" y="1211"/>
                  </a:lnTo>
                  <a:lnTo>
                    <a:pt x="15055" y="1211"/>
                  </a:lnTo>
                  <a:cubicBezTo>
                    <a:pt x="15587" y="1000"/>
                    <a:pt x="16204" y="1148"/>
                    <a:pt x="16607" y="1641"/>
                  </a:cubicBezTo>
                  <a:cubicBezTo>
                    <a:pt x="16925" y="2031"/>
                    <a:pt x="17037" y="2548"/>
                    <a:pt x="16952" y="3028"/>
                  </a:cubicBezTo>
                  <a:lnTo>
                    <a:pt x="16953" y="3029"/>
                  </a:lnTo>
                  <a:lnTo>
                    <a:pt x="16496" y="5740"/>
                  </a:lnTo>
                  <a:lnTo>
                    <a:pt x="18231" y="7041"/>
                  </a:lnTo>
                  <a:cubicBezTo>
                    <a:pt x="18561" y="7288"/>
                    <a:pt x="18648" y="7786"/>
                    <a:pt x="18425" y="8153"/>
                  </a:cubicBezTo>
                  <a:cubicBezTo>
                    <a:pt x="18217" y="8496"/>
                    <a:pt x="17812" y="8599"/>
                    <a:pt x="17491" y="8409"/>
                  </a:cubicBezTo>
                  <a:lnTo>
                    <a:pt x="16693" y="9723"/>
                  </a:lnTo>
                  <a:lnTo>
                    <a:pt x="16688" y="11148"/>
                  </a:lnTo>
                  <a:cubicBezTo>
                    <a:pt x="17320" y="11245"/>
                    <a:pt x="17941" y="11499"/>
                    <a:pt x="18505" y="11922"/>
                  </a:cubicBezTo>
                  <a:cubicBezTo>
                    <a:pt x="20485" y="13405"/>
                    <a:pt x="21005" y="16392"/>
                    <a:pt x="19668" y="18594"/>
                  </a:cubicBezTo>
                  <a:close/>
                  <a:moveTo>
                    <a:pt x="17732" y="707"/>
                  </a:moveTo>
                  <a:cubicBezTo>
                    <a:pt x="18178" y="-27"/>
                    <a:pt x="19074" y="-221"/>
                    <a:pt x="19734" y="273"/>
                  </a:cubicBezTo>
                  <a:cubicBezTo>
                    <a:pt x="20394" y="767"/>
                    <a:pt x="20567" y="1763"/>
                    <a:pt x="20121" y="2497"/>
                  </a:cubicBezTo>
                  <a:cubicBezTo>
                    <a:pt x="19676" y="3231"/>
                    <a:pt x="18780" y="3426"/>
                    <a:pt x="18120" y="2931"/>
                  </a:cubicBezTo>
                  <a:cubicBezTo>
                    <a:pt x="17460" y="2437"/>
                    <a:pt x="17287" y="1441"/>
                    <a:pt x="17732" y="7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16" name="Shape 34256">
              <a:extLst>
                <a:ext uri="{FF2B5EF4-FFF2-40B4-BE49-F238E27FC236}">
                  <a16:creationId xmlns:a16="http://schemas.microsoft.com/office/drawing/2014/main" id="{06AD8B47-E647-4342-A1E0-03F8FD3C360E}"/>
                </a:ext>
              </a:extLst>
            </p:cNvPr>
            <p:cNvSpPr/>
            <p:nvPr/>
          </p:nvSpPr>
          <p:spPr>
            <a:xfrm>
              <a:off x="10882778" y="5040627"/>
              <a:ext cx="347554" cy="302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600" extrusionOk="0">
                  <a:moveTo>
                    <a:pt x="0" y="307"/>
                  </a:moveTo>
                  <a:lnTo>
                    <a:pt x="120" y="8229"/>
                  </a:lnTo>
                  <a:cubicBezTo>
                    <a:pt x="120" y="8229"/>
                    <a:pt x="1074" y="9367"/>
                    <a:pt x="2052" y="8590"/>
                  </a:cubicBezTo>
                  <a:cubicBezTo>
                    <a:pt x="3133" y="7728"/>
                    <a:pt x="5865" y="7659"/>
                    <a:pt x="5855" y="10716"/>
                  </a:cubicBezTo>
                  <a:cubicBezTo>
                    <a:pt x="5845" y="13772"/>
                    <a:pt x="3624" y="13944"/>
                    <a:pt x="2389" y="13251"/>
                  </a:cubicBezTo>
                  <a:cubicBezTo>
                    <a:pt x="1272" y="12623"/>
                    <a:pt x="199" y="13432"/>
                    <a:pt x="199" y="13432"/>
                  </a:cubicBezTo>
                  <a:lnTo>
                    <a:pt x="323" y="21600"/>
                  </a:lnTo>
                  <a:lnTo>
                    <a:pt x="6451" y="21477"/>
                  </a:lnTo>
                  <a:cubicBezTo>
                    <a:pt x="6451" y="21477"/>
                    <a:pt x="6986" y="20514"/>
                    <a:pt x="6421" y="19495"/>
                  </a:cubicBezTo>
                  <a:cubicBezTo>
                    <a:pt x="5733" y="18260"/>
                    <a:pt x="5615" y="15424"/>
                    <a:pt x="8509" y="15365"/>
                  </a:cubicBezTo>
                  <a:cubicBezTo>
                    <a:pt x="11403" y="15307"/>
                    <a:pt x="11419" y="18067"/>
                    <a:pt x="10615" y="19535"/>
                  </a:cubicBezTo>
                  <a:cubicBezTo>
                    <a:pt x="10013" y="20636"/>
                    <a:pt x="10643" y="21392"/>
                    <a:pt x="10643" y="21392"/>
                  </a:cubicBezTo>
                  <a:lnTo>
                    <a:pt x="15804" y="21289"/>
                  </a:lnTo>
                  <a:cubicBezTo>
                    <a:pt x="15804" y="21289"/>
                    <a:pt x="15557" y="15444"/>
                    <a:pt x="15758" y="13903"/>
                  </a:cubicBezTo>
                  <a:cubicBezTo>
                    <a:pt x="15974" y="12251"/>
                    <a:pt x="17639" y="13349"/>
                    <a:pt x="17948" y="13520"/>
                  </a:cubicBezTo>
                  <a:cubicBezTo>
                    <a:pt x="19729" y="14509"/>
                    <a:pt x="21600" y="13423"/>
                    <a:pt x="21556" y="10521"/>
                  </a:cubicBezTo>
                  <a:cubicBezTo>
                    <a:pt x="21512" y="7619"/>
                    <a:pt x="18822" y="6942"/>
                    <a:pt x="17537" y="8101"/>
                  </a:cubicBezTo>
                  <a:cubicBezTo>
                    <a:pt x="16582" y="8962"/>
                    <a:pt x="15790" y="9114"/>
                    <a:pt x="15630" y="8309"/>
                  </a:cubicBezTo>
                  <a:cubicBezTo>
                    <a:pt x="15257" y="6427"/>
                    <a:pt x="15266" y="0"/>
                    <a:pt x="15266" y="0"/>
                  </a:cubicBezTo>
                  <a:lnTo>
                    <a:pt x="10428" y="97"/>
                  </a:lnTo>
                  <a:cubicBezTo>
                    <a:pt x="10428" y="97"/>
                    <a:pt x="9511" y="1388"/>
                    <a:pt x="10249" y="2454"/>
                  </a:cubicBezTo>
                  <a:cubicBezTo>
                    <a:pt x="11360" y="4059"/>
                    <a:pt x="10780" y="6532"/>
                    <a:pt x="8483" y="6578"/>
                  </a:cubicBezTo>
                  <a:cubicBezTo>
                    <a:pt x="6187" y="6624"/>
                    <a:pt x="5468" y="4417"/>
                    <a:pt x="6490" y="2673"/>
                  </a:cubicBezTo>
                  <a:cubicBezTo>
                    <a:pt x="7062" y="1695"/>
                    <a:pt x="6320" y="191"/>
                    <a:pt x="6320" y="191"/>
                  </a:cubicBezTo>
                  <a:cubicBezTo>
                    <a:pt x="6320" y="191"/>
                    <a:pt x="0" y="307"/>
                    <a:pt x="0" y="3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17" name="Shape 34257">
              <a:extLst>
                <a:ext uri="{FF2B5EF4-FFF2-40B4-BE49-F238E27FC236}">
                  <a16:creationId xmlns:a16="http://schemas.microsoft.com/office/drawing/2014/main" id="{C685029C-D7BF-402F-AE87-728F6E91EB89}"/>
                </a:ext>
              </a:extLst>
            </p:cNvPr>
            <p:cNvSpPr/>
            <p:nvPr/>
          </p:nvSpPr>
          <p:spPr>
            <a:xfrm>
              <a:off x="10466323" y="4715507"/>
              <a:ext cx="342888" cy="302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448" extrusionOk="0">
                  <a:moveTo>
                    <a:pt x="1162" y="1839"/>
                  </a:moveTo>
                  <a:cubicBezTo>
                    <a:pt x="454" y="1924"/>
                    <a:pt x="-67" y="2640"/>
                    <a:pt x="7" y="3442"/>
                  </a:cubicBezTo>
                  <a:lnTo>
                    <a:pt x="1557" y="20144"/>
                  </a:lnTo>
                  <a:cubicBezTo>
                    <a:pt x="1631" y="20947"/>
                    <a:pt x="2272" y="21524"/>
                    <a:pt x="2980" y="21440"/>
                  </a:cubicBezTo>
                  <a:lnTo>
                    <a:pt x="19632" y="19456"/>
                  </a:lnTo>
                  <a:cubicBezTo>
                    <a:pt x="20339" y="19372"/>
                    <a:pt x="20850" y="18657"/>
                    <a:pt x="20776" y="17855"/>
                  </a:cubicBezTo>
                  <a:lnTo>
                    <a:pt x="20372" y="13497"/>
                  </a:lnTo>
                  <a:lnTo>
                    <a:pt x="15892" y="14031"/>
                  </a:lnTo>
                  <a:cubicBezTo>
                    <a:pt x="15184" y="14115"/>
                    <a:pt x="14553" y="13536"/>
                    <a:pt x="14479" y="12734"/>
                  </a:cubicBezTo>
                  <a:lnTo>
                    <a:pt x="14209" y="9825"/>
                  </a:lnTo>
                  <a:cubicBezTo>
                    <a:pt x="14135" y="9023"/>
                    <a:pt x="14646" y="8308"/>
                    <a:pt x="15353" y="8224"/>
                  </a:cubicBezTo>
                  <a:lnTo>
                    <a:pt x="19833" y="7690"/>
                  </a:lnTo>
                  <a:lnTo>
                    <a:pt x="19497" y="4062"/>
                  </a:lnTo>
                  <a:cubicBezTo>
                    <a:pt x="19422" y="3260"/>
                    <a:pt x="18790" y="2669"/>
                    <a:pt x="18083" y="2754"/>
                  </a:cubicBezTo>
                  <a:lnTo>
                    <a:pt x="17948" y="1305"/>
                  </a:lnTo>
                  <a:cubicBezTo>
                    <a:pt x="17874" y="503"/>
                    <a:pt x="17243" y="-76"/>
                    <a:pt x="16535" y="8"/>
                  </a:cubicBezTo>
                  <a:lnTo>
                    <a:pt x="1162" y="1839"/>
                  </a:lnTo>
                  <a:close/>
                  <a:moveTo>
                    <a:pt x="1930" y="3213"/>
                  </a:moveTo>
                  <a:lnTo>
                    <a:pt x="15381" y="1611"/>
                  </a:lnTo>
                  <a:cubicBezTo>
                    <a:pt x="15381" y="1611"/>
                    <a:pt x="16670" y="1454"/>
                    <a:pt x="16804" y="2906"/>
                  </a:cubicBezTo>
                  <a:lnTo>
                    <a:pt x="2065" y="4661"/>
                  </a:lnTo>
                  <a:cubicBezTo>
                    <a:pt x="1711" y="4704"/>
                    <a:pt x="1401" y="4420"/>
                    <a:pt x="1364" y="4018"/>
                  </a:cubicBezTo>
                  <a:cubicBezTo>
                    <a:pt x="1327" y="3618"/>
                    <a:pt x="1577" y="3255"/>
                    <a:pt x="1930" y="3213"/>
                  </a:cubicBezTo>
                  <a:close/>
                  <a:moveTo>
                    <a:pt x="16055" y="8878"/>
                  </a:moveTo>
                  <a:cubicBezTo>
                    <a:pt x="15347" y="8963"/>
                    <a:pt x="14836" y="9677"/>
                    <a:pt x="14911" y="10479"/>
                  </a:cubicBezTo>
                  <a:lnTo>
                    <a:pt x="15045" y="11928"/>
                  </a:lnTo>
                  <a:cubicBezTo>
                    <a:pt x="15120" y="12730"/>
                    <a:pt x="15751" y="13309"/>
                    <a:pt x="16458" y="13225"/>
                  </a:cubicBezTo>
                  <a:lnTo>
                    <a:pt x="20304" y="12767"/>
                  </a:lnTo>
                  <a:cubicBezTo>
                    <a:pt x="21012" y="12682"/>
                    <a:pt x="21533" y="11966"/>
                    <a:pt x="21459" y="11164"/>
                  </a:cubicBezTo>
                  <a:lnTo>
                    <a:pt x="21324" y="9716"/>
                  </a:lnTo>
                  <a:cubicBezTo>
                    <a:pt x="21250" y="8913"/>
                    <a:pt x="20608" y="8336"/>
                    <a:pt x="19901" y="8420"/>
                  </a:cubicBezTo>
                  <a:lnTo>
                    <a:pt x="16055" y="8878"/>
                  </a:lnTo>
                  <a:close/>
                  <a:moveTo>
                    <a:pt x="16834" y="10250"/>
                  </a:moveTo>
                  <a:cubicBezTo>
                    <a:pt x="17188" y="10208"/>
                    <a:pt x="17508" y="10491"/>
                    <a:pt x="17545" y="10892"/>
                  </a:cubicBezTo>
                  <a:cubicBezTo>
                    <a:pt x="17582" y="11293"/>
                    <a:pt x="17322" y="11657"/>
                    <a:pt x="16968" y="11699"/>
                  </a:cubicBezTo>
                  <a:cubicBezTo>
                    <a:pt x="16614" y="11741"/>
                    <a:pt x="16293" y="11447"/>
                    <a:pt x="16256" y="11046"/>
                  </a:cubicBezTo>
                  <a:cubicBezTo>
                    <a:pt x="16219" y="10644"/>
                    <a:pt x="16480" y="10293"/>
                    <a:pt x="16834" y="1025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18" name="Shape 34258">
              <a:extLst>
                <a:ext uri="{FF2B5EF4-FFF2-40B4-BE49-F238E27FC236}">
                  <a16:creationId xmlns:a16="http://schemas.microsoft.com/office/drawing/2014/main" id="{57AC98AE-A70D-4FD1-8552-D37DE3390F1B}"/>
                </a:ext>
              </a:extLst>
            </p:cNvPr>
            <p:cNvSpPr/>
            <p:nvPr/>
          </p:nvSpPr>
          <p:spPr>
            <a:xfrm>
              <a:off x="13456598" y="7929263"/>
              <a:ext cx="368866" cy="329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19415" y="16649"/>
                  </a:moveTo>
                  <a:cubicBezTo>
                    <a:pt x="20161" y="16995"/>
                    <a:pt x="20794" y="17015"/>
                    <a:pt x="20797" y="18016"/>
                  </a:cubicBezTo>
                  <a:lnTo>
                    <a:pt x="21600" y="21484"/>
                  </a:lnTo>
                  <a:lnTo>
                    <a:pt x="0" y="21484"/>
                  </a:lnTo>
                  <a:cubicBezTo>
                    <a:pt x="91" y="20771"/>
                    <a:pt x="349" y="19060"/>
                    <a:pt x="573" y="18136"/>
                  </a:cubicBezTo>
                  <a:cubicBezTo>
                    <a:pt x="679" y="17700"/>
                    <a:pt x="1212" y="16975"/>
                    <a:pt x="2036" y="16624"/>
                  </a:cubicBezTo>
                  <a:cubicBezTo>
                    <a:pt x="4050" y="15766"/>
                    <a:pt x="6877" y="14370"/>
                    <a:pt x="7251" y="13724"/>
                  </a:cubicBezTo>
                  <a:cubicBezTo>
                    <a:pt x="7484" y="13323"/>
                    <a:pt x="7579" y="13743"/>
                    <a:pt x="7681" y="13421"/>
                  </a:cubicBezTo>
                  <a:cubicBezTo>
                    <a:pt x="7916" y="12679"/>
                    <a:pt x="7968" y="11587"/>
                    <a:pt x="7968" y="11587"/>
                  </a:cubicBezTo>
                  <a:cubicBezTo>
                    <a:pt x="7848" y="11494"/>
                    <a:pt x="7572" y="10786"/>
                    <a:pt x="7434" y="10117"/>
                  </a:cubicBezTo>
                  <a:cubicBezTo>
                    <a:pt x="7387" y="9891"/>
                    <a:pt x="7082" y="9884"/>
                    <a:pt x="6846" y="8995"/>
                  </a:cubicBezTo>
                  <a:cubicBezTo>
                    <a:pt x="6653" y="8263"/>
                    <a:pt x="6425" y="7272"/>
                    <a:pt x="6518" y="6932"/>
                  </a:cubicBezTo>
                  <a:cubicBezTo>
                    <a:pt x="6566" y="6758"/>
                    <a:pt x="6695" y="6822"/>
                    <a:pt x="6716" y="6831"/>
                  </a:cubicBezTo>
                  <a:cubicBezTo>
                    <a:pt x="6697" y="6706"/>
                    <a:pt x="6673" y="6705"/>
                    <a:pt x="6649" y="6531"/>
                  </a:cubicBezTo>
                  <a:cubicBezTo>
                    <a:pt x="6603" y="6199"/>
                    <a:pt x="6428" y="5653"/>
                    <a:pt x="6414" y="5330"/>
                  </a:cubicBezTo>
                  <a:cubicBezTo>
                    <a:pt x="6302" y="2941"/>
                    <a:pt x="6814" y="1517"/>
                    <a:pt x="7802" y="834"/>
                  </a:cubicBezTo>
                  <a:cubicBezTo>
                    <a:pt x="8064" y="653"/>
                    <a:pt x="9136" y="145"/>
                    <a:pt x="9462" y="64"/>
                  </a:cubicBezTo>
                  <a:cubicBezTo>
                    <a:pt x="10187" y="-116"/>
                    <a:pt x="11659" y="109"/>
                    <a:pt x="12338" y="443"/>
                  </a:cubicBezTo>
                  <a:cubicBezTo>
                    <a:pt x="14203" y="1346"/>
                    <a:pt x="14766" y="2285"/>
                    <a:pt x="14624" y="5330"/>
                  </a:cubicBezTo>
                  <a:cubicBezTo>
                    <a:pt x="14599" y="5877"/>
                    <a:pt x="14486" y="6618"/>
                    <a:pt x="14433" y="6945"/>
                  </a:cubicBezTo>
                  <a:cubicBezTo>
                    <a:pt x="14521" y="6860"/>
                    <a:pt x="14606" y="6807"/>
                    <a:pt x="14679" y="6813"/>
                  </a:cubicBezTo>
                  <a:cubicBezTo>
                    <a:pt x="14982" y="6833"/>
                    <a:pt x="14696" y="8105"/>
                    <a:pt x="14460" y="8995"/>
                  </a:cubicBezTo>
                  <a:cubicBezTo>
                    <a:pt x="14225" y="9884"/>
                    <a:pt x="13904" y="9888"/>
                    <a:pt x="13872" y="10117"/>
                  </a:cubicBezTo>
                  <a:cubicBezTo>
                    <a:pt x="13761" y="10901"/>
                    <a:pt x="13490" y="11361"/>
                    <a:pt x="13347" y="11576"/>
                  </a:cubicBezTo>
                  <a:cubicBezTo>
                    <a:pt x="13347" y="11576"/>
                    <a:pt x="13436" y="12775"/>
                    <a:pt x="13704" y="13449"/>
                  </a:cubicBezTo>
                  <a:cubicBezTo>
                    <a:pt x="13812" y="13730"/>
                    <a:pt x="13931" y="13430"/>
                    <a:pt x="14102" y="13742"/>
                  </a:cubicBezTo>
                  <a:cubicBezTo>
                    <a:pt x="14018" y="13588"/>
                    <a:pt x="14272" y="14339"/>
                    <a:pt x="15405" y="14858"/>
                  </a:cubicBezTo>
                  <a:cubicBezTo>
                    <a:pt x="17512" y="15825"/>
                    <a:pt x="18500" y="16226"/>
                    <a:pt x="19415" y="1664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19" name="Shape 34259">
              <a:extLst>
                <a:ext uri="{FF2B5EF4-FFF2-40B4-BE49-F238E27FC236}">
                  <a16:creationId xmlns:a16="http://schemas.microsoft.com/office/drawing/2014/main" id="{CB54BFEC-20B8-49BA-9D53-3047DD7A680B}"/>
                </a:ext>
              </a:extLst>
            </p:cNvPr>
            <p:cNvSpPr/>
            <p:nvPr/>
          </p:nvSpPr>
          <p:spPr>
            <a:xfrm>
              <a:off x="12160172" y="6699066"/>
              <a:ext cx="392924" cy="3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19415" y="16649"/>
                  </a:moveTo>
                  <a:cubicBezTo>
                    <a:pt x="20161" y="16995"/>
                    <a:pt x="20794" y="17015"/>
                    <a:pt x="20797" y="18016"/>
                  </a:cubicBezTo>
                  <a:lnTo>
                    <a:pt x="21600" y="21484"/>
                  </a:lnTo>
                  <a:lnTo>
                    <a:pt x="0" y="21484"/>
                  </a:lnTo>
                  <a:cubicBezTo>
                    <a:pt x="91" y="20771"/>
                    <a:pt x="349" y="19060"/>
                    <a:pt x="573" y="18136"/>
                  </a:cubicBezTo>
                  <a:cubicBezTo>
                    <a:pt x="679" y="17700"/>
                    <a:pt x="1212" y="16975"/>
                    <a:pt x="2036" y="16624"/>
                  </a:cubicBezTo>
                  <a:cubicBezTo>
                    <a:pt x="4050" y="15766"/>
                    <a:pt x="6877" y="14370"/>
                    <a:pt x="7251" y="13724"/>
                  </a:cubicBezTo>
                  <a:cubicBezTo>
                    <a:pt x="7484" y="13323"/>
                    <a:pt x="7579" y="13743"/>
                    <a:pt x="7681" y="13421"/>
                  </a:cubicBezTo>
                  <a:cubicBezTo>
                    <a:pt x="7916" y="12679"/>
                    <a:pt x="7968" y="11587"/>
                    <a:pt x="7968" y="11587"/>
                  </a:cubicBezTo>
                  <a:cubicBezTo>
                    <a:pt x="7848" y="11494"/>
                    <a:pt x="7572" y="10786"/>
                    <a:pt x="7434" y="10117"/>
                  </a:cubicBezTo>
                  <a:cubicBezTo>
                    <a:pt x="7387" y="9891"/>
                    <a:pt x="7082" y="9884"/>
                    <a:pt x="6846" y="8995"/>
                  </a:cubicBezTo>
                  <a:cubicBezTo>
                    <a:pt x="6653" y="8263"/>
                    <a:pt x="6425" y="7272"/>
                    <a:pt x="6518" y="6932"/>
                  </a:cubicBezTo>
                  <a:cubicBezTo>
                    <a:pt x="6566" y="6758"/>
                    <a:pt x="6695" y="6822"/>
                    <a:pt x="6716" y="6831"/>
                  </a:cubicBezTo>
                  <a:cubicBezTo>
                    <a:pt x="6697" y="6706"/>
                    <a:pt x="6673" y="6705"/>
                    <a:pt x="6649" y="6531"/>
                  </a:cubicBezTo>
                  <a:cubicBezTo>
                    <a:pt x="6603" y="6199"/>
                    <a:pt x="6428" y="5653"/>
                    <a:pt x="6414" y="5330"/>
                  </a:cubicBezTo>
                  <a:cubicBezTo>
                    <a:pt x="6302" y="2941"/>
                    <a:pt x="6814" y="1517"/>
                    <a:pt x="7802" y="834"/>
                  </a:cubicBezTo>
                  <a:cubicBezTo>
                    <a:pt x="8064" y="653"/>
                    <a:pt x="9136" y="145"/>
                    <a:pt x="9462" y="64"/>
                  </a:cubicBezTo>
                  <a:cubicBezTo>
                    <a:pt x="10187" y="-116"/>
                    <a:pt x="11659" y="109"/>
                    <a:pt x="12338" y="443"/>
                  </a:cubicBezTo>
                  <a:cubicBezTo>
                    <a:pt x="14203" y="1346"/>
                    <a:pt x="14766" y="2285"/>
                    <a:pt x="14624" y="5330"/>
                  </a:cubicBezTo>
                  <a:cubicBezTo>
                    <a:pt x="14599" y="5877"/>
                    <a:pt x="14486" y="6618"/>
                    <a:pt x="14433" y="6945"/>
                  </a:cubicBezTo>
                  <a:cubicBezTo>
                    <a:pt x="14521" y="6860"/>
                    <a:pt x="14606" y="6807"/>
                    <a:pt x="14679" y="6813"/>
                  </a:cubicBezTo>
                  <a:cubicBezTo>
                    <a:pt x="14982" y="6833"/>
                    <a:pt x="14696" y="8105"/>
                    <a:pt x="14460" y="8995"/>
                  </a:cubicBezTo>
                  <a:cubicBezTo>
                    <a:pt x="14225" y="9884"/>
                    <a:pt x="13904" y="9888"/>
                    <a:pt x="13872" y="10117"/>
                  </a:cubicBezTo>
                  <a:cubicBezTo>
                    <a:pt x="13761" y="10901"/>
                    <a:pt x="13490" y="11361"/>
                    <a:pt x="13347" y="11576"/>
                  </a:cubicBezTo>
                  <a:cubicBezTo>
                    <a:pt x="13347" y="11576"/>
                    <a:pt x="13436" y="12775"/>
                    <a:pt x="13704" y="13449"/>
                  </a:cubicBezTo>
                  <a:cubicBezTo>
                    <a:pt x="13812" y="13730"/>
                    <a:pt x="13931" y="13430"/>
                    <a:pt x="14102" y="13742"/>
                  </a:cubicBezTo>
                  <a:cubicBezTo>
                    <a:pt x="14018" y="13588"/>
                    <a:pt x="14272" y="14339"/>
                    <a:pt x="15405" y="14858"/>
                  </a:cubicBezTo>
                  <a:cubicBezTo>
                    <a:pt x="17512" y="15825"/>
                    <a:pt x="18500" y="16226"/>
                    <a:pt x="19415" y="1664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20" name="Shape 34260">
              <a:extLst>
                <a:ext uri="{FF2B5EF4-FFF2-40B4-BE49-F238E27FC236}">
                  <a16:creationId xmlns:a16="http://schemas.microsoft.com/office/drawing/2014/main" id="{62181A1D-20FF-4689-BE2A-89532B2FE440}"/>
                </a:ext>
              </a:extLst>
            </p:cNvPr>
            <p:cNvSpPr/>
            <p:nvPr/>
          </p:nvSpPr>
          <p:spPr>
            <a:xfrm>
              <a:off x="10867845" y="10886425"/>
              <a:ext cx="279004" cy="24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19415" y="16649"/>
                  </a:moveTo>
                  <a:cubicBezTo>
                    <a:pt x="20161" y="16995"/>
                    <a:pt x="20794" y="17015"/>
                    <a:pt x="20797" y="18016"/>
                  </a:cubicBezTo>
                  <a:lnTo>
                    <a:pt x="21600" y="21484"/>
                  </a:lnTo>
                  <a:lnTo>
                    <a:pt x="0" y="21484"/>
                  </a:lnTo>
                  <a:cubicBezTo>
                    <a:pt x="91" y="20771"/>
                    <a:pt x="349" y="19060"/>
                    <a:pt x="573" y="18136"/>
                  </a:cubicBezTo>
                  <a:cubicBezTo>
                    <a:pt x="679" y="17700"/>
                    <a:pt x="1212" y="16975"/>
                    <a:pt x="2036" y="16624"/>
                  </a:cubicBezTo>
                  <a:cubicBezTo>
                    <a:pt x="4050" y="15766"/>
                    <a:pt x="6877" y="14370"/>
                    <a:pt x="7251" y="13724"/>
                  </a:cubicBezTo>
                  <a:cubicBezTo>
                    <a:pt x="7484" y="13323"/>
                    <a:pt x="7579" y="13743"/>
                    <a:pt x="7681" y="13421"/>
                  </a:cubicBezTo>
                  <a:cubicBezTo>
                    <a:pt x="7916" y="12679"/>
                    <a:pt x="7968" y="11587"/>
                    <a:pt x="7968" y="11587"/>
                  </a:cubicBezTo>
                  <a:cubicBezTo>
                    <a:pt x="7848" y="11494"/>
                    <a:pt x="7572" y="10786"/>
                    <a:pt x="7434" y="10117"/>
                  </a:cubicBezTo>
                  <a:cubicBezTo>
                    <a:pt x="7387" y="9891"/>
                    <a:pt x="7082" y="9884"/>
                    <a:pt x="6846" y="8995"/>
                  </a:cubicBezTo>
                  <a:cubicBezTo>
                    <a:pt x="6653" y="8263"/>
                    <a:pt x="6425" y="7272"/>
                    <a:pt x="6518" y="6932"/>
                  </a:cubicBezTo>
                  <a:cubicBezTo>
                    <a:pt x="6566" y="6758"/>
                    <a:pt x="6695" y="6822"/>
                    <a:pt x="6716" y="6831"/>
                  </a:cubicBezTo>
                  <a:cubicBezTo>
                    <a:pt x="6697" y="6706"/>
                    <a:pt x="6673" y="6705"/>
                    <a:pt x="6649" y="6531"/>
                  </a:cubicBezTo>
                  <a:cubicBezTo>
                    <a:pt x="6603" y="6199"/>
                    <a:pt x="6428" y="5653"/>
                    <a:pt x="6414" y="5330"/>
                  </a:cubicBezTo>
                  <a:cubicBezTo>
                    <a:pt x="6302" y="2941"/>
                    <a:pt x="6814" y="1517"/>
                    <a:pt x="7802" y="834"/>
                  </a:cubicBezTo>
                  <a:cubicBezTo>
                    <a:pt x="8064" y="653"/>
                    <a:pt x="9136" y="145"/>
                    <a:pt x="9462" y="64"/>
                  </a:cubicBezTo>
                  <a:cubicBezTo>
                    <a:pt x="10187" y="-116"/>
                    <a:pt x="11659" y="109"/>
                    <a:pt x="12338" y="443"/>
                  </a:cubicBezTo>
                  <a:cubicBezTo>
                    <a:pt x="14203" y="1346"/>
                    <a:pt x="14766" y="2285"/>
                    <a:pt x="14624" y="5330"/>
                  </a:cubicBezTo>
                  <a:cubicBezTo>
                    <a:pt x="14599" y="5877"/>
                    <a:pt x="14486" y="6618"/>
                    <a:pt x="14433" y="6945"/>
                  </a:cubicBezTo>
                  <a:cubicBezTo>
                    <a:pt x="14521" y="6860"/>
                    <a:pt x="14606" y="6807"/>
                    <a:pt x="14679" y="6813"/>
                  </a:cubicBezTo>
                  <a:cubicBezTo>
                    <a:pt x="14982" y="6833"/>
                    <a:pt x="14696" y="8105"/>
                    <a:pt x="14460" y="8995"/>
                  </a:cubicBezTo>
                  <a:cubicBezTo>
                    <a:pt x="14225" y="9884"/>
                    <a:pt x="13904" y="9888"/>
                    <a:pt x="13872" y="10117"/>
                  </a:cubicBezTo>
                  <a:cubicBezTo>
                    <a:pt x="13761" y="10901"/>
                    <a:pt x="13490" y="11361"/>
                    <a:pt x="13347" y="11576"/>
                  </a:cubicBezTo>
                  <a:cubicBezTo>
                    <a:pt x="13347" y="11576"/>
                    <a:pt x="13436" y="12775"/>
                    <a:pt x="13704" y="13449"/>
                  </a:cubicBezTo>
                  <a:cubicBezTo>
                    <a:pt x="13812" y="13730"/>
                    <a:pt x="13931" y="13430"/>
                    <a:pt x="14102" y="13742"/>
                  </a:cubicBezTo>
                  <a:cubicBezTo>
                    <a:pt x="14018" y="13588"/>
                    <a:pt x="14272" y="14339"/>
                    <a:pt x="15405" y="14858"/>
                  </a:cubicBezTo>
                  <a:cubicBezTo>
                    <a:pt x="17512" y="15825"/>
                    <a:pt x="18500" y="16226"/>
                    <a:pt x="19415" y="1664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21" name="Shape 34261">
              <a:extLst>
                <a:ext uri="{FF2B5EF4-FFF2-40B4-BE49-F238E27FC236}">
                  <a16:creationId xmlns:a16="http://schemas.microsoft.com/office/drawing/2014/main" id="{421B4FBD-876B-4A24-A11E-ADDB6557BAA5}"/>
                </a:ext>
              </a:extLst>
            </p:cNvPr>
            <p:cNvSpPr/>
            <p:nvPr/>
          </p:nvSpPr>
          <p:spPr>
            <a:xfrm>
              <a:off x="12725585" y="12289966"/>
              <a:ext cx="373054" cy="30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59"/>
                  </a:moveTo>
                  <a:cubicBezTo>
                    <a:pt x="20805" y="2994"/>
                    <a:pt x="19949" y="3285"/>
                    <a:pt x="19055" y="3417"/>
                  </a:cubicBezTo>
                  <a:cubicBezTo>
                    <a:pt x="19968" y="2742"/>
                    <a:pt x="20672" y="1676"/>
                    <a:pt x="21003" y="401"/>
                  </a:cubicBezTo>
                  <a:cubicBezTo>
                    <a:pt x="20147" y="1026"/>
                    <a:pt x="19198" y="1478"/>
                    <a:pt x="18187" y="1722"/>
                  </a:cubicBezTo>
                  <a:cubicBezTo>
                    <a:pt x="17379" y="665"/>
                    <a:pt x="16228" y="0"/>
                    <a:pt x="14953" y="0"/>
                  </a:cubicBezTo>
                  <a:cubicBezTo>
                    <a:pt x="12506" y="0"/>
                    <a:pt x="10524" y="2441"/>
                    <a:pt x="10524" y="5454"/>
                  </a:cubicBezTo>
                  <a:cubicBezTo>
                    <a:pt x="10524" y="5881"/>
                    <a:pt x="10561" y="6298"/>
                    <a:pt x="10637" y="6694"/>
                  </a:cubicBezTo>
                  <a:cubicBezTo>
                    <a:pt x="6954" y="6468"/>
                    <a:pt x="3689" y="4296"/>
                    <a:pt x="1504" y="998"/>
                  </a:cubicBezTo>
                  <a:cubicBezTo>
                    <a:pt x="1122" y="1806"/>
                    <a:pt x="903" y="2742"/>
                    <a:pt x="903" y="3739"/>
                  </a:cubicBezTo>
                  <a:cubicBezTo>
                    <a:pt x="903" y="5631"/>
                    <a:pt x="1686" y="7302"/>
                    <a:pt x="2875" y="8279"/>
                  </a:cubicBezTo>
                  <a:cubicBezTo>
                    <a:pt x="2149" y="8248"/>
                    <a:pt x="1466" y="8005"/>
                    <a:pt x="868" y="7599"/>
                  </a:cubicBezTo>
                  <a:cubicBezTo>
                    <a:pt x="868" y="7618"/>
                    <a:pt x="868" y="7641"/>
                    <a:pt x="868" y="7666"/>
                  </a:cubicBezTo>
                  <a:cubicBezTo>
                    <a:pt x="868" y="10307"/>
                    <a:pt x="2395" y="12512"/>
                    <a:pt x="4423" y="13011"/>
                  </a:cubicBezTo>
                  <a:cubicBezTo>
                    <a:pt x="4051" y="13134"/>
                    <a:pt x="3658" y="13201"/>
                    <a:pt x="3255" y="13201"/>
                  </a:cubicBezTo>
                  <a:cubicBezTo>
                    <a:pt x="2970" y="13201"/>
                    <a:pt x="2691" y="13168"/>
                    <a:pt x="2420" y="13106"/>
                  </a:cubicBezTo>
                  <a:cubicBezTo>
                    <a:pt x="2983" y="15270"/>
                    <a:pt x="4621" y="16846"/>
                    <a:pt x="6561" y="16890"/>
                  </a:cubicBezTo>
                  <a:cubicBezTo>
                    <a:pt x="5042" y="18353"/>
                    <a:pt x="3134" y="19225"/>
                    <a:pt x="1056" y="19225"/>
                  </a:cubicBezTo>
                  <a:cubicBezTo>
                    <a:pt x="700" y="19225"/>
                    <a:pt x="347" y="19197"/>
                    <a:pt x="0" y="19149"/>
                  </a:cubicBezTo>
                  <a:cubicBezTo>
                    <a:pt x="1963" y="20695"/>
                    <a:pt x="4290" y="21600"/>
                    <a:pt x="6791" y="21600"/>
                  </a:cubicBezTo>
                  <a:cubicBezTo>
                    <a:pt x="14943" y="21600"/>
                    <a:pt x="19401" y="13291"/>
                    <a:pt x="19401" y="6084"/>
                  </a:cubicBezTo>
                  <a:cubicBezTo>
                    <a:pt x="19401" y="5851"/>
                    <a:pt x="19396" y="5613"/>
                    <a:pt x="19388" y="5380"/>
                  </a:cubicBezTo>
                  <a:cubicBezTo>
                    <a:pt x="20253" y="4614"/>
                    <a:pt x="21005" y="3652"/>
                    <a:pt x="21600" y="2559"/>
                  </a:cubicBezTo>
                  <a:cubicBezTo>
                    <a:pt x="21600" y="2559"/>
                    <a:pt x="21600" y="2559"/>
                    <a:pt x="21600" y="255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22" name="Shape 34262">
              <a:extLst>
                <a:ext uri="{FF2B5EF4-FFF2-40B4-BE49-F238E27FC236}">
                  <a16:creationId xmlns:a16="http://schemas.microsoft.com/office/drawing/2014/main" id="{9A2CAE14-2219-4946-8519-157FB8350B3B}"/>
                </a:ext>
              </a:extLst>
            </p:cNvPr>
            <p:cNvSpPr/>
            <p:nvPr/>
          </p:nvSpPr>
          <p:spPr>
            <a:xfrm>
              <a:off x="13639147" y="5652275"/>
              <a:ext cx="728794" cy="541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5" y="8532"/>
                  </a:moveTo>
                  <a:lnTo>
                    <a:pt x="17798" y="8532"/>
                  </a:lnTo>
                  <a:lnTo>
                    <a:pt x="17798" y="12676"/>
                  </a:lnTo>
                  <a:cubicBezTo>
                    <a:pt x="17798" y="14711"/>
                    <a:pt x="16603" y="16373"/>
                    <a:pt x="15079" y="16373"/>
                  </a:cubicBezTo>
                  <a:lnTo>
                    <a:pt x="9158" y="16373"/>
                  </a:lnTo>
                  <a:lnTo>
                    <a:pt x="9158" y="17810"/>
                  </a:lnTo>
                  <a:cubicBezTo>
                    <a:pt x="9158" y="18927"/>
                    <a:pt x="9837" y="19832"/>
                    <a:pt x="10673" y="19832"/>
                  </a:cubicBezTo>
                  <a:lnTo>
                    <a:pt x="16728" y="19832"/>
                  </a:lnTo>
                  <a:lnTo>
                    <a:pt x="19181" y="21600"/>
                  </a:lnTo>
                  <a:lnTo>
                    <a:pt x="19181" y="19832"/>
                  </a:lnTo>
                  <a:lnTo>
                    <a:pt x="20085" y="19832"/>
                  </a:lnTo>
                  <a:cubicBezTo>
                    <a:pt x="20922" y="19832"/>
                    <a:pt x="21600" y="18927"/>
                    <a:pt x="21600" y="17810"/>
                  </a:cubicBezTo>
                  <a:lnTo>
                    <a:pt x="21600" y="10554"/>
                  </a:lnTo>
                  <a:cubicBezTo>
                    <a:pt x="21600" y="9438"/>
                    <a:pt x="20922" y="8532"/>
                    <a:pt x="20085" y="8532"/>
                  </a:cubicBezTo>
                  <a:close/>
                  <a:moveTo>
                    <a:pt x="6912" y="15450"/>
                  </a:moveTo>
                  <a:lnTo>
                    <a:pt x="6689" y="15450"/>
                  </a:lnTo>
                  <a:lnTo>
                    <a:pt x="2592" y="18372"/>
                  </a:lnTo>
                  <a:lnTo>
                    <a:pt x="2592" y="15450"/>
                  </a:lnTo>
                  <a:lnTo>
                    <a:pt x="2074" y="15450"/>
                  </a:lnTo>
                  <a:cubicBezTo>
                    <a:pt x="928" y="15450"/>
                    <a:pt x="0" y="14211"/>
                    <a:pt x="0" y="12683"/>
                  </a:cubicBezTo>
                  <a:lnTo>
                    <a:pt x="0" y="2767"/>
                  </a:lnTo>
                  <a:cubicBezTo>
                    <a:pt x="0" y="1239"/>
                    <a:pt x="928" y="0"/>
                    <a:pt x="2074" y="0"/>
                  </a:cubicBezTo>
                  <a:lnTo>
                    <a:pt x="15034" y="0"/>
                  </a:lnTo>
                  <a:cubicBezTo>
                    <a:pt x="16179" y="0"/>
                    <a:pt x="17107" y="1239"/>
                    <a:pt x="17107" y="2767"/>
                  </a:cubicBezTo>
                  <a:lnTo>
                    <a:pt x="17107" y="4381"/>
                  </a:lnTo>
                  <a:lnTo>
                    <a:pt x="17107" y="8532"/>
                  </a:lnTo>
                  <a:lnTo>
                    <a:pt x="17107" y="12676"/>
                  </a:lnTo>
                  <a:cubicBezTo>
                    <a:pt x="17107" y="14205"/>
                    <a:pt x="16224" y="15450"/>
                    <a:pt x="15079" y="15450"/>
                  </a:cubicBezTo>
                  <a:lnTo>
                    <a:pt x="9158" y="15450"/>
                  </a:lnTo>
                  <a:cubicBezTo>
                    <a:pt x="9158" y="15450"/>
                    <a:pt x="6912" y="15450"/>
                    <a:pt x="6912" y="1545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23" name="Shape 34263">
              <a:extLst>
                <a:ext uri="{FF2B5EF4-FFF2-40B4-BE49-F238E27FC236}">
                  <a16:creationId xmlns:a16="http://schemas.microsoft.com/office/drawing/2014/main" id="{43841BE1-FD5A-4A3A-BBF2-786293F0BB0C}"/>
                </a:ext>
              </a:extLst>
            </p:cNvPr>
            <p:cNvSpPr/>
            <p:nvPr/>
          </p:nvSpPr>
          <p:spPr>
            <a:xfrm>
              <a:off x="14075163" y="6302567"/>
              <a:ext cx="163854" cy="35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62" y="21600"/>
                  </a:moveTo>
                  <a:lnTo>
                    <a:pt x="4786" y="21600"/>
                  </a:lnTo>
                  <a:lnTo>
                    <a:pt x="4786" y="10800"/>
                  </a:lnTo>
                  <a:lnTo>
                    <a:pt x="0" y="10800"/>
                  </a:lnTo>
                  <a:lnTo>
                    <a:pt x="0" y="7077"/>
                  </a:lnTo>
                  <a:lnTo>
                    <a:pt x="4786" y="7077"/>
                  </a:lnTo>
                  <a:lnTo>
                    <a:pt x="4786" y="4842"/>
                  </a:lnTo>
                  <a:cubicBezTo>
                    <a:pt x="4786" y="1806"/>
                    <a:pt x="7489" y="0"/>
                    <a:pt x="15162" y="0"/>
                  </a:cubicBezTo>
                  <a:lnTo>
                    <a:pt x="21552" y="0"/>
                  </a:lnTo>
                  <a:lnTo>
                    <a:pt x="21552" y="3723"/>
                  </a:lnTo>
                  <a:lnTo>
                    <a:pt x="17560" y="3723"/>
                  </a:lnTo>
                  <a:cubicBezTo>
                    <a:pt x="14572" y="3723"/>
                    <a:pt x="14372" y="4243"/>
                    <a:pt x="14372" y="5214"/>
                  </a:cubicBezTo>
                  <a:lnTo>
                    <a:pt x="14362" y="7077"/>
                  </a:lnTo>
                  <a:lnTo>
                    <a:pt x="21600" y="7077"/>
                  </a:lnTo>
                  <a:lnTo>
                    <a:pt x="20752" y="10800"/>
                  </a:lnTo>
                  <a:lnTo>
                    <a:pt x="14362" y="10800"/>
                  </a:lnTo>
                  <a:cubicBezTo>
                    <a:pt x="14362" y="10800"/>
                    <a:pt x="14362" y="21600"/>
                    <a:pt x="14362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24" name="Shape 34264">
              <a:extLst>
                <a:ext uri="{FF2B5EF4-FFF2-40B4-BE49-F238E27FC236}">
                  <a16:creationId xmlns:a16="http://schemas.microsoft.com/office/drawing/2014/main" id="{0B3A2F0B-B00B-48CC-A41C-9F022FE42753}"/>
                </a:ext>
              </a:extLst>
            </p:cNvPr>
            <p:cNvSpPr/>
            <p:nvPr/>
          </p:nvSpPr>
          <p:spPr>
            <a:xfrm>
              <a:off x="11378351" y="9431234"/>
              <a:ext cx="527920" cy="391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5" y="8532"/>
                  </a:moveTo>
                  <a:lnTo>
                    <a:pt x="17798" y="8532"/>
                  </a:lnTo>
                  <a:lnTo>
                    <a:pt x="17798" y="12676"/>
                  </a:lnTo>
                  <a:cubicBezTo>
                    <a:pt x="17798" y="14711"/>
                    <a:pt x="16603" y="16373"/>
                    <a:pt x="15079" y="16373"/>
                  </a:cubicBezTo>
                  <a:lnTo>
                    <a:pt x="9158" y="16373"/>
                  </a:lnTo>
                  <a:lnTo>
                    <a:pt x="9158" y="17810"/>
                  </a:lnTo>
                  <a:cubicBezTo>
                    <a:pt x="9158" y="18927"/>
                    <a:pt x="9837" y="19832"/>
                    <a:pt x="10673" y="19832"/>
                  </a:cubicBezTo>
                  <a:lnTo>
                    <a:pt x="16728" y="19832"/>
                  </a:lnTo>
                  <a:lnTo>
                    <a:pt x="19181" y="21600"/>
                  </a:lnTo>
                  <a:lnTo>
                    <a:pt x="19181" y="19832"/>
                  </a:lnTo>
                  <a:lnTo>
                    <a:pt x="20085" y="19832"/>
                  </a:lnTo>
                  <a:cubicBezTo>
                    <a:pt x="20922" y="19832"/>
                    <a:pt x="21600" y="18927"/>
                    <a:pt x="21600" y="17810"/>
                  </a:cubicBezTo>
                  <a:lnTo>
                    <a:pt x="21600" y="10554"/>
                  </a:lnTo>
                  <a:cubicBezTo>
                    <a:pt x="21600" y="9438"/>
                    <a:pt x="20922" y="8532"/>
                    <a:pt x="20085" y="8532"/>
                  </a:cubicBezTo>
                  <a:close/>
                  <a:moveTo>
                    <a:pt x="6912" y="15450"/>
                  </a:moveTo>
                  <a:lnTo>
                    <a:pt x="6689" y="15450"/>
                  </a:lnTo>
                  <a:lnTo>
                    <a:pt x="2592" y="18372"/>
                  </a:lnTo>
                  <a:lnTo>
                    <a:pt x="2592" y="15450"/>
                  </a:lnTo>
                  <a:lnTo>
                    <a:pt x="2074" y="15450"/>
                  </a:lnTo>
                  <a:cubicBezTo>
                    <a:pt x="928" y="15450"/>
                    <a:pt x="0" y="14211"/>
                    <a:pt x="0" y="12683"/>
                  </a:cubicBezTo>
                  <a:lnTo>
                    <a:pt x="0" y="2767"/>
                  </a:lnTo>
                  <a:cubicBezTo>
                    <a:pt x="0" y="1239"/>
                    <a:pt x="928" y="0"/>
                    <a:pt x="2074" y="0"/>
                  </a:cubicBezTo>
                  <a:lnTo>
                    <a:pt x="15034" y="0"/>
                  </a:lnTo>
                  <a:cubicBezTo>
                    <a:pt x="16179" y="0"/>
                    <a:pt x="17107" y="1239"/>
                    <a:pt x="17107" y="2767"/>
                  </a:cubicBezTo>
                  <a:lnTo>
                    <a:pt x="17107" y="4381"/>
                  </a:lnTo>
                  <a:lnTo>
                    <a:pt x="17107" y="8532"/>
                  </a:lnTo>
                  <a:lnTo>
                    <a:pt x="17107" y="12676"/>
                  </a:lnTo>
                  <a:cubicBezTo>
                    <a:pt x="17107" y="14205"/>
                    <a:pt x="16224" y="15450"/>
                    <a:pt x="15079" y="15450"/>
                  </a:cubicBezTo>
                  <a:lnTo>
                    <a:pt x="9158" y="15450"/>
                  </a:lnTo>
                  <a:cubicBezTo>
                    <a:pt x="9158" y="15450"/>
                    <a:pt x="6912" y="15450"/>
                    <a:pt x="6912" y="1545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  <p:sp>
          <p:nvSpPr>
            <p:cNvPr id="125" name="Shape 34265">
              <a:extLst>
                <a:ext uri="{FF2B5EF4-FFF2-40B4-BE49-F238E27FC236}">
                  <a16:creationId xmlns:a16="http://schemas.microsoft.com/office/drawing/2014/main" id="{54ED90E0-2F96-4903-AF7B-71AAE8150C8C}"/>
                </a:ext>
              </a:extLst>
            </p:cNvPr>
            <p:cNvSpPr/>
            <p:nvPr/>
          </p:nvSpPr>
          <p:spPr>
            <a:xfrm>
              <a:off x="13182794" y="4769147"/>
              <a:ext cx="316260" cy="234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5" y="8532"/>
                  </a:moveTo>
                  <a:lnTo>
                    <a:pt x="17798" y="8532"/>
                  </a:lnTo>
                  <a:lnTo>
                    <a:pt x="17798" y="12676"/>
                  </a:lnTo>
                  <a:cubicBezTo>
                    <a:pt x="17798" y="14711"/>
                    <a:pt x="16603" y="16373"/>
                    <a:pt x="15079" y="16373"/>
                  </a:cubicBezTo>
                  <a:lnTo>
                    <a:pt x="9158" y="16373"/>
                  </a:lnTo>
                  <a:lnTo>
                    <a:pt x="9158" y="17810"/>
                  </a:lnTo>
                  <a:cubicBezTo>
                    <a:pt x="9158" y="18927"/>
                    <a:pt x="9837" y="19832"/>
                    <a:pt x="10673" y="19832"/>
                  </a:cubicBezTo>
                  <a:lnTo>
                    <a:pt x="16728" y="19832"/>
                  </a:lnTo>
                  <a:lnTo>
                    <a:pt x="19181" y="21600"/>
                  </a:lnTo>
                  <a:lnTo>
                    <a:pt x="19181" y="19832"/>
                  </a:lnTo>
                  <a:lnTo>
                    <a:pt x="20085" y="19832"/>
                  </a:lnTo>
                  <a:cubicBezTo>
                    <a:pt x="20922" y="19832"/>
                    <a:pt x="21600" y="18927"/>
                    <a:pt x="21600" y="17810"/>
                  </a:cubicBezTo>
                  <a:lnTo>
                    <a:pt x="21600" y="10554"/>
                  </a:lnTo>
                  <a:cubicBezTo>
                    <a:pt x="21600" y="9438"/>
                    <a:pt x="20922" y="8532"/>
                    <a:pt x="20085" y="8532"/>
                  </a:cubicBezTo>
                  <a:close/>
                  <a:moveTo>
                    <a:pt x="6912" y="15450"/>
                  </a:moveTo>
                  <a:lnTo>
                    <a:pt x="6689" y="15450"/>
                  </a:lnTo>
                  <a:lnTo>
                    <a:pt x="2592" y="18372"/>
                  </a:lnTo>
                  <a:lnTo>
                    <a:pt x="2592" y="15450"/>
                  </a:lnTo>
                  <a:lnTo>
                    <a:pt x="2074" y="15450"/>
                  </a:lnTo>
                  <a:cubicBezTo>
                    <a:pt x="928" y="15450"/>
                    <a:pt x="0" y="14211"/>
                    <a:pt x="0" y="12683"/>
                  </a:cubicBezTo>
                  <a:lnTo>
                    <a:pt x="0" y="2767"/>
                  </a:lnTo>
                  <a:cubicBezTo>
                    <a:pt x="0" y="1239"/>
                    <a:pt x="928" y="0"/>
                    <a:pt x="2074" y="0"/>
                  </a:cubicBezTo>
                  <a:lnTo>
                    <a:pt x="15034" y="0"/>
                  </a:lnTo>
                  <a:cubicBezTo>
                    <a:pt x="16179" y="0"/>
                    <a:pt x="17107" y="1239"/>
                    <a:pt x="17107" y="2767"/>
                  </a:cubicBezTo>
                  <a:lnTo>
                    <a:pt x="17107" y="4381"/>
                  </a:lnTo>
                  <a:lnTo>
                    <a:pt x="17107" y="8532"/>
                  </a:lnTo>
                  <a:lnTo>
                    <a:pt x="17107" y="12676"/>
                  </a:lnTo>
                  <a:cubicBezTo>
                    <a:pt x="17107" y="14205"/>
                    <a:pt x="16224" y="15450"/>
                    <a:pt x="15079" y="15450"/>
                  </a:cubicBezTo>
                  <a:lnTo>
                    <a:pt x="9158" y="15450"/>
                  </a:lnTo>
                  <a:cubicBezTo>
                    <a:pt x="9158" y="15450"/>
                    <a:pt x="6912" y="15450"/>
                    <a:pt x="6912" y="1545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700" dirty="0">
                <a:latin typeface="Lato Light" panose="020F0502020204030203" pitchFamily="34" charset="0"/>
              </a:endParaRPr>
            </a:p>
          </p:txBody>
        </p:sp>
      </p:grpSp>
      <p:grpSp>
        <p:nvGrpSpPr>
          <p:cNvPr id="126" name="Csoportba foglalás 125">
            <a:extLst>
              <a:ext uri="{FF2B5EF4-FFF2-40B4-BE49-F238E27FC236}">
                <a16:creationId xmlns:a16="http://schemas.microsoft.com/office/drawing/2014/main" id="{1496FC08-DDBD-4708-BCCB-92B9E06385F2}"/>
              </a:ext>
            </a:extLst>
          </p:cNvPr>
          <p:cNvGrpSpPr/>
          <p:nvPr/>
        </p:nvGrpSpPr>
        <p:grpSpPr>
          <a:xfrm>
            <a:off x="75742" y="44133"/>
            <a:ext cx="650101" cy="650101"/>
            <a:chOff x="148308" y="88266"/>
            <a:chExt cx="1300202" cy="1300202"/>
          </a:xfrm>
        </p:grpSpPr>
        <p:grpSp>
          <p:nvGrpSpPr>
            <p:cNvPr id="127" name="Group 17">
              <a:extLst>
                <a:ext uri="{FF2B5EF4-FFF2-40B4-BE49-F238E27FC236}">
                  <a16:creationId xmlns:a16="http://schemas.microsoft.com/office/drawing/2014/main" id="{88BA03D2-9CAA-41C8-B318-033F445F4B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8308" y="88266"/>
              <a:ext cx="1300202" cy="1300202"/>
              <a:chOff x="6203917" y="6068451"/>
              <a:chExt cx="2527366" cy="2527366"/>
            </a:xfrm>
          </p:grpSpPr>
          <p:sp>
            <p:nvSpPr>
              <p:cNvPr id="129" name="Teardrop 18">
                <a:extLst>
                  <a:ext uri="{FF2B5EF4-FFF2-40B4-BE49-F238E27FC236}">
                    <a16:creationId xmlns:a16="http://schemas.microsoft.com/office/drawing/2014/main" id="{DBA0556E-D3B2-47F4-B915-0A972F19C102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0" name="Oval 19">
                <a:extLst>
                  <a:ext uri="{FF2B5EF4-FFF2-40B4-BE49-F238E27FC236}">
                    <a16:creationId xmlns:a16="http://schemas.microsoft.com/office/drawing/2014/main" id="{0CFFC4BB-AE92-4C4E-8FD9-0DCBC1F5E313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28" name="TextBox 20">
              <a:extLst>
                <a:ext uri="{FF2B5EF4-FFF2-40B4-BE49-F238E27FC236}">
                  <a16:creationId xmlns:a16="http://schemas.microsoft.com/office/drawing/2014/main" id="{87075987-C305-411D-B8DB-23AF21000BF0}"/>
                </a:ext>
              </a:extLst>
            </p:cNvPr>
            <p:cNvSpPr txBox="1"/>
            <p:nvPr/>
          </p:nvSpPr>
          <p:spPr>
            <a:xfrm>
              <a:off x="466200" y="397458"/>
              <a:ext cx="718788" cy="67710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</p:grpSp>
      <p:sp>
        <p:nvSpPr>
          <p:cNvPr id="4" name="Szövegdoboz 3">
            <a:extLst>
              <a:ext uri="{FF2B5EF4-FFF2-40B4-BE49-F238E27FC236}">
                <a16:creationId xmlns:a16="http://schemas.microsoft.com/office/drawing/2014/main" id="{FE064D08-5870-E049-8230-C37EE19B208E}"/>
              </a:ext>
            </a:extLst>
          </p:cNvPr>
          <p:cNvSpPr txBox="1"/>
          <p:nvPr/>
        </p:nvSpPr>
        <p:spPr>
          <a:xfrm>
            <a:off x="729995" y="-145942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JOGI ELŐÍRÁSOK KIVÁLASZTÁSA</a:t>
            </a:r>
          </a:p>
        </p:txBody>
      </p:sp>
    </p:spTree>
    <p:extLst>
      <p:ext uri="{BB962C8B-B14F-4D97-AF65-F5344CB8AC3E}">
        <p14:creationId xmlns:p14="http://schemas.microsoft.com/office/powerpoint/2010/main" val="1061881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038283" y="2439333"/>
            <a:ext cx="4640205" cy="707886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hu-HU" sz="2000" dirty="0">
                <a:solidFill>
                  <a:srgbClr val="FFFFFF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... a termék egyetlen kategóriába sem sorolható be? 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038283" y="3880783"/>
            <a:ext cx="4640205" cy="707886"/>
          </a:xfrm>
          <a:prstGeom prst="rect">
            <a:avLst/>
          </a:prstGeom>
          <a:solidFill>
            <a:srgbClr val="005F92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hu-HU" sz="2000">
                <a:solidFill>
                  <a:srgbClr val="FFFFFF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... beazonosítható az a kategória amelybe a termék beleillik? </a:t>
            </a: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038283" y="5392083"/>
            <a:ext cx="4640205" cy="707886"/>
          </a:xfrm>
          <a:prstGeom prst="rect">
            <a:avLst/>
          </a:prstGeom>
          <a:solidFill>
            <a:srgbClr val="010101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hu-HU" sz="2000">
                <a:solidFill>
                  <a:srgbClr val="FFFFFF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... a termék egyszerre több kategóriába is beleillik? </a:t>
            </a:r>
          </a:p>
        </p:txBody>
      </p:sp>
      <p:sp>
        <p:nvSpPr>
          <p:cNvPr id="65548" name="Rectangle 6"/>
          <p:cNvSpPr>
            <a:spLocks noChangeArrowheads="1"/>
          </p:cNvSpPr>
          <p:nvPr/>
        </p:nvSpPr>
        <p:spPr bwMode="auto">
          <a:xfrm>
            <a:off x="5757863" y="5223808"/>
            <a:ext cx="626427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22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Az  összes kategóriára   </a:t>
            </a:r>
            <a:br>
              <a:rPr lang="hu-HU" sz="22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hu-HU" sz="22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vonatkozó biztonsági követelmények megismerése, teljesítése, CE jel elhelyezése.</a:t>
            </a:r>
          </a:p>
        </p:txBody>
      </p:sp>
      <p:sp>
        <p:nvSpPr>
          <p:cNvPr id="65549" name="Rectangle 7"/>
          <p:cNvSpPr>
            <a:spLocks noChangeArrowheads="1"/>
          </p:cNvSpPr>
          <p:nvPr/>
        </p:nvSpPr>
        <p:spPr bwMode="auto">
          <a:xfrm>
            <a:off x="5757863" y="3868755"/>
            <a:ext cx="63309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22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Biztonsági követelmények megismerése, teljesítése, CE jel elhelyezése.</a:t>
            </a:r>
          </a:p>
        </p:txBody>
      </p:sp>
      <p:sp>
        <p:nvSpPr>
          <p:cNvPr id="65550" name="Rectangle 8"/>
          <p:cNvSpPr>
            <a:spLocks noChangeArrowheads="1"/>
          </p:cNvSpPr>
          <p:nvPr/>
        </p:nvSpPr>
        <p:spPr bwMode="auto">
          <a:xfrm>
            <a:off x="5757863" y="2577832"/>
            <a:ext cx="6264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22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 termékén tilos elhelyezni a CE jelet!</a:t>
            </a:r>
          </a:p>
        </p:txBody>
      </p:sp>
      <p:sp>
        <p:nvSpPr>
          <p:cNvPr id="51209" name="Oval 9"/>
          <p:cNvSpPr>
            <a:spLocks noChangeArrowheads="1"/>
          </p:cNvSpPr>
          <p:nvPr/>
        </p:nvSpPr>
        <p:spPr bwMode="auto">
          <a:xfrm>
            <a:off x="820796" y="1863070"/>
            <a:ext cx="793750" cy="792163"/>
          </a:xfrm>
          <a:prstGeom prst="ellipse">
            <a:avLst/>
          </a:prstGeom>
          <a:solidFill>
            <a:srgbClr val="FCCF10"/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44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1210" name="Oval 10"/>
          <p:cNvSpPr>
            <a:spLocks noChangeArrowheads="1"/>
          </p:cNvSpPr>
          <p:nvPr/>
        </p:nvSpPr>
        <p:spPr bwMode="auto">
          <a:xfrm>
            <a:off x="820796" y="3231495"/>
            <a:ext cx="793750" cy="792163"/>
          </a:xfrm>
          <a:prstGeom prst="ellipse">
            <a:avLst/>
          </a:prstGeom>
          <a:solidFill>
            <a:srgbClr val="FBBE11"/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44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1211" name="Oval 11"/>
          <p:cNvSpPr>
            <a:spLocks noChangeArrowheads="1"/>
          </p:cNvSpPr>
          <p:nvPr/>
        </p:nvSpPr>
        <p:spPr bwMode="auto">
          <a:xfrm>
            <a:off x="820796" y="4742795"/>
            <a:ext cx="793750" cy="792163"/>
          </a:xfrm>
          <a:prstGeom prst="ellipse">
            <a:avLst/>
          </a:prstGeom>
          <a:solidFill>
            <a:srgbClr val="FF9D0D"/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4400" b="1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8CA9EAFE-B255-47D3-83A1-30871B2BD6FC}"/>
              </a:ext>
            </a:extLst>
          </p:cNvPr>
          <p:cNvGrpSpPr/>
          <p:nvPr/>
        </p:nvGrpSpPr>
        <p:grpSpPr>
          <a:xfrm>
            <a:off x="75742" y="44133"/>
            <a:ext cx="650101" cy="650101"/>
            <a:chOff x="148308" y="88266"/>
            <a:chExt cx="1300202" cy="1300202"/>
          </a:xfrm>
        </p:grpSpPr>
        <p:grpSp>
          <p:nvGrpSpPr>
            <p:cNvPr id="14" name="Group 17">
              <a:extLst>
                <a:ext uri="{FF2B5EF4-FFF2-40B4-BE49-F238E27FC236}">
                  <a16:creationId xmlns:a16="http://schemas.microsoft.com/office/drawing/2014/main" id="{6364885E-1988-413D-B889-9E3BDA5E0D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8308" y="88266"/>
              <a:ext cx="1300202" cy="1300202"/>
              <a:chOff x="6203917" y="6068451"/>
              <a:chExt cx="2527366" cy="2527366"/>
            </a:xfrm>
          </p:grpSpPr>
          <p:sp>
            <p:nvSpPr>
              <p:cNvPr id="16" name="Teardrop 18">
                <a:extLst>
                  <a:ext uri="{FF2B5EF4-FFF2-40B4-BE49-F238E27FC236}">
                    <a16:creationId xmlns:a16="http://schemas.microsoft.com/office/drawing/2014/main" id="{5A7F991F-1216-40A8-9DD2-8527BB7A1505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7" name="Oval 19">
                <a:extLst>
                  <a:ext uri="{FF2B5EF4-FFF2-40B4-BE49-F238E27FC236}">
                    <a16:creationId xmlns:a16="http://schemas.microsoft.com/office/drawing/2014/main" id="{7769C22F-47AC-4113-8F89-4E3270F008AC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" name="TextBox 20">
              <a:extLst>
                <a:ext uri="{FF2B5EF4-FFF2-40B4-BE49-F238E27FC236}">
                  <a16:creationId xmlns:a16="http://schemas.microsoft.com/office/drawing/2014/main" id="{F7A5BDFB-949F-4B81-849F-3E8FA28AC43E}"/>
                </a:ext>
              </a:extLst>
            </p:cNvPr>
            <p:cNvSpPr txBox="1"/>
            <p:nvPr/>
          </p:nvSpPr>
          <p:spPr>
            <a:xfrm>
              <a:off x="466200" y="397458"/>
              <a:ext cx="718788" cy="67710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</p:grpSp>
      <p:sp>
        <p:nvSpPr>
          <p:cNvPr id="3" name="Szövegdoboz 2">
            <a:extLst>
              <a:ext uri="{FF2B5EF4-FFF2-40B4-BE49-F238E27FC236}">
                <a16:creationId xmlns:a16="http://schemas.microsoft.com/office/drawing/2014/main" id="{21B084CA-6D6C-2B79-395F-D0CBF662DA0E}"/>
              </a:ext>
            </a:extLst>
          </p:cNvPr>
          <p:cNvSpPr txBox="1"/>
          <p:nvPr/>
        </p:nvSpPr>
        <p:spPr>
          <a:xfrm>
            <a:off x="729995" y="-145942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JOGI ELŐÍRÁSOK KIVÁLASZTÁSA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2791EB2-7B82-31B0-226E-5A4D6DF4D4D0}"/>
              </a:ext>
            </a:extLst>
          </p:cNvPr>
          <p:cNvSpPr txBox="1"/>
          <p:nvPr/>
        </p:nvSpPr>
        <p:spPr>
          <a:xfrm>
            <a:off x="818598" y="1022129"/>
            <a:ext cx="9183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00B0F0"/>
                </a:solidFill>
              </a:rPr>
              <a:t>MIT KELL TENNI, HA…</a:t>
            </a:r>
            <a:endParaRPr lang="it-IT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967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éptalálat a következőre: „happy face”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000" y="4276582"/>
            <a:ext cx="3179164" cy="251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138">
            <a:extLst>
              <a:ext uri="{FF2B5EF4-FFF2-40B4-BE49-F238E27FC236}">
                <a16:creationId xmlns:a16="http://schemas.microsoft.com/office/drawing/2014/main" id="{1E6CA493-5F45-4FCE-A909-6CFAB1847FF8}"/>
              </a:ext>
            </a:extLst>
          </p:cNvPr>
          <p:cNvGrpSpPr>
            <a:grpSpLocks noChangeAspect="1"/>
          </p:cNvGrpSpPr>
          <p:nvPr/>
        </p:nvGrpSpPr>
        <p:grpSpPr>
          <a:xfrm>
            <a:off x="4204854" y="1321101"/>
            <a:ext cx="2852931" cy="4215798"/>
            <a:chOff x="8704441" y="2571694"/>
            <a:chExt cx="7028256" cy="10385705"/>
          </a:xfrm>
          <a:solidFill>
            <a:schemeClr val="tx2"/>
          </a:solidFill>
        </p:grpSpPr>
        <p:sp>
          <p:nvSpPr>
            <p:cNvPr id="22" name="Shape 34173">
              <a:extLst>
                <a:ext uri="{FF2B5EF4-FFF2-40B4-BE49-F238E27FC236}">
                  <a16:creationId xmlns:a16="http://schemas.microsoft.com/office/drawing/2014/main" id="{7C959FD2-E046-4AA2-A039-008CE3DCCC11}"/>
                </a:ext>
              </a:extLst>
            </p:cNvPr>
            <p:cNvSpPr/>
            <p:nvPr/>
          </p:nvSpPr>
          <p:spPr>
            <a:xfrm>
              <a:off x="8704441" y="4977041"/>
              <a:ext cx="795138" cy="69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6" h="21029" extrusionOk="0">
                  <a:moveTo>
                    <a:pt x="20115" y="12466"/>
                  </a:moveTo>
                  <a:cubicBezTo>
                    <a:pt x="19732" y="10390"/>
                    <a:pt x="17957" y="9059"/>
                    <a:pt x="16157" y="9500"/>
                  </a:cubicBezTo>
                  <a:cubicBezTo>
                    <a:pt x="15676" y="9618"/>
                    <a:pt x="15243" y="9853"/>
                    <a:pt x="14872" y="10171"/>
                  </a:cubicBezTo>
                  <a:lnTo>
                    <a:pt x="17218" y="12800"/>
                  </a:lnTo>
                  <a:cubicBezTo>
                    <a:pt x="17383" y="12986"/>
                    <a:pt x="17387" y="13290"/>
                    <a:pt x="17227" y="13481"/>
                  </a:cubicBezTo>
                  <a:cubicBezTo>
                    <a:pt x="17066" y="13671"/>
                    <a:pt x="16803" y="13676"/>
                    <a:pt x="16637" y="13490"/>
                  </a:cubicBezTo>
                  <a:lnTo>
                    <a:pt x="14268" y="10834"/>
                  </a:lnTo>
                  <a:cubicBezTo>
                    <a:pt x="13652" y="11707"/>
                    <a:pt x="13371" y="12880"/>
                    <a:pt x="13589" y="14063"/>
                  </a:cubicBezTo>
                  <a:cubicBezTo>
                    <a:pt x="13972" y="16139"/>
                    <a:pt x="15747" y="17470"/>
                    <a:pt x="17547" y="17029"/>
                  </a:cubicBezTo>
                  <a:cubicBezTo>
                    <a:pt x="19346" y="16589"/>
                    <a:pt x="20498" y="14541"/>
                    <a:pt x="20115" y="12466"/>
                  </a:cubicBezTo>
                  <a:close/>
                  <a:moveTo>
                    <a:pt x="12445" y="7390"/>
                  </a:moveTo>
                  <a:lnTo>
                    <a:pt x="10862" y="7777"/>
                  </a:lnTo>
                  <a:cubicBezTo>
                    <a:pt x="10683" y="7821"/>
                    <a:pt x="10443" y="7721"/>
                    <a:pt x="10330" y="7554"/>
                  </a:cubicBezTo>
                  <a:lnTo>
                    <a:pt x="9382" y="6156"/>
                  </a:lnTo>
                  <a:lnTo>
                    <a:pt x="7858" y="9354"/>
                  </a:lnTo>
                  <a:cubicBezTo>
                    <a:pt x="7858" y="9354"/>
                    <a:pt x="8237" y="9436"/>
                    <a:pt x="8700" y="9536"/>
                  </a:cubicBezTo>
                  <a:lnTo>
                    <a:pt x="12662" y="8566"/>
                  </a:lnTo>
                  <a:cubicBezTo>
                    <a:pt x="12662" y="8566"/>
                    <a:pt x="12445" y="7390"/>
                    <a:pt x="12445" y="7390"/>
                  </a:cubicBezTo>
                  <a:close/>
                  <a:moveTo>
                    <a:pt x="12276" y="9645"/>
                  </a:moveTo>
                  <a:lnTo>
                    <a:pt x="10649" y="10043"/>
                  </a:lnTo>
                  <a:cubicBezTo>
                    <a:pt x="10837" y="10188"/>
                    <a:pt x="10975" y="10413"/>
                    <a:pt x="11024" y="10676"/>
                  </a:cubicBezTo>
                  <a:lnTo>
                    <a:pt x="11025" y="10675"/>
                  </a:lnTo>
                  <a:cubicBezTo>
                    <a:pt x="11025" y="10675"/>
                    <a:pt x="11166" y="11451"/>
                    <a:pt x="11342" y="12416"/>
                  </a:cubicBezTo>
                  <a:cubicBezTo>
                    <a:pt x="11342" y="12416"/>
                    <a:pt x="12276" y="9645"/>
                    <a:pt x="12276" y="9645"/>
                  </a:cubicBezTo>
                  <a:close/>
                  <a:moveTo>
                    <a:pt x="9392" y="11587"/>
                  </a:moveTo>
                  <a:cubicBezTo>
                    <a:pt x="9392" y="11587"/>
                    <a:pt x="7390" y="11287"/>
                    <a:pt x="6435" y="11138"/>
                  </a:cubicBezTo>
                  <a:lnTo>
                    <a:pt x="5956" y="12381"/>
                  </a:lnTo>
                  <a:cubicBezTo>
                    <a:pt x="6790" y="12920"/>
                    <a:pt x="7454" y="13798"/>
                    <a:pt x="7783" y="14892"/>
                  </a:cubicBezTo>
                  <a:lnTo>
                    <a:pt x="9906" y="14373"/>
                  </a:lnTo>
                  <a:cubicBezTo>
                    <a:pt x="9906" y="14373"/>
                    <a:pt x="9392" y="11587"/>
                    <a:pt x="9392" y="11587"/>
                  </a:cubicBezTo>
                  <a:close/>
                  <a:moveTo>
                    <a:pt x="7320" y="15990"/>
                  </a:moveTo>
                  <a:lnTo>
                    <a:pt x="4073" y="16785"/>
                  </a:lnTo>
                  <a:cubicBezTo>
                    <a:pt x="3848" y="16840"/>
                    <a:pt x="3626" y="16674"/>
                    <a:pt x="3578" y="16414"/>
                  </a:cubicBezTo>
                  <a:cubicBezTo>
                    <a:pt x="3557" y="16296"/>
                    <a:pt x="3576" y="16181"/>
                    <a:pt x="3622" y="16083"/>
                  </a:cubicBezTo>
                  <a:lnTo>
                    <a:pt x="3621" y="16082"/>
                  </a:lnTo>
                  <a:lnTo>
                    <a:pt x="4917" y="12711"/>
                  </a:lnTo>
                  <a:cubicBezTo>
                    <a:pt x="4410" y="12543"/>
                    <a:pt x="3861" y="12510"/>
                    <a:pt x="3309" y="12645"/>
                  </a:cubicBezTo>
                  <a:cubicBezTo>
                    <a:pt x="1510" y="13086"/>
                    <a:pt x="358" y="15133"/>
                    <a:pt x="741" y="17209"/>
                  </a:cubicBezTo>
                  <a:cubicBezTo>
                    <a:pt x="1124" y="19285"/>
                    <a:pt x="2899" y="20615"/>
                    <a:pt x="4699" y="20175"/>
                  </a:cubicBezTo>
                  <a:cubicBezTo>
                    <a:pt x="6388" y="19761"/>
                    <a:pt x="7507" y="17930"/>
                    <a:pt x="7320" y="15990"/>
                  </a:cubicBezTo>
                  <a:close/>
                  <a:moveTo>
                    <a:pt x="4700" y="15647"/>
                  </a:moveTo>
                  <a:lnTo>
                    <a:pt x="7121" y="15055"/>
                  </a:lnTo>
                  <a:cubicBezTo>
                    <a:pt x="6845" y="14210"/>
                    <a:pt x="6329" y="13528"/>
                    <a:pt x="5683" y="13093"/>
                  </a:cubicBezTo>
                  <a:cubicBezTo>
                    <a:pt x="5683" y="13093"/>
                    <a:pt x="4700" y="15647"/>
                    <a:pt x="4700" y="15647"/>
                  </a:cubicBezTo>
                  <a:close/>
                  <a:moveTo>
                    <a:pt x="20768" y="12306"/>
                  </a:moveTo>
                  <a:cubicBezTo>
                    <a:pt x="21228" y="14801"/>
                    <a:pt x="19848" y="17253"/>
                    <a:pt x="17686" y="17782"/>
                  </a:cubicBezTo>
                  <a:cubicBezTo>
                    <a:pt x="15523" y="18311"/>
                    <a:pt x="13397" y="16718"/>
                    <a:pt x="12936" y="14223"/>
                  </a:cubicBezTo>
                  <a:cubicBezTo>
                    <a:pt x="12670" y="12777"/>
                    <a:pt x="13022" y="11346"/>
                    <a:pt x="13786" y="10295"/>
                  </a:cubicBezTo>
                  <a:lnTo>
                    <a:pt x="13180" y="9616"/>
                  </a:lnTo>
                  <a:lnTo>
                    <a:pt x="11655" y="14141"/>
                  </a:lnTo>
                  <a:cubicBezTo>
                    <a:pt x="11845" y="15192"/>
                    <a:pt x="12003" y="16082"/>
                    <a:pt x="12002" y="16116"/>
                  </a:cubicBezTo>
                  <a:cubicBezTo>
                    <a:pt x="11988" y="16676"/>
                    <a:pt x="11582" y="17117"/>
                    <a:pt x="11096" y="17100"/>
                  </a:cubicBezTo>
                  <a:cubicBezTo>
                    <a:pt x="10682" y="17085"/>
                    <a:pt x="10344" y="16743"/>
                    <a:pt x="10261" y="16295"/>
                  </a:cubicBezTo>
                  <a:lnTo>
                    <a:pt x="10260" y="16295"/>
                  </a:lnTo>
                  <a:lnTo>
                    <a:pt x="10079" y="15314"/>
                  </a:lnTo>
                  <a:lnTo>
                    <a:pt x="7974" y="15829"/>
                  </a:lnTo>
                  <a:cubicBezTo>
                    <a:pt x="8237" y="18189"/>
                    <a:pt x="6891" y="20425"/>
                    <a:pt x="4838" y="20928"/>
                  </a:cubicBezTo>
                  <a:cubicBezTo>
                    <a:pt x="2675" y="21457"/>
                    <a:pt x="549" y="19863"/>
                    <a:pt x="88" y="17369"/>
                  </a:cubicBezTo>
                  <a:cubicBezTo>
                    <a:pt x="-372" y="14874"/>
                    <a:pt x="1008" y="12422"/>
                    <a:pt x="3170" y="11892"/>
                  </a:cubicBezTo>
                  <a:cubicBezTo>
                    <a:pt x="3866" y="11722"/>
                    <a:pt x="4557" y="11772"/>
                    <a:pt x="5191" y="12001"/>
                  </a:cubicBezTo>
                  <a:lnTo>
                    <a:pt x="5611" y="10908"/>
                  </a:lnTo>
                  <a:cubicBezTo>
                    <a:pt x="5188" y="10637"/>
                    <a:pt x="4908" y="10111"/>
                    <a:pt x="4924" y="9516"/>
                  </a:cubicBezTo>
                  <a:cubicBezTo>
                    <a:pt x="4931" y="9235"/>
                    <a:pt x="5004" y="8976"/>
                    <a:pt x="5123" y="8753"/>
                  </a:cubicBezTo>
                  <a:lnTo>
                    <a:pt x="5122" y="8753"/>
                  </a:lnTo>
                  <a:lnTo>
                    <a:pt x="7375" y="4249"/>
                  </a:lnTo>
                  <a:lnTo>
                    <a:pt x="7375" y="4250"/>
                  </a:lnTo>
                  <a:cubicBezTo>
                    <a:pt x="7591" y="3700"/>
                    <a:pt x="8076" y="3326"/>
                    <a:pt x="8631" y="3346"/>
                  </a:cubicBezTo>
                  <a:cubicBezTo>
                    <a:pt x="9070" y="3361"/>
                    <a:pt x="9452" y="3620"/>
                    <a:pt x="9685" y="4006"/>
                  </a:cubicBezTo>
                  <a:lnTo>
                    <a:pt x="9686" y="4006"/>
                  </a:lnTo>
                  <a:lnTo>
                    <a:pt x="11018" y="6165"/>
                  </a:lnTo>
                  <a:lnTo>
                    <a:pt x="12915" y="5701"/>
                  </a:lnTo>
                  <a:cubicBezTo>
                    <a:pt x="13275" y="5613"/>
                    <a:pt x="13630" y="5878"/>
                    <a:pt x="13706" y="6294"/>
                  </a:cubicBezTo>
                  <a:cubicBezTo>
                    <a:pt x="13778" y="6683"/>
                    <a:pt x="13580" y="7062"/>
                    <a:pt x="13259" y="7182"/>
                  </a:cubicBezTo>
                  <a:lnTo>
                    <a:pt x="13534" y="8671"/>
                  </a:lnTo>
                  <a:lnTo>
                    <a:pt x="14385" y="9625"/>
                  </a:lnTo>
                  <a:cubicBezTo>
                    <a:pt x="14850" y="9205"/>
                    <a:pt x="15402" y="8898"/>
                    <a:pt x="16018" y="8747"/>
                  </a:cubicBezTo>
                  <a:cubicBezTo>
                    <a:pt x="18181" y="8217"/>
                    <a:pt x="20307" y="9811"/>
                    <a:pt x="20768" y="12306"/>
                  </a:cubicBezTo>
                  <a:close/>
                  <a:moveTo>
                    <a:pt x="8795" y="1859"/>
                  </a:moveTo>
                  <a:cubicBezTo>
                    <a:pt x="8642" y="1027"/>
                    <a:pt x="9102" y="210"/>
                    <a:pt x="9823" y="34"/>
                  </a:cubicBezTo>
                  <a:cubicBezTo>
                    <a:pt x="10543" y="-143"/>
                    <a:pt x="11252" y="388"/>
                    <a:pt x="11406" y="1220"/>
                  </a:cubicBezTo>
                  <a:cubicBezTo>
                    <a:pt x="11559" y="2051"/>
                    <a:pt x="11099" y="2869"/>
                    <a:pt x="10378" y="3045"/>
                  </a:cubicBezTo>
                  <a:cubicBezTo>
                    <a:pt x="9658" y="3222"/>
                    <a:pt x="8949" y="2690"/>
                    <a:pt x="8795" y="185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23" name="Shape 34174">
              <a:extLst>
                <a:ext uri="{FF2B5EF4-FFF2-40B4-BE49-F238E27FC236}">
                  <a16:creationId xmlns:a16="http://schemas.microsoft.com/office/drawing/2014/main" id="{879DC015-B36E-4111-A3CE-CD6ECB00D417}"/>
                </a:ext>
              </a:extLst>
            </p:cNvPr>
            <p:cNvSpPr/>
            <p:nvPr/>
          </p:nvSpPr>
          <p:spPr>
            <a:xfrm>
              <a:off x="13207711" y="5129396"/>
              <a:ext cx="316260" cy="632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4050"/>
                  </a:moveTo>
                  <a:lnTo>
                    <a:pt x="1618" y="4050"/>
                  </a:lnTo>
                  <a:lnTo>
                    <a:pt x="1618" y="17550"/>
                  </a:lnTo>
                  <a:lnTo>
                    <a:pt x="20250" y="17550"/>
                  </a:lnTo>
                  <a:lnTo>
                    <a:pt x="20250" y="4050"/>
                  </a:lnTo>
                  <a:close/>
                  <a:moveTo>
                    <a:pt x="14175" y="2025"/>
                  </a:moveTo>
                  <a:lnTo>
                    <a:pt x="7425" y="2025"/>
                  </a:lnTo>
                  <a:cubicBezTo>
                    <a:pt x="7052" y="2025"/>
                    <a:pt x="6750" y="2176"/>
                    <a:pt x="6750" y="2363"/>
                  </a:cubicBezTo>
                  <a:cubicBezTo>
                    <a:pt x="6750" y="2549"/>
                    <a:pt x="7052" y="2700"/>
                    <a:pt x="7425" y="2700"/>
                  </a:cubicBezTo>
                  <a:lnTo>
                    <a:pt x="14175" y="2700"/>
                  </a:lnTo>
                  <a:cubicBezTo>
                    <a:pt x="14548" y="2700"/>
                    <a:pt x="14850" y="2549"/>
                    <a:pt x="14850" y="2363"/>
                  </a:cubicBezTo>
                  <a:cubicBezTo>
                    <a:pt x="14850" y="2176"/>
                    <a:pt x="14548" y="2025"/>
                    <a:pt x="14175" y="2025"/>
                  </a:cubicBezTo>
                  <a:close/>
                  <a:moveTo>
                    <a:pt x="11475" y="20250"/>
                  </a:moveTo>
                  <a:cubicBezTo>
                    <a:pt x="12593" y="20250"/>
                    <a:pt x="13500" y="19797"/>
                    <a:pt x="13500" y="19238"/>
                  </a:cubicBezTo>
                  <a:cubicBezTo>
                    <a:pt x="13500" y="18678"/>
                    <a:pt x="12593" y="18225"/>
                    <a:pt x="11475" y="18225"/>
                  </a:cubicBezTo>
                  <a:cubicBezTo>
                    <a:pt x="10357" y="18225"/>
                    <a:pt x="9450" y="18678"/>
                    <a:pt x="9450" y="19238"/>
                  </a:cubicBezTo>
                  <a:cubicBezTo>
                    <a:pt x="9450" y="19797"/>
                    <a:pt x="10357" y="20250"/>
                    <a:pt x="11475" y="20250"/>
                  </a:cubicBezTo>
                  <a:close/>
                  <a:moveTo>
                    <a:pt x="18900" y="21600"/>
                  </a:moveTo>
                  <a:lnTo>
                    <a:pt x="2700" y="21600"/>
                  </a:lnTo>
                  <a:cubicBezTo>
                    <a:pt x="1954" y="21600"/>
                    <a:pt x="1279" y="21449"/>
                    <a:pt x="791" y="21205"/>
                  </a:cubicBezTo>
                  <a:cubicBezTo>
                    <a:pt x="302" y="20960"/>
                    <a:pt x="0" y="20623"/>
                    <a:pt x="0" y="20250"/>
                  </a:cubicBezTo>
                  <a:lnTo>
                    <a:pt x="0" y="1350"/>
                  </a:lnTo>
                  <a:cubicBezTo>
                    <a:pt x="0" y="977"/>
                    <a:pt x="302" y="640"/>
                    <a:pt x="791" y="395"/>
                  </a:cubicBezTo>
                  <a:cubicBezTo>
                    <a:pt x="1279" y="151"/>
                    <a:pt x="1954" y="0"/>
                    <a:pt x="2700" y="0"/>
                  </a:cubicBezTo>
                  <a:lnTo>
                    <a:pt x="18900" y="0"/>
                  </a:lnTo>
                  <a:cubicBezTo>
                    <a:pt x="19646" y="0"/>
                    <a:pt x="20321" y="151"/>
                    <a:pt x="20809" y="395"/>
                  </a:cubicBezTo>
                  <a:cubicBezTo>
                    <a:pt x="21298" y="640"/>
                    <a:pt x="21600" y="977"/>
                    <a:pt x="21600" y="1350"/>
                  </a:cubicBezTo>
                  <a:lnTo>
                    <a:pt x="21600" y="20250"/>
                  </a:lnTo>
                  <a:cubicBezTo>
                    <a:pt x="21600" y="20623"/>
                    <a:pt x="21298" y="20960"/>
                    <a:pt x="20809" y="21205"/>
                  </a:cubicBezTo>
                  <a:cubicBezTo>
                    <a:pt x="20321" y="21449"/>
                    <a:pt x="19646" y="21600"/>
                    <a:pt x="1890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24" name="Shape 34175">
              <a:extLst>
                <a:ext uri="{FF2B5EF4-FFF2-40B4-BE49-F238E27FC236}">
                  <a16:creationId xmlns:a16="http://schemas.microsoft.com/office/drawing/2014/main" id="{20C8E48A-9267-47D1-B3E3-2B7534065CDF}"/>
                </a:ext>
              </a:extLst>
            </p:cNvPr>
            <p:cNvSpPr/>
            <p:nvPr/>
          </p:nvSpPr>
          <p:spPr>
            <a:xfrm>
              <a:off x="13346915" y="6245061"/>
              <a:ext cx="528722" cy="466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448" extrusionOk="0">
                  <a:moveTo>
                    <a:pt x="1162" y="1839"/>
                  </a:moveTo>
                  <a:cubicBezTo>
                    <a:pt x="454" y="1924"/>
                    <a:pt x="-67" y="2640"/>
                    <a:pt x="7" y="3442"/>
                  </a:cubicBezTo>
                  <a:lnTo>
                    <a:pt x="1557" y="20144"/>
                  </a:lnTo>
                  <a:cubicBezTo>
                    <a:pt x="1631" y="20947"/>
                    <a:pt x="2272" y="21524"/>
                    <a:pt x="2980" y="21440"/>
                  </a:cubicBezTo>
                  <a:lnTo>
                    <a:pt x="19632" y="19456"/>
                  </a:lnTo>
                  <a:cubicBezTo>
                    <a:pt x="20339" y="19372"/>
                    <a:pt x="20850" y="18657"/>
                    <a:pt x="20776" y="17855"/>
                  </a:cubicBezTo>
                  <a:lnTo>
                    <a:pt x="20372" y="13497"/>
                  </a:lnTo>
                  <a:lnTo>
                    <a:pt x="15892" y="14031"/>
                  </a:lnTo>
                  <a:cubicBezTo>
                    <a:pt x="15184" y="14115"/>
                    <a:pt x="14553" y="13536"/>
                    <a:pt x="14479" y="12734"/>
                  </a:cubicBezTo>
                  <a:lnTo>
                    <a:pt x="14209" y="9825"/>
                  </a:lnTo>
                  <a:cubicBezTo>
                    <a:pt x="14135" y="9023"/>
                    <a:pt x="14646" y="8308"/>
                    <a:pt x="15353" y="8224"/>
                  </a:cubicBezTo>
                  <a:lnTo>
                    <a:pt x="19833" y="7690"/>
                  </a:lnTo>
                  <a:lnTo>
                    <a:pt x="19497" y="4062"/>
                  </a:lnTo>
                  <a:cubicBezTo>
                    <a:pt x="19422" y="3260"/>
                    <a:pt x="18790" y="2669"/>
                    <a:pt x="18083" y="2754"/>
                  </a:cubicBezTo>
                  <a:lnTo>
                    <a:pt x="17948" y="1305"/>
                  </a:lnTo>
                  <a:cubicBezTo>
                    <a:pt x="17874" y="503"/>
                    <a:pt x="17243" y="-76"/>
                    <a:pt x="16535" y="8"/>
                  </a:cubicBezTo>
                  <a:lnTo>
                    <a:pt x="1162" y="1839"/>
                  </a:lnTo>
                  <a:close/>
                  <a:moveTo>
                    <a:pt x="1930" y="3213"/>
                  </a:moveTo>
                  <a:lnTo>
                    <a:pt x="15381" y="1611"/>
                  </a:lnTo>
                  <a:cubicBezTo>
                    <a:pt x="15381" y="1611"/>
                    <a:pt x="16670" y="1454"/>
                    <a:pt x="16804" y="2906"/>
                  </a:cubicBezTo>
                  <a:lnTo>
                    <a:pt x="2065" y="4661"/>
                  </a:lnTo>
                  <a:cubicBezTo>
                    <a:pt x="1711" y="4704"/>
                    <a:pt x="1401" y="4420"/>
                    <a:pt x="1364" y="4018"/>
                  </a:cubicBezTo>
                  <a:cubicBezTo>
                    <a:pt x="1327" y="3618"/>
                    <a:pt x="1577" y="3255"/>
                    <a:pt x="1930" y="3213"/>
                  </a:cubicBezTo>
                  <a:close/>
                  <a:moveTo>
                    <a:pt x="16055" y="8878"/>
                  </a:moveTo>
                  <a:cubicBezTo>
                    <a:pt x="15347" y="8963"/>
                    <a:pt x="14836" y="9677"/>
                    <a:pt x="14911" y="10479"/>
                  </a:cubicBezTo>
                  <a:lnTo>
                    <a:pt x="15045" y="11928"/>
                  </a:lnTo>
                  <a:cubicBezTo>
                    <a:pt x="15120" y="12730"/>
                    <a:pt x="15751" y="13309"/>
                    <a:pt x="16458" y="13225"/>
                  </a:cubicBezTo>
                  <a:lnTo>
                    <a:pt x="20304" y="12767"/>
                  </a:lnTo>
                  <a:cubicBezTo>
                    <a:pt x="21012" y="12682"/>
                    <a:pt x="21533" y="11966"/>
                    <a:pt x="21459" y="11164"/>
                  </a:cubicBezTo>
                  <a:lnTo>
                    <a:pt x="21324" y="9716"/>
                  </a:lnTo>
                  <a:cubicBezTo>
                    <a:pt x="21250" y="8913"/>
                    <a:pt x="20608" y="8336"/>
                    <a:pt x="19901" y="8420"/>
                  </a:cubicBezTo>
                  <a:lnTo>
                    <a:pt x="16055" y="8878"/>
                  </a:lnTo>
                  <a:close/>
                  <a:moveTo>
                    <a:pt x="16834" y="10250"/>
                  </a:moveTo>
                  <a:cubicBezTo>
                    <a:pt x="17188" y="10208"/>
                    <a:pt x="17508" y="10491"/>
                    <a:pt x="17545" y="10892"/>
                  </a:cubicBezTo>
                  <a:cubicBezTo>
                    <a:pt x="17582" y="11293"/>
                    <a:pt x="17322" y="11657"/>
                    <a:pt x="16968" y="11699"/>
                  </a:cubicBezTo>
                  <a:cubicBezTo>
                    <a:pt x="16614" y="11741"/>
                    <a:pt x="16293" y="11447"/>
                    <a:pt x="16256" y="11046"/>
                  </a:cubicBezTo>
                  <a:cubicBezTo>
                    <a:pt x="16219" y="10644"/>
                    <a:pt x="16480" y="10293"/>
                    <a:pt x="16834" y="1025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25" name="Shape 34176">
              <a:extLst>
                <a:ext uri="{FF2B5EF4-FFF2-40B4-BE49-F238E27FC236}">
                  <a16:creationId xmlns:a16="http://schemas.microsoft.com/office/drawing/2014/main" id="{D94EE341-D452-4042-A36E-C297B4EAE0C2}"/>
                </a:ext>
              </a:extLst>
            </p:cNvPr>
            <p:cNvSpPr/>
            <p:nvPr/>
          </p:nvSpPr>
          <p:spPr>
            <a:xfrm>
              <a:off x="10903238" y="7779831"/>
              <a:ext cx="984814" cy="885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217" extrusionOk="0">
                  <a:moveTo>
                    <a:pt x="16218" y="16859"/>
                  </a:moveTo>
                  <a:lnTo>
                    <a:pt x="3455" y="9002"/>
                  </a:lnTo>
                  <a:lnTo>
                    <a:pt x="7275" y="1347"/>
                  </a:lnTo>
                  <a:lnTo>
                    <a:pt x="20039" y="9205"/>
                  </a:lnTo>
                  <a:cubicBezTo>
                    <a:pt x="20039" y="9205"/>
                    <a:pt x="16218" y="16859"/>
                    <a:pt x="16218" y="16859"/>
                  </a:cubicBezTo>
                  <a:close/>
                  <a:moveTo>
                    <a:pt x="20627" y="8027"/>
                  </a:moveTo>
                  <a:lnTo>
                    <a:pt x="7863" y="170"/>
                  </a:lnTo>
                  <a:cubicBezTo>
                    <a:pt x="7275" y="-192"/>
                    <a:pt x="6536" y="43"/>
                    <a:pt x="6211" y="693"/>
                  </a:cubicBezTo>
                  <a:cubicBezTo>
                    <a:pt x="6211" y="693"/>
                    <a:pt x="1803" y="9525"/>
                    <a:pt x="1814" y="9531"/>
                  </a:cubicBezTo>
                  <a:lnTo>
                    <a:pt x="16683" y="18684"/>
                  </a:lnTo>
                  <a:cubicBezTo>
                    <a:pt x="16694" y="18691"/>
                    <a:pt x="21103" y="9860"/>
                    <a:pt x="21103" y="9860"/>
                  </a:cubicBezTo>
                  <a:cubicBezTo>
                    <a:pt x="21427" y="9210"/>
                    <a:pt x="21214" y="8389"/>
                    <a:pt x="20627" y="8027"/>
                  </a:cubicBezTo>
                  <a:close/>
                  <a:moveTo>
                    <a:pt x="15519" y="21047"/>
                  </a:moveTo>
                  <a:lnTo>
                    <a:pt x="628" y="11880"/>
                  </a:lnTo>
                  <a:cubicBezTo>
                    <a:pt x="40" y="11518"/>
                    <a:pt x="-173" y="10698"/>
                    <a:pt x="152" y="10047"/>
                  </a:cubicBezTo>
                  <a:lnTo>
                    <a:pt x="446" y="9459"/>
                  </a:lnTo>
                  <a:lnTo>
                    <a:pt x="7359" y="13714"/>
                  </a:lnTo>
                  <a:lnTo>
                    <a:pt x="7065" y="14303"/>
                  </a:lnTo>
                  <a:lnTo>
                    <a:pt x="10256" y="16268"/>
                  </a:lnTo>
                  <a:lnTo>
                    <a:pt x="10550" y="15679"/>
                  </a:lnTo>
                  <a:lnTo>
                    <a:pt x="17464" y="19935"/>
                  </a:lnTo>
                  <a:lnTo>
                    <a:pt x="17170" y="20524"/>
                  </a:lnTo>
                  <a:cubicBezTo>
                    <a:pt x="16846" y="21174"/>
                    <a:pt x="16106" y="21408"/>
                    <a:pt x="15519" y="21047"/>
                  </a:cubicBezTo>
                  <a:cubicBezTo>
                    <a:pt x="15519" y="21047"/>
                    <a:pt x="15519" y="21047"/>
                    <a:pt x="15519" y="2104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26" name="Shape 34177">
              <a:extLst>
                <a:ext uri="{FF2B5EF4-FFF2-40B4-BE49-F238E27FC236}">
                  <a16:creationId xmlns:a16="http://schemas.microsoft.com/office/drawing/2014/main" id="{86E392AC-D819-4F88-99CD-42F2EED063D8}"/>
                </a:ext>
              </a:extLst>
            </p:cNvPr>
            <p:cNvSpPr/>
            <p:nvPr/>
          </p:nvSpPr>
          <p:spPr>
            <a:xfrm>
              <a:off x="11708307" y="11472461"/>
              <a:ext cx="584792" cy="503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37" y="21600"/>
                  </a:moveTo>
                  <a:cubicBezTo>
                    <a:pt x="7087" y="19915"/>
                    <a:pt x="7254" y="17403"/>
                    <a:pt x="7225" y="15022"/>
                  </a:cubicBezTo>
                  <a:cubicBezTo>
                    <a:pt x="9087" y="15916"/>
                    <a:pt x="11129" y="16612"/>
                    <a:pt x="13235" y="14961"/>
                  </a:cubicBezTo>
                  <a:cubicBezTo>
                    <a:pt x="15319" y="13326"/>
                    <a:pt x="15547" y="10891"/>
                    <a:pt x="15533" y="8574"/>
                  </a:cubicBezTo>
                  <a:cubicBezTo>
                    <a:pt x="17412" y="9482"/>
                    <a:pt x="19470" y="10214"/>
                    <a:pt x="21600" y="8543"/>
                  </a:cubicBezTo>
                  <a:lnTo>
                    <a:pt x="20969" y="7441"/>
                  </a:lnTo>
                  <a:cubicBezTo>
                    <a:pt x="19165" y="8855"/>
                    <a:pt x="17455" y="8115"/>
                    <a:pt x="15526" y="7147"/>
                  </a:cubicBezTo>
                  <a:cubicBezTo>
                    <a:pt x="15470" y="4670"/>
                    <a:pt x="15489" y="2522"/>
                    <a:pt x="17315" y="1092"/>
                  </a:cubicBezTo>
                  <a:lnTo>
                    <a:pt x="16670" y="0"/>
                  </a:lnTo>
                  <a:cubicBezTo>
                    <a:pt x="14521" y="1685"/>
                    <a:pt x="14346" y="4208"/>
                    <a:pt x="14375" y="6589"/>
                  </a:cubicBezTo>
                  <a:cubicBezTo>
                    <a:pt x="12514" y="5696"/>
                    <a:pt x="10476" y="5018"/>
                    <a:pt x="8371" y="6668"/>
                  </a:cubicBezTo>
                  <a:cubicBezTo>
                    <a:pt x="6282" y="8306"/>
                    <a:pt x="6070" y="10724"/>
                    <a:pt x="6085" y="13045"/>
                  </a:cubicBezTo>
                  <a:cubicBezTo>
                    <a:pt x="4204" y="12134"/>
                    <a:pt x="2134" y="11396"/>
                    <a:pt x="0" y="13068"/>
                  </a:cubicBezTo>
                  <a:cubicBezTo>
                    <a:pt x="0" y="13068"/>
                    <a:pt x="641" y="14162"/>
                    <a:pt x="641" y="14162"/>
                  </a:cubicBezTo>
                  <a:cubicBezTo>
                    <a:pt x="2449" y="12745"/>
                    <a:pt x="4156" y="13499"/>
                    <a:pt x="6093" y="14471"/>
                  </a:cubicBezTo>
                  <a:cubicBezTo>
                    <a:pt x="6148" y="16943"/>
                    <a:pt x="6117" y="19084"/>
                    <a:pt x="4295" y="20512"/>
                  </a:cubicBezTo>
                  <a:lnTo>
                    <a:pt x="4937" y="21600"/>
                  </a:lnTo>
                  <a:close/>
                  <a:moveTo>
                    <a:pt x="4054" y="19679"/>
                  </a:moveTo>
                  <a:cubicBezTo>
                    <a:pt x="4369" y="19426"/>
                    <a:pt x="4614" y="19148"/>
                    <a:pt x="4809" y="18844"/>
                  </a:cubicBezTo>
                  <a:cubicBezTo>
                    <a:pt x="4809" y="18844"/>
                    <a:pt x="2134" y="14221"/>
                    <a:pt x="2134" y="14221"/>
                  </a:cubicBezTo>
                  <a:cubicBezTo>
                    <a:pt x="1820" y="14319"/>
                    <a:pt x="1507" y="14483"/>
                    <a:pt x="1188" y="14730"/>
                  </a:cubicBezTo>
                  <a:lnTo>
                    <a:pt x="4054" y="19679"/>
                  </a:lnTo>
                  <a:close/>
                  <a:moveTo>
                    <a:pt x="5303" y="17641"/>
                  </a:moveTo>
                  <a:cubicBezTo>
                    <a:pt x="5447" y="17150"/>
                    <a:pt x="5511" y="16611"/>
                    <a:pt x="5534" y="16026"/>
                  </a:cubicBezTo>
                  <a:lnTo>
                    <a:pt x="4636" y="14466"/>
                  </a:lnTo>
                  <a:cubicBezTo>
                    <a:pt x="4164" y="14273"/>
                    <a:pt x="3712" y="14138"/>
                    <a:pt x="3269" y="14112"/>
                  </a:cubicBezTo>
                  <a:lnTo>
                    <a:pt x="5303" y="17641"/>
                  </a:lnTo>
                  <a:close/>
                  <a:moveTo>
                    <a:pt x="7218" y="13596"/>
                  </a:moveTo>
                  <a:cubicBezTo>
                    <a:pt x="7170" y="11212"/>
                    <a:pt x="7244" y="9148"/>
                    <a:pt x="9015" y="7760"/>
                  </a:cubicBezTo>
                  <a:cubicBezTo>
                    <a:pt x="10800" y="6360"/>
                    <a:pt x="12484" y="7073"/>
                    <a:pt x="14389" y="8027"/>
                  </a:cubicBezTo>
                  <a:cubicBezTo>
                    <a:pt x="14437" y="10403"/>
                    <a:pt x="14371" y="12473"/>
                    <a:pt x="12604" y="13859"/>
                  </a:cubicBezTo>
                  <a:cubicBezTo>
                    <a:pt x="10819" y="15258"/>
                    <a:pt x="9123" y="14549"/>
                    <a:pt x="7218" y="13596"/>
                  </a:cubicBezTo>
                  <a:close/>
                  <a:moveTo>
                    <a:pt x="9128" y="13531"/>
                  </a:moveTo>
                  <a:cubicBezTo>
                    <a:pt x="9683" y="13753"/>
                    <a:pt x="10215" y="13899"/>
                    <a:pt x="10736" y="13922"/>
                  </a:cubicBezTo>
                  <a:lnTo>
                    <a:pt x="8270" y="9693"/>
                  </a:lnTo>
                  <a:cubicBezTo>
                    <a:pt x="8094" y="10262"/>
                    <a:pt x="8018" y="10890"/>
                    <a:pt x="7988" y="11570"/>
                  </a:cubicBezTo>
                  <a:lnTo>
                    <a:pt x="9128" y="13531"/>
                  </a:lnTo>
                  <a:close/>
                  <a:moveTo>
                    <a:pt x="11711" y="13445"/>
                  </a:moveTo>
                  <a:cubicBezTo>
                    <a:pt x="11906" y="13348"/>
                    <a:pt x="12100" y="13226"/>
                    <a:pt x="12298" y="13067"/>
                  </a:cubicBezTo>
                  <a:cubicBezTo>
                    <a:pt x="12398" y="12988"/>
                    <a:pt x="12489" y="12904"/>
                    <a:pt x="12577" y="12819"/>
                  </a:cubicBezTo>
                  <a:lnTo>
                    <a:pt x="9787" y="7934"/>
                  </a:lnTo>
                  <a:cubicBezTo>
                    <a:pt x="9688" y="7998"/>
                    <a:pt x="9589" y="8069"/>
                    <a:pt x="9488" y="8149"/>
                  </a:cubicBezTo>
                  <a:cubicBezTo>
                    <a:pt x="9290" y="8307"/>
                    <a:pt x="9121" y="8474"/>
                    <a:pt x="8972" y="8652"/>
                  </a:cubicBezTo>
                  <a:lnTo>
                    <a:pt x="11711" y="13445"/>
                  </a:lnTo>
                  <a:close/>
                  <a:moveTo>
                    <a:pt x="13407" y="12000"/>
                  </a:moveTo>
                  <a:cubicBezTo>
                    <a:pt x="13611" y="11527"/>
                    <a:pt x="13723" y="11008"/>
                    <a:pt x="13784" y="10444"/>
                  </a:cubicBezTo>
                  <a:lnTo>
                    <a:pt x="12283" y="7830"/>
                  </a:lnTo>
                  <a:cubicBezTo>
                    <a:pt x="11815" y="7685"/>
                    <a:pt x="11363" y="7615"/>
                    <a:pt x="10913" y="7660"/>
                  </a:cubicBezTo>
                  <a:lnTo>
                    <a:pt x="13407" y="12000"/>
                  </a:lnTo>
                  <a:close/>
                  <a:moveTo>
                    <a:pt x="16965" y="7123"/>
                  </a:moveTo>
                  <a:cubicBezTo>
                    <a:pt x="17421" y="7289"/>
                    <a:pt x="17855" y="7394"/>
                    <a:pt x="18279" y="7398"/>
                  </a:cubicBezTo>
                  <a:lnTo>
                    <a:pt x="16261" y="4044"/>
                  </a:lnTo>
                  <a:cubicBezTo>
                    <a:pt x="16133" y="4533"/>
                    <a:pt x="16081" y="5067"/>
                    <a:pt x="16071" y="5642"/>
                  </a:cubicBezTo>
                  <a:lnTo>
                    <a:pt x="16965" y="7123"/>
                  </a:lnTo>
                  <a:close/>
                  <a:moveTo>
                    <a:pt x="19610" y="7085"/>
                  </a:moveTo>
                  <a:cubicBezTo>
                    <a:pt x="19909" y="6982"/>
                    <a:pt x="20208" y="6817"/>
                    <a:pt x="20510" y="6570"/>
                  </a:cubicBezTo>
                  <a:lnTo>
                    <a:pt x="17721" y="1845"/>
                  </a:lnTo>
                  <a:cubicBezTo>
                    <a:pt x="17423" y="2098"/>
                    <a:pt x="17191" y="2376"/>
                    <a:pt x="17007" y="2675"/>
                  </a:cubicBezTo>
                  <a:cubicBezTo>
                    <a:pt x="17007" y="2675"/>
                    <a:pt x="19610" y="7085"/>
                    <a:pt x="19610" y="708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27" name="Shape 34178">
              <a:extLst>
                <a:ext uri="{FF2B5EF4-FFF2-40B4-BE49-F238E27FC236}">
                  <a16:creationId xmlns:a16="http://schemas.microsoft.com/office/drawing/2014/main" id="{84A26464-6222-4189-BBE2-FD54DA4349A2}"/>
                </a:ext>
              </a:extLst>
            </p:cNvPr>
            <p:cNvSpPr/>
            <p:nvPr/>
          </p:nvSpPr>
          <p:spPr>
            <a:xfrm>
              <a:off x="14474664" y="3452446"/>
              <a:ext cx="701272" cy="99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extrusionOk="0">
                  <a:moveTo>
                    <a:pt x="6837" y="0"/>
                  </a:moveTo>
                  <a:lnTo>
                    <a:pt x="6304" y="11896"/>
                  </a:lnTo>
                  <a:lnTo>
                    <a:pt x="10115" y="11984"/>
                  </a:lnTo>
                  <a:lnTo>
                    <a:pt x="10387" y="5819"/>
                  </a:lnTo>
                  <a:cubicBezTo>
                    <a:pt x="10807" y="5990"/>
                    <a:pt x="11286" y="6091"/>
                    <a:pt x="11799" y="6080"/>
                  </a:cubicBezTo>
                  <a:cubicBezTo>
                    <a:pt x="12816" y="6059"/>
                    <a:pt x="13721" y="5638"/>
                    <a:pt x="14293" y="5029"/>
                  </a:cubicBezTo>
                  <a:cubicBezTo>
                    <a:pt x="14344" y="4975"/>
                    <a:pt x="14392" y="4920"/>
                    <a:pt x="14437" y="4864"/>
                  </a:cubicBezTo>
                  <a:cubicBezTo>
                    <a:pt x="15870" y="5413"/>
                    <a:pt x="17048" y="6141"/>
                    <a:pt x="17879" y="7040"/>
                  </a:cubicBezTo>
                  <a:cubicBezTo>
                    <a:pt x="19250" y="8523"/>
                    <a:pt x="19623" y="10355"/>
                    <a:pt x="18956" y="12341"/>
                  </a:cubicBezTo>
                  <a:cubicBezTo>
                    <a:pt x="17917" y="15436"/>
                    <a:pt x="14349" y="17736"/>
                    <a:pt x="10109" y="18168"/>
                  </a:cubicBezTo>
                  <a:lnTo>
                    <a:pt x="10109" y="16337"/>
                  </a:lnTo>
                  <a:lnTo>
                    <a:pt x="12811" y="16337"/>
                  </a:lnTo>
                  <a:lnTo>
                    <a:pt x="12811" y="15424"/>
                  </a:lnTo>
                  <a:lnTo>
                    <a:pt x="2958" y="15424"/>
                  </a:lnTo>
                  <a:lnTo>
                    <a:pt x="2958" y="16337"/>
                  </a:lnTo>
                  <a:lnTo>
                    <a:pt x="5665" y="16337"/>
                  </a:lnTo>
                  <a:lnTo>
                    <a:pt x="5665" y="19312"/>
                  </a:lnTo>
                  <a:lnTo>
                    <a:pt x="0" y="19312"/>
                  </a:lnTo>
                  <a:lnTo>
                    <a:pt x="0" y="21600"/>
                  </a:lnTo>
                  <a:lnTo>
                    <a:pt x="15769" y="21600"/>
                  </a:lnTo>
                  <a:lnTo>
                    <a:pt x="15769" y="19312"/>
                  </a:lnTo>
                  <a:lnTo>
                    <a:pt x="11820" y="19312"/>
                  </a:lnTo>
                  <a:cubicBezTo>
                    <a:pt x="16159" y="18468"/>
                    <a:pt x="19703" y="15947"/>
                    <a:pt x="20805" y="12664"/>
                  </a:cubicBezTo>
                  <a:cubicBezTo>
                    <a:pt x="21600" y="10296"/>
                    <a:pt x="21135" y="8089"/>
                    <a:pt x="19462" y="6280"/>
                  </a:cubicBezTo>
                  <a:cubicBezTo>
                    <a:pt x="18352" y="5079"/>
                    <a:pt x="16769" y="4131"/>
                    <a:pt x="14820" y="3462"/>
                  </a:cubicBezTo>
                  <a:cubicBezTo>
                    <a:pt x="14558" y="2431"/>
                    <a:pt x="13305" y="1647"/>
                    <a:pt x="11799" y="1647"/>
                  </a:cubicBezTo>
                  <a:cubicBezTo>
                    <a:pt x="11359" y="1647"/>
                    <a:pt x="10947" y="1715"/>
                    <a:pt x="10568" y="1835"/>
                  </a:cubicBezTo>
                  <a:lnTo>
                    <a:pt x="10642" y="88"/>
                  </a:lnTo>
                  <a:lnTo>
                    <a:pt x="6837" y="0"/>
                  </a:lnTo>
                  <a:close/>
                  <a:moveTo>
                    <a:pt x="11799" y="3017"/>
                  </a:moveTo>
                  <a:cubicBezTo>
                    <a:pt x="12376" y="3012"/>
                    <a:pt x="12879" y="3300"/>
                    <a:pt x="12982" y="3708"/>
                  </a:cubicBezTo>
                  <a:cubicBezTo>
                    <a:pt x="13088" y="4130"/>
                    <a:pt x="12736" y="4539"/>
                    <a:pt x="12167" y="4660"/>
                  </a:cubicBezTo>
                  <a:cubicBezTo>
                    <a:pt x="12051" y="4688"/>
                    <a:pt x="11928" y="4706"/>
                    <a:pt x="11799" y="4706"/>
                  </a:cubicBezTo>
                  <a:cubicBezTo>
                    <a:pt x="11152" y="4706"/>
                    <a:pt x="10625" y="4326"/>
                    <a:pt x="10626" y="3862"/>
                  </a:cubicBezTo>
                  <a:cubicBezTo>
                    <a:pt x="10628" y="3397"/>
                    <a:pt x="11153" y="3023"/>
                    <a:pt x="11799" y="301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28" name="Shape 34179">
              <a:extLst>
                <a:ext uri="{FF2B5EF4-FFF2-40B4-BE49-F238E27FC236}">
                  <a16:creationId xmlns:a16="http://schemas.microsoft.com/office/drawing/2014/main" id="{3DAF61B8-0250-4AE8-B8BB-C98DCD84E56E}"/>
                </a:ext>
              </a:extLst>
            </p:cNvPr>
            <p:cNvSpPr/>
            <p:nvPr/>
          </p:nvSpPr>
          <p:spPr>
            <a:xfrm>
              <a:off x="13573878" y="4409128"/>
              <a:ext cx="1096094" cy="1213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29" name="Shape 34180">
              <a:extLst>
                <a:ext uri="{FF2B5EF4-FFF2-40B4-BE49-F238E27FC236}">
                  <a16:creationId xmlns:a16="http://schemas.microsoft.com/office/drawing/2014/main" id="{B54F301A-9766-459C-BD83-062095B98046}"/>
                </a:ext>
              </a:extLst>
            </p:cNvPr>
            <p:cNvSpPr/>
            <p:nvPr/>
          </p:nvSpPr>
          <p:spPr>
            <a:xfrm>
              <a:off x="12366664" y="11330119"/>
              <a:ext cx="843804" cy="99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1" h="21329" extrusionOk="0">
                  <a:moveTo>
                    <a:pt x="9479" y="69"/>
                  </a:moveTo>
                  <a:cubicBezTo>
                    <a:pt x="11124" y="274"/>
                    <a:pt x="12739" y="925"/>
                    <a:pt x="14086" y="2032"/>
                  </a:cubicBezTo>
                  <a:cubicBezTo>
                    <a:pt x="15976" y="3586"/>
                    <a:pt x="17010" y="5836"/>
                    <a:pt x="16935" y="8190"/>
                  </a:cubicBezTo>
                  <a:cubicBezTo>
                    <a:pt x="16907" y="10081"/>
                    <a:pt x="16182" y="11891"/>
                    <a:pt x="14858" y="13324"/>
                  </a:cubicBezTo>
                  <a:cubicBezTo>
                    <a:pt x="12857" y="15491"/>
                    <a:pt x="9835" y="16494"/>
                    <a:pt x="6856" y="15992"/>
                  </a:cubicBezTo>
                  <a:cubicBezTo>
                    <a:pt x="491" y="14715"/>
                    <a:pt x="-2156" y="7496"/>
                    <a:pt x="2011" y="2776"/>
                  </a:cubicBezTo>
                  <a:cubicBezTo>
                    <a:pt x="3901" y="635"/>
                    <a:pt x="6739" y="-271"/>
                    <a:pt x="9479" y="69"/>
                  </a:cubicBezTo>
                  <a:close/>
                  <a:moveTo>
                    <a:pt x="16811" y="1700"/>
                  </a:moveTo>
                  <a:cubicBezTo>
                    <a:pt x="18616" y="3812"/>
                    <a:pt x="19444" y="6467"/>
                    <a:pt x="19139" y="9165"/>
                  </a:cubicBezTo>
                  <a:cubicBezTo>
                    <a:pt x="18834" y="11863"/>
                    <a:pt x="17427" y="14284"/>
                    <a:pt x="15191" y="15988"/>
                  </a:cubicBezTo>
                  <a:cubicBezTo>
                    <a:pt x="12662" y="17916"/>
                    <a:pt x="9407" y="18600"/>
                    <a:pt x="6359" y="18040"/>
                  </a:cubicBezTo>
                  <a:cubicBezTo>
                    <a:pt x="5749" y="17929"/>
                    <a:pt x="5143" y="17767"/>
                    <a:pt x="4558" y="17555"/>
                  </a:cubicBezTo>
                  <a:lnTo>
                    <a:pt x="4164" y="19468"/>
                  </a:lnTo>
                  <a:lnTo>
                    <a:pt x="7063" y="20000"/>
                  </a:lnTo>
                  <a:lnTo>
                    <a:pt x="6790" y="21329"/>
                  </a:lnTo>
                  <a:lnTo>
                    <a:pt x="227" y="20124"/>
                  </a:lnTo>
                  <a:lnTo>
                    <a:pt x="500" y="18796"/>
                  </a:lnTo>
                  <a:lnTo>
                    <a:pt x="2757" y="19210"/>
                  </a:lnTo>
                  <a:lnTo>
                    <a:pt x="3219" y="16965"/>
                  </a:lnTo>
                  <a:cubicBezTo>
                    <a:pt x="2951" y="16825"/>
                    <a:pt x="2688" y="16674"/>
                    <a:pt x="2431" y="16511"/>
                  </a:cubicBezTo>
                  <a:cubicBezTo>
                    <a:pt x="2174" y="16349"/>
                    <a:pt x="1928" y="16168"/>
                    <a:pt x="1684" y="15982"/>
                  </a:cubicBezTo>
                  <a:lnTo>
                    <a:pt x="2580" y="14934"/>
                  </a:lnTo>
                  <a:cubicBezTo>
                    <a:pt x="5970" y="17523"/>
                    <a:pt x="10902" y="17523"/>
                    <a:pt x="14300" y="14933"/>
                  </a:cubicBezTo>
                  <a:cubicBezTo>
                    <a:pt x="16239" y="13456"/>
                    <a:pt x="17444" y="11360"/>
                    <a:pt x="17708" y="9021"/>
                  </a:cubicBezTo>
                  <a:cubicBezTo>
                    <a:pt x="17973" y="6682"/>
                    <a:pt x="17267" y="4385"/>
                    <a:pt x="15703" y="2555"/>
                  </a:cubicBezTo>
                  <a:lnTo>
                    <a:pt x="16811" y="1700"/>
                  </a:lnTo>
                  <a:close/>
                  <a:moveTo>
                    <a:pt x="9715" y="1064"/>
                  </a:moveTo>
                  <a:cubicBezTo>
                    <a:pt x="9278" y="996"/>
                    <a:pt x="8832" y="968"/>
                    <a:pt x="8387" y="974"/>
                  </a:cubicBezTo>
                  <a:cubicBezTo>
                    <a:pt x="8460" y="1222"/>
                    <a:pt x="8544" y="1461"/>
                    <a:pt x="8641" y="1699"/>
                  </a:cubicBezTo>
                  <a:cubicBezTo>
                    <a:pt x="8737" y="1936"/>
                    <a:pt x="8846" y="2172"/>
                    <a:pt x="8962" y="2399"/>
                  </a:cubicBezTo>
                  <a:cubicBezTo>
                    <a:pt x="9289" y="2208"/>
                    <a:pt x="9627" y="2028"/>
                    <a:pt x="9967" y="1859"/>
                  </a:cubicBezTo>
                  <a:cubicBezTo>
                    <a:pt x="10307" y="1689"/>
                    <a:pt x="10645" y="1529"/>
                    <a:pt x="10997" y="1382"/>
                  </a:cubicBezTo>
                  <a:cubicBezTo>
                    <a:pt x="10579" y="1244"/>
                    <a:pt x="10153" y="1132"/>
                    <a:pt x="9715" y="1064"/>
                  </a:cubicBezTo>
                  <a:close/>
                  <a:moveTo>
                    <a:pt x="12202" y="1889"/>
                  </a:moveTo>
                  <a:cubicBezTo>
                    <a:pt x="11715" y="2060"/>
                    <a:pt x="11237" y="2254"/>
                    <a:pt x="10773" y="2470"/>
                  </a:cubicBezTo>
                  <a:cubicBezTo>
                    <a:pt x="10309" y="2687"/>
                    <a:pt x="9856" y="2925"/>
                    <a:pt x="9417" y="3184"/>
                  </a:cubicBezTo>
                  <a:cubicBezTo>
                    <a:pt x="9617" y="3488"/>
                    <a:pt x="9841" y="3788"/>
                    <a:pt x="10079" y="4067"/>
                  </a:cubicBezTo>
                  <a:cubicBezTo>
                    <a:pt x="10318" y="4345"/>
                    <a:pt x="10571" y="4610"/>
                    <a:pt x="10847" y="4861"/>
                  </a:cubicBezTo>
                  <a:lnTo>
                    <a:pt x="13083" y="2442"/>
                  </a:lnTo>
                  <a:cubicBezTo>
                    <a:pt x="12944" y="2342"/>
                    <a:pt x="12798" y="2240"/>
                    <a:pt x="12652" y="2149"/>
                  </a:cubicBezTo>
                  <a:cubicBezTo>
                    <a:pt x="12506" y="2059"/>
                    <a:pt x="12354" y="1969"/>
                    <a:pt x="12202" y="1889"/>
                  </a:cubicBezTo>
                  <a:close/>
                  <a:moveTo>
                    <a:pt x="7362" y="1000"/>
                  </a:moveTo>
                  <a:cubicBezTo>
                    <a:pt x="6540" y="1111"/>
                    <a:pt x="5754" y="1343"/>
                    <a:pt x="5029" y="1689"/>
                  </a:cubicBezTo>
                  <a:cubicBezTo>
                    <a:pt x="4305" y="2035"/>
                    <a:pt x="3644" y="2485"/>
                    <a:pt x="3064" y="3041"/>
                  </a:cubicBezTo>
                  <a:lnTo>
                    <a:pt x="5529" y="5074"/>
                  </a:lnTo>
                  <a:cubicBezTo>
                    <a:pt x="5922" y="4671"/>
                    <a:pt x="6339" y="4283"/>
                    <a:pt x="6773" y="3923"/>
                  </a:cubicBezTo>
                  <a:cubicBezTo>
                    <a:pt x="7206" y="3564"/>
                    <a:pt x="7655" y="3227"/>
                    <a:pt x="8126" y="2912"/>
                  </a:cubicBezTo>
                  <a:cubicBezTo>
                    <a:pt x="7964" y="2608"/>
                    <a:pt x="7819" y="2296"/>
                    <a:pt x="7690" y="1976"/>
                  </a:cubicBezTo>
                  <a:cubicBezTo>
                    <a:pt x="7561" y="1655"/>
                    <a:pt x="7454" y="1336"/>
                    <a:pt x="7362" y="1000"/>
                  </a:cubicBezTo>
                  <a:close/>
                  <a:moveTo>
                    <a:pt x="13806" y="3027"/>
                  </a:moveTo>
                  <a:lnTo>
                    <a:pt x="11570" y="5446"/>
                  </a:lnTo>
                  <a:cubicBezTo>
                    <a:pt x="11852" y="5649"/>
                    <a:pt x="12144" y="5840"/>
                    <a:pt x="12449" y="6011"/>
                  </a:cubicBezTo>
                  <a:cubicBezTo>
                    <a:pt x="12752" y="6182"/>
                    <a:pt x="13064" y="6332"/>
                    <a:pt x="13387" y="6469"/>
                  </a:cubicBezTo>
                  <a:cubicBezTo>
                    <a:pt x="13602" y="6013"/>
                    <a:pt x="13798" y="5550"/>
                    <a:pt x="13963" y="5077"/>
                  </a:cubicBezTo>
                  <a:cubicBezTo>
                    <a:pt x="14128" y="4603"/>
                    <a:pt x="14273" y="4122"/>
                    <a:pt x="14386" y="3633"/>
                  </a:cubicBezTo>
                  <a:cubicBezTo>
                    <a:pt x="14296" y="3528"/>
                    <a:pt x="14195" y="3418"/>
                    <a:pt x="14098" y="3318"/>
                  </a:cubicBezTo>
                  <a:cubicBezTo>
                    <a:pt x="14001" y="3218"/>
                    <a:pt x="13909" y="3123"/>
                    <a:pt x="13806" y="3027"/>
                  </a:cubicBezTo>
                  <a:close/>
                  <a:moveTo>
                    <a:pt x="15097" y="4643"/>
                  </a:moveTo>
                  <a:cubicBezTo>
                    <a:pt x="14989" y="5011"/>
                    <a:pt x="14872" y="5369"/>
                    <a:pt x="14735" y="5729"/>
                  </a:cubicBezTo>
                  <a:cubicBezTo>
                    <a:pt x="14598" y="6089"/>
                    <a:pt x="14440" y="6449"/>
                    <a:pt x="14276" y="6798"/>
                  </a:cubicBezTo>
                  <a:cubicBezTo>
                    <a:pt x="14551" y="6884"/>
                    <a:pt x="14842" y="6953"/>
                    <a:pt x="15125" y="7013"/>
                  </a:cubicBezTo>
                  <a:cubicBezTo>
                    <a:pt x="15409" y="7074"/>
                    <a:pt x="15688" y="7122"/>
                    <a:pt x="15977" y="7158"/>
                  </a:cubicBezTo>
                  <a:cubicBezTo>
                    <a:pt x="15915" y="6710"/>
                    <a:pt x="15813" y="6274"/>
                    <a:pt x="15666" y="5853"/>
                  </a:cubicBezTo>
                  <a:cubicBezTo>
                    <a:pt x="15519" y="5432"/>
                    <a:pt x="15324" y="5029"/>
                    <a:pt x="15097" y="4643"/>
                  </a:cubicBezTo>
                  <a:close/>
                  <a:moveTo>
                    <a:pt x="8606" y="3701"/>
                  </a:moveTo>
                  <a:cubicBezTo>
                    <a:pt x="8180" y="3989"/>
                    <a:pt x="7775" y="4303"/>
                    <a:pt x="7382" y="4630"/>
                  </a:cubicBezTo>
                  <a:cubicBezTo>
                    <a:pt x="6990" y="4957"/>
                    <a:pt x="6609" y="5294"/>
                    <a:pt x="6252" y="5658"/>
                  </a:cubicBezTo>
                  <a:lnTo>
                    <a:pt x="8448" y="7464"/>
                  </a:lnTo>
                  <a:lnTo>
                    <a:pt x="10216" y="5542"/>
                  </a:lnTo>
                  <a:cubicBezTo>
                    <a:pt x="9905" y="5266"/>
                    <a:pt x="9620" y="4976"/>
                    <a:pt x="9351" y="4670"/>
                  </a:cubicBezTo>
                  <a:cubicBezTo>
                    <a:pt x="9081" y="4363"/>
                    <a:pt x="8831" y="4036"/>
                    <a:pt x="8606" y="3701"/>
                  </a:cubicBezTo>
                  <a:close/>
                  <a:moveTo>
                    <a:pt x="2433" y="3721"/>
                  </a:moveTo>
                  <a:cubicBezTo>
                    <a:pt x="1932" y="4341"/>
                    <a:pt x="1546" y="5031"/>
                    <a:pt x="1284" y="5757"/>
                  </a:cubicBezTo>
                  <a:cubicBezTo>
                    <a:pt x="1022" y="6483"/>
                    <a:pt x="879" y="7253"/>
                    <a:pt x="878" y="8036"/>
                  </a:cubicBezTo>
                  <a:cubicBezTo>
                    <a:pt x="1138" y="8064"/>
                    <a:pt x="1405" y="8097"/>
                    <a:pt x="1661" y="8144"/>
                  </a:cubicBezTo>
                  <a:cubicBezTo>
                    <a:pt x="2118" y="8228"/>
                    <a:pt x="2562" y="8343"/>
                    <a:pt x="3001" y="8485"/>
                  </a:cubicBezTo>
                  <a:cubicBezTo>
                    <a:pt x="3265" y="8000"/>
                    <a:pt x="3553" y="7531"/>
                    <a:pt x="3870" y="7076"/>
                  </a:cubicBezTo>
                  <a:cubicBezTo>
                    <a:pt x="4187" y="6619"/>
                    <a:pt x="4542" y="6181"/>
                    <a:pt x="4910" y="5757"/>
                  </a:cubicBezTo>
                  <a:lnTo>
                    <a:pt x="2433" y="3721"/>
                  </a:lnTo>
                  <a:close/>
                  <a:moveTo>
                    <a:pt x="10939" y="6126"/>
                  </a:moveTo>
                  <a:lnTo>
                    <a:pt x="9169" y="8060"/>
                  </a:lnTo>
                  <a:lnTo>
                    <a:pt x="11249" y="9761"/>
                  </a:lnTo>
                  <a:cubicBezTo>
                    <a:pt x="11579" y="9378"/>
                    <a:pt x="11885" y="8986"/>
                    <a:pt x="12172" y="8576"/>
                  </a:cubicBezTo>
                  <a:cubicBezTo>
                    <a:pt x="12459" y="8166"/>
                    <a:pt x="12721" y="7741"/>
                    <a:pt x="12963" y="7306"/>
                  </a:cubicBezTo>
                  <a:cubicBezTo>
                    <a:pt x="12603" y="7149"/>
                    <a:pt x="12253" y="6964"/>
                    <a:pt x="11915" y="6769"/>
                  </a:cubicBezTo>
                  <a:cubicBezTo>
                    <a:pt x="11577" y="6573"/>
                    <a:pt x="11251" y="6358"/>
                    <a:pt x="10939" y="6126"/>
                  </a:cubicBezTo>
                  <a:close/>
                  <a:moveTo>
                    <a:pt x="13849" y="7647"/>
                  </a:moveTo>
                  <a:cubicBezTo>
                    <a:pt x="13586" y="8127"/>
                    <a:pt x="13297" y="8593"/>
                    <a:pt x="12982" y="9045"/>
                  </a:cubicBezTo>
                  <a:cubicBezTo>
                    <a:pt x="12667" y="9497"/>
                    <a:pt x="12334" y="9936"/>
                    <a:pt x="11969" y="10357"/>
                  </a:cubicBezTo>
                  <a:lnTo>
                    <a:pt x="14436" y="12379"/>
                  </a:lnTo>
                  <a:cubicBezTo>
                    <a:pt x="14933" y="11764"/>
                    <a:pt x="15319" y="11085"/>
                    <a:pt x="15581" y="10366"/>
                  </a:cubicBezTo>
                  <a:cubicBezTo>
                    <a:pt x="15842" y="9647"/>
                    <a:pt x="15976" y="8886"/>
                    <a:pt x="15982" y="8110"/>
                  </a:cubicBezTo>
                  <a:cubicBezTo>
                    <a:pt x="15743" y="8082"/>
                    <a:pt x="15506" y="8058"/>
                    <a:pt x="15271" y="8015"/>
                  </a:cubicBezTo>
                  <a:cubicBezTo>
                    <a:pt x="15030" y="7970"/>
                    <a:pt x="14788" y="7908"/>
                    <a:pt x="14551" y="7847"/>
                  </a:cubicBezTo>
                  <a:cubicBezTo>
                    <a:pt x="14314" y="7786"/>
                    <a:pt x="14080" y="7724"/>
                    <a:pt x="13849" y="7647"/>
                  </a:cubicBezTo>
                  <a:close/>
                  <a:moveTo>
                    <a:pt x="5621" y="6339"/>
                  </a:moveTo>
                  <a:cubicBezTo>
                    <a:pt x="5287" y="6724"/>
                    <a:pt x="4981" y="7134"/>
                    <a:pt x="4692" y="7547"/>
                  </a:cubicBezTo>
                  <a:cubicBezTo>
                    <a:pt x="4403" y="7961"/>
                    <a:pt x="4130" y="8387"/>
                    <a:pt x="3887" y="8826"/>
                  </a:cubicBezTo>
                  <a:cubicBezTo>
                    <a:pt x="4272" y="8990"/>
                    <a:pt x="4648" y="9168"/>
                    <a:pt x="5008" y="9376"/>
                  </a:cubicBezTo>
                  <a:cubicBezTo>
                    <a:pt x="5368" y="9585"/>
                    <a:pt x="5718" y="9817"/>
                    <a:pt x="6049" y="10067"/>
                  </a:cubicBezTo>
                  <a:lnTo>
                    <a:pt x="7817" y="8145"/>
                  </a:lnTo>
                  <a:lnTo>
                    <a:pt x="5621" y="6339"/>
                  </a:lnTo>
                  <a:close/>
                  <a:moveTo>
                    <a:pt x="8538" y="8741"/>
                  </a:moveTo>
                  <a:lnTo>
                    <a:pt x="6770" y="10663"/>
                  </a:lnTo>
                  <a:cubicBezTo>
                    <a:pt x="7059" y="10924"/>
                    <a:pt x="7330" y="11201"/>
                    <a:pt x="7582" y="11489"/>
                  </a:cubicBezTo>
                  <a:cubicBezTo>
                    <a:pt x="7834" y="11777"/>
                    <a:pt x="8064" y="12076"/>
                    <a:pt x="8278" y="12390"/>
                  </a:cubicBezTo>
                  <a:cubicBezTo>
                    <a:pt x="8700" y="12103"/>
                    <a:pt x="9109" y="11798"/>
                    <a:pt x="9499" y="11473"/>
                  </a:cubicBezTo>
                  <a:cubicBezTo>
                    <a:pt x="9889" y="11147"/>
                    <a:pt x="10262" y="10804"/>
                    <a:pt x="10617" y="10442"/>
                  </a:cubicBezTo>
                  <a:lnTo>
                    <a:pt x="8538" y="8741"/>
                  </a:lnTo>
                  <a:close/>
                  <a:moveTo>
                    <a:pt x="1798" y="9132"/>
                  </a:moveTo>
                  <a:cubicBezTo>
                    <a:pt x="1535" y="9075"/>
                    <a:pt x="1275" y="9033"/>
                    <a:pt x="1007" y="8999"/>
                  </a:cubicBezTo>
                  <a:cubicBezTo>
                    <a:pt x="1062" y="9423"/>
                    <a:pt x="1148" y="9837"/>
                    <a:pt x="1280" y="10238"/>
                  </a:cubicBezTo>
                  <a:cubicBezTo>
                    <a:pt x="1412" y="10638"/>
                    <a:pt x="1583" y="11018"/>
                    <a:pt x="1786" y="11388"/>
                  </a:cubicBezTo>
                  <a:cubicBezTo>
                    <a:pt x="1891" y="11037"/>
                    <a:pt x="2008" y="10691"/>
                    <a:pt x="2139" y="10348"/>
                  </a:cubicBezTo>
                  <a:cubicBezTo>
                    <a:pt x="2270" y="10005"/>
                    <a:pt x="2418" y="9667"/>
                    <a:pt x="2574" y="9334"/>
                  </a:cubicBezTo>
                  <a:cubicBezTo>
                    <a:pt x="2319" y="9257"/>
                    <a:pt x="2059" y="9189"/>
                    <a:pt x="1798" y="9132"/>
                  </a:cubicBezTo>
                  <a:close/>
                  <a:moveTo>
                    <a:pt x="11338" y="11038"/>
                  </a:moveTo>
                  <a:cubicBezTo>
                    <a:pt x="10948" y="11437"/>
                    <a:pt x="10541" y="11810"/>
                    <a:pt x="10111" y="12167"/>
                  </a:cubicBezTo>
                  <a:cubicBezTo>
                    <a:pt x="9681" y="12525"/>
                    <a:pt x="9224" y="12866"/>
                    <a:pt x="8757" y="13179"/>
                  </a:cubicBezTo>
                  <a:cubicBezTo>
                    <a:pt x="8923" y="13483"/>
                    <a:pt x="9075" y="13796"/>
                    <a:pt x="9206" y="14117"/>
                  </a:cubicBezTo>
                  <a:cubicBezTo>
                    <a:pt x="9337" y="14439"/>
                    <a:pt x="9449" y="14769"/>
                    <a:pt x="9544" y="15106"/>
                  </a:cubicBezTo>
                  <a:cubicBezTo>
                    <a:pt x="10358" y="14993"/>
                    <a:pt x="11133" y="14757"/>
                    <a:pt x="11852" y="14413"/>
                  </a:cubicBezTo>
                  <a:cubicBezTo>
                    <a:pt x="12571" y="14068"/>
                    <a:pt x="13229" y="13610"/>
                    <a:pt x="13805" y="13059"/>
                  </a:cubicBezTo>
                  <a:lnTo>
                    <a:pt x="11338" y="11038"/>
                  </a:lnTo>
                  <a:close/>
                  <a:moveTo>
                    <a:pt x="3466" y="9652"/>
                  </a:moveTo>
                  <a:cubicBezTo>
                    <a:pt x="3255" y="10099"/>
                    <a:pt x="3068" y="10559"/>
                    <a:pt x="2906" y="11023"/>
                  </a:cubicBezTo>
                  <a:cubicBezTo>
                    <a:pt x="2744" y="11488"/>
                    <a:pt x="2612" y="11967"/>
                    <a:pt x="2500" y="12447"/>
                  </a:cubicBezTo>
                  <a:cubicBezTo>
                    <a:pt x="2606" y="12576"/>
                    <a:pt x="2712" y="12693"/>
                    <a:pt x="2827" y="12816"/>
                  </a:cubicBezTo>
                  <a:cubicBezTo>
                    <a:pt x="2943" y="12939"/>
                    <a:pt x="3067" y="13064"/>
                    <a:pt x="3192" y="13180"/>
                  </a:cubicBezTo>
                  <a:lnTo>
                    <a:pt x="5416" y="10759"/>
                  </a:lnTo>
                  <a:cubicBezTo>
                    <a:pt x="5115" y="10538"/>
                    <a:pt x="4810" y="10332"/>
                    <a:pt x="4484" y="10148"/>
                  </a:cubicBezTo>
                  <a:cubicBezTo>
                    <a:pt x="4158" y="9964"/>
                    <a:pt x="3813" y="9796"/>
                    <a:pt x="3466" y="9652"/>
                  </a:cubicBezTo>
                  <a:close/>
                  <a:moveTo>
                    <a:pt x="6136" y="11355"/>
                  </a:moveTo>
                  <a:lnTo>
                    <a:pt x="3901" y="13774"/>
                  </a:lnTo>
                  <a:cubicBezTo>
                    <a:pt x="4016" y="13856"/>
                    <a:pt x="4137" y="13929"/>
                    <a:pt x="4256" y="14005"/>
                  </a:cubicBezTo>
                  <a:cubicBezTo>
                    <a:pt x="4376" y="14081"/>
                    <a:pt x="4502" y="14158"/>
                    <a:pt x="4626" y="14228"/>
                  </a:cubicBezTo>
                  <a:cubicBezTo>
                    <a:pt x="5123" y="14054"/>
                    <a:pt x="5608" y="13859"/>
                    <a:pt x="6082" y="13639"/>
                  </a:cubicBezTo>
                  <a:cubicBezTo>
                    <a:pt x="6556" y="13419"/>
                    <a:pt x="7019" y="13171"/>
                    <a:pt x="7466" y="12906"/>
                  </a:cubicBezTo>
                  <a:cubicBezTo>
                    <a:pt x="7279" y="12625"/>
                    <a:pt x="7074" y="12352"/>
                    <a:pt x="6853" y="12093"/>
                  </a:cubicBezTo>
                  <a:cubicBezTo>
                    <a:pt x="6632" y="11833"/>
                    <a:pt x="6391" y="11591"/>
                    <a:pt x="6136" y="11355"/>
                  </a:cubicBezTo>
                  <a:close/>
                  <a:moveTo>
                    <a:pt x="7934" y="13694"/>
                  </a:moveTo>
                  <a:cubicBezTo>
                    <a:pt x="7591" y="13896"/>
                    <a:pt x="7243" y="14084"/>
                    <a:pt x="6885" y="14262"/>
                  </a:cubicBezTo>
                  <a:cubicBezTo>
                    <a:pt x="6527" y="14440"/>
                    <a:pt x="6160" y="14609"/>
                    <a:pt x="5788" y="14762"/>
                  </a:cubicBezTo>
                  <a:cubicBezTo>
                    <a:pt x="6191" y="14908"/>
                    <a:pt x="6614" y="15020"/>
                    <a:pt x="7040" y="15099"/>
                  </a:cubicBezTo>
                  <a:cubicBezTo>
                    <a:pt x="7538" y="15190"/>
                    <a:pt x="8041" y="15236"/>
                    <a:pt x="8548" y="15233"/>
                  </a:cubicBezTo>
                  <a:cubicBezTo>
                    <a:pt x="8471" y="14966"/>
                    <a:pt x="8384" y="14704"/>
                    <a:pt x="8282" y="14447"/>
                  </a:cubicBezTo>
                  <a:cubicBezTo>
                    <a:pt x="8181" y="14190"/>
                    <a:pt x="8061" y="13938"/>
                    <a:pt x="7934" y="1369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30" name="Shape 34181">
              <a:extLst>
                <a:ext uri="{FF2B5EF4-FFF2-40B4-BE49-F238E27FC236}">
                  <a16:creationId xmlns:a16="http://schemas.microsoft.com/office/drawing/2014/main" id="{4BFBAE82-9AFE-4C2A-BC9C-2C57D7A01D74}"/>
                </a:ext>
              </a:extLst>
            </p:cNvPr>
            <p:cNvSpPr/>
            <p:nvPr/>
          </p:nvSpPr>
          <p:spPr>
            <a:xfrm>
              <a:off x="14244181" y="7303221"/>
              <a:ext cx="622050" cy="541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97" y="15438"/>
                  </a:lnTo>
                  <a:lnTo>
                    <a:pt x="5592" y="20234"/>
                  </a:lnTo>
                  <a:cubicBezTo>
                    <a:pt x="5592" y="20234"/>
                    <a:pt x="0" y="21600"/>
                    <a:pt x="0" y="21600"/>
                  </a:cubicBezTo>
                  <a:close/>
                  <a:moveTo>
                    <a:pt x="6275" y="19576"/>
                  </a:moveTo>
                  <a:lnTo>
                    <a:pt x="2779" y="14780"/>
                  </a:lnTo>
                  <a:lnTo>
                    <a:pt x="14944" y="3046"/>
                  </a:lnTo>
                  <a:lnTo>
                    <a:pt x="18443" y="7840"/>
                  </a:lnTo>
                  <a:cubicBezTo>
                    <a:pt x="18443" y="7840"/>
                    <a:pt x="6275" y="19576"/>
                    <a:pt x="6275" y="19576"/>
                  </a:cubicBezTo>
                  <a:close/>
                  <a:moveTo>
                    <a:pt x="19138" y="7167"/>
                  </a:moveTo>
                  <a:lnTo>
                    <a:pt x="15640" y="2373"/>
                  </a:lnTo>
                  <a:lnTo>
                    <a:pt x="18101" y="0"/>
                  </a:lnTo>
                  <a:lnTo>
                    <a:pt x="21600" y="4794"/>
                  </a:lnTo>
                  <a:cubicBezTo>
                    <a:pt x="21600" y="4794"/>
                    <a:pt x="19138" y="7167"/>
                    <a:pt x="19138" y="716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31" name="Shape 34182">
              <a:extLst>
                <a:ext uri="{FF2B5EF4-FFF2-40B4-BE49-F238E27FC236}">
                  <a16:creationId xmlns:a16="http://schemas.microsoft.com/office/drawing/2014/main" id="{0AB70457-5286-4D11-B171-1139BBF99D09}"/>
                </a:ext>
              </a:extLst>
            </p:cNvPr>
            <p:cNvSpPr/>
            <p:nvPr/>
          </p:nvSpPr>
          <p:spPr>
            <a:xfrm>
              <a:off x="13576635" y="6759701"/>
              <a:ext cx="580114" cy="809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6" h="21363" extrusionOk="0">
                  <a:moveTo>
                    <a:pt x="10609" y="43"/>
                  </a:moveTo>
                  <a:cubicBezTo>
                    <a:pt x="8165" y="-162"/>
                    <a:pt x="5621" y="372"/>
                    <a:pt x="3560" y="1702"/>
                  </a:cubicBezTo>
                  <a:cubicBezTo>
                    <a:pt x="-561" y="4362"/>
                    <a:pt x="-1197" y="9181"/>
                    <a:pt x="2140" y="12465"/>
                  </a:cubicBezTo>
                  <a:cubicBezTo>
                    <a:pt x="4853" y="15135"/>
                    <a:pt x="9359" y="15971"/>
                    <a:pt x="13163" y="14762"/>
                  </a:cubicBezTo>
                  <a:cubicBezTo>
                    <a:pt x="13165" y="14832"/>
                    <a:pt x="13187" y="14904"/>
                    <a:pt x="13225" y="14972"/>
                  </a:cubicBezTo>
                  <a:lnTo>
                    <a:pt x="16612" y="21039"/>
                  </a:lnTo>
                  <a:cubicBezTo>
                    <a:pt x="16765" y="21313"/>
                    <a:pt x="17169" y="21438"/>
                    <a:pt x="17513" y="21316"/>
                  </a:cubicBezTo>
                  <a:lnTo>
                    <a:pt x="17878" y="21186"/>
                  </a:lnTo>
                  <a:cubicBezTo>
                    <a:pt x="18222" y="21064"/>
                    <a:pt x="18373" y="20741"/>
                    <a:pt x="18220" y="20467"/>
                  </a:cubicBezTo>
                  <a:lnTo>
                    <a:pt x="14832" y="14405"/>
                  </a:lnTo>
                  <a:cubicBezTo>
                    <a:pt x="14778" y="14307"/>
                    <a:pt x="14685" y="14238"/>
                    <a:pt x="14581" y="14183"/>
                  </a:cubicBezTo>
                  <a:cubicBezTo>
                    <a:pt x="14946" y="14006"/>
                    <a:pt x="15305" y="13816"/>
                    <a:pt x="15646" y="13596"/>
                  </a:cubicBezTo>
                  <a:cubicBezTo>
                    <a:pt x="19767" y="10937"/>
                    <a:pt x="20403" y="6118"/>
                    <a:pt x="17066" y="2833"/>
                  </a:cubicBezTo>
                  <a:cubicBezTo>
                    <a:pt x="15397" y="1191"/>
                    <a:pt x="13053" y="247"/>
                    <a:pt x="10609" y="43"/>
                  </a:cubicBezTo>
                  <a:close/>
                  <a:moveTo>
                    <a:pt x="10451" y="1237"/>
                  </a:moveTo>
                  <a:cubicBezTo>
                    <a:pt x="12511" y="1410"/>
                    <a:pt x="14487" y="2210"/>
                    <a:pt x="15893" y="3594"/>
                  </a:cubicBezTo>
                  <a:cubicBezTo>
                    <a:pt x="18705" y="6361"/>
                    <a:pt x="18170" y="10422"/>
                    <a:pt x="14697" y="12663"/>
                  </a:cubicBezTo>
                  <a:cubicBezTo>
                    <a:pt x="11225" y="14903"/>
                    <a:pt x="6130" y="14477"/>
                    <a:pt x="3318" y="11709"/>
                  </a:cubicBezTo>
                  <a:cubicBezTo>
                    <a:pt x="506" y="8942"/>
                    <a:pt x="1041" y="4882"/>
                    <a:pt x="4514" y="2641"/>
                  </a:cubicBezTo>
                  <a:cubicBezTo>
                    <a:pt x="6250" y="1520"/>
                    <a:pt x="8392" y="1065"/>
                    <a:pt x="10451" y="123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32" name="Shape 34183">
              <a:extLst>
                <a:ext uri="{FF2B5EF4-FFF2-40B4-BE49-F238E27FC236}">
                  <a16:creationId xmlns:a16="http://schemas.microsoft.com/office/drawing/2014/main" id="{E0C7B881-A58A-42E8-9466-28EE3ECC2707}"/>
                </a:ext>
              </a:extLst>
            </p:cNvPr>
            <p:cNvSpPr/>
            <p:nvPr/>
          </p:nvSpPr>
          <p:spPr>
            <a:xfrm>
              <a:off x="11615391" y="7089790"/>
              <a:ext cx="617918" cy="684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33" name="Shape 34184">
              <a:extLst>
                <a:ext uri="{FF2B5EF4-FFF2-40B4-BE49-F238E27FC236}">
                  <a16:creationId xmlns:a16="http://schemas.microsoft.com/office/drawing/2014/main" id="{2899ED17-C46D-4A3A-B106-CD41464A30C7}"/>
                </a:ext>
              </a:extLst>
            </p:cNvPr>
            <p:cNvSpPr/>
            <p:nvPr/>
          </p:nvSpPr>
          <p:spPr>
            <a:xfrm>
              <a:off x="13088735" y="3291417"/>
              <a:ext cx="651942" cy="595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9" h="20716" extrusionOk="0">
                  <a:moveTo>
                    <a:pt x="19071" y="18146"/>
                  </a:moveTo>
                  <a:cubicBezTo>
                    <a:pt x="20183" y="16314"/>
                    <a:pt x="19749" y="13820"/>
                    <a:pt x="18102" y="12586"/>
                  </a:cubicBezTo>
                  <a:cubicBezTo>
                    <a:pt x="17662" y="12256"/>
                    <a:pt x="17178" y="12053"/>
                    <a:pt x="16685" y="11962"/>
                  </a:cubicBezTo>
                  <a:lnTo>
                    <a:pt x="16672" y="15889"/>
                  </a:lnTo>
                  <a:cubicBezTo>
                    <a:pt x="16671" y="16166"/>
                    <a:pt x="16469" y="16390"/>
                    <a:pt x="16220" y="16389"/>
                  </a:cubicBezTo>
                  <a:cubicBezTo>
                    <a:pt x="15971" y="16388"/>
                    <a:pt x="15770" y="16164"/>
                    <a:pt x="15771" y="15887"/>
                  </a:cubicBezTo>
                  <a:lnTo>
                    <a:pt x="15784" y="11921"/>
                  </a:lnTo>
                  <a:cubicBezTo>
                    <a:pt x="14735" y="12022"/>
                    <a:pt x="13732" y="12627"/>
                    <a:pt x="13098" y="13672"/>
                  </a:cubicBezTo>
                  <a:cubicBezTo>
                    <a:pt x="11985" y="15504"/>
                    <a:pt x="12420" y="17998"/>
                    <a:pt x="14067" y="19232"/>
                  </a:cubicBezTo>
                  <a:cubicBezTo>
                    <a:pt x="15713" y="20465"/>
                    <a:pt x="17958" y="19979"/>
                    <a:pt x="19071" y="18146"/>
                  </a:cubicBezTo>
                  <a:close/>
                  <a:moveTo>
                    <a:pt x="16740" y="7857"/>
                  </a:moveTo>
                  <a:lnTo>
                    <a:pt x="15291" y="6772"/>
                  </a:lnTo>
                  <a:cubicBezTo>
                    <a:pt x="15127" y="6649"/>
                    <a:pt x="15015" y="6369"/>
                    <a:pt x="15043" y="6151"/>
                  </a:cubicBezTo>
                  <a:lnTo>
                    <a:pt x="15275" y="4322"/>
                  </a:lnTo>
                  <a:lnTo>
                    <a:pt x="11975" y="5321"/>
                  </a:lnTo>
                  <a:cubicBezTo>
                    <a:pt x="11975" y="5321"/>
                    <a:pt x="12203" y="5706"/>
                    <a:pt x="12483" y="6179"/>
                  </a:cubicBezTo>
                  <a:lnTo>
                    <a:pt x="16109" y="8895"/>
                  </a:lnTo>
                  <a:cubicBezTo>
                    <a:pt x="16109" y="8895"/>
                    <a:pt x="16740" y="7857"/>
                    <a:pt x="16740" y="7857"/>
                  </a:cubicBezTo>
                  <a:close/>
                  <a:moveTo>
                    <a:pt x="15093" y="9342"/>
                  </a:moveTo>
                  <a:lnTo>
                    <a:pt x="13604" y="8227"/>
                  </a:lnTo>
                  <a:cubicBezTo>
                    <a:pt x="13647" y="8494"/>
                    <a:pt x="13599" y="8776"/>
                    <a:pt x="13458" y="9008"/>
                  </a:cubicBezTo>
                  <a:lnTo>
                    <a:pt x="13459" y="9008"/>
                  </a:lnTo>
                  <a:cubicBezTo>
                    <a:pt x="13459" y="9008"/>
                    <a:pt x="13042" y="9692"/>
                    <a:pt x="12523" y="10542"/>
                  </a:cubicBezTo>
                  <a:cubicBezTo>
                    <a:pt x="12523" y="10542"/>
                    <a:pt x="15093" y="9342"/>
                    <a:pt x="15093" y="9342"/>
                  </a:cubicBezTo>
                  <a:close/>
                  <a:moveTo>
                    <a:pt x="11619" y="8259"/>
                  </a:moveTo>
                  <a:cubicBezTo>
                    <a:pt x="11619" y="8259"/>
                    <a:pt x="10321" y="6315"/>
                    <a:pt x="9704" y="5383"/>
                  </a:cubicBezTo>
                  <a:lnTo>
                    <a:pt x="8507" y="5869"/>
                  </a:lnTo>
                  <a:cubicBezTo>
                    <a:pt x="8769" y="6978"/>
                    <a:pt x="8675" y="8186"/>
                    <a:pt x="8184" y="9262"/>
                  </a:cubicBezTo>
                  <a:lnTo>
                    <a:pt x="10126" y="10718"/>
                  </a:lnTo>
                  <a:cubicBezTo>
                    <a:pt x="10126" y="10718"/>
                    <a:pt x="11619" y="8259"/>
                    <a:pt x="11619" y="8259"/>
                  </a:cubicBezTo>
                  <a:close/>
                  <a:moveTo>
                    <a:pt x="7096" y="9656"/>
                  </a:moveTo>
                  <a:lnTo>
                    <a:pt x="4125" y="7430"/>
                  </a:lnTo>
                  <a:cubicBezTo>
                    <a:pt x="3919" y="7275"/>
                    <a:pt x="3865" y="6964"/>
                    <a:pt x="4004" y="6735"/>
                  </a:cubicBezTo>
                  <a:cubicBezTo>
                    <a:pt x="4067" y="6631"/>
                    <a:pt x="4159" y="6564"/>
                    <a:pt x="4260" y="6533"/>
                  </a:cubicBezTo>
                  <a:lnTo>
                    <a:pt x="4259" y="6531"/>
                  </a:lnTo>
                  <a:lnTo>
                    <a:pt x="7505" y="5212"/>
                  </a:lnTo>
                  <a:cubicBezTo>
                    <a:pt x="7238" y="4652"/>
                    <a:pt x="6848" y="4155"/>
                    <a:pt x="6343" y="3777"/>
                  </a:cubicBezTo>
                  <a:cubicBezTo>
                    <a:pt x="4697" y="2543"/>
                    <a:pt x="2452" y="3030"/>
                    <a:pt x="1339" y="4862"/>
                  </a:cubicBezTo>
                  <a:cubicBezTo>
                    <a:pt x="227" y="6694"/>
                    <a:pt x="661" y="9188"/>
                    <a:pt x="2308" y="10422"/>
                  </a:cubicBezTo>
                  <a:cubicBezTo>
                    <a:pt x="3854" y="11580"/>
                    <a:pt x="5928" y="11221"/>
                    <a:pt x="7096" y="9656"/>
                  </a:cubicBezTo>
                  <a:close/>
                  <a:moveTo>
                    <a:pt x="5362" y="7148"/>
                  </a:moveTo>
                  <a:lnTo>
                    <a:pt x="7578" y="8808"/>
                  </a:lnTo>
                  <a:cubicBezTo>
                    <a:pt x="7940" y="7960"/>
                    <a:pt x="8013" y="7021"/>
                    <a:pt x="7822" y="6148"/>
                  </a:cubicBezTo>
                  <a:cubicBezTo>
                    <a:pt x="7822" y="6148"/>
                    <a:pt x="5362" y="7148"/>
                    <a:pt x="5362" y="7148"/>
                  </a:cubicBezTo>
                  <a:close/>
                  <a:moveTo>
                    <a:pt x="19668" y="18594"/>
                  </a:moveTo>
                  <a:cubicBezTo>
                    <a:pt x="18331" y="20796"/>
                    <a:pt x="15642" y="21379"/>
                    <a:pt x="13663" y="19896"/>
                  </a:cubicBezTo>
                  <a:cubicBezTo>
                    <a:pt x="11684" y="18413"/>
                    <a:pt x="11164" y="15426"/>
                    <a:pt x="12501" y="13224"/>
                  </a:cubicBezTo>
                  <a:cubicBezTo>
                    <a:pt x="13276" y="11948"/>
                    <a:pt x="14505" y="11216"/>
                    <a:pt x="15787" y="11115"/>
                  </a:cubicBezTo>
                  <a:lnTo>
                    <a:pt x="15791" y="10101"/>
                  </a:lnTo>
                  <a:lnTo>
                    <a:pt x="11595" y="12059"/>
                  </a:lnTo>
                  <a:cubicBezTo>
                    <a:pt x="11028" y="12983"/>
                    <a:pt x="10547" y="13764"/>
                    <a:pt x="10524" y="13787"/>
                  </a:cubicBezTo>
                  <a:cubicBezTo>
                    <a:pt x="10135" y="14180"/>
                    <a:pt x="9533" y="14149"/>
                    <a:pt x="9180" y="13717"/>
                  </a:cubicBezTo>
                  <a:cubicBezTo>
                    <a:pt x="8879" y="13349"/>
                    <a:pt x="8857" y="12810"/>
                    <a:pt x="9097" y="12415"/>
                  </a:cubicBezTo>
                  <a:lnTo>
                    <a:pt x="9096" y="12414"/>
                  </a:lnTo>
                  <a:lnTo>
                    <a:pt x="9622" y="11548"/>
                  </a:lnTo>
                  <a:lnTo>
                    <a:pt x="7695" y="10105"/>
                  </a:lnTo>
                  <a:cubicBezTo>
                    <a:pt x="6301" y="12039"/>
                    <a:pt x="3783" y="12494"/>
                    <a:pt x="1904" y="11086"/>
                  </a:cubicBezTo>
                  <a:cubicBezTo>
                    <a:pt x="-75" y="9603"/>
                    <a:pt x="-595" y="6616"/>
                    <a:pt x="742" y="4414"/>
                  </a:cubicBezTo>
                  <a:cubicBezTo>
                    <a:pt x="2079" y="2212"/>
                    <a:pt x="4768" y="1629"/>
                    <a:pt x="6747" y="3112"/>
                  </a:cubicBezTo>
                  <a:cubicBezTo>
                    <a:pt x="7383" y="3589"/>
                    <a:pt x="7868" y="4222"/>
                    <a:pt x="8189" y="4933"/>
                  </a:cubicBezTo>
                  <a:lnTo>
                    <a:pt x="9242" y="4506"/>
                  </a:lnTo>
                  <a:cubicBezTo>
                    <a:pt x="9107" y="3945"/>
                    <a:pt x="9252" y="3323"/>
                    <a:pt x="9665" y="2905"/>
                  </a:cubicBezTo>
                  <a:cubicBezTo>
                    <a:pt x="9859" y="2709"/>
                    <a:pt x="10089" y="2584"/>
                    <a:pt x="10328" y="2526"/>
                  </a:cubicBezTo>
                  <a:lnTo>
                    <a:pt x="10328" y="2525"/>
                  </a:lnTo>
                  <a:lnTo>
                    <a:pt x="15055" y="1211"/>
                  </a:lnTo>
                  <a:lnTo>
                    <a:pt x="15055" y="1211"/>
                  </a:lnTo>
                  <a:cubicBezTo>
                    <a:pt x="15587" y="1000"/>
                    <a:pt x="16204" y="1148"/>
                    <a:pt x="16607" y="1641"/>
                  </a:cubicBezTo>
                  <a:cubicBezTo>
                    <a:pt x="16925" y="2031"/>
                    <a:pt x="17037" y="2548"/>
                    <a:pt x="16952" y="3028"/>
                  </a:cubicBezTo>
                  <a:lnTo>
                    <a:pt x="16953" y="3029"/>
                  </a:lnTo>
                  <a:lnTo>
                    <a:pt x="16496" y="5740"/>
                  </a:lnTo>
                  <a:lnTo>
                    <a:pt x="18231" y="7041"/>
                  </a:lnTo>
                  <a:cubicBezTo>
                    <a:pt x="18561" y="7288"/>
                    <a:pt x="18648" y="7786"/>
                    <a:pt x="18425" y="8153"/>
                  </a:cubicBezTo>
                  <a:cubicBezTo>
                    <a:pt x="18217" y="8496"/>
                    <a:pt x="17812" y="8599"/>
                    <a:pt x="17491" y="8409"/>
                  </a:cubicBezTo>
                  <a:lnTo>
                    <a:pt x="16693" y="9723"/>
                  </a:lnTo>
                  <a:lnTo>
                    <a:pt x="16688" y="11148"/>
                  </a:lnTo>
                  <a:cubicBezTo>
                    <a:pt x="17320" y="11245"/>
                    <a:pt x="17941" y="11499"/>
                    <a:pt x="18505" y="11922"/>
                  </a:cubicBezTo>
                  <a:cubicBezTo>
                    <a:pt x="20485" y="13405"/>
                    <a:pt x="21005" y="16392"/>
                    <a:pt x="19668" y="18594"/>
                  </a:cubicBezTo>
                  <a:close/>
                  <a:moveTo>
                    <a:pt x="17732" y="707"/>
                  </a:moveTo>
                  <a:cubicBezTo>
                    <a:pt x="18178" y="-27"/>
                    <a:pt x="19074" y="-221"/>
                    <a:pt x="19734" y="273"/>
                  </a:cubicBezTo>
                  <a:cubicBezTo>
                    <a:pt x="20394" y="767"/>
                    <a:pt x="20567" y="1763"/>
                    <a:pt x="20121" y="2497"/>
                  </a:cubicBezTo>
                  <a:cubicBezTo>
                    <a:pt x="19676" y="3231"/>
                    <a:pt x="18780" y="3426"/>
                    <a:pt x="18120" y="2931"/>
                  </a:cubicBezTo>
                  <a:cubicBezTo>
                    <a:pt x="17460" y="2437"/>
                    <a:pt x="17287" y="1441"/>
                    <a:pt x="17732" y="7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34" name="Shape 34185">
              <a:extLst>
                <a:ext uri="{FF2B5EF4-FFF2-40B4-BE49-F238E27FC236}">
                  <a16:creationId xmlns:a16="http://schemas.microsoft.com/office/drawing/2014/main" id="{E45AC07F-138D-4F40-B5BA-B0DEC3201702}"/>
                </a:ext>
              </a:extLst>
            </p:cNvPr>
            <p:cNvSpPr/>
            <p:nvPr/>
          </p:nvSpPr>
          <p:spPr>
            <a:xfrm>
              <a:off x="12303465" y="7118398"/>
              <a:ext cx="457434" cy="61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89"/>
                  </a:moveTo>
                  <a:lnTo>
                    <a:pt x="7526" y="11318"/>
                  </a:lnTo>
                  <a:lnTo>
                    <a:pt x="10639" y="10027"/>
                  </a:lnTo>
                  <a:lnTo>
                    <a:pt x="6735" y="4831"/>
                  </a:lnTo>
                  <a:cubicBezTo>
                    <a:pt x="7186" y="4822"/>
                    <a:pt x="7638" y="4734"/>
                    <a:pt x="8042" y="4542"/>
                  </a:cubicBezTo>
                  <a:cubicBezTo>
                    <a:pt x="8843" y="4160"/>
                    <a:pt x="9286" y="3488"/>
                    <a:pt x="9338" y="2779"/>
                  </a:cubicBezTo>
                  <a:cubicBezTo>
                    <a:pt x="9343" y="2717"/>
                    <a:pt x="9344" y="2654"/>
                    <a:pt x="9343" y="2591"/>
                  </a:cubicBezTo>
                  <a:cubicBezTo>
                    <a:pt x="10859" y="2532"/>
                    <a:pt x="12290" y="2713"/>
                    <a:pt x="13557" y="3159"/>
                  </a:cubicBezTo>
                  <a:cubicBezTo>
                    <a:pt x="15647" y="3894"/>
                    <a:pt x="17171" y="5277"/>
                    <a:pt x="17964" y="7158"/>
                  </a:cubicBezTo>
                  <a:cubicBezTo>
                    <a:pt x="19200" y="10089"/>
                    <a:pt x="17878" y="13269"/>
                    <a:pt x="14770" y="15143"/>
                  </a:cubicBezTo>
                  <a:lnTo>
                    <a:pt x="13545" y="13629"/>
                  </a:lnTo>
                  <a:lnTo>
                    <a:pt x="15711" y="12662"/>
                  </a:lnTo>
                  <a:lnTo>
                    <a:pt x="15100" y="11906"/>
                  </a:lnTo>
                  <a:lnTo>
                    <a:pt x="7202" y="15433"/>
                  </a:lnTo>
                  <a:lnTo>
                    <a:pt x="7813" y="16189"/>
                  </a:lnTo>
                  <a:lnTo>
                    <a:pt x="9983" y="15220"/>
                  </a:lnTo>
                  <a:lnTo>
                    <a:pt x="11972" y="17680"/>
                  </a:lnTo>
                  <a:lnTo>
                    <a:pt x="7432" y="19708"/>
                  </a:lnTo>
                  <a:lnTo>
                    <a:pt x="8961" y="21600"/>
                  </a:lnTo>
                  <a:lnTo>
                    <a:pt x="21600" y="15956"/>
                  </a:lnTo>
                  <a:lnTo>
                    <a:pt x="20070" y="14064"/>
                  </a:lnTo>
                  <a:lnTo>
                    <a:pt x="16905" y="15477"/>
                  </a:lnTo>
                  <a:cubicBezTo>
                    <a:pt x="19819" y="13226"/>
                    <a:pt x="20973" y="9873"/>
                    <a:pt x="19662" y="6762"/>
                  </a:cubicBezTo>
                  <a:cubicBezTo>
                    <a:pt x="18716" y="4520"/>
                    <a:pt x="16868" y="2861"/>
                    <a:pt x="14317" y="1964"/>
                  </a:cubicBezTo>
                  <a:cubicBezTo>
                    <a:pt x="12625" y="1368"/>
                    <a:pt x="10722" y="1151"/>
                    <a:pt x="8713" y="1295"/>
                  </a:cubicBezTo>
                  <a:cubicBezTo>
                    <a:pt x="7813" y="536"/>
                    <a:pt x="6285" y="336"/>
                    <a:pt x="5078" y="875"/>
                  </a:cubicBezTo>
                  <a:cubicBezTo>
                    <a:pt x="4725" y="1032"/>
                    <a:pt x="4440" y="1236"/>
                    <a:pt x="4217" y="1471"/>
                  </a:cubicBezTo>
                  <a:lnTo>
                    <a:pt x="3109" y="0"/>
                  </a:lnTo>
                  <a:lnTo>
                    <a:pt x="0" y="1289"/>
                  </a:lnTo>
                  <a:close/>
                  <a:moveTo>
                    <a:pt x="5994" y="2008"/>
                  </a:moveTo>
                  <a:cubicBezTo>
                    <a:pt x="6453" y="1798"/>
                    <a:pt x="7049" y="1856"/>
                    <a:pt x="7404" y="2156"/>
                  </a:cubicBezTo>
                  <a:cubicBezTo>
                    <a:pt x="7771" y="2467"/>
                    <a:pt x="7762" y="2932"/>
                    <a:pt x="7387" y="3235"/>
                  </a:cubicBezTo>
                  <a:cubicBezTo>
                    <a:pt x="7313" y="3300"/>
                    <a:pt x="7226" y="3359"/>
                    <a:pt x="7123" y="3405"/>
                  </a:cubicBezTo>
                  <a:cubicBezTo>
                    <a:pt x="6605" y="3637"/>
                    <a:pt x="5928" y="3511"/>
                    <a:pt x="5619" y="3126"/>
                  </a:cubicBezTo>
                  <a:cubicBezTo>
                    <a:pt x="5309" y="2742"/>
                    <a:pt x="5480" y="2244"/>
                    <a:pt x="5994" y="200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35" name="Shape 34186">
              <a:extLst>
                <a:ext uri="{FF2B5EF4-FFF2-40B4-BE49-F238E27FC236}">
                  <a16:creationId xmlns:a16="http://schemas.microsoft.com/office/drawing/2014/main" id="{93C843AB-39B9-4B83-B4DA-F965F7BB9186}"/>
                </a:ext>
              </a:extLst>
            </p:cNvPr>
            <p:cNvSpPr/>
            <p:nvPr/>
          </p:nvSpPr>
          <p:spPr>
            <a:xfrm>
              <a:off x="10902474" y="3745209"/>
              <a:ext cx="602468" cy="782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8" h="21519" extrusionOk="0">
                  <a:moveTo>
                    <a:pt x="9842" y="0"/>
                  </a:moveTo>
                  <a:cubicBezTo>
                    <a:pt x="7324" y="0"/>
                    <a:pt x="4803" y="774"/>
                    <a:pt x="2881" y="2331"/>
                  </a:cubicBezTo>
                  <a:cubicBezTo>
                    <a:pt x="-961" y="5445"/>
                    <a:pt x="-961" y="10493"/>
                    <a:pt x="2881" y="13607"/>
                  </a:cubicBezTo>
                  <a:cubicBezTo>
                    <a:pt x="6005" y="16138"/>
                    <a:pt x="10709" y="16613"/>
                    <a:pt x="14423" y="15030"/>
                  </a:cubicBezTo>
                  <a:cubicBezTo>
                    <a:pt x="14434" y="15103"/>
                    <a:pt x="14466" y="15175"/>
                    <a:pt x="14515" y="15243"/>
                  </a:cubicBezTo>
                  <a:lnTo>
                    <a:pt x="18781" y="21235"/>
                  </a:lnTo>
                  <a:cubicBezTo>
                    <a:pt x="18974" y="21506"/>
                    <a:pt x="19402" y="21600"/>
                    <a:pt x="19736" y="21444"/>
                  </a:cubicBezTo>
                  <a:lnTo>
                    <a:pt x="20091" y="21277"/>
                  </a:lnTo>
                  <a:cubicBezTo>
                    <a:pt x="20425" y="21121"/>
                    <a:pt x="20535" y="20774"/>
                    <a:pt x="20343" y="20503"/>
                  </a:cubicBezTo>
                  <a:lnTo>
                    <a:pt x="16076" y="14515"/>
                  </a:lnTo>
                  <a:cubicBezTo>
                    <a:pt x="16007" y="14419"/>
                    <a:pt x="15903" y="14355"/>
                    <a:pt x="15790" y="14307"/>
                  </a:cubicBezTo>
                  <a:cubicBezTo>
                    <a:pt x="16138" y="14092"/>
                    <a:pt x="16479" y="13864"/>
                    <a:pt x="16797" y="13607"/>
                  </a:cubicBezTo>
                  <a:cubicBezTo>
                    <a:pt x="20639" y="10493"/>
                    <a:pt x="20639" y="5445"/>
                    <a:pt x="16797" y="2331"/>
                  </a:cubicBezTo>
                  <a:cubicBezTo>
                    <a:pt x="14875" y="774"/>
                    <a:pt x="12360" y="0"/>
                    <a:pt x="9842" y="0"/>
                  </a:cubicBezTo>
                  <a:close/>
                  <a:moveTo>
                    <a:pt x="9842" y="1251"/>
                  </a:moveTo>
                  <a:cubicBezTo>
                    <a:pt x="11963" y="1251"/>
                    <a:pt x="14085" y="1909"/>
                    <a:pt x="15704" y="3221"/>
                  </a:cubicBezTo>
                  <a:cubicBezTo>
                    <a:pt x="18942" y="5844"/>
                    <a:pt x="18942" y="10098"/>
                    <a:pt x="15704" y="12722"/>
                  </a:cubicBezTo>
                  <a:cubicBezTo>
                    <a:pt x="12467" y="15345"/>
                    <a:pt x="7217" y="15345"/>
                    <a:pt x="3980" y="12722"/>
                  </a:cubicBezTo>
                  <a:cubicBezTo>
                    <a:pt x="742" y="10098"/>
                    <a:pt x="742" y="5844"/>
                    <a:pt x="3980" y="3221"/>
                  </a:cubicBezTo>
                  <a:cubicBezTo>
                    <a:pt x="5598" y="1909"/>
                    <a:pt x="7720" y="1251"/>
                    <a:pt x="9842" y="125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36" name="Shape 34187">
              <a:extLst>
                <a:ext uri="{FF2B5EF4-FFF2-40B4-BE49-F238E27FC236}">
                  <a16:creationId xmlns:a16="http://schemas.microsoft.com/office/drawing/2014/main" id="{2B170A5B-A528-49C8-9FCA-DA58DCC171A0}"/>
                </a:ext>
              </a:extLst>
            </p:cNvPr>
            <p:cNvSpPr/>
            <p:nvPr/>
          </p:nvSpPr>
          <p:spPr>
            <a:xfrm>
              <a:off x="9646332" y="5299667"/>
              <a:ext cx="648460" cy="4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4" y="0"/>
                  </a:moveTo>
                  <a:lnTo>
                    <a:pt x="149" y="12597"/>
                  </a:lnTo>
                  <a:lnTo>
                    <a:pt x="0" y="12646"/>
                  </a:lnTo>
                  <a:lnTo>
                    <a:pt x="0" y="19074"/>
                  </a:lnTo>
                  <a:lnTo>
                    <a:pt x="9044" y="19042"/>
                  </a:lnTo>
                  <a:lnTo>
                    <a:pt x="9044" y="21600"/>
                  </a:lnTo>
                  <a:lnTo>
                    <a:pt x="10685" y="20823"/>
                  </a:lnTo>
                  <a:lnTo>
                    <a:pt x="12315" y="21600"/>
                  </a:lnTo>
                  <a:lnTo>
                    <a:pt x="12315" y="19042"/>
                  </a:lnTo>
                  <a:lnTo>
                    <a:pt x="15483" y="19025"/>
                  </a:lnTo>
                  <a:lnTo>
                    <a:pt x="15827" y="19025"/>
                  </a:lnTo>
                  <a:lnTo>
                    <a:pt x="21600" y="7043"/>
                  </a:lnTo>
                  <a:lnTo>
                    <a:pt x="21589" y="16"/>
                  </a:lnTo>
                  <a:cubicBezTo>
                    <a:pt x="21589" y="16"/>
                    <a:pt x="21589" y="0"/>
                    <a:pt x="21589" y="0"/>
                  </a:cubicBezTo>
                  <a:lnTo>
                    <a:pt x="7954" y="0"/>
                  </a:lnTo>
                  <a:close/>
                  <a:moveTo>
                    <a:pt x="20716" y="1813"/>
                  </a:moveTo>
                  <a:cubicBezTo>
                    <a:pt x="20717" y="2327"/>
                    <a:pt x="20716" y="2838"/>
                    <a:pt x="20716" y="3352"/>
                  </a:cubicBezTo>
                  <a:cubicBezTo>
                    <a:pt x="20718" y="4465"/>
                    <a:pt x="20715" y="5574"/>
                    <a:pt x="20716" y="6687"/>
                  </a:cubicBezTo>
                  <a:lnTo>
                    <a:pt x="15333" y="17779"/>
                  </a:lnTo>
                  <a:lnTo>
                    <a:pt x="12315" y="17795"/>
                  </a:lnTo>
                  <a:lnTo>
                    <a:pt x="12315" y="15220"/>
                  </a:lnTo>
                  <a:cubicBezTo>
                    <a:pt x="12315" y="15220"/>
                    <a:pt x="9044" y="15220"/>
                    <a:pt x="9044" y="15220"/>
                  </a:cubicBezTo>
                  <a:lnTo>
                    <a:pt x="9044" y="17811"/>
                  </a:lnTo>
                  <a:lnTo>
                    <a:pt x="872" y="17843"/>
                  </a:lnTo>
                  <a:lnTo>
                    <a:pt x="872" y="12646"/>
                  </a:lnTo>
                  <a:lnTo>
                    <a:pt x="15448" y="12646"/>
                  </a:lnTo>
                  <a:cubicBezTo>
                    <a:pt x="15448" y="12646"/>
                    <a:pt x="19422" y="4474"/>
                    <a:pt x="20716" y="181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37" name="Shape 34188">
              <a:extLst>
                <a:ext uri="{FF2B5EF4-FFF2-40B4-BE49-F238E27FC236}">
                  <a16:creationId xmlns:a16="http://schemas.microsoft.com/office/drawing/2014/main" id="{4CE66869-0F14-410A-BD07-8B1C1CCE4E6D}"/>
                </a:ext>
              </a:extLst>
            </p:cNvPr>
            <p:cNvSpPr/>
            <p:nvPr/>
          </p:nvSpPr>
          <p:spPr>
            <a:xfrm>
              <a:off x="14782759" y="5213711"/>
              <a:ext cx="949938" cy="45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0" y="21600"/>
                  </a:moveTo>
                  <a:cubicBezTo>
                    <a:pt x="3196" y="21301"/>
                    <a:pt x="4520" y="17446"/>
                    <a:pt x="5606" y="13579"/>
                  </a:cubicBezTo>
                  <a:cubicBezTo>
                    <a:pt x="6868" y="17109"/>
                    <a:pt x="8385" y="20522"/>
                    <a:pt x="11056" y="20229"/>
                  </a:cubicBezTo>
                  <a:cubicBezTo>
                    <a:pt x="13700" y="19938"/>
                    <a:pt x="15043" y="16273"/>
                    <a:pt x="16113" y="12527"/>
                  </a:cubicBezTo>
                  <a:cubicBezTo>
                    <a:pt x="17383" y="16099"/>
                    <a:pt x="18898" y="19587"/>
                    <a:pt x="21600" y="19290"/>
                  </a:cubicBezTo>
                  <a:lnTo>
                    <a:pt x="21545" y="16807"/>
                  </a:lnTo>
                  <a:cubicBezTo>
                    <a:pt x="19258" y="17058"/>
                    <a:pt x="18061" y="13947"/>
                    <a:pt x="16772" y="10222"/>
                  </a:cubicBezTo>
                  <a:cubicBezTo>
                    <a:pt x="17878" y="6171"/>
                    <a:pt x="18899" y="2735"/>
                    <a:pt x="21214" y="2481"/>
                  </a:cubicBezTo>
                  <a:lnTo>
                    <a:pt x="21142" y="0"/>
                  </a:lnTo>
                  <a:cubicBezTo>
                    <a:pt x="18416" y="300"/>
                    <a:pt x="17080" y="4165"/>
                    <a:pt x="15994" y="8031"/>
                  </a:cubicBezTo>
                  <a:cubicBezTo>
                    <a:pt x="14732" y="4504"/>
                    <a:pt x="13210" y="1123"/>
                    <a:pt x="10541" y="1416"/>
                  </a:cubicBezTo>
                  <a:cubicBezTo>
                    <a:pt x="7892" y="1708"/>
                    <a:pt x="6571" y="5362"/>
                    <a:pt x="5501" y="9116"/>
                  </a:cubicBezTo>
                  <a:cubicBezTo>
                    <a:pt x="4229" y="5537"/>
                    <a:pt x="2706" y="2023"/>
                    <a:pt x="0" y="2320"/>
                  </a:cubicBezTo>
                  <a:cubicBezTo>
                    <a:pt x="0" y="2320"/>
                    <a:pt x="67" y="4802"/>
                    <a:pt x="67" y="4802"/>
                  </a:cubicBezTo>
                  <a:cubicBezTo>
                    <a:pt x="2361" y="4550"/>
                    <a:pt x="3548" y="7681"/>
                    <a:pt x="4841" y="11421"/>
                  </a:cubicBezTo>
                  <a:cubicBezTo>
                    <a:pt x="3737" y="15462"/>
                    <a:pt x="2709" y="18874"/>
                    <a:pt x="399" y="19128"/>
                  </a:cubicBezTo>
                  <a:lnTo>
                    <a:pt x="470" y="21600"/>
                  </a:lnTo>
                  <a:close/>
                  <a:moveTo>
                    <a:pt x="571" y="17516"/>
                  </a:moveTo>
                  <a:cubicBezTo>
                    <a:pt x="973" y="17463"/>
                    <a:pt x="1323" y="17289"/>
                    <a:pt x="1641" y="17020"/>
                  </a:cubicBezTo>
                  <a:cubicBezTo>
                    <a:pt x="1641" y="17020"/>
                    <a:pt x="1387" y="6572"/>
                    <a:pt x="1387" y="6572"/>
                  </a:cubicBezTo>
                  <a:cubicBezTo>
                    <a:pt x="1058" y="6378"/>
                    <a:pt x="699" y="6290"/>
                    <a:pt x="296" y="6330"/>
                  </a:cubicBezTo>
                  <a:lnTo>
                    <a:pt x="571" y="17516"/>
                  </a:lnTo>
                  <a:close/>
                  <a:moveTo>
                    <a:pt x="2649" y="15637"/>
                  </a:moveTo>
                  <a:cubicBezTo>
                    <a:pt x="3008" y="15009"/>
                    <a:pt x="3317" y="14212"/>
                    <a:pt x="3611" y="13297"/>
                  </a:cubicBezTo>
                  <a:lnTo>
                    <a:pt x="3530" y="9777"/>
                  </a:lnTo>
                  <a:cubicBezTo>
                    <a:pt x="3194" y="8935"/>
                    <a:pt x="2849" y="8211"/>
                    <a:pt x="2462" y="7671"/>
                  </a:cubicBezTo>
                  <a:lnTo>
                    <a:pt x="2649" y="15637"/>
                  </a:lnTo>
                  <a:close/>
                  <a:moveTo>
                    <a:pt x="6265" y="11274"/>
                  </a:moveTo>
                  <a:cubicBezTo>
                    <a:pt x="7335" y="7383"/>
                    <a:pt x="8366" y="4144"/>
                    <a:pt x="10612" y="3897"/>
                  </a:cubicBezTo>
                  <a:cubicBezTo>
                    <a:pt x="12876" y="3648"/>
                    <a:pt x="14062" y="6687"/>
                    <a:pt x="15336" y="10361"/>
                  </a:cubicBezTo>
                  <a:cubicBezTo>
                    <a:pt x="14269" y="14240"/>
                    <a:pt x="13242" y="17500"/>
                    <a:pt x="11001" y="17746"/>
                  </a:cubicBezTo>
                  <a:cubicBezTo>
                    <a:pt x="8738" y="17995"/>
                    <a:pt x="7539" y="14948"/>
                    <a:pt x="6265" y="11274"/>
                  </a:cubicBezTo>
                  <a:close/>
                  <a:moveTo>
                    <a:pt x="8019" y="13315"/>
                  </a:moveTo>
                  <a:cubicBezTo>
                    <a:pt x="8416" y="14295"/>
                    <a:pt x="8827" y="15128"/>
                    <a:pt x="9287" y="15750"/>
                  </a:cubicBezTo>
                  <a:lnTo>
                    <a:pt x="9038" y="6172"/>
                  </a:lnTo>
                  <a:cubicBezTo>
                    <a:pt x="8613" y="6892"/>
                    <a:pt x="8251" y="7817"/>
                    <a:pt x="7906" y="8878"/>
                  </a:cubicBezTo>
                  <a:lnTo>
                    <a:pt x="8019" y="13315"/>
                  </a:lnTo>
                  <a:close/>
                  <a:moveTo>
                    <a:pt x="10389" y="16077"/>
                  </a:moveTo>
                  <a:cubicBezTo>
                    <a:pt x="10611" y="16140"/>
                    <a:pt x="10842" y="16161"/>
                    <a:pt x="11095" y="16128"/>
                  </a:cubicBezTo>
                  <a:cubicBezTo>
                    <a:pt x="11223" y="16112"/>
                    <a:pt x="11344" y="16080"/>
                    <a:pt x="11463" y="16041"/>
                  </a:cubicBezTo>
                  <a:lnTo>
                    <a:pt x="11227" y="5045"/>
                  </a:lnTo>
                  <a:cubicBezTo>
                    <a:pt x="11108" y="5036"/>
                    <a:pt x="10985" y="5039"/>
                    <a:pt x="10857" y="5056"/>
                  </a:cubicBezTo>
                  <a:cubicBezTo>
                    <a:pt x="10605" y="5088"/>
                    <a:pt x="10374" y="5166"/>
                    <a:pt x="10157" y="5285"/>
                  </a:cubicBezTo>
                  <a:lnTo>
                    <a:pt x="10389" y="16077"/>
                  </a:lnTo>
                  <a:close/>
                  <a:moveTo>
                    <a:pt x="12594" y="15655"/>
                  </a:moveTo>
                  <a:cubicBezTo>
                    <a:pt x="12999" y="15123"/>
                    <a:pt x="13343" y="14414"/>
                    <a:pt x="13661" y="13573"/>
                  </a:cubicBezTo>
                  <a:lnTo>
                    <a:pt x="13528" y="7680"/>
                  </a:lnTo>
                  <a:cubicBezTo>
                    <a:pt x="13173" y="6920"/>
                    <a:pt x="12798" y="6300"/>
                    <a:pt x="12371" y="5869"/>
                  </a:cubicBezTo>
                  <a:lnTo>
                    <a:pt x="12594" y="15655"/>
                  </a:lnTo>
                  <a:close/>
                  <a:moveTo>
                    <a:pt x="18081" y="11798"/>
                  </a:moveTo>
                  <a:cubicBezTo>
                    <a:pt x="18416" y="12578"/>
                    <a:pt x="18758" y="13235"/>
                    <a:pt x="19139" y="13718"/>
                  </a:cubicBezTo>
                  <a:lnTo>
                    <a:pt x="18884" y="6051"/>
                  </a:lnTo>
                  <a:cubicBezTo>
                    <a:pt x="18541" y="6694"/>
                    <a:pt x="18245" y="7495"/>
                    <a:pt x="17967" y="8411"/>
                  </a:cubicBezTo>
                  <a:lnTo>
                    <a:pt x="18081" y="11798"/>
                  </a:lnTo>
                  <a:close/>
                  <a:moveTo>
                    <a:pt x="20486" y="14708"/>
                  </a:moveTo>
                  <a:cubicBezTo>
                    <a:pt x="20804" y="14878"/>
                    <a:pt x="21150" y="14947"/>
                    <a:pt x="21538" y="14889"/>
                  </a:cubicBezTo>
                  <a:lnTo>
                    <a:pt x="21229" y="4150"/>
                  </a:lnTo>
                  <a:cubicBezTo>
                    <a:pt x="20842" y="4223"/>
                    <a:pt x="20502" y="4409"/>
                    <a:pt x="20197" y="4684"/>
                  </a:cubicBezTo>
                  <a:cubicBezTo>
                    <a:pt x="20197" y="4684"/>
                    <a:pt x="20486" y="14708"/>
                    <a:pt x="20486" y="1470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38" name="Shape 34189">
              <a:extLst>
                <a:ext uri="{FF2B5EF4-FFF2-40B4-BE49-F238E27FC236}">
                  <a16:creationId xmlns:a16="http://schemas.microsoft.com/office/drawing/2014/main" id="{124E875F-2B82-4D9C-8D76-A8D6D6FD7027}"/>
                </a:ext>
              </a:extLst>
            </p:cNvPr>
            <p:cNvSpPr/>
            <p:nvPr/>
          </p:nvSpPr>
          <p:spPr>
            <a:xfrm>
              <a:off x="12966315" y="3935732"/>
              <a:ext cx="606684" cy="86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511" extrusionOk="0">
                  <a:moveTo>
                    <a:pt x="18683" y="0"/>
                  </a:moveTo>
                  <a:lnTo>
                    <a:pt x="17079" y="1668"/>
                  </a:lnTo>
                  <a:cubicBezTo>
                    <a:pt x="17015" y="1638"/>
                    <a:pt x="16700" y="1488"/>
                    <a:pt x="16700" y="1488"/>
                  </a:cubicBezTo>
                  <a:lnTo>
                    <a:pt x="15441" y="2801"/>
                  </a:lnTo>
                  <a:lnTo>
                    <a:pt x="15820" y="2981"/>
                  </a:lnTo>
                  <a:lnTo>
                    <a:pt x="15441" y="3375"/>
                  </a:lnTo>
                  <a:lnTo>
                    <a:pt x="2730" y="16587"/>
                  </a:lnTo>
                  <a:cubicBezTo>
                    <a:pt x="2279" y="17056"/>
                    <a:pt x="509" y="19614"/>
                    <a:pt x="586" y="20489"/>
                  </a:cubicBezTo>
                  <a:cubicBezTo>
                    <a:pt x="597" y="20614"/>
                    <a:pt x="646" y="20706"/>
                    <a:pt x="742" y="20751"/>
                  </a:cubicBezTo>
                  <a:cubicBezTo>
                    <a:pt x="1508" y="21113"/>
                    <a:pt x="4988" y="18432"/>
                    <a:pt x="5504" y="17895"/>
                  </a:cubicBezTo>
                  <a:lnTo>
                    <a:pt x="18209" y="4684"/>
                  </a:lnTo>
                  <a:lnTo>
                    <a:pt x="18588" y="4289"/>
                  </a:lnTo>
                  <a:lnTo>
                    <a:pt x="18984" y="4477"/>
                  </a:lnTo>
                  <a:lnTo>
                    <a:pt x="14043" y="9610"/>
                  </a:lnTo>
                  <a:lnTo>
                    <a:pt x="14611" y="9879"/>
                  </a:lnTo>
                  <a:lnTo>
                    <a:pt x="20810" y="3434"/>
                  </a:lnTo>
                  <a:cubicBezTo>
                    <a:pt x="20810" y="3434"/>
                    <a:pt x="20191" y="3144"/>
                    <a:pt x="19847" y="2981"/>
                  </a:cubicBezTo>
                  <a:lnTo>
                    <a:pt x="21451" y="1313"/>
                  </a:lnTo>
                  <a:cubicBezTo>
                    <a:pt x="21451" y="1313"/>
                    <a:pt x="18683" y="0"/>
                    <a:pt x="18683" y="0"/>
                  </a:cubicBezTo>
                  <a:close/>
                  <a:moveTo>
                    <a:pt x="586" y="20489"/>
                  </a:moveTo>
                  <a:cubicBezTo>
                    <a:pt x="585" y="20448"/>
                    <a:pt x="574" y="20416"/>
                    <a:pt x="580" y="20368"/>
                  </a:cubicBezTo>
                  <a:lnTo>
                    <a:pt x="319" y="20638"/>
                  </a:lnTo>
                  <a:cubicBezTo>
                    <a:pt x="213" y="20748"/>
                    <a:pt x="-149" y="21394"/>
                    <a:pt x="68" y="21497"/>
                  </a:cubicBezTo>
                  <a:cubicBezTo>
                    <a:pt x="286" y="21600"/>
                    <a:pt x="1004" y="21123"/>
                    <a:pt x="1110" y="21013"/>
                  </a:cubicBezTo>
                  <a:lnTo>
                    <a:pt x="1371" y="20739"/>
                  </a:lnTo>
                  <a:cubicBezTo>
                    <a:pt x="1093" y="20840"/>
                    <a:pt x="868" y="20874"/>
                    <a:pt x="731" y="20810"/>
                  </a:cubicBezTo>
                  <a:cubicBezTo>
                    <a:pt x="624" y="20759"/>
                    <a:pt x="588" y="20638"/>
                    <a:pt x="586" y="2048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39" name="Shape 34190">
              <a:extLst>
                <a:ext uri="{FF2B5EF4-FFF2-40B4-BE49-F238E27FC236}">
                  <a16:creationId xmlns:a16="http://schemas.microsoft.com/office/drawing/2014/main" id="{E2856E73-0E65-4CCC-91BA-A8B69F0C798E}"/>
                </a:ext>
              </a:extLst>
            </p:cNvPr>
            <p:cNvSpPr/>
            <p:nvPr/>
          </p:nvSpPr>
          <p:spPr>
            <a:xfrm>
              <a:off x="8736613" y="4207504"/>
              <a:ext cx="967678" cy="820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218" extrusionOk="0">
                  <a:moveTo>
                    <a:pt x="17160" y="16531"/>
                  </a:moveTo>
                  <a:lnTo>
                    <a:pt x="3281" y="10266"/>
                  </a:lnTo>
                  <a:lnTo>
                    <a:pt x="6158" y="1453"/>
                  </a:lnTo>
                  <a:lnTo>
                    <a:pt x="20037" y="7718"/>
                  </a:lnTo>
                  <a:cubicBezTo>
                    <a:pt x="20037" y="7718"/>
                    <a:pt x="17160" y="16531"/>
                    <a:pt x="17160" y="16531"/>
                  </a:cubicBezTo>
                  <a:close/>
                  <a:moveTo>
                    <a:pt x="20480" y="6363"/>
                  </a:moveTo>
                  <a:lnTo>
                    <a:pt x="6600" y="98"/>
                  </a:lnTo>
                  <a:cubicBezTo>
                    <a:pt x="5961" y="-191"/>
                    <a:pt x="5246" y="183"/>
                    <a:pt x="5001" y="931"/>
                  </a:cubicBezTo>
                  <a:cubicBezTo>
                    <a:pt x="5001" y="931"/>
                    <a:pt x="1682" y="11100"/>
                    <a:pt x="1694" y="11105"/>
                  </a:cubicBezTo>
                  <a:lnTo>
                    <a:pt x="17862" y="18403"/>
                  </a:lnTo>
                  <a:cubicBezTo>
                    <a:pt x="17874" y="18409"/>
                    <a:pt x="21194" y="8240"/>
                    <a:pt x="21194" y="8240"/>
                  </a:cubicBezTo>
                  <a:cubicBezTo>
                    <a:pt x="21438" y="7492"/>
                    <a:pt x="21118" y="6651"/>
                    <a:pt x="20480" y="6363"/>
                  </a:cubicBezTo>
                  <a:close/>
                  <a:moveTo>
                    <a:pt x="16989" y="21121"/>
                  </a:moveTo>
                  <a:lnTo>
                    <a:pt x="797" y="13812"/>
                  </a:lnTo>
                  <a:cubicBezTo>
                    <a:pt x="157" y="13523"/>
                    <a:pt x="-162" y="12683"/>
                    <a:pt x="83" y="11934"/>
                  </a:cubicBezTo>
                  <a:lnTo>
                    <a:pt x="304" y="11256"/>
                  </a:lnTo>
                  <a:lnTo>
                    <a:pt x="7822" y="14649"/>
                  </a:lnTo>
                  <a:lnTo>
                    <a:pt x="7600" y="15327"/>
                  </a:lnTo>
                  <a:lnTo>
                    <a:pt x="11070" y="16893"/>
                  </a:lnTo>
                  <a:lnTo>
                    <a:pt x="11291" y="16216"/>
                  </a:lnTo>
                  <a:lnTo>
                    <a:pt x="18810" y="19609"/>
                  </a:lnTo>
                  <a:lnTo>
                    <a:pt x="18588" y="20287"/>
                  </a:lnTo>
                  <a:cubicBezTo>
                    <a:pt x="18344" y="21036"/>
                    <a:pt x="17627" y="21409"/>
                    <a:pt x="16989" y="21121"/>
                  </a:cubicBezTo>
                  <a:cubicBezTo>
                    <a:pt x="16989" y="21121"/>
                    <a:pt x="16989" y="21121"/>
                    <a:pt x="16989" y="2112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40" name="Shape 34191">
              <a:extLst>
                <a:ext uri="{FF2B5EF4-FFF2-40B4-BE49-F238E27FC236}">
                  <a16:creationId xmlns:a16="http://schemas.microsoft.com/office/drawing/2014/main" id="{7202B569-5C5D-4383-8453-1C05A2AE514E}"/>
                </a:ext>
              </a:extLst>
            </p:cNvPr>
            <p:cNvSpPr/>
            <p:nvPr/>
          </p:nvSpPr>
          <p:spPr>
            <a:xfrm>
              <a:off x="12884222" y="7775447"/>
              <a:ext cx="606686" cy="86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511" extrusionOk="0">
                  <a:moveTo>
                    <a:pt x="18683" y="0"/>
                  </a:moveTo>
                  <a:lnTo>
                    <a:pt x="17079" y="1668"/>
                  </a:lnTo>
                  <a:cubicBezTo>
                    <a:pt x="17015" y="1638"/>
                    <a:pt x="16700" y="1488"/>
                    <a:pt x="16700" y="1488"/>
                  </a:cubicBezTo>
                  <a:lnTo>
                    <a:pt x="15441" y="2801"/>
                  </a:lnTo>
                  <a:lnTo>
                    <a:pt x="15820" y="2981"/>
                  </a:lnTo>
                  <a:lnTo>
                    <a:pt x="15441" y="3375"/>
                  </a:lnTo>
                  <a:lnTo>
                    <a:pt x="2730" y="16587"/>
                  </a:lnTo>
                  <a:cubicBezTo>
                    <a:pt x="2279" y="17056"/>
                    <a:pt x="509" y="19614"/>
                    <a:pt x="586" y="20489"/>
                  </a:cubicBezTo>
                  <a:cubicBezTo>
                    <a:pt x="597" y="20614"/>
                    <a:pt x="646" y="20706"/>
                    <a:pt x="742" y="20751"/>
                  </a:cubicBezTo>
                  <a:cubicBezTo>
                    <a:pt x="1508" y="21113"/>
                    <a:pt x="4988" y="18432"/>
                    <a:pt x="5504" y="17895"/>
                  </a:cubicBezTo>
                  <a:lnTo>
                    <a:pt x="18209" y="4684"/>
                  </a:lnTo>
                  <a:lnTo>
                    <a:pt x="18588" y="4289"/>
                  </a:lnTo>
                  <a:lnTo>
                    <a:pt x="18984" y="4477"/>
                  </a:lnTo>
                  <a:lnTo>
                    <a:pt x="14043" y="9610"/>
                  </a:lnTo>
                  <a:lnTo>
                    <a:pt x="14611" y="9879"/>
                  </a:lnTo>
                  <a:lnTo>
                    <a:pt x="20810" y="3434"/>
                  </a:lnTo>
                  <a:cubicBezTo>
                    <a:pt x="20810" y="3434"/>
                    <a:pt x="20191" y="3144"/>
                    <a:pt x="19847" y="2981"/>
                  </a:cubicBezTo>
                  <a:lnTo>
                    <a:pt x="21451" y="1313"/>
                  </a:lnTo>
                  <a:cubicBezTo>
                    <a:pt x="21451" y="1313"/>
                    <a:pt x="18683" y="0"/>
                    <a:pt x="18683" y="0"/>
                  </a:cubicBezTo>
                  <a:close/>
                  <a:moveTo>
                    <a:pt x="586" y="20489"/>
                  </a:moveTo>
                  <a:cubicBezTo>
                    <a:pt x="585" y="20448"/>
                    <a:pt x="574" y="20416"/>
                    <a:pt x="580" y="20368"/>
                  </a:cubicBezTo>
                  <a:lnTo>
                    <a:pt x="319" y="20638"/>
                  </a:lnTo>
                  <a:cubicBezTo>
                    <a:pt x="213" y="20748"/>
                    <a:pt x="-149" y="21394"/>
                    <a:pt x="68" y="21497"/>
                  </a:cubicBezTo>
                  <a:cubicBezTo>
                    <a:pt x="286" y="21600"/>
                    <a:pt x="1004" y="21123"/>
                    <a:pt x="1110" y="21013"/>
                  </a:cubicBezTo>
                  <a:lnTo>
                    <a:pt x="1371" y="20739"/>
                  </a:lnTo>
                  <a:cubicBezTo>
                    <a:pt x="1093" y="20840"/>
                    <a:pt x="868" y="20874"/>
                    <a:pt x="731" y="20810"/>
                  </a:cubicBezTo>
                  <a:cubicBezTo>
                    <a:pt x="624" y="20759"/>
                    <a:pt x="588" y="20638"/>
                    <a:pt x="586" y="2048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41" name="Shape 34192">
              <a:extLst>
                <a:ext uri="{FF2B5EF4-FFF2-40B4-BE49-F238E27FC236}">
                  <a16:creationId xmlns:a16="http://schemas.microsoft.com/office/drawing/2014/main" id="{82DC7A8D-134C-480E-B884-01669421862E}"/>
                </a:ext>
              </a:extLst>
            </p:cNvPr>
            <p:cNvSpPr/>
            <p:nvPr/>
          </p:nvSpPr>
          <p:spPr>
            <a:xfrm>
              <a:off x="9950402" y="3061775"/>
              <a:ext cx="885232" cy="1041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1" h="21329" extrusionOk="0">
                  <a:moveTo>
                    <a:pt x="9479" y="69"/>
                  </a:moveTo>
                  <a:cubicBezTo>
                    <a:pt x="11124" y="274"/>
                    <a:pt x="12739" y="925"/>
                    <a:pt x="14086" y="2032"/>
                  </a:cubicBezTo>
                  <a:cubicBezTo>
                    <a:pt x="15976" y="3586"/>
                    <a:pt x="17010" y="5836"/>
                    <a:pt x="16935" y="8190"/>
                  </a:cubicBezTo>
                  <a:cubicBezTo>
                    <a:pt x="16907" y="10081"/>
                    <a:pt x="16182" y="11891"/>
                    <a:pt x="14858" y="13324"/>
                  </a:cubicBezTo>
                  <a:cubicBezTo>
                    <a:pt x="12857" y="15491"/>
                    <a:pt x="9835" y="16494"/>
                    <a:pt x="6856" y="15992"/>
                  </a:cubicBezTo>
                  <a:cubicBezTo>
                    <a:pt x="491" y="14715"/>
                    <a:pt x="-2156" y="7496"/>
                    <a:pt x="2011" y="2776"/>
                  </a:cubicBezTo>
                  <a:cubicBezTo>
                    <a:pt x="3901" y="635"/>
                    <a:pt x="6739" y="-271"/>
                    <a:pt x="9479" y="69"/>
                  </a:cubicBezTo>
                  <a:close/>
                  <a:moveTo>
                    <a:pt x="16811" y="1700"/>
                  </a:moveTo>
                  <a:cubicBezTo>
                    <a:pt x="18616" y="3812"/>
                    <a:pt x="19444" y="6467"/>
                    <a:pt x="19139" y="9165"/>
                  </a:cubicBezTo>
                  <a:cubicBezTo>
                    <a:pt x="18834" y="11863"/>
                    <a:pt x="17427" y="14284"/>
                    <a:pt x="15191" y="15988"/>
                  </a:cubicBezTo>
                  <a:cubicBezTo>
                    <a:pt x="12662" y="17916"/>
                    <a:pt x="9407" y="18600"/>
                    <a:pt x="6359" y="18040"/>
                  </a:cubicBezTo>
                  <a:cubicBezTo>
                    <a:pt x="5749" y="17929"/>
                    <a:pt x="5143" y="17767"/>
                    <a:pt x="4558" y="17555"/>
                  </a:cubicBezTo>
                  <a:lnTo>
                    <a:pt x="4164" y="19468"/>
                  </a:lnTo>
                  <a:lnTo>
                    <a:pt x="7063" y="20000"/>
                  </a:lnTo>
                  <a:lnTo>
                    <a:pt x="6790" y="21329"/>
                  </a:lnTo>
                  <a:lnTo>
                    <a:pt x="227" y="20124"/>
                  </a:lnTo>
                  <a:lnTo>
                    <a:pt x="500" y="18796"/>
                  </a:lnTo>
                  <a:lnTo>
                    <a:pt x="2757" y="19210"/>
                  </a:lnTo>
                  <a:lnTo>
                    <a:pt x="3219" y="16965"/>
                  </a:lnTo>
                  <a:cubicBezTo>
                    <a:pt x="2951" y="16825"/>
                    <a:pt x="2688" y="16674"/>
                    <a:pt x="2431" y="16511"/>
                  </a:cubicBezTo>
                  <a:cubicBezTo>
                    <a:pt x="2174" y="16349"/>
                    <a:pt x="1928" y="16168"/>
                    <a:pt x="1684" y="15982"/>
                  </a:cubicBezTo>
                  <a:lnTo>
                    <a:pt x="2580" y="14934"/>
                  </a:lnTo>
                  <a:cubicBezTo>
                    <a:pt x="5970" y="17523"/>
                    <a:pt x="10902" y="17523"/>
                    <a:pt x="14300" y="14933"/>
                  </a:cubicBezTo>
                  <a:cubicBezTo>
                    <a:pt x="16239" y="13456"/>
                    <a:pt x="17444" y="11360"/>
                    <a:pt x="17708" y="9021"/>
                  </a:cubicBezTo>
                  <a:cubicBezTo>
                    <a:pt x="17973" y="6682"/>
                    <a:pt x="17267" y="4385"/>
                    <a:pt x="15703" y="2555"/>
                  </a:cubicBezTo>
                  <a:lnTo>
                    <a:pt x="16811" y="1700"/>
                  </a:lnTo>
                  <a:close/>
                  <a:moveTo>
                    <a:pt x="9715" y="1064"/>
                  </a:moveTo>
                  <a:cubicBezTo>
                    <a:pt x="9278" y="996"/>
                    <a:pt x="8832" y="968"/>
                    <a:pt x="8387" y="974"/>
                  </a:cubicBezTo>
                  <a:cubicBezTo>
                    <a:pt x="8460" y="1222"/>
                    <a:pt x="8544" y="1461"/>
                    <a:pt x="8641" y="1699"/>
                  </a:cubicBezTo>
                  <a:cubicBezTo>
                    <a:pt x="8737" y="1936"/>
                    <a:pt x="8846" y="2172"/>
                    <a:pt x="8962" y="2399"/>
                  </a:cubicBezTo>
                  <a:cubicBezTo>
                    <a:pt x="9289" y="2208"/>
                    <a:pt x="9627" y="2028"/>
                    <a:pt x="9967" y="1859"/>
                  </a:cubicBezTo>
                  <a:cubicBezTo>
                    <a:pt x="10307" y="1689"/>
                    <a:pt x="10645" y="1529"/>
                    <a:pt x="10997" y="1382"/>
                  </a:cubicBezTo>
                  <a:cubicBezTo>
                    <a:pt x="10579" y="1244"/>
                    <a:pt x="10153" y="1132"/>
                    <a:pt x="9715" y="1064"/>
                  </a:cubicBezTo>
                  <a:close/>
                  <a:moveTo>
                    <a:pt x="12202" y="1889"/>
                  </a:moveTo>
                  <a:cubicBezTo>
                    <a:pt x="11715" y="2060"/>
                    <a:pt x="11237" y="2254"/>
                    <a:pt x="10773" y="2470"/>
                  </a:cubicBezTo>
                  <a:cubicBezTo>
                    <a:pt x="10309" y="2687"/>
                    <a:pt x="9856" y="2925"/>
                    <a:pt x="9417" y="3184"/>
                  </a:cubicBezTo>
                  <a:cubicBezTo>
                    <a:pt x="9617" y="3488"/>
                    <a:pt x="9841" y="3788"/>
                    <a:pt x="10079" y="4067"/>
                  </a:cubicBezTo>
                  <a:cubicBezTo>
                    <a:pt x="10318" y="4345"/>
                    <a:pt x="10571" y="4610"/>
                    <a:pt x="10847" y="4861"/>
                  </a:cubicBezTo>
                  <a:lnTo>
                    <a:pt x="13083" y="2442"/>
                  </a:lnTo>
                  <a:cubicBezTo>
                    <a:pt x="12944" y="2342"/>
                    <a:pt x="12798" y="2240"/>
                    <a:pt x="12652" y="2149"/>
                  </a:cubicBezTo>
                  <a:cubicBezTo>
                    <a:pt x="12506" y="2059"/>
                    <a:pt x="12354" y="1969"/>
                    <a:pt x="12202" y="1889"/>
                  </a:cubicBezTo>
                  <a:close/>
                  <a:moveTo>
                    <a:pt x="7362" y="1000"/>
                  </a:moveTo>
                  <a:cubicBezTo>
                    <a:pt x="6540" y="1111"/>
                    <a:pt x="5754" y="1343"/>
                    <a:pt x="5029" y="1689"/>
                  </a:cubicBezTo>
                  <a:cubicBezTo>
                    <a:pt x="4305" y="2035"/>
                    <a:pt x="3644" y="2485"/>
                    <a:pt x="3064" y="3041"/>
                  </a:cubicBezTo>
                  <a:lnTo>
                    <a:pt x="5529" y="5074"/>
                  </a:lnTo>
                  <a:cubicBezTo>
                    <a:pt x="5922" y="4671"/>
                    <a:pt x="6339" y="4283"/>
                    <a:pt x="6773" y="3923"/>
                  </a:cubicBezTo>
                  <a:cubicBezTo>
                    <a:pt x="7206" y="3564"/>
                    <a:pt x="7655" y="3227"/>
                    <a:pt x="8126" y="2912"/>
                  </a:cubicBezTo>
                  <a:cubicBezTo>
                    <a:pt x="7964" y="2608"/>
                    <a:pt x="7819" y="2296"/>
                    <a:pt x="7690" y="1976"/>
                  </a:cubicBezTo>
                  <a:cubicBezTo>
                    <a:pt x="7561" y="1655"/>
                    <a:pt x="7454" y="1336"/>
                    <a:pt x="7362" y="1000"/>
                  </a:cubicBezTo>
                  <a:close/>
                  <a:moveTo>
                    <a:pt x="13806" y="3027"/>
                  </a:moveTo>
                  <a:lnTo>
                    <a:pt x="11570" y="5446"/>
                  </a:lnTo>
                  <a:cubicBezTo>
                    <a:pt x="11852" y="5649"/>
                    <a:pt x="12144" y="5840"/>
                    <a:pt x="12449" y="6011"/>
                  </a:cubicBezTo>
                  <a:cubicBezTo>
                    <a:pt x="12752" y="6182"/>
                    <a:pt x="13064" y="6332"/>
                    <a:pt x="13387" y="6469"/>
                  </a:cubicBezTo>
                  <a:cubicBezTo>
                    <a:pt x="13602" y="6013"/>
                    <a:pt x="13798" y="5550"/>
                    <a:pt x="13963" y="5077"/>
                  </a:cubicBezTo>
                  <a:cubicBezTo>
                    <a:pt x="14128" y="4603"/>
                    <a:pt x="14273" y="4122"/>
                    <a:pt x="14386" y="3633"/>
                  </a:cubicBezTo>
                  <a:cubicBezTo>
                    <a:pt x="14296" y="3528"/>
                    <a:pt x="14195" y="3418"/>
                    <a:pt x="14098" y="3318"/>
                  </a:cubicBezTo>
                  <a:cubicBezTo>
                    <a:pt x="14001" y="3218"/>
                    <a:pt x="13909" y="3123"/>
                    <a:pt x="13806" y="3027"/>
                  </a:cubicBezTo>
                  <a:close/>
                  <a:moveTo>
                    <a:pt x="15097" y="4643"/>
                  </a:moveTo>
                  <a:cubicBezTo>
                    <a:pt x="14989" y="5011"/>
                    <a:pt x="14872" y="5369"/>
                    <a:pt x="14735" y="5729"/>
                  </a:cubicBezTo>
                  <a:cubicBezTo>
                    <a:pt x="14598" y="6089"/>
                    <a:pt x="14440" y="6449"/>
                    <a:pt x="14276" y="6798"/>
                  </a:cubicBezTo>
                  <a:cubicBezTo>
                    <a:pt x="14551" y="6884"/>
                    <a:pt x="14842" y="6953"/>
                    <a:pt x="15125" y="7013"/>
                  </a:cubicBezTo>
                  <a:cubicBezTo>
                    <a:pt x="15409" y="7074"/>
                    <a:pt x="15688" y="7122"/>
                    <a:pt x="15977" y="7158"/>
                  </a:cubicBezTo>
                  <a:cubicBezTo>
                    <a:pt x="15915" y="6710"/>
                    <a:pt x="15813" y="6274"/>
                    <a:pt x="15666" y="5853"/>
                  </a:cubicBezTo>
                  <a:cubicBezTo>
                    <a:pt x="15519" y="5432"/>
                    <a:pt x="15324" y="5029"/>
                    <a:pt x="15097" y="4643"/>
                  </a:cubicBezTo>
                  <a:close/>
                  <a:moveTo>
                    <a:pt x="8606" y="3701"/>
                  </a:moveTo>
                  <a:cubicBezTo>
                    <a:pt x="8180" y="3989"/>
                    <a:pt x="7775" y="4303"/>
                    <a:pt x="7382" y="4630"/>
                  </a:cubicBezTo>
                  <a:cubicBezTo>
                    <a:pt x="6990" y="4957"/>
                    <a:pt x="6609" y="5294"/>
                    <a:pt x="6252" y="5658"/>
                  </a:cubicBezTo>
                  <a:lnTo>
                    <a:pt x="8448" y="7464"/>
                  </a:lnTo>
                  <a:lnTo>
                    <a:pt x="10216" y="5542"/>
                  </a:lnTo>
                  <a:cubicBezTo>
                    <a:pt x="9905" y="5266"/>
                    <a:pt x="9620" y="4976"/>
                    <a:pt x="9351" y="4670"/>
                  </a:cubicBezTo>
                  <a:cubicBezTo>
                    <a:pt x="9081" y="4363"/>
                    <a:pt x="8831" y="4036"/>
                    <a:pt x="8606" y="3701"/>
                  </a:cubicBezTo>
                  <a:close/>
                  <a:moveTo>
                    <a:pt x="2433" y="3721"/>
                  </a:moveTo>
                  <a:cubicBezTo>
                    <a:pt x="1932" y="4341"/>
                    <a:pt x="1546" y="5031"/>
                    <a:pt x="1284" y="5757"/>
                  </a:cubicBezTo>
                  <a:cubicBezTo>
                    <a:pt x="1022" y="6483"/>
                    <a:pt x="879" y="7253"/>
                    <a:pt x="878" y="8036"/>
                  </a:cubicBezTo>
                  <a:cubicBezTo>
                    <a:pt x="1138" y="8064"/>
                    <a:pt x="1405" y="8097"/>
                    <a:pt x="1661" y="8144"/>
                  </a:cubicBezTo>
                  <a:cubicBezTo>
                    <a:pt x="2118" y="8228"/>
                    <a:pt x="2562" y="8343"/>
                    <a:pt x="3001" y="8485"/>
                  </a:cubicBezTo>
                  <a:cubicBezTo>
                    <a:pt x="3265" y="8000"/>
                    <a:pt x="3553" y="7531"/>
                    <a:pt x="3870" y="7076"/>
                  </a:cubicBezTo>
                  <a:cubicBezTo>
                    <a:pt x="4187" y="6619"/>
                    <a:pt x="4542" y="6181"/>
                    <a:pt x="4910" y="5757"/>
                  </a:cubicBezTo>
                  <a:lnTo>
                    <a:pt x="2433" y="3721"/>
                  </a:lnTo>
                  <a:close/>
                  <a:moveTo>
                    <a:pt x="10939" y="6126"/>
                  </a:moveTo>
                  <a:lnTo>
                    <a:pt x="9169" y="8060"/>
                  </a:lnTo>
                  <a:lnTo>
                    <a:pt x="11249" y="9761"/>
                  </a:lnTo>
                  <a:cubicBezTo>
                    <a:pt x="11579" y="9378"/>
                    <a:pt x="11885" y="8986"/>
                    <a:pt x="12172" y="8576"/>
                  </a:cubicBezTo>
                  <a:cubicBezTo>
                    <a:pt x="12459" y="8166"/>
                    <a:pt x="12721" y="7741"/>
                    <a:pt x="12963" y="7306"/>
                  </a:cubicBezTo>
                  <a:cubicBezTo>
                    <a:pt x="12603" y="7149"/>
                    <a:pt x="12253" y="6964"/>
                    <a:pt x="11915" y="6769"/>
                  </a:cubicBezTo>
                  <a:cubicBezTo>
                    <a:pt x="11577" y="6573"/>
                    <a:pt x="11251" y="6358"/>
                    <a:pt x="10939" y="6126"/>
                  </a:cubicBezTo>
                  <a:close/>
                  <a:moveTo>
                    <a:pt x="13849" y="7647"/>
                  </a:moveTo>
                  <a:cubicBezTo>
                    <a:pt x="13586" y="8127"/>
                    <a:pt x="13297" y="8593"/>
                    <a:pt x="12982" y="9045"/>
                  </a:cubicBezTo>
                  <a:cubicBezTo>
                    <a:pt x="12667" y="9497"/>
                    <a:pt x="12334" y="9936"/>
                    <a:pt x="11969" y="10357"/>
                  </a:cubicBezTo>
                  <a:lnTo>
                    <a:pt x="14436" y="12379"/>
                  </a:lnTo>
                  <a:cubicBezTo>
                    <a:pt x="14933" y="11764"/>
                    <a:pt x="15319" y="11085"/>
                    <a:pt x="15581" y="10366"/>
                  </a:cubicBezTo>
                  <a:cubicBezTo>
                    <a:pt x="15842" y="9647"/>
                    <a:pt x="15976" y="8886"/>
                    <a:pt x="15982" y="8110"/>
                  </a:cubicBezTo>
                  <a:cubicBezTo>
                    <a:pt x="15743" y="8082"/>
                    <a:pt x="15506" y="8058"/>
                    <a:pt x="15271" y="8015"/>
                  </a:cubicBezTo>
                  <a:cubicBezTo>
                    <a:pt x="15030" y="7970"/>
                    <a:pt x="14788" y="7908"/>
                    <a:pt x="14551" y="7847"/>
                  </a:cubicBezTo>
                  <a:cubicBezTo>
                    <a:pt x="14314" y="7786"/>
                    <a:pt x="14080" y="7724"/>
                    <a:pt x="13849" y="7647"/>
                  </a:cubicBezTo>
                  <a:close/>
                  <a:moveTo>
                    <a:pt x="5621" y="6339"/>
                  </a:moveTo>
                  <a:cubicBezTo>
                    <a:pt x="5287" y="6724"/>
                    <a:pt x="4981" y="7134"/>
                    <a:pt x="4692" y="7547"/>
                  </a:cubicBezTo>
                  <a:cubicBezTo>
                    <a:pt x="4403" y="7961"/>
                    <a:pt x="4130" y="8387"/>
                    <a:pt x="3887" y="8826"/>
                  </a:cubicBezTo>
                  <a:cubicBezTo>
                    <a:pt x="4272" y="8990"/>
                    <a:pt x="4648" y="9168"/>
                    <a:pt x="5008" y="9376"/>
                  </a:cubicBezTo>
                  <a:cubicBezTo>
                    <a:pt x="5368" y="9585"/>
                    <a:pt x="5718" y="9817"/>
                    <a:pt x="6049" y="10067"/>
                  </a:cubicBezTo>
                  <a:lnTo>
                    <a:pt x="7817" y="8145"/>
                  </a:lnTo>
                  <a:lnTo>
                    <a:pt x="5621" y="6339"/>
                  </a:lnTo>
                  <a:close/>
                  <a:moveTo>
                    <a:pt x="8538" y="8741"/>
                  </a:moveTo>
                  <a:lnTo>
                    <a:pt x="6770" y="10663"/>
                  </a:lnTo>
                  <a:cubicBezTo>
                    <a:pt x="7059" y="10924"/>
                    <a:pt x="7330" y="11201"/>
                    <a:pt x="7582" y="11489"/>
                  </a:cubicBezTo>
                  <a:cubicBezTo>
                    <a:pt x="7834" y="11777"/>
                    <a:pt x="8064" y="12076"/>
                    <a:pt x="8278" y="12390"/>
                  </a:cubicBezTo>
                  <a:cubicBezTo>
                    <a:pt x="8700" y="12103"/>
                    <a:pt x="9109" y="11798"/>
                    <a:pt x="9499" y="11473"/>
                  </a:cubicBezTo>
                  <a:cubicBezTo>
                    <a:pt x="9889" y="11147"/>
                    <a:pt x="10262" y="10804"/>
                    <a:pt x="10617" y="10442"/>
                  </a:cubicBezTo>
                  <a:lnTo>
                    <a:pt x="8538" y="8741"/>
                  </a:lnTo>
                  <a:close/>
                  <a:moveTo>
                    <a:pt x="1798" y="9132"/>
                  </a:moveTo>
                  <a:cubicBezTo>
                    <a:pt x="1535" y="9075"/>
                    <a:pt x="1275" y="9033"/>
                    <a:pt x="1007" y="8999"/>
                  </a:cubicBezTo>
                  <a:cubicBezTo>
                    <a:pt x="1062" y="9423"/>
                    <a:pt x="1148" y="9837"/>
                    <a:pt x="1280" y="10238"/>
                  </a:cubicBezTo>
                  <a:cubicBezTo>
                    <a:pt x="1412" y="10638"/>
                    <a:pt x="1583" y="11018"/>
                    <a:pt x="1786" y="11388"/>
                  </a:cubicBezTo>
                  <a:cubicBezTo>
                    <a:pt x="1891" y="11037"/>
                    <a:pt x="2008" y="10691"/>
                    <a:pt x="2139" y="10348"/>
                  </a:cubicBezTo>
                  <a:cubicBezTo>
                    <a:pt x="2270" y="10005"/>
                    <a:pt x="2418" y="9667"/>
                    <a:pt x="2574" y="9334"/>
                  </a:cubicBezTo>
                  <a:cubicBezTo>
                    <a:pt x="2319" y="9257"/>
                    <a:pt x="2059" y="9189"/>
                    <a:pt x="1798" y="9132"/>
                  </a:cubicBezTo>
                  <a:close/>
                  <a:moveTo>
                    <a:pt x="11338" y="11038"/>
                  </a:moveTo>
                  <a:cubicBezTo>
                    <a:pt x="10948" y="11437"/>
                    <a:pt x="10541" y="11810"/>
                    <a:pt x="10111" y="12167"/>
                  </a:cubicBezTo>
                  <a:cubicBezTo>
                    <a:pt x="9681" y="12525"/>
                    <a:pt x="9224" y="12866"/>
                    <a:pt x="8757" y="13179"/>
                  </a:cubicBezTo>
                  <a:cubicBezTo>
                    <a:pt x="8923" y="13483"/>
                    <a:pt x="9075" y="13796"/>
                    <a:pt x="9206" y="14117"/>
                  </a:cubicBezTo>
                  <a:cubicBezTo>
                    <a:pt x="9337" y="14439"/>
                    <a:pt x="9449" y="14769"/>
                    <a:pt x="9544" y="15106"/>
                  </a:cubicBezTo>
                  <a:cubicBezTo>
                    <a:pt x="10358" y="14993"/>
                    <a:pt x="11133" y="14757"/>
                    <a:pt x="11852" y="14413"/>
                  </a:cubicBezTo>
                  <a:cubicBezTo>
                    <a:pt x="12571" y="14068"/>
                    <a:pt x="13229" y="13610"/>
                    <a:pt x="13805" y="13059"/>
                  </a:cubicBezTo>
                  <a:lnTo>
                    <a:pt x="11338" y="11038"/>
                  </a:lnTo>
                  <a:close/>
                  <a:moveTo>
                    <a:pt x="3466" y="9652"/>
                  </a:moveTo>
                  <a:cubicBezTo>
                    <a:pt x="3255" y="10099"/>
                    <a:pt x="3068" y="10559"/>
                    <a:pt x="2906" y="11023"/>
                  </a:cubicBezTo>
                  <a:cubicBezTo>
                    <a:pt x="2744" y="11488"/>
                    <a:pt x="2612" y="11967"/>
                    <a:pt x="2500" y="12447"/>
                  </a:cubicBezTo>
                  <a:cubicBezTo>
                    <a:pt x="2606" y="12576"/>
                    <a:pt x="2712" y="12693"/>
                    <a:pt x="2827" y="12816"/>
                  </a:cubicBezTo>
                  <a:cubicBezTo>
                    <a:pt x="2943" y="12939"/>
                    <a:pt x="3067" y="13064"/>
                    <a:pt x="3192" y="13180"/>
                  </a:cubicBezTo>
                  <a:lnTo>
                    <a:pt x="5416" y="10759"/>
                  </a:lnTo>
                  <a:cubicBezTo>
                    <a:pt x="5115" y="10538"/>
                    <a:pt x="4810" y="10332"/>
                    <a:pt x="4484" y="10148"/>
                  </a:cubicBezTo>
                  <a:cubicBezTo>
                    <a:pt x="4158" y="9964"/>
                    <a:pt x="3813" y="9796"/>
                    <a:pt x="3466" y="9652"/>
                  </a:cubicBezTo>
                  <a:close/>
                  <a:moveTo>
                    <a:pt x="6136" y="11355"/>
                  </a:moveTo>
                  <a:lnTo>
                    <a:pt x="3901" y="13774"/>
                  </a:lnTo>
                  <a:cubicBezTo>
                    <a:pt x="4016" y="13856"/>
                    <a:pt x="4137" y="13929"/>
                    <a:pt x="4256" y="14005"/>
                  </a:cubicBezTo>
                  <a:cubicBezTo>
                    <a:pt x="4376" y="14081"/>
                    <a:pt x="4502" y="14158"/>
                    <a:pt x="4626" y="14228"/>
                  </a:cubicBezTo>
                  <a:cubicBezTo>
                    <a:pt x="5123" y="14054"/>
                    <a:pt x="5608" y="13859"/>
                    <a:pt x="6082" y="13639"/>
                  </a:cubicBezTo>
                  <a:cubicBezTo>
                    <a:pt x="6556" y="13419"/>
                    <a:pt x="7019" y="13171"/>
                    <a:pt x="7466" y="12906"/>
                  </a:cubicBezTo>
                  <a:cubicBezTo>
                    <a:pt x="7279" y="12625"/>
                    <a:pt x="7074" y="12352"/>
                    <a:pt x="6853" y="12093"/>
                  </a:cubicBezTo>
                  <a:cubicBezTo>
                    <a:pt x="6632" y="11833"/>
                    <a:pt x="6391" y="11591"/>
                    <a:pt x="6136" y="11355"/>
                  </a:cubicBezTo>
                  <a:close/>
                  <a:moveTo>
                    <a:pt x="7934" y="13694"/>
                  </a:moveTo>
                  <a:cubicBezTo>
                    <a:pt x="7591" y="13896"/>
                    <a:pt x="7243" y="14084"/>
                    <a:pt x="6885" y="14262"/>
                  </a:cubicBezTo>
                  <a:cubicBezTo>
                    <a:pt x="6527" y="14440"/>
                    <a:pt x="6160" y="14609"/>
                    <a:pt x="5788" y="14762"/>
                  </a:cubicBezTo>
                  <a:cubicBezTo>
                    <a:pt x="6191" y="14908"/>
                    <a:pt x="6614" y="15020"/>
                    <a:pt x="7040" y="15099"/>
                  </a:cubicBezTo>
                  <a:cubicBezTo>
                    <a:pt x="7538" y="15190"/>
                    <a:pt x="8041" y="15236"/>
                    <a:pt x="8548" y="15233"/>
                  </a:cubicBezTo>
                  <a:cubicBezTo>
                    <a:pt x="8471" y="14966"/>
                    <a:pt x="8384" y="14704"/>
                    <a:pt x="8282" y="14447"/>
                  </a:cubicBezTo>
                  <a:cubicBezTo>
                    <a:pt x="8181" y="14190"/>
                    <a:pt x="8061" y="13938"/>
                    <a:pt x="7934" y="1369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42" name="Shape 34193">
              <a:extLst>
                <a:ext uri="{FF2B5EF4-FFF2-40B4-BE49-F238E27FC236}">
                  <a16:creationId xmlns:a16="http://schemas.microsoft.com/office/drawing/2014/main" id="{C2074DCE-5A24-4669-8EBD-388FA4763034}"/>
                </a:ext>
              </a:extLst>
            </p:cNvPr>
            <p:cNvSpPr/>
            <p:nvPr/>
          </p:nvSpPr>
          <p:spPr>
            <a:xfrm>
              <a:off x="11615551" y="3334957"/>
              <a:ext cx="818520" cy="818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3" h="20113" extrusionOk="0">
                  <a:moveTo>
                    <a:pt x="8483" y="125"/>
                  </a:moveTo>
                  <a:cubicBezTo>
                    <a:pt x="2996" y="994"/>
                    <a:pt x="-744" y="6142"/>
                    <a:pt x="125" y="11629"/>
                  </a:cubicBezTo>
                  <a:cubicBezTo>
                    <a:pt x="994" y="17116"/>
                    <a:pt x="6142" y="20856"/>
                    <a:pt x="11629" y="19987"/>
                  </a:cubicBezTo>
                  <a:cubicBezTo>
                    <a:pt x="17116" y="19118"/>
                    <a:pt x="20856" y="13970"/>
                    <a:pt x="19987" y="8483"/>
                  </a:cubicBezTo>
                  <a:cubicBezTo>
                    <a:pt x="19118" y="2996"/>
                    <a:pt x="13970" y="-744"/>
                    <a:pt x="8483" y="125"/>
                  </a:cubicBezTo>
                  <a:close/>
                  <a:moveTo>
                    <a:pt x="8760" y="1873"/>
                  </a:moveTo>
                  <a:cubicBezTo>
                    <a:pt x="8956" y="1842"/>
                    <a:pt x="9163" y="1878"/>
                    <a:pt x="9336" y="2004"/>
                  </a:cubicBezTo>
                  <a:cubicBezTo>
                    <a:pt x="9681" y="2255"/>
                    <a:pt x="9758" y="2741"/>
                    <a:pt x="9507" y="3087"/>
                  </a:cubicBezTo>
                  <a:cubicBezTo>
                    <a:pt x="9256" y="3432"/>
                    <a:pt x="8770" y="3509"/>
                    <a:pt x="8424" y="3258"/>
                  </a:cubicBezTo>
                  <a:cubicBezTo>
                    <a:pt x="8079" y="3007"/>
                    <a:pt x="8002" y="2521"/>
                    <a:pt x="8253" y="2175"/>
                  </a:cubicBezTo>
                  <a:cubicBezTo>
                    <a:pt x="8378" y="2002"/>
                    <a:pt x="8564" y="1904"/>
                    <a:pt x="8760" y="1873"/>
                  </a:cubicBezTo>
                  <a:close/>
                  <a:moveTo>
                    <a:pt x="9098" y="4008"/>
                  </a:moveTo>
                  <a:cubicBezTo>
                    <a:pt x="9327" y="3971"/>
                    <a:pt x="9546" y="4130"/>
                    <a:pt x="9582" y="4359"/>
                  </a:cubicBezTo>
                  <a:lnTo>
                    <a:pt x="10314" y="8984"/>
                  </a:lnTo>
                  <a:cubicBezTo>
                    <a:pt x="10465" y="9019"/>
                    <a:pt x="10626" y="8992"/>
                    <a:pt x="10759" y="9088"/>
                  </a:cubicBezTo>
                  <a:cubicBezTo>
                    <a:pt x="10893" y="9186"/>
                    <a:pt x="10931" y="9343"/>
                    <a:pt x="11011" y="9477"/>
                  </a:cubicBezTo>
                  <a:lnTo>
                    <a:pt x="14460" y="8930"/>
                  </a:lnTo>
                  <a:cubicBezTo>
                    <a:pt x="14689" y="8894"/>
                    <a:pt x="14908" y="9053"/>
                    <a:pt x="14944" y="9282"/>
                  </a:cubicBezTo>
                  <a:cubicBezTo>
                    <a:pt x="14980" y="9511"/>
                    <a:pt x="14822" y="9729"/>
                    <a:pt x="14593" y="9766"/>
                  </a:cubicBezTo>
                  <a:lnTo>
                    <a:pt x="11143" y="10312"/>
                  </a:lnTo>
                  <a:cubicBezTo>
                    <a:pt x="11108" y="10464"/>
                    <a:pt x="11121" y="10625"/>
                    <a:pt x="11024" y="10759"/>
                  </a:cubicBezTo>
                  <a:cubicBezTo>
                    <a:pt x="10636" y="11292"/>
                    <a:pt x="9886" y="11411"/>
                    <a:pt x="9353" y="11024"/>
                  </a:cubicBezTo>
                  <a:cubicBezTo>
                    <a:pt x="8820" y="10636"/>
                    <a:pt x="8701" y="9886"/>
                    <a:pt x="9088" y="9353"/>
                  </a:cubicBezTo>
                  <a:cubicBezTo>
                    <a:pt x="9188" y="9215"/>
                    <a:pt x="9357" y="9195"/>
                    <a:pt x="9495" y="9114"/>
                  </a:cubicBezTo>
                  <a:lnTo>
                    <a:pt x="8762" y="4489"/>
                  </a:lnTo>
                  <a:cubicBezTo>
                    <a:pt x="8726" y="4260"/>
                    <a:pt x="8869" y="4044"/>
                    <a:pt x="9098" y="4008"/>
                  </a:cubicBezTo>
                  <a:close/>
                  <a:moveTo>
                    <a:pt x="2495" y="10476"/>
                  </a:moveTo>
                  <a:cubicBezTo>
                    <a:pt x="2691" y="10446"/>
                    <a:pt x="2898" y="10482"/>
                    <a:pt x="3071" y="10607"/>
                  </a:cubicBezTo>
                  <a:cubicBezTo>
                    <a:pt x="3417" y="10859"/>
                    <a:pt x="3494" y="11345"/>
                    <a:pt x="3243" y="11690"/>
                  </a:cubicBezTo>
                  <a:cubicBezTo>
                    <a:pt x="2992" y="12035"/>
                    <a:pt x="2505" y="12113"/>
                    <a:pt x="2160" y="11862"/>
                  </a:cubicBezTo>
                  <a:cubicBezTo>
                    <a:pt x="1814" y="11610"/>
                    <a:pt x="1737" y="11124"/>
                    <a:pt x="1988" y="10779"/>
                  </a:cubicBezTo>
                  <a:cubicBezTo>
                    <a:pt x="2114" y="10606"/>
                    <a:pt x="2300" y="10507"/>
                    <a:pt x="2495" y="10476"/>
                  </a:cubicBezTo>
                  <a:close/>
                  <a:moveTo>
                    <a:pt x="17392" y="8117"/>
                  </a:moveTo>
                  <a:cubicBezTo>
                    <a:pt x="17587" y="8086"/>
                    <a:pt x="17779" y="8125"/>
                    <a:pt x="17952" y="8250"/>
                  </a:cubicBezTo>
                  <a:cubicBezTo>
                    <a:pt x="18298" y="8502"/>
                    <a:pt x="18375" y="8988"/>
                    <a:pt x="18124" y="9333"/>
                  </a:cubicBezTo>
                  <a:cubicBezTo>
                    <a:pt x="17872" y="9678"/>
                    <a:pt x="17402" y="9753"/>
                    <a:pt x="17056" y="9502"/>
                  </a:cubicBezTo>
                  <a:cubicBezTo>
                    <a:pt x="16711" y="9251"/>
                    <a:pt x="16634" y="8765"/>
                    <a:pt x="16885" y="8419"/>
                  </a:cubicBezTo>
                  <a:cubicBezTo>
                    <a:pt x="17010" y="8247"/>
                    <a:pt x="17196" y="8148"/>
                    <a:pt x="17392" y="8117"/>
                  </a:cubicBezTo>
                  <a:close/>
                  <a:moveTo>
                    <a:pt x="11112" y="16723"/>
                  </a:moveTo>
                  <a:cubicBezTo>
                    <a:pt x="11308" y="16692"/>
                    <a:pt x="11515" y="16728"/>
                    <a:pt x="11688" y="16854"/>
                  </a:cubicBezTo>
                  <a:cubicBezTo>
                    <a:pt x="12033" y="17105"/>
                    <a:pt x="12110" y="17591"/>
                    <a:pt x="11859" y="17937"/>
                  </a:cubicBezTo>
                  <a:cubicBezTo>
                    <a:pt x="11608" y="18282"/>
                    <a:pt x="11122" y="18359"/>
                    <a:pt x="10776" y="18108"/>
                  </a:cubicBezTo>
                  <a:cubicBezTo>
                    <a:pt x="10431" y="17857"/>
                    <a:pt x="10354" y="17371"/>
                    <a:pt x="10605" y="17025"/>
                  </a:cubicBezTo>
                  <a:cubicBezTo>
                    <a:pt x="10730" y="16853"/>
                    <a:pt x="10916" y="16754"/>
                    <a:pt x="11112" y="1672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43" name="Shape 34194">
              <a:extLst>
                <a:ext uri="{FF2B5EF4-FFF2-40B4-BE49-F238E27FC236}">
                  <a16:creationId xmlns:a16="http://schemas.microsoft.com/office/drawing/2014/main" id="{A465A654-5D84-4450-907A-1FD13C4F93EB}"/>
                </a:ext>
              </a:extLst>
            </p:cNvPr>
            <p:cNvSpPr/>
            <p:nvPr/>
          </p:nvSpPr>
          <p:spPr>
            <a:xfrm>
              <a:off x="14592598" y="6234099"/>
              <a:ext cx="850388" cy="97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90" y="0"/>
                  </a:moveTo>
                  <a:lnTo>
                    <a:pt x="0" y="14168"/>
                  </a:lnTo>
                  <a:lnTo>
                    <a:pt x="12187" y="21600"/>
                  </a:lnTo>
                  <a:lnTo>
                    <a:pt x="21600" y="9890"/>
                  </a:lnTo>
                  <a:lnTo>
                    <a:pt x="20767" y="5719"/>
                  </a:lnTo>
                  <a:lnTo>
                    <a:pt x="11390" y="0"/>
                  </a:lnTo>
                  <a:close/>
                  <a:moveTo>
                    <a:pt x="12641" y="5625"/>
                  </a:moveTo>
                  <a:lnTo>
                    <a:pt x="17079" y="8332"/>
                  </a:lnTo>
                  <a:lnTo>
                    <a:pt x="16765" y="8723"/>
                  </a:lnTo>
                  <a:lnTo>
                    <a:pt x="12326" y="6016"/>
                  </a:lnTo>
                  <a:lnTo>
                    <a:pt x="12641" y="5625"/>
                  </a:lnTo>
                  <a:close/>
                  <a:moveTo>
                    <a:pt x="7323" y="8127"/>
                  </a:moveTo>
                  <a:lnTo>
                    <a:pt x="16200" y="13540"/>
                  </a:lnTo>
                  <a:lnTo>
                    <a:pt x="15894" y="13920"/>
                  </a:lnTo>
                  <a:lnTo>
                    <a:pt x="7017" y="8506"/>
                  </a:lnTo>
                  <a:lnTo>
                    <a:pt x="7323" y="8127"/>
                  </a:lnTo>
                  <a:close/>
                  <a:moveTo>
                    <a:pt x="5778" y="10048"/>
                  </a:moveTo>
                  <a:lnTo>
                    <a:pt x="14655" y="15462"/>
                  </a:lnTo>
                  <a:lnTo>
                    <a:pt x="14340" y="15853"/>
                  </a:lnTo>
                  <a:lnTo>
                    <a:pt x="5463" y="10439"/>
                  </a:lnTo>
                  <a:lnTo>
                    <a:pt x="5778" y="10048"/>
                  </a:lnTo>
                  <a:close/>
                  <a:moveTo>
                    <a:pt x="4233" y="11970"/>
                  </a:moveTo>
                  <a:lnTo>
                    <a:pt x="8671" y="14677"/>
                  </a:lnTo>
                  <a:lnTo>
                    <a:pt x="8357" y="15068"/>
                  </a:lnTo>
                  <a:lnTo>
                    <a:pt x="3918" y="12361"/>
                  </a:lnTo>
                  <a:lnTo>
                    <a:pt x="4233" y="1197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44" name="Shape 34195">
              <a:extLst>
                <a:ext uri="{FF2B5EF4-FFF2-40B4-BE49-F238E27FC236}">
                  <a16:creationId xmlns:a16="http://schemas.microsoft.com/office/drawing/2014/main" id="{F436ECE4-5379-436D-8563-5E13CD800F78}"/>
                </a:ext>
              </a:extLst>
            </p:cNvPr>
            <p:cNvSpPr/>
            <p:nvPr/>
          </p:nvSpPr>
          <p:spPr>
            <a:xfrm>
              <a:off x="13429434" y="7344882"/>
              <a:ext cx="433382" cy="479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45" name="Shape 34196">
              <a:extLst>
                <a:ext uri="{FF2B5EF4-FFF2-40B4-BE49-F238E27FC236}">
                  <a16:creationId xmlns:a16="http://schemas.microsoft.com/office/drawing/2014/main" id="{C36D54FD-0874-40C2-898A-CC6364C36042}"/>
                </a:ext>
              </a:extLst>
            </p:cNvPr>
            <p:cNvSpPr/>
            <p:nvPr/>
          </p:nvSpPr>
          <p:spPr>
            <a:xfrm>
              <a:off x="12395982" y="2571694"/>
              <a:ext cx="1203272" cy="672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895"/>
                  </a:moveTo>
                  <a:cubicBezTo>
                    <a:pt x="2602" y="16630"/>
                    <a:pt x="4225" y="13961"/>
                    <a:pt x="5624" y="11197"/>
                  </a:cubicBezTo>
                  <a:cubicBezTo>
                    <a:pt x="6473" y="14530"/>
                    <a:pt x="7574" y="17859"/>
                    <a:pt x="10123" y="18579"/>
                  </a:cubicBezTo>
                  <a:cubicBezTo>
                    <a:pt x="12646" y="19291"/>
                    <a:pt x="14269" y="16784"/>
                    <a:pt x="15641" y="14112"/>
                  </a:cubicBezTo>
                  <a:cubicBezTo>
                    <a:pt x="16494" y="17483"/>
                    <a:pt x="17585" y="20872"/>
                    <a:pt x="20164" y="21600"/>
                  </a:cubicBezTo>
                  <a:lnTo>
                    <a:pt x="20353" y="19555"/>
                  </a:lnTo>
                  <a:cubicBezTo>
                    <a:pt x="18170" y="18939"/>
                    <a:pt x="17341" y="15971"/>
                    <a:pt x="16486" y="12469"/>
                  </a:cubicBezTo>
                  <a:cubicBezTo>
                    <a:pt x="17922" y="9562"/>
                    <a:pt x="19218" y="7126"/>
                    <a:pt x="21427" y="7750"/>
                  </a:cubicBezTo>
                  <a:lnTo>
                    <a:pt x="21600" y="5701"/>
                  </a:lnTo>
                  <a:cubicBezTo>
                    <a:pt x="18998" y="4966"/>
                    <a:pt x="17363" y="7639"/>
                    <a:pt x="15964" y="10403"/>
                  </a:cubicBezTo>
                  <a:cubicBezTo>
                    <a:pt x="15115" y="7072"/>
                    <a:pt x="14006" y="3768"/>
                    <a:pt x="11458" y="3048"/>
                  </a:cubicBezTo>
                  <a:cubicBezTo>
                    <a:pt x="8930" y="2335"/>
                    <a:pt x="7330" y="4841"/>
                    <a:pt x="5956" y="7519"/>
                  </a:cubicBezTo>
                  <a:cubicBezTo>
                    <a:pt x="5103" y="4143"/>
                    <a:pt x="4006" y="730"/>
                    <a:pt x="1424" y="0"/>
                  </a:cubicBezTo>
                  <a:cubicBezTo>
                    <a:pt x="1424" y="0"/>
                    <a:pt x="1247" y="2048"/>
                    <a:pt x="1247" y="2048"/>
                  </a:cubicBezTo>
                  <a:cubicBezTo>
                    <a:pt x="3436" y="2666"/>
                    <a:pt x="4253" y="5647"/>
                    <a:pt x="5111" y="9162"/>
                  </a:cubicBezTo>
                  <a:cubicBezTo>
                    <a:pt x="3678" y="12062"/>
                    <a:pt x="2378" y="14476"/>
                    <a:pt x="172" y="13853"/>
                  </a:cubicBezTo>
                  <a:lnTo>
                    <a:pt x="0" y="15895"/>
                  </a:lnTo>
                  <a:close/>
                  <a:moveTo>
                    <a:pt x="491" y="12600"/>
                  </a:moveTo>
                  <a:cubicBezTo>
                    <a:pt x="875" y="12701"/>
                    <a:pt x="1223" y="12685"/>
                    <a:pt x="1549" y="12580"/>
                  </a:cubicBezTo>
                  <a:cubicBezTo>
                    <a:pt x="1549" y="12580"/>
                    <a:pt x="2321" y="3967"/>
                    <a:pt x="2321" y="3967"/>
                  </a:cubicBezTo>
                  <a:cubicBezTo>
                    <a:pt x="2030" y="3690"/>
                    <a:pt x="1699" y="3489"/>
                    <a:pt x="1315" y="3377"/>
                  </a:cubicBezTo>
                  <a:lnTo>
                    <a:pt x="491" y="12600"/>
                  </a:lnTo>
                  <a:close/>
                  <a:moveTo>
                    <a:pt x="2634" y="11814"/>
                  </a:moveTo>
                  <a:cubicBezTo>
                    <a:pt x="3034" y="11431"/>
                    <a:pt x="3403" y="10892"/>
                    <a:pt x="3769" y="10250"/>
                  </a:cubicBezTo>
                  <a:lnTo>
                    <a:pt x="4033" y="7350"/>
                  </a:lnTo>
                  <a:cubicBezTo>
                    <a:pt x="3797" y="6543"/>
                    <a:pt x="3542" y="5828"/>
                    <a:pt x="3229" y="5249"/>
                  </a:cubicBezTo>
                  <a:lnTo>
                    <a:pt x="2634" y="11814"/>
                  </a:lnTo>
                  <a:close/>
                  <a:moveTo>
                    <a:pt x="6469" y="9554"/>
                  </a:moveTo>
                  <a:cubicBezTo>
                    <a:pt x="7855" y="6764"/>
                    <a:pt x="9142" y="4492"/>
                    <a:pt x="11285" y="5097"/>
                  </a:cubicBezTo>
                  <a:cubicBezTo>
                    <a:pt x="13446" y="5708"/>
                    <a:pt x="14271" y="8612"/>
                    <a:pt x="15117" y="12067"/>
                  </a:cubicBezTo>
                  <a:cubicBezTo>
                    <a:pt x="13735" y="14848"/>
                    <a:pt x="12450" y="17138"/>
                    <a:pt x="10312" y="16534"/>
                  </a:cubicBezTo>
                  <a:cubicBezTo>
                    <a:pt x="8151" y="15924"/>
                    <a:pt x="7315" y="13008"/>
                    <a:pt x="6469" y="9554"/>
                  </a:cubicBezTo>
                  <a:close/>
                  <a:moveTo>
                    <a:pt x="7926" y="11848"/>
                  </a:moveTo>
                  <a:cubicBezTo>
                    <a:pt x="8206" y="12791"/>
                    <a:pt x="8514" y="13618"/>
                    <a:pt x="8887" y="14290"/>
                  </a:cubicBezTo>
                  <a:lnTo>
                    <a:pt x="9579" y="6388"/>
                  </a:lnTo>
                  <a:cubicBezTo>
                    <a:pt x="9109" y="6822"/>
                    <a:pt x="8677" y="7447"/>
                    <a:pt x="8249" y="8189"/>
                  </a:cubicBezTo>
                  <a:lnTo>
                    <a:pt x="7926" y="11848"/>
                  </a:lnTo>
                  <a:close/>
                  <a:moveTo>
                    <a:pt x="9896" y="14953"/>
                  </a:moveTo>
                  <a:cubicBezTo>
                    <a:pt x="10099" y="15084"/>
                    <a:pt x="10315" y="15184"/>
                    <a:pt x="10557" y="15248"/>
                  </a:cubicBezTo>
                  <a:cubicBezTo>
                    <a:pt x="10679" y="15281"/>
                    <a:pt x="10797" y="15298"/>
                    <a:pt x="10912" y="15309"/>
                  </a:cubicBezTo>
                  <a:lnTo>
                    <a:pt x="11755" y="6255"/>
                  </a:lnTo>
                  <a:cubicBezTo>
                    <a:pt x="11643" y="6205"/>
                    <a:pt x="11527" y="6163"/>
                    <a:pt x="11404" y="6131"/>
                  </a:cubicBezTo>
                  <a:cubicBezTo>
                    <a:pt x="11163" y="6066"/>
                    <a:pt x="10938" y="6048"/>
                    <a:pt x="10721" y="6066"/>
                  </a:cubicBezTo>
                  <a:lnTo>
                    <a:pt x="9896" y="14953"/>
                  </a:lnTo>
                  <a:close/>
                  <a:moveTo>
                    <a:pt x="12018" y="15401"/>
                  </a:moveTo>
                  <a:cubicBezTo>
                    <a:pt x="12451" y="15112"/>
                    <a:pt x="12844" y="14657"/>
                    <a:pt x="13226" y="14085"/>
                  </a:cubicBezTo>
                  <a:lnTo>
                    <a:pt x="13671" y="9231"/>
                  </a:lnTo>
                  <a:cubicBezTo>
                    <a:pt x="13409" y="8483"/>
                    <a:pt x="13115" y="7842"/>
                    <a:pt x="12755" y="7338"/>
                  </a:cubicBezTo>
                  <a:lnTo>
                    <a:pt x="12018" y="15401"/>
                  </a:lnTo>
                  <a:close/>
                  <a:moveTo>
                    <a:pt x="17569" y="14225"/>
                  </a:moveTo>
                  <a:cubicBezTo>
                    <a:pt x="17809" y="14981"/>
                    <a:pt x="18068" y="15640"/>
                    <a:pt x="18381" y="16171"/>
                  </a:cubicBezTo>
                  <a:lnTo>
                    <a:pt x="18883" y="9826"/>
                  </a:lnTo>
                  <a:cubicBezTo>
                    <a:pt x="18496" y="10227"/>
                    <a:pt x="18140" y="10774"/>
                    <a:pt x="17789" y="11421"/>
                  </a:cubicBezTo>
                  <a:lnTo>
                    <a:pt x="17569" y="14225"/>
                  </a:lnTo>
                  <a:close/>
                  <a:moveTo>
                    <a:pt x="19556" y="17463"/>
                  </a:moveTo>
                  <a:cubicBezTo>
                    <a:pt x="19840" y="17716"/>
                    <a:pt x="20160" y="17896"/>
                    <a:pt x="20532" y="17987"/>
                  </a:cubicBezTo>
                  <a:lnTo>
                    <a:pt x="21280" y="9117"/>
                  </a:lnTo>
                  <a:cubicBezTo>
                    <a:pt x="20907" y="9037"/>
                    <a:pt x="20569" y="9067"/>
                    <a:pt x="20254" y="9182"/>
                  </a:cubicBezTo>
                  <a:cubicBezTo>
                    <a:pt x="20254" y="9182"/>
                    <a:pt x="19556" y="17463"/>
                    <a:pt x="19556" y="1746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46" name="Shape 34197">
              <a:extLst>
                <a:ext uri="{FF2B5EF4-FFF2-40B4-BE49-F238E27FC236}">
                  <a16:creationId xmlns:a16="http://schemas.microsoft.com/office/drawing/2014/main" id="{7C7CC52D-E81F-476A-A9BA-444262941166}"/>
                </a:ext>
              </a:extLst>
            </p:cNvPr>
            <p:cNvSpPr/>
            <p:nvPr/>
          </p:nvSpPr>
          <p:spPr>
            <a:xfrm>
              <a:off x="13886540" y="2993820"/>
              <a:ext cx="578410" cy="61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285" extrusionOk="0">
                  <a:moveTo>
                    <a:pt x="7646" y="529"/>
                  </a:moveTo>
                  <a:cubicBezTo>
                    <a:pt x="7990" y="7"/>
                    <a:pt x="8716" y="-158"/>
                    <a:pt x="9266" y="168"/>
                  </a:cubicBezTo>
                  <a:lnTo>
                    <a:pt x="20724" y="6954"/>
                  </a:lnTo>
                  <a:cubicBezTo>
                    <a:pt x="21274" y="7280"/>
                    <a:pt x="21435" y="7971"/>
                    <a:pt x="21091" y="8493"/>
                  </a:cubicBezTo>
                  <a:lnTo>
                    <a:pt x="13003" y="20763"/>
                  </a:lnTo>
                  <a:cubicBezTo>
                    <a:pt x="12659" y="21284"/>
                    <a:pt x="11938" y="21442"/>
                    <a:pt x="11388" y="21116"/>
                  </a:cubicBezTo>
                  <a:lnTo>
                    <a:pt x="8398" y="19345"/>
                  </a:lnTo>
                  <a:lnTo>
                    <a:pt x="10574" y="16044"/>
                  </a:lnTo>
                  <a:cubicBezTo>
                    <a:pt x="10918" y="15523"/>
                    <a:pt x="10752" y="14839"/>
                    <a:pt x="10202" y="14513"/>
                  </a:cubicBezTo>
                  <a:lnTo>
                    <a:pt x="8206" y="13331"/>
                  </a:lnTo>
                  <a:cubicBezTo>
                    <a:pt x="7656" y="13006"/>
                    <a:pt x="6935" y="13163"/>
                    <a:pt x="6591" y="13685"/>
                  </a:cubicBezTo>
                  <a:lnTo>
                    <a:pt x="4415" y="16986"/>
                  </a:lnTo>
                  <a:lnTo>
                    <a:pt x="1926" y="15512"/>
                  </a:lnTo>
                  <a:cubicBezTo>
                    <a:pt x="1376" y="15186"/>
                    <a:pt x="1202" y="14498"/>
                    <a:pt x="1545" y="13976"/>
                  </a:cubicBezTo>
                  <a:lnTo>
                    <a:pt x="552" y="13387"/>
                  </a:lnTo>
                  <a:cubicBezTo>
                    <a:pt x="2" y="13062"/>
                    <a:pt x="-165" y="12378"/>
                    <a:pt x="179" y="11857"/>
                  </a:cubicBezTo>
                  <a:lnTo>
                    <a:pt x="7646" y="529"/>
                  </a:lnTo>
                  <a:close/>
                  <a:moveTo>
                    <a:pt x="8332" y="1585"/>
                  </a:moveTo>
                  <a:lnTo>
                    <a:pt x="1799" y="11496"/>
                  </a:lnTo>
                  <a:cubicBezTo>
                    <a:pt x="1799" y="11496"/>
                    <a:pt x="1170" y="12444"/>
                    <a:pt x="2166" y="13034"/>
                  </a:cubicBezTo>
                  <a:lnTo>
                    <a:pt x="9326" y="2173"/>
                  </a:lnTo>
                  <a:cubicBezTo>
                    <a:pt x="9498" y="1913"/>
                    <a:pt x="9416" y="1577"/>
                    <a:pt x="9141" y="1414"/>
                  </a:cubicBezTo>
                  <a:cubicBezTo>
                    <a:pt x="8866" y="1251"/>
                    <a:pt x="8504" y="1324"/>
                    <a:pt x="8332" y="1585"/>
                  </a:cubicBezTo>
                  <a:close/>
                  <a:moveTo>
                    <a:pt x="6784" y="14449"/>
                  </a:moveTo>
                  <a:cubicBezTo>
                    <a:pt x="7128" y="13927"/>
                    <a:pt x="7849" y="13769"/>
                    <a:pt x="8399" y="14095"/>
                  </a:cubicBezTo>
                  <a:lnTo>
                    <a:pt x="9393" y="14684"/>
                  </a:lnTo>
                  <a:cubicBezTo>
                    <a:pt x="9943" y="15010"/>
                    <a:pt x="10109" y="15693"/>
                    <a:pt x="9766" y="16215"/>
                  </a:cubicBezTo>
                  <a:lnTo>
                    <a:pt x="7897" y="19049"/>
                  </a:lnTo>
                  <a:cubicBezTo>
                    <a:pt x="7554" y="19570"/>
                    <a:pt x="6827" y="19735"/>
                    <a:pt x="6277" y="19410"/>
                  </a:cubicBezTo>
                  <a:lnTo>
                    <a:pt x="5284" y="18821"/>
                  </a:lnTo>
                  <a:cubicBezTo>
                    <a:pt x="4733" y="18495"/>
                    <a:pt x="4572" y="17804"/>
                    <a:pt x="4916" y="17283"/>
                  </a:cubicBezTo>
                  <a:lnTo>
                    <a:pt x="6784" y="14449"/>
                  </a:lnTo>
                  <a:close/>
                  <a:moveTo>
                    <a:pt x="7465" y="15512"/>
                  </a:moveTo>
                  <a:cubicBezTo>
                    <a:pt x="7293" y="15773"/>
                    <a:pt x="7369" y="16116"/>
                    <a:pt x="7645" y="16279"/>
                  </a:cubicBezTo>
                  <a:cubicBezTo>
                    <a:pt x="7920" y="16442"/>
                    <a:pt x="8287" y="16362"/>
                    <a:pt x="8459" y="16101"/>
                  </a:cubicBezTo>
                  <a:cubicBezTo>
                    <a:pt x="8630" y="15840"/>
                    <a:pt x="8546" y="15492"/>
                    <a:pt x="8271" y="15329"/>
                  </a:cubicBezTo>
                  <a:cubicBezTo>
                    <a:pt x="7995" y="15166"/>
                    <a:pt x="7637" y="15251"/>
                    <a:pt x="7465" y="1551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47" name="Shape 34198">
              <a:extLst>
                <a:ext uri="{FF2B5EF4-FFF2-40B4-BE49-F238E27FC236}">
                  <a16:creationId xmlns:a16="http://schemas.microsoft.com/office/drawing/2014/main" id="{F634AD04-1F96-4451-B6E1-C877854718AE}"/>
                </a:ext>
              </a:extLst>
            </p:cNvPr>
            <p:cNvSpPr/>
            <p:nvPr/>
          </p:nvSpPr>
          <p:spPr>
            <a:xfrm>
              <a:off x="10894630" y="2650276"/>
              <a:ext cx="621486" cy="96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0" h="21353" extrusionOk="0">
                  <a:moveTo>
                    <a:pt x="15021" y="3564"/>
                  </a:moveTo>
                  <a:lnTo>
                    <a:pt x="1858" y="5543"/>
                  </a:lnTo>
                  <a:lnTo>
                    <a:pt x="6199" y="17788"/>
                  </a:lnTo>
                  <a:lnTo>
                    <a:pt x="19362" y="15809"/>
                  </a:lnTo>
                  <a:cubicBezTo>
                    <a:pt x="19362" y="15809"/>
                    <a:pt x="15021" y="3564"/>
                    <a:pt x="15021" y="3564"/>
                  </a:cubicBezTo>
                  <a:close/>
                  <a:moveTo>
                    <a:pt x="10139" y="2364"/>
                  </a:moveTo>
                  <a:lnTo>
                    <a:pt x="5438" y="3070"/>
                  </a:lnTo>
                  <a:cubicBezTo>
                    <a:pt x="5178" y="3109"/>
                    <a:pt x="5016" y="3278"/>
                    <a:pt x="5076" y="3447"/>
                  </a:cubicBezTo>
                  <a:cubicBezTo>
                    <a:pt x="5136" y="3616"/>
                    <a:pt x="5395" y="3722"/>
                    <a:pt x="5655" y="3683"/>
                  </a:cubicBezTo>
                  <a:lnTo>
                    <a:pt x="10356" y="2976"/>
                  </a:lnTo>
                  <a:cubicBezTo>
                    <a:pt x="10615" y="2937"/>
                    <a:pt x="10777" y="2768"/>
                    <a:pt x="10717" y="2599"/>
                  </a:cubicBezTo>
                  <a:cubicBezTo>
                    <a:pt x="10657" y="2430"/>
                    <a:pt x="10398" y="2325"/>
                    <a:pt x="10139" y="2364"/>
                  </a:cubicBezTo>
                  <a:close/>
                  <a:moveTo>
                    <a:pt x="14119" y="19177"/>
                  </a:moveTo>
                  <a:cubicBezTo>
                    <a:pt x="14897" y="19060"/>
                    <a:pt x="15383" y="18554"/>
                    <a:pt x="15204" y="18046"/>
                  </a:cubicBezTo>
                  <a:cubicBezTo>
                    <a:pt x="15024" y="17539"/>
                    <a:pt x="14246" y="17223"/>
                    <a:pt x="13468" y="17340"/>
                  </a:cubicBezTo>
                  <a:cubicBezTo>
                    <a:pt x="12689" y="17457"/>
                    <a:pt x="12203" y="17963"/>
                    <a:pt x="12383" y="18470"/>
                  </a:cubicBezTo>
                  <a:cubicBezTo>
                    <a:pt x="12563" y="18978"/>
                    <a:pt x="13340" y="19294"/>
                    <a:pt x="14119" y="19177"/>
                  </a:cubicBezTo>
                  <a:close/>
                  <a:moveTo>
                    <a:pt x="19724" y="19624"/>
                  </a:moveTo>
                  <a:lnTo>
                    <a:pt x="8442" y="21320"/>
                  </a:lnTo>
                  <a:cubicBezTo>
                    <a:pt x="7403" y="21476"/>
                    <a:pt x="6367" y="21054"/>
                    <a:pt x="6127" y="20378"/>
                  </a:cubicBezTo>
                  <a:lnTo>
                    <a:pt x="50" y="3235"/>
                  </a:lnTo>
                  <a:cubicBezTo>
                    <a:pt x="-190" y="2559"/>
                    <a:pt x="458" y="1884"/>
                    <a:pt x="1496" y="1728"/>
                  </a:cubicBezTo>
                  <a:lnTo>
                    <a:pt x="12778" y="32"/>
                  </a:lnTo>
                  <a:cubicBezTo>
                    <a:pt x="13817" y="-124"/>
                    <a:pt x="14853" y="298"/>
                    <a:pt x="15093" y="974"/>
                  </a:cubicBezTo>
                  <a:lnTo>
                    <a:pt x="21170" y="18117"/>
                  </a:lnTo>
                  <a:cubicBezTo>
                    <a:pt x="21410" y="18793"/>
                    <a:pt x="20762" y="19468"/>
                    <a:pt x="19724" y="1962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48" name="Shape 34199">
              <a:extLst>
                <a:ext uri="{FF2B5EF4-FFF2-40B4-BE49-F238E27FC236}">
                  <a16:creationId xmlns:a16="http://schemas.microsoft.com/office/drawing/2014/main" id="{53D9B887-7CB7-4D21-ACA7-11C854A76124}"/>
                </a:ext>
              </a:extLst>
            </p:cNvPr>
            <p:cNvSpPr/>
            <p:nvPr/>
          </p:nvSpPr>
          <p:spPr>
            <a:xfrm>
              <a:off x="11662409" y="2578131"/>
              <a:ext cx="539930" cy="685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37"/>
                  </a:moveTo>
                  <a:lnTo>
                    <a:pt x="1844" y="21600"/>
                  </a:lnTo>
                  <a:lnTo>
                    <a:pt x="21600" y="20512"/>
                  </a:lnTo>
                  <a:lnTo>
                    <a:pt x="20076" y="3352"/>
                  </a:lnTo>
                  <a:lnTo>
                    <a:pt x="15202" y="0"/>
                  </a:lnTo>
                  <a:lnTo>
                    <a:pt x="0" y="837"/>
                  </a:lnTo>
                  <a:close/>
                  <a:moveTo>
                    <a:pt x="6705" y="5273"/>
                  </a:moveTo>
                  <a:lnTo>
                    <a:pt x="13900" y="4876"/>
                  </a:lnTo>
                  <a:lnTo>
                    <a:pt x="13951" y="5450"/>
                  </a:lnTo>
                  <a:lnTo>
                    <a:pt x="6756" y="5846"/>
                  </a:lnTo>
                  <a:lnTo>
                    <a:pt x="6705" y="5273"/>
                  </a:lnTo>
                  <a:close/>
                  <a:moveTo>
                    <a:pt x="3609" y="11120"/>
                  </a:moveTo>
                  <a:lnTo>
                    <a:pt x="18000" y="10328"/>
                  </a:lnTo>
                  <a:lnTo>
                    <a:pt x="18049" y="10884"/>
                  </a:lnTo>
                  <a:lnTo>
                    <a:pt x="3658" y="11677"/>
                  </a:lnTo>
                  <a:lnTo>
                    <a:pt x="3609" y="11120"/>
                  </a:lnTo>
                  <a:close/>
                  <a:moveTo>
                    <a:pt x="3859" y="13936"/>
                  </a:moveTo>
                  <a:lnTo>
                    <a:pt x="18250" y="13144"/>
                  </a:lnTo>
                  <a:lnTo>
                    <a:pt x="18301" y="13717"/>
                  </a:lnTo>
                  <a:lnTo>
                    <a:pt x="3910" y="14509"/>
                  </a:lnTo>
                  <a:lnTo>
                    <a:pt x="3859" y="13936"/>
                  </a:lnTo>
                  <a:close/>
                  <a:moveTo>
                    <a:pt x="4109" y="16753"/>
                  </a:moveTo>
                  <a:lnTo>
                    <a:pt x="11305" y="16357"/>
                  </a:lnTo>
                  <a:lnTo>
                    <a:pt x="11356" y="16930"/>
                  </a:lnTo>
                  <a:lnTo>
                    <a:pt x="4160" y="17326"/>
                  </a:lnTo>
                  <a:lnTo>
                    <a:pt x="4109" y="16753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49" name="Shape 34200">
              <a:extLst>
                <a:ext uri="{FF2B5EF4-FFF2-40B4-BE49-F238E27FC236}">
                  <a16:creationId xmlns:a16="http://schemas.microsoft.com/office/drawing/2014/main" id="{58DC4B84-C261-441A-9A48-C5D91ADECCB5}"/>
                </a:ext>
              </a:extLst>
            </p:cNvPr>
            <p:cNvSpPr/>
            <p:nvPr/>
          </p:nvSpPr>
          <p:spPr>
            <a:xfrm>
              <a:off x="12531620" y="6289836"/>
              <a:ext cx="641868" cy="650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3" h="21600" extrusionOk="0">
                  <a:moveTo>
                    <a:pt x="0" y="8656"/>
                  </a:moveTo>
                  <a:lnTo>
                    <a:pt x="3891" y="13472"/>
                  </a:lnTo>
                  <a:cubicBezTo>
                    <a:pt x="3891" y="13472"/>
                    <a:pt x="5113" y="13644"/>
                    <a:pt x="5432" y="12623"/>
                  </a:cubicBezTo>
                  <a:cubicBezTo>
                    <a:pt x="5784" y="11492"/>
                    <a:pt x="7687" y="9934"/>
                    <a:pt x="9148" y="11824"/>
                  </a:cubicBezTo>
                  <a:cubicBezTo>
                    <a:pt x="10609" y="13713"/>
                    <a:pt x="9118" y="15051"/>
                    <a:pt x="7911" y="15308"/>
                  </a:cubicBezTo>
                  <a:cubicBezTo>
                    <a:pt x="6818" y="15541"/>
                    <a:pt x="6446" y="16635"/>
                    <a:pt x="6446" y="16635"/>
                  </a:cubicBezTo>
                  <a:lnTo>
                    <a:pt x="10458" y="21600"/>
                  </a:lnTo>
                  <a:lnTo>
                    <a:pt x="14739" y="18125"/>
                  </a:lnTo>
                  <a:cubicBezTo>
                    <a:pt x="14739" y="18125"/>
                    <a:pt x="14656" y="17235"/>
                    <a:pt x="13766" y="16921"/>
                  </a:cubicBezTo>
                  <a:cubicBezTo>
                    <a:pt x="12685" y="16541"/>
                    <a:pt x="11239" y="14858"/>
                    <a:pt x="13261" y="13217"/>
                  </a:cubicBezTo>
                  <a:cubicBezTo>
                    <a:pt x="15282" y="11577"/>
                    <a:pt x="16620" y="13268"/>
                    <a:pt x="16756" y="14619"/>
                  </a:cubicBezTo>
                  <a:cubicBezTo>
                    <a:pt x="16858" y="15631"/>
                    <a:pt x="17668" y="15748"/>
                    <a:pt x="17668" y="15748"/>
                  </a:cubicBezTo>
                  <a:lnTo>
                    <a:pt x="21273" y="12822"/>
                  </a:lnTo>
                  <a:cubicBezTo>
                    <a:pt x="21273" y="12822"/>
                    <a:pt x="18291" y="9357"/>
                    <a:pt x="17693" y="8295"/>
                  </a:cubicBezTo>
                  <a:cubicBezTo>
                    <a:pt x="17052" y="7158"/>
                    <a:pt x="18759" y="6911"/>
                    <a:pt x="19060" y="6845"/>
                  </a:cubicBezTo>
                  <a:cubicBezTo>
                    <a:pt x="20796" y="6467"/>
                    <a:pt x="21600" y="4760"/>
                    <a:pt x="20175" y="2996"/>
                  </a:cubicBezTo>
                  <a:cubicBezTo>
                    <a:pt x="18749" y="1232"/>
                    <a:pt x="16519" y="2306"/>
                    <a:pt x="16165" y="3733"/>
                  </a:cubicBezTo>
                  <a:cubicBezTo>
                    <a:pt x="15902" y="4793"/>
                    <a:pt x="15415" y="5326"/>
                    <a:pt x="14915" y="4919"/>
                  </a:cubicBezTo>
                  <a:cubicBezTo>
                    <a:pt x="13746" y="3966"/>
                    <a:pt x="10665" y="0"/>
                    <a:pt x="10665" y="0"/>
                  </a:cubicBezTo>
                  <a:lnTo>
                    <a:pt x="7285" y="2743"/>
                  </a:lnTo>
                  <a:cubicBezTo>
                    <a:pt x="7285" y="2743"/>
                    <a:pt x="7256" y="4048"/>
                    <a:pt x="8291" y="4295"/>
                  </a:cubicBezTo>
                  <a:cubicBezTo>
                    <a:pt x="9849" y="4668"/>
                    <a:pt x="10626" y="6514"/>
                    <a:pt x="9021" y="7816"/>
                  </a:cubicBezTo>
                  <a:cubicBezTo>
                    <a:pt x="7417" y="9118"/>
                    <a:pt x="5847" y="8156"/>
                    <a:pt x="5733" y="6515"/>
                  </a:cubicBezTo>
                  <a:cubicBezTo>
                    <a:pt x="5669" y="5595"/>
                    <a:pt x="4421" y="5079"/>
                    <a:pt x="4421" y="5079"/>
                  </a:cubicBezTo>
                  <a:cubicBezTo>
                    <a:pt x="4421" y="5079"/>
                    <a:pt x="0" y="8656"/>
                    <a:pt x="0" y="865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0" name="Shape 34201">
              <a:extLst>
                <a:ext uri="{FF2B5EF4-FFF2-40B4-BE49-F238E27FC236}">
                  <a16:creationId xmlns:a16="http://schemas.microsoft.com/office/drawing/2014/main" id="{2FC60EA7-A93B-463A-9BB4-37FA34C10DDE}"/>
                </a:ext>
              </a:extLst>
            </p:cNvPr>
            <p:cNvSpPr/>
            <p:nvPr/>
          </p:nvSpPr>
          <p:spPr>
            <a:xfrm>
              <a:off x="11981887" y="4201963"/>
              <a:ext cx="441404" cy="38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600" extrusionOk="0">
                  <a:moveTo>
                    <a:pt x="0" y="307"/>
                  </a:moveTo>
                  <a:lnTo>
                    <a:pt x="120" y="8229"/>
                  </a:lnTo>
                  <a:cubicBezTo>
                    <a:pt x="120" y="8229"/>
                    <a:pt x="1074" y="9367"/>
                    <a:pt x="2052" y="8590"/>
                  </a:cubicBezTo>
                  <a:cubicBezTo>
                    <a:pt x="3133" y="7728"/>
                    <a:pt x="5865" y="7659"/>
                    <a:pt x="5855" y="10716"/>
                  </a:cubicBezTo>
                  <a:cubicBezTo>
                    <a:pt x="5845" y="13772"/>
                    <a:pt x="3624" y="13944"/>
                    <a:pt x="2389" y="13251"/>
                  </a:cubicBezTo>
                  <a:cubicBezTo>
                    <a:pt x="1272" y="12623"/>
                    <a:pt x="199" y="13432"/>
                    <a:pt x="199" y="13432"/>
                  </a:cubicBezTo>
                  <a:lnTo>
                    <a:pt x="323" y="21600"/>
                  </a:lnTo>
                  <a:lnTo>
                    <a:pt x="6451" y="21477"/>
                  </a:lnTo>
                  <a:cubicBezTo>
                    <a:pt x="6451" y="21477"/>
                    <a:pt x="6986" y="20514"/>
                    <a:pt x="6421" y="19495"/>
                  </a:cubicBezTo>
                  <a:cubicBezTo>
                    <a:pt x="5733" y="18260"/>
                    <a:pt x="5615" y="15424"/>
                    <a:pt x="8509" y="15365"/>
                  </a:cubicBezTo>
                  <a:cubicBezTo>
                    <a:pt x="11403" y="15307"/>
                    <a:pt x="11419" y="18067"/>
                    <a:pt x="10615" y="19535"/>
                  </a:cubicBezTo>
                  <a:cubicBezTo>
                    <a:pt x="10013" y="20636"/>
                    <a:pt x="10643" y="21392"/>
                    <a:pt x="10643" y="21392"/>
                  </a:cubicBezTo>
                  <a:lnTo>
                    <a:pt x="15804" y="21289"/>
                  </a:lnTo>
                  <a:cubicBezTo>
                    <a:pt x="15804" y="21289"/>
                    <a:pt x="15557" y="15444"/>
                    <a:pt x="15758" y="13903"/>
                  </a:cubicBezTo>
                  <a:cubicBezTo>
                    <a:pt x="15974" y="12251"/>
                    <a:pt x="17639" y="13349"/>
                    <a:pt x="17948" y="13520"/>
                  </a:cubicBezTo>
                  <a:cubicBezTo>
                    <a:pt x="19729" y="14509"/>
                    <a:pt x="21600" y="13423"/>
                    <a:pt x="21556" y="10521"/>
                  </a:cubicBezTo>
                  <a:cubicBezTo>
                    <a:pt x="21512" y="7619"/>
                    <a:pt x="18822" y="6942"/>
                    <a:pt x="17537" y="8101"/>
                  </a:cubicBezTo>
                  <a:cubicBezTo>
                    <a:pt x="16582" y="8962"/>
                    <a:pt x="15790" y="9114"/>
                    <a:pt x="15630" y="8309"/>
                  </a:cubicBezTo>
                  <a:cubicBezTo>
                    <a:pt x="15257" y="6427"/>
                    <a:pt x="15266" y="0"/>
                    <a:pt x="15266" y="0"/>
                  </a:cubicBezTo>
                  <a:lnTo>
                    <a:pt x="10428" y="97"/>
                  </a:lnTo>
                  <a:cubicBezTo>
                    <a:pt x="10428" y="97"/>
                    <a:pt x="9511" y="1388"/>
                    <a:pt x="10249" y="2454"/>
                  </a:cubicBezTo>
                  <a:cubicBezTo>
                    <a:pt x="11360" y="4059"/>
                    <a:pt x="10780" y="6532"/>
                    <a:pt x="8483" y="6578"/>
                  </a:cubicBezTo>
                  <a:cubicBezTo>
                    <a:pt x="6187" y="6624"/>
                    <a:pt x="5468" y="4417"/>
                    <a:pt x="6490" y="2673"/>
                  </a:cubicBezTo>
                  <a:cubicBezTo>
                    <a:pt x="7062" y="1695"/>
                    <a:pt x="6320" y="191"/>
                    <a:pt x="6320" y="191"/>
                  </a:cubicBezTo>
                  <a:cubicBezTo>
                    <a:pt x="6320" y="191"/>
                    <a:pt x="0" y="307"/>
                    <a:pt x="0" y="3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1" name="Shape 34202">
              <a:extLst>
                <a:ext uri="{FF2B5EF4-FFF2-40B4-BE49-F238E27FC236}">
                  <a16:creationId xmlns:a16="http://schemas.microsoft.com/office/drawing/2014/main" id="{48339E91-C4F0-486F-98D6-5E35D07F279B}"/>
                </a:ext>
              </a:extLst>
            </p:cNvPr>
            <p:cNvSpPr/>
            <p:nvPr/>
          </p:nvSpPr>
          <p:spPr>
            <a:xfrm>
              <a:off x="11678186" y="10413681"/>
              <a:ext cx="681752" cy="446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15429"/>
                  </a:moveTo>
                  <a:lnTo>
                    <a:pt x="2700" y="15429"/>
                  </a:lnTo>
                  <a:lnTo>
                    <a:pt x="2700" y="2057"/>
                  </a:lnTo>
                  <a:lnTo>
                    <a:pt x="18900" y="2057"/>
                  </a:lnTo>
                  <a:cubicBezTo>
                    <a:pt x="18900" y="2057"/>
                    <a:pt x="18900" y="15429"/>
                    <a:pt x="18900" y="15429"/>
                  </a:cubicBezTo>
                  <a:close/>
                  <a:moveTo>
                    <a:pt x="18900" y="0"/>
                  </a:moveTo>
                  <a:lnTo>
                    <a:pt x="2700" y="0"/>
                  </a:lnTo>
                  <a:cubicBezTo>
                    <a:pt x="1954" y="0"/>
                    <a:pt x="1350" y="922"/>
                    <a:pt x="1350" y="2057"/>
                  </a:cubicBezTo>
                  <a:cubicBezTo>
                    <a:pt x="1350" y="2057"/>
                    <a:pt x="1350" y="17486"/>
                    <a:pt x="1364" y="17486"/>
                  </a:cubicBezTo>
                  <a:lnTo>
                    <a:pt x="20235" y="17486"/>
                  </a:lnTo>
                  <a:cubicBezTo>
                    <a:pt x="20250" y="17486"/>
                    <a:pt x="20250" y="2057"/>
                    <a:pt x="20250" y="2057"/>
                  </a:cubicBezTo>
                  <a:cubicBezTo>
                    <a:pt x="20250" y="922"/>
                    <a:pt x="19646" y="0"/>
                    <a:pt x="18900" y="0"/>
                  </a:cubicBezTo>
                  <a:close/>
                  <a:moveTo>
                    <a:pt x="20250" y="21600"/>
                  </a:moveTo>
                  <a:lnTo>
                    <a:pt x="1350" y="21600"/>
                  </a:lnTo>
                  <a:cubicBezTo>
                    <a:pt x="604" y="21600"/>
                    <a:pt x="0" y="20679"/>
                    <a:pt x="0" y="19543"/>
                  </a:cubicBezTo>
                  <a:lnTo>
                    <a:pt x="0" y="18514"/>
                  </a:lnTo>
                  <a:lnTo>
                    <a:pt x="8775" y="18514"/>
                  </a:lnTo>
                  <a:lnTo>
                    <a:pt x="8775" y="19543"/>
                  </a:lnTo>
                  <a:lnTo>
                    <a:pt x="12825" y="19543"/>
                  </a:lnTo>
                  <a:lnTo>
                    <a:pt x="12825" y="18514"/>
                  </a:lnTo>
                  <a:lnTo>
                    <a:pt x="21600" y="18514"/>
                  </a:lnTo>
                  <a:lnTo>
                    <a:pt x="21600" y="19543"/>
                  </a:lnTo>
                  <a:cubicBezTo>
                    <a:pt x="21600" y="20679"/>
                    <a:pt x="20995" y="21600"/>
                    <a:pt x="20250" y="21600"/>
                  </a:cubicBezTo>
                  <a:cubicBezTo>
                    <a:pt x="20250" y="21600"/>
                    <a:pt x="20250" y="21600"/>
                    <a:pt x="2025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2" name="Shape 34203">
              <a:extLst>
                <a:ext uri="{FF2B5EF4-FFF2-40B4-BE49-F238E27FC236}">
                  <a16:creationId xmlns:a16="http://schemas.microsoft.com/office/drawing/2014/main" id="{127F6827-81D3-46AB-8167-F0ADA877206F}"/>
                </a:ext>
              </a:extLst>
            </p:cNvPr>
            <p:cNvSpPr/>
            <p:nvPr/>
          </p:nvSpPr>
          <p:spPr>
            <a:xfrm>
              <a:off x="13517964" y="3878275"/>
              <a:ext cx="745620" cy="52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4" y="0"/>
                  </a:moveTo>
                  <a:lnTo>
                    <a:pt x="149" y="12597"/>
                  </a:lnTo>
                  <a:lnTo>
                    <a:pt x="0" y="12646"/>
                  </a:lnTo>
                  <a:lnTo>
                    <a:pt x="0" y="19074"/>
                  </a:lnTo>
                  <a:lnTo>
                    <a:pt x="9044" y="19042"/>
                  </a:lnTo>
                  <a:lnTo>
                    <a:pt x="9044" y="21600"/>
                  </a:lnTo>
                  <a:lnTo>
                    <a:pt x="10685" y="20823"/>
                  </a:lnTo>
                  <a:lnTo>
                    <a:pt x="12315" y="21600"/>
                  </a:lnTo>
                  <a:lnTo>
                    <a:pt x="12315" y="19042"/>
                  </a:lnTo>
                  <a:lnTo>
                    <a:pt x="15483" y="19025"/>
                  </a:lnTo>
                  <a:lnTo>
                    <a:pt x="15827" y="19025"/>
                  </a:lnTo>
                  <a:lnTo>
                    <a:pt x="21600" y="7043"/>
                  </a:lnTo>
                  <a:lnTo>
                    <a:pt x="21589" y="16"/>
                  </a:lnTo>
                  <a:cubicBezTo>
                    <a:pt x="21589" y="16"/>
                    <a:pt x="21589" y="0"/>
                    <a:pt x="21589" y="0"/>
                  </a:cubicBezTo>
                  <a:lnTo>
                    <a:pt x="7954" y="0"/>
                  </a:lnTo>
                  <a:close/>
                  <a:moveTo>
                    <a:pt x="20716" y="1813"/>
                  </a:moveTo>
                  <a:cubicBezTo>
                    <a:pt x="20717" y="2327"/>
                    <a:pt x="20716" y="2838"/>
                    <a:pt x="20716" y="3352"/>
                  </a:cubicBezTo>
                  <a:cubicBezTo>
                    <a:pt x="20718" y="4465"/>
                    <a:pt x="20715" y="5574"/>
                    <a:pt x="20716" y="6687"/>
                  </a:cubicBezTo>
                  <a:lnTo>
                    <a:pt x="15333" y="17779"/>
                  </a:lnTo>
                  <a:lnTo>
                    <a:pt x="12315" y="17795"/>
                  </a:lnTo>
                  <a:lnTo>
                    <a:pt x="12315" y="15220"/>
                  </a:lnTo>
                  <a:cubicBezTo>
                    <a:pt x="12315" y="15220"/>
                    <a:pt x="9044" y="15220"/>
                    <a:pt x="9044" y="15220"/>
                  </a:cubicBezTo>
                  <a:lnTo>
                    <a:pt x="9044" y="17811"/>
                  </a:lnTo>
                  <a:lnTo>
                    <a:pt x="872" y="17843"/>
                  </a:lnTo>
                  <a:lnTo>
                    <a:pt x="872" y="12646"/>
                  </a:lnTo>
                  <a:lnTo>
                    <a:pt x="15448" y="12646"/>
                  </a:lnTo>
                  <a:cubicBezTo>
                    <a:pt x="15448" y="12646"/>
                    <a:pt x="19422" y="4474"/>
                    <a:pt x="20716" y="181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3" name="Shape 34204">
              <a:extLst>
                <a:ext uri="{FF2B5EF4-FFF2-40B4-BE49-F238E27FC236}">
                  <a16:creationId xmlns:a16="http://schemas.microsoft.com/office/drawing/2014/main" id="{FE239805-544E-495E-B53B-1B5CE9A28CF1}"/>
                </a:ext>
              </a:extLst>
            </p:cNvPr>
            <p:cNvSpPr/>
            <p:nvPr/>
          </p:nvSpPr>
          <p:spPr>
            <a:xfrm>
              <a:off x="10622816" y="11265327"/>
              <a:ext cx="446006" cy="446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7" h="18957" extrusionOk="0">
                  <a:moveTo>
                    <a:pt x="5474" y="890"/>
                  </a:moveTo>
                  <a:cubicBezTo>
                    <a:pt x="729" y="3103"/>
                    <a:pt x="-1322" y="8738"/>
                    <a:pt x="890" y="13482"/>
                  </a:cubicBezTo>
                  <a:cubicBezTo>
                    <a:pt x="3103" y="18227"/>
                    <a:pt x="8738" y="20278"/>
                    <a:pt x="13482" y="18066"/>
                  </a:cubicBezTo>
                  <a:cubicBezTo>
                    <a:pt x="18227" y="15853"/>
                    <a:pt x="20278" y="10218"/>
                    <a:pt x="18066" y="5474"/>
                  </a:cubicBezTo>
                  <a:cubicBezTo>
                    <a:pt x="15853" y="729"/>
                    <a:pt x="10218" y="-1322"/>
                    <a:pt x="5474" y="890"/>
                  </a:cubicBezTo>
                  <a:close/>
                  <a:moveTo>
                    <a:pt x="6178" y="2402"/>
                  </a:moveTo>
                  <a:cubicBezTo>
                    <a:pt x="6348" y="2323"/>
                    <a:pt x="6545" y="2302"/>
                    <a:pt x="6734" y="2371"/>
                  </a:cubicBezTo>
                  <a:cubicBezTo>
                    <a:pt x="7112" y="2509"/>
                    <a:pt x="7308" y="2929"/>
                    <a:pt x="7170" y="3307"/>
                  </a:cubicBezTo>
                  <a:cubicBezTo>
                    <a:pt x="7033" y="3685"/>
                    <a:pt x="6612" y="3882"/>
                    <a:pt x="6234" y="3744"/>
                  </a:cubicBezTo>
                  <a:cubicBezTo>
                    <a:pt x="5856" y="3606"/>
                    <a:pt x="5660" y="3186"/>
                    <a:pt x="5798" y="2808"/>
                  </a:cubicBezTo>
                  <a:cubicBezTo>
                    <a:pt x="5866" y="2618"/>
                    <a:pt x="6009" y="2481"/>
                    <a:pt x="6178" y="2402"/>
                  </a:cubicBezTo>
                  <a:close/>
                  <a:moveTo>
                    <a:pt x="7039" y="4248"/>
                  </a:moveTo>
                  <a:cubicBezTo>
                    <a:pt x="7237" y="4156"/>
                    <a:pt x="7476" y="4242"/>
                    <a:pt x="7569" y="4441"/>
                  </a:cubicBezTo>
                  <a:lnTo>
                    <a:pt x="9434" y="8440"/>
                  </a:lnTo>
                  <a:cubicBezTo>
                    <a:pt x="9580" y="8433"/>
                    <a:pt x="9718" y="8366"/>
                    <a:pt x="9863" y="8419"/>
                  </a:cubicBezTo>
                  <a:cubicBezTo>
                    <a:pt x="10010" y="8472"/>
                    <a:pt x="10085" y="8605"/>
                    <a:pt x="10192" y="8705"/>
                  </a:cubicBezTo>
                  <a:lnTo>
                    <a:pt x="13175" y="7314"/>
                  </a:lnTo>
                  <a:cubicBezTo>
                    <a:pt x="13373" y="7222"/>
                    <a:pt x="13612" y="7309"/>
                    <a:pt x="13705" y="7507"/>
                  </a:cubicBezTo>
                  <a:cubicBezTo>
                    <a:pt x="13797" y="7705"/>
                    <a:pt x="13710" y="7944"/>
                    <a:pt x="13512" y="8037"/>
                  </a:cubicBezTo>
                  <a:lnTo>
                    <a:pt x="10529" y="9427"/>
                  </a:lnTo>
                  <a:cubicBezTo>
                    <a:pt x="10537" y="9574"/>
                    <a:pt x="10591" y="9717"/>
                    <a:pt x="10537" y="9863"/>
                  </a:cubicBezTo>
                  <a:cubicBezTo>
                    <a:pt x="10325" y="10447"/>
                    <a:pt x="9676" y="10750"/>
                    <a:pt x="9092" y="10537"/>
                  </a:cubicBezTo>
                  <a:cubicBezTo>
                    <a:pt x="8509" y="10325"/>
                    <a:pt x="8206" y="9676"/>
                    <a:pt x="8419" y="9092"/>
                  </a:cubicBezTo>
                  <a:cubicBezTo>
                    <a:pt x="8474" y="8942"/>
                    <a:pt x="8621" y="8880"/>
                    <a:pt x="8725" y="8771"/>
                  </a:cubicBezTo>
                  <a:lnTo>
                    <a:pt x="6860" y="4771"/>
                  </a:lnTo>
                  <a:cubicBezTo>
                    <a:pt x="6767" y="4573"/>
                    <a:pt x="6841" y="4340"/>
                    <a:pt x="7039" y="4248"/>
                  </a:cubicBezTo>
                  <a:close/>
                  <a:moveTo>
                    <a:pt x="2738" y="11823"/>
                  </a:moveTo>
                  <a:cubicBezTo>
                    <a:pt x="2908" y="11744"/>
                    <a:pt x="3105" y="11723"/>
                    <a:pt x="3294" y="11792"/>
                  </a:cubicBezTo>
                  <a:cubicBezTo>
                    <a:pt x="3672" y="11930"/>
                    <a:pt x="3868" y="12350"/>
                    <a:pt x="3730" y="12728"/>
                  </a:cubicBezTo>
                  <a:cubicBezTo>
                    <a:pt x="3593" y="13106"/>
                    <a:pt x="3172" y="13302"/>
                    <a:pt x="2794" y="13165"/>
                  </a:cubicBezTo>
                  <a:cubicBezTo>
                    <a:pt x="2416" y="13027"/>
                    <a:pt x="2220" y="12607"/>
                    <a:pt x="2358" y="12228"/>
                  </a:cubicBezTo>
                  <a:cubicBezTo>
                    <a:pt x="2426" y="12039"/>
                    <a:pt x="2569" y="11902"/>
                    <a:pt x="2738" y="11823"/>
                  </a:cubicBezTo>
                  <a:close/>
                  <a:moveTo>
                    <a:pt x="15620" y="5816"/>
                  </a:moveTo>
                  <a:cubicBezTo>
                    <a:pt x="15789" y="5737"/>
                    <a:pt x="15973" y="5722"/>
                    <a:pt x="16162" y="5791"/>
                  </a:cubicBezTo>
                  <a:cubicBezTo>
                    <a:pt x="16540" y="5929"/>
                    <a:pt x="16736" y="6349"/>
                    <a:pt x="16598" y="6728"/>
                  </a:cubicBezTo>
                  <a:cubicBezTo>
                    <a:pt x="16461" y="7106"/>
                    <a:pt x="16054" y="7296"/>
                    <a:pt x="15675" y="7158"/>
                  </a:cubicBezTo>
                  <a:cubicBezTo>
                    <a:pt x="15297" y="7020"/>
                    <a:pt x="15101" y="6600"/>
                    <a:pt x="15239" y="6222"/>
                  </a:cubicBezTo>
                  <a:cubicBezTo>
                    <a:pt x="15308" y="6033"/>
                    <a:pt x="15451" y="5895"/>
                    <a:pt x="15620" y="5816"/>
                  </a:cubicBezTo>
                  <a:close/>
                  <a:moveTo>
                    <a:pt x="12166" y="15243"/>
                  </a:moveTo>
                  <a:cubicBezTo>
                    <a:pt x="12335" y="15164"/>
                    <a:pt x="12533" y="15143"/>
                    <a:pt x="12722" y="15212"/>
                  </a:cubicBezTo>
                  <a:cubicBezTo>
                    <a:pt x="13100" y="15350"/>
                    <a:pt x="13296" y="15770"/>
                    <a:pt x="13158" y="16148"/>
                  </a:cubicBezTo>
                  <a:cubicBezTo>
                    <a:pt x="13021" y="16526"/>
                    <a:pt x="12600" y="16723"/>
                    <a:pt x="12222" y="16585"/>
                  </a:cubicBezTo>
                  <a:cubicBezTo>
                    <a:pt x="11844" y="16447"/>
                    <a:pt x="11648" y="16027"/>
                    <a:pt x="11785" y="15649"/>
                  </a:cubicBezTo>
                  <a:cubicBezTo>
                    <a:pt x="11854" y="15460"/>
                    <a:pt x="11997" y="15322"/>
                    <a:pt x="12166" y="1524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4" name="Shape 34205">
              <a:extLst>
                <a:ext uri="{FF2B5EF4-FFF2-40B4-BE49-F238E27FC236}">
                  <a16:creationId xmlns:a16="http://schemas.microsoft.com/office/drawing/2014/main" id="{B47F6018-1705-4424-BE87-D7B78265F2C8}"/>
                </a:ext>
              </a:extLst>
            </p:cNvPr>
            <p:cNvSpPr/>
            <p:nvPr/>
          </p:nvSpPr>
          <p:spPr>
            <a:xfrm>
              <a:off x="11074336" y="12293991"/>
              <a:ext cx="529370" cy="550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369" extrusionOk="0">
                  <a:moveTo>
                    <a:pt x="9892" y="341"/>
                  </a:moveTo>
                  <a:cubicBezTo>
                    <a:pt x="10333" y="-98"/>
                    <a:pt x="11063" y="-117"/>
                    <a:pt x="11519" y="307"/>
                  </a:cubicBezTo>
                  <a:lnTo>
                    <a:pt x="21020" y="9136"/>
                  </a:lnTo>
                  <a:cubicBezTo>
                    <a:pt x="21476" y="9561"/>
                    <a:pt x="21482" y="10263"/>
                    <a:pt x="21042" y="10702"/>
                  </a:cubicBezTo>
                  <a:lnTo>
                    <a:pt x="10676" y="21032"/>
                  </a:lnTo>
                  <a:cubicBezTo>
                    <a:pt x="10236" y="21471"/>
                    <a:pt x="9512" y="21483"/>
                    <a:pt x="9056" y="21059"/>
                  </a:cubicBezTo>
                  <a:lnTo>
                    <a:pt x="6577" y="18755"/>
                  </a:lnTo>
                  <a:lnTo>
                    <a:pt x="9366" y="15976"/>
                  </a:lnTo>
                  <a:cubicBezTo>
                    <a:pt x="9806" y="15537"/>
                    <a:pt x="9793" y="14841"/>
                    <a:pt x="9337" y="14417"/>
                  </a:cubicBezTo>
                  <a:lnTo>
                    <a:pt x="7682" y="12879"/>
                  </a:lnTo>
                  <a:cubicBezTo>
                    <a:pt x="7226" y="12455"/>
                    <a:pt x="6503" y="12467"/>
                    <a:pt x="6062" y="12906"/>
                  </a:cubicBezTo>
                  <a:lnTo>
                    <a:pt x="3274" y="15685"/>
                  </a:lnTo>
                  <a:lnTo>
                    <a:pt x="1210" y="13767"/>
                  </a:lnTo>
                  <a:cubicBezTo>
                    <a:pt x="754" y="13343"/>
                    <a:pt x="734" y="12641"/>
                    <a:pt x="1175" y="12202"/>
                  </a:cubicBezTo>
                  <a:lnTo>
                    <a:pt x="351" y="11436"/>
                  </a:lnTo>
                  <a:cubicBezTo>
                    <a:pt x="-105" y="11012"/>
                    <a:pt x="-118" y="10316"/>
                    <a:pt x="322" y="9877"/>
                  </a:cubicBezTo>
                  <a:lnTo>
                    <a:pt x="9892" y="341"/>
                  </a:lnTo>
                  <a:close/>
                  <a:moveTo>
                    <a:pt x="10322" y="1500"/>
                  </a:moveTo>
                  <a:lnTo>
                    <a:pt x="1949" y="9844"/>
                  </a:lnTo>
                  <a:cubicBezTo>
                    <a:pt x="1949" y="9844"/>
                    <a:pt x="1145" y="10641"/>
                    <a:pt x="1971" y="11409"/>
                  </a:cubicBezTo>
                  <a:lnTo>
                    <a:pt x="11146" y="2266"/>
                  </a:lnTo>
                  <a:cubicBezTo>
                    <a:pt x="11366" y="2046"/>
                    <a:pt x="11360" y="1705"/>
                    <a:pt x="11132" y="1492"/>
                  </a:cubicBezTo>
                  <a:cubicBezTo>
                    <a:pt x="10904" y="1281"/>
                    <a:pt x="10542" y="1280"/>
                    <a:pt x="10322" y="1500"/>
                  </a:cubicBezTo>
                  <a:close/>
                  <a:moveTo>
                    <a:pt x="6083" y="13685"/>
                  </a:moveTo>
                  <a:cubicBezTo>
                    <a:pt x="6523" y="13247"/>
                    <a:pt x="7247" y="13234"/>
                    <a:pt x="7703" y="13658"/>
                  </a:cubicBezTo>
                  <a:lnTo>
                    <a:pt x="8527" y="14424"/>
                  </a:lnTo>
                  <a:cubicBezTo>
                    <a:pt x="8983" y="14848"/>
                    <a:pt x="8996" y="15544"/>
                    <a:pt x="8555" y="15983"/>
                  </a:cubicBezTo>
                  <a:lnTo>
                    <a:pt x="6161" y="18369"/>
                  </a:lnTo>
                  <a:cubicBezTo>
                    <a:pt x="5721" y="18808"/>
                    <a:pt x="4991" y="18826"/>
                    <a:pt x="4535" y="18403"/>
                  </a:cubicBezTo>
                  <a:lnTo>
                    <a:pt x="3711" y="17637"/>
                  </a:lnTo>
                  <a:cubicBezTo>
                    <a:pt x="3254" y="17213"/>
                    <a:pt x="3249" y="16510"/>
                    <a:pt x="3689" y="16071"/>
                  </a:cubicBezTo>
                  <a:lnTo>
                    <a:pt x="6083" y="13685"/>
                  </a:lnTo>
                  <a:close/>
                  <a:moveTo>
                    <a:pt x="6506" y="14851"/>
                  </a:moveTo>
                  <a:cubicBezTo>
                    <a:pt x="6286" y="15071"/>
                    <a:pt x="6285" y="15419"/>
                    <a:pt x="6514" y="15631"/>
                  </a:cubicBezTo>
                  <a:cubicBezTo>
                    <a:pt x="6742" y="15843"/>
                    <a:pt x="7110" y="15837"/>
                    <a:pt x="7330" y="15617"/>
                  </a:cubicBezTo>
                  <a:cubicBezTo>
                    <a:pt x="7550" y="15398"/>
                    <a:pt x="7544" y="15043"/>
                    <a:pt x="7316" y="14831"/>
                  </a:cubicBezTo>
                  <a:cubicBezTo>
                    <a:pt x="7088" y="14619"/>
                    <a:pt x="6726" y="14632"/>
                    <a:pt x="6506" y="1485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5" name="Shape 34206">
              <a:extLst>
                <a:ext uri="{FF2B5EF4-FFF2-40B4-BE49-F238E27FC236}">
                  <a16:creationId xmlns:a16="http://schemas.microsoft.com/office/drawing/2014/main" id="{89C210D6-1596-41EF-B33B-C465FE46001B}"/>
                </a:ext>
              </a:extLst>
            </p:cNvPr>
            <p:cNvSpPr/>
            <p:nvPr/>
          </p:nvSpPr>
          <p:spPr>
            <a:xfrm>
              <a:off x="10836598" y="8678073"/>
              <a:ext cx="776072" cy="459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311" extrusionOk="0">
                  <a:moveTo>
                    <a:pt x="3736" y="4687"/>
                  </a:moveTo>
                  <a:lnTo>
                    <a:pt x="4986" y="19624"/>
                  </a:lnTo>
                  <a:lnTo>
                    <a:pt x="17693" y="16625"/>
                  </a:lnTo>
                  <a:lnTo>
                    <a:pt x="16443" y="1688"/>
                  </a:lnTo>
                  <a:cubicBezTo>
                    <a:pt x="16443" y="1688"/>
                    <a:pt x="3736" y="4687"/>
                    <a:pt x="3736" y="4687"/>
                  </a:cubicBezTo>
                  <a:close/>
                  <a:moveTo>
                    <a:pt x="2231" y="9938"/>
                  </a:moveTo>
                  <a:lnTo>
                    <a:pt x="2678" y="15273"/>
                  </a:lnTo>
                  <a:cubicBezTo>
                    <a:pt x="2702" y="15567"/>
                    <a:pt x="2864" y="15772"/>
                    <a:pt x="3040" y="15731"/>
                  </a:cubicBezTo>
                  <a:cubicBezTo>
                    <a:pt x="3215" y="15690"/>
                    <a:pt x="3338" y="15417"/>
                    <a:pt x="3313" y="15123"/>
                  </a:cubicBezTo>
                  <a:lnTo>
                    <a:pt x="2867" y="9788"/>
                  </a:lnTo>
                  <a:cubicBezTo>
                    <a:pt x="2842" y="9494"/>
                    <a:pt x="2680" y="9288"/>
                    <a:pt x="2504" y="9330"/>
                  </a:cubicBezTo>
                  <a:cubicBezTo>
                    <a:pt x="2329" y="9371"/>
                    <a:pt x="2207" y="9644"/>
                    <a:pt x="2231" y="9938"/>
                  </a:cubicBezTo>
                  <a:close/>
                  <a:moveTo>
                    <a:pt x="19564" y="8023"/>
                  </a:moveTo>
                  <a:cubicBezTo>
                    <a:pt x="19490" y="7140"/>
                    <a:pt x="19004" y="6524"/>
                    <a:pt x="18477" y="6648"/>
                  </a:cubicBezTo>
                  <a:cubicBezTo>
                    <a:pt x="17951" y="6772"/>
                    <a:pt x="17584" y="7590"/>
                    <a:pt x="17658" y="8473"/>
                  </a:cubicBezTo>
                  <a:cubicBezTo>
                    <a:pt x="17732" y="9357"/>
                    <a:pt x="18219" y="9973"/>
                    <a:pt x="18745" y="9849"/>
                  </a:cubicBezTo>
                  <a:cubicBezTo>
                    <a:pt x="19272" y="9724"/>
                    <a:pt x="19638" y="8907"/>
                    <a:pt x="19564" y="8023"/>
                  </a:cubicBezTo>
                  <a:close/>
                  <a:moveTo>
                    <a:pt x="20344" y="1856"/>
                  </a:moveTo>
                  <a:lnTo>
                    <a:pt x="21415" y="14658"/>
                  </a:lnTo>
                  <a:cubicBezTo>
                    <a:pt x="21514" y="15837"/>
                    <a:pt x="21025" y="16926"/>
                    <a:pt x="20323" y="17092"/>
                  </a:cubicBezTo>
                  <a:lnTo>
                    <a:pt x="2533" y="21290"/>
                  </a:lnTo>
                  <a:cubicBezTo>
                    <a:pt x="1832" y="21456"/>
                    <a:pt x="1183" y="20635"/>
                    <a:pt x="1084" y="19456"/>
                  </a:cubicBezTo>
                  <a:lnTo>
                    <a:pt x="13" y="6654"/>
                  </a:lnTo>
                  <a:cubicBezTo>
                    <a:pt x="-86" y="5475"/>
                    <a:pt x="403" y="4386"/>
                    <a:pt x="1105" y="4220"/>
                  </a:cubicBezTo>
                  <a:lnTo>
                    <a:pt x="18895" y="22"/>
                  </a:lnTo>
                  <a:cubicBezTo>
                    <a:pt x="19596" y="-144"/>
                    <a:pt x="20245" y="677"/>
                    <a:pt x="20344" y="185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6" name="Shape 34207">
              <a:extLst>
                <a:ext uri="{FF2B5EF4-FFF2-40B4-BE49-F238E27FC236}">
                  <a16:creationId xmlns:a16="http://schemas.microsoft.com/office/drawing/2014/main" id="{84199DDD-D226-4ADB-A14C-BE74FCCA4D0C}"/>
                </a:ext>
              </a:extLst>
            </p:cNvPr>
            <p:cNvSpPr/>
            <p:nvPr/>
          </p:nvSpPr>
          <p:spPr>
            <a:xfrm>
              <a:off x="12300451" y="8958670"/>
              <a:ext cx="694132" cy="63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1" h="21254" extrusionOk="0">
                  <a:moveTo>
                    <a:pt x="14806" y="20802"/>
                  </a:moveTo>
                  <a:cubicBezTo>
                    <a:pt x="16771" y="20078"/>
                    <a:pt x="18497" y="18506"/>
                    <a:pt x="19509" y="16252"/>
                  </a:cubicBezTo>
                  <a:cubicBezTo>
                    <a:pt x="21534" y="11744"/>
                    <a:pt x="19954" y="6226"/>
                    <a:pt x="15980" y="3929"/>
                  </a:cubicBezTo>
                  <a:cubicBezTo>
                    <a:pt x="12750" y="2062"/>
                    <a:pt x="8929" y="2896"/>
                    <a:pt x="6525" y="5695"/>
                  </a:cubicBezTo>
                  <a:cubicBezTo>
                    <a:pt x="6494" y="5619"/>
                    <a:pt x="6446" y="5549"/>
                    <a:pt x="6387" y="5489"/>
                  </a:cubicBezTo>
                  <a:lnTo>
                    <a:pt x="1181" y="167"/>
                  </a:lnTo>
                  <a:cubicBezTo>
                    <a:pt x="946" y="-73"/>
                    <a:pt x="582" y="-53"/>
                    <a:pt x="370" y="214"/>
                  </a:cubicBezTo>
                  <a:lnTo>
                    <a:pt x="146" y="499"/>
                  </a:lnTo>
                  <a:cubicBezTo>
                    <a:pt x="-66" y="765"/>
                    <a:pt x="-44" y="1177"/>
                    <a:pt x="192" y="1417"/>
                  </a:cubicBezTo>
                  <a:lnTo>
                    <a:pt x="5396" y="6733"/>
                  </a:lnTo>
                  <a:cubicBezTo>
                    <a:pt x="5480" y="6818"/>
                    <a:pt x="5581" y="6859"/>
                    <a:pt x="5685" y="6879"/>
                  </a:cubicBezTo>
                  <a:cubicBezTo>
                    <a:pt x="5480" y="7214"/>
                    <a:pt x="5286" y="7560"/>
                    <a:pt x="5118" y="7933"/>
                  </a:cubicBezTo>
                  <a:cubicBezTo>
                    <a:pt x="3093" y="12441"/>
                    <a:pt x="4673" y="17959"/>
                    <a:pt x="8647" y="20256"/>
                  </a:cubicBezTo>
                  <a:cubicBezTo>
                    <a:pt x="10634" y="21405"/>
                    <a:pt x="12840" y="21527"/>
                    <a:pt x="14806" y="20802"/>
                  </a:cubicBezTo>
                  <a:close/>
                  <a:moveTo>
                    <a:pt x="14414" y="19435"/>
                  </a:moveTo>
                  <a:cubicBezTo>
                    <a:pt x="12758" y="20045"/>
                    <a:pt x="10896" y="19937"/>
                    <a:pt x="9221" y="18969"/>
                  </a:cubicBezTo>
                  <a:cubicBezTo>
                    <a:pt x="5873" y="17034"/>
                    <a:pt x="4542" y="12385"/>
                    <a:pt x="6248" y="8586"/>
                  </a:cubicBezTo>
                  <a:cubicBezTo>
                    <a:pt x="7954" y="4788"/>
                    <a:pt x="12052" y="3277"/>
                    <a:pt x="15400" y="5212"/>
                  </a:cubicBezTo>
                  <a:cubicBezTo>
                    <a:pt x="18748" y="7148"/>
                    <a:pt x="20080" y="11797"/>
                    <a:pt x="18374" y="15596"/>
                  </a:cubicBezTo>
                  <a:cubicBezTo>
                    <a:pt x="17521" y="17495"/>
                    <a:pt x="16070" y="18824"/>
                    <a:pt x="14414" y="1943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7" name="Shape 34208">
              <a:extLst>
                <a:ext uri="{FF2B5EF4-FFF2-40B4-BE49-F238E27FC236}">
                  <a16:creationId xmlns:a16="http://schemas.microsoft.com/office/drawing/2014/main" id="{9D4ED171-6C9B-46CF-8C77-51A01B2E738F}"/>
                </a:ext>
              </a:extLst>
            </p:cNvPr>
            <p:cNvSpPr/>
            <p:nvPr/>
          </p:nvSpPr>
          <p:spPr>
            <a:xfrm>
              <a:off x="11569660" y="9038623"/>
              <a:ext cx="297614" cy="32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8" name="Shape 34209">
              <a:extLst>
                <a:ext uri="{FF2B5EF4-FFF2-40B4-BE49-F238E27FC236}">
                  <a16:creationId xmlns:a16="http://schemas.microsoft.com/office/drawing/2014/main" id="{2FEC341D-97DB-4CBB-9446-3E447CA14DB4}"/>
                </a:ext>
              </a:extLst>
            </p:cNvPr>
            <p:cNvSpPr/>
            <p:nvPr/>
          </p:nvSpPr>
          <p:spPr>
            <a:xfrm>
              <a:off x="13028438" y="8411802"/>
              <a:ext cx="415194" cy="479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07" y="15970"/>
                  </a:lnTo>
                  <a:lnTo>
                    <a:pt x="6112" y="19464"/>
                  </a:lnTo>
                  <a:cubicBezTo>
                    <a:pt x="6112" y="19464"/>
                    <a:pt x="0" y="21600"/>
                    <a:pt x="0" y="21600"/>
                  </a:cubicBezTo>
                  <a:close/>
                  <a:moveTo>
                    <a:pt x="6773" y="18782"/>
                  </a:moveTo>
                  <a:lnTo>
                    <a:pt x="1968" y="15288"/>
                  </a:lnTo>
                  <a:lnTo>
                    <a:pt x="13737" y="3150"/>
                  </a:lnTo>
                  <a:lnTo>
                    <a:pt x="18545" y="6642"/>
                  </a:lnTo>
                  <a:cubicBezTo>
                    <a:pt x="18545" y="6642"/>
                    <a:pt x="6773" y="18782"/>
                    <a:pt x="6773" y="18782"/>
                  </a:cubicBezTo>
                  <a:close/>
                  <a:moveTo>
                    <a:pt x="19218" y="5946"/>
                  </a:moveTo>
                  <a:lnTo>
                    <a:pt x="14411" y="2455"/>
                  </a:lnTo>
                  <a:lnTo>
                    <a:pt x="16792" y="0"/>
                  </a:lnTo>
                  <a:lnTo>
                    <a:pt x="21600" y="3492"/>
                  </a:lnTo>
                  <a:cubicBezTo>
                    <a:pt x="21600" y="3492"/>
                    <a:pt x="19218" y="5946"/>
                    <a:pt x="19218" y="594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9" name="Shape 34210">
              <a:extLst>
                <a:ext uri="{FF2B5EF4-FFF2-40B4-BE49-F238E27FC236}">
                  <a16:creationId xmlns:a16="http://schemas.microsoft.com/office/drawing/2014/main" id="{35A4B197-A787-4C66-B3AB-727030C0D133}"/>
                </a:ext>
              </a:extLst>
            </p:cNvPr>
            <p:cNvSpPr/>
            <p:nvPr/>
          </p:nvSpPr>
          <p:spPr>
            <a:xfrm>
              <a:off x="9694005" y="5957329"/>
              <a:ext cx="377264" cy="3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extrusionOk="0">
                  <a:moveTo>
                    <a:pt x="0" y="3459"/>
                  </a:moveTo>
                  <a:lnTo>
                    <a:pt x="1422" y="10208"/>
                  </a:lnTo>
                  <a:cubicBezTo>
                    <a:pt x="1422" y="10208"/>
                    <a:pt x="2469" y="10982"/>
                    <a:pt x="3219" y="10113"/>
                  </a:cubicBezTo>
                  <a:cubicBezTo>
                    <a:pt x="4049" y="9149"/>
                    <a:pt x="6494" y="8518"/>
                    <a:pt x="6992" y="11134"/>
                  </a:cubicBezTo>
                  <a:cubicBezTo>
                    <a:pt x="7491" y="13750"/>
                    <a:pt x="5522" y="14362"/>
                    <a:pt x="4296" y="14027"/>
                  </a:cubicBezTo>
                  <a:cubicBezTo>
                    <a:pt x="3187" y="13725"/>
                    <a:pt x="2357" y="14641"/>
                    <a:pt x="2357" y="14641"/>
                  </a:cubicBezTo>
                  <a:lnTo>
                    <a:pt x="3823" y="21600"/>
                  </a:lnTo>
                  <a:lnTo>
                    <a:pt x="9313" y="20212"/>
                  </a:lnTo>
                  <a:cubicBezTo>
                    <a:pt x="9313" y="20212"/>
                    <a:pt x="9635" y="19276"/>
                    <a:pt x="8958" y="18523"/>
                  </a:cubicBezTo>
                  <a:cubicBezTo>
                    <a:pt x="8134" y="17611"/>
                    <a:pt x="7558" y="15210"/>
                    <a:pt x="10150" y="14555"/>
                  </a:cubicBezTo>
                  <a:cubicBezTo>
                    <a:pt x="12743" y="13899"/>
                    <a:pt x="13216" y="16255"/>
                    <a:pt x="12736" y="17679"/>
                  </a:cubicBezTo>
                  <a:cubicBezTo>
                    <a:pt x="12378" y="18747"/>
                    <a:pt x="13070" y="19262"/>
                    <a:pt x="13070" y="19262"/>
                  </a:cubicBezTo>
                  <a:lnTo>
                    <a:pt x="17693" y="18092"/>
                  </a:lnTo>
                  <a:cubicBezTo>
                    <a:pt x="17693" y="18092"/>
                    <a:pt x="16501" y="13146"/>
                    <a:pt x="16426" y="11786"/>
                  </a:cubicBezTo>
                  <a:cubicBezTo>
                    <a:pt x="16346" y="10328"/>
                    <a:pt x="18026" y="10919"/>
                    <a:pt x="18332" y="11000"/>
                  </a:cubicBezTo>
                  <a:cubicBezTo>
                    <a:pt x="20097" y="11473"/>
                    <a:pt x="21600" y="10153"/>
                    <a:pt x="21079" y="7680"/>
                  </a:cubicBezTo>
                  <a:cubicBezTo>
                    <a:pt x="20558" y="5208"/>
                    <a:pt x="18027" y="5192"/>
                    <a:pt x="17063" y="6452"/>
                  </a:cubicBezTo>
                  <a:cubicBezTo>
                    <a:pt x="16347" y="7388"/>
                    <a:pt x="15661" y="7684"/>
                    <a:pt x="15383" y="7029"/>
                  </a:cubicBezTo>
                  <a:cubicBezTo>
                    <a:pt x="14735" y="5498"/>
                    <a:pt x="13677" y="0"/>
                    <a:pt x="13677" y="0"/>
                  </a:cubicBezTo>
                  <a:lnTo>
                    <a:pt x="9343" y="1096"/>
                  </a:lnTo>
                  <a:cubicBezTo>
                    <a:pt x="9343" y="1096"/>
                    <a:pt x="8732" y="2392"/>
                    <a:pt x="9572" y="3149"/>
                  </a:cubicBezTo>
                  <a:cubicBezTo>
                    <a:pt x="10838" y="4289"/>
                    <a:pt x="10727" y="6525"/>
                    <a:pt x="8669" y="7045"/>
                  </a:cubicBezTo>
                  <a:cubicBezTo>
                    <a:pt x="6612" y="7566"/>
                    <a:pt x="5599" y="5828"/>
                    <a:pt x="6228" y="4123"/>
                  </a:cubicBezTo>
                  <a:cubicBezTo>
                    <a:pt x="6581" y="3168"/>
                    <a:pt x="5664" y="2036"/>
                    <a:pt x="5664" y="2036"/>
                  </a:cubicBezTo>
                  <a:cubicBezTo>
                    <a:pt x="5664" y="2036"/>
                    <a:pt x="0" y="3459"/>
                    <a:pt x="0" y="345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0" name="Shape 34211">
              <a:extLst>
                <a:ext uri="{FF2B5EF4-FFF2-40B4-BE49-F238E27FC236}">
                  <a16:creationId xmlns:a16="http://schemas.microsoft.com/office/drawing/2014/main" id="{7B370E9E-A3AA-49F7-ABFD-09AE6F83AF22}"/>
                </a:ext>
              </a:extLst>
            </p:cNvPr>
            <p:cNvSpPr/>
            <p:nvPr/>
          </p:nvSpPr>
          <p:spPr>
            <a:xfrm>
              <a:off x="10312910" y="3971892"/>
              <a:ext cx="478390" cy="684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511" extrusionOk="0">
                  <a:moveTo>
                    <a:pt x="18683" y="0"/>
                  </a:moveTo>
                  <a:lnTo>
                    <a:pt x="17079" y="1668"/>
                  </a:lnTo>
                  <a:cubicBezTo>
                    <a:pt x="17015" y="1638"/>
                    <a:pt x="16700" y="1488"/>
                    <a:pt x="16700" y="1488"/>
                  </a:cubicBezTo>
                  <a:lnTo>
                    <a:pt x="15441" y="2801"/>
                  </a:lnTo>
                  <a:lnTo>
                    <a:pt x="15820" y="2981"/>
                  </a:lnTo>
                  <a:lnTo>
                    <a:pt x="15441" y="3375"/>
                  </a:lnTo>
                  <a:lnTo>
                    <a:pt x="2730" y="16587"/>
                  </a:lnTo>
                  <a:cubicBezTo>
                    <a:pt x="2279" y="17056"/>
                    <a:pt x="509" y="19614"/>
                    <a:pt x="586" y="20489"/>
                  </a:cubicBezTo>
                  <a:cubicBezTo>
                    <a:pt x="597" y="20614"/>
                    <a:pt x="646" y="20706"/>
                    <a:pt x="742" y="20751"/>
                  </a:cubicBezTo>
                  <a:cubicBezTo>
                    <a:pt x="1508" y="21113"/>
                    <a:pt x="4988" y="18432"/>
                    <a:pt x="5504" y="17895"/>
                  </a:cubicBezTo>
                  <a:lnTo>
                    <a:pt x="18209" y="4684"/>
                  </a:lnTo>
                  <a:lnTo>
                    <a:pt x="18588" y="4289"/>
                  </a:lnTo>
                  <a:lnTo>
                    <a:pt x="18984" y="4477"/>
                  </a:lnTo>
                  <a:lnTo>
                    <a:pt x="14043" y="9610"/>
                  </a:lnTo>
                  <a:lnTo>
                    <a:pt x="14611" y="9879"/>
                  </a:lnTo>
                  <a:lnTo>
                    <a:pt x="20810" y="3434"/>
                  </a:lnTo>
                  <a:cubicBezTo>
                    <a:pt x="20810" y="3434"/>
                    <a:pt x="20191" y="3144"/>
                    <a:pt x="19847" y="2981"/>
                  </a:cubicBezTo>
                  <a:lnTo>
                    <a:pt x="21451" y="1313"/>
                  </a:lnTo>
                  <a:cubicBezTo>
                    <a:pt x="21451" y="1313"/>
                    <a:pt x="18683" y="0"/>
                    <a:pt x="18683" y="0"/>
                  </a:cubicBezTo>
                  <a:close/>
                  <a:moveTo>
                    <a:pt x="586" y="20489"/>
                  </a:moveTo>
                  <a:cubicBezTo>
                    <a:pt x="585" y="20448"/>
                    <a:pt x="574" y="20416"/>
                    <a:pt x="580" y="20368"/>
                  </a:cubicBezTo>
                  <a:lnTo>
                    <a:pt x="319" y="20638"/>
                  </a:lnTo>
                  <a:cubicBezTo>
                    <a:pt x="213" y="20748"/>
                    <a:pt x="-149" y="21394"/>
                    <a:pt x="68" y="21497"/>
                  </a:cubicBezTo>
                  <a:cubicBezTo>
                    <a:pt x="286" y="21600"/>
                    <a:pt x="1004" y="21123"/>
                    <a:pt x="1110" y="21013"/>
                  </a:cubicBezTo>
                  <a:lnTo>
                    <a:pt x="1371" y="20739"/>
                  </a:lnTo>
                  <a:cubicBezTo>
                    <a:pt x="1093" y="20840"/>
                    <a:pt x="868" y="20874"/>
                    <a:pt x="731" y="20810"/>
                  </a:cubicBezTo>
                  <a:cubicBezTo>
                    <a:pt x="624" y="20759"/>
                    <a:pt x="588" y="20638"/>
                    <a:pt x="586" y="2048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1" name="Shape 34212">
              <a:extLst>
                <a:ext uri="{FF2B5EF4-FFF2-40B4-BE49-F238E27FC236}">
                  <a16:creationId xmlns:a16="http://schemas.microsoft.com/office/drawing/2014/main" id="{6B5152A2-15F2-40A9-9245-C4A6EDEB72D8}"/>
                </a:ext>
              </a:extLst>
            </p:cNvPr>
            <p:cNvSpPr/>
            <p:nvPr/>
          </p:nvSpPr>
          <p:spPr>
            <a:xfrm>
              <a:off x="9175496" y="3615262"/>
              <a:ext cx="674788" cy="47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4" y="0"/>
                  </a:moveTo>
                  <a:lnTo>
                    <a:pt x="149" y="12597"/>
                  </a:lnTo>
                  <a:lnTo>
                    <a:pt x="0" y="12646"/>
                  </a:lnTo>
                  <a:lnTo>
                    <a:pt x="0" y="19074"/>
                  </a:lnTo>
                  <a:lnTo>
                    <a:pt x="9044" y="19042"/>
                  </a:lnTo>
                  <a:lnTo>
                    <a:pt x="9044" y="21600"/>
                  </a:lnTo>
                  <a:lnTo>
                    <a:pt x="10685" y="20823"/>
                  </a:lnTo>
                  <a:lnTo>
                    <a:pt x="12315" y="21600"/>
                  </a:lnTo>
                  <a:lnTo>
                    <a:pt x="12315" y="19042"/>
                  </a:lnTo>
                  <a:lnTo>
                    <a:pt x="15483" y="19025"/>
                  </a:lnTo>
                  <a:lnTo>
                    <a:pt x="15827" y="19025"/>
                  </a:lnTo>
                  <a:lnTo>
                    <a:pt x="21600" y="7043"/>
                  </a:lnTo>
                  <a:lnTo>
                    <a:pt x="21589" y="16"/>
                  </a:lnTo>
                  <a:cubicBezTo>
                    <a:pt x="21589" y="16"/>
                    <a:pt x="21589" y="0"/>
                    <a:pt x="21589" y="0"/>
                  </a:cubicBezTo>
                  <a:lnTo>
                    <a:pt x="7954" y="0"/>
                  </a:lnTo>
                  <a:close/>
                  <a:moveTo>
                    <a:pt x="20716" y="1813"/>
                  </a:moveTo>
                  <a:cubicBezTo>
                    <a:pt x="20717" y="2327"/>
                    <a:pt x="20716" y="2838"/>
                    <a:pt x="20716" y="3352"/>
                  </a:cubicBezTo>
                  <a:cubicBezTo>
                    <a:pt x="20718" y="4465"/>
                    <a:pt x="20715" y="5574"/>
                    <a:pt x="20716" y="6687"/>
                  </a:cubicBezTo>
                  <a:lnTo>
                    <a:pt x="15333" y="17779"/>
                  </a:lnTo>
                  <a:lnTo>
                    <a:pt x="12315" y="17795"/>
                  </a:lnTo>
                  <a:lnTo>
                    <a:pt x="12315" y="15220"/>
                  </a:lnTo>
                  <a:cubicBezTo>
                    <a:pt x="12315" y="15220"/>
                    <a:pt x="9044" y="15220"/>
                    <a:pt x="9044" y="15220"/>
                  </a:cubicBezTo>
                  <a:lnTo>
                    <a:pt x="9044" y="17811"/>
                  </a:lnTo>
                  <a:lnTo>
                    <a:pt x="872" y="17843"/>
                  </a:lnTo>
                  <a:lnTo>
                    <a:pt x="872" y="12646"/>
                  </a:lnTo>
                  <a:lnTo>
                    <a:pt x="15448" y="12646"/>
                  </a:lnTo>
                  <a:cubicBezTo>
                    <a:pt x="15448" y="12646"/>
                    <a:pt x="19422" y="4474"/>
                    <a:pt x="20716" y="181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2" name="Shape 34213">
              <a:extLst>
                <a:ext uri="{FF2B5EF4-FFF2-40B4-BE49-F238E27FC236}">
                  <a16:creationId xmlns:a16="http://schemas.microsoft.com/office/drawing/2014/main" id="{833A332E-2146-4A38-A6BC-A56CE0956A0E}"/>
                </a:ext>
              </a:extLst>
            </p:cNvPr>
            <p:cNvSpPr/>
            <p:nvPr/>
          </p:nvSpPr>
          <p:spPr>
            <a:xfrm>
              <a:off x="14822081" y="4439957"/>
              <a:ext cx="756136" cy="659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94" y="3457"/>
                  </a:moveTo>
                  <a:lnTo>
                    <a:pt x="148" y="16086"/>
                  </a:lnTo>
                  <a:lnTo>
                    <a:pt x="0" y="16165"/>
                  </a:lnTo>
                  <a:lnTo>
                    <a:pt x="1008" y="21600"/>
                  </a:lnTo>
                  <a:lnTo>
                    <a:pt x="10415" y="19280"/>
                  </a:lnTo>
                  <a:lnTo>
                    <a:pt x="10816" y="21443"/>
                  </a:lnTo>
                  <a:lnTo>
                    <a:pt x="12402" y="20369"/>
                  </a:lnTo>
                  <a:lnTo>
                    <a:pt x="14220" y="20613"/>
                  </a:lnTo>
                  <a:lnTo>
                    <a:pt x="13819" y="18450"/>
                  </a:lnTo>
                  <a:lnTo>
                    <a:pt x="17113" y="17634"/>
                  </a:lnTo>
                  <a:lnTo>
                    <a:pt x="17471" y="17546"/>
                  </a:lnTo>
                  <a:lnTo>
                    <a:pt x="21600" y="5952"/>
                  </a:lnTo>
                  <a:lnTo>
                    <a:pt x="20486" y="14"/>
                  </a:lnTo>
                  <a:cubicBezTo>
                    <a:pt x="20486" y="14"/>
                    <a:pt x="20484" y="0"/>
                    <a:pt x="20484" y="0"/>
                  </a:cubicBezTo>
                  <a:lnTo>
                    <a:pt x="6294" y="3457"/>
                  </a:lnTo>
                  <a:close/>
                  <a:moveTo>
                    <a:pt x="19860" y="1754"/>
                  </a:moveTo>
                  <a:cubicBezTo>
                    <a:pt x="19941" y="2188"/>
                    <a:pt x="20020" y="2621"/>
                    <a:pt x="20101" y="3055"/>
                  </a:cubicBezTo>
                  <a:cubicBezTo>
                    <a:pt x="20278" y="3996"/>
                    <a:pt x="20448" y="4934"/>
                    <a:pt x="20624" y="5875"/>
                  </a:cubicBezTo>
                  <a:lnTo>
                    <a:pt x="16762" y="16617"/>
                  </a:lnTo>
                  <a:lnTo>
                    <a:pt x="13623" y="17396"/>
                  </a:lnTo>
                  <a:lnTo>
                    <a:pt x="13219" y="15220"/>
                  </a:lnTo>
                  <a:cubicBezTo>
                    <a:pt x="13219" y="15220"/>
                    <a:pt x="9815" y="16049"/>
                    <a:pt x="9815" y="16049"/>
                  </a:cubicBezTo>
                  <a:lnTo>
                    <a:pt x="10222" y="18239"/>
                  </a:lnTo>
                  <a:lnTo>
                    <a:pt x="1723" y="20338"/>
                  </a:lnTo>
                  <a:lnTo>
                    <a:pt x="908" y="15944"/>
                  </a:lnTo>
                  <a:lnTo>
                    <a:pt x="16076" y="12248"/>
                  </a:lnTo>
                  <a:cubicBezTo>
                    <a:pt x="16076" y="12249"/>
                    <a:pt x="18931" y="4332"/>
                    <a:pt x="19860" y="175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3" name="Shape 34214">
              <a:extLst>
                <a:ext uri="{FF2B5EF4-FFF2-40B4-BE49-F238E27FC236}">
                  <a16:creationId xmlns:a16="http://schemas.microsoft.com/office/drawing/2014/main" id="{FAC1DEA4-6860-4F15-86D7-410D424C9BA8}"/>
                </a:ext>
              </a:extLst>
            </p:cNvPr>
            <p:cNvSpPr/>
            <p:nvPr/>
          </p:nvSpPr>
          <p:spPr>
            <a:xfrm>
              <a:off x="12406836" y="10620127"/>
              <a:ext cx="516758" cy="572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4" name="Shape 34215">
              <a:extLst>
                <a:ext uri="{FF2B5EF4-FFF2-40B4-BE49-F238E27FC236}">
                  <a16:creationId xmlns:a16="http://schemas.microsoft.com/office/drawing/2014/main" id="{13E80BF8-FC46-4C13-9568-7057A14531EB}"/>
                </a:ext>
              </a:extLst>
            </p:cNvPr>
            <p:cNvSpPr/>
            <p:nvPr/>
          </p:nvSpPr>
          <p:spPr>
            <a:xfrm>
              <a:off x="15192453" y="5780593"/>
              <a:ext cx="475406" cy="475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657"/>
                  </a:moveTo>
                  <a:cubicBezTo>
                    <a:pt x="8670" y="14657"/>
                    <a:pt x="6943" y="12930"/>
                    <a:pt x="6943" y="10800"/>
                  </a:cubicBezTo>
                  <a:cubicBezTo>
                    <a:pt x="6943" y="8670"/>
                    <a:pt x="8670" y="6943"/>
                    <a:pt x="10800" y="6943"/>
                  </a:cubicBezTo>
                  <a:cubicBezTo>
                    <a:pt x="12930" y="6943"/>
                    <a:pt x="14657" y="8670"/>
                    <a:pt x="14657" y="10800"/>
                  </a:cubicBezTo>
                  <a:cubicBezTo>
                    <a:pt x="14657" y="12930"/>
                    <a:pt x="12930" y="14657"/>
                    <a:pt x="10800" y="14657"/>
                  </a:cubicBezTo>
                  <a:close/>
                  <a:moveTo>
                    <a:pt x="20016" y="9930"/>
                  </a:moveTo>
                  <a:cubicBezTo>
                    <a:pt x="21001" y="9522"/>
                    <a:pt x="21600" y="9257"/>
                    <a:pt x="21600" y="9257"/>
                  </a:cubicBezTo>
                  <a:lnTo>
                    <a:pt x="20829" y="6171"/>
                  </a:lnTo>
                  <a:cubicBezTo>
                    <a:pt x="20829" y="6171"/>
                    <a:pt x="20119" y="6283"/>
                    <a:pt x="18990" y="6492"/>
                  </a:cubicBezTo>
                  <a:cubicBezTo>
                    <a:pt x="18430" y="5424"/>
                    <a:pt x="17677" y="4501"/>
                    <a:pt x="16789" y="3749"/>
                  </a:cubicBezTo>
                  <a:cubicBezTo>
                    <a:pt x="17377" y="2418"/>
                    <a:pt x="17743" y="1543"/>
                    <a:pt x="17743" y="1543"/>
                  </a:cubicBezTo>
                  <a:lnTo>
                    <a:pt x="14657" y="0"/>
                  </a:lnTo>
                  <a:cubicBezTo>
                    <a:pt x="14657" y="0"/>
                    <a:pt x="14156" y="750"/>
                    <a:pt x="13405" y="1922"/>
                  </a:cubicBezTo>
                  <a:cubicBezTo>
                    <a:pt x="12297" y="1595"/>
                    <a:pt x="11120" y="1470"/>
                    <a:pt x="9929" y="1584"/>
                  </a:cubicBezTo>
                  <a:cubicBezTo>
                    <a:pt x="9522" y="599"/>
                    <a:pt x="9257" y="0"/>
                    <a:pt x="9257" y="0"/>
                  </a:cubicBezTo>
                  <a:lnTo>
                    <a:pt x="6171" y="771"/>
                  </a:lnTo>
                  <a:cubicBezTo>
                    <a:pt x="6171" y="771"/>
                    <a:pt x="6283" y="1481"/>
                    <a:pt x="6492" y="2610"/>
                  </a:cubicBezTo>
                  <a:cubicBezTo>
                    <a:pt x="5420" y="3172"/>
                    <a:pt x="4494" y="3929"/>
                    <a:pt x="3740" y="4821"/>
                  </a:cubicBezTo>
                  <a:cubicBezTo>
                    <a:pt x="2414" y="4227"/>
                    <a:pt x="1543" y="3857"/>
                    <a:pt x="1543" y="3857"/>
                  </a:cubicBezTo>
                  <a:lnTo>
                    <a:pt x="0" y="6943"/>
                  </a:lnTo>
                  <a:cubicBezTo>
                    <a:pt x="0" y="6943"/>
                    <a:pt x="748" y="7450"/>
                    <a:pt x="1919" y="8207"/>
                  </a:cubicBezTo>
                  <a:cubicBezTo>
                    <a:pt x="1595" y="9313"/>
                    <a:pt x="1471" y="10485"/>
                    <a:pt x="1584" y="11672"/>
                  </a:cubicBezTo>
                  <a:cubicBezTo>
                    <a:pt x="599" y="12078"/>
                    <a:pt x="0" y="12343"/>
                    <a:pt x="0" y="12343"/>
                  </a:cubicBezTo>
                  <a:lnTo>
                    <a:pt x="771" y="15429"/>
                  </a:lnTo>
                  <a:cubicBezTo>
                    <a:pt x="771" y="15429"/>
                    <a:pt x="1480" y="15317"/>
                    <a:pt x="2609" y="15107"/>
                  </a:cubicBezTo>
                  <a:cubicBezTo>
                    <a:pt x="3172" y="16179"/>
                    <a:pt x="3928" y="17106"/>
                    <a:pt x="4820" y="17860"/>
                  </a:cubicBezTo>
                  <a:cubicBezTo>
                    <a:pt x="4227" y="19186"/>
                    <a:pt x="3857" y="20057"/>
                    <a:pt x="3857" y="20057"/>
                  </a:cubicBezTo>
                  <a:lnTo>
                    <a:pt x="6943" y="21600"/>
                  </a:lnTo>
                  <a:cubicBezTo>
                    <a:pt x="6943" y="21600"/>
                    <a:pt x="7449" y="20852"/>
                    <a:pt x="8206" y="19681"/>
                  </a:cubicBezTo>
                  <a:cubicBezTo>
                    <a:pt x="9312" y="20005"/>
                    <a:pt x="10485" y="20129"/>
                    <a:pt x="11672" y="20016"/>
                  </a:cubicBezTo>
                  <a:cubicBezTo>
                    <a:pt x="12078" y="21001"/>
                    <a:pt x="12343" y="21600"/>
                    <a:pt x="12343" y="21600"/>
                  </a:cubicBezTo>
                  <a:lnTo>
                    <a:pt x="15429" y="20829"/>
                  </a:lnTo>
                  <a:cubicBezTo>
                    <a:pt x="15429" y="20829"/>
                    <a:pt x="15317" y="20120"/>
                    <a:pt x="15107" y="18991"/>
                  </a:cubicBezTo>
                  <a:cubicBezTo>
                    <a:pt x="16176" y="18431"/>
                    <a:pt x="17099" y="17676"/>
                    <a:pt x="17852" y="16788"/>
                  </a:cubicBezTo>
                  <a:cubicBezTo>
                    <a:pt x="19183" y="17377"/>
                    <a:pt x="20057" y="17743"/>
                    <a:pt x="20057" y="17743"/>
                  </a:cubicBezTo>
                  <a:lnTo>
                    <a:pt x="21600" y="14657"/>
                  </a:lnTo>
                  <a:cubicBezTo>
                    <a:pt x="21600" y="14657"/>
                    <a:pt x="20851" y="14156"/>
                    <a:pt x="19678" y="13405"/>
                  </a:cubicBezTo>
                  <a:cubicBezTo>
                    <a:pt x="20005" y="12296"/>
                    <a:pt x="20130" y="11120"/>
                    <a:pt x="20016" y="993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5" name="Shape 34216">
              <a:extLst>
                <a:ext uri="{FF2B5EF4-FFF2-40B4-BE49-F238E27FC236}">
                  <a16:creationId xmlns:a16="http://schemas.microsoft.com/office/drawing/2014/main" id="{E0F0FC16-456A-4087-944C-A36A48C1F593}"/>
                </a:ext>
              </a:extLst>
            </p:cNvPr>
            <p:cNvSpPr/>
            <p:nvPr/>
          </p:nvSpPr>
          <p:spPr>
            <a:xfrm>
              <a:off x="11916931" y="8191128"/>
              <a:ext cx="792292" cy="544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29" y="10800"/>
                  </a:moveTo>
                  <a:lnTo>
                    <a:pt x="14850" y="5891"/>
                  </a:lnTo>
                  <a:lnTo>
                    <a:pt x="18865" y="5891"/>
                  </a:lnTo>
                  <a:lnTo>
                    <a:pt x="20250" y="10800"/>
                  </a:lnTo>
                  <a:lnTo>
                    <a:pt x="14829" y="10800"/>
                  </a:lnTo>
                  <a:close/>
                  <a:moveTo>
                    <a:pt x="20250" y="5564"/>
                  </a:moveTo>
                  <a:cubicBezTo>
                    <a:pt x="19879" y="3856"/>
                    <a:pt x="18900" y="3919"/>
                    <a:pt x="18900" y="3919"/>
                  </a:cubicBezTo>
                  <a:lnTo>
                    <a:pt x="13495" y="3919"/>
                  </a:lnTo>
                  <a:lnTo>
                    <a:pt x="13495" y="18655"/>
                  </a:lnTo>
                  <a:lnTo>
                    <a:pt x="15525" y="18655"/>
                  </a:lnTo>
                  <a:cubicBezTo>
                    <a:pt x="15527" y="14736"/>
                    <a:pt x="16734" y="14727"/>
                    <a:pt x="18225" y="14728"/>
                  </a:cubicBezTo>
                  <a:cubicBezTo>
                    <a:pt x="19716" y="14728"/>
                    <a:pt x="20918" y="14757"/>
                    <a:pt x="20924" y="18655"/>
                  </a:cubicBezTo>
                  <a:lnTo>
                    <a:pt x="21600" y="18655"/>
                  </a:lnTo>
                  <a:lnTo>
                    <a:pt x="21600" y="10817"/>
                  </a:lnTo>
                  <a:cubicBezTo>
                    <a:pt x="21600" y="10817"/>
                    <a:pt x="20621" y="7272"/>
                    <a:pt x="20250" y="5564"/>
                  </a:cubicBezTo>
                  <a:close/>
                  <a:moveTo>
                    <a:pt x="12690" y="1964"/>
                  </a:moveTo>
                  <a:lnTo>
                    <a:pt x="12690" y="18655"/>
                  </a:lnTo>
                  <a:lnTo>
                    <a:pt x="6750" y="18655"/>
                  </a:lnTo>
                  <a:cubicBezTo>
                    <a:pt x="6750" y="14728"/>
                    <a:pt x="5541" y="14728"/>
                    <a:pt x="4050" y="14728"/>
                  </a:cubicBezTo>
                  <a:cubicBezTo>
                    <a:pt x="2559" y="14728"/>
                    <a:pt x="1350" y="14728"/>
                    <a:pt x="1350" y="18655"/>
                  </a:cubicBezTo>
                  <a:lnTo>
                    <a:pt x="0" y="18655"/>
                  </a:lnTo>
                  <a:lnTo>
                    <a:pt x="0" y="1964"/>
                  </a:lnTo>
                  <a:cubicBezTo>
                    <a:pt x="0" y="1421"/>
                    <a:pt x="151" y="931"/>
                    <a:pt x="395" y="575"/>
                  </a:cubicBezTo>
                  <a:cubicBezTo>
                    <a:pt x="640" y="220"/>
                    <a:pt x="977" y="0"/>
                    <a:pt x="1350" y="0"/>
                  </a:cubicBezTo>
                  <a:lnTo>
                    <a:pt x="11340" y="0"/>
                  </a:lnTo>
                  <a:cubicBezTo>
                    <a:pt x="11713" y="0"/>
                    <a:pt x="12050" y="220"/>
                    <a:pt x="12295" y="575"/>
                  </a:cubicBezTo>
                  <a:cubicBezTo>
                    <a:pt x="12539" y="931"/>
                    <a:pt x="12690" y="1421"/>
                    <a:pt x="12690" y="1964"/>
                  </a:cubicBezTo>
                  <a:close/>
                  <a:moveTo>
                    <a:pt x="4050" y="19636"/>
                  </a:moveTo>
                  <a:cubicBezTo>
                    <a:pt x="3677" y="19636"/>
                    <a:pt x="3375" y="19197"/>
                    <a:pt x="3375" y="18655"/>
                  </a:cubicBezTo>
                  <a:cubicBezTo>
                    <a:pt x="3375" y="18112"/>
                    <a:pt x="3677" y="17673"/>
                    <a:pt x="4050" y="17673"/>
                  </a:cubicBezTo>
                  <a:cubicBezTo>
                    <a:pt x="4423" y="17673"/>
                    <a:pt x="4725" y="18112"/>
                    <a:pt x="4725" y="18655"/>
                  </a:cubicBezTo>
                  <a:cubicBezTo>
                    <a:pt x="4725" y="19197"/>
                    <a:pt x="4423" y="19636"/>
                    <a:pt x="4050" y="19636"/>
                  </a:cubicBezTo>
                  <a:close/>
                  <a:moveTo>
                    <a:pt x="4050" y="15709"/>
                  </a:moveTo>
                  <a:cubicBezTo>
                    <a:pt x="2932" y="15709"/>
                    <a:pt x="2025" y="17028"/>
                    <a:pt x="2025" y="18655"/>
                  </a:cubicBezTo>
                  <a:cubicBezTo>
                    <a:pt x="2025" y="20281"/>
                    <a:pt x="2932" y="21600"/>
                    <a:pt x="4050" y="21600"/>
                  </a:cubicBezTo>
                  <a:cubicBezTo>
                    <a:pt x="5168" y="21600"/>
                    <a:pt x="6075" y="20281"/>
                    <a:pt x="6075" y="18655"/>
                  </a:cubicBezTo>
                  <a:cubicBezTo>
                    <a:pt x="6075" y="17028"/>
                    <a:pt x="5168" y="15709"/>
                    <a:pt x="4050" y="15709"/>
                  </a:cubicBezTo>
                  <a:close/>
                  <a:moveTo>
                    <a:pt x="18225" y="19636"/>
                  </a:moveTo>
                  <a:cubicBezTo>
                    <a:pt x="17852" y="19636"/>
                    <a:pt x="17550" y="19197"/>
                    <a:pt x="17550" y="18655"/>
                  </a:cubicBezTo>
                  <a:cubicBezTo>
                    <a:pt x="17550" y="18112"/>
                    <a:pt x="17852" y="17673"/>
                    <a:pt x="18225" y="17673"/>
                  </a:cubicBezTo>
                  <a:cubicBezTo>
                    <a:pt x="18598" y="17673"/>
                    <a:pt x="18900" y="18112"/>
                    <a:pt x="18900" y="18655"/>
                  </a:cubicBezTo>
                  <a:cubicBezTo>
                    <a:pt x="18900" y="19197"/>
                    <a:pt x="18598" y="19636"/>
                    <a:pt x="18225" y="19636"/>
                  </a:cubicBezTo>
                  <a:close/>
                  <a:moveTo>
                    <a:pt x="18225" y="15709"/>
                  </a:moveTo>
                  <a:cubicBezTo>
                    <a:pt x="17107" y="15709"/>
                    <a:pt x="16200" y="17028"/>
                    <a:pt x="16200" y="18655"/>
                  </a:cubicBezTo>
                  <a:cubicBezTo>
                    <a:pt x="16200" y="20281"/>
                    <a:pt x="17107" y="21600"/>
                    <a:pt x="18225" y="21600"/>
                  </a:cubicBezTo>
                  <a:cubicBezTo>
                    <a:pt x="19343" y="21600"/>
                    <a:pt x="20250" y="20281"/>
                    <a:pt x="20250" y="18655"/>
                  </a:cubicBezTo>
                  <a:cubicBezTo>
                    <a:pt x="20250" y="17028"/>
                    <a:pt x="19343" y="15709"/>
                    <a:pt x="18225" y="1570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b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6" name="Shape 34217">
              <a:extLst>
                <a:ext uri="{FF2B5EF4-FFF2-40B4-BE49-F238E27FC236}">
                  <a16:creationId xmlns:a16="http://schemas.microsoft.com/office/drawing/2014/main" id="{3A56671C-062D-45A5-92EC-20414F5FDD88}"/>
                </a:ext>
              </a:extLst>
            </p:cNvPr>
            <p:cNvSpPr/>
            <p:nvPr/>
          </p:nvSpPr>
          <p:spPr>
            <a:xfrm>
              <a:off x="12395335" y="3740451"/>
              <a:ext cx="693544" cy="915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extrusionOk="0">
                  <a:moveTo>
                    <a:pt x="16784" y="1264"/>
                  </a:moveTo>
                  <a:cubicBezTo>
                    <a:pt x="16363" y="1078"/>
                    <a:pt x="15824" y="1189"/>
                    <a:pt x="15581" y="1511"/>
                  </a:cubicBezTo>
                  <a:lnTo>
                    <a:pt x="14280" y="3236"/>
                  </a:lnTo>
                  <a:cubicBezTo>
                    <a:pt x="14867" y="3417"/>
                    <a:pt x="15381" y="3636"/>
                    <a:pt x="15831" y="3874"/>
                  </a:cubicBezTo>
                  <a:lnTo>
                    <a:pt x="17106" y="2185"/>
                  </a:lnTo>
                  <a:cubicBezTo>
                    <a:pt x="17349" y="1863"/>
                    <a:pt x="17205" y="1451"/>
                    <a:pt x="16784" y="1264"/>
                  </a:cubicBezTo>
                  <a:close/>
                  <a:moveTo>
                    <a:pt x="21233" y="4689"/>
                  </a:moveTo>
                  <a:cubicBezTo>
                    <a:pt x="20988" y="4366"/>
                    <a:pt x="20450" y="4256"/>
                    <a:pt x="20028" y="4442"/>
                  </a:cubicBezTo>
                  <a:lnTo>
                    <a:pt x="17841" y="5408"/>
                  </a:lnTo>
                  <a:cubicBezTo>
                    <a:pt x="18203" y="5799"/>
                    <a:pt x="18487" y="6197"/>
                    <a:pt x="18711" y="6581"/>
                  </a:cubicBezTo>
                  <a:lnTo>
                    <a:pt x="20909" y="5610"/>
                  </a:lnTo>
                  <a:cubicBezTo>
                    <a:pt x="21331" y="5423"/>
                    <a:pt x="21475" y="5012"/>
                    <a:pt x="21233" y="4689"/>
                  </a:cubicBezTo>
                  <a:close/>
                  <a:moveTo>
                    <a:pt x="1322" y="4393"/>
                  </a:moveTo>
                  <a:cubicBezTo>
                    <a:pt x="900" y="4207"/>
                    <a:pt x="362" y="4317"/>
                    <a:pt x="118" y="4640"/>
                  </a:cubicBezTo>
                  <a:cubicBezTo>
                    <a:pt x="-125" y="4963"/>
                    <a:pt x="19" y="5375"/>
                    <a:pt x="441" y="5561"/>
                  </a:cubicBezTo>
                  <a:lnTo>
                    <a:pt x="2633" y="6530"/>
                  </a:lnTo>
                  <a:cubicBezTo>
                    <a:pt x="2861" y="6146"/>
                    <a:pt x="3149" y="5751"/>
                    <a:pt x="3514" y="5362"/>
                  </a:cubicBezTo>
                  <a:cubicBezTo>
                    <a:pt x="3514" y="5362"/>
                    <a:pt x="1322" y="4393"/>
                    <a:pt x="1322" y="4393"/>
                  </a:cubicBezTo>
                  <a:close/>
                  <a:moveTo>
                    <a:pt x="5797" y="1483"/>
                  </a:moveTo>
                  <a:cubicBezTo>
                    <a:pt x="5553" y="1160"/>
                    <a:pt x="5015" y="1050"/>
                    <a:pt x="4593" y="1236"/>
                  </a:cubicBezTo>
                  <a:cubicBezTo>
                    <a:pt x="4173" y="1422"/>
                    <a:pt x="4029" y="1834"/>
                    <a:pt x="4272" y="2157"/>
                  </a:cubicBezTo>
                  <a:lnTo>
                    <a:pt x="5544" y="3843"/>
                  </a:lnTo>
                  <a:cubicBezTo>
                    <a:pt x="5997" y="3607"/>
                    <a:pt x="6514" y="3392"/>
                    <a:pt x="7103" y="3215"/>
                  </a:cubicBezTo>
                  <a:cubicBezTo>
                    <a:pt x="7103" y="3215"/>
                    <a:pt x="5797" y="1483"/>
                    <a:pt x="5797" y="1483"/>
                  </a:cubicBezTo>
                  <a:close/>
                  <a:moveTo>
                    <a:pt x="10693" y="0"/>
                  </a:moveTo>
                  <a:cubicBezTo>
                    <a:pt x="10208" y="0"/>
                    <a:pt x="9813" y="302"/>
                    <a:pt x="9813" y="674"/>
                  </a:cubicBezTo>
                  <a:lnTo>
                    <a:pt x="9813" y="2753"/>
                  </a:lnTo>
                  <a:cubicBezTo>
                    <a:pt x="10026" y="2740"/>
                    <a:pt x="11348" y="2744"/>
                    <a:pt x="11574" y="2758"/>
                  </a:cubicBezTo>
                  <a:lnTo>
                    <a:pt x="11574" y="674"/>
                  </a:lnTo>
                  <a:cubicBezTo>
                    <a:pt x="11574" y="302"/>
                    <a:pt x="11180" y="0"/>
                    <a:pt x="10693" y="0"/>
                  </a:cubicBezTo>
                  <a:close/>
                  <a:moveTo>
                    <a:pt x="18428" y="9068"/>
                  </a:moveTo>
                  <a:cubicBezTo>
                    <a:pt x="18228" y="7091"/>
                    <a:pt x="16423" y="3572"/>
                    <a:pt x="10662" y="3572"/>
                  </a:cubicBezTo>
                  <a:cubicBezTo>
                    <a:pt x="10661" y="3572"/>
                    <a:pt x="10660" y="3572"/>
                    <a:pt x="10659" y="3572"/>
                  </a:cubicBezTo>
                  <a:cubicBezTo>
                    <a:pt x="10658" y="3572"/>
                    <a:pt x="10658" y="3572"/>
                    <a:pt x="10657" y="3572"/>
                  </a:cubicBezTo>
                  <a:cubicBezTo>
                    <a:pt x="10656" y="3572"/>
                    <a:pt x="10655" y="3572"/>
                    <a:pt x="10655" y="3572"/>
                  </a:cubicBezTo>
                  <a:cubicBezTo>
                    <a:pt x="10654" y="3572"/>
                    <a:pt x="10653" y="3572"/>
                    <a:pt x="10652" y="3572"/>
                  </a:cubicBezTo>
                  <a:cubicBezTo>
                    <a:pt x="4890" y="3572"/>
                    <a:pt x="3086" y="7091"/>
                    <a:pt x="2886" y="9068"/>
                  </a:cubicBezTo>
                  <a:cubicBezTo>
                    <a:pt x="2715" y="10852"/>
                    <a:pt x="4327" y="12514"/>
                    <a:pt x="4510" y="12775"/>
                  </a:cubicBezTo>
                  <a:cubicBezTo>
                    <a:pt x="4810" y="13201"/>
                    <a:pt x="6695" y="14825"/>
                    <a:pt x="6762" y="15807"/>
                  </a:cubicBezTo>
                  <a:cubicBezTo>
                    <a:pt x="6855" y="17159"/>
                    <a:pt x="7070" y="17195"/>
                    <a:pt x="7930" y="17355"/>
                  </a:cubicBezTo>
                  <a:cubicBezTo>
                    <a:pt x="8807" y="17519"/>
                    <a:pt x="12507" y="17519"/>
                    <a:pt x="13383" y="17355"/>
                  </a:cubicBezTo>
                  <a:cubicBezTo>
                    <a:pt x="14243" y="17195"/>
                    <a:pt x="14459" y="17159"/>
                    <a:pt x="14552" y="15807"/>
                  </a:cubicBezTo>
                  <a:cubicBezTo>
                    <a:pt x="14619" y="14825"/>
                    <a:pt x="16504" y="13201"/>
                    <a:pt x="16803" y="12775"/>
                  </a:cubicBezTo>
                  <a:cubicBezTo>
                    <a:pt x="16987" y="12514"/>
                    <a:pt x="18599" y="10852"/>
                    <a:pt x="18428" y="9068"/>
                  </a:cubicBezTo>
                  <a:close/>
                  <a:moveTo>
                    <a:pt x="13756" y="19204"/>
                  </a:moveTo>
                  <a:cubicBezTo>
                    <a:pt x="13756" y="18991"/>
                    <a:pt x="13530" y="18817"/>
                    <a:pt x="13251" y="18817"/>
                  </a:cubicBezTo>
                  <a:lnTo>
                    <a:pt x="8063" y="18817"/>
                  </a:lnTo>
                  <a:cubicBezTo>
                    <a:pt x="7783" y="18817"/>
                    <a:pt x="7557" y="18991"/>
                    <a:pt x="7557" y="19204"/>
                  </a:cubicBezTo>
                  <a:lnTo>
                    <a:pt x="7557" y="19204"/>
                  </a:lnTo>
                  <a:cubicBezTo>
                    <a:pt x="7557" y="19418"/>
                    <a:pt x="7783" y="19591"/>
                    <a:pt x="8063" y="19591"/>
                  </a:cubicBezTo>
                  <a:lnTo>
                    <a:pt x="13251" y="19591"/>
                  </a:lnTo>
                  <a:cubicBezTo>
                    <a:pt x="13530" y="19591"/>
                    <a:pt x="13756" y="19418"/>
                    <a:pt x="13756" y="19204"/>
                  </a:cubicBezTo>
                  <a:cubicBezTo>
                    <a:pt x="13756" y="19204"/>
                    <a:pt x="13756" y="19204"/>
                    <a:pt x="13756" y="19204"/>
                  </a:cubicBezTo>
                  <a:close/>
                  <a:moveTo>
                    <a:pt x="13756" y="18147"/>
                  </a:moveTo>
                  <a:cubicBezTo>
                    <a:pt x="13756" y="17934"/>
                    <a:pt x="13530" y="17761"/>
                    <a:pt x="13251" y="17761"/>
                  </a:cubicBezTo>
                  <a:lnTo>
                    <a:pt x="8063" y="17761"/>
                  </a:lnTo>
                  <a:cubicBezTo>
                    <a:pt x="7783" y="17761"/>
                    <a:pt x="7557" y="17934"/>
                    <a:pt x="7557" y="18147"/>
                  </a:cubicBezTo>
                  <a:lnTo>
                    <a:pt x="7557" y="18147"/>
                  </a:lnTo>
                  <a:cubicBezTo>
                    <a:pt x="7557" y="18361"/>
                    <a:pt x="7783" y="18535"/>
                    <a:pt x="8063" y="18535"/>
                  </a:cubicBezTo>
                  <a:lnTo>
                    <a:pt x="13251" y="18535"/>
                  </a:lnTo>
                  <a:cubicBezTo>
                    <a:pt x="13530" y="18535"/>
                    <a:pt x="13756" y="18361"/>
                    <a:pt x="13756" y="18147"/>
                  </a:cubicBezTo>
                  <a:cubicBezTo>
                    <a:pt x="13756" y="18147"/>
                    <a:pt x="13756" y="18147"/>
                    <a:pt x="13756" y="18147"/>
                  </a:cubicBezTo>
                  <a:close/>
                  <a:moveTo>
                    <a:pt x="8400" y="19874"/>
                  </a:moveTo>
                  <a:lnTo>
                    <a:pt x="12913" y="19874"/>
                  </a:lnTo>
                  <a:cubicBezTo>
                    <a:pt x="12913" y="20827"/>
                    <a:pt x="11903" y="21600"/>
                    <a:pt x="10657" y="21600"/>
                  </a:cubicBezTo>
                  <a:cubicBezTo>
                    <a:pt x="9411" y="21600"/>
                    <a:pt x="8400" y="20827"/>
                    <a:pt x="8400" y="1987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7" name="Shape 34218">
              <a:extLst>
                <a:ext uri="{FF2B5EF4-FFF2-40B4-BE49-F238E27FC236}">
                  <a16:creationId xmlns:a16="http://schemas.microsoft.com/office/drawing/2014/main" id="{1E867A2D-97B4-44C2-A923-712C3AB9921A}"/>
                </a:ext>
              </a:extLst>
            </p:cNvPr>
            <p:cNvSpPr/>
            <p:nvPr/>
          </p:nvSpPr>
          <p:spPr>
            <a:xfrm>
              <a:off x="11932702" y="12638103"/>
              <a:ext cx="408708" cy="30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5" y="8532"/>
                  </a:moveTo>
                  <a:lnTo>
                    <a:pt x="17837" y="8637"/>
                  </a:lnTo>
                  <a:lnTo>
                    <a:pt x="17837" y="12781"/>
                  </a:lnTo>
                  <a:cubicBezTo>
                    <a:pt x="17837" y="13798"/>
                    <a:pt x="17539" y="14723"/>
                    <a:pt x="17049" y="15392"/>
                  </a:cubicBezTo>
                  <a:cubicBezTo>
                    <a:pt x="16550" y="16075"/>
                    <a:pt x="15855" y="16492"/>
                    <a:pt x="15079" y="16478"/>
                  </a:cubicBezTo>
                  <a:lnTo>
                    <a:pt x="9158" y="16478"/>
                  </a:lnTo>
                  <a:lnTo>
                    <a:pt x="9158" y="17810"/>
                  </a:lnTo>
                  <a:cubicBezTo>
                    <a:pt x="9158" y="18368"/>
                    <a:pt x="9328" y="18874"/>
                    <a:pt x="9602" y="19240"/>
                  </a:cubicBezTo>
                  <a:cubicBezTo>
                    <a:pt x="9876" y="19606"/>
                    <a:pt x="10255" y="19832"/>
                    <a:pt x="10673" y="19832"/>
                  </a:cubicBezTo>
                  <a:lnTo>
                    <a:pt x="16728" y="19832"/>
                  </a:lnTo>
                  <a:lnTo>
                    <a:pt x="19181" y="21600"/>
                  </a:lnTo>
                  <a:lnTo>
                    <a:pt x="19181" y="19832"/>
                  </a:lnTo>
                  <a:lnTo>
                    <a:pt x="20085" y="19832"/>
                  </a:lnTo>
                  <a:cubicBezTo>
                    <a:pt x="20503" y="19832"/>
                    <a:pt x="20882" y="19606"/>
                    <a:pt x="21156" y="19240"/>
                  </a:cubicBezTo>
                  <a:cubicBezTo>
                    <a:pt x="21430" y="18874"/>
                    <a:pt x="21600" y="18368"/>
                    <a:pt x="21600" y="17810"/>
                  </a:cubicBezTo>
                  <a:lnTo>
                    <a:pt x="21600" y="10554"/>
                  </a:lnTo>
                  <a:cubicBezTo>
                    <a:pt x="21600" y="9996"/>
                    <a:pt x="21430" y="9490"/>
                    <a:pt x="21156" y="9125"/>
                  </a:cubicBezTo>
                  <a:cubicBezTo>
                    <a:pt x="20882" y="8759"/>
                    <a:pt x="20503" y="8532"/>
                    <a:pt x="20085" y="8532"/>
                  </a:cubicBezTo>
                  <a:close/>
                  <a:moveTo>
                    <a:pt x="6912" y="15450"/>
                  </a:moveTo>
                  <a:lnTo>
                    <a:pt x="6689" y="15450"/>
                  </a:lnTo>
                  <a:lnTo>
                    <a:pt x="2592" y="18372"/>
                  </a:lnTo>
                  <a:lnTo>
                    <a:pt x="2592" y="15450"/>
                  </a:lnTo>
                  <a:lnTo>
                    <a:pt x="2074" y="15450"/>
                  </a:lnTo>
                  <a:cubicBezTo>
                    <a:pt x="1501" y="15450"/>
                    <a:pt x="983" y="15141"/>
                    <a:pt x="607" y="14640"/>
                  </a:cubicBezTo>
                  <a:cubicBezTo>
                    <a:pt x="232" y="14139"/>
                    <a:pt x="0" y="13447"/>
                    <a:pt x="0" y="12683"/>
                  </a:cubicBezTo>
                  <a:lnTo>
                    <a:pt x="0" y="2767"/>
                  </a:lnTo>
                  <a:cubicBezTo>
                    <a:pt x="0" y="2003"/>
                    <a:pt x="232" y="1311"/>
                    <a:pt x="607" y="811"/>
                  </a:cubicBezTo>
                  <a:cubicBezTo>
                    <a:pt x="983" y="310"/>
                    <a:pt x="1501" y="0"/>
                    <a:pt x="2074" y="0"/>
                  </a:cubicBezTo>
                  <a:lnTo>
                    <a:pt x="15034" y="0"/>
                  </a:lnTo>
                  <a:cubicBezTo>
                    <a:pt x="15606" y="0"/>
                    <a:pt x="16125" y="310"/>
                    <a:pt x="16500" y="811"/>
                  </a:cubicBezTo>
                  <a:cubicBezTo>
                    <a:pt x="16875" y="1311"/>
                    <a:pt x="17107" y="2003"/>
                    <a:pt x="17107" y="2767"/>
                  </a:cubicBezTo>
                  <a:lnTo>
                    <a:pt x="17107" y="4381"/>
                  </a:lnTo>
                  <a:lnTo>
                    <a:pt x="17107" y="8532"/>
                  </a:lnTo>
                  <a:lnTo>
                    <a:pt x="17107" y="12676"/>
                  </a:lnTo>
                  <a:cubicBezTo>
                    <a:pt x="17107" y="13441"/>
                    <a:pt x="16886" y="14134"/>
                    <a:pt x="16522" y="14637"/>
                  </a:cubicBezTo>
                  <a:cubicBezTo>
                    <a:pt x="16159" y="15139"/>
                    <a:pt x="15651" y="15450"/>
                    <a:pt x="15079" y="15450"/>
                  </a:cubicBezTo>
                  <a:lnTo>
                    <a:pt x="9158" y="15450"/>
                  </a:lnTo>
                  <a:lnTo>
                    <a:pt x="6912" y="1545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8" name="Shape 34219">
              <a:extLst>
                <a:ext uri="{FF2B5EF4-FFF2-40B4-BE49-F238E27FC236}">
                  <a16:creationId xmlns:a16="http://schemas.microsoft.com/office/drawing/2014/main" id="{13EB5014-1A93-4C0B-BCCF-5489FFD6024A}"/>
                </a:ext>
              </a:extLst>
            </p:cNvPr>
            <p:cNvSpPr/>
            <p:nvPr/>
          </p:nvSpPr>
          <p:spPr>
            <a:xfrm>
              <a:off x="11196245" y="10659511"/>
              <a:ext cx="389798" cy="479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1" y="0"/>
                  </a:moveTo>
                  <a:cubicBezTo>
                    <a:pt x="372" y="0"/>
                    <a:pt x="0" y="302"/>
                    <a:pt x="0" y="675"/>
                  </a:cubicBezTo>
                  <a:cubicBezTo>
                    <a:pt x="0" y="1048"/>
                    <a:pt x="372" y="1350"/>
                    <a:pt x="831" y="1350"/>
                  </a:cubicBezTo>
                  <a:lnTo>
                    <a:pt x="20769" y="1350"/>
                  </a:lnTo>
                  <a:cubicBezTo>
                    <a:pt x="21228" y="1350"/>
                    <a:pt x="21600" y="1048"/>
                    <a:pt x="21600" y="675"/>
                  </a:cubicBezTo>
                  <a:cubicBezTo>
                    <a:pt x="21600" y="302"/>
                    <a:pt x="21228" y="0"/>
                    <a:pt x="20769" y="0"/>
                  </a:cubicBezTo>
                  <a:lnTo>
                    <a:pt x="831" y="0"/>
                  </a:lnTo>
                  <a:close/>
                  <a:moveTo>
                    <a:pt x="831" y="2025"/>
                  </a:moveTo>
                  <a:lnTo>
                    <a:pt x="831" y="15525"/>
                  </a:lnTo>
                  <a:cubicBezTo>
                    <a:pt x="831" y="15525"/>
                    <a:pt x="20769" y="15525"/>
                    <a:pt x="20769" y="15525"/>
                  </a:cubicBezTo>
                  <a:lnTo>
                    <a:pt x="20769" y="2025"/>
                  </a:lnTo>
                  <a:lnTo>
                    <a:pt x="831" y="2025"/>
                  </a:lnTo>
                  <a:close/>
                  <a:moveTo>
                    <a:pt x="15785" y="4050"/>
                  </a:moveTo>
                  <a:lnTo>
                    <a:pt x="18277" y="4050"/>
                  </a:lnTo>
                  <a:cubicBezTo>
                    <a:pt x="18277" y="4050"/>
                    <a:pt x="18277" y="13500"/>
                    <a:pt x="18277" y="13500"/>
                  </a:cubicBezTo>
                  <a:lnTo>
                    <a:pt x="15785" y="13500"/>
                  </a:lnTo>
                  <a:lnTo>
                    <a:pt x="15785" y="4050"/>
                  </a:lnTo>
                  <a:close/>
                  <a:moveTo>
                    <a:pt x="7477" y="6750"/>
                  </a:moveTo>
                  <a:lnTo>
                    <a:pt x="9969" y="6750"/>
                  </a:lnTo>
                  <a:cubicBezTo>
                    <a:pt x="9969" y="6750"/>
                    <a:pt x="9969" y="13500"/>
                    <a:pt x="9969" y="13500"/>
                  </a:cubicBezTo>
                  <a:lnTo>
                    <a:pt x="7477" y="13500"/>
                  </a:lnTo>
                  <a:lnTo>
                    <a:pt x="7477" y="6750"/>
                  </a:lnTo>
                  <a:close/>
                  <a:moveTo>
                    <a:pt x="11631" y="8775"/>
                  </a:moveTo>
                  <a:lnTo>
                    <a:pt x="14123" y="8775"/>
                  </a:lnTo>
                  <a:cubicBezTo>
                    <a:pt x="14123" y="8775"/>
                    <a:pt x="14123" y="13500"/>
                    <a:pt x="14123" y="13500"/>
                  </a:cubicBezTo>
                  <a:lnTo>
                    <a:pt x="11631" y="13500"/>
                  </a:lnTo>
                  <a:lnTo>
                    <a:pt x="11631" y="8775"/>
                  </a:lnTo>
                  <a:close/>
                  <a:moveTo>
                    <a:pt x="3323" y="10800"/>
                  </a:moveTo>
                  <a:lnTo>
                    <a:pt x="5815" y="10800"/>
                  </a:lnTo>
                  <a:cubicBezTo>
                    <a:pt x="5815" y="10800"/>
                    <a:pt x="5815" y="13500"/>
                    <a:pt x="5815" y="13500"/>
                  </a:cubicBezTo>
                  <a:lnTo>
                    <a:pt x="3323" y="13500"/>
                  </a:lnTo>
                  <a:lnTo>
                    <a:pt x="3323" y="10800"/>
                  </a:lnTo>
                  <a:close/>
                  <a:moveTo>
                    <a:pt x="3323" y="16200"/>
                  </a:moveTo>
                  <a:lnTo>
                    <a:pt x="1662" y="21600"/>
                  </a:lnTo>
                  <a:lnTo>
                    <a:pt x="3323" y="21600"/>
                  </a:lnTo>
                  <a:lnTo>
                    <a:pt x="4985" y="16200"/>
                  </a:lnTo>
                  <a:cubicBezTo>
                    <a:pt x="4985" y="16200"/>
                    <a:pt x="3323" y="16200"/>
                    <a:pt x="3323" y="16200"/>
                  </a:cubicBezTo>
                  <a:close/>
                  <a:moveTo>
                    <a:pt x="9969" y="16200"/>
                  </a:moveTo>
                  <a:lnTo>
                    <a:pt x="9969" y="21600"/>
                  </a:lnTo>
                  <a:lnTo>
                    <a:pt x="11615" y="21600"/>
                  </a:lnTo>
                  <a:cubicBezTo>
                    <a:pt x="11615" y="21600"/>
                    <a:pt x="11631" y="16200"/>
                    <a:pt x="11631" y="16200"/>
                  </a:cubicBezTo>
                  <a:lnTo>
                    <a:pt x="9969" y="16200"/>
                  </a:lnTo>
                  <a:close/>
                  <a:moveTo>
                    <a:pt x="16615" y="16200"/>
                  </a:moveTo>
                  <a:lnTo>
                    <a:pt x="18277" y="21600"/>
                  </a:lnTo>
                  <a:lnTo>
                    <a:pt x="19938" y="21600"/>
                  </a:lnTo>
                  <a:cubicBezTo>
                    <a:pt x="19938" y="21600"/>
                    <a:pt x="18277" y="16200"/>
                    <a:pt x="18277" y="16200"/>
                  </a:cubicBezTo>
                  <a:lnTo>
                    <a:pt x="16615" y="162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9" name="Shape 34220">
              <a:extLst>
                <a:ext uri="{FF2B5EF4-FFF2-40B4-BE49-F238E27FC236}">
                  <a16:creationId xmlns:a16="http://schemas.microsoft.com/office/drawing/2014/main" id="{B36D42B7-19D8-46D3-BBF6-5D9B222DDACE}"/>
                </a:ext>
              </a:extLst>
            </p:cNvPr>
            <p:cNvSpPr/>
            <p:nvPr/>
          </p:nvSpPr>
          <p:spPr>
            <a:xfrm>
              <a:off x="12966575" y="6806559"/>
              <a:ext cx="589416" cy="778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extrusionOk="0">
                  <a:moveTo>
                    <a:pt x="16784" y="1264"/>
                  </a:moveTo>
                  <a:cubicBezTo>
                    <a:pt x="16363" y="1078"/>
                    <a:pt x="15824" y="1189"/>
                    <a:pt x="15581" y="1511"/>
                  </a:cubicBezTo>
                  <a:lnTo>
                    <a:pt x="14280" y="3236"/>
                  </a:lnTo>
                  <a:cubicBezTo>
                    <a:pt x="14867" y="3417"/>
                    <a:pt x="15381" y="3636"/>
                    <a:pt x="15831" y="3874"/>
                  </a:cubicBezTo>
                  <a:lnTo>
                    <a:pt x="17106" y="2185"/>
                  </a:lnTo>
                  <a:cubicBezTo>
                    <a:pt x="17349" y="1863"/>
                    <a:pt x="17205" y="1451"/>
                    <a:pt x="16784" y="1264"/>
                  </a:cubicBezTo>
                  <a:close/>
                  <a:moveTo>
                    <a:pt x="21233" y="4689"/>
                  </a:moveTo>
                  <a:cubicBezTo>
                    <a:pt x="20988" y="4366"/>
                    <a:pt x="20450" y="4256"/>
                    <a:pt x="20028" y="4442"/>
                  </a:cubicBezTo>
                  <a:lnTo>
                    <a:pt x="17841" y="5408"/>
                  </a:lnTo>
                  <a:cubicBezTo>
                    <a:pt x="18203" y="5799"/>
                    <a:pt x="18487" y="6197"/>
                    <a:pt x="18711" y="6581"/>
                  </a:cubicBezTo>
                  <a:lnTo>
                    <a:pt x="20909" y="5610"/>
                  </a:lnTo>
                  <a:cubicBezTo>
                    <a:pt x="21331" y="5423"/>
                    <a:pt x="21475" y="5012"/>
                    <a:pt x="21233" y="4689"/>
                  </a:cubicBezTo>
                  <a:close/>
                  <a:moveTo>
                    <a:pt x="1322" y="4393"/>
                  </a:moveTo>
                  <a:cubicBezTo>
                    <a:pt x="900" y="4207"/>
                    <a:pt x="362" y="4317"/>
                    <a:pt x="118" y="4640"/>
                  </a:cubicBezTo>
                  <a:cubicBezTo>
                    <a:pt x="-125" y="4963"/>
                    <a:pt x="19" y="5375"/>
                    <a:pt x="441" y="5561"/>
                  </a:cubicBezTo>
                  <a:lnTo>
                    <a:pt x="2633" y="6530"/>
                  </a:lnTo>
                  <a:cubicBezTo>
                    <a:pt x="2861" y="6146"/>
                    <a:pt x="3149" y="5751"/>
                    <a:pt x="3514" y="5362"/>
                  </a:cubicBezTo>
                  <a:cubicBezTo>
                    <a:pt x="3514" y="5362"/>
                    <a:pt x="1322" y="4393"/>
                    <a:pt x="1322" y="4393"/>
                  </a:cubicBezTo>
                  <a:close/>
                  <a:moveTo>
                    <a:pt x="5797" y="1483"/>
                  </a:moveTo>
                  <a:cubicBezTo>
                    <a:pt x="5553" y="1160"/>
                    <a:pt x="5015" y="1050"/>
                    <a:pt x="4593" y="1236"/>
                  </a:cubicBezTo>
                  <a:cubicBezTo>
                    <a:pt x="4173" y="1422"/>
                    <a:pt x="4029" y="1834"/>
                    <a:pt x="4272" y="2157"/>
                  </a:cubicBezTo>
                  <a:lnTo>
                    <a:pt x="5544" y="3843"/>
                  </a:lnTo>
                  <a:cubicBezTo>
                    <a:pt x="5997" y="3607"/>
                    <a:pt x="6514" y="3392"/>
                    <a:pt x="7103" y="3215"/>
                  </a:cubicBezTo>
                  <a:cubicBezTo>
                    <a:pt x="7103" y="3215"/>
                    <a:pt x="5797" y="1483"/>
                    <a:pt x="5797" y="1483"/>
                  </a:cubicBezTo>
                  <a:close/>
                  <a:moveTo>
                    <a:pt x="10693" y="0"/>
                  </a:moveTo>
                  <a:cubicBezTo>
                    <a:pt x="10208" y="0"/>
                    <a:pt x="9813" y="302"/>
                    <a:pt x="9813" y="674"/>
                  </a:cubicBezTo>
                  <a:lnTo>
                    <a:pt x="9813" y="2753"/>
                  </a:lnTo>
                  <a:cubicBezTo>
                    <a:pt x="10026" y="2740"/>
                    <a:pt x="11348" y="2744"/>
                    <a:pt x="11574" y="2758"/>
                  </a:cubicBezTo>
                  <a:lnTo>
                    <a:pt x="11574" y="674"/>
                  </a:lnTo>
                  <a:cubicBezTo>
                    <a:pt x="11574" y="302"/>
                    <a:pt x="11180" y="0"/>
                    <a:pt x="10693" y="0"/>
                  </a:cubicBezTo>
                  <a:close/>
                  <a:moveTo>
                    <a:pt x="18428" y="9068"/>
                  </a:moveTo>
                  <a:cubicBezTo>
                    <a:pt x="18228" y="7091"/>
                    <a:pt x="16423" y="3572"/>
                    <a:pt x="10662" y="3572"/>
                  </a:cubicBezTo>
                  <a:cubicBezTo>
                    <a:pt x="10661" y="3572"/>
                    <a:pt x="10660" y="3572"/>
                    <a:pt x="10659" y="3572"/>
                  </a:cubicBezTo>
                  <a:cubicBezTo>
                    <a:pt x="10658" y="3572"/>
                    <a:pt x="10658" y="3572"/>
                    <a:pt x="10657" y="3572"/>
                  </a:cubicBezTo>
                  <a:cubicBezTo>
                    <a:pt x="10656" y="3572"/>
                    <a:pt x="10655" y="3572"/>
                    <a:pt x="10655" y="3572"/>
                  </a:cubicBezTo>
                  <a:cubicBezTo>
                    <a:pt x="10654" y="3572"/>
                    <a:pt x="10653" y="3572"/>
                    <a:pt x="10652" y="3572"/>
                  </a:cubicBezTo>
                  <a:cubicBezTo>
                    <a:pt x="4890" y="3572"/>
                    <a:pt x="3086" y="7091"/>
                    <a:pt x="2886" y="9068"/>
                  </a:cubicBezTo>
                  <a:cubicBezTo>
                    <a:pt x="2715" y="10852"/>
                    <a:pt x="4327" y="12514"/>
                    <a:pt x="4510" y="12775"/>
                  </a:cubicBezTo>
                  <a:cubicBezTo>
                    <a:pt x="4810" y="13201"/>
                    <a:pt x="6695" y="14825"/>
                    <a:pt x="6762" y="15807"/>
                  </a:cubicBezTo>
                  <a:cubicBezTo>
                    <a:pt x="6855" y="17159"/>
                    <a:pt x="7070" y="17195"/>
                    <a:pt x="7930" y="17355"/>
                  </a:cubicBezTo>
                  <a:cubicBezTo>
                    <a:pt x="8807" y="17519"/>
                    <a:pt x="12507" y="17519"/>
                    <a:pt x="13383" y="17355"/>
                  </a:cubicBezTo>
                  <a:cubicBezTo>
                    <a:pt x="14243" y="17195"/>
                    <a:pt x="14459" y="17159"/>
                    <a:pt x="14552" y="15807"/>
                  </a:cubicBezTo>
                  <a:cubicBezTo>
                    <a:pt x="14619" y="14825"/>
                    <a:pt x="16504" y="13201"/>
                    <a:pt x="16803" y="12775"/>
                  </a:cubicBezTo>
                  <a:cubicBezTo>
                    <a:pt x="16987" y="12514"/>
                    <a:pt x="18599" y="10852"/>
                    <a:pt x="18428" y="9068"/>
                  </a:cubicBezTo>
                  <a:close/>
                  <a:moveTo>
                    <a:pt x="13756" y="19204"/>
                  </a:moveTo>
                  <a:cubicBezTo>
                    <a:pt x="13756" y="18991"/>
                    <a:pt x="13530" y="18817"/>
                    <a:pt x="13251" y="18817"/>
                  </a:cubicBezTo>
                  <a:lnTo>
                    <a:pt x="8063" y="18817"/>
                  </a:lnTo>
                  <a:cubicBezTo>
                    <a:pt x="7783" y="18817"/>
                    <a:pt x="7557" y="18991"/>
                    <a:pt x="7557" y="19204"/>
                  </a:cubicBezTo>
                  <a:lnTo>
                    <a:pt x="7557" y="19204"/>
                  </a:lnTo>
                  <a:cubicBezTo>
                    <a:pt x="7557" y="19418"/>
                    <a:pt x="7783" y="19591"/>
                    <a:pt x="8063" y="19591"/>
                  </a:cubicBezTo>
                  <a:lnTo>
                    <a:pt x="13251" y="19591"/>
                  </a:lnTo>
                  <a:cubicBezTo>
                    <a:pt x="13530" y="19591"/>
                    <a:pt x="13756" y="19418"/>
                    <a:pt x="13756" y="19204"/>
                  </a:cubicBezTo>
                  <a:cubicBezTo>
                    <a:pt x="13756" y="19204"/>
                    <a:pt x="13756" y="19204"/>
                    <a:pt x="13756" y="19204"/>
                  </a:cubicBezTo>
                  <a:close/>
                  <a:moveTo>
                    <a:pt x="13756" y="18147"/>
                  </a:moveTo>
                  <a:cubicBezTo>
                    <a:pt x="13756" y="17934"/>
                    <a:pt x="13530" y="17761"/>
                    <a:pt x="13251" y="17761"/>
                  </a:cubicBezTo>
                  <a:lnTo>
                    <a:pt x="8063" y="17761"/>
                  </a:lnTo>
                  <a:cubicBezTo>
                    <a:pt x="7783" y="17761"/>
                    <a:pt x="7557" y="17934"/>
                    <a:pt x="7557" y="18147"/>
                  </a:cubicBezTo>
                  <a:lnTo>
                    <a:pt x="7557" y="18147"/>
                  </a:lnTo>
                  <a:cubicBezTo>
                    <a:pt x="7557" y="18361"/>
                    <a:pt x="7783" y="18535"/>
                    <a:pt x="8063" y="18535"/>
                  </a:cubicBezTo>
                  <a:lnTo>
                    <a:pt x="13251" y="18535"/>
                  </a:lnTo>
                  <a:cubicBezTo>
                    <a:pt x="13530" y="18535"/>
                    <a:pt x="13756" y="18361"/>
                    <a:pt x="13756" y="18147"/>
                  </a:cubicBezTo>
                  <a:cubicBezTo>
                    <a:pt x="13756" y="18147"/>
                    <a:pt x="13756" y="18147"/>
                    <a:pt x="13756" y="18147"/>
                  </a:cubicBezTo>
                  <a:close/>
                  <a:moveTo>
                    <a:pt x="8400" y="19874"/>
                  </a:moveTo>
                  <a:lnTo>
                    <a:pt x="12913" y="19874"/>
                  </a:lnTo>
                  <a:cubicBezTo>
                    <a:pt x="12913" y="20827"/>
                    <a:pt x="11903" y="21600"/>
                    <a:pt x="10657" y="21600"/>
                  </a:cubicBezTo>
                  <a:cubicBezTo>
                    <a:pt x="9411" y="21600"/>
                    <a:pt x="8400" y="20827"/>
                    <a:pt x="8400" y="1987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0" name="Shape 34221">
              <a:extLst>
                <a:ext uri="{FF2B5EF4-FFF2-40B4-BE49-F238E27FC236}">
                  <a16:creationId xmlns:a16="http://schemas.microsoft.com/office/drawing/2014/main" id="{29854637-1619-4F6C-BAB1-847E9523B9C8}"/>
                </a:ext>
              </a:extLst>
            </p:cNvPr>
            <p:cNvSpPr/>
            <p:nvPr/>
          </p:nvSpPr>
          <p:spPr>
            <a:xfrm>
              <a:off x="11922329" y="9268053"/>
              <a:ext cx="476450" cy="62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extrusionOk="0">
                  <a:moveTo>
                    <a:pt x="16784" y="1264"/>
                  </a:moveTo>
                  <a:cubicBezTo>
                    <a:pt x="16363" y="1078"/>
                    <a:pt x="15824" y="1189"/>
                    <a:pt x="15581" y="1511"/>
                  </a:cubicBezTo>
                  <a:lnTo>
                    <a:pt x="14280" y="3236"/>
                  </a:lnTo>
                  <a:cubicBezTo>
                    <a:pt x="14867" y="3417"/>
                    <a:pt x="15381" y="3636"/>
                    <a:pt x="15831" y="3874"/>
                  </a:cubicBezTo>
                  <a:lnTo>
                    <a:pt x="17106" y="2185"/>
                  </a:lnTo>
                  <a:cubicBezTo>
                    <a:pt x="17349" y="1863"/>
                    <a:pt x="17205" y="1451"/>
                    <a:pt x="16784" y="1264"/>
                  </a:cubicBezTo>
                  <a:close/>
                  <a:moveTo>
                    <a:pt x="21233" y="4689"/>
                  </a:moveTo>
                  <a:cubicBezTo>
                    <a:pt x="20988" y="4366"/>
                    <a:pt x="20450" y="4256"/>
                    <a:pt x="20028" y="4442"/>
                  </a:cubicBezTo>
                  <a:lnTo>
                    <a:pt x="17841" y="5408"/>
                  </a:lnTo>
                  <a:cubicBezTo>
                    <a:pt x="18203" y="5799"/>
                    <a:pt x="18487" y="6197"/>
                    <a:pt x="18711" y="6581"/>
                  </a:cubicBezTo>
                  <a:lnTo>
                    <a:pt x="20909" y="5610"/>
                  </a:lnTo>
                  <a:cubicBezTo>
                    <a:pt x="21331" y="5423"/>
                    <a:pt x="21475" y="5012"/>
                    <a:pt x="21233" y="4689"/>
                  </a:cubicBezTo>
                  <a:close/>
                  <a:moveTo>
                    <a:pt x="1322" y="4393"/>
                  </a:moveTo>
                  <a:cubicBezTo>
                    <a:pt x="900" y="4207"/>
                    <a:pt x="362" y="4317"/>
                    <a:pt x="118" y="4640"/>
                  </a:cubicBezTo>
                  <a:cubicBezTo>
                    <a:pt x="-125" y="4963"/>
                    <a:pt x="19" y="5375"/>
                    <a:pt x="441" y="5561"/>
                  </a:cubicBezTo>
                  <a:lnTo>
                    <a:pt x="2633" y="6530"/>
                  </a:lnTo>
                  <a:cubicBezTo>
                    <a:pt x="2861" y="6146"/>
                    <a:pt x="3149" y="5751"/>
                    <a:pt x="3514" y="5362"/>
                  </a:cubicBezTo>
                  <a:cubicBezTo>
                    <a:pt x="3514" y="5362"/>
                    <a:pt x="1322" y="4393"/>
                    <a:pt x="1322" y="4393"/>
                  </a:cubicBezTo>
                  <a:close/>
                  <a:moveTo>
                    <a:pt x="5797" y="1483"/>
                  </a:moveTo>
                  <a:cubicBezTo>
                    <a:pt x="5553" y="1160"/>
                    <a:pt x="5015" y="1050"/>
                    <a:pt x="4593" y="1236"/>
                  </a:cubicBezTo>
                  <a:cubicBezTo>
                    <a:pt x="4173" y="1422"/>
                    <a:pt x="4029" y="1834"/>
                    <a:pt x="4272" y="2157"/>
                  </a:cubicBezTo>
                  <a:lnTo>
                    <a:pt x="5544" y="3843"/>
                  </a:lnTo>
                  <a:cubicBezTo>
                    <a:pt x="5997" y="3607"/>
                    <a:pt x="6514" y="3392"/>
                    <a:pt x="7103" y="3215"/>
                  </a:cubicBezTo>
                  <a:cubicBezTo>
                    <a:pt x="7103" y="3215"/>
                    <a:pt x="5797" y="1483"/>
                    <a:pt x="5797" y="1483"/>
                  </a:cubicBezTo>
                  <a:close/>
                  <a:moveTo>
                    <a:pt x="10693" y="0"/>
                  </a:moveTo>
                  <a:cubicBezTo>
                    <a:pt x="10208" y="0"/>
                    <a:pt x="9813" y="302"/>
                    <a:pt x="9813" y="674"/>
                  </a:cubicBezTo>
                  <a:lnTo>
                    <a:pt x="9813" y="2753"/>
                  </a:lnTo>
                  <a:cubicBezTo>
                    <a:pt x="10026" y="2740"/>
                    <a:pt x="11348" y="2744"/>
                    <a:pt x="11574" y="2758"/>
                  </a:cubicBezTo>
                  <a:lnTo>
                    <a:pt x="11574" y="674"/>
                  </a:lnTo>
                  <a:cubicBezTo>
                    <a:pt x="11574" y="302"/>
                    <a:pt x="11180" y="0"/>
                    <a:pt x="10693" y="0"/>
                  </a:cubicBezTo>
                  <a:close/>
                  <a:moveTo>
                    <a:pt x="18428" y="9068"/>
                  </a:moveTo>
                  <a:cubicBezTo>
                    <a:pt x="18228" y="7091"/>
                    <a:pt x="16423" y="3572"/>
                    <a:pt x="10662" y="3572"/>
                  </a:cubicBezTo>
                  <a:cubicBezTo>
                    <a:pt x="10661" y="3572"/>
                    <a:pt x="10660" y="3572"/>
                    <a:pt x="10659" y="3572"/>
                  </a:cubicBezTo>
                  <a:cubicBezTo>
                    <a:pt x="10658" y="3572"/>
                    <a:pt x="10658" y="3572"/>
                    <a:pt x="10657" y="3572"/>
                  </a:cubicBezTo>
                  <a:cubicBezTo>
                    <a:pt x="10656" y="3572"/>
                    <a:pt x="10655" y="3572"/>
                    <a:pt x="10655" y="3572"/>
                  </a:cubicBezTo>
                  <a:cubicBezTo>
                    <a:pt x="10654" y="3572"/>
                    <a:pt x="10653" y="3572"/>
                    <a:pt x="10652" y="3572"/>
                  </a:cubicBezTo>
                  <a:cubicBezTo>
                    <a:pt x="4890" y="3572"/>
                    <a:pt x="3086" y="7091"/>
                    <a:pt x="2886" y="9068"/>
                  </a:cubicBezTo>
                  <a:cubicBezTo>
                    <a:pt x="2715" y="10852"/>
                    <a:pt x="4327" y="12514"/>
                    <a:pt x="4510" y="12775"/>
                  </a:cubicBezTo>
                  <a:cubicBezTo>
                    <a:pt x="4810" y="13201"/>
                    <a:pt x="6695" y="14825"/>
                    <a:pt x="6762" y="15807"/>
                  </a:cubicBezTo>
                  <a:cubicBezTo>
                    <a:pt x="6855" y="17159"/>
                    <a:pt x="7070" y="17195"/>
                    <a:pt x="7930" y="17355"/>
                  </a:cubicBezTo>
                  <a:cubicBezTo>
                    <a:pt x="8807" y="17519"/>
                    <a:pt x="12507" y="17519"/>
                    <a:pt x="13383" y="17355"/>
                  </a:cubicBezTo>
                  <a:cubicBezTo>
                    <a:pt x="14243" y="17195"/>
                    <a:pt x="14459" y="17159"/>
                    <a:pt x="14552" y="15807"/>
                  </a:cubicBezTo>
                  <a:cubicBezTo>
                    <a:pt x="14619" y="14825"/>
                    <a:pt x="16504" y="13201"/>
                    <a:pt x="16803" y="12775"/>
                  </a:cubicBezTo>
                  <a:cubicBezTo>
                    <a:pt x="16987" y="12514"/>
                    <a:pt x="18599" y="10852"/>
                    <a:pt x="18428" y="9068"/>
                  </a:cubicBezTo>
                  <a:close/>
                  <a:moveTo>
                    <a:pt x="13756" y="19204"/>
                  </a:moveTo>
                  <a:cubicBezTo>
                    <a:pt x="13756" y="18991"/>
                    <a:pt x="13530" y="18817"/>
                    <a:pt x="13251" y="18817"/>
                  </a:cubicBezTo>
                  <a:lnTo>
                    <a:pt x="8063" y="18817"/>
                  </a:lnTo>
                  <a:cubicBezTo>
                    <a:pt x="7783" y="18817"/>
                    <a:pt x="7557" y="18991"/>
                    <a:pt x="7557" y="19204"/>
                  </a:cubicBezTo>
                  <a:lnTo>
                    <a:pt x="7557" y="19204"/>
                  </a:lnTo>
                  <a:cubicBezTo>
                    <a:pt x="7557" y="19418"/>
                    <a:pt x="7783" y="19591"/>
                    <a:pt x="8063" y="19591"/>
                  </a:cubicBezTo>
                  <a:lnTo>
                    <a:pt x="13251" y="19591"/>
                  </a:lnTo>
                  <a:cubicBezTo>
                    <a:pt x="13530" y="19591"/>
                    <a:pt x="13756" y="19418"/>
                    <a:pt x="13756" y="19204"/>
                  </a:cubicBezTo>
                  <a:cubicBezTo>
                    <a:pt x="13756" y="19204"/>
                    <a:pt x="13756" y="19204"/>
                    <a:pt x="13756" y="19204"/>
                  </a:cubicBezTo>
                  <a:close/>
                  <a:moveTo>
                    <a:pt x="13756" y="18147"/>
                  </a:moveTo>
                  <a:cubicBezTo>
                    <a:pt x="13756" y="17934"/>
                    <a:pt x="13530" y="17761"/>
                    <a:pt x="13251" y="17761"/>
                  </a:cubicBezTo>
                  <a:lnTo>
                    <a:pt x="8063" y="17761"/>
                  </a:lnTo>
                  <a:cubicBezTo>
                    <a:pt x="7783" y="17761"/>
                    <a:pt x="7557" y="17934"/>
                    <a:pt x="7557" y="18147"/>
                  </a:cubicBezTo>
                  <a:lnTo>
                    <a:pt x="7557" y="18147"/>
                  </a:lnTo>
                  <a:cubicBezTo>
                    <a:pt x="7557" y="18361"/>
                    <a:pt x="7783" y="18535"/>
                    <a:pt x="8063" y="18535"/>
                  </a:cubicBezTo>
                  <a:lnTo>
                    <a:pt x="13251" y="18535"/>
                  </a:lnTo>
                  <a:cubicBezTo>
                    <a:pt x="13530" y="18535"/>
                    <a:pt x="13756" y="18361"/>
                    <a:pt x="13756" y="18147"/>
                  </a:cubicBezTo>
                  <a:cubicBezTo>
                    <a:pt x="13756" y="18147"/>
                    <a:pt x="13756" y="18147"/>
                    <a:pt x="13756" y="18147"/>
                  </a:cubicBezTo>
                  <a:close/>
                  <a:moveTo>
                    <a:pt x="8400" y="19874"/>
                  </a:moveTo>
                  <a:lnTo>
                    <a:pt x="12913" y="19874"/>
                  </a:lnTo>
                  <a:cubicBezTo>
                    <a:pt x="12913" y="20827"/>
                    <a:pt x="11903" y="21600"/>
                    <a:pt x="10657" y="21600"/>
                  </a:cubicBezTo>
                  <a:cubicBezTo>
                    <a:pt x="9411" y="21600"/>
                    <a:pt x="8400" y="20827"/>
                    <a:pt x="8400" y="1987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1" name="Shape 34222">
              <a:extLst>
                <a:ext uri="{FF2B5EF4-FFF2-40B4-BE49-F238E27FC236}">
                  <a16:creationId xmlns:a16="http://schemas.microsoft.com/office/drawing/2014/main" id="{10461E61-D5C1-4666-AB3A-F8AB04D9C3F7}"/>
                </a:ext>
              </a:extLst>
            </p:cNvPr>
            <p:cNvSpPr/>
            <p:nvPr/>
          </p:nvSpPr>
          <p:spPr>
            <a:xfrm>
              <a:off x="11993787" y="10946019"/>
              <a:ext cx="447534" cy="447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317" extrusionOk="0">
                  <a:moveTo>
                    <a:pt x="7792" y="27"/>
                  </a:moveTo>
                  <a:cubicBezTo>
                    <a:pt x="7372" y="141"/>
                    <a:pt x="7122" y="573"/>
                    <a:pt x="7234" y="993"/>
                  </a:cubicBezTo>
                  <a:lnTo>
                    <a:pt x="7836" y="3244"/>
                  </a:lnTo>
                  <a:cubicBezTo>
                    <a:pt x="8357" y="3022"/>
                    <a:pt x="8864" y="2878"/>
                    <a:pt x="9346" y="2789"/>
                  </a:cubicBezTo>
                  <a:lnTo>
                    <a:pt x="8758" y="585"/>
                  </a:lnTo>
                  <a:cubicBezTo>
                    <a:pt x="8645" y="164"/>
                    <a:pt x="8213" y="-85"/>
                    <a:pt x="7792" y="27"/>
                  </a:cubicBezTo>
                  <a:close/>
                  <a:moveTo>
                    <a:pt x="13442" y="41"/>
                  </a:moveTo>
                  <a:cubicBezTo>
                    <a:pt x="13020" y="-71"/>
                    <a:pt x="12588" y="179"/>
                    <a:pt x="12475" y="600"/>
                  </a:cubicBezTo>
                  <a:lnTo>
                    <a:pt x="11888" y="2784"/>
                  </a:lnTo>
                  <a:cubicBezTo>
                    <a:pt x="12441" y="2878"/>
                    <a:pt x="12949" y="3027"/>
                    <a:pt x="13408" y="3203"/>
                  </a:cubicBezTo>
                  <a:lnTo>
                    <a:pt x="13998" y="1007"/>
                  </a:lnTo>
                  <a:cubicBezTo>
                    <a:pt x="14110" y="585"/>
                    <a:pt x="13862" y="154"/>
                    <a:pt x="13442" y="41"/>
                  </a:cubicBezTo>
                  <a:close/>
                  <a:moveTo>
                    <a:pt x="585" y="12411"/>
                  </a:moveTo>
                  <a:cubicBezTo>
                    <a:pt x="164" y="12524"/>
                    <a:pt x="-86" y="12956"/>
                    <a:pt x="27" y="13377"/>
                  </a:cubicBezTo>
                  <a:cubicBezTo>
                    <a:pt x="139" y="13798"/>
                    <a:pt x="571" y="14047"/>
                    <a:pt x="992" y="13934"/>
                  </a:cubicBezTo>
                  <a:lnTo>
                    <a:pt x="3181" y="13347"/>
                  </a:lnTo>
                  <a:cubicBezTo>
                    <a:pt x="3009" y="12885"/>
                    <a:pt x="2865" y="12376"/>
                    <a:pt x="2775" y="11823"/>
                  </a:cubicBezTo>
                  <a:cubicBezTo>
                    <a:pt x="2775" y="11823"/>
                    <a:pt x="585" y="12411"/>
                    <a:pt x="585" y="12411"/>
                  </a:cubicBezTo>
                  <a:close/>
                  <a:moveTo>
                    <a:pt x="1013" y="7169"/>
                  </a:moveTo>
                  <a:cubicBezTo>
                    <a:pt x="592" y="7056"/>
                    <a:pt x="160" y="7306"/>
                    <a:pt x="47" y="7727"/>
                  </a:cubicBezTo>
                  <a:cubicBezTo>
                    <a:pt x="-66" y="8148"/>
                    <a:pt x="184" y="8580"/>
                    <a:pt x="604" y="8692"/>
                  </a:cubicBezTo>
                  <a:lnTo>
                    <a:pt x="2805" y="9281"/>
                  </a:lnTo>
                  <a:cubicBezTo>
                    <a:pt x="2896" y="8799"/>
                    <a:pt x="3046" y="8293"/>
                    <a:pt x="3273" y="7773"/>
                  </a:cubicBezTo>
                  <a:cubicBezTo>
                    <a:pt x="3273" y="7773"/>
                    <a:pt x="1013" y="7169"/>
                    <a:pt x="1013" y="7169"/>
                  </a:cubicBezTo>
                  <a:close/>
                  <a:moveTo>
                    <a:pt x="2889" y="2841"/>
                  </a:moveTo>
                  <a:cubicBezTo>
                    <a:pt x="2581" y="3148"/>
                    <a:pt x="2580" y="3648"/>
                    <a:pt x="2888" y="3956"/>
                  </a:cubicBezTo>
                  <a:lnTo>
                    <a:pt x="4607" y="5675"/>
                  </a:lnTo>
                  <a:cubicBezTo>
                    <a:pt x="4732" y="5529"/>
                    <a:pt x="5572" y="4695"/>
                    <a:pt x="5727" y="4563"/>
                  </a:cubicBezTo>
                  <a:lnTo>
                    <a:pt x="4004" y="2840"/>
                  </a:lnTo>
                  <a:cubicBezTo>
                    <a:pt x="3696" y="2532"/>
                    <a:pt x="3197" y="2533"/>
                    <a:pt x="2889" y="2841"/>
                  </a:cubicBezTo>
                  <a:close/>
                  <a:moveTo>
                    <a:pt x="15285" y="5439"/>
                  </a:moveTo>
                  <a:cubicBezTo>
                    <a:pt x="13524" y="3930"/>
                    <a:pt x="9472" y="2164"/>
                    <a:pt x="5822" y="5814"/>
                  </a:cubicBezTo>
                  <a:cubicBezTo>
                    <a:pt x="5821" y="5815"/>
                    <a:pt x="5821" y="5815"/>
                    <a:pt x="5821" y="5816"/>
                  </a:cubicBezTo>
                  <a:cubicBezTo>
                    <a:pt x="5820" y="5816"/>
                    <a:pt x="5819" y="5817"/>
                    <a:pt x="5819" y="5817"/>
                  </a:cubicBezTo>
                  <a:cubicBezTo>
                    <a:pt x="5819" y="5818"/>
                    <a:pt x="5818" y="5818"/>
                    <a:pt x="5818" y="5819"/>
                  </a:cubicBezTo>
                  <a:cubicBezTo>
                    <a:pt x="5817" y="5819"/>
                    <a:pt x="5817" y="5820"/>
                    <a:pt x="5816" y="5820"/>
                  </a:cubicBezTo>
                  <a:cubicBezTo>
                    <a:pt x="2166" y="9471"/>
                    <a:pt x="3932" y="13524"/>
                    <a:pt x="5440" y="15285"/>
                  </a:cubicBezTo>
                  <a:cubicBezTo>
                    <a:pt x="6807" y="16868"/>
                    <a:pt x="9202" y="17222"/>
                    <a:pt x="9535" y="17322"/>
                  </a:cubicBezTo>
                  <a:cubicBezTo>
                    <a:pt x="10076" y="17484"/>
                    <a:pt x="12612" y="17632"/>
                    <a:pt x="13467" y="18402"/>
                  </a:cubicBezTo>
                  <a:cubicBezTo>
                    <a:pt x="14644" y="19461"/>
                    <a:pt x="14810" y="19354"/>
                    <a:pt x="15487" y="18942"/>
                  </a:cubicBezTo>
                  <a:cubicBezTo>
                    <a:pt x="16178" y="18522"/>
                    <a:pt x="18522" y="16178"/>
                    <a:pt x="18942" y="15487"/>
                  </a:cubicBezTo>
                  <a:cubicBezTo>
                    <a:pt x="19354" y="14810"/>
                    <a:pt x="19461" y="14644"/>
                    <a:pt x="18401" y="13467"/>
                  </a:cubicBezTo>
                  <a:cubicBezTo>
                    <a:pt x="17632" y="12612"/>
                    <a:pt x="17484" y="10075"/>
                    <a:pt x="17321" y="9534"/>
                  </a:cubicBezTo>
                  <a:cubicBezTo>
                    <a:pt x="17222" y="9201"/>
                    <a:pt x="16868" y="6805"/>
                    <a:pt x="15285" y="5439"/>
                  </a:cubicBezTo>
                  <a:close/>
                  <a:moveTo>
                    <a:pt x="20706" y="16780"/>
                  </a:moveTo>
                  <a:cubicBezTo>
                    <a:pt x="20530" y="16603"/>
                    <a:pt x="20243" y="16603"/>
                    <a:pt x="20066" y="16780"/>
                  </a:cubicBezTo>
                  <a:lnTo>
                    <a:pt x="16780" y="20067"/>
                  </a:lnTo>
                  <a:cubicBezTo>
                    <a:pt x="16603" y="20244"/>
                    <a:pt x="16603" y="20531"/>
                    <a:pt x="16780" y="20707"/>
                  </a:cubicBezTo>
                  <a:lnTo>
                    <a:pt x="16780" y="20707"/>
                  </a:lnTo>
                  <a:cubicBezTo>
                    <a:pt x="16956" y="20884"/>
                    <a:pt x="17243" y="20884"/>
                    <a:pt x="17419" y="20707"/>
                  </a:cubicBezTo>
                  <a:lnTo>
                    <a:pt x="20706" y="17420"/>
                  </a:lnTo>
                  <a:cubicBezTo>
                    <a:pt x="20883" y="17243"/>
                    <a:pt x="20883" y="16956"/>
                    <a:pt x="20706" y="16780"/>
                  </a:cubicBezTo>
                  <a:cubicBezTo>
                    <a:pt x="20706" y="16780"/>
                    <a:pt x="20706" y="16780"/>
                    <a:pt x="20706" y="16780"/>
                  </a:cubicBezTo>
                  <a:close/>
                  <a:moveTo>
                    <a:pt x="19833" y="15906"/>
                  </a:moveTo>
                  <a:cubicBezTo>
                    <a:pt x="19656" y="15729"/>
                    <a:pt x="19370" y="15730"/>
                    <a:pt x="19193" y="15906"/>
                  </a:cubicBezTo>
                  <a:lnTo>
                    <a:pt x="15906" y="19194"/>
                  </a:lnTo>
                  <a:cubicBezTo>
                    <a:pt x="15729" y="19370"/>
                    <a:pt x="15729" y="19657"/>
                    <a:pt x="15906" y="19833"/>
                  </a:cubicBezTo>
                  <a:lnTo>
                    <a:pt x="15906" y="19833"/>
                  </a:lnTo>
                  <a:cubicBezTo>
                    <a:pt x="16082" y="20010"/>
                    <a:pt x="16369" y="20010"/>
                    <a:pt x="16546" y="19833"/>
                  </a:cubicBezTo>
                  <a:lnTo>
                    <a:pt x="19833" y="16546"/>
                  </a:lnTo>
                  <a:cubicBezTo>
                    <a:pt x="20009" y="16369"/>
                    <a:pt x="20009" y="16083"/>
                    <a:pt x="19833" y="15906"/>
                  </a:cubicBezTo>
                  <a:cubicBezTo>
                    <a:pt x="19833" y="15906"/>
                    <a:pt x="19833" y="15906"/>
                    <a:pt x="19833" y="15906"/>
                  </a:cubicBezTo>
                  <a:close/>
                  <a:moveTo>
                    <a:pt x="17867" y="20727"/>
                  </a:moveTo>
                  <a:lnTo>
                    <a:pt x="20726" y="17867"/>
                  </a:lnTo>
                  <a:cubicBezTo>
                    <a:pt x="21514" y="18656"/>
                    <a:pt x="21513" y="19935"/>
                    <a:pt x="20724" y="20724"/>
                  </a:cubicBezTo>
                  <a:cubicBezTo>
                    <a:pt x="19934" y="21514"/>
                    <a:pt x="18655" y="21515"/>
                    <a:pt x="17867" y="2072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2" name="Shape 34223">
              <a:extLst>
                <a:ext uri="{FF2B5EF4-FFF2-40B4-BE49-F238E27FC236}">
                  <a16:creationId xmlns:a16="http://schemas.microsoft.com/office/drawing/2014/main" id="{12D671BD-A623-4746-9947-EE69394BA875}"/>
                </a:ext>
              </a:extLst>
            </p:cNvPr>
            <p:cNvSpPr/>
            <p:nvPr/>
          </p:nvSpPr>
          <p:spPr>
            <a:xfrm>
              <a:off x="11828592" y="12064076"/>
              <a:ext cx="446404" cy="410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1" h="21254" extrusionOk="0">
                  <a:moveTo>
                    <a:pt x="14806" y="20802"/>
                  </a:moveTo>
                  <a:cubicBezTo>
                    <a:pt x="16771" y="20078"/>
                    <a:pt x="18497" y="18506"/>
                    <a:pt x="19509" y="16252"/>
                  </a:cubicBezTo>
                  <a:cubicBezTo>
                    <a:pt x="21534" y="11744"/>
                    <a:pt x="19954" y="6226"/>
                    <a:pt x="15980" y="3929"/>
                  </a:cubicBezTo>
                  <a:cubicBezTo>
                    <a:pt x="12750" y="2062"/>
                    <a:pt x="8929" y="2896"/>
                    <a:pt x="6525" y="5695"/>
                  </a:cubicBezTo>
                  <a:cubicBezTo>
                    <a:pt x="6494" y="5619"/>
                    <a:pt x="6446" y="5549"/>
                    <a:pt x="6387" y="5489"/>
                  </a:cubicBezTo>
                  <a:lnTo>
                    <a:pt x="1181" y="167"/>
                  </a:lnTo>
                  <a:cubicBezTo>
                    <a:pt x="946" y="-73"/>
                    <a:pt x="582" y="-53"/>
                    <a:pt x="370" y="214"/>
                  </a:cubicBezTo>
                  <a:lnTo>
                    <a:pt x="146" y="499"/>
                  </a:lnTo>
                  <a:cubicBezTo>
                    <a:pt x="-66" y="765"/>
                    <a:pt x="-44" y="1177"/>
                    <a:pt x="192" y="1417"/>
                  </a:cubicBezTo>
                  <a:lnTo>
                    <a:pt x="5396" y="6733"/>
                  </a:lnTo>
                  <a:cubicBezTo>
                    <a:pt x="5480" y="6818"/>
                    <a:pt x="5581" y="6859"/>
                    <a:pt x="5685" y="6879"/>
                  </a:cubicBezTo>
                  <a:cubicBezTo>
                    <a:pt x="5480" y="7214"/>
                    <a:pt x="5286" y="7560"/>
                    <a:pt x="5118" y="7933"/>
                  </a:cubicBezTo>
                  <a:cubicBezTo>
                    <a:pt x="3093" y="12441"/>
                    <a:pt x="4673" y="17959"/>
                    <a:pt x="8647" y="20256"/>
                  </a:cubicBezTo>
                  <a:cubicBezTo>
                    <a:pt x="10634" y="21405"/>
                    <a:pt x="12840" y="21527"/>
                    <a:pt x="14806" y="20802"/>
                  </a:cubicBezTo>
                  <a:close/>
                  <a:moveTo>
                    <a:pt x="14414" y="19435"/>
                  </a:moveTo>
                  <a:cubicBezTo>
                    <a:pt x="12758" y="20045"/>
                    <a:pt x="10896" y="19937"/>
                    <a:pt x="9221" y="18969"/>
                  </a:cubicBezTo>
                  <a:cubicBezTo>
                    <a:pt x="5873" y="17034"/>
                    <a:pt x="4542" y="12385"/>
                    <a:pt x="6248" y="8586"/>
                  </a:cubicBezTo>
                  <a:cubicBezTo>
                    <a:pt x="7954" y="4788"/>
                    <a:pt x="12052" y="3277"/>
                    <a:pt x="15400" y="5212"/>
                  </a:cubicBezTo>
                  <a:cubicBezTo>
                    <a:pt x="18748" y="7148"/>
                    <a:pt x="20080" y="11797"/>
                    <a:pt x="18374" y="15596"/>
                  </a:cubicBezTo>
                  <a:cubicBezTo>
                    <a:pt x="17521" y="17495"/>
                    <a:pt x="16070" y="18824"/>
                    <a:pt x="14414" y="1943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3" name="Shape 34224">
              <a:extLst>
                <a:ext uri="{FF2B5EF4-FFF2-40B4-BE49-F238E27FC236}">
                  <a16:creationId xmlns:a16="http://schemas.microsoft.com/office/drawing/2014/main" id="{7555BA44-43E0-4577-8684-77F6F8297DD4}"/>
                </a:ext>
              </a:extLst>
            </p:cNvPr>
            <p:cNvSpPr/>
            <p:nvPr/>
          </p:nvSpPr>
          <p:spPr>
            <a:xfrm>
              <a:off x="11467012" y="10972393"/>
              <a:ext cx="358632" cy="692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532" extrusionOk="0">
                  <a:moveTo>
                    <a:pt x="17698" y="0"/>
                  </a:moveTo>
                  <a:lnTo>
                    <a:pt x="16138" y="1685"/>
                  </a:lnTo>
                  <a:cubicBezTo>
                    <a:pt x="16052" y="1663"/>
                    <a:pt x="15626" y="1553"/>
                    <a:pt x="15626" y="1553"/>
                  </a:cubicBezTo>
                  <a:lnTo>
                    <a:pt x="14403" y="2878"/>
                  </a:lnTo>
                  <a:lnTo>
                    <a:pt x="14914" y="3010"/>
                  </a:lnTo>
                  <a:lnTo>
                    <a:pt x="14546" y="3408"/>
                  </a:lnTo>
                  <a:lnTo>
                    <a:pt x="2184" y="16751"/>
                  </a:lnTo>
                  <a:cubicBezTo>
                    <a:pt x="1744" y="17225"/>
                    <a:pt x="202" y="19746"/>
                    <a:pt x="516" y="20547"/>
                  </a:cubicBezTo>
                  <a:cubicBezTo>
                    <a:pt x="560" y="20662"/>
                    <a:pt x="644" y="20742"/>
                    <a:pt x="773" y="20775"/>
                  </a:cubicBezTo>
                  <a:cubicBezTo>
                    <a:pt x="1807" y="21040"/>
                    <a:pt x="5426" y="18252"/>
                    <a:pt x="5928" y="17710"/>
                  </a:cubicBezTo>
                  <a:lnTo>
                    <a:pt x="18283" y="4367"/>
                  </a:lnTo>
                  <a:lnTo>
                    <a:pt x="18652" y="3969"/>
                  </a:lnTo>
                  <a:lnTo>
                    <a:pt x="19186" y="4106"/>
                  </a:lnTo>
                  <a:lnTo>
                    <a:pt x="14380" y="9291"/>
                  </a:lnTo>
                  <a:lnTo>
                    <a:pt x="15147" y="9488"/>
                  </a:lnTo>
                  <a:lnTo>
                    <a:pt x="21176" y="2979"/>
                  </a:lnTo>
                  <a:cubicBezTo>
                    <a:pt x="21176" y="2979"/>
                    <a:pt x="20341" y="2767"/>
                    <a:pt x="19876" y="2647"/>
                  </a:cubicBezTo>
                  <a:lnTo>
                    <a:pt x="21436" y="963"/>
                  </a:lnTo>
                  <a:cubicBezTo>
                    <a:pt x="21436" y="963"/>
                    <a:pt x="17698" y="0"/>
                    <a:pt x="17698" y="0"/>
                  </a:cubicBezTo>
                  <a:close/>
                  <a:moveTo>
                    <a:pt x="516" y="20547"/>
                  </a:moveTo>
                  <a:cubicBezTo>
                    <a:pt x="504" y="20509"/>
                    <a:pt x="483" y="20481"/>
                    <a:pt x="479" y="20436"/>
                  </a:cubicBezTo>
                  <a:lnTo>
                    <a:pt x="223" y="20708"/>
                  </a:lnTo>
                  <a:cubicBezTo>
                    <a:pt x="120" y="20820"/>
                    <a:pt x="-164" y="21449"/>
                    <a:pt x="129" y="21525"/>
                  </a:cubicBezTo>
                  <a:cubicBezTo>
                    <a:pt x="423" y="21600"/>
                    <a:pt x="1188" y="21095"/>
                    <a:pt x="1291" y="20984"/>
                  </a:cubicBezTo>
                  <a:lnTo>
                    <a:pt x="1546" y="20707"/>
                  </a:lnTo>
                  <a:cubicBezTo>
                    <a:pt x="1228" y="20825"/>
                    <a:pt x="959" y="20878"/>
                    <a:pt x="774" y="20830"/>
                  </a:cubicBezTo>
                  <a:cubicBezTo>
                    <a:pt x="630" y="20793"/>
                    <a:pt x="555" y="20685"/>
                    <a:pt x="516" y="2054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4" name="Shape 34225">
              <a:extLst>
                <a:ext uri="{FF2B5EF4-FFF2-40B4-BE49-F238E27FC236}">
                  <a16:creationId xmlns:a16="http://schemas.microsoft.com/office/drawing/2014/main" id="{2F1D8C18-9D81-4BD3-AB27-280ADA6D1238}"/>
                </a:ext>
              </a:extLst>
            </p:cNvPr>
            <p:cNvSpPr/>
            <p:nvPr/>
          </p:nvSpPr>
          <p:spPr>
            <a:xfrm>
              <a:off x="12788908" y="11202698"/>
              <a:ext cx="425116" cy="118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936"/>
                  </a:moveTo>
                  <a:lnTo>
                    <a:pt x="17631" y="5428"/>
                  </a:lnTo>
                  <a:lnTo>
                    <a:pt x="17241" y="21600"/>
                  </a:lnTo>
                  <a:cubicBezTo>
                    <a:pt x="17241" y="21600"/>
                    <a:pt x="21600" y="14936"/>
                    <a:pt x="21600" y="14936"/>
                  </a:cubicBezTo>
                  <a:close/>
                  <a:moveTo>
                    <a:pt x="16506" y="21368"/>
                  </a:moveTo>
                  <a:lnTo>
                    <a:pt x="16896" y="5196"/>
                  </a:lnTo>
                  <a:lnTo>
                    <a:pt x="3794" y="1071"/>
                  </a:lnTo>
                  <a:lnTo>
                    <a:pt x="3401" y="17243"/>
                  </a:lnTo>
                  <a:cubicBezTo>
                    <a:pt x="3401" y="17243"/>
                    <a:pt x="16506" y="21368"/>
                    <a:pt x="16506" y="21368"/>
                  </a:cubicBezTo>
                  <a:close/>
                  <a:moveTo>
                    <a:pt x="2651" y="17004"/>
                  </a:moveTo>
                  <a:lnTo>
                    <a:pt x="3043" y="832"/>
                  </a:lnTo>
                  <a:lnTo>
                    <a:pt x="393" y="0"/>
                  </a:lnTo>
                  <a:lnTo>
                    <a:pt x="0" y="16172"/>
                  </a:lnTo>
                  <a:cubicBezTo>
                    <a:pt x="0" y="16172"/>
                    <a:pt x="2651" y="17004"/>
                    <a:pt x="2651" y="1700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5" name="Shape 34226">
              <a:extLst>
                <a:ext uri="{FF2B5EF4-FFF2-40B4-BE49-F238E27FC236}">
                  <a16:creationId xmlns:a16="http://schemas.microsoft.com/office/drawing/2014/main" id="{20E05720-C23F-4258-BC0D-E644BC469E71}"/>
                </a:ext>
              </a:extLst>
            </p:cNvPr>
            <p:cNvSpPr/>
            <p:nvPr/>
          </p:nvSpPr>
          <p:spPr>
            <a:xfrm>
              <a:off x="12691600" y="7661988"/>
              <a:ext cx="463732" cy="54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1" h="21329" extrusionOk="0">
                  <a:moveTo>
                    <a:pt x="9479" y="69"/>
                  </a:moveTo>
                  <a:cubicBezTo>
                    <a:pt x="11124" y="274"/>
                    <a:pt x="12739" y="925"/>
                    <a:pt x="14086" y="2032"/>
                  </a:cubicBezTo>
                  <a:cubicBezTo>
                    <a:pt x="15976" y="3586"/>
                    <a:pt x="17010" y="5836"/>
                    <a:pt x="16935" y="8190"/>
                  </a:cubicBezTo>
                  <a:cubicBezTo>
                    <a:pt x="16907" y="10081"/>
                    <a:pt x="16182" y="11891"/>
                    <a:pt x="14858" y="13324"/>
                  </a:cubicBezTo>
                  <a:cubicBezTo>
                    <a:pt x="12857" y="15491"/>
                    <a:pt x="9835" y="16494"/>
                    <a:pt x="6856" y="15992"/>
                  </a:cubicBezTo>
                  <a:cubicBezTo>
                    <a:pt x="491" y="14715"/>
                    <a:pt x="-2156" y="7496"/>
                    <a:pt x="2011" y="2776"/>
                  </a:cubicBezTo>
                  <a:cubicBezTo>
                    <a:pt x="3901" y="635"/>
                    <a:pt x="6739" y="-271"/>
                    <a:pt x="9479" y="69"/>
                  </a:cubicBezTo>
                  <a:close/>
                  <a:moveTo>
                    <a:pt x="16811" y="1700"/>
                  </a:moveTo>
                  <a:cubicBezTo>
                    <a:pt x="18616" y="3812"/>
                    <a:pt x="19444" y="6467"/>
                    <a:pt x="19139" y="9165"/>
                  </a:cubicBezTo>
                  <a:cubicBezTo>
                    <a:pt x="18834" y="11863"/>
                    <a:pt x="17427" y="14284"/>
                    <a:pt x="15191" y="15988"/>
                  </a:cubicBezTo>
                  <a:cubicBezTo>
                    <a:pt x="12662" y="17916"/>
                    <a:pt x="9407" y="18600"/>
                    <a:pt x="6359" y="18040"/>
                  </a:cubicBezTo>
                  <a:cubicBezTo>
                    <a:pt x="5749" y="17929"/>
                    <a:pt x="5143" y="17767"/>
                    <a:pt x="4558" y="17555"/>
                  </a:cubicBezTo>
                  <a:lnTo>
                    <a:pt x="4164" y="19468"/>
                  </a:lnTo>
                  <a:lnTo>
                    <a:pt x="7063" y="20000"/>
                  </a:lnTo>
                  <a:lnTo>
                    <a:pt x="6790" y="21329"/>
                  </a:lnTo>
                  <a:lnTo>
                    <a:pt x="227" y="20124"/>
                  </a:lnTo>
                  <a:lnTo>
                    <a:pt x="500" y="18796"/>
                  </a:lnTo>
                  <a:lnTo>
                    <a:pt x="2757" y="19210"/>
                  </a:lnTo>
                  <a:lnTo>
                    <a:pt x="3219" y="16965"/>
                  </a:lnTo>
                  <a:cubicBezTo>
                    <a:pt x="2951" y="16825"/>
                    <a:pt x="2688" y="16674"/>
                    <a:pt x="2431" y="16511"/>
                  </a:cubicBezTo>
                  <a:cubicBezTo>
                    <a:pt x="2174" y="16349"/>
                    <a:pt x="1928" y="16168"/>
                    <a:pt x="1684" y="15982"/>
                  </a:cubicBezTo>
                  <a:lnTo>
                    <a:pt x="2580" y="14934"/>
                  </a:lnTo>
                  <a:cubicBezTo>
                    <a:pt x="5970" y="17523"/>
                    <a:pt x="10902" y="17523"/>
                    <a:pt x="14300" y="14933"/>
                  </a:cubicBezTo>
                  <a:cubicBezTo>
                    <a:pt x="16239" y="13456"/>
                    <a:pt x="17444" y="11360"/>
                    <a:pt x="17708" y="9021"/>
                  </a:cubicBezTo>
                  <a:cubicBezTo>
                    <a:pt x="17973" y="6682"/>
                    <a:pt x="17267" y="4385"/>
                    <a:pt x="15703" y="2555"/>
                  </a:cubicBezTo>
                  <a:lnTo>
                    <a:pt x="16811" y="1700"/>
                  </a:lnTo>
                  <a:close/>
                  <a:moveTo>
                    <a:pt x="9715" y="1064"/>
                  </a:moveTo>
                  <a:cubicBezTo>
                    <a:pt x="9278" y="996"/>
                    <a:pt x="8832" y="968"/>
                    <a:pt x="8387" y="974"/>
                  </a:cubicBezTo>
                  <a:cubicBezTo>
                    <a:pt x="8460" y="1222"/>
                    <a:pt x="8544" y="1461"/>
                    <a:pt x="8641" y="1699"/>
                  </a:cubicBezTo>
                  <a:cubicBezTo>
                    <a:pt x="8737" y="1936"/>
                    <a:pt x="8846" y="2172"/>
                    <a:pt x="8962" y="2399"/>
                  </a:cubicBezTo>
                  <a:cubicBezTo>
                    <a:pt x="9289" y="2208"/>
                    <a:pt x="9627" y="2028"/>
                    <a:pt x="9967" y="1859"/>
                  </a:cubicBezTo>
                  <a:cubicBezTo>
                    <a:pt x="10307" y="1689"/>
                    <a:pt x="10645" y="1529"/>
                    <a:pt x="10997" y="1382"/>
                  </a:cubicBezTo>
                  <a:cubicBezTo>
                    <a:pt x="10579" y="1244"/>
                    <a:pt x="10153" y="1132"/>
                    <a:pt x="9715" y="1064"/>
                  </a:cubicBezTo>
                  <a:close/>
                  <a:moveTo>
                    <a:pt x="12202" y="1889"/>
                  </a:moveTo>
                  <a:cubicBezTo>
                    <a:pt x="11715" y="2060"/>
                    <a:pt x="11237" y="2254"/>
                    <a:pt x="10773" y="2470"/>
                  </a:cubicBezTo>
                  <a:cubicBezTo>
                    <a:pt x="10309" y="2687"/>
                    <a:pt x="9856" y="2925"/>
                    <a:pt x="9417" y="3184"/>
                  </a:cubicBezTo>
                  <a:cubicBezTo>
                    <a:pt x="9617" y="3488"/>
                    <a:pt x="9841" y="3788"/>
                    <a:pt x="10079" y="4067"/>
                  </a:cubicBezTo>
                  <a:cubicBezTo>
                    <a:pt x="10318" y="4345"/>
                    <a:pt x="10571" y="4610"/>
                    <a:pt x="10847" y="4861"/>
                  </a:cubicBezTo>
                  <a:lnTo>
                    <a:pt x="13083" y="2442"/>
                  </a:lnTo>
                  <a:cubicBezTo>
                    <a:pt x="12944" y="2342"/>
                    <a:pt x="12798" y="2240"/>
                    <a:pt x="12652" y="2149"/>
                  </a:cubicBezTo>
                  <a:cubicBezTo>
                    <a:pt x="12506" y="2059"/>
                    <a:pt x="12354" y="1969"/>
                    <a:pt x="12202" y="1889"/>
                  </a:cubicBezTo>
                  <a:close/>
                  <a:moveTo>
                    <a:pt x="7362" y="1000"/>
                  </a:moveTo>
                  <a:cubicBezTo>
                    <a:pt x="6540" y="1111"/>
                    <a:pt x="5754" y="1343"/>
                    <a:pt x="5029" y="1689"/>
                  </a:cubicBezTo>
                  <a:cubicBezTo>
                    <a:pt x="4305" y="2035"/>
                    <a:pt x="3644" y="2485"/>
                    <a:pt x="3064" y="3041"/>
                  </a:cubicBezTo>
                  <a:lnTo>
                    <a:pt x="5529" y="5074"/>
                  </a:lnTo>
                  <a:cubicBezTo>
                    <a:pt x="5922" y="4671"/>
                    <a:pt x="6339" y="4283"/>
                    <a:pt x="6773" y="3923"/>
                  </a:cubicBezTo>
                  <a:cubicBezTo>
                    <a:pt x="7206" y="3564"/>
                    <a:pt x="7655" y="3227"/>
                    <a:pt x="8126" y="2912"/>
                  </a:cubicBezTo>
                  <a:cubicBezTo>
                    <a:pt x="7964" y="2608"/>
                    <a:pt x="7819" y="2296"/>
                    <a:pt x="7690" y="1976"/>
                  </a:cubicBezTo>
                  <a:cubicBezTo>
                    <a:pt x="7561" y="1655"/>
                    <a:pt x="7454" y="1336"/>
                    <a:pt x="7362" y="1000"/>
                  </a:cubicBezTo>
                  <a:close/>
                  <a:moveTo>
                    <a:pt x="13806" y="3027"/>
                  </a:moveTo>
                  <a:lnTo>
                    <a:pt x="11570" y="5446"/>
                  </a:lnTo>
                  <a:cubicBezTo>
                    <a:pt x="11852" y="5649"/>
                    <a:pt x="12144" y="5840"/>
                    <a:pt x="12449" y="6011"/>
                  </a:cubicBezTo>
                  <a:cubicBezTo>
                    <a:pt x="12752" y="6182"/>
                    <a:pt x="13064" y="6332"/>
                    <a:pt x="13387" y="6469"/>
                  </a:cubicBezTo>
                  <a:cubicBezTo>
                    <a:pt x="13602" y="6013"/>
                    <a:pt x="13798" y="5550"/>
                    <a:pt x="13963" y="5077"/>
                  </a:cubicBezTo>
                  <a:cubicBezTo>
                    <a:pt x="14128" y="4603"/>
                    <a:pt x="14273" y="4122"/>
                    <a:pt x="14386" y="3633"/>
                  </a:cubicBezTo>
                  <a:cubicBezTo>
                    <a:pt x="14296" y="3528"/>
                    <a:pt x="14195" y="3418"/>
                    <a:pt x="14098" y="3318"/>
                  </a:cubicBezTo>
                  <a:cubicBezTo>
                    <a:pt x="14001" y="3218"/>
                    <a:pt x="13909" y="3123"/>
                    <a:pt x="13806" y="3027"/>
                  </a:cubicBezTo>
                  <a:close/>
                  <a:moveTo>
                    <a:pt x="15097" y="4643"/>
                  </a:moveTo>
                  <a:cubicBezTo>
                    <a:pt x="14989" y="5011"/>
                    <a:pt x="14872" y="5369"/>
                    <a:pt x="14735" y="5729"/>
                  </a:cubicBezTo>
                  <a:cubicBezTo>
                    <a:pt x="14598" y="6089"/>
                    <a:pt x="14440" y="6449"/>
                    <a:pt x="14276" y="6798"/>
                  </a:cubicBezTo>
                  <a:cubicBezTo>
                    <a:pt x="14551" y="6884"/>
                    <a:pt x="14842" y="6953"/>
                    <a:pt x="15125" y="7013"/>
                  </a:cubicBezTo>
                  <a:cubicBezTo>
                    <a:pt x="15409" y="7074"/>
                    <a:pt x="15688" y="7122"/>
                    <a:pt x="15977" y="7158"/>
                  </a:cubicBezTo>
                  <a:cubicBezTo>
                    <a:pt x="15915" y="6710"/>
                    <a:pt x="15813" y="6274"/>
                    <a:pt x="15666" y="5853"/>
                  </a:cubicBezTo>
                  <a:cubicBezTo>
                    <a:pt x="15519" y="5432"/>
                    <a:pt x="15324" y="5029"/>
                    <a:pt x="15097" y="4643"/>
                  </a:cubicBezTo>
                  <a:close/>
                  <a:moveTo>
                    <a:pt x="8606" y="3701"/>
                  </a:moveTo>
                  <a:cubicBezTo>
                    <a:pt x="8180" y="3989"/>
                    <a:pt x="7775" y="4303"/>
                    <a:pt x="7382" y="4630"/>
                  </a:cubicBezTo>
                  <a:cubicBezTo>
                    <a:pt x="6990" y="4957"/>
                    <a:pt x="6609" y="5294"/>
                    <a:pt x="6252" y="5658"/>
                  </a:cubicBezTo>
                  <a:lnTo>
                    <a:pt x="8448" y="7464"/>
                  </a:lnTo>
                  <a:lnTo>
                    <a:pt x="10216" y="5542"/>
                  </a:lnTo>
                  <a:cubicBezTo>
                    <a:pt x="9905" y="5266"/>
                    <a:pt x="9620" y="4976"/>
                    <a:pt x="9351" y="4670"/>
                  </a:cubicBezTo>
                  <a:cubicBezTo>
                    <a:pt x="9081" y="4363"/>
                    <a:pt x="8831" y="4036"/>
                    <a:pt x="8606" y="3701"/>
                  </a:cubicBezTo>
                  <a:close/>
                  <a:moveTo>
                    <a:pt x="2433" y="3721"/>
                  </a:moveTo>
                  <a:cubicBezTo>
                    <a:pt x="1932" y="4341"/>
                    <a:pt x="1546" y="5031"/>
                    <a:pt x="1284" y="5757"/>
                  </a:cubicBezTo>
                  <a:cubicBezTo>
                    <a:pt x="1022" y="6483"/>
                    <a:pt x="879" y="7253"/>
                    <a:pt x="878" y="8036"/>
                  </a:cubicBezTo>
                  <a:cubicBezTo>
                    <a:pt x="1138" y="8064"/>
                    <a:pt x="1405" y="8097"/>
                    <a:pt x="1661" y="8144"/>
                  </a:cubicBezTo>
                  <a:cubicBezTo>
                    <a:pt x="2118" y="8228"/>
                    <a:pt x="2562" y="8343"/>
                    <a:pt x="3001" y="8485"/>
                  </a:cubicBezTo>
                  <a:cubicBezTo>
                    <a:pt x="3265" y="8000"/>
                    <a:pt x="3553" y="7531"/>
                    <a:pt x="3870" y="7076"/>
                  </a:cubicBezTo>
                  <a:cubicBezTo>
                    <a:pt x="4187" y="6619"/>
                    <a:pt x="4542" y="6181"/>
                    <a:pt x="4910" y="5757"/>
                  </a:cubicBezTo>
                  <a:lnTo>
                    <a:pt x="2433" y="3721"/>
                  </a:lnTo>
                  <a:close/>
                  <a:moveTo>
                    <a:pt x="10939" y="6126"/>
                  </a:moveTo>
                  <a:lnTo>
                    <a:pt x="9169" y="8060"/>
                  </a:lnTo>
                  <a:lnTo>
                    <a:pt x="11249" y="9761"/>
                  </a:lnTo>
                  <a:cubicBezTo>
                    <a:pt x="11579" y="9378"/>
                    <a:pt x="11885" y="8986"/>
                    <a:pt x="12172" y="8576"/>
                  </a:cubicBezTo>
                  <a:cubicBezTo>
                    <a:pt x="12459" y="8166"/>
                    <a:pt x="12721" y="7741"/>
                    <a:pt x="12963" y="7306"/>
                  </a:cubicBezTo>
                  <a:cubicBezTo>
                    <a:pt x="12603" y="7149"/>
                    <a:pt x="12253" y="6964"/>
                    <a:pt x="11915" y="6769"/>
                  </a:cubicBezTo>
                  <a:cubicBezTo>
                    <a:pt x="11577" y="6573"/>
                    <a:pt x="11251" y="6358"/>
                    <a:pt x="10939" y="6126"/>
                  </a:cubicBezTo>
                  <a:close/>
                  <a:moveTo>
                    <a:pt x="13849" y="7647"/>
                  </a:moveTo>
                  <a:cubicBezTo>
                    <a:pt x="13586" y="8127"/>
                    <a:pt x="13297" y="8593"/>
                    <a:pt x="12982" y="9045"/>
                  </a:cubicBezTo>
                  <a:cubicBezTo>
                    <a:pt x="12667" y="9497"/>
                    <a:pt x="12334" y="9936"/>
                    <a:pt x="11969" y="10357"/>
                  </a:cubicBezTo>
                  <a:lnTo>
                    <a:pt x="14436" y="12379"/>
                  </a:lnTo>
                  <a:cubicBezTo>
                    <a:pt x="14933" y="11764"/>
                    <a:pt x="15319" y="11085"/>
                    <a:pt x="15581" y="10366"/>
                  </a:cubicBezTo>
                  <a:cubicBezTo>
                    <a:pt x="15842" y="9647"/>
                    <a:pt x="15976" y="8886"/>
                    <a:pt x="15982" y="8110"/>
                  </a:cubicBezTo>
                  <a:cubicBezTo>
                    <a:pt x="15743" y="8082"/>
                    <a:pt x="15506" y="8058"/>
                    <a:pt x="15271" y="8015"/>
                  </a:cubicBezTo>
                  <a:cubicBezTo>
                    <a:pt x="15030" y="7970"/>
                    <a:pt x="14788" y="7908"/>
                    <a:pt x="14551" y="7847"/>
                  </a:cubicBezTo>
                  <a:cubicBezTo>
                    <a:pt x="14314" y="7786"/>
                    <a:pt x="14080" y="7724"/>
                    <a:pt x="13849" y="7647"/>
                  </a:cubicBezTo>
                  <a:close/>
                  <a:moveTo>
                    <a:pt x="5621" y="6339"/>
                  </a:moveTo>
                  <a:cubicBezTo>
                    <a:pt x="5287" y="6724"/>
                    <a:pt x="4981" y="7134"/>
                    <a:pt x="4692" y="7547"/>
                  </a:cubicBezTo>
                  <a:cubicBezTo>
                    <a:pt x="4403" y="7961"/>
                    <a:pt x="4130" y="8387"/>
                    <a:pt x="3887" y="8826"/>
                  </a:cubicBezTo>
                  <a:cubicBezTo>
                    <a:pt x="4272" y="8990"/>
                    <a:pt x="4648" y="9168"/>
                    <a:pt x="5008" y="9376"/>
                  </a:cubicBezTo>
                  <a:cubicBezTo>
                    <a:pt x="5368" y="9585"/>
                    <a:pt x="5718" y="9817"/>
                    <a:pt x="6049" y="10067"/>
                  </a:cubicBezTo>
                  <a:lnTo>
                    <a:pt x="7817" y="8145"/>
                  </a:lnTo>
                  <a:lnTo>
                    <a:pt x="5621" y="6339"/>
                  </a:lnTo>
                  <a:close/>
                  <a:moveTo>
                    <a:pt x="8538" y="8741"/>
                  </a:moveTo>
                  <a:lnTo>
                    <a:pt x="6770" y="10663"/>
                  </a:lnTo>
                  <a:cubicBezTo>
                    <a:pt x="7059" y="10924"/>
                    <a:pt x="7330" y="11201"/>
                    <a:pt x="7582" y="11489"/>
                  </a:cubicBezTo>
                  <a:cubicBezTo>
                    <a:pt x="7834" y="11777"/>
                    <a:pt x="8064" y="12076"/>
                    <a:pt x="8278" y="12390"/>
                  </a:cubicBezTo>
                  <a:cubicBezTo>
                    <a:pt x="8700" y="12103"/>
                    <a:pt x="9109" y="11798"/>
                    <a:pt x="9499" y="11473"/>
                  </a:cubicBezTo>
                  <a:cubicBezTo>
                    <a:pt x="9889" y="11147"/>
                    <a:pt x="10262" y="10804"/>
                    <a:pt x="10617" y="10442"/>
                  </a:cubicBezTo>
                  <a:lnTo>
                    <a:pt x="8538" y="8741"/>
                  </a:lnTo>
                  <a:close/>
                  <a:moveTo>
                    <a:pt x="1798" y="9132"/>
                  </a:moveTo>
                  <a:cubicBezTo>
                    <a:pt x="1535" y="9075"/>
                    <a:pt x="1275" y="9033"/>
                    <a:pt x="1007" y="8999"/>
                  </a:cubicBezTo>
                  <a:cubicBezTo>
                    <a:pt x="1062" y="9423"/>
                    <a:pt x="1148" y="9837"/>
                    <a:pt x="1280" y="10238"/>
                  </a:cubicBezTo>
                  <a:cubicBezTo>
                    <a:pt x="1412" y="10638"/>
                    <a:pt x="1583" y="11018"/>
                    <a:pt x="1786" y="11388"/>
                  </a:cubicBezTo>
                  <a:cubicBezTo>
                    <a:pt x="1891" y="11037"/>
                    <a:pt x="2008" y="10691"/>
                    <a:pt x="2139" y="10348"/>
                  </a:cubicBezTo>
                  <a:cubicBezTo>
                    <a:pt x="2270" y="10005"/>
                    <a:pt x="2418" y="9667"/>
                    <a:pt x="2574" y="9334"/>
                  </a:cubicBezTo>
                  <a:cubicBezTo>
                    <a:pt x="2319" y="9257"/>
                    <a:pt x="2059" y="9189"/>
                    <a:pt x="1798" y="9132"/>
                  </a:cubicBezTo>
                  <a:close/>
                  <a:moveTo>
                    <a:pt x="11338" y="11038"/>
                  </a:moveTo>
                  <a:cubicBezTo>
                    <a:pt x="10948" y="11437"/>
                    <a:pt x="10541" y="11810"/>
                    <a:pt x="10111" y="12167"/>
                  </a:cubicBezTo>
                  <a:cubicBezTo>
                    <a:pt x="9681" y="12525"/>
                    <a:pt x="9224" y="12866"/>
                    <a:pt x="8757" y="13179"/>
                  </a:cubicBezTo>
                  <a:cubicBezTo>
                    <a:pt x="8923" y="13483"/>
                    <a:pt x="9075" y="13796"/>
                    <a:pt x="9206" y="14117"/>
                  </a:cubicBezTo>
                  <a:cubicBezTo>
                    <a:pt x="9337" y="14439"/>
                    <a:pt x="9449" y="14769"/>
                    <a:pt x="9544" y="15106"/>
                  </a:cubicBezTo>
                  <a:cubicBezTo>
                    <a:pt x="10358" y="14993"/>
                    <a:pt x="11133" y="14757"/>
                    <a:pt x="11852" y="14413"/>
                  </a:cubicBezTo>
                  <a:cubicBezTo>
                    <a:pt x="12571" y="14068"/>
                    <a:pt x="13229" y="13610"/>
                    <a:pt x="13805" y="13059"/>
                  </a:cubicBezTo>
                  <a:lnTo>
                    <a:pt x="11338" y="11038"/>
                  </a:lnTo>
                  <a:close/>
                  <a:moveTo>
                    <a:pt x="3466" y="9652"/>
                  </a:moveTo>
                  <a:cubicBezTo>
                    <a:pt x="3255" y="10099"/>
                    <a:pt x="3068" y="10559"/>
                    <a:pt x="2906" y="11023"/>
                  </a:cubicBezTo>
                  <a:cubicBezTo>
                    <a:pt x="2744" y="11488"/>
                    <a:pt x="2612" y="11967"/>
                    <a:pt x="2500" y="12447"/>
                  </a:cubicBezTo>
                  <a:cubicBezTo>
                    <a:pt x="2606" y="12576"/>
                    <a:pt x="2712" y="12693"/>
                    <a:pt x="2827" y="12816"/>
                  </a:cubicBezTo>
                  <a:cubicBezTo>
                    <a:pt x="2943" y="12939"/>
                    <a:pt x="3067" y="13064"/>
                    <a:pt x="3192" y="13180"/>
                  </a:cubicBezTo>
                  <a:lnTo>
                    <a:pt x="5416" y="10759"/>
                  </a:lnTo>
                  <a:cubicBezTo>
                    <a:pt x="5115" y="10538"/>
                    <a:pt x="4810" y="10332"/>
                    <a:pt x="4484" y="10148"/>
                  </a:cubicBezTo>
                  <a:cubicBezTo>
                    <a:pt x="4158" y="9964"/>
                    <a:pt x="3813" y="9796"/>
                    <a:pt x="3466" y="9652"/>
                  </a:cubicBezTo>
                  <a:close/>
                  <a:moveTo>
                    <a:pt x="6136" y="11355"/>
                  </a:moveTo>
                  <a:lnTo>
                    <a:pt x="3901" y="13774"/>
                  </a:lnTo>
                  <a:cubicBezTo>
                    <a:pt x="4016" y="13856"/>
                    <a:pt x="4137" y="13929"/>
                    <a:pt x="4256" y="14005"/>
                  </a:cubicBezTo>
                  <a:cubicBezTo>
                    <a:pt x="4376" y="14081"/>
                    <a:pt x="4502" y="14158"/>
                    <a:pt x="4626" y="14228"/>
                  </a:cubicBezTo>
                  <a:cubicBezTo>
                    <a:pt x="5123" y="14054"/>
                    <a:pt x="5608" y="13859"/>
                    <a:pt x="6082" y="13639"/>
                  </a:cubicBezTo>
                  <a:cubicBezTo>
                    <a:pt x="6556" y="13419"/>
                    <a:pt x="7019" y="13171"/>
                    <a:pt x="7466" y="12906"/>
                  </a:cubicBezTo>
                  <a:cubicBezTo>
                    <a:pt x="7279" y="12625"/>
                    <a:pt x="7074" y="12352"/>
                    <a:pt x="6853" y="12093"/>
                  </a:cubicBezTo>
                  <a:cubicBezTo>
                    <a:pt x="6632" y="11833"/>
                    <a:pt x="6391" y="11591"/>
                    <a:pt x="6136" y="11355"/>
                  </a:cubicBezTo>
                  <a:close/>
                  <a:moveTo>
                    <a:pt x="7934" y="13694"/>
                  </a:moveTo>
                  <a:cubicBezTo>
                    <a:pt x="7591" y="13896"/>
                    <a:pt x="7243" y="14084"/>
                    <a:pt x="6885" y="14262"/>
                  </a:cubicBezTo>
                  <a:cubicBezTo>
                    <a:pt x="6527" y="14440"/>
                    <a:pt x="6160" y="14609"/>
                    <a:pt x="5788" y="14762"/>
                  </a:cubicBezTo>
                  <a:cubicBezTo>
                    <a:pt x="6191" y="14908"/>
                    <a:pt x="6614" y="15020"/>
                    <a:pt x="7040" y="15099"/>
                  </a:cubicBezTo>
                  <a:cubicBezTo>
                    <a:pt x="7538" y="15190"/>
                    <a:pt x="8041" y="15236"/>
                    <a:pt x="8548" y="15233"/>
                  </a:cubicBezTo>
                  <a:cubicBezTo>
                    <a:pt x="8471" y="14966"/>
                    <a:pt x="8384" y="14704"/>
                    <a:pt x="8282" y="14447"/>
                  </a:cubicBezTo>
                  <a:cubicBezTo>
                    <a:pt x="8181" y="14190"/>
                    <a:pt x="8061" y="13938"/>
                    <a:pt x="7934" y="1369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6" name="Shape 34227">
              <a:extLst>
                <a:ext uri="{FF2B5EF4-FFF2-40B4-BE49-F238E27FC236}">
                  <a16:creationId xmlns:a16="http://schemas.microsoft.com/office/drawing/2014/main" id="{0D159E01-8819-4B66-B7A2-2CAD6987A143}"/>
                </a:ext>
              </a:extLst>
            </p:cNvPr>
            <p:cNvSpPr/>
            <p:nvPr/>
          </p:nvSpPr>
          <p:spPr>
            <a:xfrm>
              <a:off x="11861838" y="8796062"/>
              <a:ext cx="359648" cy="359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657"/>
                  </a:moveTo>
                  <a:cubicBezTo>
                    <a:pt x="8670" y="14657"/>
                    <a:pt x="6943" y="12930"/>
                    <a:pt x="6943" y="10800"/>
                  </a:cubicBezTo>
                  <a:cubicBezTo>
                    <a:pt x="6943" y="8670"/>
                    <a:pt x="8670" y="6943"/>
                    <a:pt x="10800" y="6943"/>
                  </a:cubicBezTo>
                  <a:cubicBezTo>
                    <a:pt x="12930" y="6943"/>
                    <a:pt x="14657" y="8670"/>
                    <a:pt x="14657" y="10800"/>
                  </a:cubicBezTo>
                  <a:cubicBezTo>
                    <a:pt x="14657" y="12930"/>
                    <a:pt x="12930" y="14657"/>
                    <a:pt x="10800" y="14657"/>
                  </a:cubicBezTo>
                  <a:close/>
                  <a:moveTo>
                    <a:pt x="20016" y="9930"/>
                  </a:moveTo>
                  <a:cubicBezTo>
                    <a:pt x="21001" y="9522"/>
                    <a:pt x="21600" y="9257"/>
                    <a:pt x="21600" y="9257"/>
                  </a:cubicBezTo>
                  <a:lnTo>
                    <a:pt x="20829" y="6171"/>
                  </a:lnTo>
                  <a:cubicBezTo>
                    <a:pt x="20829" y="6171"/>
                    <a:pt x="20119" y="6283"/>
                    <a:pt x="18990" y="6492"/>
                  </a:cubicBezTo>
                  <a:cubicBezTo>
                    <a:pt x="18430" y="5424"/>
                    <a:pt x="17677" y="4501"/>
                    <a:pt x="16789" y="3749"/>
                  </a:cubicBezTo>
                  <a:cubicBezTo>
                    <a:pt x="17377" y="2418"/>
                    <a:pt x="17743" y="1543"/>
                    <a:pt x="17743" y="1543"/>
                  </a:cubicBezTo>
                  <a:lnTo>
                    <a:pt x="14657" y="0"/>
                  </a:lnTo>
                  <a:cubicBezTo>
                    <a:pt x="14657" y="0"/>
                    <a:pt x="14156" y="750"/>
                    <a:pt x="13405" y="1922"/>
                  </a:cubicBezTo>
                  <a:cubicBezTo>
                    <a:pt x="12297" y="1595"/>
                    <a:pt x="11120" y="1470"/>
                    <a:pt x="9929" y="1584"/>
                  </a:cubicBezTo>
                  <a:cubicBezTo>
                    <a:pt x="9522" y="599"/>
                    <a:pt x="9257" y="0"/>
                    <a:pt x="9257" y="0"/>
                  </a:cubicBezTo>
                  <a:lnTo>
                    <a:pt x="6171" y="771"/>
                  </a:lnTo>
                  <a:cubicBezTo>
                    <a:pt x="6171" y="771"/>
                    <a:pt x="6283" y="1481"/>
                    <a:pt x="6492" y="2610"/>
                  </a:cubicBezTo>
                  <a:cubicBezTo>
                    <a:pt x="5420" y="3172"/>
                    <a:pt x="4494" y="3929"/>
                    <a:pt x="3740" y="4821"/>
                  </a:cubicBezTo>
                  <a:cubicBezTo>
                    <a:pt x="2414" y="4227"/>
                    <a:pt x="1543" y="3857"/>
                    <a:pt x="1543" y="3857"/>
                  </a:cubicBezTo>
                  <a:lnTo>
                    <a:pt x="0" y="6943"/>
                  </a:lnTo>
                  <a:cubicBezTo>
                    <a:pt x="0" y="6943"/>
                    <a:pt x="748" y="7450"/>
                    <a:pt x="1919" y="8207"/>
                  </a:cubicBezTo>
                  <a:cubicBezTo>
                    <a:pt x="1595" y="9313"/>
                    <a:pt x="1471" y="10485"/>
                    <a:pt x="1584" y="11672"/>
                  </a:cubicBezTo>
                  <a:cubicBezTo>
                    <a:pt x="599" y="12078"/>
                    <a:pt x="0" y="12343"/>
                    <a:pt x="0" y="12343"/>
                  </a:cubicBezTo>
                  <a:lnTo>
                    <a:pt x="771" y="15429"/>
                  </a:lnTo>
                  <a:cubicBezTo>
                    <a:pt x="771" y="15429"/>
                    <a:pt x="1480" y="15317"/>
                    <a:pt x="2609" y="15107"/>
                  </a:cubicBezTo>
                  <a:cubicBezTo>
                    <a:pt x="3172" y="16179"/>
                    <a:pt x="3928" y="17106"/>
                    <a:pt x="4820" y="17860"/>
                  </a:cubicBezTo>
                  <a:cubicBezTo>
                    <a:pt x="4227" y="19186"/>
                    <a:pt x="3857" y="20057"/>
                    <a:pt x="3857" y="20057"/>
                  </a:cubicBezTo>
                  <a:lnTo>
                    <a:pt x="6943" y="21600"/>
                  </a:lnTo>
                  <a:cubicBezTo>
                    <a:pt x="6943" y="21600"/>
                    <a:pt x="7449" y="20852"/>
                    <a:pt x="8206" y="19681"/>
                  </a:cubicBezTo>
                  <a:cubicBezTo>
                    <a:pt x="9312" y="20005"/>
                    <a:pt x="10485" y="20129"/>
                    <a:pt x="11672" y="20016"/>
                  </a:cubicBezTo>
                  <a:cubicBezTo>
                    <a:pt x="12078" y="21001"/>
                    <a:pt x="12343" y="21600"/>
                    <a:pt x="12343" y="21600"/>
                  </a:cubicBezTo>
                  <a:lnTo>
                    <a:pt x="15429" y="20829"/>
                  </a:lnTo>
                  <a:cubicBezTo>
                    <a:pt x="15429" y="20829"/>
                    <a:pt x="15317" y="20120"/>
                    <a:pt x="15107" y="18991"/>
                  </a:cubicBezTo>
                  <a:cubicBezTo>
                    <a:pt x="16176" y="18431"/>
                    <a:pt x="17099" y="17676"/>
                    <a:pt x="17852" y="16788"/>
                  </a:cubicBezTo>
                  <a:cubicBezTo>
                    <a:pt x="19183" y="17377"/>
                    <a:pt x="20057" y="17743"/>
                    <a:pt x="20057" y="17743"/>
                  </a:cubicBezTo>
                  <a:lnTo>
                    <a:pt x="21600" y="14657"/>
                  </a:lnTo>
                  <a:cubicBezTo>
                    <a:pt x="21600" y="14657"/>
                    <a:pt x="20851" y="14156"/>
                    <a:pt x="19678" y="13405"/>
                  </a:cubicBezTo>
                  <a:cubicBezTo>
                    <a:pt x="20005" y="12296"/>
                    <a:pt x="20130" y="11120"/>
                    <a:pt x="20016" y="993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7" name="Shape 34228">
              <a:extLst>
                <a:ext uri="{FF2B5EF4-FFF2-40B4-BE49-F238E27FC236}">
                  <a16:creationId xmlns:a16="http://schemas.microsoft.com/office/drawing/2014/main" id="{CB5AF6BC-31BB-41A8-93B3-541AC166FEF2}"/>
                </a:ext>
              </a:extLst>
            </p:cNvPr>
            <p:cNvSpPr/>
            <p:nvPr/>
          </p:nvSpPr>
          <p:spPr>
            <a:xfrm>
              <a:off x="9057539" y="5652197"/>
              <a:ext cx="565072" cy="64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90" y="0"/>
                  </a:moveTo>
                  <a:lnTo>
                    <a:pt x="0" y="14168"/>
                  </a:lnTo>
                  <a:lnTo>
                    <a:pt x="12187" y="21600"/>
                  </a:lnTo>
                  <a:lnTo>
                    <a:pt x="21600" y="9890"/>
                  </a:lnTo>
                  <a:lnTo>
                    <a:pt x="20767" y="5719"/>
                  </a:lnTo>
                  <a:lnTo>
                    <a:pt x="11390" y="0"/>
                  </a:lnTo>
                  <a:close/>
                  <a:moveTo>
                    <a:pt x="12641" y="5625"/>
                  </a:moveTo>
                  <a:lnTo>
                    <a:pt x="17079" y="8332"/>
                  </a:lnTo>
                  <a:lnTo>
                    <a:pt x="16765" y="8723"/>
                  </a:lnTo>
                  <a:lnTo>
                    <a:pt x="12326" y="6016"/>
                  </a:lnTo>
                  <a:lnTo>
                    <a:pt x="12641" y="5625"/>
                  </a:lnTo>
                  <a:close/>
                  <a:moveTo>
                    <a:pt x="7323" y="8127"/>
                  </a:moveTo>
                  <a:lnTo>
                    <a:pt x="16200" y="13540"/>
                  </a:lnTo>
                  <a:lnTo>
                    <a:pt x="15894" y="13920"/>
                  </a:lnTo>
                  <a:lnTo>
                    <a:pt x="7017" y="8506"/>
                  </a:lnTo>
                  <a:lnTo>
                    <a:pt x="7323" y="8127"/>
                  </a:lnTo>
                  <a:close/>
                  <a:moveTo>
                    <a:pt x="5778" y="10048"/>
                  </a:moveTo>
                  <a:lnTo>
                    <a:pt x="14655" y="15462"/>
                  </a:lnTo>
                  <a:lnTo>
                    <a:pt x="14340" y="15853"/>
                  </a:lnTo>
                  <a:lnTo>
                    <a:pt x="5463" y="10439"/>
                  </a:lnTo>
                  <a:lnTo>
                    <a:pt x="5778" y="10048"/>
                  </a:lnTo>
                  <a:close/>
                  <a:moveTo>
                    <a:pt x="4233" y="11970"/>
                  </a:moveTo>
                  <a:lnTo>
                    <a:pt x="8671" y="14677"/>
                  </a:lnTo>
                  <a:lnTo>
                    <a:pt x="8357" y="15068"/>
                  </a:lnTo>
                  <a:lnTo>
                    <a:pt x="3918" y="12361"/>
                  </a:lnTo>
                  <a:lnTo>
                    <a:pt x="4233" y="1197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8" name="Shape 34229">
              <a:extLst>
                <a:ext uri="{FF2B5EF4-FFF2-40B4-BE49-F238E27FC236}">
                  <a16:creationId xmlns:a16="http://schemas.microsoft.com/office/drawing/2014/main" id="{1CB6C42D-7E7E-4846-BC3F-3673FC45031B}"/>
                </a:ext>
              </a:extLst>
            </p:cNvPr>
            <p:cNvSpPr/>
            <p:nvPr/>
          </p:nvSpPr>
          <p:spPr>
            <a:xfrm>
              <a:off x="14430703" y="5653180"/>
              <a:ext cx="678286" cy="609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217" extrusionOk="0">
                  <a:moveTo>
                    <a:pt x="16218" y="16859"/>
                  </a:moveTo>
                  <a:lnTo>
                    <a:pt x="3455" y="9002"/>
                  </a:lnTo>
                  <a:lnTo>
                    <a:pt x="7275" y="1347"/>
                  </a:lnTo>
                  <a:lnTo>
                    <a:pt x="20039" y="9205"/>
                  </a:lnTo>
                  <a:cubicBezTo>
                    <a:pt x="20039" y="9205"/>
                    <a:pt x="16218" y="16859"/>
                    <a:pt x="16218" y="16859"/>
                  </a:cubicBezTo>
                  <a:close/>
                  <a:moveTo>
                    <a:pt x="20627" y="8027"/>
                  </a:moveTo>
                  <a:lnTo>
                    <a:pt x="7863" y="170"/>
                  </a:lnTo>
                  <a:cubicBezTo>
                    <a:pt x="7275" y="-192"/>
                    <a:pt x="6536" y="43"/>
                    <a:pt x="6211" y="693"/>
                  </a:cubicBezTo>
                  <a:cubicBezTo>
                    <a:pt x="6211" y="693"/>
                    <a:pt x="1803" y="9525"/>
                    <a:pt x="1814" y="9531"/>
                  </a:cubicBezTo>
                  <a:lnTo>
                    <a:pt x="16683" y="18684"/>
                  </a:lnTo>
                  <a:cubicBezTo>
                    <a:pt x="16694" y="18691"/>
                    <a:pt x="21103" y="9860"/>
                    <a:pt x="21103" y="9860"/>
                  </a:cubicBezTo>
                  <a:cubicBezTo>
                    <a:pt x="21427" y="9210"/>
                    <a:pt x="21214" y="8389"/>
                    <a:pt x="20627" y="8027"/>
                  </a:cubicBezTo>
                  <a:close/>
                  <a:moveTo>
                    <a:pt x="15519" y="21047"/>
                  </a:moveTo>
                  <a:lnTo>
                    <a:pt x="628" y="11880"/>
                  </a:lnTo>
                  <a:cubicBezTo>
                    <a:pt x="40" y="11518"/>
                    <a:pt x="-173" y="10698"/>
                    <a:pt x="152" y="10047"/>
                  </a:cubicBezTo>
                  <a:lnTo>
                    <a:pt x="446" y="9459"/>
                  </a:lnTo>
                  <a:lnTo>
                    <a:pt x="7359" y="13714"/>
                  </a:lnTo>
                  <a:lnTo>
                    <a:pt x="7065" y="14303"/>
                  </a:lnTo>
                  <a:lnTo>
                    <a:pt x="10256" y="16268"/>
                  </a:lnTo>
                  <a:lnTo>
                    <a:pt x="10550" y="15679"/>
                  </a:lnTo>
                  <a:lnTo>
                    <a:pt x="17464" y="19935"/>
                  </a:lnTo>
                  <a:lnTo>
                    <a:pt x="17170" y="20524"/>
                  </a:lnTo>
                  <a:cubicBezTo>
                    <a:pt x="16846" y="21174"/>
                    <a:pt x="16106" y="21408"/>
                    <a:pt x="15519" y="21047"/>
                  </a:cubicBezTo>
                  <a:cubicBezTo>
                    <a:pt x="15519" y="21047"/>
                    <a:pt x="15519" y="21047"/>
                    <a:pt x="15519" y="2104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9" name="Shape 34230">
              <a:extLst>
                <a:ext uri="{FF2B5EF4-FFF2-40B4-BE49-F238E27FC236}">
                  <a16:creationId xmlns:a16="http://schemas.microsoft.com/office/drawing/2014/main" id="{E3776D50-1269-4DF5-9DC6-3C3D7E7C8EC9}"/>
                </a:ext>
              </a:extLst>
            </p:cNvPr>
            <p:cNvSpPr/>
            <p:nvPr/>
          </p:nvSpPr>
          <p:spPr>
            <a:xfrm>
              <a:off x="14217720" y="6775957"/>
              <a:ext cx="333440" cy="666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4050"/>
                  </a:moveTo>
                  <a:lnTo>
                    <a:pt x="1618" y="4050"/>
                  </a:lnTo>
                  <a:lnTo>
                    <a:pt x="1618" y="17550"/>
                  </a:lnTo>
                  <a:lnTo>
                    <a:pt x="20250" y="17550"/>
                  </a:lnTo>
                  <a:lnTo>
                    <a:pt x="20250" y="4050"/>
                  </a:lnTo>
                  <a:close/>
                  <a:moveTo>
                    <a:pt x="14175" y="2025"/>
                  </a:moveTo>
                  <a:lnTo>
                    <a:pt x="7425" y="2025"/>
                  </a:lnTo>
                  <a:cubicBezTo>
                    <a:pt x="7052" y="2025"/>
                    <a:pt x="6750" y="2176"/>
                    <a:pt x="6750" y="2363"/>
                  </a:cubicBezTo>
                  <a:cubicBezTo>
                    <a:pt x="6750" y="2549"/>
                    <a:pt x="7052" y="2700"/>
                    <a:pt x="7425" y="2700"/>
                  </a:cubicBezTo>
                  <a:lnTo>
                    <a:pt x="14175" y="2700"/>
                  </a:lnTo>
                  <a:cubicBezTo>
                    <a:pt x="14548" y="2700"/>
                    <a:pt x="14850" y="2549"/>
                    <a:pt x="14850" y="2363"/>
                  </a:cubicBezTo>
                  <a:cubicBezTo>
                    <a:pt x="14850" y="2176"/>
                    <a:pt x="14548" y="2025"/>
                    <a:pt x="14175" y="2025"/>
                  </a:cubicBezTo>
                  <a:close/>
                  <a:moveTo>
                    <a:pt x="11475" y="20250"/>
                  </a:moveTo>
                  <a:cubicBezTo>
                    <a:pt x="12593" y="20250"/>
                    <a:pt x="13500" y="19797"/>
                    <a:pt x="13500" y="19238"/>
                  </a:cubicBezTo>
                  <a:cubicBezTo>
                    <a:pt x="13500" y="18678"/>
                    <a:pt x="12593" y="18225"/>
                    <a:pt x="11475" y="18225"/>
                  </a:cubicBezTo>
                  <a:cubicBezTo>
                    <a:pt x="10357" y="18225"/>
                    <a:pt x="9450" y="18678"/>
                    <a:pt x="9450" y="19238"/>
                  </a:cubicBezTo>
                  <a:cubicBezTo>
                    <a:pt x="9450" y="19797"/>
                    <a:pt x="10357" y="20250"/>
                    <a:pt x="11475" y="20250"/>
                  </a:cubicBezTo>
                  <a:close/>
                  <a:moveTo>
                    <a:pt x="18900" y="21600"/>
                  </a:moveTo>
                  <a:lnTo>
                    <a:pt x="2700" y="21600"/>
                  </a:lnTo>
                  <a:cubicBezTo>
                    <a:pt x="1954" y="21600"/>
                    <a:pt x="1279" y="21449"/>
                    <a:pt x="791" y="21205"/>
                  </a:cubicBezTo>
                  <a:cubicBezTo>
                    <a:pt x="302" y="20960"/>
                    <a:pt x="0" y="20623"/>
                    <a:pt x="0" y="20250"/>
                  </a:cubicBezTo>
                  <a:lnTo>
                    <a:pt x="0" y="1350"/>
                  </a:lnTo>
                  <a:cubicBezTo>
                    <a:pt x="0" y="977"/>
                    <a:pt x="302" y="640"/>
                    <a:pt x="791" y="395"/>
                  </a:cubicBezTo>
                  <a:cubicBezTo>
                    <a:pt x="1279" y="151"/>
                    <a:pt x="1954" y="0"/>
                    <a:pt x="2700" y="0"/>
                  </a:cubicBezTo>
                  <a:lnTo>
                    <a:pt x="18900" y="0"/>
                  </a:lnTo>
                  <a:cubicBezTo>
                    <a:pt x="19646" y="0"/>
                    <a:pt x="20321" y="151"/>
                    <a:pt x="20809" y="395"/>
                  </a:cubicBezTo>
                  <a:cubicBezTo>
                    <a:pt x="21298" y="640"/>
                    <a:pt x="21600" y="977"/>
                    <a:pt x="21600" y="1350"/>
                  </a:cubicBezTo>
                  <a:lnTo>
                    <a:pt x="21600" y="20250"/>
                  </a:lnTo>
                  <a:cubicBezTo>
                    <a:pt x="21600" y="20623"/>
                    <a:pt x="21298" y="20960"/>
                    <a:pt x="20809" y="21205"/>
                  </a:cubicBezTo>
                  <a:cubicBezTo>
                    <a:pt x="20321" y="21449"/>
                    <a:pt x="19646" y="21600"/>
                    <a:pt x="1890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0" name="Shape 34231">
              <a:extLst>
                <a:ext uri="{FF2B5EF4-FFF2-40B4-BE49-F238E27FC236}">
                  <a16:creationId xmlns:a16="http://schemas.microsoft.com/office/drawing/2014/main" id="{3A07A399-6AB2-4B7E-BCAA-C41E2B3162F6}"/>
                </a:ext>
              </a:extLst>
            </p:cNvPr>
            <p:cNvSpPr/>
            <p:nvPr/>
          </p:nvSpPr>
          <p:spPr>
            <a:xfrm>
              <a:off x="12484545" y="3228311"/>
              <a:ext cx="428100" cy="34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59"/>
                  </a:moveTo>
                  <a:cubicBezTo>
                    <a:pt x="20805" y="2994"/>
                    <a:pt x="19949" y="3285"/>
                    <a:pt x="19055" y="3417"/>
                  </a:cubicBezTo>
                  <a:cubicBezTo>
                    <a:pt x="19968" y="2742"/>
                    <a:pt x="20672" y="1676"/>
                    <a:pt x="21003" y="401"/>
                  </a:cubicBezTo>
                  <a:cubicBezTo>
                    <a:pt x="20147" y="1026"/>
                    <a:pt x="19198" y="1478"/>
                    <a:pt x="18187" y="1722"/>
                  </a:cubicBezTo>
                  <a:cubicBezTo>
                    <a:pt x="17379" y="665"/>
                    <a:pt x="16228" y="0"/>
                    <a:pt x="14953" y="0"/>
                  </a:cubicBezTo>
                  <a:cubicBezTo>
                    <a:pt x="12506" y="0"/>
                    <a:pt x="10524" y="2441"/>
                    <a:pt x="10524" y="5454"/>
                  </a:cubicBezTo>
                  <a:cubicBezTo>
                    <a:pt x="10524" y="5881"/>
                    <a:pt x="10561" y="6298"/>
                    <a:pt x="10637" y="6694"/>
                  </a:cubicBezTo>
                  <a:cubicBezTo>
                    <a:pt x="6954" y="6468"/>
                    <a:pt x="3689" y="4296"/>
                    <a:pt x="1504" y="998"/>
                  </a:cubicBezTo>
                  <a:cubicBezTo>
                    <a:pt x="1122" y="1806"/>
                    <a:pt x="903" y="2742"/>
                    <a:pt x="903" y="3739"/>
                  </a:cubicBezTo>
                  <a:cubicBezTo>
                    <a:pt x="903" y="5631"/>
                    <a:pt x="1686" y="7302"/>
                    <a:pt x="2875" y="8279"/>
                  </a:cubicBezTo>
                  <a:cubicBezTo>
                    <a:pt x="2149" y="8248"/>
                    <a:pt x="1466" y="8005"/>
                    <a:pt x="868" y="7599"/>
                  </a:cubicBezTo>
                  <a:cubicBezTo>
                    <a:pt x="868" y="7618"/>
                    <a:pt x="868" y="7641"/>
                    <a:pt x="868" y="7666"/>
                  </a:cubicBezTo>
                  <a:cubicBezTo>
                    <a:pt x="868" y="10307"/>
                    <a:pt x="2395" y="12512"/>
                    <a:pt x="4423" y="13011"/>
                  </a:cubicBezTo>
                  <a:cubicBezTo>
                    <a:pt x="4051" y="13134"/>
                    <a:pt x="3658" y="13201"/>
                    <a:pt x="3255" y="13201"/>
                  </a:cubicBezTo>
                  <a:cubicBezTo>
                    <a:pt x="2970" y="13201"/>
                    <a:pt x="2691" y="13168"/>
                    <a:pt x="2420" y="13106"/>
                  </a:cubicBezTo>
                  <a:cubicBezTo>
                    <a:pt x="2983" y="15270"/>
                    <a:pt x="4621" y="16846"/>
                    <a:pt x="6561" y="16890"/>
                  </a:cubicBezTo>
                  <a:cubicBezTo>
                    <a:pt x="5042" y="18353"/>
                    <a:pt x="3134" y="19225"/>
                    <a:pt x="1056" y="19225"/>
                  </a:cubicBezTo>
                  <a:cubicBezTo>
                    <a:pt x="700" y="19225"/>
                    <a:pt x="347" y="19197"/>
                    <a:pt x="0" y="19149"/>
                  </a:cubicBezTo>
                  <a:cubicBezTo>
                    <a:pt x="1963" y="20695"/>
                    <a:pt x="4290" y="21600"/>
                    <a:pt x="6791" y="21600"/>
                  </a:cubicBezTo>
                  <a:cubicBezTo>
                    <a:pt x="14943" y="21600"/>
                    <a:pt x="19401" y="13291"/>
                    <a:pt x="19401" y="6084"/>
                  </a:cubicBezTo>
                  <a:cubicBezTo>
                    <a:pt x="19401" y="5851"/>
                    <a:pt x="19396" y="5613"/>
                    <a:pt x="19388" y="5380"/>
                  </a:cubicBezTo>
                  <a:cubicBezTo>
                    <a:pt x="20253" y="4614"/>
                    <a:pt x="21005" y="3652"/>
                    <a:pt x="21600" y="2559"/>
                  </a:cubicBezTo>
                  <a:cubicBezTo>
                    <a:pt x="21600" y="2559"/>
                    <a:pt x="21600" y="2559"/>
                    <a:pt x="21600" y="255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1" name="Shape 34232">
              <a:extLst>
                <a:ext uri="{FF2B5EF4-FFF2-40B4-BE49-F238E27FC236}">
                  <a16:creationId xmlns:a16="http://schemas.microsoft.com/office/drawing/2014/main" id="{0CFABD32-C1A8-4ADB-9EE5-0419DC3CBCFA}"/>
                </a:ext>
              </a:extLst>
            </p:cNvPr>
            <p:cNvSpPr/>
            <p:nvPr/>
          </p:nvSpPr>
          <p:spPr>
            <a:xfrm>
              <a:off x="11791096" y="11232556"/>
              <a:ext cx="130464" cy="279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62" y="21600"/>
                  </a:moveTo>
                  <a:lnTo>
                    <a:pt x="4786" y="21600"/>
                  </a:lnTo>
                  <a:lnTo>
                    <a:pt x="4786" y="10800"/>
                  </a:lnTo>
                  <a:lnTo>
                    <a:pt x="0" y="10800"/>
                  </a:lnTo>
                  <a:lnTo>
                    <a:pt x="0" y="7077"/>
                  </a:lnTo>
                  <a:lnTo>
                    <a:pt x="4786" y="7077"/>
                  </a:lnTo>
                  <a:lnTo>
                    <a:pt x="4786" y="4842"/>
                  </a:lnTo>
                  <a:cubicBezTo>
                    <a:pt x="4786" y="1806"/>
                    <a:pt x="7489" y="0"/>
                    <a:pt x="15162" y="0"/>
                  </a:cubicBezTo>
                  <a:lnTo>
                    <a:pt x="21552" y="0"/>
                  </a:lnTo>
                  <a:lnTo>
                    <a:pt x="21552" y="3723"/>
                  </a:lnTo>
                  <a:lnTo>
                    <a:pt x="17560" y="3723"/>
                  </a:lnTo>
                  <a:cubicBezTo>
                    <a:pt x="14572" y="3723"/>
                    <a:pt x="14372" y="4243"/>
                    <a:pt x="14372" y="5214"/>
                  </a:cubicBezTo>
                  <a:lnTo>
                    <a:pt x="14362" y="7077"/>
                  </a:lnTo>
                  <a:lnTo>
                    <a:pt x="21600" y="7077"/>
                  </a:lnTo>
                  <a:lnTo>
                    <a:pt x="20752" y="10800"/>
                  </a:lnTo>
                  <a:lnTo>
                    <a:pt x="14362" y="10800"/>
                  </a:lnTo>
                  <a:cubicBezTo>
                    <a:pt x="14362" y="10800"/>
                    <a:pt x="14362" y="21600"/>
                    <a:pt x="14362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2" name="Shape 34233">
              <a:extLst>
                <a:ext uri="{FF2B5EF4-FFF2-40B4-BE49-F238E27FC236}">
                  <a16:creationId xmlns:a16="http://schemas.microsoft.com/office/drawing/2014/main" id="{FD02B253-3F90-4EAB-A734-7D0D5E86B386}"/>
                </a:ext>
              </a:extLst>
            </p:cNvPr>
            <p:cNvSpPr/>
            <p:nvPr/>
          </p:nvSpPr>
          <p:spPr>
            <a:xfrm>
              <a:off x="11084739" y="4570184"/>
              <a:ext cx="304442" cy="39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287" extrusionOk="0">
                  <a:moveTo>
                    <a:pt x="8719" y="13902"/>
                  </a:moveTo>
                  <a:cubicBezTo>
                    <a:pt x="8086" y="16090"/>
                    <a:pt x="7465" y="18199"/>
                    <a:pt x="6111" y="19862"/>
                  </a:cubicBezTo>
                  <a:cubicBezTo>
                    <a:pt x="5699" y="20370"/>
                    <a:pt x="5281" y="21012"/>
                    <a:pt x="4573" y="21287"/>
                  </a:cubicBezTo>
                  <a:cubicBezTo>
                    <a:pt x="3525" y="17039"/>
                    <a:pt x="5712" y="13464"/>
                    <a:pt x="6579" y="9893"/>
                  </a:cubicBezTo>
                  <a:cubicBezTo>
                    <a:pt x="5475" y="8121"/>
                    <a:pt x="6162" y="5116"/>
                    <a:pt x="8519" y="4777"/>
                  </a:cubicBezTo>
                  <a:cubicBezTo>
                    <a:pt x="11938" y="4282"/>
                    <a:pt x="11037" y="7536"/>
                    <a:pt x="10457" y="9049"/>
                  </a:cubicBezTo>
                  <a:cubicBezTo>
                    <a:pt x="10139" y="9877"/>
                    <a:pt x="9566" y="10671"/>
                    <a:pt x="9654" y="11581"/>
                  </a:cubicBezTo>
                  <a:cubicBezTo>
                    <a:pt x="9843" y="13499"/>
                    <a:pt x="12902" y="13622"/>
                    <a:pt x="14467" y="12636"/>
                  </a:cubicBezTo>
                  <a:cubicBezTo>
                    <a:pt x="16713" y="11223"/>
                    <a:pt x="17361" y="8494"/>
                    <a:pt x="17144" y="6253"/>
                  </a:cubicBezTo>
                  <a:cubicBezTo>
                    <a:pt x="16810" y="2840"/>
                    <a:pt x="11909" y="1143"/>
                    <a:pt x="7583" y="2508"/>
                  </a:cubicBezTo>
                  <a:cubicBezTo>
                    <a:pt x="5355" y="3211"/>
                    <a:pt x="3329" y="4827"/>
                    <a:pt x="3035" y="7202"/>
                  </a:cubicBezTo>
                  <a:cubicBezTo>
                    <a:pt x="2881" y="8453"/>
                    <a:pt x="3214" y="9451"/>
                    <a:pt x="3838" y="10156"/>
                  </a:cubicBezTo>
                  <a:cubicBezTo>
                    <a:pt x="3933" y="10263"/>
                    <a:pt x="4258" y="10453"/>
                    <a:pt x="4305" y="10738"/>
                  </a:cubicBezTo>
                  <a:cubicBezTo>
                    <a:pt x="4403" y="11316"/>
                    <a:pt x="3968" y="11940"/>
                    <a:pt x="3570" y="12371"/>
                  </a:cubicBezTo>
                  <a:cubicBezTo>
                    <a:pt x="1354" y="11867"/>
                    <a:pt x="210" y="10298"/>
                    <a:pt x="26" y="8311"/>
                  </a:cubicBezTo>
                  <a:cubicBezTo>
                    <a:pt x="-390" y="3790"/>
                    <a:pt x="4313" y="350"/>
                    <a:pt x="9854" y="29"/>
                  </a:cubicBezTo>
                  <a:cubicBezTo>
                    <a:pt x="15764" y="-313"/>
                    <a:pt x="20453" y="2380"/>
                    <a:pt x="20886" y="6306"/>
                  </a:cubicBezTo>
                  <a:cubicBezTo>
                    <a:pt x="21210" y="9225"/>
                    <a:pt x="19897" y="12163"/>
                    <a:pt x="17812" y="13743"/>
                  </a:cubicBezTo>
                  <a:cubicBezTo>
                    <a:pt x="16244" y="14931"/>
                    <a:pt x="12913" y="16092"/>
                    <a:pt x="10190" y="14957"/>
                  </a:cubicBezTo>
                  <a:cubicBezTo>
                    <a:pt x="9585" y="14704"/>
                    <a:pt x="9318" y="14397"/>
                    <a:pt x="8719" y="1390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3" name="Shape 34234">
              <a:extLst>
                <a:ext uri="{FF2B5EF4-FFF2-40B4-BE49-F238E27FC236}">
                  <a16:creationId xmlns:a16="http://schemas.microsoft.com/office/drawing/2014/main" id="{C7230504-489B-4FB2-AC0F-386742DC77B0}"/>
                </a:ext>
              </a:extLst>
            </p:cNvPr>
            <p:cNvSpPr/>
            <p:nvPr/>
          </p:nvSpPr>
          <p:spPr>
            <a:xfrm>
              <a:off x="10710090" y="4258444"/>
              <a:ext cx="419088" cy="39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4" name="Shape 34235">
              <a:extLst>
                <a:ext uri="{FF2B5EF4-FFF2-40B4-BE49-F238E27FC236}">
                  <a16:creationId xmlns:a16="http://schemas.microsoft.com/office/drawing/2014/main" id="{27CA173F-3D39-4E73-BE46-357DEFD7F65F}"/>
                </a:ext>
              </a:extLst>
            </p:cNvPr>
            <p:cNvSpPr/>
            <p:nvPr/>
          </p:nvSpPr>
          <p:spPr>
            <a:xfrm>
              <a:off x="9790862" y="4363012"/>
              <a:ext cx="428100" cy="34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59"/>
                  </a:moveTo>
                  <a:cubicBezTo>
                    <a:pt x="20805" y="2994"/>
                    <a:pt x="19949" y="3285"/>
                    <a:pt x="19055" y="3417"/>
                  </a:cubicBezTo>
                  <a:cubicBezTo>
                    <a:pt x="19968" y="2742"/>
                    <a:pt x="20672" y="1676"/>
                    <a:pt x="21003" y="401"/>
                  </a:cubicBezTo>
                  <a:cubicBezTo>
                    <a:pt x="20147" y="1026"/>
                    <a:pt x="19198" y="1478"/>
                    <a:pt x="18187" y="1722"/>
                  </a:cubicBezTo>
                  <a:cubicBezTo>
                    <a:pt x="17379" y="665"/>
                    <a:pt x="16228" y="0"/>
                    <a:pt x="14953" y="0"/>
                  </a:cubicBezTo>
                  <a:cubicBezTo>
                    <a:pt x="12506" y="0"/>
                    <a:pt x="10524" y="2441"/>
                    <a:pt x="10524" y="5454"/>
                  </a:cubicBezTo>
                  <a:cubicBezTo>
                    <a:pt x="10524" y="5881"/>
                    <a:pt x="10561" y="6298"/>
                    <a:pt x="10637" y="6694"/>
                  </a:cubicBezTo>
                  <a:cubicBezTo>
                    <a:pt x="6954" y="6468"/>
                    <a:pt x="3689" y="4296"/>
                    <a:pt x="1504" y="998"/>
                  </a:cubicBezTo>
                  <a:cubicBezTo>
                    <a:pt x="1122" y="1806"/>
                    <a:pt x="903" y="2742"/>
                    <a:pt x="903" y="3739"/>
                  </a:cubicBezTo>
                  <a:cubicBezTo>
                    <a:pt x="903" y="5631"/>
                    <a:pt x="1686" y="7302"/>
                    <a:pt x="2875" y="8279"/>
                  </a:cubicBezTo>
                  <a:cubicBezTo>
                    <a:pt x="2149" y="8248"/>
                    <a:pt x="1466" y="8005"/>
                    <a:pt x="868" y="7599"/>
                  </a:cubicBezTo>
                  <a:cubicBezTo>
                    <a:pt x="868" y="7618"/>
                    <a:pt x="868" y="7641"/>
                    <a:pt x="868" y="7666"/>
                  </a:cubicBezTo>
                  <a:cubicBezTo>
                    <a:pt x="868" y="10307"/>
                    <a:pt x="2395" y="12512"/>
                    <a:pt x="4423" y="13011"/>
                  </a:cubicBezTo>
                  <a:cubicBezTo>
                    <a:pt x="4051" y="13134"/>
                    <a:pt x="3658" y="13201"/>
                    <a:pt x="3255" y="13201"/>
                  </a:cubicBezTo>
                  <a:cubicBezTo>
                    <a:pt x="2970" y="13201"/>
                    <a:pt x="2691" y="13168"/>
                    <a:pt x="2420" y="13106"/>
                  </a:cubicBezTo>
                  <a:cubicBezTo>
                    <a:pt x="2983" y="15270"/>
                    <a:pt x="4621" y="16846"/>
                    <a:pt x="6561" y="16890"/>
                  </a:cubicBezTo>
                  <a:cubicBezTo>
                    <a:pt x="5042" y="18353"/>
                    <a:pt x="3134" y="19225"/>
                    <a:pt x="1056" y="19225"/>
                  </a:cubicBezTo>
                  <a:cubicBezTo>
                    <a:pt x="700" y="19225"/>
                    <a:pt x="347" y="19197"/>
                    <a:pt x="0" y="19149"/>
                  </a:cubicBezTo>
                  <a:cubicBezTo>
                    <a:pt x="1963" y="20695"/>
                    <a:pt x="4290" y="21600"/>
                    <a:pt x="6791" y="21600"/>
                  </a:cubicBezTo>
                  <a:cubicBezTo>
                    <a:pt x="14943" y="21600"/>
                    <a:pt x="19401" y="13291"/>
                    <a:pt x="19401" y="6084"/>
                  </a:cubicBezTo>
                  <a:cubicBezTo>
                    <a:pt x="19401" y="5851"/>
                    <a:pt x="19396" y="5613"/>
                    <a:pt x="19388" y="5380"/>
                  </a:cubicBezTo>
                  <a:cubicBezTo>
                    <a:pt x="20253" y="4614"/>
                    <a:pt x="21005" y="3652"/>
                    <a:pt x="21600" y="2559"/>
                  </a:cubicBezTo>
                  <a:cubicBezTo>
                    <a:pt x="21600" y="2559"/>
                    <a:pt x="21600" y="2559"/>
                    <a:pt x="21600" y="255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5" name="Shape 34236">
              <a:extLst>
                <a:ext uri="{FF2B5EF4-FFF2-40B4-BE49-F238E27FC236}">
                  <a16:creationId xmlns:a16="http://schemas.microsoft.com/office/drawing/2014/main" id="{55A9D66B-DB17-417D-AC8F-F22961D78BD5}"/>
                </a:ext>
              </a:extLst>
            </p:cNvPr>
            <p:cNvSpPr/>
            <p:nvPr/>
          </p:nvSpPr>
          <p:spPr>
            <a:xfrm>
              <a:off x="12210021" y="7840631"/>
              <a:ext cx="346528" cy="281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59"/>
                  </a:moveTo>
                  <a:cubicBezTo>
                    <a:pt x="20805" y="2994"/>
                    <a:pt x="19949" y="3285"/>
                    <a:pt x="19055" y="3417"/>
                  </a:cubicBezTo>
                  <a:cubicBezTo>
                    <a:pt x="19968" y="2742"/>
                    <a:pt x="20672" y="1676"/>
                    <a:pt x="21003" y="401"/>
                  </a:cubicBezTo>
                  <a:cubicBezTo>
                    <a:pt x="20147" y="1026"/>
                    <a:pt x="19198" y="1478"/>
                    <a:pt x="18187" y="1722"/>
                  </a:cubicBezTo>
                  <a:cubicBezTo>
                    <a:pt x="17379" y="665"/>
                    <a:pt x="16228" y="0"/>
                    <a:pt x="14953" y="0"/>
                  </a:cubicBezTo>
                  <a:cubicBezTo>
                    <a:pt x="12506" y="0"/>
                    <a:pt x="10524" y="2441"/>
                    <a:pt x="10524" y="5454"/>
                  </a:cubicBezTo>
                  <a:cubicBezTo>
                    <a:pt x="10524" y="5881"/>
                    <a:pt x="10561" y="6298"/>
                    <a:pt x="10637" y="6694"/>
                  </a:cubicBezTo>
                  <a:cubicBezTo>
                    <a:pt x="6954" y="6468"/>
                    <a:pt x="3689" y="4296"/>
                    <a:pt x="1504" y="998"/>
                  </a:cubicBezTo>
                  <a:cubicBezTo>
                    <a:pt x="1122" y="1806"/>
                    <a:pt x="903" y="2742"/>
                    <a:pt x="903" y="3739"/>
                  </a:cubicBezTo>
                  <a:cubicBezTo>
                    <a:pt x="903" y="5631"/>
                    <a:pt x="1686" y="7302"/>
                    <a:pt x="2875" y="8279"/>
                  </a:cubicBezTo>
                  <a:cubicBezTo>
                    <a:pt x="2149" y="8248"/>
                    <a:pt x="1466" y="8005"/>
                    <a:pt x="868" y="7599"/>
                  </a:cubicBezTo>
                  <a:cubicBezTo>
                    <a:pt x="868" y="7618"/>
                    <a:pt x="868" y="7641"/>
                    <a:pt x="868" y="7666"/>
                  </a:cubicBezTo>
                  <a:cubicBezTo>
                    <a:pt x="868" y="10307"/>
                    <a:pt x="2395" y="12512"/>
                    <a:pt x="4423" y="13011"/>
                  </a:cubicBezTo>
                  <a:cubicBezTo>
                    <a:pt x="4051" y="13134"/>
                    <a:pt x="3658" y="13201"/>
                    <a:pt x="3255" y="13201"/>
                  </a:cubicBezTo>
                  <a:cubicBezTo>
                    <a:pt x="2970" y="13201"/>
                    <a:pt x="2691" y="13168"/>
                    <a:pt x="2420" y="13106"/>
                  </a:cubicBezTo>
                  <a:cubicBezTo>
                    <a:pt x="2983" y="15270"/>
                    <a:pt x="4621" y="16846"/>
                    <a:pt x="6561" y="16890"/>
                  </a:cubicBezTo>
                  <a:cubicBezTo>
                    <a:pt x="5042" y="18353"/>
                    <a:pt x="3134" y="19225"/>
                    <a:pt x="1056" y="19225"/>
                  </a:cubicBezTo>
                  <a:cubicBezTo>
                    <a:pt x="700" y="19225"/>
                    <a:pt x="347" y="19197"/>
                    <a:pt x="0" y="19149"/>
                  </a:cubicBezTo>
                  <a:cubicBezTo>
                    <a:pt x="1963" y="20695"/>
                    <a:pt x="4290" y="21600"/>
                    <a:pt x="6791" y="21600"/>
                  </a:cubicBezTo>
                  <a:cubicBezTo>
                    <a:pt x="14943" y="21600"/>
                    <a:pt x="19401" y="13291"/>
                    <a:pt x="19401" y="6084"/>
                  </a:cubicBezTo>
                  <a:cubicBezTo>
                    <a:pt x="19401" y="5851"/>
                    <a:pt x="19396" y="5613"/>
                    <a:pt x="19388" y="5380"/>
                  </a:cubicBezTo>
                  <a:cubicBezTo>
                    <a:pt x="20253" y="4614"/>
                    <a:pt x="21005" y="3652"/>
                    <a:pt x="21600" y="2559"/>
                  </a:cubicBezTo>
                  <a:cubicBezTo>
                    <a:pt x="21600" y="2559"/>
                    <a:pt x="21600" y="2559"/>
                    <a:pt x="21600" y="255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6" name="Shape 34237">
              <a:extLst>
                <a:ext uri="{FF2B5EF4-FFF2-40B4-BE49-F238E27FC236}">
                  <a16:creationId xmlns:a16="http://schemas.microsoft.com/office/drawing/2014/main" id="{B639EB0A-73F1-4988-8927-BD579285A896}"/>
                </a:ext>
              </a:extLst>
            </p:cNvPr>
            <p:cNvSpPr/>
            <p:nvPr/>
          </p:nvSpPr>
          <p:spPr>
            <a:xfrm>
              <a:off x="11135547" y="9214788"/>
              <a:ext cx="163854" cy="3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62" y="21600"/>
                  </a:moveTo>
                  <a:lnTo>
                    <a:pt x="4786" y="21600"/>
                  </a:lnTo>
                  <a:lnTo>
                    <a:pt x="4786" y="10800"/>
                  </a:lnTo>
                  <a:lnTo>
                    <a:pt x="0" y="10800"/>
                  </a:lnTo>
                  <a:lnTo>
                    <a:pt x="0" y="7077"/>
                  </a:lnTo>
                  <a:lnTo>
                    <a:pt x="4786" y="7077"/>
                  </a:lnTo>
                  <a:lnTo>
                    <a:pt x="4786" y="4842"/>
                  </a:lnTo>
                  <a:cubicBezTo>
                    <a:pt x="4786" y="1806"/>
                    <a:pt x="7489" y="0"/>
                    <a:pt x="15162" y="0"/>
                  </a:cubicBezTo>
                  <a:lnTo>
                    <a:pt x="21552" y="0"/>
                  </a:lnTo>
                  <a:lnTo>
                    <a:pt x="21552" y="3723"/>
                  </a:lnTo>
                  <a:lnTo>
                    <a:pt x="17560" y="3723"/>
                  </a:lnTo>
                  <a:cubicBezTo>
                    <a:pt x="14572" y="3723"/>
                    <a:pt x="14372" y="4243"/>
                    <a:pt x="14372" y="5214"/>
                  </a:cubicBezTo>
                  <a:lnTo>
                    <a:pt x="14362" y="7077"/>
                  </a:lnTo>
                  <a:lnTo>
                    <a:pt x="21600" y="7077"/>
                  </a:lnTo>
                  <a:lnTo>
                    <a:pt x="20752" y="10800"/>
                  </a:lnTo>
                  <a:lnTo>
                    <a:pt x="14362" y="10800"/>
                  </a:lnTo>
                  <a:cubicBezTo>
                    <a:pt x="14362" y="10800"/>
                    <a:pt x="14362" y="21600"/>
                    <a:pt x="14362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7" name="Shape 34238">
              <a:extLst>
                <a:ext uri="{FF2B5EF4-FFF2-40B4-BE49-F238E27FC236}">
                  <a16:creationId xmlns:a16="http://schemas.microsoft.com/office/drawing/2014/main" id="{E9084410-981C-4301-83C6-B2103FFB93DA}"/>
                </a:ext>
              </a:extLst>
            </p:cNvPr>
            <p:cNvSpPr/>
            <p:nvPr/>
          </p:nvSpPr>
          <p:spPr>
            <a:xfrm>
              <a:off x="13971261" y="7721068"/>
              <a:ext cx="163854" cy="3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62" y="21600"/>
                  </a:moveTo>
                  <a:lnTo>
                    <a:pt x="4786" y="21600"/>
                  </a:lnTo>
                  <a:lnTo>
                    <a:pt x="4786" y="10800"/>
                  </a:lnTo>
                  <a:lnTo>
                    <a:pt x="0" y="10800"/>
                  </a:lnTo>
                  <a:lnTo>
                    <a:pt x="0" y="7077"/>
                  </a:lnTo>
                  <a:lnTo>
                    <a:pt x="4786" y="7077"/>
                  </a:lnTo>
                  <a:lnTo>
                    <a:pt x="4786" y="4842"/>
                  </a:lnTo>
                  <a:cubicBezTo>
                    <a:pt x="4786" y="1806"/>
                    <a:pt x="7489" y="0"/>
                    <a:pt x="15162" y="0"/>
                  </a:cubicBezTo>
                  <a:lnTo>
                    <a:pt x="21552" y="0"/>
                  </a:lnTo>
                  <a:lnTo>
                    <a:pt x="21552" y="3723"/>
                  </a:lnTo>
                  <a:lnTo>
                    <a:pt x="17560" y="3723"/>
                  </a:lnTo>
                  <a:cubicBezTo>
                    <a:pt x="14572" y="3723"/>
                    <a:pt x="14372" y="4243"/>
                    <a:pt x="14372" y="5214"/>
                  </a:cubicBezTo>
                  <a:lnTo>
                    <a:pt x="14362" y="7077"/>
                  </a:lnTo>
                  <a:lnTo>
                    <a:pt x="21600" y="7077"/>
                  </a:lnTo>
                  <a:lnTo>
                    <a:pt x="20752" y="10800"/>
                  </a:lnTo>
                  <a:lnTo>
                    <a:pt x="14362" y="10800"/>
                  </a:lnTo>
                  <a:cubicBezTo>
                    <a:pt x="14362" y="10800"/>
                    <a:pt x="14362" y="21600"/>
                    <a:pt x="14362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8" name="Shape 34239">
              <a:extLst>
                <a:ext uri="{FF2B5EF4-FFF2-40B4-BE49-F238E27FC236}">
                  <a16:creationId xmlns:a16="http://schemas.microsoft.com/office/drawing/2014/main" id="{49669432-7A94-4D19-A819-5490D48A6BF4}"/>
                </a:ext>
              </a:extLst>
            </p:cNvPr>
            <p:cNvSpPr/>
            <p:nvPr/>
          </p:nvSpPr>
          <p:spPr>
            <a:xfrm>
              <a:off x="13086555" y="5888971"/>
              <a:ext cx="304442" cy="392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287" extrusionOk="0">
                  <a:moveTo>
                    <a:pt x="8719" y="13902"/>
                  </a:moveTo>
                  <a:cubicBezTo>
                    <a:pt x="8086" y="16090"/>
                    <a:pt x="7465" y="18199"/>
                    <a:pt x="6111" y="19862"/>
                  </a:cubicBezTo>
                  <a:cubicBezTo>
                    <a:pt x="5699" y="20370"/>
                    <a:pt x="5281" y="21012"/>
                    <a:pt x="4573" y="21287"/>
                  </a:cubicBezTo>
                  <a:cubicBezTo>
                    <a:pt x="3525" y="17039"/>
                    <a:pt x="5712" y="13464"/>
                    <a:pt x="6579" y="9893"/>
                  </a:cubicBezTo>
                  <a:cubicBezTo>
                    <a:pt x="5475" y="8121"/>
                    <a:pt x="6162" y="5116"/>
                    <a:pt x="8519" y="4777"/>
                  </a:cubicBezTo>
                  <a:cubicBezTo>
                    <a:pt x="11938" y="4282"/>
                    <a:pt x="11037" y="7536"/>
                    <a:pt x="10457" y="9049"/>
                  </a:cubicBezTo>
                  <a:cubicBezTo>
                    <a:pt x="10139" y="9877"/>
                    <a:pt x="9566" y="10671"/>
                    <a:pt x="9654" y="11581"/>
                  </a:cubicBezTo>
                  <a:cubicBezTo>
                    <a:pt x="9843" y="13499"/>
                    <a:pt x="12902" y="13622"/>
                    <a:pt x="14467" y="12636"/>
                  </a:cubicBezTo>
                  <a:cubicBezTo>
                    <a:pt x="16713" y="11223"/>
                    <a:pt x="17361" y="8494"/>
                    <a:pt x="17144" y="6253"/>
                  </a:cubicBezTo>
                  <a:cubicBezTo>
                    <a:pt x="16810" y="2840"/>
                    <a:pt x="11909" y="1143"/>
                    <a:pt x="7583" y="2508"/>
                  </a:cubicBezTo>
                  <a:cubicBezTo>
                    <a:pt x="5355" y="3211"/>
                    <a:pt x="3329" y="4827"/>
                    <a:pt x="3035" y="7202"/>
                  </a:cubicBezTo>
                  <a:cubicBezTo>
                    <a:pt x="2881" y="8453"/>
                    <a:pt x="3214" y="9451"/>
                    <a:pt x="3838" y="10156"/>
                  </a:cubicBezTo>
                  <a:cubicBezTo>
                    <a:pt x="3933" y="10263"/>
                    <a:pt x="4258" y="10453"/>
                    <a:pt x="4305" y="10738"/>
                  </a:cubicBezTo>
                  <a:cubicBezTo>
                    <a:pt x="4403" y="11316"/>
                    <a:pt x="3968" y="11940"/>
                    <a:pt x="3570" y="12371"/>
                  </a:cubicBezTo>
                  <a:cubicBezTo>
                    <a:pt x="1354" y="11867"/>
                    <a:pt x="210" y="10298"/>
                    <a:pt x="26" y="8311"/>
                  </a:cubicBezTo>
                  <a:cubicBezTo>
                    <a:pt x="-390" y="3790"/>
                    <a:pt x="4313" y="350"/>
                    <a:pt x="9854" y="29"/>
                  </a:cubicBezTo>
                  <a:cubicBezTo>
                    <a:pt x="15764" y="-313"/>
                    <a:pt x="20453" y="2380"/>
                    <a:pt x="20886" y="6306"/>
                  </a:cubicBezTo>
                  <a:cubicBezTo>
                    <a:pt x="21210" y="9225"/>
                    <a:pt x="19897" y="12163"/>
                    <a:pt x="17812" y="13743"/>
                  </a:cubicBezTo>
                  <a:cubicBezTo>
                    <a:pt x="16244" y="14931"/>
                    <a:pt x="12913" y="16092"/>
                    <a:pt x="10190" y="14957"/>
                  </a:cubicBezTo>
                  <a:cubicBezTo>
                    <a:pt x="9585" y="14704"/>
                    <a:pt x="9318" y="14397"/>
                    <a:pt x="8719" y="1390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9" name="Shape 34240">
              <a:extLst>
                <a:ext uri="{FF2B5EF4-FFF2-40B4-BE49-F238E27FC236}">
                  <a16:creationId xmlns:a16="http://schemas.microsoft.com/office/drawing/2014/main" id="{30C496D8-7AC9-4AAF-9AB3-750D1E5B86F2}"/>
                </a:ext>
              </a:extLst>
            </p:cNvPr>
            <p:cNvSpPr/>
            <p:nvPr/>
          </p:nvSpPr>
          <p:spPr>
            <a:xfrm>
              <a:off x="12718729" y="8725244"/>
              <a:ext cx="218222" cy="281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287" extrusionOk="0">
                  <a:moveTo>
                    <a:pt x="8719" y="13902"/>
                  </a:moveTo>
                  <a:cubicBezTo>
                    <a:pt x="8086" y="16090"/>
                    <a:pt x="7465" y="18199"/>
                    <a:pt x="6111" y="19862"/>
                  </a:cubicBezTo>
                  <a:cubicBezTo>
                    <a:pt x="5699" y="20370"/>
                    <a:pt x="5281" y="21012"/>
                    <a:pt x="4573" y="21287"/>
                  </a:cubicBezTo>
                  <a:cubicBezTo>
                    <a:pt x="3525" y="17039"/>
                    <a:pt x="5712" y="13464"/>
                    <a:pt x="6579" y="9893"/>
                  </a:cubicBezTo>
                  <a:cubicBezTo>
                    <a:pt x="5475" y="8121"/>
                    <a:pt x="6162" y="5116"/>
                    <a:pt x="8519" y="4777"/>
                  </a:cubicBezTo>
                  <a:cubicBezTo>
                    <a:pt x="11938" y="4282"/>
                    <a:pt x="11037" y="7536"/>
                    <a:pt x="10457" y="9049"/>
                  </a:cubicBezTo>
                  <a:cubicBezTo>
                    <a:pt x="10139" y="9877"/>
                    <a:pt x="9566" y="10671"/>
                    <a:pt x="9654" y="11581"/>
                  </a:cubicBezTo>
                  <a:cubicBezTo>
                    <a:pt x="9843" y="13499"/>
                    <a:pt x="12902" y="13622"/>
                    <a:pt x="14467" y="12636"/>
                  </a:cubicBezTo>
                  <a:cubicBezTo>
                    <a:pt x="16713" y="11223"/>
                    <a:pt x="17361" y="8494"/>
                    <a:pt x="17144" y="6253"/>
                  </a:cubicBezTo>
                  <a:cubicBezTo>
                    <a:pt x="16810" y="2840"/>
                    <a:pt x="11909" y="1143"/>
                    <a:pt x="7583" y="2508"/>
                  </a:cubicBezTo>
                  <a:cubicBezTo>
                    <a:pt x="5355" y="3211"/>
                    <a:pt x="3329" y="4827"/>
                    <a:pt x="3035" y="7202"/>
                  </a:cubicBezTo>
                  <a:cubicBezTo>
                    <a:pt x="2881" y="8453"/>
                    <a:pt x="3214" y="9451"/>
                    <a:pt x="3838" y="10156"/>
                  </a:cubicBezTo>
                  <a:cubicBezTo>
                    <a:pt x="3933" y="10263"/>
                    <a:pt x="4258" y="10453"/>
                    <a:pt x="4305" y="10738"/>
                  </a:cubicBezTo>
                  <a:cubicBezTo>
                    <a:pt x="4403" y="11316"/>
                    <a:pt x="3968" y="11940"/>
                    <a:pt x="3570" y="12371"/>
                  </a:cubicBezTo>
                  <a:cubicBezTo>
                    <a:pt x="1354" y="11867"/>
                    <a:pt x="210" y="10298"/>
                    <a:pt x="26" y="8311"/>
                  </a:cubicBezTo>
                  <a:cubicBezTo>
                    <a:pt x="-390" y="3790"/>
                    <a:pt x="4313" y="350"/>
                    <a:pt x="9854" y="29"/>
                  </a:cubicBezTo>
                  <a:cubicBezTo>
                    <a:pt x="15764" y="-313"/>
                    <a:pt x="20453" y="2380"/>
                    <a:pt x="20886" y="6306"/>
                  </a:cubicBezTo>
                  <a:cubicBezTo>
                    <a:pt x="21210" y="9225"/>
                    <a:pt x="19897" y="12163"/>
                    <a:pt x="17812" y="13743"/>
                  </a:cubicBezTo>
                  <a:cubicBezTo>
                    <a:pt x="16244" y="14931"/>
                    <a:pt x="12913" y="16092"/>
                    <a:pt x="10190" y="14957"/>
                  </a:cubicBezTo>
                  <a:cubicBezTo>
                    <a:pt x="9585" y="14704"/>
                    <a:pt x="9318" y="14397"/>
                    <a:pt x="8719" y="1390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90" name="Shape 34241">
              <a:extLst>
                <a:ext uri="{FF2B5EF4-FFF2-40B4-BE49-F238E27FC236}">
                  <a16:creationId xmlns:a16="http://schemas.microsoft.com/office/drawing/2014/main" id="{42E27349-2A48-40B7-A7F8-C380961BC483}"/>
                </a:ext>
              </a:extLst>
            </p:cNvPr>
            <p:cNvSpPr/>
            <p:nvPr/>
          </p:nvSpPr>
          <p:spPr>
            <a:xfrm>
              <a:off x="11342014" y="7513407"/>
              <a:ext cx="272208" cy="366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1" h="20821" extrusionOk="0">
                  <a:moveTo>
                    <a:pt x="12499" y="13303"/>
                  </a:moveTo>
                  <a:cubicBezTo>
                    <a:pt x="13474" y="15282"/>
                    <a:pt x="14406" y="17194"/>
                    <a:pt x="14461" y="19063"/>
                  </a:cubicBezTo>
                  <a:cubicBezTo>
                    <a:pt x="14479" y="19633"/>
                    <a:pt x="14582" y="20311"/>
                    <a:pt x="14210" y="20821"/>
                  </a:cubicBezTo>
                  <a:cubicBezTo>
                    <a:pt x="10525" y="17927"/>
                    <a:pt x="9838" y="14212"/>
                    <a:pt x="8115" y="11051"/>
                  </a:cubicBezTo>
                  <a:cubicBezTo>
                    <a:pt x="6053" y="10122"/>
                    <a:pt x="4570" y="7480"/>
                    <a:pt x="6196" y="6231"/>
                  </a:cubicBezTo>
                  <a:cubicBezTo>
                    <a:pt x="8553" y="4419"/>
                    <a:pt x="10035" y="7345"/>
                    <a:pt x="10598" y="8773"/>
                  </a:cubicBezTo>
                  <a:cubicBezTo>
                    <a:pt x="10906" y="9555"/>
                    <a:pt x="10989" y="10416"/>
                    <a:pt x="11671" y="11094"/>
                  </a:cubicBezTo>
                  <a:cubicBezTo>
                    <a:pt x="13112" y="12518"/>
                    <a:pt x="15601" y="11340"/>
                    <a:pt x="16169" y="9915"/>
                  </a:cubicBezTo>
                  <a:cubicBezTo>
                    <a:pt x="16983" y="7871"/>
                    <a:pt x="15656" y="5461"/>
                    <a:pt x="13976" y="3794"/>
                  </a:cubicBezTo>
                  <a:cubicBezTo>
                    <a:pt x="11415" y="1258"/>
                    <a:pt x="6416" y="1969"/>
                    <a:pt x="3932" y="4842"/>
                  </a:cubicBezTo>
                  <a:cubicBezTo>
                    <a:pt x="2652" y="6323"/>
                    <a:pt x="2147" y="8434"/>
                    <a:pt x="3515" y="10418"/>
                  </a:cubicBezTo>
                  <a:cubicBezTo>
                    <a:pt x="4236" y="11464"/>
                    <a:pt x="5170" y="12108"/>
                    <a:pt x="6136" y="12400"/>
                  </a:cubicBezTo>
                  <a:cubicBezTo>
                    <a:pt x="6282" y="12445"/>
                    <a:pt x="6666" y="12458"/>
                    <a:pt x="6895" y="12661"/>
                  </a:cubicBezTo>
                  <a:cubicBezTo>
                    <a:pt x="7361" y="13074"/>
                    <a:pt x="7439" y="13745"/>
                    <a:pt x="7417" y="14249"/>
                  </a:cubicBezTo>
                  <a:cubicBezTo>
                    <a:pt x="5334" y="14777"/>
                    <a:pt x="3377" y="14023"/>
                    <a:pt x="1894" y="12542"/>
                  </a:cubicBezTo>
                  <a:cubicBezTo>
                    <a:pt x="-1478" y="9170"/>
                    <a:pt x="-94" y="4513"/>
                    <a:pt x="4049" y="1953"/>
                  </a:cubicBezTo>
                  <a:cubicBezTo>
                    <a:pt x="8469" y="-779"/>
                    <a:pt x="13971" y="-622"/>
                    <a:pt x="16956" y="2276"/>
                  </a:cubicBezTo>
                  <a:cubicBezTo>
                    <a:pt x="19176" y="4430"/>
                    <a:pt x="20122" y="7281"/>
                    <a:pt x="19546" y="9389"/>
                  </a:cubicBezTo>
                  <a:cubicBezTo>
                    <a:pt x="19112" y="10973"/>
                    <a:pt x="17273" y="13272"/>
                    <a:pt x="14367" y="13517"/>
                  </a:cubicBezTo>
                  <a:cubicBezTo>
                    <a:pt x="13720" y="13571"/>
                    <a:pt x="13303" y="13441"/>
                    <a:pt x="12499" y="1330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91" name="Shape 34242">
              <a:extLst>
                <a:ext uri="{FF2B5EF4-FFF2-40B4-BE49-F238E27FC236}">
                  <a16:creationId xmlns:a16="http://schemas.microsoft.com/office/drawing/2014/main" id="{187EC5EB-A3E0-4426-8E06-EA104B20A1B0}"/>
                </a:ext>
              </a:extLst>
            </p:cNvPr>
            <p:cNvSpPr/>
            <p:nvPr/>
          </p:nvSpPr>
          <p:spPr>
            <a:xfrm>
              <a:off x="14349166" y="3565132"/>
              <a:ext cx="272152" cy="3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287" extrusionOk="0">
                  <a:moveTo>
                    <a:pt x="8719" y="13902"/>
                  </a:moveTo>
                  <a:cubicBezTo>
                    <a:pt x="8086" y="16090"/>
                    <a:pt x="7465" y="18199"/>
                    <a:pt x="6111" y="19862"/>
                  </a:cubicBezTo>
                  <a:cubicBezTo>
                    <a:pt x="5699" y="20370"/>
                    <a:pt x="5281" y="21012"/>
                    <a:pt x="4573" y="21287"/>
                  </a:cubicBezTo>
                  <a:cubicBezTo>
                    <a:pt x="3525" y="17039"/>
                    <a:pt x="5712" y="13464"/>
                    <a:pt x="6579" y="9893"/>
                  </a:cubicBezTo>
                  <a:cubicBezTo>
                    <a:pt x="5475" y="8121"/>
                    <a:pt x="6162" y="5116"/>
                    <a:pt x="8519" y="4777"/>
                  </a:cubicBezTo>
                  <a:cubicBezTo>
                    <a:pt x="11938" y="4282"/>
                    <a:pt x="11037" y="7536"/>
                    <a:pt x="10457" y="9049"/>
                  </a:cubicBezTo>
                  <a:cubicBezTo>
                    <a:pt x="10139" y="9877"/>
                    <a:pt x="9566" y="10671"/>
                    <a:pt x="9654" y="11581"/>
                  </a:cubicBezTo>
                  <a:cubicBezTo>
                    <a:pt x="9843" y="13499"/>
                    <a:pt x="12902" y="13622"/>
                    <a:pt x="14467" y="12636"/>
                  </a:cubicBezTo>
                  <a:cubicBezTo>
                    <a:pt x="16713" y="11223"/>
                    <a:pt x="17361" y="8494"/>
                    <a:pt x="17144" y="6253"/>
                  </a:cubicBezTo>
                  <a:cubicBezTo>
                    <a:pt x="16810" y="2840"/>
                    <a:pt x="11909" y="1143"/>
                    <a:pt x="7583" y="2508"/>
                  </a:cubicBezTo>
                  <a:cubicBezTo>
                    <a:pt x="5355" y="3211"/>
                    <a:pt x="3329" y="4827"/>
                    <a:pt x="3035" y="7202"/>
                  </a:cubicBezTo>
                  <a:cubicBezTo>
                    <a:pt x="2881" y="8453"/>
                    <a:pt x="3214" y="9451"/>
                    <a:pt x="3838" y="10156"/>
                  </a:cubicBezTo>
                  <a:cubicBezTo>
                    <a:pt x="3933" y="10263"/>
                    <a:pt x="4258" y="10453"/>
                    <a:pt x="4305" y="10738"/>
                  </a:cubicBezTo>
                  <a:cubicBezTo>
                    <a:pt x="4403" y="11316"/>
                    <a:pt x="3968" y="11940"/>
                    <a:pt x="3570" y="12371"/>
                  </a:cubicBezTo>
                  <a:cubicBezTo>
                    <a:pt x="1354" y="11867"/>
                    <a:pt x="210" y="10298"/>
                    <a:pt x="26" y="8311"/>
                  </a:cubicBezTo>
                  <a:cubicBezTo>
                    <a:pt x="-390" y="3790"/>
                    <a:pt x="4313" y="350"/>
                    <a:pt x="9854" y="29"/>
                  </a:cubicBezTo>
                  <a:cubicBezTo>
                    <a:pt x="15764" y="-313"/>
                    <a:pt x="20453" y="2380"/>
                    <a:pt x="20886" y="6306"/>
                  </a:cubicBezTo>
                  <a:cubicBezTo>
                    <a:pt x="21210" y="9225"/>
                    <a:pt x="19897" y="12163"/>
                    <a:pt x="17812" y="13743"/>
                  </a:cubicBezTo>
                  <a:cubicBezTo>
                    <a:pt x="16244" y="14931"/>
                    <a:pt x="12913" y="16092"/>
                    <a:pt x="10190" y="14957"/>
                  </a:cubicBezTo>
                  <a:cubicBezTo>
                    <a:pt x="9585" y="14704"/>
                    <a:pt x="9318" y="14397"/>
                    <a:pt x="8719" y="1390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92" name="Shape 34243">
              <a:extLst>
                <a:ext uri="{FF2B5EF4-FFF2-40B4-BE49-F238E27FC236}">
                  <a16:creationId xmlns:a16="http://schemas.microsoft.com/office/drawing/2014/main" id="{30813915-0879-459A-957D-8B12BFDA3ECC}"/>
                </a:ext>
              </a:extLst>
            </p:cNvPr>
            <p:cNvSpPr/>
            <p:nvPr/>
          </p:nvSpPr>
          <p:spPr>
            <a:xfrm>
              <a:off x="10163109" y="5879849"/>
              <a:ext cx="373972" cy="350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93" name="Shape 34244">
              <a:extLst>
                <a:ext uri="{FF2B5EF4-FFF2-40B4-BE49-F238E27FC236}">
                  <a16:creationId xmlns:a16="http://schemas.microsoft.com/office/drawing/2014/main" id="{B715E474-7A46-44B8-B89A-097A03ADB61A}"/>
                </a:ext>
              </a:extLst>
            </p:cNvPr>
            <p:cNvSpPr/>
            <p:nvPr/>
          </p:nvSpPr>
          <p:spPr>
            <a:xfrm>
              <a:off x="14467934" y="6264695"/>
              <a:ext cx="347528" cy="325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94" name="Shape 34245">
              <a:extLst>
                <a:ext uri="{FF2B5EF4-FFF2-40B4-BE49-F238E27FC236}">
                  <a16:creationId xmlns:a16="http://schemas.microsoft.com/office/drawing/2014/main" id="{169F594A-564F-44C5-9471-312464A914AD}"/>
                </a:ext>
              </a:extLst>
            </p:cNvPr>
            <p:cNvSpPr/>
            <p:nvPr/>
          </p:nvSpPr>
          <p:spPr>
            <a:xfrm>
              <a:off x="12353445" y="9604415"/>
              <a:ext cx="266020" cy="24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95" name="Shape 34246">
              <a:extLst>
                <a:ext uri="{FF2B5EF4-FFF2-40B4-BE49-F238E27FC236}">
                  <a16:creationId xmlns:a16="http://schemas.microsoft.com/office/drawing/2014/main" id="{535497C3-7E5B-4805-AA40-657A9EEACD1E}"/>
                </a:ext>
              </a:extLst>
            </p:cNvPr>
            <p:cNvSpPr/>
            <p:nvPr/>
          </p:nvSpPr>
          <p:spPr>
            <a:xfrm>
              <a:off x="11817349" y="7826120"/>
              <a:ext cx="266022" cy="24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96" name="Shape 34247">
              <a:extLst>
                <a:ext uri="{FF2B5EF4-FFF2-40B4-BE49-F238E27FC236}">
                  <a16:creationId xmlns:a16="http://schemas.microsoft.com/office/drawing/2014/main" id="{EB345D46-F838-438D-8FAA-3675DC372440}"/>
                </a:ext>
              </a:extLst>
            </p:cNvPr>
            <p:cNvSpPr/>
            <p:nvPr/>
          </p:nvSpPr>
          <p:spPr>
            <a:xfrm>
              <a:off x="10728159" y="11858687"/>
              <a:ext cx="359648" cy="359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657"/>
                  </a:moveTo>
                  <a:cubicBezTo>
                    <a:pt x="8670" y="14657"/>
                    <a:pt x="6943" y="12930"/>
                    <a:pt x="6943" y="10800"/>
                  </a:cubicBezTo>
                  <a:cubicBezTo>
                    <a:pt x="6943" y="8670"/>
                    <a:pt x="8670" y="6943"/>
                    <a:pt x="10800" y="6943"/>
                  </a:cubicBezTo>
                  <a:cubicBezTo>
                    <a:pt x="12930" y="6943"/>
                    <a:pt x="14657" y="8670"/>
                    <a:pt x="14657" y="10800"/>
                  </a:cubicBezTo>
                  <a:cubicBezTo>
                    <a:pt x="14657" y="12930"/>
                    <a:pt x="12930" y="14657"/>
                    <a:pt x="10800" y="14657"/>
                  </a:cubicBezTo>
                  <a:close/>
                  <a:moveTo>
                    <a:pt x="20016" y="9930"/>
                  </a:moveTo>
                  <a:cubicBezTo>
                    <a:pt x="21001" y="9522"/>
                    <a:pt x="21600" y="9257"/>
                    <a:pt x="21600" y="9257"/>
                  </a:cubicBezTo>
                  <a:lnTo>
                    <a:pt x="20829" y="6171"/>
                  </a:lnTo>
                  <a:cubicBezTo>
                    <a:pt x="20829" y="6171"/>
                    <a:pt x="20119" y="6283"/>
                    <a:pt x="18990" y="6492"/>
                  </a:cubicBezTo>
                  <a:cubicBezTo>
                    <a:pt x="18430" y="5424"/>
                    <a:pt x="17677" y="4501"/>
                    <a:pt x="16789" y="3749"/>
                  </a:cubicBezTo>
                  <a:cubicBezTo>
                    <a:pt x="17377" y="2418"/>
                    <a:pt x="17743" y="1543"/>
                    <a:pt x="17743" y="1543"/>
                  </a:cubicBezTo>
                  <a:lnTo>
                    <a:pt x="14657" y="0"/>
                  </a:lnTo>
                  <a:cubicBezTo>
                    <a:pt x="14657" y="0"/>
                    <a:pt x="14156" y="750"/>
                    <a:pt x="13405" y="1922"/>
                  </a:cubicBezTo>
                  <a:cubicBezTo>
                    <a:pt x="12297" y="1595"/>
                    <a:pt x="11120" y="1470"/>
                    <a:pt x="9929" y="1584"/>
                  </a:cubicBezTo>
                  <a:cubicBezTo>
                    <a:pt x="9522" y="599"/>
                    <a:pt x="9257" y="0"/>
                    <a:pt x="9257" y="0"/>
                  </a:cubicBezTo>
                  <a:lnTo>
                    <a:pt x="6171" y="771"/>
                  </a:lnTo>
                  <a:cubicBezTo>
                    <a:pt x="6171" y="771"/>
                    <a:pt x="6283" y="1481"/>
                    <a:pt x="6492" y="2610"/>
                  </a:cubicBezTo>
                  <a:cubicBezTo>
                    <a:pt x="5420" y="3172"/>
                    <a:pt x="4494" y="3929"/>
                    <a:pt x="3740" y="4821"/>
                  </a:cubicBezTo>
                  <a:cubicBezTo>
                    <a:pt x="2414" y="4227"/>
                    <a:pt x="1543" y="3857"/>
                    <a:pt x="1543" y="3857"/>
                  </a:cubicBezTo>
                  <a:lnTo>
                    <a:pt x="0" y="6943"/>
                  </a:lnTo>
                  <a:cubicBezTo>
                    <a:pt x="0" y="6943"/>
                    <a:pt x="748" y="7450"/>
                    <a:pt x="1919" y="8207"/>
                  </a:cubicBezTo>
                  <a:cubicBezTo>
                    <a:pt x="1595" y="9313"/>
                    <a:pt x="1471" y="10485"/>
                    <a:pt x="1584" y="11672"/>
                  </a:cubicBezTo>
                  <a:cubicBezTo>
                    <a:pt x="599" y="12078"/>
                    <a:pt x="0" y="12343"/>
                    <a:pt x="0" y="12343"/>
                  </a:cubicBezTo>
                  <a:lnTo>
                    <a:pt x="771" y="15429"/>
                  </a:lnTo>
                  <a:cubicBezTo>
                    <a:pt x="771" y="15429"/>
                    <a:pt x="1480" y="15317"/>
                    <a:pt x="2609" y="15107"/>
                  </a:cubicBezTo>
                  <a:cubicBezTo>
                    <a:pt x="3172" y="16179"/>
                    <a:pt x="3928" y="17106"/>
                    <a:pt x="4820" y="17860"/>
                  </a:cubicBezTo>
                  <a:cubicBezTo>
                    <a:pt x="4227" y="19186"/>
                    <a:pt x="3857" y="20057"/>
                    <a:pt x="3857" y="20057"/>
                  </a:cubicBezTo>
                  <a:lnTo>
                    <a:pt x="6943" y="21600"/>
                  </a:lnTo>
                  <a:cubicBezTo>
                    <a:pt x="6943" y="21600"/>
                    <a:pt x="7449" y="20852"/>
                    <a:pt x="8206" y="19681"/>
                  </a:cubicBezTo>
                  <a:cubicBezTo>
                    <a:pt x="9312" y="20005"/>
                    <a:pt x="10485" y="20129"/>
                    <a:pt x="11672" y="20016"/>
                  </a:cubicBezTo>
                  <a:cubicBezTo>
                    <a:pt x="12078" y="21001"/>
                    <a:pt x="12343" y="21600"/>
                    <a:pt x="12343" y="21600"/>
                  </a:cubicBezTo>
                  <a:lnTo>
                    <a:pt x="15429" y="20829"/>
                  </a:lnTo>
                  <a:cubicBezTo>
                    <a:pt x="15429" y="20829"/>
                    <a:pt x="15317" y="20120"/>
                    <a:pt x="15107" y="18991"/>
                  </a:cubicBezTo>
                  <a:cubicBezTo>
                    <a:pt x="16176" y="18431"/>
                    <a:pt x="17099" y="17676"/>
                    <a:pt x="17852" y="16788"/>
                  </a:cubicBezTo>
                  <a:cubicBezTo>
                    <a:pt x="19183" y="17377"/>
                    <a:pt x="20057" y="17743"/>
                    <a:pt x="20057" y="17743"/>
                  </a:cubicBezTo>
                  <a:lnTo>
                    <a:pt x="21600" y="14657"/>
                  </a:lnTo>
                  <a:cubicBezTo>
                    <a:pt x="21600" y="14657"/>
                    <a:pt x="20851" y="14156"/>
                    <a:pt x="19678" y="13405"/>
                  </a:cubicBezTo>
                  <a:cubicBezTo>
                    <a:pt x="20005" y="12296"/>
                    <a:pt x="20130" y="11120"/>
                    <a:pt x="20016" y="993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97" name="Shape 34248">
              <a:extLst>
                <a:ext uri="{FF2B5EF4-FFF2-40B4-BE49-F238E27FC236}">
                  <a16:creationId xmlns:a16="http://schemas.microsoft.com/office/drawing/2014/main" id="{5C232501-1454-4E17-B076-71031B0D4CC0}"/>
                </a:ext>
              </a:extLst>
            </p:cNvPr>
            <p:cNvSpPr/>
            <p:nvPr/>
          </p:nvSpPr>
          <p:spPr>
            <a:xfrm>
              <a:off x="11187068" y="11262359"/>
              <a:ext cx="266020" cy="24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98" name="Shape 34249">
              <a:extLst>
                <a:ext uri="{FF2B5EF4-FFF2-40B4-BE49-F238E27FC236}">
                  <a16:creationId xmlns:a16="http://schemas.microsoft.com/office/drawing/2014/main" id="{128F3402-EFEE-4905-8656-2933FBE86985}"/>
                </a:ext>
              </a:extLst>
            </p:cNvPr>
            <p:cNvSpPr/>
            <p:nvPr/>
          </p:nvSpPr>
          <p:spPr>
            <a:xfrm>
              <a:off x="11097651" y="11556529"/>
              <a:ext cx="363722" cy="489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89"/>
                  </a:moveTo>
                  <a:lnTo>
                    <a:pt x="7526" y="11318"/>
                  </a:lnTo>
                  <a:lnTo>
                    <a:pt x="10639" y="10027"/>
                  </a:lnTo>
                  <a:lnTo>
                    <a:pt x="6735" y="4831"/>
                  </a:lnTo>
                  <a:cubicBezTo>
                    <a:pt x="7186" y="4822"/>
                    <a:pt x="7638" y="4734"/>
                    <a:pt x="8042" y="4542"/>
                  </a:cubicBezTo>
                  <a:cubicBezTo>
                    <a:pt x="8843" y="4160"/>
                    <a:pt x="9286" y="3488"/>
                    <a:pt x="9338" y="2779"/>
                  </a:cubicBezTo>
                  <a:cubicBezTo>
                    <a:pt x="9343" y="2717"/>
                    <a:pt x="9344" y="2654"/>
                    <a:pt x="9343" y="2591"/>
                  </a:cubicBezTo>
                  <a:cubicBezTo>
                    <a:pt x="10859" y="2532"/>
                    <a:pt x="12290" y="2713"/>
                    <a:pt x="13557" y="3159"/>
                  </a:cubicBezTo>
                  <a:cubicBezTo>
                    <a:pt x="15647" y="3894"/>
                    <a:pt x="17171" y="5277"/>
                    <a:pt x="17964" y="7158"/>
                  </a:cubicBezTo>
                  <a:cubicBezTo>
                    <a:pt x="19200" y="10089"/>
                    <a:pt x="17878" y="13269"/>
                    <a:pt x="14770" y="15143"/>
                  </a:cubicBezTo>
                  <a:lnTo>
                    <a:pt x="13545" y="13629"/>
                  </a:lnTo>
                  <a:lnTo>
                    <a:pt x="15711" y="12662"/>
                  </a:lnTo>
                  <a:lnTo>
                    <a:pt x="15100" y="11906"/>
                  </a:lnTo>
                  <a:lnTo>
                    <a:pt x="7202" y="15433"/>
                  </a:lnTo>
                  <a:lnTo>
                    <a:pt x="7813" y="16189"/>
                  </a:lnTo>
                  <a:lnTo>
                    <a:pt x="9983" y="15220"/>
                  </a:lnTo>
                  <a:lnTo>
                    <a:pt x="11972" y="17680"/>
                  </a:lnTo>
                  <a:lnTo>
                    <a:pt x="7432" y="19708"/>
                  </a:lnTo>
                  <a:lnTo>
                    <a:pt x="8961" y="21600"/>
                  </a:lnTo>
                  <a:lnTo>
                    <a:pt x="21600" y="15956"/>
                  </a:lnTo>
                  <a:lnTo>
                    <a:pt x="20070" y="14064"/>
                  </a:lnTo>
                  <a:lnTo>
                    <a:pt x="16905" y="15477"/>
                  </a:lnTo>
                  <a:cubicBezTo>
                    <a:pt x="19819" y="13226"/>
                    <a:pt x="20973" y="9873"/>
                    <a:pt x="19662" y="6762"/>
                  </a:cubicBezTo>
                  <a:cubicBezTo>
                    <a:pt x="18716" y="4520"/>
                    <a:pt x="16868" y="2861"/>
                    <a:pt x="14317" y="1964"/>
                  </a:cubicBezTo>
                  <a:cubicBezTo>
                    <a:pt x="12625" y="1368"/>
                    <a:pt x="10722" y="1151"/>
                    <a:pt x="8713" y="1295"/>
                  </a:cubicBezTo>
                  <a:cubicBezTo>
                    <a:pt x="7813" y="536"/>
                    <a:pt x="6285" y="336"/>
                    <a:pt x="5078" y="875"/>
                  </a:cubicBezTo>
                  <a:cubicBezTo>
                    <a:pt x="4725" y="1032"/>
                    <a:pt x="4440" y="1236"/>
                    <a:pt x="4217" y="1471"/>
                  </a:cubicBezTo>
                  <a:lnTo>
                    <a:pt x="3109" y="0"/>
                  </a:lnTo>
                  <a:lnTo>
                    <a:pt x="0" y="1289"/>
                  </a:lnTo>
                  <a:close/>
                  <a:moveTo>
                    <a:pt x="5994" y="2008"/>
                  </a:moveTo>
                  <a:cubicBezTo>
                    <a:pt x="6453" y="1798"/>
                    <a:pt x="7049" y="1856"/>
                    <a:pt x="7404" y="2156"/>
                  </a:cubicBezTo>
                  <a:cubicBezTo>
                    <a:pt x="7771" y="2467"/>
                    <a:pt x="7762" y="2932"/>
                    <a:pt x="7387" y="3235"/>
                  </a:cubicBezTo>
                  <a:cubicBezTo>
                    <a:pt x="7313" y="3300"/>
                    <a:pt x="7226" y="3359"/>
                    <a:pt x="7123" y="3405"/>
                  </a:cubicBezTo>
                  <a:cubicBezTo>
                    <a:pt x="6605" y="3637"/>
                    <a:pt x="5928" y="3511"/>
                    <a:pt x="5619" y="3126"/>
                  </a:cubicBezTo>
                  <a:cubicBezTo>
                    <a:pt x="5309" y="2742"/>
                    <a:pt x="5480" y="2244"/>
                    <a:pt x="5994" y="200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99" name="Shape 34250">
              <a:extLst>
                <a:ext uri="{FF2B5EF4-FFF2-40B4-BE49-F238E27FC236}">
                  <a16:creationId xmlns:a16="http://schemas.microsoft.com/office/drawing/2014/main" id="{11FB150D-274A-4D91-BA3F-7D6CC219751F}"/>
                </a:ext>
              </a:extLst>
            </p:cNvPr>
            <p:cNvSpPr/>
            <p:nvPr/>
          </p:nvSpPr>
          <p:spPr>
            <a:xfrm>
              <a:off x="11475026" y="12061751"/>
              <a:ext cx="218222" cy="281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287" extrusionOk="0">
                  <a:moveTo>
                    <a:pt x="8719" y="13902"/>
                  </a:moveTo>
                  <a:cubicBezTo>
                    <a:pt x="8086" y="16090"/>
                    <a:pt x="7465" y="18199"/>
                    <a:pt x="6111" y="19862"/>
                  </a:cubicBezTo>
                  <a:cubicBezTo>
                    <a:pt x="5699" y="20370"/>
                    <a:pt x="5281" y="21012"/>
                    <a:pt x="4573" y="21287"/>
                  </a:cubicBezTo>
                  <a:cubicBezTo>
                    <a:pt x="3525" y="17039"/>
                    <a:pt x="5712" y="13464"/>
                    <a:pt x="6579" y="9893"/>
                  </a:cubicBezTo>
                  <a:cubicBezTo>
                    <a:pt x="5475" y="8121"/>
                    <a:pt x="6162" y="5116"/>
                    <a:pt x="8519" y="4777"/>
                  </a:cubicBezTo>
                  <a:cubicBezTo>
                    <a:pt x="11938" y="4282"/>
                    <a:pt x="11037" y="7536"/>
                    <a:pt x="10457" y="9049"/>
                  </a:cubicBezTo>
                  <a:cubicBezTo>
                    <a:pt x="10139" y="9877"/>
                    <a:pt x="9566" y="10671"/>
                    <a:pt x="9654" y="11581"/>
                  </a:cubicBezTo>
                  <a:cubicBezTo>
                    <a:pt x="9843" y="13499"/>
                    <a:pt x="12902" y="13622"/>
                    <a:pt x="14467" y="12636"/>
                  </a:cubicBezTo>
                  <a:cubicBezTo>
                    <a:pt x="16713" y="11223"/>
                    <a:pt x="17361" y="8494"/>
                    <a:pt x="17144" y="6253"/>
                  </a:cubicBezTo>
                  <a:cubicBezTo>
                    <a:pt x="16810" y="2840"/>
                    <a:pt x="11909" y="1143"/>
                    <a:pt x="7583" y="2508"/>
                  </a:cubicBezTo>
                  <a:cubicBezTo>
                    <a:pt x="5355" y="3211"/>
                    <a:pt x="3329" y="4827"/>
                    <a:pt x="3035" y="7202"/>
                  </a:cubicBezTo>
                  <a:cubicBezTo>
                    <a:pt x="2881" y="8453"/>
                    <a:pt x="3214" y="9451"/>
                    <a:pt x="3838" y="10156"/>
                  </a:cubicBezTo>
                  <a:cubicBezTo>
                    <a:pt x="3933" y="10263"/>
                    <a:pt x="4258" y="10453"/>
                    <a:pt x="4305" y="10738"/>
                  </a:cubicBezTo>
                  <a:cubicBezTo>
                    <a:pt x="4403" y="11316"/>
                    <a:pt x="3968" y="11940"/>
                    <a:pt x="3570" y="12371"/>
                  </a:cubicBezTo>
                  <a:cubicBezTo>
                    <a:pt x="1354" y="11867"/>
                    <a:pt x="210" y="10298"/>
                    <a:pt x="26" y="8311"/>
                  </a:cubicBezTo>
                  <a:cubicBezTo>
                    <a:pt x="-390" y="3790"/>
                    <a:pt x="4313" y="350"/>
                    <a:pt x="9854" y="29"/>
                  </a:cubicBezTo>
                  <a:cubicBezTo>
                    <a:pt x="15764" y="-313"/>
                    <a:pt x="20453" y="2380"/>
                    <a:pt x="20886" y="6306"/>
                  </a:cubicBezTo>
                  <a:cubicBezTo>
                    <a:pt x="21210" y="9225"/>
                    <a:pt x="19897" y="12163"/>
                    <a:pt x="17812" y="13743"/>
                  </a:cubicBezTo>
                  <a:cubicBezTo>
                    <a:pt x="16244" y="14931"/>
                    <a:pt x="12913" y="16092"/>
                    <a:pt x="10190" y="14957"/>
                  </a:cubicBezTo>
                  <a:cubicBezTo>
                    <a:pt x="9585" y="14704"/>
                    <a:pt x="9318" y="14397"/>
                    <a:pt x="8719" y="1390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00" name="Shape 34251">
              <a:extLst>
                <a:ext uri="{FF2B5EF4-FFF2-40B4-BE49-F238E27FC236}">
                  <a16:creationId xmlns:a16="http://schemas.microsoft.com/office/drawing/2014/main" id="{3FFB57AA-DE69-421D-B057-4F5E4C5C10BA}"/>
                </a:ext>
              </a:extLst>
            </p:cNvPr>
            <p:cNvSpPr/>
            <p:nvPr/>
          </p:nvSpPr>
          <p:spPr>
            <a:xfrm>
              <a:off x="11001064" y="12147982"/>
              <a:ext cx="241994" cy="279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07" y="15970"/>
                  </a:lnTo>
                  <a:lnTo>
                    <a:pt x="6112" y="19464"/>
                  </a:lnTo>
                  <a:cubicBezTo>
                    <a:pt x="6112" y="19464"/>
                    <a:pt x="0" y="21600"/>
                    <a:pt x="0" y="21600"/>
                  </a:cubicBezTo>
                  <a:close/>
                  <a:moveTo>
                    <a:pt x="6773" y="18782"/>
                  </a:moveTo>
                  <a:lnTo>
                    <a:pt x="1968" y="15288"/>
                  </a:lnTo>
                  <a:lnTo>
                    <a:pt x="13737" y="3150"/>
                  </a:lnTo>
                  <a:lnTo>
                    <a:pt x="18545" y="6642"/>
                  </a:lnTo>
                  <a:cubicBezTo>
                    <a:pt x="18545" y="6642"/>
                    <a:pt x="6773" y="18782"/>
                    <a:pt x="6773" y="18782"/>
                  </a:cubicBezTo>
                  <a:close/>
                  <a:moveTo>
                    <a:pt x="19218" y="5946"/>
                  </a:moveTo>
                  <a:lnTo>
                    <a:pt x="14411" y="2455"/>
                  </a:lnTo>
                  <a:lnTo>
                    <a:pt x="16792" y="0"/>
                  </a:lnTo>
                  <a:lnTo>
                    <a:pt x="21600" y="3492"/>
                  </a:lnTo>
                  <a:cubicBezTo>
                    <a:pt x="21600" y="3492"/>
                    <a:pt x="19218" y="5946"/>
                    <a:pt x="19218" y="594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01" name="Shape 34252">
              <a:extLst>
                <a:ext uri="{FF2B5EF4-FFF2-40B4-BE49-F238E27FC236}">
                  <a16:creationId xmlns:a16="http://schemas.microsoft.com/office/drawing/2014/main" id="{E6401612-B27D-412C-997D-A6A4F731994B}"/>
                </a:ext>
              </a:extLst>
            </p:cNvPr>
            <p:cNvSpPr/>
            <p:nvPr/>
          </p:nvSpPr>
          <p:spPr>
            <a:xfrm>
              <a:off x="11499317" y="12714275"/>
              <a:ext cx="353634" cy="243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29" y="10800"/>
                  </a:moveTo>
                  <a:lnTo>
                    <a:pt x="14850" y="5891"/>
                  </a:lnTo>
                  <a:lnTo>
                    <a:pt x="18865" y="5891"/>
                  </a:lnTo>
                  <a:lnTo>
                    <a:pt x="20250" y="10800"/>
                  </a:lnTo>
                  <a:lnTo>
                    <a:pt x="14829" y="10800"/>
                  </a:lnTo>
                  <a:close/>
                  <a:moveTo>
                    <a:pt x="20250" y="5564"/>
                  </a:moveTo>
                  <a:cubicBezTo>
                    <a:pt x="19879" y="3856"/>
                    <a:pt x="18900" y="3919"/>
                    <a:pt x="18900" y="3919"/>
                  </a:cubicBezTo>
                  <a:lnTo>
                    <a:pt x="13495" y="3919"/>
                  </a:lnTo>
                  <a:lnTo>
                    <a:pt x="13495" y="18655"/>
                  </a:lnTo>
                  <a:lnTo>
                    <a:pt x="15525" y="18655"/>
                  </a:lnTo>
                  <a:cubicBezTo>
                    <a:pt x="15527" y="14736"/>
                    <a:pt x="16734" y="14727"/>
                    <a:pt x="18225" y="14728"/>
                  </a:cubicBezTo>
                  <a:cubicBezTo>
                    <a:pt x="19716" y="14728"/>
                    <a:pt x="20918" y="14757"/>
                    <a:pt x="20924" y="18655"/>
                  </a:cubicBezTo>
                  <a:lnTo>
                    <a:pt x="21600" y="18655"/>
                  </a:lnTo>
                  <a:lnTo>
                    <a:pt x="21600" y="10817"/>
                  </a:lnTo>
                  <a:cubicBezTo>
                    <a:pt x="21600" y="10817"/>
                    <a:pt x="20621" y="7272"/>
                    <a:pt x="20250" y="5564"/>
                  </a:cubicBezTo>
                  <a:close/>
                  <a:moveTo>
                    <a:pt x="12690" y="1964"/>
                  </a:moveTo>
                  <a:lnTo>
                    <a:pt x="12690" y="18655"/>
                  </a:lnTo>
                  <a:lnTo>
                    <a:pt x="6750" y="18655"/>
                  </a:lnTo>
                  <a:cubicBezTo>
                    <a:pt x="6750" y="14728"/>
                    <a:pt x="5541" y="14728"/>
                    <a:pt x="4050" y="14728"/>
                  </a:cubicBezTo>
                  <a:cubicBezTo>
                    <a:pt x="2559" y="14728"/>
                    <a:pt x="1350" y="14728"/>
                    <a:pt x="1350" y="18655"/>
                  </a:cubicBezTo>
                  <a:lnTo>
                    <a:pt x="0" y="18655"/>
                  </a:lnTo>
                  <a:lnTo>
                    <a:pt x="0" y="1964"/>
                  </a:lnTo>
                  <a:cubicBezTo>
                    <a:pt x="0" y="1421"/>
                    <a:pt x="151" y="931"/>
                    <a:pt x="395" y="575"/>
                  </a:cubicBezTo>
                  <a:cubicBezTo>
                    <a:pt x="640" y="220"/>
                    <a:pt x="977" y="0"/>
                    <a:pt x="1350" y="0"/>
                  </a:cubicBezTo>
                  <a:lnTo>
                    <a:pt x="11340" y="0"/>
                  </a:lnTo>
                  <a:cubicBezTo>
                    <a:pt x="11713" y="0"/>
                    <a:pt x="12050" y="220"/>
                    <a:pt x="12295" y="575"/>
                  </a:cubicBezTo>
                  <a:cubicBezTo>
                    <a:pt x="12539" y="931"/>
                    <a:pt x="12690" y="1421"/>
                    <a:pt x="12690" y="1964"/>
                  </a:cubicBezTo>
                  <a:close/>
                  <a:moveTo>
                    <a:pt x="4050" y="19636"/>
                  </a:moveTo>
                  <a:cubicBezTo>
                    <a:pt x="3677" y="19636"/>
                    <a:pt x="3375" y="19197"/>
                    <a:pt x="3375" y="18655"/>
                  </a:cubicBezTo>
                  <a:cubicBezTo>
                    <a:pt x="3375" y="18112"/>
                    <a:pt x="3677" y="17673"/>
                    <a:pt x="4050" y="17673"/>
                  </a:cubicBezTo>
                  <a:cubicBezTo>
                    <a:pt x="4423" y="17673"/>
                    <a:pt x="4725" y="18112"/>
                    <a:pt x="4725" y="18655"/>
                  </a:cubicBezTo>
                  <a:cubicBezTo>
                    <a:pt x="4725" y="19197"/>
                    <a:pt x="4423" y="19636"/>
                    <a:pt x="4050" y="19636"/>
                  </a:cubicBezTo>
                  <a:close/>
                  <a:moveTo>
                    <a:pt x="4050" y="15709"/>
                  </a:moveTo>
                  <a:cubicBezTo>
                    <a:pt x="2932" y="15709"/>
                    <a:pt x="2025" y="17028"/>
                    <a:pt x="2025" y="18655"/>
                  </a:cubicBezTo>
                  <a:cubicBezTo>
                    <a:pt x="2025" y="20281"/>
                    <a:pt x="2932" y="21600"/>
                    <a:pt x="4050" y="21600"/>
                  </a:cubicBezTo>
                  <a:cubicBezTo>
                    <a:pt x="5168" y="21600"/>
                    <a:pt x="6075" y="20281"/>
                    <a:pt x="6075" y="18655"/>
                  </a:cubicBezTo>
                  <a:cubicBezTo>
                    <a:pt x="6075" y="17028"/>
                    <a:pt x="5168" y="15709"/>
                    <a:pt x="4050" y="15709"/>
                  </a:cubicBezTo>
                  <a:close/>
                  <a:moveTo>
                    <a:pt x="18225" y="19636"/>
                  </a:moveTo>
                  <a:cubicBezTo>
                    <a:pt x="17852" y="19636"/>
                    <a:pt x="17550" y="19197"/>
                    <a:pt x="17550" y="18655"/>
                  </a:cubicBezTo>
                  <a:cubicBezTo>
                    <a:pt x="17550" y="18112"/>
                    <a:pt x="17852" y="17673"/>
                    <a:pt x="18225" y="17673"/>
                  </a:cubicBezTo>
                  <a:cubicBezTo>
                    <a:pt x="18598" y="17673"/>
                    <a:pt x="18900" y="18112"/>
                    <a:pt x="18900" y="18655"/>
                  </a:cubicBezTo>
                  <a:cubicBezTo>
                    <a:pt x="18900" y="19197"/>
                    <a:pt x="18598" y="19636"/>
                    <a:pt x="18225" y="19636"/>
                  </a:cubicBezTo>
                  <a:close/>
                  <a:moveTo>
                    <a:pt x="18225" y="15709"/>
                  </a:moveTo>
                  <a:cubicBezTo>
                    <a:pt x="17107" y="15709"/>
                    <a:pt x="16200" y="17028"/>
                    <a:pt x="16200" y="18655"/>
                  </a:cubicBezTo>
                  <a:cubicBezTo>
                    <a:pt x="16200" y="20281"/>
                    <a:pt x="17107" y="21600"/>
                    <a:pt x="18225" y="21600"/>
                  </a:cubicBezTo>
                  <a:cubicBezTo>
                    <a:pt x="19343" y="21600"/>
                    <a:pt x="20250" y="20281"/>
                    <a:pt x="20250" y="18655"/>
                  </a:cubicBezTo>
                  <a:cubicBezTo>
                    <a:pt x="20250" y="17028"/>
                    <a:pt x="19343" y="15709"/>
                    <a:pt x="18225" y="1570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b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02" name="Shape 34253">
              <a:extLst>
                <a:ext uri="{FF2B5EF4-FFF2-40B4-BE49-F238E27FC236}">
                  <a16:creationId xmlns:a16="http://schemas.microsoft.com/office/drawing/2014/main" id="{76AD4139-4B80-4C5B-9D4F-354EADA09153}"/>
                </a:ext>
              </a:extLst>
            </p:cNvPr>
            <p:cNvSpPr/>
            <p:nvPr/>
          </p:nvSpPr>
          <p:spPr>
            <a:xfrm rot="1920000">
              <a:off x="12259440" y="12552699"/>
              <a:ext cx="459460" cy="127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936"/>
                  </a:moveTo>
                  <a:lnTo>
                    <a:pt x="17631" y="5428"/>
                  </a:lnTo>
                  <a:lnTo>
                    <a:pt x="17241" y="21600"/>
                  </a:lnTo>
                  <a:cubicBezTo>
                    <a:pt x="17241" y="21600"/>
                    <a:pt x="21600" y="14936"/>
                    <a:pt x="21600" y="14936"/>
                  </a:cubicBezTo>
                  <a:close/>
                  <a:moveTo>
                    <a:pt x="16506" y="21368"/>
                  </a:moveTo>
                  <a:lnTo>
                    <a:pt x="16896" y="5196"/>
                  </a:lnTo>
                  <a:lnTo>
                    <a:pt x="3794" y="1071"/>
                  </a:lnTo>
                  <a:lnTo>
                    <a:pt x="3401" y="17243"/>
                  </a:lnTo>
                  <a:cubicBezTo>
                    <a:pt x="3401" y="17243"/>
                    <a:pt x="16506" y="21368"/>
                    <a:pt x="16506" y="21368"/>
                  </a:cubicBezTo>
                  <a:close/>
                  <a:moveTo>
                    <a:pt x="2651" y="17004"/>
                  </a:moveTo>
                  <a:lnTo>
                    <a:pt x="3043" y="832"/>
                  </a:lnTo>
                  <a:lnTo>
                    <a:pt x="393" y="0"/>
                  </a:lnTo>
                  <a:lnTo>
                    <a:pt x="0" y="16172"/>
                  </a:lnTo>
                  <a:cubicBezTo>
                    <a:pt x="0" y="16172"/>
                    <a:pt x="2651" y="17004"/>
                    <a:pt x="2651" y="1700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03" name="Shape 34254">
              <a:extLst>
                <a:ext uri="{FF2B5EF4-FFF2-40B4-BE49-F238E27FC236}">
                  <a16:creationId xmlns:a16="http://schemas.microsoft.com/office/drawing/2014/main" id="{2330A3FA-F183-4F66-AFEF-E945875FE3AE}"/>
                </a:ext>
              </a:extLst>
            </p:cNvPr>
            <p:cNvSpPr/>
            <p:nvPr/>
          </p:nvSpPr>
          <p:spPr>
            <a:xfrm>
              <a:off x="10340903" y="5125500"/>
              <a:ext cx="609452" cy="544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19415" y="16649"/>
                  </a:moveTo>
                  <a:cubicBezTo>
                    <a:pt x="20161" y="16995"/>
                    <a:pt x="20794" y="17015"/>
                    <a:pt x="20797" y="18016"/>
                  </a:cubicBezTo>
                  <a:lnTo>
                    <a:pt x="21600" y="21484"/>
                  </a:lnTo>
                  <a:lnTo>
                    <a:pt x="0" y="21484"/>
                  </a:lnTo>
                  <a:cubicBezTo>
                    <a:pt x="91" y="20771"/>
                    <a:pt x="349" y="19060"/>
                    <a:pt x="573" y="18136"/>
                  </a:cubicBezTo>
                  <a:cubicBezTo>
                    <a:pt x="679" y="17700"/>
                    <a:pt x="1212" y="16975"/>
                    <a:pt x="2036" y="16624"/>
                  </a:cubicBezTo>
                  <a:cubicBezTo>
                    <a:pt x="4050" y="15766"/>
                    <a:pt x="6877" y="14370"/>
                    <a:pt x="7251" y="13724"/>
                  </a:cubicBezTo>
                  <a:cubicBezTo>
                    <a:pt x="7484" y="13323"/>
                    <a:pt x="7579" y="13743"/>
                    <a:pt x="7681" y="13421"/>
                  </a:cubicBezTo>
                  <a:cubicBezTo>
                    <a:pt x="7916" y="12679"/>
                    <a:pt x="7968" y="11587"/>
                    <a:pt x="7968" y="11587"/>
                  </a:cubicBezTo>
                  <a:cubicBezTo>
                    <a:pt x="7848" y="11494"/>
                    <a:pt x="7572" y="10786"/>
                    <a:pt x="7434" y="10117"/>
                  </a:cubicBezTo>
                  <a:cubicBezTo>
                    <a:pt x="7387" y="9891"/>
                    <a:pt x="7082" y="9884"/>
                    <a:pt x="6846" y="8995"/>
                  </a:cubicBezTo>
                  <a:cubicBezTo>
                    <a:pt x="6653" y="8263"/>
                    <a:pt x="6425" y="7272"/>
                    <a:pt x="6518" y="6932"/>
                  </a:cubicBezTo>
                  <a:cubicBezTo>
                    <a:pt x="6566" y="6758"/>
                    <a:pt x="6695" y="6822"/>
                    <a:pt x="6716" y="6831"/>
                  </a:cubicBezTo>
                  <a:cubicBezTo>
                    <a:pt x="6697" y="6706"/>
                    <a:pt x="6673" y="6705"/>
                    <a:pt x="6649" y="6531"/>
                  </a:cubicBezTo>
                  <a:cubicBezTo>
                    <a:pt x="6603" y="6199"/>
                    <a:pt x="6428" y="5653"/>
                    <a:pt x="6414" y="5330"/>
                  </a:cubicBezTo>
                  <a:cubicBezTo>
                    <a:pt x="6302" y="2941"/>
                    <a:pt x="6814" y="1517"/>
                    <a:pt x="7802" y="834"/>
                  </a:cubicBezTo>
                  <a:cubicBezTo>
                    <a:pt x="8064" y="653"/>
                    <a:pt x="9136" y="145"/>
                    <a:pt x="9462" y="64"/>
                  </a:cubicBezTo>
                  <a:cubicBezTo>
                    <a:pt x="10187" y="-116"/>
                    <a:pt x="11659" y="109"/>
                    <a:pt x="12338" y="443"/>
                  </a:cubicBezTo>
                  <a:cubicBezTo>
                    <a:pt x="14203" y="1346"/>
                    <a:pt x="14766" y="2285"/>
                    <a:pt x="14624" y="5330"/>
                  </a:cubicBezTo>
                  <a:cubicBezTo>
                    <a:pt x="14599" y="5877"/>
                    <a:pt x="14486" y="6618"/>
                    <a:pt x="14433" y="6945"/>
                  </a:cubicBezTo>
                  <a:cubicBezTo>
                    <a:pt x="14521" y="6860"/>
                    <a:pt x="14606" y="6807"/>
                    <a:pt x="14679" y="6813"/>
                  </a:cubicBezTo>
                  <a:cubicBezTo>
                    <a:pt x="14982" y="6833"/>
                    <a:pt x="14696" y="8105"/>
                    <a:pt x="14460" y="8995"/>
                  </a:cubicBezTo>
                  <a:cubicBezTo>
                    <a:pt x="14225" y="9884"/>
                    <a:pt x="13904" y="9888"/>
                    <a:pt x="13872" y="10117"/>
                  </a:cubicBezTo>
                  <a:cubicBezTo>
                    <a:pt x="13761" y="10901"/>
                    <a:pt x="13490" y="11361"/>
                    <a:pt x="13347" y="11576"/>
                  </a:cubicBezTo>
                  <a:cubicBezTo>
                    <a:pt x="13347" y="11576"/>
                    <a:pt x="13436" y="12775"/>
                    <a:pt x="13704" y="13449"/>
                  </a:cubicBezTo>
                  <a:cubicBezTo>
                    <a:pt x="13812" y="13730"/>
                    <a:pt x="13931" y="13430"/>
                    <a:pt x="14102" y="13742"/>
                  </a:cubicBezTo>
                  <a:cubicBezTo>
                    <a:pt x="14018" y="13588"/>
                    <a:pt x="14272" y="14339"/>
                    <a:pt x="15405" y="14858"/>
                  </a:cubicBezTo>
                  <a:cubicBezTo>
                    <a:pt x="17512" y="15825"/>
                    <a:pt x="18500" y="16226"/>
                    <a:pt x="19415" y="1664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04" name="Shape 34255">
              <a:extLst>
                <a:ext uri="{FF2B5EF4-FFF2-40B4-BE49-F238E27FC236}">
                  <a16:creationId xmlns:a16="http://schemas.microsoft.com/office/drawing/2014/main" id="{34E9F9B6-6DF5-46B6-9EE8-CE9F8FF43E78}"/>
                </a:ext>
              </a:extLst>
            </p:cNvPr>
            <p:cNvSpPr/>
            <p:nvPr/>
          </p:nvSpPr>
          <p:spPr>
            <a:xfrm>
              <a:off x="9854702" y="4803941"/>
              <a:ext cx="502982" cy="4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9" h="20716" extrusionOk="0">
                  <a:moveTo>
                    <a:pt x="19071" y="18146"/>
                  </a:moveTo>
                  <a:cubicBezTo>
                    <a:pt x="20183" y="16314"/>
                    <a:pt x="19749" y="13820"/>
                    <a:pt x="18102" y="12586"/>
                  </a:cubicBezTo>
                  <a:cubicBezTo>
                    <a:pt x="17662" y="12256"/>
                    <a:pt x="17178" y="12053"/>
                    <a:pt x="16685" y="11962"/>
                  </a:cubicBezTo>
                  <a:lnTo>
                    <a:pt x="16672" y="15889"/>
                  </a:lnTo>
                  <a:cubicBezTo>
                    <a:pt x="16671" y="16166"/>
                    <a:pt x="16469" y="16390"/>
                    <a:pt x="16220" y="16389"/>
                  </a:cubicBezTo>
                  <a:cubicBezTo>
                    <a:pt x="15971" y="16388"/>
                    <a:pt x="15770" y="16164"/>
                    <a:pt x="15771" y="15887"/>
                  </a:cubicBezTo>
                  <a:lnTo>
                    <a:pt x="15784" y="11921"/>
                  </a:lnTo>
                  <a:cubicBezTo>
                    <a:pt x="14735" y="12022"/>
                    <a:pt x="13732" y="12627"/>
                    <a:pt x="13098" y="13672"/>
                  </a:cubicBezTo>
                  <a:cubicBezTo>
                    <a:pt x="11985" y="15504"/>
                    <a:pt x="12420" y="17998"/>
                    <a:pt x="14067" y="19232"/>
                  </a:cubicBezTo>
                  <a:cubicBezTo>
                    <a:pt x="15713" y="20465"/>
                    <a:pt x="17958" y="19979"/>
                    <a:pt x="19071" y="18146"/>
                  </a:cubicBezTo>
                  <a:close/>
                  <a:moveTo>
                    <a:pt x="16740" y="7857"/>
                  </a:moveTo>
                  <a:lnTo>
                    <a:pt x="15291" y="6772"/>
                  </a:lnTo>
                  <a:cubicBezTo>
                    <a:pt x="15127" y="6649"/>
                    <a:pt x="15015" y="6369"/>
                    <a:pt x="15043" y="6151"/>
                  </a:cubicBezTo>
                  <a:lnTo>
                    <a:pt x="15275" y="4322"/>
                  </a:lnTo>
                  <a:lnTo>
                    <a:pt x="11975" y="5321"/>
                  </a:lnTo>
                  <a:cubicBezTo>
                    <a:pt x="11975" y="5321"/>
                    <a:pt x="12203" y="5706"/>
                    <a:pt x="12483" y="6179"/>
                  </a:cubicBezTo>
                  <a:lnTo>
                    <a:pt x="16109" y="8895"/>
                  </a:lnTo>
                  <a:cubicBezTo>
                    <a:pt x="16109" y="8895"/>
                    <a:pt x="16740" y="7857"/>
                    <a:pt x="16740" y="7857"/>
                  </a:cubicBezTo>
                  <a:close/>
                  <a:moveTo>
                    <a:pt x="15093" y="9342"/>
                  </a:moveTo>
                  <a:lnTo>
                    <a:pt x="13604" y="8227"/>
                  </a:lnTo>
                  <a:cubicBezTo>
                    <a:pt x="13647" y="8494"/>
                    <a:pt x="13599" y="8776"/>
                    <a:pt x="13458" y="9008"/>
                  </a:cubicBezTo>
                  <a:lnTo>
                    <a:pt x="13459" y="9008"/>
                  </a:lnTo>
                  <a:cubicBezTo>
                    <a:pt x="13459" y="9008"/>
                    <a:pt x="13042" y="9692"/>
                    <a:pt x="12523" y="10542"/>
                  </a:cubicBezTo>
                  <a:cubicBezTo>
                    <a:pt x="12523" y="10542"/>
                    <a:pt x="15093" y="9342"/>
                    <a:pt x="15093" y="9342"/>
                  </a:cubicBezTo>
                  <a:close/>
                  <a:moveTo>
                    <a:pt x="11619" y="8259"/>
                  </a:moveTo>
                  <a:cubicBezTo>
                    <a:pt x="11619" y="8259"/>
                    <a:pt x="10321" y="6315"/>
                    <a:pt x="9704" y="5383"/>
                  </a:cubicBezTo>
                  <a:lnTo>
                    <a:pt x="8507" y="5869"/>
                  </a:lnTo>
                  <a:cubicBezTo>
                    <a:pt x="8769" y="6978"/>
                    <a:pt x="8675" y="8186"/>
                    <a:pt x="8184" y="9262"/>
                  </a:cubicBezTo>
                  <a:lnTo>
                    <a:pt x="10126" y="10718"/>
                  </a:lnTo>
                  <a:cubicBezTo>
                    <a:pt x="10126" y="10718"/>
                    <a:pt x="11619" y="8259"/>
                    <a:pt x="11619" y="8259"/>
                  </a:cubicBezTo>
                  <a:close/>
                  <a:moveTo>
                    <a:pt x="7096" y="9656"/>
                  </a:moveTo>
                  <a:lnTo>
                    <a:pt x="4125" y="7430"/>
                  </a:lnTo>
                  <a:cubicBezTo>
                    <a:pt x="3919" y="7275"/>
                    <a:pt x="3865" y="6964"/>
                    <a:pt x="4004" y="6735"/>
                  </a:cubicBezTo>
                  <a:cubicBezTo>
                    <a:pt x="4067" y="6631"/>
                    <a:pt x="4159" y="6564"/>
                    <a:pt x="4260" y="6533"/>
                  </a:cubicBezTo>
                  <a:lnTo>
                    <a:pt x="4259" y="6531"/>
                  </a:lnTo>
                  <a:lnTo>
                    <a:pt x="7505" y="5212"/>
                  </a:lnTo>
                  <a:cubicBezTo>
                    <a:pt x="7238" y="4652"/>
                    <a:pt x="6848" y="4155"/>
                    <a:pt x="6343" y="3777"/>
                  </a:cubicBezTo>
                  <a:cubicBezTo>
                    <a:pt x="4697" y="2543"/>
                    <a:pt x="2452" y="3030"/>
                    <a:pt x="1339" y="4862"/>
                  </a:cubicBezTo>
                  <a:cubicBezTo>
                    <a:pt x="227" y="6694"/>
                    <a:pt x="661" y="9188"/>
                    <a:pt x="2308" y="10422"/>
                  </a:cubicBezTo>
                  <a:cubicBezTo>
                    <a:pt x="3854" y="11580"/>
                    <a:pt x="5928" y="11221"/>
                    <a:pt x="7096" y="9656"/>
                  </a:cubicBezTo>
                  <a:close/>
                  <a:moveTo>
                    <a:pt x="5362" y="7148"/>
                  </a:moveTo>
                  <a:lnTo>
                    <a:pt x="7578" y="8808"/>
                  </a:lnTo>
                  <a:cubicBezTo>
                    <a:pt x="7940" y="7960"/>
                    <a:pt x="8013" y="7021"/>
                    <a:pt x="7822" y="6148"/>
                  </a:cubicBezTo>
                  <a:cubicBezTo>
                    <a:pt x="7822" y="6148"/>
                    <a:pt x="5362" y="7148"/>
                    <a:pt x="5362" y="7148"/>
                  </a:cubicBezTo>
                  <a:close/>
                  <a:moveTo>
                    <a:pt x="19668" y="18594"/>
                  </a:moveTo>
                  <a:cubicBezTo>
                    <a:pt x="18331" y="20796"/>
                    <a:pt x="15642" y="21379"/>
                    <a:pt x="13663" y="19896"/>
                  </a:cubicBezTo>
                  <a:cubicBezTo>
                    <a:pt x="11684" y="18413"/>
                    <a:pt x="11164" y="15426"/>
                    <a:pt x="12501" y="13224"/>
                  </a:cubicBezTo>
                  <a:cubicBezTo>
                    <a:pt x="13276" y="11948"/>
                    <a:pt x="14505" y="11216"/>
                    <a:pt x="15787" y="11115"/>
                  </a:cubicBezTo>
                  <a:lnTo>
                    <a:pt x="15791" y="10101"/>
                  </a:lnTo>
                  <a:lnTo>
                    <a:pt x="11595" y="12059"/>
                  </a:lnTo>
                  <a:cubicBezTo>
                    <a:pt x="11028" y="12983"/>
                    <a:pt x="10547" y="13764"/>
                    <a:pt x="10524" y="13787"/>
                  </a:cubicBezTo>
                  <a:cubicBezTo>
                    <a:pt x="10135" y="14180"/>
                    <a:pt x="9533" y="14149"/>
                    <a:pt x="9180" y="13717"/>
                  </a:cubicBezTo>
                  <a:cubicBezTo>
                    <a:pt x="8879" y="13349"/>
                    <a:pt x="8857" y="12810"/>
                    <a:pt x="9097" y="12415"/>
                  </a:cubicBezTo>
                  <a:lnTo>
                    <a:pt x="9096" y="12414"/>
                  </a:lnTo>
                  <a:lnTo>
                    <a:pt x="9622" y="11548"/>
                  </a:lnTo>
                  <a:lnTo>
                    <a:pt x="7695" y="10105"/>
                  </a:lnTo>
                  <a:cubicBezTo>
                    <a:pt x="6301" y="12039"/>
                    <a:pt x="3783" y="12494"/>
                    <a:pt x="1904" y="11086"/>
                  </a:cubicBezTo>
                  <a:cubicBezTo>
                    <a:pt x="-75" y="9603"/>
                    <a:pt x="-595" y="6616"/>
                    <a:pt x="742" y="4414"/>
                  </a:cubicBezTo>
                  <a:cubicBezTo>
                    <a:pt x="2079" y="2212"/>
                    <a:pt x="4768" y="1629"/>
                    <a:pt x="6747" y="3112"/>
                  </a:cubicBezTo>
                  <a:cubicBezTo>
                    <a:pt x="7383" y="3589"/>
                    <a:pt x="7868" y="4222"/>
                    <a:pt x="8189" y="4933"/>
                  </a:cubicBezTo>
                  <a:lnTo>
                    <a:pt x="9242" y="4506"/>
                  </a:lnTo>
                  <a:cubicBezTo>
                    <a:pt x="9107" y="3945"/>
                    <a:pt x="9252" y="3323"/>
                    <a:pt x="9665" y="2905"/>
                  </a:cubicBezTo>
                  <a:cubicBezTo>
                    <a:pt x="9859" y="2709"/>
                    <a:pt x="10089" y="2584"/>
                    <a:pt x="10328" y="2526"/>
                  </a:cubicBezTo>
                  <a:lnTo>
                    <a:pt x="10328" y="2525"/>
                  </a:lnTo>
                  <a:lnTo>
                    <a:pt x="15055" y="1211"/>
                  </a:lnTo>
                  <a:lnTo>
                    <a:pt x="15055" y="1211"/>
                  </a:lnTo>
                  <a:cubicBezTo>
                    <a:pt x="15587" y="1000"/>
                    <a:pt x="16204" y="1148"/>
                    <a:pt x="16607" y="1641"/>
                  </a:cubicBezTo>
                  <a:cubicBezTo>
                    <a:pt x="16925" y="2031"/>
                    <a:pt x="17037" y="2548"/>
                    <a:pt x="16952" y="3028"/>
                  </a:cubicBezTo>
                  <a:lnTo>
                    <a:pt x="16953" y="3029"/>
                  </a:lnTo>
                  <a:lnTo>
                    <a:pt x="16496" y="5740"/>
                  </a:lnTo>
                  <a:lnTo>
                    <a:pt x="18231" y="7041"/>
                  </a:lnTo>
                  <a:cubicBezTo>
                    <a:pt x="18561" y="7288"/>
                    <a:pt x="18648" y="7786"/>
                    <a:pt x="18425" y="8153"/>
                  </a:cubicBezTo>
                  <a:cubicBezTo>
                    <a:pt x="18217" y="8496"/>
                    <a:pt x="17812" y="8599"/>
                    <a:pt x="17491" y="8409"/>
                  </a:cubicBezTo>
                  <a:lnTo>
                    <a:pt x="16693" y="9723"/>
                  </a:lnTo>
                  <a:lnTo>
                    <a:pt x="16688" y="11148"/>
                  </a:lnTo>
                  <a:cubicBezTo>
                    <a:pt x="17320" y="11245"/>
                    <a:pt x="17941" y="11499"/>
                    <a:pt x="18505" y="11922"/>
                  </a:cubicBezTo>
                  <a:cubicBezTo>
                    <a:pt x="20485" y="13405"/>
                    <a:pt x="21005" y="16392"/>
                    <a:pt x="19668" y="18594"/>
                  </a:cubicBezTo>
                  <a:close/>
                  <a:moveTo>
                    <a:pt x="17732" y="707"/>
                  </a:moveTo>
                  <a:cubicBezTo>
                    <a:pt x="18178" y="-27"/>
                    <a:pt x="19074" y="-221"/>
                    <a:pt x="19734" y="273"/>
                  </a:cubicBezTo>
                  <a:cubicBezTo>
                    <a:pt x="20394" y="767"/>
                    <a:pt x="20567" y="1763"/>
                    <a:pt x="20121" y="2497"/>
                  </a:cubicBezTo>
                  <a:cubicBezTo>
                    <a:pt x="19676" y="3231"/>
                    <a:pt x="18780" y="3426"/>
                    <a:pt x="18120" y="2931"/>
                  </a:cubicBezTo>
                  <a:cubicBezTo>
                    <a:pt x="17460" y="2437"/>
                    <a:pt x="17287" y="1441"/>
                    <a:pt x="17732" y="7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05" name="Shape 34256">
              <a:extLst>
                <a:ext uri="{FF2B5EF4-FFF2-40B4-BE49-F238E27FC236}">
                  <a16:creationId xmlns:a16="http://schemas.microsoft.com/office/drawing/2014/main" id="{0CB8D1BF-83CE-401C-A81F-762FF31678FB}"/>
                </a:ext>
              </a:extLst>
            </p:cNvPr>
            <p:cNvSpPr/>
            <p:nvPr/>
          </p:nvSpPr>
          <p:spPr>
            <a:xfrm>
              <a:off x="10882778" y="5040627"/>
              <a:ext cx="347554" cy="302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600" extrusionOk="0">
                  <a:moveTo>
                    <a:pt x="0" y="307"/>
                  </a:moveTo>
                  <a:lnTo>
                    <a:pt x="120" y="8229"/>
                  </a:lnTo>
                  <a:cubicBezTo>
                    <a:pt x="120" y="8229"/>
                    <a:pt x="1074" y="9367"/>
                    <a:pt x="2052" y="8590"/>
                  </a:cubicBezTo>
                  <a:cubicBezTo>
                    <a:pt x="3133" y="7728"/>
                    <a:pt x="5865" y="7659"/>
                    <a:pt x="5855" y="10716"/>
                  </a:cubicBezTo>
                  <a:cubicBezTo>
                    <a:pt x="5845" y="13772"/>
                    <a:pt x="3624" y="13944"/>
                    <a:pt x="2389" y="13251"/>
                  </a:cubicBezTo>
                  <a:cubicBezTo>
                    <a:pt x="1272" y="12623"/>
                    <a:pt x="199" y="13432"/>
                    <a:pt x="199" y="13432"/>
                  </a:cubicBezTo>
                  <a:lnTo>
                    <a:pt x="323" y="21600"/>
                  </a:lnTo>
                  <a:lnTo>
                    <a:pt x="6451" y="21477"/>
                  </a:lnTo>
                  <a:cubicBezTo>
                    <a:pt x="6451" y="21477"/>
                    <a:pt x="6986" y="20514"/>
                    <a:pt x="6421" y="19495"/>
                  </a:cubicBezTo>
                  <a:cubicBezTo>
                    <a:pt x="5733" y="18260"/>
                    <a:pt x="5615" y="15424"/>
                    <a:pt x="8509" y="15365"/>
                  </a:cubicBezTo>
                  <a:cubicBezTo>
                    <a:pt x="11403" y="15307"/>
                    <a:pt x="11419" y="18067"/>
                    <a:pt x="10615" y="19535"/>
                  </a:cubicBezTo>
                  <a:cubicBezTo>
                    <a:pt x="10013" y="20636"/>
                    <a:pt x="10643" y="21392"/>
                    <a:pt x="10643" y="21392"/>
                  </a:cubicBezTo>
                  <a:lnTo>
                    <a:pt x="15804" y="21289"/>
                  </a:lnTo>
                  <a:cubicBezTo>
                    <a:pt x="15804" y="21289"/>
                    <a:pt x="15557" y="15444"/>
                    <a:pt x="15758" y="13903"/>
                  </a:cubicBezTo>
                  <a:cubicBezTo>
                    <a:pt x="15974" y="12251"/>
                    <a:pt x="17639" y="13349"/>
                    <a:pt x="17948" y="13520"/>
                  </a:cubicBezTo>
                  <a:cubicBezTo>
                    <a:pt x="19729" y="14509"/>
                    <a:pt x="21600" y="13423"/>
                    <a:pt x="21556" y="10521"/>
                  </a:cubicBezTo>
                  <a:cubicBezTo>
                    <a:pt x="21512" y="7619"/>
                    <a:pt x="18822" y="6942"/>
                    <a:pt x="17537" y="8101"/>
                  </a:cubicBezTo>
                  <a:cubicBezTo>
                    <a:pt x="16582" y="8962"/>
                    <a:pt x="15790" y="9114"/>
                    <a:pt x="15630" y="8309"/>
                  </a:cubicBezTo>
                  <a:cubicBezTo>
                    <a:pt x="15257" y="6427"/>
                    <a:pt x="15266" y="0"/>
                    <a:pt x="15266" y="0"/>
                  </a:cubicBezTo>
                  <a:lnTo>
                    <a:pt x="10428" y="97"/>
                  </a:lnTo>
                  <a:cubicBezTo>
                    <a:pt x="10428" y="97"/>
                    <a:pt x="9511" y="1388"/>
                    <a:pt x="10249" y="2454"/>
                  </a:cubicBezTo>
                  <a:cubicBezTo>
                    <a:pt x="11360" y="4059"/>
                    <a:pt x="10780" y="6532"/>
                    <a:pt x="8483" y="6578"/>
                  </a:cubicBezTo>
                  <a:cubicBezTo>
                    <a:pt x="6187" y="6624"/>
                    <a:pt x="5468" y="4417"/>
                    <a:pt x="6490" y="2673"/>
                  </a:cubicBezTo>
                  <a:cubicBezTo>
                    <a:pt x="7062" y="1695"/>
                    <a:pt x="6320" y="191"/>
                    <a:pt x="6320" y="191"/>
                  </a:cubicBezTo>
                  <a:cubicBezTo>
                    <a:pt x="6320" y="191"/>
                    <a:pt x="0" y="307"/>
                    <a:pt x="0" y="3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06" name="Shape 34257">
              <a:extLst>
                <a:ext uri="{FF2B5EF4-FFF2-40B4-BE49-F238E27FC236}">
                  <a16:creationId xmlns:a16="http://schemas.microsoft.com/office/drawing/2014/main" id="{4701EC94-B155-42C2-9943-9E8BBABECCBE}"/>
                </a:ext>
              </a:extLst>
            </p:cNvPr>
            <p:cNvSpPr/>
            <p:nvPr/>
          </p:nvSpPr>
          <p:spPr>
            <a:xfrm>
              <a:off x="10466323" y="4715507"/>
              <a:ext cx="342888" cy="302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448" extrusionOk="0">
                  <a:moveTo>
                    <a:pt x="1162" y="1839"/>
                  </a:moveTo>
                  <a:cubicBezTo>
                    <a:pt x="454" y="1924"/>
                    <a:pt x="-67" y="2640"/>
                    <a:pt x="7" y="3442"/>
                  </a:cubicBezTo>
                  <a:lnTo>
                    <a:pt x="1557" y="20144"/>
                  </a:lnTo>
                  <a:cubicBezTo>
                    <a:pt x="1631" y="20947"/>
                    <a:pt x="2272" y="21524"/>
                    <a:pt x="2980" y="21440"/>
                  </a:cubicBezTo>
                  <a:lnTo>
                    <a:pt x="19632" y="19456"/>
                  </a:lnTo>
                  <a:cubicBezTo>
                    <a:pt x="20339" y="19372"/>
                    <a:pt x="20850" y="18657"/>
                    <a:pt x="20776" y="17855"/>
                  </a:cubicBezTo>
                  <a:lnTo>
                    <a:pt x="20372" y="13497"/>
                  </a:lnTo>
                  <a:lnTo>
                    <a:pt x="15892" y="14031"/>
                  </a:lnTo>
                  <a:cubicBezTo>
                    <a:pt x="15184" y="14115"/>
                    <a:pt x="14553" y="13536"/>
                    <a:pt x="14479" y="12734"/>
                  </a:cubicBezTo>
                  <a:lnTo>
                    <a:pt x="14209" y="9825"/>
                  </a:lnTo>
                  <a:cubicBezTo>
                    <a:pt x="14135" y="9023"/>
                    <a:pt x="14646" y="8308"/>
                    <a:pt x="15353" y="8224"/>
                  </a:cubicBezTo>
                  <a:lnTo>
                    <a:pt x="19833" y="7690"/>
                  </a:lnTo>
                  <a:lnTo>
                    <a:pt x="19497" y="4062"/>
                  </a:lnTo>
                  <a:cubicBezTo>
                    <a:pt x="19422" y="3260"/>
                    <a:pt x="18790" y="2669"/>
                    <a:pt x="18083" y="2754"/>
                  </a:cubicBezTo>
                  <a:lnTo>
                    <a:pt x="17948" y="1305"/>
                  </a:lnTo>
                  <a:cubicBezTo>
                    <a:pt x="17874" y="503"/>
                    <a:pt x="17243" y="-76"/>
                    <a:pt x="16535" y="8"/>
                  </a:cubicBezTo>
                  <a:lnTo>
                    <a:pt x="1162" y="1839"/>
                  </a:lnTo>
                  <a:close/>
                  <a:moveTo>
                    <a:pt x="1930" y="3213"/>
                  </a:moveTo>
                  <a:lnTo>
                    <a:pt x="15381" y="1611"/>
                  </a:lnTo>
                  <a:cubicBezTo>
                    <a:pt x="15381" y="1611"/>
                    <a:pt x="16670" y="1454"/>
                    <a:pt x="16804" y="2906"/>
                  </a:cubicBezTo>
                  <a:lnTo>
                    <a:pt x="2065" y="4661"/>
                  </a:lnTo>
                  <a:cubicBezTo>
                    <a:pt x="1711" y="4704"/>
                    <a:pt x="1401" y="4420"/>
                    <a:pt x="1364" y="4018"/>
                  </a:cubicBezTo>
                  <a:cubicBezTo>
                    <a:pt x="1327" y="3618"/>
                    <a:pt x="1577" y="3255"/>
                    <a:pt x="1930" y="3213"/>
                  </a:cubicBezTo>
                  <a:close/>
                  <a:moveTo>
                    <a:pt x="16055" y="8878"/>
                  </a:moveTo>
                  <a:cubicBezTo>
                    <a:pt x="15347" y="8963"/>
                    <a:pt x="14836" y="9677"/>
                    <a:pt x="14911" y="10479"/>
                  </a:cubicBezTo>
                  <a:lnTo>
                    <a:pt x="15045" y="11928"/>
                  </a:lnTo>
                  <a:cubicBezTo>
                    <a:pt x="15120" y="12730"/>
                    <a:pt x="15751" y="13309"/>
                    <a:pt x="16458" y="13225"/>
                  </a:cubicBezTo>
                  <a:lnTo>
                    <a:pt x="20304" y="12767"/>
                  </a:lnTo>
                  <a:cubicBezTo>
                    <a:pt x="21012" y="12682"/>
                    <a:pt x="21533" y="11966"/>
                    <a:pt x="21459" y="11164"/>
                  </a:cubicBezTo>
                  <a:lnTo>
                    <a:pt x="21324" y="9716"/>
                  </a:lnTo>
                  <a:cubicBezTo>
                    <a:pt x="21250" y="8913"/>
                    <a:pt x="20608" y="8336"/>
                    <a:pt x="19901" y="8420"/>
                  </a:cubicBezTo>
                  <a:lnTo>
                    <a:pt x="16055" y="8878"/>
                  </a:lnTo>
                  <a:close/>
                  <a:moveTo>
                    <a:pt x="16834" y="10250"/>
                  </a:moveTo>
                  <a:cubicBezTo>
                    <a:pt x="17188" y="10208"/>
                    <a:pt x="17508" y="10491"/>
                    <a:pt x="17545" y="10892"/>
                  </a:cubicBezTo>
                  <a:cubicBezTo>
                    <a:pt x="17582" y="11293"/>
                    <a:pt x="17322" y="11657"/>
                    <a:pt x="16968" y="11699"/>
                  </a:cubicBezTo>
                  <a:cubicBezTo>
                    <a:pt x="16614" y="11741"/>
                    <a:pt x="16293" y="11447"/>
                    <a:pt x="16256" y="11046"/>
                  </a:cubicBezTo>
                  <a:cubicBezTo>
                    <a:pt x="16219" y="10644"/>
                    <a:pt x="16480" y="10293"/>
                    <a:pt x="16834" y="1025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07" name="Shape 34258">
              <a:extLst>
                <a:ext uri="{FF2B5EF4-FFF2-40B4-BE49-F238E27FC236}">
                  <a16:creationId xmlns:a16="http://schemas.microsoft.com/office/drawing/2014/main" id="{AD932A9C-9BEE-4E15-A56D-D5FD2A47365D}"/>
                </a:ext>
              </a:extLst>
            </p:cNvPr>
            <p:cNvSpPr/>
            <p:nvPr/>
          </p:nvSpPr>
          <p:spPr>
            <a:xfrm>
              <a:off x="13456598" y="7929263"/>
              <a:ext cx="368866" cy="329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19415" y="16649"/>
                  </a:moveTo>
                  <a:cubicBezTo>
                    <a:pt x="20161" y="16995"/>
                    <a:pt x="20794" y="17015"/>
                    <a:pt x="20797" y="18016"/>
                  </a:cubicBezTo>
                  <a:lnTo>
                    <a:pt x="21600" y="21484"/>
                  </a:lnTo>
                  <a:lnTo>
                    <a:pt x="0" y="21484"/>
                  </a:lnTo>
                  <a:cubicBezTo>
                    <a:pt x="91" y="20771"/>
                    <a:pt x="349" y="19060"/>
                    <a:pt x="573" y="18136"/>
                  </a:cubicBezTo>
                  <a:cubicBezTo>
                    <a:pt x="679" y="17700"/>
                    <a:pt x="1212" y="16975"/>
                    <a:pt x="2036" y="16624"/>
                  </a:cubicBezTo>
                  <a:cubicBezTo>
                    <a:pt x="4050" y="15766"/>
                    <a:pt x="6877" y="14370"/>
                    <a:pt x="7251" y="13724"/>
                  </a:cubicBezTo>
                  <a:cubicBezTo>
                    <a:pt x="7484" y="13323"/>
                    <a:pt x="7579" y="13743"/>
                    <a:pt x="7681" y="13421"/>
                  </a:cubicBezTo>
                  <a:cubicBezTo>
                    <a:pt x="7916" y="12679"/>
                    <a:pt x="7968" y="11587"/>
                    <a:pt x="7968" y="11587"/>
                  </a:cubicBezTo>
                  <a:cubicBezTo>
                    <a:pt x="7848" y="11494"/>
                    <a:pt x="7572" y="10786"/>
                    <a:pt x="7434" y="10117"/>
                  </a:cubicBezTo>
                  <a:cubicBezTo>
                    <a:pt x="7387" y="9891"/>
                    <a:pt x="7082" y="9884"/>
                    <a:pt x="6846" y="8995"/>
                  </a:cubicBezTo>
                  <a:cubicBezTo>
                    <a:pt x="6653" y="8263"/>
                    <a:pt x="6425" y="7272"/>
                    <a:pt x="6518" y="6932"/>
                  </a:cubicBezTo>
                  <a:cubicBezTo>
                    <a:pt x="6566" y="6758"/>
                    <a:pt x="6695" y="6822"/>
                    <a:pt x="6716" y="6831"/>
                  </a:cubicBezTo>
                  <a:cubicBezTo>
                    <a:pt x="6697" y="6706"/>
                    <a:pt x="6673" y="6705"/>
                    <a:pt x="6649" y="6531"/>
                  </a:cubicBezTo>
                  <a:cubicBezTo>
                    <a:pt x="6603" y="6199"/>
                    <a:pt x="6428" y="5653"/>
                    <a:pt x="6414" y="5330"/>
                  </a:cubicBezTo>
                  <a:cubicBezTo>
                    <a:pt x="6302" y="2941"/>
                    <a:pt x="6814" y="1517"/>
                    <a:pt x="7802" y="834"/>
                  </a:cubicBezTo>
                  <a:cubicBezTo>
                    <a:pt x="8064" y="653"/>
                    <a:pt x="9136" y="145"/>
                    <a:pt x="9462" y="64"/>
                  </a:cubicBezTo>
                  <a:cubicBezTo>
                    <a:pt x="10187" y="-116"/>
                    <a:pt x="11659" y="109"/>
                    <a:pt x="12338" y="443"/>
                  </a:cubicBezTo>
                  <a:cubicBezTo>
                    <a:pt x="14203" y="1346"/>
                    <a:pt x="14766" y="2285"/>
                    <a:pt x="14624" y="5330"/>
                  </a:cubicBezTo>
                  <a:cubicBezTo>
                    <a:pt x="14599" y="5877"/>
                    <a:pt x="14486" y="6618"/>
                    <a:pt x="14433" y="6945"/>
                  </a:cubicBezTo>
                  <a:cubicBezTo>
                    <a:pt x="14521" y="6860"/>
                    <a:pt x="14606" y="6807"/>
                    <a:pt x="14679" y="6813"/>
                  </a:cubicBezTo>
                  <a:cubicBezTo>
                    <a:pt x="14982" y="6833"/>
                    <a:pt x="14696" y="8105"/>
                    <a:pt x="14460" y="8995"/>
                  </a:cubicBezTo>
                  <a:cubicBezTo>
                    <a:pt x="14225" y="9884"/>
                    <a:pt x="13904" y="9888"/>
                    <a:pt x="13872" y="10117"/>
                  </a:cubicBezTo>
                  <a:cubicBezTo>
                    <a:pt x="13761" y="10901"/>
                    <a:pt x="13490" y="11361"/>
                    <a:pt x="13347" y="11576"/>
                  </a:cubicBezTo>
                  <a:cubicBezTo>
                    <a:pt x="13347" y="11576"/>
                    <a:pt x="13436" y="12775"/>
                    <a:pt x="13704" y="13449"/>
                  </a:cubicBezTo>
                  <a:cubicBezTo>
                    <a:pt x="13812" y="13730"/>
                    <a:pt x="13931" y="13430"/>
                    <a:pt x="14102" y="13742"/>
                  </a:cubicBezTo>
                  <a:cubicBezTo>
                    <a:pt x="14018" y="13588"/>
                    <a:pt x="14272" y="14339"/>
                    <a:pt x="15405" y="14858"/>
                  </a:cubicBezTo>
                  <a:cubicBezTo>
                    <a:pt x="17512" y="15825"/>
                    <a:pt x="18500" y="16226"/>
                    <a:pt x="19415" y="1664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08" name="Shape 34259">
              <a:extLst>
                <a:ext uri="{FF2B5EF4-FFF2-40B4-BE49-F238E27FC236}">
                  <a16:creationId xmlns:a16="http://schemas.microsoft.com/office/drawing/2014/main" id="{E083C794-B6EE-4F8E-9C36-2E59B5709254}"/>
                </a:ext>
              </a:extLst>
            </p:cNvPr>
            <p:cNvSpPr/>
            <p:nvPr/>
          </p:nvSpPr>
          <p:spPr>
            <a:xfrm>
              <a:off x="12160172" y="6699066"/>
              <a:ext cx="392924" cy="3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19415" y="16649"/>
                  </a:moveTo>
                  <a:cubicBezTo>
                    <a:pt x="20161" y="16995"/>
                    <a:pt x="20794" y="17015"/>
                    <a:pt x="20797" y="18016"/>
                  </a:cubicBezTo>
                  <a:lnTo>
                    <a:pt x="21600" y="21484"/>
                  </a:lnTo>
                  <a:lnTo>
                    <a:pt x="0" y="21484"/>
                  </a:lnTo>
                  <a:cubicBezTo>
                    <a:pt x="91" y="20771"/>
                    <a:pt x="349" y="19060"/>
                    <a:pt x="573" y="18136"/>
                  </a:cubicBezTo>
                  <a:cubicBezTo>
                    <a:pt x="679" y="17700"/>
                    <a:pt x="1212" y="16975"/>
                    <a:pt x="2036" y="16624"/>
                  </a:cubicBezTo>
                  <a:cubicBezTo>
                    <a:pt x="4050" y="15766"/>
                    <a:pt x="6877" y="14370"/>
                    <a:pt x="7251" y="13724"/>
                  </a:cubicBezTo>
                  <a:cubicBezTo>
                    <a:pt x="7484" y="13323"/>
                    <a:pt x="7579" y="13743"/>
                    <a:pt x="7681" y="13421"/>
                  </a:cubicBezTo>
                  <a:cubicBezTo>
                    <a:pt x="7916" y="12679"/>
                    <a:pt x="7968" y="11587"/>
                    <a:pt x="7968" y="11587"/>
                  </a:cubicBezTo>
                  <a:cubicBezTo>
                    <a:pt x="7848" y="11494"/>
                    <a:pt x="7572" y="10786"/>
                    <a:pt x="7434" y="10117"/>
                  </a:cubicBezTo>
                  <a:cubicBezTo>
                    <a:pt x="7387" y="9891"/>
                    <a:pt x="7082" y="9884"/>
                    <a:pt x="6846" y="8995"/>
                  </a:cubicBezTo>
                  <a:cubicBezTo>
                    <a:pt x="6653" y="8263"/>
                    <a:pt x="6425" y="7272"/>
                    <a:pt x="6518" y="6932"/>
                  </a:cubicBezTo>
                  <a:cubicBezTo>
                    <a:pt x="6566" y="6758"/>
                    <a:pt x="6695" y="6822"/>
                    <a:pt x="6716" y="6831"/>
                  </a:cubicBezTo>
                  <a:cubicBezTo>
                    <a:pt x="6697" y="6706"/>
                    <a:pt x="6673" y="6705"/>
                    <a:pt x="6649" y="6531"/>
                  </a:cubicBezTo>
                  <a:cubicBezTo>
                    <a:pt x="6603" y="6199"/>
                    <a:pt x="6428" y="5653"/>
                    <a:pt x="6414" y="5330"/>
                  </a:cubicBezTo>
                  <a:cubicBezTo>
                    <a:pt x="6302" y="2941"/>
                    <a:pt x="6814" y="1517"/>
                    <a:pt x="7802" y="834"/>
                  </a:cubicBezTo>
                  <a:cubicBezTo>
                    <a:pt x="8064" y="653"/>
                    <a:pt x="9136" y="145"/>
                    <a:pt x="9462" y="64"/>
                  </a:cubicBezTo>
                  <a:cubicBezTo>
                    <a:pt x="10187" y="-116"/>
                    <a:pt x="11659" y="109"/>
                    <a:pt x="12338" y="443"/>
                  </a:cubicBezTo>
                  <a:cubicBezTo>
                    <a:pt x="14203" y="1346"/>
                    <a:pt x="14766" y="2285"/>
                    <a:pt x="14624" y="5330"/>
                  </a:cubicBezTo>
                  <a:cubicBezTo>
                    <a:pt x="14599" y="5877"/>
                    <a:pt x="14486" y="6618"/>
                    <a:pt x="14433" y="6945"/>
                  </a:cubicBezTo>
                  <a:cubicBezTo>
                    <a:pt x="14521" y="6860"/>
                    <a:pt x="14606" y="6807"/>
                    <a:pt x="14679" y="6813"/>
                  </a:cubicBezTo>
                  <a:cubicBezTo>
                    <a:pt x="14982" y="6833"/>
                    <a:pt x="14696" y="8105"/>
                    <a:pt x="14460" y="8995"/>
                  </a:cubicBezTo>
                  <a:cubicBezTo>
                    <a:pt x="14225" y="9884"/>
                    <a:pt x="13904" y="9888"/>
                    <a:pt x="13872" y="10117"/>
                  </a:cubicBezTo>
                  <a:cubicBezTo>
                    <a:pt x="13761" y="10901"/>
                    <a:pt x="13490" y="11361"/>
                    <a:pt x="13347" y="11576"/>
                  </a:cubicBezTo>
                  <a:cubicBezTo>
                    <a:pt x="13347" y="11576"/>
                    <a:pt x="13436" y="12775"/>
                    <a:pt x="13704" y="13449"/>
                  </a:cubicBezTo>
                  <a:cubicBezTo>
                    <a:pt x="13812" y="13730"/>
                    <a:pt x="13931" y="13430"/>
                    <a:pt x="14102" y="13742"/>
                  </a:cubicBezTo>
                  <a:cubicBezTo>
                    <a:pt x="14018" y="13588"/>
                    <a:pt x="14272" y="14339"/>
                    <a:pt x="15405" y="14858"/>
                  </a:cubicBezTo>
                  <a:cubicBezTo>
                    <a:pt x="17512" y="15825"/>
                    <a:pt x="18500" y="16226"/>
                    <a:pt x="19415" y="1664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09" name="Shape 34260">
              <a:extLst>
                <a:ext uri="{FF2B5EF4-FFF2-40B4-BE49-F238E27FC236}">
                  <a16:creationId xmlns:a16="http://schemas.microsoft.com/office/drawing/2014/main" id="{3EAF069F-3A34-4588-BED0-933D00D396C3}"/>
                </a:ext>
              </a:extLst>
            </p:cNvPr>
            <p:cNvSpPr/>
            <p:nvPr/>
          </p:nvSpPr>
          <p:spPr>
            <a:xfrm>
              <a:off x="10867845" y="10886425"/>
              <a:ext cx="279004" cy="24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19415" y="16649"/>
                  </a:moveTo>
                  <a:cubicBezTo>
                    <a:pt x="20161" y="16995"/>
                    <a:pt x="20794" y="17015"/>
                    <a:pt x="20797" y="18016"/>
                  </a:cubicBezTo>
                  <a:lnTo>
                    <a:pt x="21600" y="21484"/>
                  </a:lnTo>
                  <a:lnTo>
                    <a:pt x="0" y="21484"/>
                  </a:lnTo>
                  <a:cubicBezTo>
                    <a:pt x="91" y="20771"/>
                    <a:pt x="349" y="19060"/>
                    <a:pt x="573" y="18136"/>
                  </a:cubicBezTo>
                  <a:cubicBezTo>
                    <a:pt x="679" y="17700"/>
                    <a:pt x="1212" y="16975"/>
                    <a:pt x="2036" y="16624"/>
                  </a:cubicBezTo>
                  <a:cubicBezTo>
                    <a:pt x="4050" y="15766"/>
                    <a:pt x="6877" y="14370"/>
                    <a:pt x="7251" y="13724"/>
                  </a:cubicBezTo>
                  <a:cubicBezTo>
                    <a:pt x="7484" y="13323"/>
                    <a:pt x="7579" y="13743"/>
                    <a:pt x="7681" y="13421"/>
                  </a:cubicBezTo>
                  <a:cubicBezTo>
                    <a:pt x="7916" y="12679"/>
                    <a:pt x="7968" y="11587"/>
                    <a:pt x="7968" y="11587"/>
                  </a:cubicBezTo>
                  <a:cubicBezTo>
                    <a:pt x="7848" y="11494"/>
                    <a:pt x="7572" y="10786"/>
                    <a:pt x="7434" y="10117"/>
                  </a:cubicBezTo>
                  <a:cubicBezTo>
                    <a:pt x="7387" y="9891"/>
                    <a:pt x="7082" y="9884"/>
                    <a:pt x="6846" y="8995"/>
                  </a:cubicBezTo>
                  <a:cubicBezTo>
                    <a:pt x="6653" y="8263"/>
                    <a:pt x="6425" y="7272"/>
                    <a:pt x="6518" y="6932"/>
                  </a:cubicBezTo>
                  <a:cubicBezTo>
                    <a:pt x="6566" y="6758"/>
                    <a:pt x="6695" y="6822"/>
                    <a:pt x="6716" y="6831"/>
                  </a:cubicBezTo>
                  <a:cubicBezTo>
                    <a:pt x="6697" y="6706"/>
                    <a:pt x="6673" y="6705"/>
                    <a:pt x="6649" y="6531"/>
                  </a:cubicBezTo>
                  <a:cubicBezTo>
                    <a:pt x="6603" y="6199"/>
                    <a:pt x="6428" y="5653"/>
                    <a:pt x="6414" y="5330"/>
                  </a:cubicBezTo>
                  <a:cubicBezTo>
                    <a:pt x="6302" y="2941"/>
                    <a:pt x="6814" y="1517"/>
                    <a:pt x="7802" y="834"/>
                  </a:cubicBezTo>
                  <a:cubicBezTo>
                    <a:pt x="8064" y="653"/>
                    <a:pt x="9136" y="145"/>
                    <a:pt x="9462" y="64"/>
                  </a:cubicBezTo>
                  <a:cubicBezTo>
                    <a:pt x="10187" y="-116"/>
                    <a:pt x="11659" y="109"/>
                    <a:pt x="12338" y="443"/>
                  </a:cubicBezTo>
                  <a:cubicBezTo>
                    <a:pt x="14203" y="1346"/>
                    <a:pt x="14766" y="2285"/>
                    <a:pt x="14624" y="5330"/>
                  </a:cubicBezTo>
                  <a:cubicBezTo>
                    <a:pt x="14599" y="5877"/>
                    <a:pt x="14486" y="6618"/>
                    <a:pt x="14433" y="6945"/>
                  </a:cubicBezTo>
                  <a:cubicBezTo>
                    <a:pt x="14521" y="6860"/>
                    <a:pt x="14606" y="6807"/>
                    <a:pt x="14679" y="6813"/>
                  </a:cubicBezTo>
                  <a:cubicBezTo>
                    <a:pt x="14982" y="6833"/>
                    <a:pt x="14696" y="8105"/>
                    <a:pt x="14460" y="8995"/>
                  </a:cubicBezTo>
                  <a:cubicBezTo>
                    <a:pt x="14225" y="9884"/>
                    <a:pt x="13904" y="9888"/>
                    <a:pt x="13872" y="10117"/>
                  </a:cubicBezTo>
                  <a:cubicBezTo>
                    <a:pt x="13761" y="10901"/>
                    <a:pt x="13490" y="11361"/>
                    <a:pt x="13347" y="11576"/>
                  </a:cubicBezTo>
                  <a:cubicBezTo>
                    <a:pt x="13347" y="11576"/>
                    <a:pt x="13436" y="12775"/>
                    <a:pt x="13704" y="13449"/>
                  </a:cubicBezTo>
                  <a:cubicBezTo>
                    <a:pt x="13812" y="13730"/>
                    <a:pt x="13931" y="13430"/>
                    <a:pt x="14102" y="13742"/>
                  </a:cubicBezTo>
                  <a:cubicBezTo>
                    <a:pt x="14018" y="13588"/>
                    <a:pt x="14272" y="14339"/>
                    <a:pt x="15405" y="14858"/>
                  </a:cubicBezTo>
                  <a:cubicBezTo>
                    <a:pt x="17512" y="15825"/>
                    <a:pt x="18500" y="16226"/>
                    <a:pt x="19415" y="1664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10" name="Shape 34261">
              <a:extLst>
                <a:ext uri="{FF2B5EF4-FFF2-40B4-BE49-F238E27FC236}">
                  <a16:creationId xmlns:a16="http://schemas.microsoft.com/office/drawing/2014/main" id="{CDC3359B-D1E5-4D0A-B8CD-9178C1761B26}"/>
                </a:ext>
              </a:extLst>
            </p:cNvPr>
            <p:cNvSpPr/>
            <p:nvPr/>
          </p:nvSpPr>
          <p:spPr>
            <a:xfrm>
              <a:off x="12725585" y="12289966"/>
              <a:ext cx="373054" cy="30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59"/>
                  </a:moveTo>
                  <a:cubicBezTo>
                    <a:pt x="20805" y="2994"/>
                    <a:pt x="19949" y="3285"/>
                    <a:pt x="19055" y="3417"/>
                  </a:cubicBezTo>
                  <a:cubicBezTo>
                    <a:pt x="19968" y="2742"/>
                    <a:pt x="20672" y="1676"/>
                    <a:pt x="21003" y="401"/>
                  </a:cubicBezTo>
                  <a:cubicBezTo>
                    <a:pt x="20147" y="1026"/>
                    <a:pt x="19198" y="1478"/>
                    <a:pt x="18187" y="1722"/>
                  </a:cubicBezTo>
                  <a:cubicBezTo>
                    <a:pt x="17379" y="665"/>
                    <a:pt x="16228" y="0"/>
                    <a:pt x="14953" y="0"/>
                  </a:cubicBezTo>
                  <a:cubicBezTo>
                    <a:pt x="12506" y="0"/>
                    <a:pt x="10524" y="2441"/>
                    <a:pt x="10524" y="5454"/>
                  </a:cubicBezTo>
                  <a:cubicBezTo>
                    <a:pt x="10524" y="5881"/>
                    <a:pt x="10561" y="6298"/>
                    <a:pt x="10637" y="6694"/>
                  </a:cubicBezTo>
                  <a:cubicBezTo>
                    <a:pt x="6954" y="6468"/>
                    <a:pt x="3689" y="4296"/>
                    <a:pt x="1504" y="998"/>
                  </a:cubicBezTo>
                  <a:cubicBezTo>
                    <a:pt x="1122" y="1806"/>
                    <a:pt x="903" y="2742"/>
                    <a:pt x="903" y="3739"/>
                  </a:cubicBezTo>
                  <a:cubicBezTo>
                    <a:pt x="903" y="5631"/>
                    <a:pt x="1686" y="7302"/>
                    <a:pt x="2875" y="8279"/>
                  </a:cubicBezTo>
                  <a:cubicBezTo>
                    <a:pt x="2149" y="8248"/>
                    <a:pt x="1466" y="8005"/>
                    <a:pt x="868" y="7599"/>
                  </a:cubicBezTo>
                  <a:cubicBezTo>
                    <a:pt x="868" y="7618"/>
                    <a:pt x="868" y="7641"/>
                    <a:pt x="868" y="7666"/>
                  </a:cubicBezTo>
                  <a:cubicBezTo>
                    <a:pt x="868" y="10307"/>
                    <a:pt x="2395" y="12512"/>
                    <a:pt x="4423" y="13011"/>
                  </a:cubicBezTo>
                  <a:cubicBezTo>
                    <a:pt x="4051" y="13134"/>
                    <a:pt x="3658" y="13201"/>
                    <a:pt x="3255" y="13201"/>
                  </a:cubicBezTo>
                  <a:cubicBezTo>
                    <a:pt x="2970" y="13201"/>
                    <a:pt x="2691" y="13168"/>
                    <a:pt x="2420" y="13106"/>
                  </a:cubicBezTo>
                  <a:cubicBezTo>
                    <a:pt x="2983" y="15270"/>
                    <a:pt x="4621" y="16846"/>
                    <a:pt x="6561" y="16890"/>
                  </a:cubicBezTo>
                  <a:cubicBezTo>
                    <a:pt x="5042" y="18353"/>
                    <a:pt x="3134" y="19225"/>
                    <a:pt x="1056" y="19225"/>
                  </a:cubicBezTo>
                  <a:cubicBezTo>
                    <a:pt x="700" y="19225"/>
                    <a:pt x="347" y="19197"/>
                    <a:pt x="0" y="19149"/>
                  </a:cubicBezTo>
                  <a:cubicBezTo>
                    <a:pt x="1963" y="20695"/>
                    <a:pt x="4290" y="21600"/>
                    <a:pt x="6791" y="21600"/>
                  </a:cubicBezTo>
                  <a:cubicBezTo>
                    <a:pt x="14943" y="21600"/>
                    <a:pt x="19401" y="13291"/>
                    <a:pt x="19401" y="6084"/>
                  </a:cubicBezTo>
                  <a:cubicBezTo>
                    <a:pt x="19401" y="5851"/>
                    <a:pt x="19396" y="5613"/>
                    <a:pt x="19388" y="5380"/>
                  </a:cubicBezTo>
                  <a:cubicBezTo>
                    <a:pt x="20253" y="4614"/>
                    <a:pt x="21005" y="3652"/>
                    <a:pt x="21600" y="2559"/>
                  </a:cubicBezTo>
                  <a:cubicBezTo>
                    <a:pt x="21600" y="2559"/>
                    <a:pt x="21600" y="2559"/>
                    <a:pt x="21600" y="255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11" name="Shape 34262">
              <a:extLst>
                <a:ext uri="{FF2B5EF4-FFF2-40B4-BE49-F238E27FC236}">
                  <a16:creationId xmlns:a16="http://schemas.microsoft.com/office/drawing/2014/main" id="{0339A530-78F0-430B-85E3-C5593E1A0080}"/>
                </a:ext>
              </a:extLst>
            </p:cNvPr>
            <p:cNvSpPr/>
            <p:nvPr/>
          </p:nvSpPr>
          <p:spPr>
            <a:xfrm>
              <a:off x="13639147" y="5652275"/>
              <a:ext cx="728794" cy="541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5" y="8532"/>
                  </a:moveTo>
                  <a:lnTo>
                    <a:pt x="17798" y="8532"/>
                  </a:lnTo>
                  <a:lnTo>
                    <a:pt x="17798" y="12676"/>
                  </a:lnTo>
                  <a:cubicBezTo>
                    <a:pt x="17798" y="14711"/>
                    <a:pt x="16603" y="16373"/>
                    <a:pt x="15079" y="16373"/>
                  </a:cubicBezTo>
                  <a:lnTo>
                    <a:pt x="9158" y="16373"/>
                  </a:lnTo>
                  <a:lnTo>
                    <a:pt x="9158" y="17810"/>
                  </a:lnTo>
                  <a:cubicBezTo>
                    <a:pt x="9158" y="18927"/>
                    <a:pt x="9837" y="19832"/>
                    <a:pt x="10673" y="19832"/>
                  </a:cubicBezTo>
                  <a:lnTo>
                    <a:pt x="16728" y="19832"/>
                  </a:lnTo>
                  <a:lnTo>
                    <a:pt x="19181" y="21600"/>
                  </a:lnTo>
                  <a:lnTo>
                    <a:pt x="19181" y="19832"/>
                  </a:lnTo>
                  <a:lnTo>
                    <a:pt x="20085" y="19832"/>
                  </a:lnTo>
                  <a:cubicBezTo>
                    <a:pt x="20922" y="19832"/>
                    <a:pt x="21600" y="18927"/>
                    <a:pt x="21600" y="17810"/>
                  </a:cubicBezTo>
                  <a:lnTo>
                    <a:pt x="21600" y="10554"/>
                  </a:lnTo>
                  <a:cubicBezTo>
                    <a:pt x="21600" y="9438"/>
                    <a:pt x="20922" y="8532"/>
                    <a:pt x="20085" y="8532"/>
                  </a:cubicBezTo>
                  <a:close/>
                  <a:moveTo>
                    <a:pt x="6912" y="15450"/>
                  </a:moveTo>
                  <a:lnTo>
                    <a:pt x="6689" y="15450"/>
                  </a:lnTo>
                  <a:lnTo>
                    <a:pt x="2592" y="18372"/>
                  </a:lnTo>
                  <a:lnTo>
                    <a:pt x="2592" y="15450"/>
                  </a:lnTo>
                  <a:lnTo>
                    <a:pt x="2074" y="15450"/>
                  </a:lnTo>
                  <a:cubicBezTo>
                    <a:pt x="928" y="15450"/>
                    <a:pt x="0" y="14211"/>
                    <a:pt x="0" y="12683"/>
                  </a:cubicBezTo>
                  <a:lnTo>
                    <a:pt x="0" y="2767"/>
                  </a:lnTo>
                  <a:cubicBezTo>
                    <a:pt x="0" y="1239"/>
                    <a:pt x="928" y="0"/>
                    <a:pt x="2074" y="0"/>
                  </a:cubicBezTo>
                  <a:lnTo>
                    <a:pt x="15034" y="0"/>
                  </a:lnTo>
                  <a:cubicBezTo>
                    <a:pt x="16179" y="0"/>
                    <a:pt x="17107" y="1239"/>
                    <a:pt x="17107" y="2767"/>
                  </a:cubicBezTo>
                  <a:lnTo>
                    <a:pt x="17107" y="4381"/>
                  </a:lnTo>
                  <a:lnTo>
                    <a:pt x="17107" y="8532"/>
                  </a:lnTo>
                  <a:lnTo>
                    <a:pt x="17107" y="12676"/>
                  </a:lnTo>
                  <a:cubicBezTo>
                    <a:pt x="17107" y="14205"/>
                    <a:pt x="16224" y="15450"/>
                    <a:pt x="15079" y="15450"/>
                  </a:cubicBezTo>
                  <a:lnTo>
                    <a:pt x="9158" y="15450"/>
                  </a:lnTo>
                  <a:cubicBezTo>
                    <a:pt x="9158" y="15450"/>
                    <a:pt x="6912" y="15450"/>
                    <a:pt x="6912" y="1545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12" name="Shape 34263">
              <a:extLst>
                <a:ext uri="{FF2B5EF4-FFF2-40B4-BE49-F238E27FC236}">
                  <a16:creationId xmlns:a16="http://schemas.microsoft.com/office/drawing/2014/main" id="{BC763759-30A6-4CE5-9910-C97D34954C17}"/>
                </a:ext>
              </a:extLst>
            </p:cNvPr>
            <p:cNvSpPr/>
            <p:nvPr/>
          </p:nvSpPr>
          <p:spPr>
            <a:xfrm>
              <a:off x="14075163" y="6302567"/>
              <a:ext cx="163854" cy="35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62" y="21600"/>
                  </a:moveTo>
                  <a:lnTo>
                    <a:pt x="4786" y="21600"/>
                  </a:lnTo>
                  <a:lnTo>
                    <a:pt x="4786" y="10800"/>
                  </a:lnTo>
                  <a:lnTo>
                    <a:pt x="0" y="10800"/>
                  </a:lnTo>
                  <a:lnTo>
                    <a:pt x="0" y="7077"/>
                  </a:lnTo>
                  <a:lnTo>
                    <a:pt x="4786" y="7077"/>
                  </a:lnTo>
                  <a:lnTo>
                    <a:pt x="4786" y="4842"/>
                  </a:lnTo>
                  <a:cubicBezTo>
                    <a:pt x="4786" y="1806"/>
                    <a:pt x="7489" y="0"/>
                    <a:pt x="15162" y="0"/>
                  </a:cubicBezTo>
                  <a:lnTo>
                    <a:pt x="21552" y="0"/>
                  </a:lnTo>
                  <a:lnTo>
                    <a:pt x="21552" y="3723"/>
                  </a:lnTo>
                  <a:lnTo>
                    <a:pt x="17560" y="3723"/>
                  </a:lnTo>
                  <a:cubicBezTo>
                    <a:pt x="14572" y="3723"/>
                    <a:pt x="14372" y="4243"/>
                    <a:pt x="14372" y="5214"/>
                  </a:cubicBezTo>
                  <a:lnTo>
                    <a:pt x="14362" y="7077"/>
                  </a:lnTo>
                  <a:lnTo>
                    <a:pt x="21600" y="7077"/>
                  </a:lnTo>
                  <a:lnTo>
                    <a:pt x="20752" y="10800"/>
                  </a:lnTo>
                  <a:lnTo>
                    <a:pt x="14362" y="10800"/>
                  </a:lnTo>
                  <a:cubicBezTo>
                    <a:pt x="14362" y="10800"/>
                    <a:pt x="14362" y="21600"/>
                    <a:pt x="14362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13" name="Shape 34264">
              <a:extLst>
                <a:ext uri="{FF2B5EF4-FFF2-40B4-BE49-F238E27FC236}">
                  <a16:creationId xmlns:a16="http://schemas.microsoft.com/office/drawing/2014/main" id="{D1C58DCB-FAED-4EBC-9D62-FFD1B4130619}"/>
                </a:ext>
              </a:extLst>
            </p:cNvPr>
            <p:cNvSpPr/>
            <p:nvPr/>
          </p:nvSpPr>
          <p:spPr>
            <a:xfrm>
              <a:off x="11378351" y="9431234"/>
              <a:ext cx="527920" cy="391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5" y="8532"/>
                  </a:moveTo>
                  <a:lnTo>
                    <a:pt x="17798" y="8532"/>
                  </a:lnTo>
                  <a:lnTo>
                    <a:pt x="17798" y="12676"/>
                  </a:lnTo>
                  <a:cubicBezTo>
                    <a:pt x="17798" y="14711"/>
                    <a:pt x="16603" y="16373"/>
                    <a:pt x="15079" y="16373"/>
                  </a:cubicBezTo>
                  <a:lnTo>
                    <a:pt x="9158" y="16373"/>
                  </a:lnTo>
                  <a:lnTo>
                    <a:pt x="9158" y="17810"/>
                  </a:lnTo>
                  <a:cubicBezTo>
                    <a:pt x="9158" y="18927"/>
                    <a:pt x="9837" y="19832"/>
                    <a:pt x="10673" y="19832"/>
                  </a:cubicBezTo>
                  <a:lnTo>
                    <a:pt x="16728" y="19832"/>
                  </a:lnTo>
                  <a:lnTo>
                    <a:pt x="19181" y="21600"/>
                  </a:lnTo>
                  <a:lnTo>
                    <a:pt x="19181" y="19832"/>
                  </a:lnTo>
                  <a:lnTo>
                    <a:pt x="20085" y="19832"/>
                  </a:lnTo>
                  <a:cubicBezTo>
                    <a:pt x="20922" y="19832"/>
                    <a:pt x="21600" y="18927"/>
                    <a:pt x="21600" y="17810"/>
                  </a:cubicBezTo>
                  <a:lnTo>
                    <a:pt x="21600" y="10554"/>
                  </a:lnTo>
                  <a:cubicBezTo>
                    <a:pt x="21600" y="9438"/>
                    <a:pt x="20922" y="8532"/>
                    <a:pt x="20085" y="8532"/>
                  </a:cubicBezTo>
                  <a:close/>
                  <a:moveTo>
                    <a:pt x="6912" y="15450"/>
                  </a:moveTo>
                  <a:lnTo>
                    <a:pt x="6689" y="15450"/>
                  </a:lnTo>
                  <a:lnTo>
                    <a:pt x="2592" y="18372"/>
                  </a:lnTo>
                  <a:lnTo>
                    <a:pt x="2592" y="15450"/>
                  </a:lnTo>
                  <a:lnTo>
                    <a:pt x="2074" y="15450"/>
                  </a:lnTo>
                  <a:cubicBezTo>
                    <a:pt x="928" y="15450"/>
                    <a:pt x="0" y="14211"/>
                    <a:pt x="0" y="12683"/>
                  </a:cubicBezTo>
                  <a:lnTo>
                    <a:pt x="0" y="2767"/>
                  </a:lnTo>
                  <a:cubicBezTo>
                    <a:pt x="0" y="1239"/>
                    <a:pt x="928" y="0"/>
                    <a:pt x="2074" y="0"/>
                  </a:cubicBezTo>
                  <a:lnTo>
                    <a:pt x="15034" y="0"/>
                  </a:lnTo>
                  <a:cubicBezTo>
                    <a:pt x="16179" y="0"/>
                    <a:pt x="17107" y="1239"/>
                    <a:pt x="17107" y="2767"/>
                  </a:cubicBezTo>
                  <a:lnTo>
                    <a:pt x="17107" y="4381"/>
                  </a:lnTo>
                  <a:lnTo>
                    <a:pt x="17107" y="8532"/>
                  </a:lnTo>
                  <a:lnTo>
                    <a:pt x="17107" y="12676"/>
                  </a:lnTo>
                  <a:cubicBezTo>
                    <a:pt x="17107" y="14205"/>
                    <a:pt x="16224" y="15450"/>
                    <a:pt x="15079" y="15450"/>
                  </a:cubicBezTo>
                  <a:lnTo>
                    <a:pt x="9158" y="15450"/>
                  </a:lnTo>
                  <a:cubicBezTo>
                    <a:pt x="9158" y="15450"/>
                    <a:pt x="6912" y="15450"/>
                    <a:pt x="6912" y="1545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14" name="Shape 34265">
              <a:extLst>
                <a:ext uri="{FF2B5EF4-FFF2-40B4-BE49-F238E27FC236}">
                  <a16:creationId xmlns:a16="http://schemas.microsoft.com/office/drawing/2014/main" id="{88FEA099-1E42-4549-AA3C-BB1B060CB51A}"/>
                </a:ext>
              </a:extLst>
            </p:cNvPr>
            <p:cNvSpPr/>
            <p:nvPr/>
          </p:nvSpPr>
          <p:spPr>
            <a:xfrm>
              <a:off x="13182794" y="4769147"/>
              <a:ext cx="316260" cy="234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5" y="8532"/>
                  </a:moveTo>
                  <a:lnTo>
                    <a:pt x="17798" y="8532"/>
                  </a:lnTo>
                  <a:lnTo>
                    <a:pt x="17798" y="12676"/>
                  </a:lnTo>
                  <a:cubicBezTo>
                    <a:pt x="17798" y="14711"/>
                    <a:pt x="16603" y="16373"/>
                    <a:pt x="15079" y="16373"/>
                  </a:cubicBezTo>
                  <a:lnTo>
                    <a:pt x="9158" y="16373"/>
                  </a:lnTo>
                  <a:lnTo>
                    <a:pt x="9158" y="17810"/>
                  </a:lnTo>
                  <a:cubicBezTo>
                    <a:pt x="9158" y="18927"/>
                    <a:pt x="9837" y="19832"/>
                    <a:pt x="10673" y="19832"/>
                  </a:cubicBezTo>
                  <a:lnTo>
                    <a:pt x="16728" y="19832"/>
                  </a:lnTo>
                  <a:lnTo>
                    <a:pt x="19181" y="21600"/>
                  </a:lnTo>
                  <a:lnTo>
                    <a:pt x="19181" y="19832"/>
                  </a:lnTo>
                  <a:lnTo>
                    <a:pt x="20085" y="19832"/>
                  </a:lnTo>
                  <a:cubicBezTo>
                    <a:pt x="20922" y="19832"/>
                    <a:pt x="21600" y="18927"/>
                    <a:pt x="21600" y="17810"/>
                  </a:cubicBezTo>
                  <a:lnTo>
                    <a:pt x="21600" y="10554"/>
                  </a:lnTo>
                  <a:cubicBezTo>
                    <a:pt x="21600" y="9438"/>
                    <a:pt x="20922" y="8532"/>
                    <a:pt x="20085" y="8532"/>
                  </a:cubicBezTo>
                  <a:close/>
                  <a:moveTo>
                    <a:pt x="6912" y="15450"/>
                  </a:moveTo>
                  <a:lnTo>
                    <a:pt x="6689" y="15450"/>
                  </a:lnTo>
                  <a:lnTo>
                    <a:pt x="2592" y="18372"/>
                  </a:lnTo>
                  <a:lnTo>
                    <a:pt x="2592" y="15450"/>
                  </a:lnTo>
                  <a:lnTo>
                    <a:pt x="2074" y="15450"/>
                  </a:lnTo>
                  <a:cubicBezTo>
                    <a:pt x="928" y="15450"/>
                    <a:pt x="0" y="14211"/>
                    <a:pt x="0" y="12683"/>
                  </a:cubicBezTo>
                  <a:lnTo>
                    <a:pt x="0" y="2767"/>
                  </a:lnTo>
                  <a:cubicBezTo>
                    <a:pt x="0" y="1239"/>
                    <a:pt x="928" y="0"/>
                    <a:pt x="2074" y="0"/>
                  </a:cubicBezTo>
                  <a:lnTo>
                    <a:pt x="15034" y="0"/>
                  </a:lnTo>
                  <a:cubicBezTo>
                    <a:pt x="16179" y="0"/>
                    <a:pt x="17107" y="1239"/>
                    <a:pt x="17107" y="2767"/>
                  </a:cubicBezTo>
                  <a:lnTo>
                    <a:pt x="17107" y="4381"/>
                  </a:lnTo>
                  <a:lnTo>
                    <a:pt x="17107" y="8532"/>
                  </a:lnTo>
                  <a:lnTo>
                    <a:pt x="17107" y="12676"/>
                  </a:lnTo>
                  <a:cubicBezTo>
                    <a:pt x="17107" y="14205"/>
                    <a:pt x="16224" y="15450"/>
                    <a:pt x="15079" y="15450"/>
                  </a:cubicBezTo>
                  <a:lnTo>
                    <a:pt x="9158" y="15450"/>
                  </a:lnTo>
                  <a:cubicBezTo>
                    <a:pt x="9158" y="15450"/>
                    <a:pt x="6912" y="15450"/>
                    <a:pt x="6912" y="1545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6" name="Felirat: íves vonal 5">
            <a:extLst>
              <a:ext uri="{FF2B5EF4-FFF2-40B4-BE49-F238E27FC236}">
                <a16:creationId xmlns:a16="http://schemas.microsoft.com/office/drawing/2014/main" id="{814EABE3-B8A2-4252-8F12-0BF91F18766D}"/>
              </a:ext>
            </a:extLst>
          </p:cNvPr>
          <p:cNvSpPr/>
          <p:nvPr/>
        </p:nvSpPr>
        <p:spPr>
          <a:xfrm>
            <a:off x="8000188" y="2997280"/>
            <a:ext cx="1703297" cy="604104"/>
          </a:xfrm>
          <a:custGeom>
            <a:avLst/>
            <a:gdLst>
              <a:gd name="connsiteX0" fmla="*/ 0 w 1703297"/>
              <a:gd name="connsiteY0" fmla="*/ 0 h 604104"/>
              <a:gd name="connsiteX1" fmla="*/ 1703297 w 1703297"/>
              <a:gd name="connsiteY1" fmla="*/ 0 h 604104"/>
              <a:gd name="connsiteX2" fmla="*/ 1703297 w 1703297"/>
              <a:gd name="connsiteY2" fmla="*/ 604104 h 604104"/>
              <a:gd name="connsiteX3" fmla="*/ 0 w 1703297"/>
              <a:gd name="connsiteY3" fmla="*/ 604104 h 604104"/>
              <a:gd name="connsiteX4" fmla="*/ 0 w 1703297"/>
              <a:gd name="connsiteY4" fmla="*/ 0 h 604104"/>
              <a:gd name="connsiteX0" fmla="*/ -141936 w 1703297"/>
              <a:gd name="connsiteY0" fmla="*/ 113270 h 604104"/>
              <a:gd name="connsiteX1" fmla="*/ -283889 w 1703297"/>
              <a:gd name="connsiteY1" fmla="*/ 113270 h 604104"/>
              <a:gd name="connsiteX2" fmla="*/ -2039477 w 1703297"/>
              <a:gd name="connsiteY2" fmla="*/ 1838488 h 60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3297" h="604104" fill="none" extrusionOk="0">
                <a:moveTo>
                  <a:pt x="0" y="0"/>
                </a:moveTo>
                <a:cubicBezTo>
                  <a:pt x="382014" y="86488"/>
                  <a:pt x="1391397" y="-73422"/>
                  <a:pt x="1703297" y="0"/>
                </a:cubicBezTo>
                <a:cubicBezTo>
                  <a:pt x="1674812" y="209549"/>
                  <a:pt x="1669223" y="505599"/>
                  <a:pt x="1703297" y="604104"/>
                </a:cubicBezTo>
                <a:cubicBezTo>
                  <a:pt x="890959" y="543726"/>
                  <a:pt x="822956" y="640661"/>
                  <a:pt x="0" y="604104"/>
                </a:cubicBezTo>
                <a:cubicBezTo>
                  <a:pt x="-47149" y="525385"/>
                  <a:pt x="-14833" y="209688"/>
                  <a:pt x="0" y="0"/>
                </a:cubicBezTo>
                <a:close/>
              </a:path>
              <a:path w="1703297" h="604104" fill="none" extrusionOk="0">
                <a:moveTo>
                  <a:pt x="-141936" y="113270"/>
                </a:moveTo>
                <a:cubicBezTo>
                  <a:pt x="-189733" y="117135"/>
                  <a:pt x="-214552" y="107461"/>
                  <a:pt x="-283889" y="113270"/>
                </a:cubicBezTo>
                <a:cubicBezTo>
                  <a:pt x="-665811" y="644562"/>
                  <a:pt x="-1708102" y="1710032"/>
                  <a:pt x="-2039477" y="1838488"/>
                </a:cubicBezTo>
              </a:path>
              <a:path w="1703297" h="604104" stroke="0" extrusionOk="0">
                <a:moveTo>
                  <a:pt x="0" y="0"/>
                </a:moveTo>
                <a:cubicBezTo>
                  <a:pt x="339773" y="10899"/>
                  <a:pt x="1378237" y="-61548"/>
                  <a:pt x="1703297" y="0"/>
                </a:cubicBezTo>
                <a:cubicBezTo>
                  <a:pt x="1683160" y="71827"/>
                  <a:pt x="1735051" y="491743"/>
                  <a:pt x="1703297" y="604104"/>
                </a:cubicBezTo>
                <a:cubicBezTo>
                  <a:pt x="874943" y="572740"/>
                  <a:pt x="393974" y="688813"/>
                  <a:pt x="0" y="604104"/>
                </a:cubicBezTo>
                <a:cubicBezTo>
                  <a:pt x="24521" y="394080"/>
                  <a:pt x="36593" y="105138"/>
                  <a:pt x="0" y="0"/>
                </a:cubicBezTo>
                <a:close/>
              </a:path>
              <a:path w="1703297" h="604104" fill="none" stroke="0" extrusionOk="0">
                <a:moveTo>
                  <a:pt x="-141936" y="113270"/>
                </a:moveTo>
                <a:cubicBezTo>
                  <a:pt x="-194710" y="107463"/>
                  <a:pt x="-245268" y="105220"/>
                  <a:pt x="-283889" y="113270"/>
                </a:cubicBezTo>
                <a:cubicBezTo>
                  <a:pt x="-999117" y="792076"/>
                  <a:pt x="-1519123" y="1230938"/>
                  <a:pt x="-2039477" y="1838488"/>
                </a:cubicBezTo>
              </a:path>
            </a:pathLst>
          </a:custGeom>
          <a:solidFill>
            <a:schemeClr val="bg1"/>
          </a:solidFill>
          <a:ln>
            <a:solidFill>
              <a:srgbClr val="FF9D0D"/>
            </a:solidFill>
            <a:extLst>
              <a:ext uri="{C807C97D-BFC1-408E-A445-0C87EB9F89A2}">
                <ask:lineSketchStyleProps xmlns:ask="http://schemas.microsoft.com/office/drawing/2018/sketchyshapes" sd="1838317818">
                  <a:prstGeom prst="borderCallout2">
                    <a:avLst>
                      <a:gd name="adj1" fmla="val 18750"/>
                      <a:gd name="adj2" fmla="val -8333"/>
                      <a:gd name="adj3" fmla="val 18750"/>
                      <a:gd name="adj4" fmla="val -16667"/>
                      <a:gd name="adj5" fmla="val 304333"/>
                      <a:gd name="adj6" fmla="val -11973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>
                <a:solidFill>
                  <a:srgbClr val="00B0F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EMC</a:t>
            </a:r>
            <a:endParaRPr lang="hu-HU" sz="900" dirty="0">
              <a:solidFill>
                <a:srgbClr val="00B0F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17" name="Felirat: íves vonal 116">
            <a:extLst>
              <a:ext uri="{FF2B5EF4-FFF2-40B4-BE49-F238E27FC236}">
                <a16:creationId xmlns:a16="http://schemas.microsoft.com/office/drawing/2014/main" id="{2A6B0828-AE0A-419A-8616-25815B706723}"/>
              </a:ext>
            </a:extLst>
          </p:cNvPr>
          <p:cNvSpPr/>
          <p:nvPr/>
        </p:nvSpPr>
        <p:spPr>
          <a:xfrm>
            <a:off x="8007432" y="3752181"/>
            <a:ext cx="1703297" cy="604104"/>
          </a:xfrm>
          <a:custGeom>
            <a:avLst/>
            <a:gdLst>
              <a:gd name="connsiteX0" fmla="*/ 0 w 1703297"/>
              <a:gd name="connsiteY0" fmla="*/ 0 h 604104"/>
              <a:gd name="connsiteX1" fmla="*/ 1703297 w 1703297"/>
              <a:gd name="connsiteY1" fmla="*/ 0 h 604104"/>
              <a:gd name="connsiteX2" fmla="*/ 1703297 w 1703297"/>
              <a:gd name="connsiteY2" fmla="*/ 604104 h 604104"/>
              <a:gd name="connsiteX3" fmla="*/ 0 w 1703297"/>
              <a:gd name="connsiteY3" fmla="*/ 604104 h 604104"/>
              <a:gd name="connsiteX4" fmla="*/ 0 w 1703297"/>
              <a:gd name="connsiteY4" fmla="*/ 0 h 604104"/>
              <a:gd name="connsiteX0" fmla="*/ -141936 w 1703297"/>
              <a:gd name="connsiteY0" fmla="*/ 113270 h 604104"/>
              <a:gd name="connsiteX1" fmla="*/ -283889 w 1703297"/>
              <a:gd name="connsiteY1" fmla="*/ 113270 h 604104"/>
              <a:gd name="connsiteX2" fmla="*/ -1953750 w 1703297"/>
              <a:gd name="connsiteY2" fmla="*/ 1152697 h 60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3297" h="604104" fill="none" extrusionOk="0">
                <a:moveTo>
                  <a:pt x="0" y="0"/>
                </a:moveTo>
                <a:cubicBezTo>
                  <a:pt x="826765" y="75154"/>
                  <a:pt x="1357034" y="-135606"/>
                  <a:pt x="1703297" y="0"/>
                </a:cubicBezTo>
                <a:cubicBezTo>
                  <a:pt x="1737871" y="241035"/>
                  <a:pt x="1723632" y="335112"/>
                  <a:pt x="1703297" y="604104"/>
                </a:cubicBezTo>
                <a:cubicBezTo>
                  <a:pt x="1365480" y="675052"/>
                  <a:pt x="658182" y="710596"/>
                  <a:pt x="0" y="604104"/>
                </a:cubicBezTo>
                <a:cubicBezTo>
                  <a:pt x="-45991" y="452583"/>
                  <a:pt x="-54305" y="192489"/>
                  <a:pt x="0" y="0"/>
                </a:cubicBezTo>
                <a:close/>
              </a:path>
              <a:path w="1703297" h="604104" fill="none" extrusionOk="0">
                <a:moveTo>
                  <a:pt x="-141936" y="113270"/>
                </a:moveTo>
                <a:cubicBezTo>
                  <a:pt x="-189236" y="115432"/>
                  <a:pt x="-240502" y="114333"/>
                  <a:pt x="-283889" y="113270"/>
                </a:cubicBezTo>
                <a:cubicBezTo>
                  <a:pt x="-874788" y="344589"/>
                  <a:pt x="-1601366" y="1018072"/>
                  <a:pt x="-1953750" y="1152697"/>
                </a:cubicBezTo>
              </a:path>
              <a:path w="1703297" h="604104" stroke="0" extrusionOk="0">
                <a:moveTo>
                  <a:pt x="0" y="0"/>
                </a:moveTo>
                <a:cubicBezTo>
                  <a:pt x="319848" y="109139"/>
                  <a:pt x="1353320" y="22655"/>
                  <a:pt x="1703297" y="0"/>
                </a:cubicBezTo>
                <a:cubicBezTo>
                  <a:pt x="1686379" y="200506"/>
                  <a:pt x="1649324" y="338333"/>
                  <a:pt x="1703297" y="604104"/>
                </a:cubicBezTo>
                <a:cubicBezTo>
                  <a:pt x="1216249" y="571909"/>
                  <a:pt x="254030" y="575227"/>
                  <a:pt x="0" y="604104"/>
                </a:cubicBezTo>
                <a:cubicBezTo>
                  <a:pt x="-47978" y="426251"/>
                  <a:pt x="976" y="143001"/>
                  <a:pt x="0" y="0"/>
                </a:cubicBezTo>
                <a:close/>
              </a:path>
              <a:path w="1703297" h="604104" fill="none" stroke="0" extrusionOk="0">
                <a:moveTo>
                  <a:pt x="-141936" y="113270"/>
                </a:moveTo>
                <a:cubicBezTo>
                  <a:pt x="-210515" y="114538"/>
                  <a:pt x="-221865" y="122776"/>
                  <a:pt x="-283889" y="113270"/>
                </a:cubicBezTo>
                <a:cubicBezTo>
                  <a:pt x="-984804" y="429433"/>
                  <a:pt x="-1552599" y="919846"/>
                  <a:pt x="-1953750" y="1152697"/>
                </a:cubicBezTo>
              </a:path>
            </a:pathLst>
          </a:custGeom>
          <a:solidFill>
            <a:schemeClr val="bg1"/>
          </a:solidFill>
          <a:ln>
            <a:solidFill>
              <a:srgbClr val="FF9D0D"/>
            </a:solidFill>
            <a:extLst>
              <a:ext uri="{C807C97D-BFC1-408E-A445-0C87EB9F89A2}">
                <ask:lineSketchStyleProps xmlns:ask="http://schemas.microsoft.com/office/drawing/2018/sketchyshapes" sd="1479208364">
                  <a:prstGeom prst="borderCallout2">
                    <a:avLst>
                      <a:gd name="adj1" fmla="val 18750"/>
                      <a:gd name="adj2" fmla="val -8333"/>
                      <a:gd name="adj3" fmla="val 18750"/>
                      <a:gd name="adj4" fmla="val -16667"/>
                      <a:gd name="adj5" fmla="val 190811"/>
                      <a:gd name="adj6" fmla="val -11470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 err="1">
                <a:solidFill>
                  <a:srgbClr val="00B0F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RoHS</a:t>
            </a:r>
            <a:endParaRPr lang="hu-HU" sz="900" dirty="0">
              <a:solidFill>
                <a:srgbClr val="00B0F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18" name="Felirat: íves vonal 117">
            <a:extLst>
              <a:ext uri="{FF2B5EF4-FFF2-40B4-BE49-F238E27FC236}">
                <a16:creationId xmlns:a16="http://schemas.microsoft.com/office/drawing/2014/main" id="{675AC40B-0F1D-402C-B59F-15B907526282}"/>
              </a:ext>
            </a:extLst>
          </p:cNvPr>
          <p:cNvSpPr/>
          <p:nvPr/>
        </p:nvSpPr>
        <p:spPr>
          <a:xfrm>
            <a:off x="8005415" y="4483434"/>
            <a:ext cx="1703297" cy="604104"/>
          </a:xfrm>
          <a:custGeom>
            <a:avLst/>
            <a:gdLst>
              <a:gd name="connsiteX0" fmla="*/ 0 w 1703297"/>
              <a:gd name="connsiteY0" fmla="*/ 0 h 604104"/>
              <a:gd name="connsiteX1" fmla="*/ 1703297 w 1703297"/>
              <a:gd name="connsiteY1" fmla="*/ 0 h 604104"/>
              <a:gd name="connsiteX2" fmla="*/ 1703297 w 1703297"/>
              <a:gd name="connsiteY2" fmla="*/ 604104 h 604104"/>
              <a:gd name="connsiteX3" fmla="*/ 0 w 1703297"/>
              <a:gd name="connsiteY3" fmla="*/ 604104 h 604104"/>
              <a:gd name="connsiteX4" fmla="*/ 0 w 1703297"/>
              <a:gd name="connsiteY4" fmla="*/ 0 h 604104"/>
              <a:gd name="connsiteX0" fmla="*/ -141936 w 1703297"/>
              <a:gd name="connsiteY0" fmla="*/ 113270 h 604104"/>
              <a:gd name="connsiteX1" fmla="*/ -283889 w 1703297"/>
              <a:gd name="connsiteY1" fmla="*/ 113270 h 604104"/>
              <a:gd name="connsiteX2" fmla="*/ -1975978 w 1703297"/>
              <a:gd name="connsiteY2" fmla="*/ 492290 h 60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3297" h="604104" fill="none" extrusionOk="0">
                <a:moveTo>
                  <a:pt x="0" y="0"/>
                </a:moveTo>
                <a:cubicBezTo>
                  <a:pt x="549566" y="6508"/>
                  <a:pt x="1284171" y="26987"/>
                  <a:pt x="1703297" y="0"/>
                </a:cubicBezTo>
                <a:cubicBezTo>
                  <a:pt x="1720566" y="127287"/>
                  <a:pt x="1721020" y="481692"/>
                  <a:pt x="1703297" y="604104"/>
                </a:cubicBezTo>
                <a:cubicBezTo>
                  <a:pt x="1116206" y="478243"/>
                  <a:pt x="180309" y="715280"/>
                  <a:pt x="0" y="604104"/>
                </a:cubicBezTo>
                <a:cubicBezTo>
                  <a:pt x="-11730" y="444253"/>
                  <a:pt x="12626" y="125588"/>
                  <a:pt x="0" y="0"/>
                </a:cubicBezTo>
                <a:close/>
              </a:path>
              <a:path w="1703297" h="604104" fill="none" extrusionOk="0">
                <a:moveTo>
                  <a:pt x="-141936" y="113270"/>
                </a:moveTo>
                <a:cubicBezTo>
                  <a:pt x="-164874" y="105596"/>
                  <a:pt x="-250362" y="119305"/>
                  <a:pt x="-283889" y="113270"/>
                </a:cubicBezTo>
                <a:cubicBezTo>
                  <a:pt x="-995587" y="308920"/>
                  <a:pt x="-1222191" y="477138"/>
                  <a:pt x="-1975978" y="492290"/>
                </a:cubicBezTo>
              </a:path>
              <a:path w="1703297" h="604104" stroke="0" extrusionOk="0">
                <a:moveTo>
                  <a:pt x="0" y="0"/>
                </a:moveTo>
                <a:cubicBezTo>
                  <a:pt x="665667" y="78868"/>
                  <a:pt x="1243165" y="-90761"/>
                  <a:pt x="1703297" y="0"/>
                </a:cubicBezTo>
                <a:cubicBezTo>
                  <a:pt x="1679621" y="260155"/>
                  <a:pt x="1675125" y="414296"/>
                  <a:pt x="1703297" y="604104"/>
                </a:cubicBezTo>
                <a:cubicBezTo>
                  <a:pt x="1191242" y="558297"/>
                  <a:pt x="688979" y="554285"/>
                  <a:pt x="0" y="604104"/>
                </a:cubicBezTo>
                <a:cubicBezTo>
                  <a:pt x="-43659" y="460910"/>
                  <a:pt x="42638" y="121064"/>
                  <a:pt x="0" y="0"/>
                </a:cubicBezTo>
                <a:close/>
              </a:path>
              <a:path w="1703297" h="604104" fill="none" stroke="0" extrusionOk="0">
                <a:moveTo>
                  <a:pt x="-141936" y="113270"/>
                </a:moveTo>
                <a:cubicBezTo>
                  <a:pt x="-159848" y="115584"/>
                  <a:pt x="-220029" y="103988"/>
                  <a:pt x="-283889" y="113270"/>
                </a:cubicBezTo>
                <a:cubicBezTo>
                  <a:pt x="-891755" y="316807"/>
                  <a:pt x="-1454320" y="288296"/>
                  <a:pt x="-1975978" y="492290"/>
                </a:cubicBezTo>
              </a:path>
            </a:pathLst>
          </a:custGeom>
          <a:solidFill>
            <a:schemeClr val="bg1"/>
          </a:solidFill>
          <a:ln>
            <a:solidFill>
              <a:srgbClr val="FF9D0D"/>
            </a:solidFill>
            <a:extLst>
              <a:ext uri="{C807C97D-BFC1-408E-A445-0C87EB9F89A2}">
                <ask:lineSketchStyleProps xmlns:ask="http://schemas.microsoft.com/office/drawing/2018/sketchyshapes" sd="618036779">
                  <a:prstGeom prst="borderCallout2">
                    <a:avLst>
                      <a:gd name="adj1" fmla="val 18750"/>
                      <a:gd name="adj2" fmla="val -8333"/>
                      <a:gd name="adj3" fmla="val 18750"/>
                      <a:gd name="adj4" fmla="val -16667"/>
                      <a:gd name="adj5" fmla="val 81491"/>
                      <a:gd name="adj6" fmla="val -11600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>
                <a:solidFill>
                  <a:srgbClr val="00B0F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LVD</a:t>
            </a:r>
            <a:endParaRPr lang="hu-HU" sz="900" dirty="0">
              <a:solidFill>
                <a:srgbClr val="00B0F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19" name="Felirat: íves vonal 118">
            <a:extLst>
              <a:ext uri="{FF2B5EF4-FFF2-40B4-BE49-F238E27FC236}">
                <a16:creationId xmlns:a16="http://schemas.microsoft.com/office/drawing/2014/main" id="{9978E1CA-3B75-49B1-B741-3D766D691266}"/>
              </a:ext>
            </a:extLst>
          </p:cNvPr>
          <p:cNvSpPr/>
          <p:nvPr/>
        </p:nvSpPr>
        <p:spPr>
          <a:xfrm>
            <a:off x="8000187" y="5212853"/>
            <a:ext cx="1703297" cy="604104"/>
          </a:xfrm>
          <a:custGeom>
            <a:avLst/>
            <a:gdLst>
              <a:gd name="connsiteX0" fmla="*/ 0 w 1703297"/>
              <a:gd name="connsiteY0" fmla="*/ 0 h 604104"/>
              <a:gd name="connsiteX1" fmla="*/ 1703297 w 1703297"/>
              <a:gd name="connsiteY1" fmla="*/ 0 h 604104"/>
              <a:gd name="connsiteX2" fmla="*/ 1703297 w 1703297"/>
              <a:gd name="connsiteY2" fmla="*/ 604104 h 604104"/>
              <a:gd name="connsiteX3" fmla="*/ 0 w 1703297"/>
              <a:gd name="connsiteY3" fmla="*/ 604104 h 604104"/>
              <a:gd name="connsiteX4" fmla="*/ 0 w 1703297"/>
              <a:gd name="connsiteY4" fmla="*/ 0 h 604104"/>
              <a:gd name="connsiteX0" fmla="*/ -141936 w 1703297"/>
              <a:gd name="connsiteY0" fmla="*/ 113270 h 604104"/>
              <a:gd name="connsiteX1" fmla="*/ -283889 w 1703297"/>
              <a:gd name="connsiteY1" fmla="*/ 113270 h 604104"/>
              <a:gd name="connsiteX2" fmla="*/ -1991853 w 1703297"/>
              <a:gd name="connsiteY2" fmla="*/ -149057 h 60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3297" h="604104" fill="none" extrusionOk="0">
                <a:moveTo>
                  <a:pt x="0" y="0"/>
                </a:moveTo>
                <a:cubicBezTo>
                  <a:pt x="596555" y="81964"/>
                  <a:pt x="878788" y="-136259"/>
                  <a:pt x="1703297" y="0"/>
                </a:cubicBezTo>
                <a:cubicBezTo>
                  <a:pt x="1734006" y="120074"/>
                  <a:pt x="1733796" y="534532"/>
                  <a:pt x="1703297" y="604104"/>
                </a:cubicBezTo>
                <a:cubicBezTo>
                  <a:pt x="1297474" y="595932"/>
                  <a:pt x="277349" y="738672"/>
                  <a:pt x="0" y="604104"/>
                </a:cubicBezTo>
                <a:cubicBezTo>
                  <a:pt x="-18567" y="538372"/>
                  <a:pt x="29852" y="286850"/>
                  <a:pt x="0" y="0"/>
                </a:cubicBezTo>
                <a:close/>
              </a:path>
              <a:path w="1703297" h="604104" fill="none" extrusionOk="0">
                <a:moveTo>
                  <a:pt x="-141936" y="113270"/>
                </a:moveTo>
                <a:cubicBezTo>
                  <a:pt x="-203981" y="119414"/>
                  <a:pt x="-262430" y="112730"/>
                  <a:pt x="-283889" y="113270"/>
                </a:cubicBezTo>
                <a:cubicBezTo>
                  <a:pt x="-783898" y="-51624"/>
                  <a:pt x="-1348654" y="45519"/>
                  <a:pt x="-1991853" y="-149057"/>
                </a:cubicBezTo>
              </a:path>
              <a:path w="1703297" h="604104" stroke="0" extrusionOk="0">
                <a:moveTo>
                  <a:pt x="0" y="0"/>
                </a:moveTo>
                <a:cubicBezTo>
                  <a:pt x="638509" y="148540"/>
                  <a:pt x="904302" y="-131015"/>
                  <a:pt x="1703297" y="0"/>
                </a:cubicBezTo>
                <a:cubicBezTo>
                  <a:pt x="1677483" y="128906"/>
                  <a:pt x="1709249" y="494073"/>
                  <a:pt x="1703297" y="604104"/>
                </a:cubicBezTo>
                <a:cubicBezTo>
                  <a:pt x="1502589" y="479340"/>
                  <a:pt x="697699" y="516955"/>
                  <a:pt x="0" y="604104"/>
                </a:cubicBezTo>
                <a:cubicBezTo>
                  <a:pt x="36765" y="406653"/>
                  <a:pt x="-42012" y="92774"/>
                  <a:pt x="0" y="0"/>
                </a:cubicBezTo>
                <a:close/>
              </a:path>
              <a:path w="1703297" h="604104" fill="none" stroke="0" extrusionOk="0">
                <a:moveTo>
                  <a:pt x="-141936" y="113270"/>
                </a:moveTo>
                <a:cubicBezTo>
                  <a:pt x="-159848" y="114141"/>
                  <a:pt x="-233918" y="114060"/>
                  <a:pt x="-283889" y="113270"/>
                </a:cubicBezTo>
                <a:cubicBezTo>
                  <a:pt x="-711059" y="-108384"/>
                  <a:pt x="-1262009" y="50049"/>
                  <a:pt x="-1991853" y="-149057"/>
                </a:cubicBezTo>
              </a:path>
            </a:pathLst>
          </a:custGeom>
          <a:solidFill>
            <a:schemeClr val="bg1"/>
          </a:solidFill>
          <a:ln>
            <a:solidFill>
              <a:srgbClr val="FF9D0D"/>
            </a:solidFill>
            <a:extLst>
              <a:ext uri="{C807C97D-BFC1-408E-A445-0C87EB9F89A2}">
                <ask:lineSketchStyleProps xmlns:ask="http://schemas.microsoft.com/office/drawing/2018/sketchyshapes" sd="2542195795">
                  <a:prstGeom prst="borderCallout2">
                    <a:avLst>
                      <a:gd name="adj1" fmla="val 18750"/>
                      <a:gd name="adj2" fmla="val -8333"/>
                      <a:gd name="adj3" fmla="val 18750"/>
                      <a:gd name="adj4" fmla="val -16667"/>
                      <a:gd name="adj5" fmla="val -24674"/>
                      <a:gd name="adj6" fmla="val -11694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b="1" dirty="0">
                <a:solidFill>
                  <a:srgbClr val="00B0F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MD</a:t>
            </a:r>
            <a:endParaRPr lang="hu-HU" sz="1000" b="1" dirty="0">
              <a:solidFill>
                <a:srgbClr val="00B0F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20" name="Felirat: íves vonal 119">
            <a:extLst>
              <a:ext uri="{FF2B5EF4-FFF2-40B4-BE49-F238E27FC236}">
                <a16:creationId xmlns:a16="http://schemas.microsoft.com/office/drawing/2014/main" id="{F76479BF-7B08-4064-8B94-DCE0F8AF1558}"/>
              </a:ext>
            </a:extLst>
          </p:cNvPr>
          <p:cNvSpPr/>
          <p:nvPr/>
        </p:nvSpPr>
        <p:spPr>
          <a:xfrm>
            <a:off x="8000187" y="5948608"/>
            <a:ext cx="1703297" cy="604104"/>
          </a:xfrm>
          <a:custGeom>
            <a:avLst/>
            <a:gdLst>
              <a:gd name="connsiteX0" fmla="*/ 0 w 1703297"/>
              <a:gd name="connsiteY0" fmla="*/ 0 h 604104"/>
              <a:gd name="connsiteX1" fmla="*/ 1703297 w 1703297"/>
              <a:gd name="connsiteY1" fmla="*/ 0 h 604104"/>
              <a:gd name="connsiteX2" fmla="*/ 1703297 w 1703297"/>
              <a:gd name="connsiteY2" fmla="*/ 604104 h 604104"/>
              <a:gd name="connsiteX3" fmla="*/ 0 w 1703297"/>
              <a:gd name="connsiteY3" fmla="*/ 604104 h 604104"/>
              <a:gd name="connsiteX4" fmla="*/ 0 w 1703297"/>
              <a:gd name="connsiteY4" fmla="*/ 0 h 604104"/>
              <a:gd name="connsiteX0" fmla="*/ -141936 w 1703297"/>
              <a:gd name="connsiteY0" fmla="*/ 113270 h 604104"/>
              <a:gd name="connsiteX1" fmla="*/ -283889 w 1703297"/>
              <a:gd name="connsiteY1" fmla="*/ 113270 h 604104"/>
              <a:gd name="connsiteX2" fmla="*/ -1995038 w 1703297"/>
              <a:gd name="connsiteY2" fmla="*/ -793581 h 60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3297" h="604104" fill="none" extrusionOk="0">
                <a:moveTo>
                  <a:pt x="0" y="0"/>
                </a:moveTo>
                <a:cubicBezTo>
                  <a:pt x="741144" y="36921"/>
                  <a:pt x="1165144" y="78035"/>
                  <a:pt x="1703297" y="0"/>
                </a:cubicBezTo>
                <a:cubicBezTo>
                  <a:pt x="1684347" y="135198"/>
                  <a:pt x="1733405" y="530942"/>
                  <a:pt x="1703297" y="604104"/>
                </a:cubicBezTo>
                <a:cubicBezTo>
                  <a:pt x="1004274" y="456031"/>
                  <a:pt x="407689" y="489426"/>
                  <a:pt x="0" y="604104"/>
                </a:cubicBezTo>
                <a:cubicBezTo>
                  <a:pt x="15282" y="316410"/>
                  <a:pt x="32238" y="278684"/>
                  <a:pt x="0" y="0"/>
                </a:cubicBezTo>
                <a:close/>
              </a:path>
              <a:path w="1703297" h="604104" fill="none" extrusionOk="0">
                <a:moveTo>
                  <a:pt x="-141936" y="113270"/>
                </a:moveTo>
                <a:cubicBezTo>
                  <a:pt x="-189502" y="116590"/>
                  <a:pt x="-226596" y="101376"/>
                  <a:pt x="-283889" y="113270"/>
                </a:cubicBezTo>
                <a:cubicBezTo>
                  <a:pt x="-495147" y="-88706"/>
                  <a:pt x="-1227142" y="-568612"/>
                  <a:pt x="-1995038" y="-793581"/>
                </a:cubicBezTo>
              </a:path>
              <a:path w="1703297" h="604104" stroke="0" extrusionOk="0">
                <a:moveTo>
                  <a:pt x="0" y="0"/>
                </a:moveTo>
                <a:cubicBezTo>
                  <a:pt x="346838" y="-152791"/>
                  <a:pt x="1220172" y="83143"/>
                  <a:pt x="1703297" y="0"/>
                </a:cubicBezTo>
                <a:cubicBezTo>
                  <a:pt x="1704312" y="240893"/>
                  <a:pt x="1747810" y="428407"/>
                  <a:pt x="1703297" y="604104"/>
                </a:cubicBezTo>
                <a:cubicBezTo>
                  <a:pt x="1409513" y="574693"/>
                  <a:pt x="399044" y="694822"/>
                  <a:pt x="0" y="604104"/>
                </a:cubicBezTo>
                <a:cubicBezTo>
                  <a:pt x="41422" y="492556"/>
                  <a:pt x="16078" y="261025"/>
                  <a:pt x="0" y="0"/>
                </a:cubicBezTo>
                <a:close/>
              </a:path>
              <a:path w="1703297" h="604104" fill="none" stroke="0" extrusionOk="0">
                <a:moveTo>
                  <a:pt x="-141936" y="113270"/>
                </a:moveTo>
                <a:cubicBezTo>
                  <a:pt x="-209842" y="102648"/>
                  <a:pt x="-265663" y="109609"/>
                  <a:pt x="-283889" y="113270"/>
                </a:cubicBezTo>
                <a:cubicBezTo>
                  <a:pt x="-541519" y="-191433"/>
                  <a:pt x="-1258458" y="-449014"/>
                  <a:pt x="-1995038" y="-793581"/>
                </a:cubicBezTo>
              </a:path>
            </a:pathLst>
          </a:custGeom>
          <a:solidFill>
            <a:schemeClr val="bg1"/>
          </a:solidFill>
          <a:ln>
            <a:solidFill>
              <a:srgbClr val="FF9D0D"/>
            </a:solidFill>
            <a:extLst>
              <a:ext uri="{C807C97D-BFC1-408E-A445-0C87EB9F89A2}">
                <ask:lineSketchStyleProps xmlns:ask="http://schemas.microsoft.com/office/drawing/2018/sketchyshapes" sd="3540463410">
                  <a:prstGeom prst="borderCallout2">
                    <a:avLst>
                      <a:gd name="adj1" fmla="val 18750"/>
                      <a:gd name="adj2" fmla="val -8333"/>
                      <a:gd name="adj3" fmla="val 18750"/>
                      <a:gd name="adj4" fmla="val -16667"/>
                      <a:gd name="adj5" fmla="val -131365"/>
                      <a:gd name="adj6" fmla="val -11712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>
                <a:solidFill>
                  <a:srgbClr val="00B0F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???</a:t>
            </a:r>
            <a:endParaRPr lang="hu-HU" sz="900" dirty="0">
              <a:solidFill>
                <a:srgbClr val="00B0F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grpSp>
        <p:nvGrpSpPr>
          <p:cNvPr id="121" name="Csoportba foglalás 120">
            <a:extLst>
              <a:ext uri="{FF2B5EF4-FFF2-40B4-BE49-F238E27FC236}">
                <a16:creationId xmlns:a16="http://schemas.microsoft.com/office/drawing/2014/main" id="{BE57EC3B-9EA1-42DC-BDCC-86FFD166A6F1}"/>
              </a:ext>
            </a:extLst>
          </p:cNvPr>
          <p:cNvGrpSpPr/>
          <p:nvPr/>
        </p:nvGrpSpPr>
        <p:grpSpPr>
          <a:xfrm>
            <a:off x="75742" y="44133"/>
            <a:ext cx="650101" cy="650101"/>
            <a:chOff x="148308" y="88266"/>
            <a:chExt cx="1300202" cy="1300202"/>
          </a:xfrm>
        </p:grpSpPr>
        <p:grpSp>
          <p:nvGrpSpPr>
            <p:cNvPr id="122" name="Group 17">
              <a:extLst>
                <a:ext uri="{FF2B5EF4-FFF2-40B4-BE49-F238E27FC236}">
                  <a16:creationId xmlns:a16="http://schemas.microsoft.com/office/drawing/2014/main" id="{B6F2355C-CB22-4962-B3F0-A2544ABFD79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8308" y="88266"/>
              <a:ext cx="1300202" cy="1300202"/>
              <a:chOff x="6203917" y="6068451"/>
              <a:chExt cx="2527366" cy="2527366"/>
            </a:xfrm>
          </p:grpSpPr>
          <p:sp>
            <p:nvSpPr>
              <p:cNvPr id="124" name="Teardrop 18">
                <a:extLst>
                  <a:ext uri="{FF2B5EF4-FFF2-40B4-BE49-F238E27FC236}">
                    <a16:creationId xmlns:a16="http://schemas.microsoft.com/office/drawing/2014/main" id="{74604009-3FA6-4A2C-B999-DF6082C1212C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5" name="Oval 19">
                <a:extLst>
                  <a:ext uri="{FF2B5EF4-FFF2-40B4-BE49-F238E27FC236}">
                    <a16:creationId xmlns:a16="http://schemas.microsoft.com/office/drawing/2014/main" id="{A43D2066-6E43-45AB-84B9-DB0BAB4E0929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23" name="TextBox 20">
              <a:extLst>
                <a:ext uri="{FF2B5EF4-FFF2-40B4-BE49-F238E27FC236}">
                  <a16:creationId xmlns:a16="http://schemas.microsoft.com/office/drawing/2014/main" id="{D8F6F2E3-6216-4A2B-824B-6F92B76BEBAA}"/>
                </a:ext>
              </a:extLst>
            </p:cNvPr>
            <p:cNvSpPr txBox="1"/>
            <p:nvPr/>
          </p:nvSpPr>
          <p:spPr>
            <a:xfrm>
              <a:off x="466200" y="397458"/>
              <a:ext cx="718788" cy="67710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64E00F77-9B75-33E1-C6C7-00873C13EA29}"/>
              </a:ext>
            </a:extLst>
          </p:cNvPr>
          <p:cNvSpPr txBox="1"/>
          <p:nvPr/>
        </p:nvSpPr>
        <p:spPr>
          <a:xfrm>
            <a:off x="729995" y="-145942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JOGI ELŐÍRÁSOK KIVÁLASZTÁSA</a:t>
            </a:r>
          </a:p>
        </p:txBody>
      </p:sp>
    </p:spTree>
    <p:extLst>
      <p:ext uri="{BB962C8B-B14F-4D97-AF65-F5344CB8AC3E}">
        <p14:creationId xmlns:p14="http://schemas.microsoft.com/office/powerpoint/2010/main" val="1801987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89734D90-5AA0-459B-B7B8-AE7D4C8C0239}"/>
              </a:ext>
            </a:extLst>
          </p:cNvPr>
          <p:cNvGrpSpPr/>
          <p:nvPr/>
        </p:nvGrpSpPr>
        <p:grpSpPr>
          <a:xfrm>
            <a:off x="75742" y="44133"/>
            <a:ext cx="650101" cy="650101"/>
            <a:chOff x="148308" y="88266"/>
            <a:chExt cx="1300202" cy="1300202"/>
          </a:xfrm>
        </p:grpSpPr>
        <p:grpSp>
          <p:nvGrpSpPr>
            <p:cNvPr id="3" name="Group 17">
              <a:extLst>
                <a:ext uri="{FF2B5EF4-FFF2-40B4-BE49-F238E27FC236}">
                  <a16:creationId xmlns:a16="http://schemas.microsoft.com/office/drawing/2014/main" id="{8116A1DE-7493-48D1-91E0-F27DC8EF1C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8308" y="88266"/>
              <a:ext cx="1300202" cy="1300202"/>
              <a:chOff x="6203917" y="6068451"/>
              <a:chExt cx="2527366" cy="2527366"/>
            </a:xfrm>
          </p:grpSpPr>
          <p:sp>
            <p:nvSpPr>
              <p:cNvPr id="5" name="Teardrop 18">
                <a:extLst>
                  <a:ext uri="{FF2B5EF4-FFF2-40B4-BE49-F238E27FC236}">
                    <a16:creationId xmlns:a16="http://schemas.microsoft.com/office/drawing/2014/main" id="{CD9628E5-0CFC-4F37-A815-4D3A0B7A6E6E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6" name="Oval 19">
                <a:extLst>
                  <a:ext uri="{FF2B5EF4-FFF2-40B4-BE49-F238E27FC236}">
                    <a16:creationId xmlns:a16="http://schemas.microsoft.com/office/drawing/2014/main" id="{19195E5C-6963-462E-82D5-29DED614DE63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4" name="TextBox 20">
              <a:extLst>
                <a:ext uri="{FF2B5EF4-FFF2-40B4-BE49-F238E27FC236}">
                  <a16:creationId xmlns:a16="http://schemas.microsoft.com/office/drawing/2014/main" id="{2AECFB9D-EC93-4F01-8791-E783A041F1AD}"/>
                </a:ext>
              </a:extLst>
            </p:cNvPr>
            <p:cNvSpPr txBox="1"/>
            <p:nvPr/>
          </p:nvSpPr>
          <p:spPr>
            <a:xfrm>
              <a:off x="466200" y="397458"/>
              <a:ext cx="718788" cy="67710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</p:grpSp>
      <p:sp>
        <p:nvSpPr>
          <p:cNvPr id="107" name="Szövegdoboz 106">
            <a:extLst>
              <a:ext uri="{FF2B5EF4-FFF2-40B4-BE49-F238E27FC236}">
                <a16:creationId xmlns:a16="http://schemas.microsoft.com/office/drawing/2014/main" id="{1C0CA1E3-6AD8-40AD-AAF9-702E6D42E83A}"/>
              </a:ext>
            </a:extLst>
          </p:cNvPr>
          <p:cNvSpPr txBox="1"/>
          <p:nvPr/>
        </p:nvSpPr>
        <p:spPr>
          <a:xfrm>
            <a:off x="2070441" y="2488201"/>
            <a:ext cx="578836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Poppins" panose="00000500000000000000" pitchFamily="2" charset="-18"/>
                <a:cs typeface="Poppins" panose="00000500000000000000" pitchFamily="2" charset="-18"/>
              </a:rPr>
              <a:t>AZ EURÓPAI PARLAMENT ÉS A TANÁCS </a:t>
            </a:r>
            <a:r>
              <a:rPr lang="hu-HU" sz="2400" b="1" dirty="0">
                <a:latin typeface="Poppins" panose="00000500000000000000" pitchFamily="2" charset="-18"/>
                <a:cs typeface="Poppins" panose="00000500000000000000" pitchFamily="2" charset="-18"/>
              </a:rPr>
              <a:t>2006/42/EK </a:t>
            </a:r>
            <a:r>
              <a:rPr lang="hu-HU" sz="2400" dirty="0">
                <a:latin typeface="Poppins" panose="00000500000000000000" pitchFamily="2" charset="-18"/>
                <a:cs typeface="Poppins" panose="00000500000000000000" pitchFamily="2" charset="-18"/>
              </a:rPr>
              <a:t>IRÁNYELVE</a:t>
            </a:r>
          </a:p>
          <a:p>
            <a:r>
              <a:rPr lang="hu-HU" sz="2000" dirty="0">
                <a:latin typeface="Poppins" panose="00000500000000000000" pitchFamily="2" charset="-18"/>
                <a:cs typeface="Poppins" panose="00000500000000000000" pitchFamily="2" charset="-18"/>
              </a:rPr>
              <a:t>(2006. május 17.)</a:t>
            </a:r>
          </a:p>
          <a:p>
            <a:r>
              <a:rPr lang="hu-HU" sz="2000" dirty="0">
                <a:latin typeface="Poppins" panose="00000500000000000000" pitchFamily="2" charset="-18"/>
                <a:cs typeface="Poppins" panose="00000500000000000000" pitchFamily="2" charset="-18"/>
              </a:rPr>
              <a:t>a gépekről és a 95/16/EK irányelv módosításáról</a:t>
            </a:r>
          </a:p>
          <a:p>
            <a:endParaRPr lang="hu-HU" sz="2000" dirty="0"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hu-HU" sz="2000" dirty="0"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hu-HU" sz="2000" dirty="0"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r>
              <a:rPr lang="hu-HU" sz="2000" b="1" dirty="0">
                <a:latin typeface="Poppins" panose="00000500000000000000" pitchFamily="2" charset="-18"/>
                <a:cs typeface="Poppins" panose="00000500000000000000" pitchFamily="2" charset="-18"/>
              </a:rPr>
              <a:t>16/2008. (VIII. 30.) NFGM </a:t>
            </a:r>
            <a:r>
              <a:rPr lang="hu-HU" sz="2000" dirty="0">
                <a:latin typeface="Poppins" panose="00000500000000000000" pitchFamily="2" charset="-18"/>
                <a:cs typeface="Poppins" panose="00000500000000000000" pitchFamily="2" charset="-18"/>
              </a:rPr>
              <a:t>rendelet</a:t>
            </a:r>
          </a:p>
          <a:p>
            <a:r>
              <a:rPr lang="hu-HU" sz="2000" dirty="0">
                <a:latin typeface="Poppins" panose="00000500000000000000" pitchFamily="2" charset="-18"/>
                <a:cs typeface="Poppins" panose="00000500000000000000" pitchFamily="2" charset="-18"/>
              </a:rPr>
              <a:t>a gépek biztonsági követelményeiről és megfelelőségének tanúsításáról</a:t>
            </a:r>
          </a:p>
        </p:txBody>
      </p:sp>
      <p:sp>
        <p:nvSpPr>
          <p:cNvPr id="108" name="Nyíl: jobbra mutató 107">
            <a:extLst>
              <a:ext uri="{FF2B5EF4-FFF2-40B4-BE49-F238E27FC236}">
                <a16:creationId xmlns:a16="http://schemas.microsoft.com/office/drawing/2014/main" id="{1D2F1322-8D56-4950-A610-88F257789E20}"/>
              </a:ext>
            </a:extLst>
          </p:cNvPr>
          <p:cNvSpPr/>
          <p:nvPr/>
        </p:nvSpPr>
        <p:spPr>
          <a:xfrm rot="5400000">
            <a:off x="2239879" y="4306365"/>
            <a:ext cx="665076" cy="583566"/>
          </a:xfrm>
          <a:custGeom>
            <a:avLst/>
            <a:gdLst>
              <a:gd name="connsiteX0" fmla="*/ 0 w 665076"/>
              <a:gd name="connsiteY0" fmla="*/ 145892 h 583566"/>
              <a:gd name="connsiteX1" fmla="*/ 373293 w 665076"/>
              <a:gd name="connsiteY1" fmla="*/ 145892 h 583566"/>
              <a:gd name="connsiteX2" fmla="*/ 373293 w 665076"/>
              <a:gd name="connsiteY2" fmla="*/ 0 h 583566"/>
              <a:gd name="connsiteX3" fmla="*/ 665076 w 665076"/>
              <a:gd name="connsiteY3" fmla="*/ 291783 h 583566"/>
              <a:gd name="connsiteX4" fmla="*/ 373293 w 665076"/>
              <a:gd name="connsiteY4" fmla="*/ 583566 h 583566"/>
              <a:gd name="connsiteX5" fmla="*/ 373293 w 665076"/>
              <a:gd name="connsiteY5" fmla="*/ 437675 h 583566"/>
              <a:gd name="connsiteX6" fmla="*/ 0 w 665076"/>
              <a:gd name="connsiteY6" fmla="*/ 437675 h 583566"/>
              <a:gd name="connsiteX7" fmla="*/ 0 w 665076"/>
              <a:gd name="connsiteY7" fmla="*/ 145892 h 58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076" h="583566" fill="none" extrusionOk="0">
                <a:moveTo>
                  <a:pt x="0" y="145892"/>
                </a:moveTo>
                <a:cubicBezTo>
                  <a:pt x="84457" y="144346"/>
                  <a:pt x="258079" y="162748"/>
                  <a:pt x="373293" y="145892"/>
                </a:cubicBezTo>
                <a:cubicBezTo>
                  <a:pt x="358948" y="81443"/>
                  <a:pt x="381013" y="43680"/>
                  <a:pt x="373293" y="0"/>
                </a:cubicBezTo>
                <a:cubicBezTo>
                  <a:pt x="443742" y="58938"/>
                  <a:pt x="569040" y="198085"/>
                  <a:pt x="665076" y="291783"/>
                </a:cubicBezTo>
                <a:cubicBezTo>
                  <a:pt x="532288" y="447478"/>
                  <a:pt x="442019" y="507471"/>
                  <a:pt x="373293" y="583566"/>
                </a:cubicBezTo>
                <a:cubicBezTo>
                  <a:pt x="362320" y="525529"/>
                  <a:pt x="381998" y="478995"/>
                  <a:pt x="373293" y="437675"/>
                </a:cubicBezTo>
                <a:cubicBezTo>
                  <a:pt x="271789" y="463449"/>
                  <a:pt x="174753" y="402518"/>
                  <a:pt x="0" y="437675"/>
                </a:cubicBezTo>
                <a:cubicBezTo>
                  <a:pt x="-31989" y="315387"/>
                  <a:pt x="10522" y="222606"/>
                  <a:pt x="0" y="145892"/>
                </a:cubicBezTo>
                <a:close/>
              </a:path>
              <a:path w="665076" h="583566" stroke="0" extrusionOk="0">
                <a:moveTo>
                  <a:pt x="0" y="145892"/>
                </a:moveTo>
                <a:cubicBezTo>
                  <a:pt x="85953" y="125772"/>
                  <a:pt x="235791" y="148223"/>
                  <a:pt x="373293" y="145892"/>
                </a:cubicBezTo>
                <a:cubicBezTo>
                  <a:pt x="368985" y="86833"/>
                  <a:pt x="387787" y="51562"/>
                  <a:pt x="373293" y="0"/>
                </a:cubicBezTo>
                <a:cubicBezTo>
                  <a:pt x="478667" y="37556"/>
                  <a:pt x="553078" y="194037"/>
                  <a:pt x="665076" y="291783"/>
                </a:cubicBezTo>
                <a:cubicBezTo>
                  <a:pt x="585448" y="397941"/>
                  <a:pt x="427188" y="470601"/>
                  <a:pt x="373293" y="583566"/>
                </a:cubicBezTo>
                <a:cubicBezTo>
                  <a:pt x="368337" y="517347"/>
                  <a:pt x="386037" y="509014"/>
                  <a:pt x="373293" y="437675"/>
                </a:cubicBezTo>
                <a:cubicBezTo>
                  <a:pt x="282384" y="453916"/>
                  <a:pt x="183170" y="400004"/>
                  <a:pt x="0" y="437675"/>
                </a:cubicBezTo>
                <a:cubicBezTo>
                  <a:pt x="-15540" y="342526"/>
                  <a:pt x="14253" y="273435"/>
                  <a:pt x="0" y="145892"/>
                </a:cubicBezTo>
                <a:close/>
              </a:path>
            </a:pathLst>
          </a:custGeom>
          <a:solidFill>
            <a:srgbClr val="FF9D0D"/>
          </a:solidFill>
          <a:ln w="762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422864214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grpSp>
        <p:nvGrpSpPr>
          <p:cNvPr id="109" name="Csoportba foglalás 108">
            <a:extLst>
              <a:ext uri="{FF2B5EF4-FFF2-40B4-BE49-F238E27FC236}">
                <a16:creationId xmlns:a16="http://schemas.microsoft.com/office/drawing/2014/main" id="{EA06FAA6-A0D0-425B-84BA-AA3224AC0C1B}"/>
              </a:ext>
            </a:extLst>
          </p:cNvPr>
          <p:cNvGrpSpPr/>
          <p:nvPr/>
        </p:nvGrpSpPr>
        <p:grpSpPr>
          <a:xfrm>
            <a:off x="134657" y="5178388"/>
            <a:ext cx="1691200" cy="1679612"/>
            <a:chOff x="6078006" y="10356776"/>
            <a:chExt cx="3382400" cy="3359224"/>
          </a:xfrm>
        </p:grpSpPr>
        <p:grpSp>
          <p:nvGrpSpPr>
            <p:cNvPr id="110" name="Group 80">
              <a:extLst>
                <a:ext uri="{FF2B5EF4-FFF2-40B4-BE49-F238E27FC236}">
                  <a16:creationId xmlns:a16="http://schemas.microsoft.com/office/drawing/2014/main" id="{5EFD8D9E-F7E9-44A6-B4E3-B6190108DE46}"/>
                </a:ext>
              </a:extLst>
            </p:cNvPr>
            <p:cNvGrpSpPr/>
            <p:nvPr/>
          </p:nvGrpSpPr>
          <p:grpSpPr>
            <a:xfrm>
              <a:off x="6862220" y="10476897"/>
              <a:ext cx="1068966" cy="1210823"/>
              <a:chOff x="4385399" y="6826735"/>
              <a:chExt cx="2291785" cy="2575305"/>
            </a:xfrm>
          </p:grpSpPr>
          <p:sp>
            <p:nvSpPr>
              <p:cNvPr id="123" name="Shape 59168">
                <a:extLst>
                  <a:ext uri="{FF2B5EF4-FFF2-40B4-BE49-F238E27FC236}">
                    <a16:creationId xmlns:a16="http://schemas.microsoft.com/office/drawing/2014/main" id="{672B8D85-7C67-4C99-A9F3-26EEFF2D2E28}"/>
                  </a:ext>
                </a:extLst>
              </p:cNvPr>
              <p:cNvSpPr/>
              <p:nvPr/>
            </p:nvSpPr>
            <p:spPr>
              <a:xfrm>
                <a:off x="4451341" y="7315749"/>
                <a:ext cx="2225843" cy="2086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9" h="21519" extrusionOk="0">
                    <a:moveTo>
                      <a:pt x="14387" y="40"/>
                    </a:moveTo>
                    <a:cubicBezTo>
                      <a:pt x="14131" y="2"/>
                      <a:pt x="13872" y="0"/>
                      <a:pt x="13614" y="0"/>
                    </a:cubicBezTo>
                    <a:cubicBezTo>
                      <a:pt x="11170" y="-4"/>
                      <a:pt x="8709" y="218"/>
                      <a:pt x="6398" y="1108"/>
                    </a:cubicBezTo>
                    <a:cubicBezTo>
                      <a:pt x="2218" y="2718"/>
                      <a:pt x="-826" y="6761"/>
                      <a:pt x="200" y="11156"/>
                    </a:cubicBezTo>
                    <a:cubicBezTo>
                      <a:pt x="642" y="13047"/>
                      <a:pt x="1602" y="14692"/>
                      <a:pt x="2792" y="16131"/>
                    </a:cubicBezTo>
                    <a:cubicBezTo>
                      <a:pt x="4410" y="18087"/>
                      <a:pt x="6272" y="19776"/>
                      <a:pt x="8513" y="20596"/>
                    </a:cubicBezTo>
                    <a:cubicBezTo>
                      <a:pt x="9611" y="20998"/>
                      <a:pt x="10757" y="21170"/>
                      <a:pt x="11910" y="21320"/>
                    </a:cubicBezTo>
                    <a:cubicBezTo>
                      <a:pt x="13052" y="21468"/>
                      <a:pt x="14210" y="21596"/>
                      <a:pt x="15358" y="21461"/>
                    </a:cubicBezTo>
                    <a:cubicBezTo>
                      <a:pt x="16348" y="21345"/>
                      <a:pt x="17346" y="21010"/>
                      <a:pt x="17968" y="20152"/>
                    </a:cubicBezTo>
                    <a:cubicBezTo>
                      <a:pt x="18737" y="19091"/>
                      <a:pt x="18683" y="17633"/>
                      <a:pt x="18379" y="16301"/>
                    </a:cubicBezTo>
                    <a:cubicBezTo>
                      <a:pt x="18212" y="15571"/>
                      <a:pt x="18047" y="14751"/>
                      <a:pt x="18543" y="14273"/>
                    </a:cubicBezTo>
                    <a:cubicBezTo>
                      <a:pt x="18686" y="14136"/>
                      <a:pt x="18868" y="14061"/>
                      <a:pt x="19053" y="14017"/>
                    </a:cubicBezTo>
                    <a:cubicBezTo>
                      <a:pt x="19579" y="13890"/>
                      <a:pt x="20203" y="13952"/>
                      <a:pt x="20529" y="13455"/>
                    </a:cubicBezTo>
                    <a:cubicBezTo>
                      <a:pt x="20774" y="13083"/>
                      <a:pt x="20706" y="12586"/>
                      <a:pt x="20538" y="12156"/>
                    </a:cubicBezTo>
                    <a:cubicBezTo>
                      <a:pt x="19989" y="10754"/>
                      <a:pt x="18622" y="9991"/>
                      <a:pt x="17978" y="8646"/>
                    </a:cubicBezTo>
                    <a:cubicBezTo>
                      <a:pt x="17214" y="7049"/>
                      <a:pt x="17653" y="5100"/>
                      <a:pt x="17110" y="3407"/>
                    </a:cubicBezTo>
                    <a:cubicBezTo>
                      <a:pt x="16916" y="2800"/>
                      <a:pt x="16596" y="2245"/>
                      <a:pt x="16282" y="1697"/>
                    </a:cubicBezTo>
                    <a:cubicBezTo>
                      <a:pt x="15968" y="1151"/>
                      <a:pt x="15640" y="589"/>
                      <a:pt x="15123" y="285"/>
                    </a:cubicBezTo>
                    <a:cubicBezTo>
                      <a:pt x="14894" y="151"/>
                      <a:pt x="14643" y="78"/>
                      <a:pt x="14387" y="4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124" name="Shape 59169">
                <a:extLst>
                  <a:ext uri="{FF2B5EF4-FFF2-40B4-BE49-F238E27FC236}">
                    <a16:creationId xmlns:a16="http://schemas.microsoft.com/office/drawing/2014/main" id="{BFA58143-2111-435D-861E-37FD40341BCE}"/>
                  </a:ext>
                </a:extLst>
              </p:cNvPr>
              <p:cNvSpPr/>
              <p:nvPr/>
            </p:nvSpPr>
            <p:spPr>
              <a:xfrm>
                <a:off x="4385399" y="6826735"/>
                <a:ext cx="1868714" cy="2033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5" h="21600" extrusionOk="0">
                    <a:moveTo>
                      <a:pt x="16641" y="2461"/>
                    </a:moveTo>
                    <a:cubicBezTo>
                      <a:pt x="16734" y="2170"/>
                      <a:pt x="16783" y="1874"/>
                      <a:pt x="16784" y="1573"/>
                    </a:cubicBezTo>
                    <a:cubicBezTo>
                      <a:pt x="16787" y="1021"/>
                      <a:pt x="16632" y="479"/>
                      <a:pt x="16337" y="0"/>
                    </a:cubicBezTo>
                    <a:cubicBezTo>
                      <a:pt x="15673" y="992"/>
                      <a:pt x="14723" y="1798"/>
                      <a:pt x="13599" y="2327"/>
                    </a:cubicBezTo>
                    <a:cubicBezTo>
                      <a:pt x="12069" y="3046"/>
                      <a:pt x="10328" y="3204"/>
                      <a:pt x="8634" y="3474"/>
                    </a:cubicBezTo>
                    <a:cubicBezTo>
                      <a:pt x="6929" y="3745"/>
                      <a:pt x="5219" y="4156"/>
                      <a:pt x="3767" y="4985"/>
                    </a:cubicBezTo>
                    <a:cubicBezTo>
                      <a:pt x="2517" y="5698"/>
                      <a:pt x="1501" y="6696"/>
                      <a:pt x="866" y="7932"/>
                    </a:cubicBezTo>
                    <a:cubicBezTo>
                      <a:pt x="427" y="8788"/>
                      <a:pt x="200" y="9720"/>
                      <a:pt x="86" y="10662"/>
                    </a:cubicBezTo>
                    <a:cubicBezTo>
                      <a:pt x="-162" y="12725"/>
                      <a:pt x="135" y="14779"/>
                      <a:pt x="858" y="16684"/>
                    </a:cubicBezTo>
                    <a:cubicBezTo>
                      <a:pt x="1542" y="18488"/>
                      <a:pt x="2612" y="20162"/>
                      <a:pt x="4024" y="21600"/>
                    </a:cubicBezTo>
                    <a:cubicBezTo>
                      <a:pt x="3561" y="20596"/>
                      <a:pt x="3205" y="19553"/>
                      <a:pt x="2962" y="18484"/>
                    </a:cubicBezTo>
                    <a:cubicBezTo>
                      <a:pt x="2787" y="17718"/>
                      <a:pt x="2677" y="16940"/>
                      <a:pt x="2540" y="16168"/>
                    </a:cubicBezTo>
                    <a:cubicBezTo>
                      <a:pt x="2270" y="14658"/>
                      <a:pt x="2456" y="13010"/>
                      <a:pt x="3912" y="12846"/>
                    </a:cubicBezTo>
                    <a:cubicBezTo>
                      <a:pt x="4417" y="12789"/>
                      <a:pt x="4887" y="13005"/>
                      <a:pt x="5255" y="13295"/>
                    </a:cubicBezTo>
                    <a:cubicBezTo>
                      <a:pt x="5699" y="13645"/>
                      <a:pt x="6106" y="14125"/>
                      <a:pt x="6700" y="14034"/>
                    </a:cubicBezTo>
                    <a:cubicBezTo>
                      <a:pt x="7951" y="13842"/>
                      <a:pt x="7414" y="12357"/>
                      <a:pt x="7241" y="11101"/>
                    </a:cubicBezTo>
                    <a:cubicBezTo>
                      <a:pt x="7069" y="9853"/>
                      <a:pt x="8008" y="8776"/>
                      <a:pt x="9163" y="8030"/>
                    </a:cubicBezTo>
                    <a:cubicBezTo>
                      <a:pt x="9692" y="7689"/>
                      <a:pt x="10263" y="7402"/>
                      <a:pt x="10845" y="7142"/>
                    </a:cubicBezTo>
                    <a:cubicBezTo>
                      <a:pt x="13337" y="6031"/>
                      <a:pt x="16141" y="5360"/>
                      <a:pt x="18734" y="6209"/>
                    </a:cubicBezTo>
                    <a:cubicBezTo>
                      <a:pt x="19590" y="6490"/>
                      <a:pt x="20378" y="6922"/>
                      <a:pt x="21054" y="7486"/>
                    </a:cubicBezTo>
                    <a:cubicBezTo>
                      <a:pt x="21356" y="6172"/>
                      <a:pt x="21438" y="4857"/>
                      <a:pt x="21301" y="3563"/>
                    </a:cubicBezTo>
                    <a:cubicBezTo>
                      <a:pt x="21207" y="2680"/>
                      <a:pt x="21011" y="1808"/>
                      <a:pt x="20709" y="949"/>
                    </a:cubicBezTo>
                    <a:cubicBezTo>
                      <a:pt x="20601" y="1429"/>
                      <a:pt x="20340" y="1882"/>
                      <a:pt x="19951" y="2262"/>
                    </a:cubicBezTo>
                    <a:cubicBezTo>
                      <a:pt x="19720" y="2489"/>
                      <a:pt x="19446" y="2686"/>
                      <a:pt x="19142" y="2846"/>
                    </a:cubicBezTo>
                    <a:cubicBezTo>
                      <a:pt x="19126" y="2519"/>
                      <a:pt x="19088" y="2194"/>
                      <a:pt x="19027" y="1873"/>
                    </a:cubicBezTo>
                    <a:cubicBezTo>
                      <a:pt x="18914" y="1275"/>
                      <a:pt x="18726" y="691"/>
                      <a:pt x="18465" y="135"/>
                    </a:cubicBezTo>
                    <a:cubicBezTo>
                      <a:pt x="18341" y="647"/>
                      <a:pt x="18084" y="1136"/>
                      <a:pt x="17710" y="1570"/>
                    </a:cubicBezTo>
                    <a:cubicBezTo>
                      <a:pt x="17416" y="1912"/>
                      <a:pt x="17054" y="2213"/>
                      <a:pt x="16641" y="2461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11" name="Group 81">
              <a:extLst>
                <a:ext uri="{FF2B5EF4-FFF2-40B4-BE49-F238E27FC236}">
                  <a16:creationId xmlns:a16="http://schemas.microsoft.com/office/drawing/2014/main" id="{2711DA7B-2CCF-492E-8E18-2996C551217B}"/>
                </a:ext>
              </a:extLst>
            </p:cNvPr>
            <p:cNvGrpSpPr/>
            <p:nvPr/>
          </p:nvGrpSpPr>
          <p:grpSpPr>
            <a:xfrm>
              <a:off x="6078006" y="11431165"/>
              <a:ext cx="2535929" cy="2284835"/>
              <a:chOff x="2704100" y="8856374"/>
              <a:chExt cx="5436847" cy="4859626"/>
            </a:xfrm>
          </p:grpSpPr>
          <p:sp>
            <p:nvSpPr>
              <p:cNvPr id="119" name="Freeform 43">
                <a:extLst>
                  <a:ext uri="{FF2B5EF4-FFF2-40B4-BE49-F238E27FC236}">
                    <a16:creationId xmlns:a16="http://schemas.microsoft.com/office/drawing/2014/main" id="{4AF53469-0914-4E26-B62B-0A0E3C5CA405}"/>
                  </a:ext>
                </a:extLst>
              </p:cNvPr>
              <p:cNvSpPr/>
              <p:nvPr/>
            </p:nvSpPr>
            <p:spPr>
              <a:xfrm>
                <a:off x="2704100" y="9452432"/>
                <a:ext cx="5436847" cy="4263568"/>
              </a:xfrm>
              <a:custGeom>
                <a:avLst/>
                <a:gdLst>
                  <a:gd name="connsiteX0" fmla="*/ 2688103 w 5436847"/>
                  <a:gd name="connsiteY0" fmla="*/ 0 h 4263568"/>
                  <a:gd name="connsiteX1" fmla="*/ 2950963 w 5436847"/>
                  <a:gd name="connsiteY1" fmla="*/ 10603 h 4263568"/>
                  <a:gd name="connsiteX2" fmla="*/ 3373261 w 5436847"/>
                  <a:gd name="connsiteY2" fmla="*/ 144409 h 4263568"/>
                  <a:gd name="connsiteX3" fmla="*/ 3822683 w 5436847"/>
                  <a:gd name="connsiteY3" fmla="*/ 381698 h 4263568"/>
                  <a:gd name="connsiteX4" fmla="*/ 4493139 w 5436847"/>
                  <a:gd name="connsiteY4" fmla="*/ 747916 h 4263568"/>
                  <a:gd name="connsiteX5" fmla="*/ 4892624 w 5436847"/>
                  <a:gd name="connsiteY5" fmla="*/ 89275 h 4263568"/>
                  <a:gd name="connsiteX6" fmla="*/ 5436847 w 5436847"/>
                  <a:gd name="connsiteY6" fmla="*/ 642313 h 4263568"/>
                  <a:gd name="connsiteX7" fmla="*/ 4950671 w 5436847"/>
                  <a:gd name="connsiteY7" fmla="*/ 1433700 h 4263568"/>
                  <a:gd name="connsiteX8" fmla="*/ 4728623 w 5436847"/>
                  <a:gd name="connsiteY8" fmla="*/ 1685409 h 4263568"/>
                  <a:gd name="connsiteX9" fmla="*/ 4543328 w 5436847"/>
                  <a:gd name="connsiteY9" fmla="*/ 1730788 h 4263568"/>
                  <a:gd name="connsiteX10" fmla="*/ 4206705 w 5436847"/>
                  <a:gd name="connsiteY10" fmla="*/ 1628578 h 4263568"/>
                  <a:gd name="connsiteX11" fmla="*/ 3722051 w 5436847"/>
                  <a:gd name="connsiteY11" fmla="*/ 1360965 h 4263568"/>
                  <a:gd name="connsiteX12" fmla="*/ 3713433 w 5436847"/>
                  <a:gd name="connsiteY12" fmla="*/ 2423782 h 4263568"/>
                  <a:gd name="connsiteX13" fmla="*/ 3848153 w 5436847"/>
                  <a:gd name="connsiteY13" fmla="*/ 4263568 h 4263568"/>
                  <a:gd name="connsiteX14" fmla="*/ 1444175 w 5436847"/>
                  <a:gd name="connsiteY14" fmla="*/ 4263568 h 4263568"/>
                  <a:gd name="connsiteX15" fmla="*/ 1460497 w 5436847"/>
                  <a:gd name="connsiteY15" fmla="*/ 4127216 h 4263568"/>
                  <a:gd name="connsiteX16" fmla="*/ 1545160 w 5436847"/>
                  <a:gd name="connsiteY16" fmla="*/ 3582448 h 4263568"/>
                  <a:gd name="connsiteX17" fmla="*/ 1422982 w 5436847"/>
                  <a:gd name="connsiteY17" fmla="*/ 3160035 h 4263568"/>
                  <a:gd name="connsiteX18" fmla="*/ 1192568 w 5436847"/>
                  <a:gd name="connsiteY18" fmla="*/ 2531506 h 4263568"/>
                  <a:gd name="connsiteX19" fmla="*/ 822994 w 5436847"/>
                  <a:gd name="connsiteY19" fmla="*/ 3355338 h 4263568"/>
                  <a:gd name="connsiteX20" fmla="*/ 955859 w 5436847"/>
                  <a:gd name="connsiteY20" fmla="*/ 4263568 h 4263568"/>
                  <a:gd name="connsiteX21" fmla="*/ 243855 w 5436847"/>
                  <a:gd name="connsiteY21" fmla="*/ 4263568 h 4263568"/>
                  <a:gd name="connsiteX22" fmla="*/ 226649 w 5436847"/>
                  <a:gd name="connsiteY22" fmla="*/ 4200083 h 4263568"/>
                  <a:gd name="connsiteX23" fmla="*/ 102095 w 5436847"/>
                  <a:gd name="connsiteY23" fmla="*/ 3826310 h 4263568"/>
                  <a:gd name="connsiteX24" fmla="*/ 20981 w 5436847"/>
                  <a:gd name="connsiteY24" fmla="*/ 3577995 h 4263568"/>
                  <a:gd name="connsiteX25" fmla="*/ 110967 w 5436847"/>
                  <a:gd name="connsiteY25" fmla="*/ 2763706 h 4263568"/>
                  <a:gd name="connsiteX26" fmla="*/ 508424 w 5436847"/>
                  <a:gd name="connsiteY26" fmla="*/ 1313253 h 4263568"/>
                  <a:gd name="connsiteX27" fmla="*/ 671919 w 5436847"/>
                  <a:gd name="connsiteY27" fmla="*/ 924769 h 4263568"/>
                  <a:gd name="connsiteX28" fmla="*/ 1469369 w 5436847"/>
                  <a:gd name="connsiteY28" fmla="*/ 246195 h 4263568"/>
                  <a:gd name="connsiteX29" fmla="*/ 1705360 w 5436847"/>
                  <a:gd name="connsiteY29" fmla="*/ 153527 h 4263568"/>
                  <a:gd name="connsiteX30" fmla="*/ 1906877 w 5436847"/>
                  <a:gd name="connsiteY30" fmla="*/ 95424 h 4263568"/>
                  <a:gd name="connsiteX31" fmla="*/ 2688103 w 5436847"/>
                  <a:gd name="connsiteY31" fmla="*/ 0 h 4263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436847" h="4263568">
                    <a:moveTo>
                      <a:pt x="2688103" y="0"/>
                    </a:moveTo>
                    <a:cubicBezTo>
                      <a:pt x="2776061" y="0"/>
                      <a:pt x="2863765" y="3605"/>
                      <a:pt x="2950963" y="10603"/>
                    </a:cubicBezTo>
                    <a:cubicBezTo>
                      <a:pt x="3095954" y="40502"/>
                      <a:pt x="3237396" y="85246"/>
                      <a:pt x="3373261" y="144409"/>
                    </a:cubicBezTo>
                    <a:cubicBezTo>
                      <a:pt x="3528645" y="212054"/>
                      <a:pt x="3675411" y="297936"/>
                      <a:pt x="3822683" y="381698"/>
                    </a:cubicBezTo>
                    <a:cubicBezTo>
                      <a:pt x="4043971" y="507658"/>
                      <a:pt x="4267541" y="629802"/>
                      <a:pt x="4493139" y="747916"/>
                    </a:cubicBezTo>
                    <a:lnTo>
                      <a:pt x="4892624" y="89275"/>
                    </a:lnTo>
                    <a:lnTo>
                      <a:pt x="5436847" y="642313"/>
                    </a:lnTo>
                    <a:cubicBezTo>
                      <a:pt x="5275380" y="906533"/>
                      <a:pt x="5113153" y="1170328"/>
                      <a:pt x="4950671" y="1433700"/>
                    </a:cubicBezTo>
                    <a:cubicBezTo>
                      <a:pt x="4891103" y="1530609"/>
                      <a:pt x="4828240" y="1630062"/>
                      <a:pt x="4728623" y="1685409"/>
                    </a:cubicBezTo>
                    <a:cubicBezTo>
                      <a:pt x="4672096" y="1717005"/>
                      <a:pt x="4607965" y="1731212"/>
                      <a:pt x="4543328" y="1730788"/>
                    </a:cubicBezTo>
                    <a:cubicBezTo>
                      <a:pt x="4424445" y="1729728"/>
                      <a:pt x="4313421" y="1680744"/>
                      <a:pt x="4206705" y="1628578"/>
                    </a:cubicBezTo>
                    <a:cubicBezTo>
                      <a:pt x="4040929" y="1547573"/>
                      <a:pt x="3878955" y="1457874"/>
                      <a:pt x="3722051" y="1360965"/>
                    </a:cubicBezTo>
                    <a:lnTo>
                      <a:pt x="3713433" y="2423782"/>
                    </a:lnTo>
                    <a:lnTo>
                      <a:pt x="3848153" y="4263568"/>
                    </a:lnTo>
                    <a:lnTo>
                      <a:pt x="1444175" y="4263568"/>
                    </a:lnTo>
                    <a:lnTo>
                      <a:pt x="1460497" y="4127216"/>
                    </a:lnTo>
                    <a:cubicBezTo>
                      <a:pt x="1485085" y="3945061"/>
                      <a:pt x="1513475" y="3763542"/>
                      <a:pt x="1545160" y="3582448"/>
                    </a:cubicBezTo>
                    <a:cubicBezTo>
                      <a:pt x="1508405" y="3441008"/>
                      <a:pt x="1467848" y="3299991"/>
                      <a:pt x="1422982" y="3160035"/>
                    </a:cubicBezTo>
                    <a:cubicBezTo>
                      <a:pt x="1355049" y="2947345"/>
                      <a:pt x="1277991" y="2737835"/>
                      <a:pt x="1192568" y="2531506"/>
                    </a:cubicBezTo>
                    <a:lnTo>
                      <a:pt x="822994" y="3355338"/>
                    </a:lnTo>
                    <a:lnTo>
                      <a:pt x="955859" y="4263568"/>
                    </a:lnTo>
                    <a:lnTo>
                      <a:pt x="243855" y="4263568"/>
                    </a:lnTo>
                    <a:lnTo>
                      <a:pt x="226649" y="4200083"/>
                    </a:lnTo>
                    <a:cubicBezTo>
                      <a:pt x="188975" y="4074255"/>
                      <a:pt x="147721" y="3949514"/>
                      <a:pt x="102095" y="3826310"/>
                    </a:cubicBezTo>
                    <a:cubicBezTo>
                      <a:pt x="71677" y="3744670"/>
                      <a:pt x="39739" y="3663240"/>
                      <a:pt x="20981" y="3577995"/>
                    </a:cubicBezTo>
                    <a:cubicBezTo>
                      <a:pt x="-38334" y="3306565"/>
                      <a:pt x="39739" y="3031530"/>
                      <a:pt x="110967" y="2763706"/>
                    </a:cubicBezTo>
                    <a:cubicBezTo>
                      <a:pt x="239735" y="2278949"/>
                      <a:pt x="348985" y="1788891"/>
                      <a:pt x="508424" y="1313253"/>
                    </a:cubicBezTo>
                    <a:cubicBezTo>
                      <a:pt x="553037" y="1179659"/>
                      <a:pt x="601959" y="1047125"/>
                      <a:pt x="671919" y="924769"/>
                    </a:cubicBezTo>
                    <a:cubicBezTo>
                      <a:pt x="849356" y="614110"/>
                      <a:pt x="1143393" y="393997"/>
                      <a:pt x="1469369" y="246195"/>
                    </a:cubicBezTo>
                    <a:cubicBezTo>
                      <a:pt x="1546427" y="211206"/>
                      <a:pt x="1625260" y="180246"/>
                      <a:pt x="1705360" y="153527"/>
                    </a:cubicBezTo>
                    <a:cubicBezTo>
                      <a:pt x="1771771" y="131474"/>
                      <a:pt x="1838944" y="112389"/>
                      <a:pt x="1906877" y="95424"/>
                    </a:cubicBezTo>
                    <a:cubicBezTo>
                      <a:pt x="2162638" y="31808"/>
                      <a:pt x="2425244" y="0"/>
                      <a:pt x="2688103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r>
                  <a:rPr sz="2532">
                    <a:latin typeface="Lato Light" panose="020F0502020204030203" pitchFamily="34" charset="0"/>
                  </a:rPr>
                  <a:t> </a:t>
                </a:r>
              </a:p>
            </p:txBody>
          </p:sp>
          <p:sp>
            <p:nvSpPr>
              <p:cNvPr id="120" name="Freeform 45">
                <a:extLst>
                  <a:ext uri="{FF2B5EF4-FFF2-40B4-BE49-F238E27FC236}">
                    <a16:creationId xmlns:a16="http://schemas.microsoft.com/office/drawing/2014/main" id="{ED9CFD35-5219-4331-9622-169E2438974F}"/>
                  </a:ext>
                </a:extLst>
              </p:cNvPr>
              <p:cNvSpPr/>
              <p:nvPr/>
            </p:nvSpPr>
            <p:spPr>
              <a:xfrm>
                <a:off x="4802929" y="9511590"/>
                <a:ext cx="1161681" cy="4204410"/>
              </a:xfrm>
              <a:custGeom>
                <a:avLst/>
                <a:gdLst>
                  <a:gd name="connsiteX0" fmla="*/ 0 w 1161681"/>
                  <a:gd name="connsiteY0" fmla="*/ 0 h 4204410"/>
                  <a:gd name="connsiteX1" fmla="*/ 454820 w 1161681"/>
                  <a:gd name="connsiteY1" fmla="*/ 502148 h 4204410"/>
                  <a:gd name="connsiteX2" fmla="*/ 733859 w 1161681"/>
                  <a:gd name="connsiteY2" fmla="*/ 483100 h 4204410"/>
                  <a:gd name="connsiteX3" fmla="*/ 968893 w 1161681"/>
                  <a:gd name="connsiteY3" fmla="*/ 372372 h 4204410"/>
                  <a:gd name="connsiteX4" fmla="*/ 1161681 w 1161681"/>
                  <a:gd name="connsiteY4" fmla="*/ 4204410 h 4204410"/>
                  <a:gd name="connsiteX5" fmla="*/ 150235 w 1161681"/>
                  <a:gd name="connsiteY5" fmla="*/ 4204410 h 4204410"/>
                  <a:gd name="connsiteX6" fmla="*/ 178047 w 1161681"/>
                  <a:gd name="connsiteY6" fmla="*/ 4165878 h 4204410"/>
                  <a:gd name="connsiteX7" fmla="*/ 373387 w 1161681"/>
                  <a:gd name="connsiteY7" fmla="*/ 3748214 h 4204410"/>
                  <a:gd name="connsiteX8" fmla="*/ 421936 w 1161681"/>
                  <a:gd name="connsiteY8" fmla="*/ 3550620 h 4204410"/>
                  <a:gd name="connsiteX9" fmla="*/ 391264 w 1161681"/>
                  <a:gd name="connsiteY9" fmla="*/ 2953443 h 4204410"/>
                  <a:gd name="connsiteX10" fmla="*/ 0 w 1161681"/>
                  <a:gd name="connsiteY10" fmla="*/ 0 h 4204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1681" h="4204410">
                    <a:moveTo>
                      <a:pt x="0" y="0"/>
                    </a:moveTo>
                    <a:cubicBezTo>
                      <a:pt x="17638" y="252225"/>
                      <a:pt x="205557" y="459866"/>
                      <a:pt x="454820" y="502148"/>
                    </a:cubicBezTo>
                    <a:cubicBezTo>
                      <a:pt x="549288" y="518265"/>
                      <a:pt x="644294" y="508428"/>
                      <a:pt x="733859" y="483100"/>
                    </a:cubicBezTo>
                    <a:cubicBezTo>
                      <a:pt x="816668" y="459657"/>
                      <a:pt x="896189" y="422608"/>
                      <a:pt x="968893" y="372372"/>
                    </a:cubicBezTo>
                    <a:lnTo>
                      <a:pt x="1161681" y="4204410"/>
                    </a:lnTo>
                    <a:lnTo>
                      <a:pt x="150235" y="4204410"/>
                    </a:lnTo>
                    <a:lnTo>
                      <a:pt x="178047" y="4165878"/>
                    </a:lnTo>
                    <a:cubicBezTo>
                      <a:pt x="259936" y="4036076"/>
                      <a:pt x="325735" y="3895887"/>
                      <a:pt x="373387" y="3748214"/>
                    </a:cubicBezTo>
                    <a:cubicBezTo>
                      <a:pt x="394253" y="3683536"/>
                      <a:pt x="411652" y="3617811"/>
                      <a:pt x="421936" y="3550620"/>
                    </a:cubicBezTo>
                    <a:cubicBezTo>
                      <a:pt x="452548" y="3351143"/>
                      <a:pt x="421338" y="3151874"/>
                      <a:pt x="391264" y="2953443"/>
                    </a:cubicBezTo>
                    <a:cubicBezTo>
                      <a:pt x="242328" y="1971544"/>
                      <a:pt x="111867" y="986923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121" name="Shape 59173">
                <a:extLst>
                  <a:ext uri="{FF2B5EF4-FFF2-40B4-BE49-F238E27FC236}">
                    <a16:creationId xmlns:a16="http://schemas.microsoft.com/office/drawing/2014/main" id="{AF711515-D2E0-4F9B-980C-28F156C4B18C}"/>
                  </a:ext>
                </a:extLst>
              </p:cNvPr>
              <p:cNvSpPr/>
              <p:nvPr/>
            </p:nvSpPr>
            <p:spPr>
              <a:xfrm>
                <a:off x="4752714" y="8856374"/>
                <a:ext cx="1027719" cy="1171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51" y="1824"/>
                      <a:pt x="695" y="3683"/>
                      <a:pt x="727" y="5549"/>
                    </a:cubicBezTo>
                    <a:cubicBezTo>
                      <a:pt x="745" y="6583"/>
                      <a:pt x="698" y="7617"/>
                      <a:pt x="586" y="8647"/>
                    </a:cubicBezTo>
                    <a:cubicBezTo>
                      <a:pt x="569" y="8659"/>
                      <a:pt x="551" y="8671"/>
                      <a:pt x="533" y="8683"/>
                    </a:cubicBezTo>
                    <a:cubicBezTo>
                      <a:pt x="516" y="8695"/>
                      <a:pt x="498" y="8707"/>
                      <a:pt x="481" y="8719"/>
                    </a:cubicBezTo>
                    <a:lnTo>
                      <a:pt x="12864" y="21600"/>
                    </a:lnTo>
                    <a:cubicBezTo>
                      <a:pt x="14362" y="21509"/>
                      <a:pt x="15844" y="21268"/>
                      <a:pt x="17280" y="20883"/>
                    </a:cubicBezTo>
                    <a:cubicBezTo>
                      <a:pt x="18791" y="20477"/>
                      <a:pt x="20242" y="19913"/>
                      <a:pt x="21600" y="19204"/>
                    </a:cubicBezTo>
                    <a:cubicBezTo>
                      <a:pt x="20591" y="17902"/>
                      <a:pt x="19824" y="16465"/>
                      <a:pt x="19343" y="14947"/>
                    </a:cubicBezTo>
                    <a:cubicBezTo>
                      <a:pt x="19000" y="13866"/>
                      <a:pt x="18812" y="12752"/>
                      <a:pt x="18756" y="11633"/>
                    </a:cubicBezTo>
                    <a:cubicBezTo>
                      <a:pt x="18744" y="11540"/>
                      <a:pt x="18733" y="11448"/>
                      <a:pt x="18723" y="11355"/>
                    </a:cubicBezTo>
                    <a:cubicBezTo>
                      <a:pt x="18713" y="11262"/>
                      <a:pt x="18705" y="11170"/>
                      <a:pt x="18698" y="11077"/>
                    </a:cubicBezTo>
                    <a:cubicBezTo>
                      <a:pt x="18696" y="11056"/>
                      <a:pt x="18694" y="11035"/>
                      <a:pt x="18692" y="11015"/>
                    </a:cubicBezTo>
                    <a:cubicBezTo>
                      <a:pt x="18690" y="10994"/>
                      <a:pt x="18688" y="10974"/>
                      <a:pt x="18686" y="10953"/>
                    </a:cubicBezTo>
                    <a:lnTo>
                      <a:pt x="18698" y="10953"/>
                    </a:lnTo>
                    <a:cubicBezTo>
                      <a:pt x="18678" y="10713"/>
                      <a:pt x="18657" y="10471"/>
                      <a:pt x="18649" y="10230"/>
                    </a:cubicBezTo>
                    <a:cubicBezTo>
                      <a:pt x="18641" y="9987"/>
                      <a:pt x="18636" y="9745"/>
                      <a:pt x="18651" y="9502"/>
                    </a:cubicBezTo>
                    <a:cubicBezTo>
                      <a:pt x="15451" y="8999"/>
                      <a:pt x="12367" y="8063"/>
                      <a:pt x="9513" y="6743"/>
                    </a:cubicBezTo>
                    <a:cubicBezTo>
                      <a:pt x="5873" y="5059"/>
                      <a:pt x="2641" y="2769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122" name="Freeform 39">
                <a:extLst>
                  <a:ext uri="{FF2B5EF4-FFF2-40B4-BE49-F238E27FC236}">
                    <a16:creationId xmlns:a16="http://schemas.microsoft.com/office/drawing/2014/main" id="{752FC9AA-475E-40CA-9322-444274333956}"/>
                  </a:ext>
                </a:extLst>
              </p:cNvPr>
              <p:cNvSpPr/>
              <p:nvPr/>
            </p:nvSpPr>
            <p:spPr>
              <a:xfrm>
                <a:off x="4493723" y="9322592"/>
                <a:ext cx="1808965" cy="1240322"/>
              </a:xfrm>
              <a:custGeom>
                <a:avLst/>
                <a:gdLst>
                  <a:gd name="connsiteX0" fmla="*/ 1148023 w 1808965"/>
                  <a:gd name="connsiteY0" fmla="*/ 127830 h 1240322"/>
                  <a:gd name="connsiteX1" fmla="*/ 1808965 w 1808965"/>
                  <a:gd name="connsiteY1" fmla="*/ 677399 h 1240322"/>
                  <a:gd name="connsiteX2" fmla="*/ 1270909 w 1808965"/>
                  <a:gd name="connsiteY2" fmla="*/ 567918 h 1240322"/>
                  <a:gd name="connsiteX3" fmla="*/ 1179418 w 1808965"/>
                  <a:gd name="connsiteY3" fmla="*/ 344172 h 1240322"/>
                  <a:gd name="connsiteX4" fmla="*/ 1148023 w 1808965"/>
                  <a:gd name="connsiteY4" fmla="*/ 127830 h 1240322"/>
                  <a:gd name="connsiteX5" fmla="*/ 276477 w 1808965"/>
                  <a:gd name="connsiteY5" fmla="*/ 0 h 1240322"/>
                  <a:gd name="connsiteX6" fmla="*/ 875774 w 1808965"/>
                  <a:gd name="connsiteY6" fmla="*/ 693087 h 1240322"/>
                  <a:gd name="connsiteX7" fmla="*/ 432211 w 1808965"/>
                  <a:gd name="connsiteY7" fmla="*/ 1240322 h 1240322"/>
                  <a:gd name="connsiteX8" fmla="*/ 0 w 1808965"/>
                  <a:gd name="connsiteY8" fmla="*/ 241748 h 1240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8965" h="1240322">
                    <a:moveTo>
                      <a:pt x="1148023" y="127830"/>
                    </a:moveTo>
                    <a:lnTo>
                      <a:pt x="1808965" y="677399"/>
                    </a:lnTo>
                    <a:lnTo>
                      <a:pt x="1270909" y="567918"/>
                    </a:lnTo>
                    <a:cubicBezTo>
                      <a:pt x="1230977" y="497568"/>
                      <a:pt x="1200225" y="422358"/>
                      <a:pt x="1179418" y="344172"/>
                    </a:cubicBezTo>
                    <a:cubicBezTo>
                      <a:pt x="1160630" y="273517"/>
                      <a:pt x="1150073" y="200928"/>
                      <a:pt x="1148023" y="127830"/>
                    </a:cubicBezTo>
                    <a:close/>
                    <a:moveTo>
                      <a:pt x="276477" y="0"/>
                    </a:moveTo>
                    <a:lnTo>
                      <a:pt x="875774" y="693087"/>
                    </a:lnTo>
                    <a:lnTo>
                      <a:pt x="432211" y="1240322"/>
                    </a:lnTo>
                    <a:lnTo>
                      <a:pt x="0" y="24174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12" name="Group 84">
              <a:extLst>
                <a:ext uri="{FF2B5EF4-FFF2-40B4-BE49-F238E27FC236}">
                  <a16:creationId xmlns:a16="http://schemas.microsoft.com/office/drawing/2014/main" id="{38CF819C-9918-41A9-8389-248453944CBC}"/>
                </a:ext>
              </a:extLst>
            </p:cNvPr>
            <p:cNvGrpSpPr/>
            <p:nvPr/>
          </p:nvGrpSpPr>
          <p:grpSpPr>
            <a:xfrm>
              <a:off x="8241411" y="10356776"/>
              <a:ext cx="1218995" cy="1645665"/>
              <a:chOff x="7151890" y="6592429"/>
              <a:chExt cx="2613436" cy="3500174"/>
            </a:xfrm>
          </p:grpSpPr>
          <p:sp>
            <p:nvSpPr>
              <p:cNvPr id="113" name="Shape 59160">
                <a:extLst>
                  <a:ext uri="{FF2B5EF4-FFF2-40B4-BE49-F238E27FC236}">
                    <a16:creationId xmlns:a16="http://schemas.microsoft.com/office/drawing/2014/main" id="{9381551D-9347-4B89-B46A-848E2CF8FE7A}"/>
                  </a:ext>
                </a:extLst>
              </p:cNvPr>
              <p:cNvSpPr/>
              <p:nvPr/>
            </p:nvSpPr>
            <p:spPr>
              <a:xfrm rot="271260" flipH="1">
                <a:off x="7634274" y="9058782"/>
                <a:ext cx="1028008" cy="1033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39" y="0"/>
                    </a:moveTo>
                    <a:cubicBezTo>
                      <a:pt x="16554" y="311"/>
                      <a:pt x="17119" y="710"/>
                      <a:pt x="17617" y="1185"/>
                    </a:cubicBezTo>
                    <a:cubicBezTo>
                      <a:pt x="18203" y="1745"/>
                      <a:pt x="18687" y="2401"/>
                      <a:pt x="19064" y="3117"/>
                    </a:cubicBezTo>
                    <a:cubicBezTo>
                      <a:pt x="19441" y="3832"/>
                      <a:pt x="19708" y="4597"/>
                      <a:pt x="19898" y="5381"/>
                    </a:cubicBezTo>
                    <a:cubicBezTo>
                      <a:pt x="20039" y="5966"/>
                      <a:pt x="20138" y="6561"/>
                      <a:pt x="20248" y="7152"/>
                    </a:cubicBezTo>
                    <a:cubicBezTo>
                      <a:pt x="20589" y="8978"/>
                      <a:pt x="21040" y="10782"/>
                      <a:pt x="21600" y="12553"/>
                    </a:cubicBezTo>
                    <a:lnTo>
                      <a:pt x="12798" y="21600"/>
                    </a:lnTo>
                    <a:cubicBezTo>
                      <a:pt x="10840" y="20304"/>
                      <a:pt x="8863" y="19037"/>
                      <a:pt x="6867" y="17800"/>
                    </a:cubicBezTo>
                    <a:cubicBezTo>
                      <a:pt x="4602" y="16397"/>
                      <a:pt x="2312" y="15032"/>
                      <a:pt x="0" y="13707"/>
                    </a:cubicBezTo>
                    <a:cubicBezTo>
                      <a:pt x="725" y="9280"/>
                      <a:pt x="3243" y="5343"/>
                      <a:pt x="6968" y="2814"/>
                    </a:cubicBezTo>
                    <a:cubicBezTo>
                      <a:pt x="9614" y="1017"/>
                      <a:pt x="12735" y="38"/>
                      <a:pt x="15939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114" name="Shape 59161">
                <a:extLst>
                  <a:ext uri="{FF2B5EF4-FFF2-40B4-BE49-F238E27FC236}">
                    <a16:creationId xmlns:a16="http://schemas.microsoft.com/office/drawing/2014/main" id="{28F9BAF8-922E-4808-A47F-491D38344A3A}"/>
                  </a:ext>
                </a:extLst>
              </p:cNvPr>
              <p:cNvSpPr/>
              <p:nvPr/>
            </p:nvSpPr>
            <p:spPr>
              <a:xfrm rot="271260" flipH="1">
                <a:off x="7671641" y="8716061"/>
                <a:ext cx="1141168" cy="1281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8" h="21491" extrusionOk="0">
                    <a:moveTo>
                      <a:pt x="20252" y="2494"/>
                    </a:moveTo>
                    <a:lnTo>
                      <a:pt x="17903" y="787"/>
                    </a:lnTo>
                    <a:cubicBezTo>
                      <a:pt x="17369" y="398"/>
                      <a:pt x="17097" y="201"/>
                      <a:pt x="16734" y="73"/>
                    </a:cubicBezTo>
                    <a:cubicBezTo>
                      <a:pt x="16325" y="-54"/>
                      <a:pt x="15874" y="-13"/>
                      <a:pt x="15502" y="184"/>
                    </a:cubicBezTo>
                    <a:cubicBezTo>
                      <a:pt x="15175" y="375"/>
                      <a:pt x="14954" y="617"/>
                      <a:pt x="14511" y="1100"/>
                    </a:cubicBezTo>
                    <a:lnTo>
                      <a:pt x="883" y="15982"/>
                    </a:lnTo>
                    <a:cubicBezTo>
                      <a:pt x="447" y="16458"/>
                      <a:pt x="225" y="16700"/>
                      <a:pt x="82" y="17023"/>
                    </a:cubicBezTo>
                    <a:cubicBezTo>
                      <a:pt x="-61" y="17388"/>
                      <a:pt x="-15" y="17790"/>
                      <a:pt x="207" y="18121"/>
                    </a:cubicBezTo>
                    <a:cubicBezTo>
                      <a:pt x="420" y="18412"/>
                      <a:pt x="692" y="18610"/>
                      <a:pt x="1235" y="19004"/>
                    </a:cubicBezTo>
                    <a:lnTo>
                      <a:pt x="3575" y="20705"/>
                    </a:lnTo>
                    <a:cubicBezTo>
                      <a:pt x="4109" y="21094"/>
                      <a:pt x="4381" y="21291"/>
                      <a:pt x="4744" y="21419"/>
                    </a:cubicBezTo>
                    <a:cubicBezTo>
                      <a:pt x="5153" y="21546"/>
                      <a:pt x="5604" y="21505"/>
                      <a:pt x="5976" y="21308"/>
                    </a:cubicBezTo>
                    <a:cubicBezTo>
                      <a:pt x="6303" y="21117"/>
                      <a:pt x="6524" y="20875"/>
                      <a:pt x="6967" y="20392"/>
                    </a:cubicBezTo>
                    <a:lnTo>
                      <a:pt x="20595" y="5510"/>
                    </a:lnTo>
                    <a:cubicBezTo>
                      <a:pt x="21031" y="5034"/>
                      <a:pt x="21253" y="4792"/>
                      <a:pt x="21396" y="4469"/>
                    </a:cubicBezTo>
                    <a:cubicBezTo>
                      <a:pt x="21539" y="4104"/>
                      <a:pt x="21493" y="3702"/>
                      <a:pt x="21271" y="3371"/>
                    </a:cubicBezTo>
                    <a:cubicBezTo>
                      <a:pt x="21058" y="3080"/>
                      <a:pt x="20786" y="2882"/>
                      <a:pt x="20243" y="2488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115" name="Shape 59162">
                <a:extLst>
                  <a:ext uri="{FF2B5EF4-FFF2-40B4-BE49-F238E27FC236}">
                    <a16:creationId xmlns:a16="http://schemas.microsoft.com/office/drawing/2014/main" id="{D7AD07ED-EDC6-4EFA-830C-E7B20DE6F173}"/>
                  </a:ext>
                </a:extLst>
              </p:cNvPr>
              <p:cNvSpPr/>
              <p:nvPr/>
            </p:nvSpPr>
            <p:spPr>
              <a:xfrm rot="271260" flipH="1">
                <a:off x="7756816" y="8895624"/>
                <a:ext cx="1092963" cy="906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1" h="21073" extrusionOk="0">
                    <a:moveTo>
                      <a:pt x="14756" y="478"/>
                    </a:moveTo>
                    <a:lnTo>
                      <a:pt x="20565" y="6372"/>
                    </a:lnTo>
                    <a:cubicBezTo>
                      <a:pt x="21276" y="7094"/>
                      <a:pt x="21364" y="8371"/>
                      <a:pt x="20763" y="9224"/>
                    </a:cubicBezTo>
                    <a:cubicBezTo>
                      <a:pt x="20162" y="10078"/>
                      <a:pt x="19097" y="10184"/>
                      <a:pt x="18386" y="9462"/>
                    </a:cubicBezTo>
                    <a:lnTo>
                      <a:pt x="12577" y="3568"/>
                    </a:lnTo>
                    <a:cubicBezTo>
                      <a:pt x="11866" y="2847"/>
                      <a:pt x="11778" y="1569"/>
                      <a:pt x="12379" y="716"/>
                    </a:cubicBezTo>
                    <a:cubicBezTo>
                      <a:pt x="12980" y="-137"/>
                      <a:pt x="14045" y="-243"/>
                      <a:pt x="14756" y="478"/>
                    </a:cubicBezTo>
                    <a:close/>
                    <a:moveTo>
                      <a:pt x="13061" y="4320"/>
                    </a:moveTo>
                    <a:cubicBezTo>
                      <a:pt x="14068" y="5082"/>
                      <a:pt x="14370" y="6678"/>
                      <a:pt x="13736" y="7887"/>
                    </a:cubicBezTo>
                    <a:cubicBezTo>
                      <a:pt x="13101" y="9097"/>
                      <a:pt x="11771" y="9459"/>
                      <a:pt x="10763" y="8697"/>
                    </a:cubicBezTo>
                    <a:lnTo>
                      <a:pt x="7053" y="5893"/>
                    </a:lnTo>
                    <a:cubicBezTo>
                      <a:pt x="6045" y="5131"/>
                      <a:pt x="5743" y="3535"/>
                      <a:pt x="6378" y="2325"/>
                    </a:cubicBezTo>
                    <a:cubicBezTo>
                      <a:pt x="7013" y="1116"/>
                      <a:pt x="8343" y="754"/>
                      <a:pt x="9351" y="1515"/>
                    </a:cubicBezTo>
                    <a:lnTo>
                      <a:pt x="13061" y="4320"/>
                    </a:lnTo>
                    <a:close/>
                    <a:moveTo>
                      <a:pt x="9766" y="8277"/>
                    </a:moveTo>
                    <a:cubicBezTo>
                      <a:pt x="10774" y="9039"/>
                      <a:pt x="11076" y="10635"/>
                      <a:pt x="10441" y="11845"/>
                    </a:cubicBezTo>
                    <a:cubicBezTo>
                      <a:pt x="9806" y="13054"/>
                      <a:pt x="8476" y="13416"/>
                      <a:pt x="7468" y="12655"/>
                    </a:cubicBezTo>
                    <a:lnTo>
                      <a:pt x="3765" y="9855"/>
                    </a:lnTo>
                    <a:cubicBezTo>
                      <a:pt x="2757" y="9093"/>
                      <a:pt x="2455" y="7497"/>
                      <a:pt x="3090" y="6288"/>
                    </a:cubicBezTo>
                    <a:cubicBezTo>
                      <a:pt x="3725" y="5078"/>
                      <a:pt x="5055" y="4716"/>
                      <a:pt x="6063" y="5478"/>
                    </a:cubicBezTo>
                    <a:lnTo>
                      <a:pt x="9766" y="8277"/>
                    </a:lnTo>
                    <a:close/>
                    <a:moveTo>
                      <a:pt x="7542" y="13044"/>
                    </a:moveTo>
                    <a:cubicBezTo>
                      <a:pt x="8440" y="13723"/>
                      <a:pt x="8705" y="15152"/>
                      <a:pt x="8139" y="16229"/>
                    </a:cubicBezTo>
                    <a:cubicBezTo>
                      <a:pt x="7574" y="17307"/>
                      <a:pt x="6389" y="17629"/>
                      <a:pt x="5491" y="16951"/>
                    </a:cubicBezTo>
                    <a:lnTo>
                      <a:pt x="1856" y="14203"/>
                    </a:lnTo>
                    <a:cubicBezTo>
                      <a:pt x="959" y="13524"/>
                      <a:pt x="690" y="12102"/>
                      <a:pt x="1255" y="11025"/>
                    </a:cubicBezTo>
                    <a:cubicBezTo>
                      <a:pt x="1821" y="9948"/>
                      <a:pt x="3009" y="9618"/>
                      <a:pt x="3907" y="10296"/>
                    </a:cubicBezTo>
                    <a:lnTo>
                      <a:pt x="7542" y="13044"/>
                    </a:lnTo>
                    <a:close/>
                    <a:moveTo>
                      <a:pt x="5565" y="17340"/>
                    </a:moveTo>
                    <a:cubicBezTo>
                      <a:pt x="6353" y="17936"/>
                      <a:pt x="6589" y="19183"/>
                      <a:pt x="6092" y="20129"/>
                    </a:cubicBezTo>
                    <a:cubicBezTo>
                      <a:pt x="5596" y="21074"/>
                      <a:pt x="4557" y="21357"/>
                      <a:pt x="3769" y="20762"/>
                    </a:cubicBezTo>
                    <a:lnTo>
                      <a:pt x="788" y="18508"/>
                    </a:lnTo>
                    <a:cubicBezTo>
                      <a:pt x="0" y="17912"/>
                      <a:pt x="-236" y="16665"/>
                      <a:pt x="260" y="15720"/>
                    </a:cubicBezTo>
                    <a:cubicBezTo>
                      <a:pt x="756" y="14774"/>
                      <a:pt x="1796" y="14491"/>
                      <a:pt x="2584" y="15087"/>
                    </a:cubicBezTo>
                    <a:lnTo>
                      <a:pt x="5565" y="1734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116" name="Shape 59163">
                <a:extLst>
                  <a:ext uri="{FF2B5EF4-FFF2-40B4-BE49-F238E27FC236}">
                    <a16:creationId xmlns:a16="http://schemas.microsoft.com/office/drawing/2014/main" id="{B002E263-0609-4A05-9277-E73B424FCEEE}"/>
                  </a:ext>
                </a:extLst>
              </p:cNvPr>
              <p:cNvSpPr/>
              <p:nvPr/>
            </p:nvSpPr>
            <p:spPr>
              <a:xfrm rot="271260" flipH="1">
                <a:off x="8816445" y="7100448"/>
                <a:ext cx="678941" cy="67894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117" name="Shape 59164">
                <a:extLst>
                  <a:ext uri="{FF2B5EF4-FFF2-40B4-BE49-F238E27FC236}">
                    <a16:creationId xmlns:a16="http://schemas.microsoft.com/office/drawing/2014/main" id="{6D1BDDDA-107C-4317-96EC-E41416D7C9E3}"/>
                  </a:ext>
                </a:extLst>
              </p:cNvPr>
              <p:cNvSpPr/>
              <p:nvPr/>
            </p:nvSpPr>
            <p:spPr>
              <a:xfrm rot="271260" flipH="1">
                <a:off x="7151890" y="6687768"/>
                <a:ext cx="2521054" cy="2371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2" h="21424" extrusionOk="0">
                    <a:moveTo>
                      <a:pt x="10801" y="0"/>
                    </a:moveTo>
                    <a:cubicBezTo>
                      <a:pt x="11248" y="2650"/>
                      <a:pt x="12009" y="5227"/>
                      <a:pt x="13066" y="7673"/>
                    </a:cubicBezTo>
                    <a:cubicBezTo>
                      <a:pt x="13997" y="9827"/>
                      <a:pt x="15181" y="11939"/>
                      <a:pt x="16913" y="13449"/>
                    </a:cubicBezTo>
                    <a:cubicBezTo>
                      <a:pt x="18318" y="14674"/>
                      <a:pt x="20035" y="15457"/>
                      <a:pt x="20951" y="17159"/>
                    </a:cubicBezTo>
                    <a:cubicBezTo>
                      <a:pt x="21553" y="18278"/>
                      <a:pt x="21600" y="19685"/>
                      <a:pt x="20803" y="20616"/>
                    </a:cubicBezTo>
                    <a:cubicBezTo>
                      <a:pt x="20071" y="21472"/>
                      <a:pt x="18882" y="21600"/>
                      <a:pt x="17833" y="21226"/>
                    </a:cubicBezTo>
                    <a:cubicBezTo>
                      <a:pt x="16090" y="20604"/>
                      <a:pt x="15019" y="18973"/>
                      <a:pt x="13608" y="17761"/>
                    </a:cubicBezTo>
                    <a:cubicBezTo>
                      <a:pt x="11866" y="16264"/>
                      <a:pt x="9687" y="15450"/>
                      <a:pt x="7518" y="14910"/>
                    </a:cubicBezTo>
                    <a:cubicBezTo>
                      <a:pt x="5054" y="14296"/>
                      <a:pt x="2529" y="14021"/>
                      <a:pt x="0" y="14089"/>
                    </a:cubicBezTo>
                    <a:lnTo>
                      <a:pt x="4806" y="7820"/>
                    </a:lnTo>
                    <a:lnTo>
                      <a:pt x="5218" y="7283"/>
                    </a:lnTo>
                    <a:lnTo>
                      <a:pt x="5583" y="6807"/>
                    </a:lnTo>
                    <a:lnTo>
                      <a:pt x="5995" y="6269"/>
                    </a:lnTo>
                    <a:lnTo>
                      <a:pt x="10801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118" name="Freeform 40">
                <a:extLst>
                  <a:ext uri="{FF2B5EF4-FFF2-40B4-BE49-F238E27FC236}">
                    <a16:creationId xmlns:a16="http://schemas.microsoft.com/office/drawing/2014/main" id="{20771E3B-74DB-45A1-9D2B-BA28D8471EBF}"/>
                  </a:ext>
                </a:extLst>
              </p:cNvPr>
              <p:cNvSpPr/>
              <p:nvPr/>
            </p:nvSpPr>
            <p:spPr>
              <a:xfrm rot="271260" flipH="1">
                <a:off x="7231750" y="6592429"/>
                <a:ext cx="2533576" cy="2485193"/>
              </a:xfrm>
              <a:custGeom>
                <a:avLst/>
                <a:gdLst>
                  <a:gd name="connsiteX0" fmla="*/ 2124703 w 2533576"/>
                  <a:gd name="connsiteY0" fmla="*/ 1490123 h 2485193"/>
                  <a:gd name="connsiteX1" fmla="*/ 2071020 w 2533576"/>
                  <a:gd name="connsiteY1" fmla="*/ 1507873 h 2485193"/>
                  <a:gd name="connsiteX2" fmla="*/ 1982666 w 2533576"/>
                  <a:gd name="connsiteY2" fmla="*/ 1599495 h 2485193"/>
                  <a:gd name="connsiteX3" fmla="*/ 1663159 w 2533576"/>
                  <a:gd name="connsiteY3" fmla="*/ 1991146 h 2485193"/>
                  <a:gd name="connsiteX4" fmla="*/ 1591738 w 2533576"/>
                  <a:gd name="connsiteY4" fmla="*/ 2095303 h 2485193"/>
                  <a:gd name="connsiteX5" fmla="*/ 1602893 w 2533576"/>
                  <a:gd name="connsiteY5" fmla="*/ 2205193 h 2485193"/>
                  <a:gd name="connsiteX6" fmla="*/ 1694492 w 2533576"/>
                  <a:gd name="connsiteY6" fmla="*/ 2293506 h 2485193"/>
                  <a:gd name="connsiteX7" fmla="*/ 1832979 w 2533576"/>
                  <a:gd name="connsiteY7" fmla="*/ 2406518 h 2485193"/>
                  <a:gd name="connsiteX8" fmla="*/ 1937155 w 2533576"/>
                  <a:gd name="connsiteY8" fmla="*/ 2477913 h 2485193"/>
                  <a:gd name="connsiteX9" fmla="*/ 2047020 w 2533576"/>
                  <a:gd name="connsiteY9" fmla="*/ 2466775 h 2485193"/>
                  <a:gd name="connsiteX10" fmla="*/ 2135374 w 2533576"/>
                  <a:gd name="connsiteY10" fmla="*/ 2375154 h 2485193"/>
                  <a:gd name="connsiteX11" fmla="*/ 2454881 w 2533576"/>
                  <a:gd name="connsiteY11" fmla="*/ 1983503 h 2485193"/>
                  <a:gd name="connsiteX12" fmla="*/ 2526302 w 2533576"/>
                  <a:gd name="connsiteY12" fmla="*/ 1879345 h 2485193"/>
                  <a:gd name="connsiteX13" fmla="*/ 2515146 w 2533576"/>
                  <a:gd name="connsiteY13" fmla="*/ 1769455 h 2485193"/>
                  <a:gd name="connsiteX14" fmla="*/ 2423548 w 2533576"/>
                  <a:gd name="connsiteY14" fmla="*/ 1681143 h 2485193"/>
                  <a:gd name="connsiteX15" fmla="*/ 2424259 w 2533576"/>
                  <a:gd name="connsiteY15" fmla="*/ 1681749 h 2485193"/>
                  <a:gd name="connsiteX16" fmla="*/ 2285061 w 2533576"/>
                  <a:gd name="connsiteY16" fmla="*/ 1568131 h 2485193"/>
                  <a:gd name="connsiteX17" fmla="*/ 2180884 w 2533576"/>
                  <a:gd name="connsiteY17" fmla="*/ 1496735 h 2485193"/>
                  <a:gd name="connsiteX18" fmla="*/ 2124703 w 2533576"/>
                  <a:gd name="connsiteY18" fmla="*/ 1490123 h 2485193"/>
                  <a:gd name="connsiteX19" fmla="*/ 1330534 w 2533576"/>
                  <a:gd name="connsiteY19" fmla="*/ 517 h 2485193"/>
                  <a:gd name="connsiteX20" fmla="*/ 1262376 w 2533576"/>
                  <a:gd name="connsiteY20" fmla="*/ 37190 h 2485193"/>
                  <a:gd name="connsiteX21" fmla="*/ 22783 w 2533576"/>
                  <a:gd name="connsiteY21" fmla="*/ 1556601 h 2485193"/>
                  <a:gd name="connsiteX22" fmla="*/ 37180 w 2533576"/>
                  <a:gd name="connsiteY22" fmla="*/ 1698847 h 2485193"/>
                  <a:gd name="connsiteX23" fmla="*/ 179455 w 2533576"/>
                  <a:gd name="connsiteY23" fmla="*/ 1684452 h 2485193"/>
                  <a:gd name="connsiteX24" fmla="*/ 1419049 w 2533576"/>
                  <a:gd name="connsiteY24" fmla="*/ 165041 h 2485193"/>
                  <a:gd name="connsiteX25" fmla="*/ 1404652 w 2533576"/>
                  <a:gd name="connsiteY25" fmla="*/ 22796 h 2485193"/>
                  <a:gd name="connsiteX26" fmla="*/ 1330534 w 2533576"/>
                  <a:gd name="connsiteY26" fmla="*/ 517 h 2485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533576" h="2485193">
                    <a:moveTo>
                      <a:pt x="2124703" y="1490123"/>
                    </a:moveTo>
                    <a:cubicBezTo>
                      <a:pt x="2105941" y="1492028"/>
                      <a:pt x="2087597" y="1497993"/>
                      <a:pt x="2071020" y="1507873"/>
                    </a:cubicBezTo>
                    <a:cubicBezTo>
                      <a:pt x="2041909" y="1526934"/>
                      <a:pt x="2022132" y="1551120"/>
                      <a:pt x="1982666" y="1599495"/>
                    </a:cubicBezTo>
                    <a:lnTo>
                      <a:pt x="1663159" y="1991146"/>
                    </a:lnTo>
                    <a:cubicBezTo>
                      <a:pt x="1624271" y="2038774"/>
                      <a:pt x="1604538" y="2062961"/>
                      <a:pt x="1591738" y="2095303"/>
                    </a:cubicBezTo>
                    <a:cubicBezTo>
                      <a:pt x="1579027" y="2131793"/>
                      <a:pt x="1583116" y="2172012"/>
                      <a:pt x="1602893" y="2205193"/>
                    </a:cubicBezTo>
                    <a:cubicBezTo>
                      <a:pt x="1621915" y="2234320"/>
                      <a:pt x="1646137" y="2254033"/>
                      <a:pt x="1694492" y="2293506"/>
                    </a:cubicBezTo>
                    <a:lnTo>
                      <a:pt x="1832979" y="2406518"/>
                    </a:lnTo>
                    <a:cubicBezTo>
                      <a:pt x="1880622" y="2445384"/>
                      <a:pt x="1904845" y="2465098"/>
                      <a:pt x="1937155" y="2477913"/>
                    </a:cubicBezTo>
                    <a:cubicBezTo>
                      <a:pt x="1973644" y="2490636"/>
                      <a:pt x="2013865" y="2486535"/>
                      <a:pt x="2047020" y="2466775"/>
                    </a:cubicBezTo>
                    <a:cubicBezTo>
                      <a:pt x="2076131" y="2447714"/>
                      <a:pt x="2095908" y="2423528"/>
                      <a:pt x="2135374" y="2375154"/>
                    </a:cubicBezTo>
                    <a:lnTo>
                      <a:pt x="2454881" y="1983503"/>
                    </a:lnTo>
                    <a:cubicBezTo>
                      <a:pt x="2493769" y="1935875"/>
                      <a:pt x="2513502" y="1911687"/>
                      <a:pt x="2526302" y="1879345"/>
                    </a:cubicBezTo>
                    <a:cubicBezTo>
                      <a:pt x="2539013" y="1842855"/>
                      <a:pt x="2534925" y="1802637"/>
                      <a:pt x="2515146" y="1769455"/>
                    </a:cubicBezTo>
                    <a:cubicBezTo>
                      <a:pt x="2496125" y="1740328"/>
                      <a:pt x="2471903" y="1720615"/>
                      <a:pt x="2423548" y="1681143"/>
                    </a:cubicBezTo>
                    <a:lnTo>
                      <a:pt x="2424259" y="1681749"/>
                    </a:lnTo>
                    <a:lnTo>
                      <a:pt x="2285061" y="1568131"/>
                    </a:lnTo>
                    <a:cubicBezTo>
                      <a:pt x="2237417" y="1529264"/>
                      <a:pt x="2213196" y="1509551"/>
                      <a:pt x="2180884" y="1496735"/>
                    </a:cubicBezTo>
                    <a:cubicBezTo>
                      <a:pt x="2162640" y="1490374"/>
                      <a:pt x="2143463" y="1488219"/>
                      <a:pt x="2124703" y="1490123"/>
                    </a:cubicBezTo>
                    <a:close/>
                    <a:moveTo>
                      <a:pt x="1330534" y="517"/>
                    </a:moveTo>
                    <a:cubicBezTo>
                      <a:pt x="1304788" y="3125"/>
                      <a:pt x="1280033" y="15558"/>
                      <a:pt x="1262376" y="37190"/>
                    </a:cubicBezTo>
                    <a:lnTo>
                      <a:pt x="22783" y="1556601"/>
                    </a:lnTo>
                    <a:cubicBezTo>
                      <a:pt x="-12532" y="1599865"/>
                      <a:pt x="-6079" y="1663589"/>
                      <a:pt x="37180" y="1698847"/>
                    </a:cubicBezTo>
                    <a:cubicBezTo>
                      <a:pt x="80440" y="1734186"/>
                      <a:pt x="144141" y="1727716"/>
                      <a:pt x="179455" y="1684452"/>
                    </a:cubicBezTo>
                    <a:lnTo>
                      <a:pt x="1419049" y="165041"/>
                    </a:lnTo>
                    <a:cubicBezTo>
                      <a:pt x="1454363" y="121777"/>
                      <a:pt x="1447911" y="58054"/>
                      <a:pt x="1404652" y="22796"/>
                    </a:cubicBezTo>
                    <a:cubicBezTo>
                      <a:pt x="1383021" y="5126"/>
                      <a:pt x="1356281" y="-2091"/>
                      <a:pt x="1330534" y="517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</p:grpSp>
      </p:grpSp>
      <p:sp>
        <p:nvSpPr>
          <p:cNvPr id="125" name="Szövegdoboz 124">
            <a:extLst>
              <a:ext uri="{FF2B5EF4-FFF2-40B4-BE49-F238E27FC236}">
                <a16:creationId xmlns:a16="http://schemas.microsoft.com/office/drawing/2014/main" id="{2EEF9079-302C-34DB-0E63-BEF5582EDF59}"/>
              </a:ext>
            </a:extLst>
          </p:cNvPr>
          <p:cNvSpPr txBox="1"/>
          <p:nvPr/>
        </p:nvSpPr>
        <p:spPr>
          <a:xfrm>
            <a:off x="729995" y="-145942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JOGI ELŐÍRÁSOK KIVÁLASZTÁSA</a:t>
            </a:r>
          </a:p>
        </p:txBody>
      </p:sp>
      <p:sp>
        <p:nvSpPr>
          <p:cNvPr id="126" name="Szövegdoboz 125">
            <a:extLst>
              <a:ext uri="{FF2B5EF4-FFF2-40B4-BE49-F238E27FC236}">
                <a16:creationId xmlns:a16="http://schemas.microsoft.com/office/drawing/2014/main" id="{F1FEA8FD-E643-6CB3-1806-EFAC161A0493}"/>
              </a:ext>
            </a:extLst>
          </p:cNvPr>
          <p:cNvSpPr txBox="1"/>
          <p:nvPr/>
        </p:nvSpPr>
        <p:spPr>
          <a:xfrm>
            <a:off x="818598" y="1022129"/>
            <a:ext cx="110940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rgbClr val="00B0F0"/>
                </a:solidFill>
              </a:rPr>
              <a:t>M</a:t>
            </a:r>
            <a:r>
              <a:rPr lang="en-US" sz="2800" b="1" dirty="0">
                <a:solidFill>
                  <a:srgbClr val="00B0F0"/>
                </a:solidFill>
              </a:rPr>
              <a:t>D </a:t>
            </a:r>
            <a:r>
              <a:rPr lang="en-US" sz="2800" dirty="0">
                <a:solidFill>
                  <a:srgbClr val="00B0F0"/>
                </a:solidFill>
              </a:rPr>
              <a:t>Machine Directive</a:t>
            </a:r>
          </a:p>
        </p:txBody>
      </p:sp>
    </p:spTree>
    <p:extLst>
      <p:ext uri="{BB962C8B-B14F-4D97-AF65-F5344CB8AC3E}">
        <p14:creationId xmlns:p14="http://schemas.microsoft.com/office/powerpoint/2010/main" val="16358289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89734D90-5AA0-459B-B7B8-AE7D4C8C0239}"/>
              </a:ext>
            </a:extLst>
          </p:cNvPr>
          <p:cNvGrpSpPr/>
          <p:nvPr/>
        </p:nvGrpSpPr>
        <p:grpSpPr>
          <a:xfrm>
            <a:off x="75742" y="44133"/>
            <a:ext cx="650101" cy="650101"/>
            <a:chOff x="148308" y="88266"/>
            <a:chExt cx="1300202" cy="1300202"/>
          </a:xfrm>
        </p:grpSpPr>
        <p:grpSp>
          <p:nvGrpSpPr>
            <p:cNvPr id="3" name="Group 17">
              <a:extLst>
                <a:ext uri="{FF2B5EF4-FFF2-40B4-BE49-F238E27FC236}">
                  <a16:creationId xmlns:a16="http://schemas.microsoft.com/office/drawing/2014/main" id="{8116A1DE-7493-48D1-91E0-F27DC8EF1C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8308" y="88266"/>
              <a:ext cx="1300202" cy="1300202"/>
              <a:chOff x="6203917" y="6068451"/>
              <a:chExt cx="2527366" cy="2527366"/>
            </a:xfrm>
          </p:grpSpPr>
          <p:sp>
            <p:nvSpPr>
              <p:cNvPr id="5" name="Teardrop 18">
                <a:extLst>
                  <a:ext uri="{FF2B5EF4-FFF2-40B4-BE49-F238E27FC236}">
                    <a16:creationId xmlns:a16="http://schemas.microsoft.com/office/drawing/2014/main" id="{CD9628E5-0CFC-4F37-A815-4D3A0B7A6E6E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6" name="Oval 19">
                <a:extLst>
                  <a:ext uri="{FF2B5EF4-FFF2-40B4-BE49-F238E27FC236}">
                    <a16:creationId xmlns:a16="http://schemas.microsoft.com/office/drawing/2014/main" id="{19195E5C-6963-462E-82D5-29DED614DE63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4" name="TextBox 20">
              <a:extLst>
                <a:ext uri="{FF2B5EF4-FFF2-40B4-BE49-F238E27FC236}">
                  <a16:creationId xmlns:a16="http://schemas.microsoft.com/office/drawing/2014/main" id="{2AECFB9D-EC93-4F01-8791-E783A041F1AD}"/>
                </a:ext>
              </a:extLst>
            </p:cNvPr>
            <p:cNvSpPr txBox="1"/>
            <p:nvPr/>
          </p:nvSpPr>
          <p:spPr>
            <a:xfrm>
              <a:off x="466200" y="397458"/>
              <a:ext cx="718788" cy="67710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id="{90E64FBC-B60B-4893-87B4-9A8F9BCC6636}"/>
              </a:ext>
            </a:extLst>
          </p:cNvPr>
          <p:cNvSpPr txBox="1">
            <a:spLocks noChangeArrowheads="1"/>
          </p:cNvSpPr>
          <p:nvPr/>
        </p:nvSpPr>
        <p:spPr>
          <a:xfrm>
            <a:off x="833946" y="1808950"/>
            <a:ext cx="9543012" cy="2262982"/>
          </a:xfrm>
          <a:prstGeom prst="rect">
            <a:avLst/>
          </a:prstGeom>
        </p:spPr>
        <p:txBody>
          <a:bodyPr/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5599" b="0" i="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799" b="0" i="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999" b="0" i="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99" b="0" i="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99" b="0" i="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gépek</a:t>
            </a:r>
            <a:r>
              <a:rPr lang="hu-HU" sz="2800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cserélhető berendezések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biztonsági berendezések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teherfelvevő eszközök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láncok, kötelek és hevederek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leszerelhető mechanikus </a:t>
            </a:r>
            <a:br>
              <a:rPr lang="hu-HU" sz="2800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hu-HU" sz="2800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erőátviteli szerkezetek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részben kész gépek </a:t>
            </a:r>
          </a:p>
        </p:txBody>
      </p:sp>
      <p:grpSp>
        <p:nvGrpSpPr>
          <p:cNvPr id="35" name="Csoportba foglalás 34">
            <a:extLst>
              <a:ext uri="{FF2B5EF4-FFF2-40B4-BE49-F238E27FC236}">
                <a16:creationId xmlns:a16="http://schemas.microsoft.com/office/drawing/2014/main" id="{B8E8B04A-3234-4718-89F8-1FEF67EE519E}"/>
              </a:ext>
            </a:extLst>
          </p:cNvPr>
          <p:cNvGrpSpPr/>
          <p:nvPr/>
        </p:nvGrpSpPr>
        <p:grpSpPr>
          <a:xfrm>
            <a:off x="8246868" y="4012700"/>
            <a:ext cx="1828263" cy="2845300"/>
            <a:chOff x="3642571" y="5483196"/>
            <a:chExt cx="5364766" cy="8250706"/>
          </a:xfrm>
        </p:grpSpPr>
        <p:grpSp>
          <p:nvGrpSpPr>
            <p:cNvPr id="36" name="Group 59486">
              <a:extLst>
                <a:ext uri="{FF2B5EF4-FFF2-40B4-BE49-F238E27FC236}">
                  <a16:creationId xmlns:a16="http://schemas.microsoft.com/office/drawing/2014/main" id="{0316C1E5-CE1C-440A-8F80-E26D30B1B3F8}"/>
                </a:ext>
              </a:extLst>
            </p:cNvPr>
            <p:cNvGrpSpPr/>
            <p:nvPr/>
          </p:nvGrpSpPr>
          <p:grpSpPr>
            <a:xfrm>
              <a:off x="4570157" y="12547265"/>
              <a:ext cx="3574760" cy="927027"/>
              <a:chOff x="0" y="0"/>
              <a:chExt cx="2542050" cy="659217"/>
            </a:xfrm>
            <a:solidFill>
              <a:schemeClr val="bg1">
                <a:lumMod val="85000"/>
              </a:schemeClr>
            </a:solidFill>
          </p:grpSpPr>
          <p:sp>
            <p:nvSpPr>
              <p:cNvPr id="46" name="Shape 59484">
                <a:extLst>
                  <a:ext uri="{FF2B5EF4-FFF2-40B4-BE49-F238E27FC236}">
                    <a16:creationId xmlns:a16="http://schemas.microsoft.com/office/drawing/2014/main" id="{00FA2629-63AE-4970-83C8-889F27E8A53B}"/>
                  </a:ext>
                </a:extLst>
              </p:cNvPr>
              <p:cNvSpPr/>
              <p:nvPr/>
            </p:nvSpPr>
            <p:spPr>
              <a:xfrm>
                <a:off x="2339024" y="302"/>
                <a:ext cx="203027" cy="6559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2" y="0"/>
                    </a:moveTo>
                    <a:lnTo>
                      <a:pt x="0" y="4122"/>
                    </a:lnTo>
                    <a:lnTo>
                      <a:pt x="4354" y="21600"/>
                    </a:lnTo>
                    <a:lnTo>
                      <a:pt x="21600" y="13430"/>
                    </a:lnTo>
                    <a:lnTo>
                      <a:pt x="5682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47" name="Shape 59485">
                <a:extLst>
                  <a:ext uri="{FF2B5EF4-FFF2-40B4-BE49-F238E27FC236}">
                    <a16:creationId xmlns:a16="http://schemas.microsoft.com/office/drawing/2014/main" id="{5B0279DF-69DE-4474-A3DB-E6617811024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77878" cy="659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06" y="0"/>
                    </a:moveTo>
                    <a:lnTo>
                      <a:pt x="0" y="4621"/>
                    </a:lnTo>
                    <a:lnTo>
                      <a:pt x="4969" y="21600"/>
                    </a:lnTo>
                    <a:lnTo>
                      <a:pt x="21600" y="13882"/>
                    </a:lnTo>
                    <a:lnTo>
                      <a:pt x="12206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37" name="Shape 59487">
              <a:extLst>
                <a:ext uri="{FF2B5EF4-FFF2-40B4-BE49-F238E27FC236}">
                  <a16:creationId xmlns:a16="http://schemas.microsoft.com/office/drawing/2014/main" id="{9BDB75F6-3FB5-447B-884C-CE042FED8A96}"/>
                </a:ext>
              </a:extLst>
            </p:cNvPr>
            <p:cNvSpPr/>
            <p:nvPr/>
          </p:nvSpPr>
          <p:spPr>
            <a:xfrm>
              <a:off x="4758843" y="12299260"/>
              <a:ext cx="3246235" cy="1434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extrusionOk="0">
                  <a:moveTo>
                    <a:pt x="593" y="0"/>
                  </a:moveTo>
                  <a:cubicBezTo>
                    <a:pt x="303" y="4387"/>
                    <a:pt x="118" y="8797"/>
                    <a:pt x="40" y="13221"/>
                  </a:cubicBezTo>
                  <a:cubicBezTo>
                    <a:pt x="-9" y="16013"/>
                    <a:pt x="-4" y="18806"/>
                    <a:pt x="10" y="21600"/>
                  </a:cubicBezTo>
                  <a:lnTo>
                    <a:pt x="21591" y="21600"/>
                  </a:lnTo>
                  <a:cubicBezTo>
                    <a:pt x="21558" y="20996"/>
                    <a:pt x="21526" y="20393"/>
                    <a:pt x="21494" y="19789"/>
                  </a:cubicBezTo>
                  <a:cubicBezTo>
                    <a:pt x="21462" y="19185"/>
                    <a:pt x="21430" y="18581"/>
                    <a:pt x="21398" y="17977"/>
                  </a:cubicBezTo>
                  <a:lnTo>
                    <a:pt x="20174" y="60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38" name="Shape 59488">
              <a:extLst>
                <a:ext uri="{FF2B5EF4-FFF2-40B4-BE49-F238E27FC236}">
                  <a16:creationId xmlns:a16="http://schemas.microsoft.com/office/drawing/2014/main" id="{25BEFC66-8594-4411-A864-E962EE5E9CBB}"/>
                </a:ext>
              </a:extLst>
            </p:cNvPr>
            <p:cNvSpPr/>
            <p:nvPr/>
          </p:nvSpPr>
          <p:spPr>
            <a:xfrm>
              <a:off x="5635768" y="7815610"/>
              <a:ext cx="1298582" cy="4537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9" y="3"/>
                  </a:moveTo>
                  <a:cubicBezTo>
                    <a:pt x="1684" y="497"/>
                    <a:pt x="1506" y="997"/>
                    <a:pt x="1477" y="1499"/>
                  </a:cubicBezTo>
                  <a:cubicBezTo>
                    <a:pt x="1449" y="1999"/>
                    <a:pt x="1568" y="2498"/>
                    <a:pt x="1717" y="2997"/>
                  </a:cubicBezTo>
                  <a:cubicBezTo>
                    <a:pt x="2034" y="4055"/>
                    <a:pt x="2478" y="5096"/>
                    <a:pt x="2927" y="6140"/>
                  </a:cubicBezTo>
                  <a:cubicBezTo>
                    <a:pt x="4091" y="8851"/>
                    <a:pt x="5274" y="11589"/>
                    <a:pt x="6213" y="14329"/>
                  </a:cubicBezTo>
                  <a:cubicBezTo>
                    <a:pt x="6537" y="15274"/>
                    <a:pt x="6843" y="16218"/>
                    <a:pt x="6535" y="17170"/>
                  </a:cubicBezTo>
                  <a:cubicBezTo>
                    <a:pt x="6432" y="17490"/>
                    <a:pt x="6262" y="17805"/>
                    <a:pt x="6039" y="18112"/>
                  </a:cubicBezTo>
                  <a:cubicBezTo>
                    <a:pt x="4982" y="19566"/>
                    <a:pt x="2834" y="20798"/>
                    <a:pt x="0" y="21600"/>
                  </a:cubicBezTo>
                  <a:lnTo>
                    <a:pt x="21600" y="21600"/>
                  </a:lnTo>
                  <a:cubicBezTo>
                    <a:pt x="18767" y="20797"/>
                    <a:pt x="16627" y="19566"/>
                    <a:pt x="15570" y="18112"/>
                  </a:cubicBezTo>
                  <a:cubicBezTo>
                    <a:pt x="15347" y="17805"/>
                    <a:pt x="15177" y="17490"/>
                    <a:pt x="15074" y="17170"/>
                  </a:cubicBezTo>
                  <a:cubicBezTo>
                    <a:pt x="14768" y="16218"/>
                    <a:pt x="15079" y="15274"/>
                    <a:pt x="15396" y="14329"/>
                  </a:cubicBezTo>
                  <a:cubicBezTo>
                    <a:pt x="16313" y="11592"/>
                    <a:pt x="17362" y="8853"/>
                    <a:pt x="18616" y="6149"/>
                  </a:cubicBezTo>
                  <a:cubicBezTo>
                    <a:pt x="19100" y="5105"/>
                    <a:pt x="19615" y="4064"/>
                    <a:pt x="19913" y="3003"/>
                  </a:cubicBezTo>
                  <a:cubicBezTo>
                    <a:pt x="20052" y="2504"/>
                    <a:pt x="20142" y="2004"/>
                    <a:pt x="20092" y="1504"/>
                  </a:cubicBezTo>
                  <a:cubicBezTo>
                    <a:pt x="20042" y="999"/>
                    <a:pt x="19849" y="496"/>
                    <a:pt x="19516" y="0"/>
                  </a:cubicBezTo>
                  <a:lnTo>
                    <a:pt x="10800" y="116"/>
                  </a:lnTo>
                  <a:lnTo>
                    <a:pt x="2009" y="3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F95CC59E-EE18-415A-B736-8474E6079C0C}"/>
                </a:ext>
              </a:extLst>
            </p:cNvPr>
            <p:cNvSpPr/>
            <p:nvPr/>
          </p:nvSpPr>
          <p:spPr>
            <a:xfrm>
              <a:off x="3642571" y="7822305"/>
              <a:ext cx="5364766" cy="5591632"/>
            </a:xfrm>
            <a:custGeom>
              <a:avLst/>
              <a:gdLst>
                <a:gd name="connsiteX0" fmla="*/ 2095603 w 5364766"/>
                <a:gd name="connsiteY0" fmla="*/ 14238 h 5591632"/>
                <a:gd name="connsiteX1" fmla="*/ 2100691 w 5364766"/>
                <a:gd name="connsiteY1" fmla="*/ 622846 h 5591632"/>
                <a:gd name="connsiteX2" fmla="*/ 2185685 w 5364766"/>
                <a:gd name="connsiteY2" fmla="*/ 1284263 h 5591632"/>
                <a:gd name="connsiteX3" fmla="*/ 2366469 w 5364766"/>
                <a:gd name="connsiteY3" fmla="*/ 3003431 h 5591632"/>
                <a:gd name="connsiteX4" fmla="*/ 2385825 w 5364766"/>
                <a:gd name="connsiteY4" fmla="*/ 3600131 h 5591632"/>
                <a:gd name="connsiteX5" fmla="*/ 2355922 w 5364766"/>
                <a:gd name="connsiteY5" fmla="*/ 3797909 h 5591632"/>
                <a:gd name="connsiteX6" fmla="*/ 2004529 w 5364766"/>
                <a:gd name="connsiteY6" fmla="*/ 4518608 h 5591632"/>
                <a:gd name="connsiteX7" fmla="*/ 1204340 w 5364766"/>
                <a:gd name="connsiteY7" fmla="*/ 4516279 h 5591632"/>
                <a:gd name="connsiteX8" fmla="*/ 1286604 w 5364766"/>
                <a:gd name="connsiteY8" fmla="*/ 4035035 h 5591632"/>
                <a:gd name="connsiteX9" fmla="*/ 1406589 w 5364766"/>
                <a:gd name="connsiteY9" fmla="*/ 3495547 h 5591632"/>
                <a:gd name="connsiteX10" fmla="*/ 1408823 w 5364766"/>
                <a:gd name="connsiteY10" fmla="*/ 3077469 h 5591632"/>
                <a:gd name="connsiteX11" fmla="*/ 1181137 w 5364766"/>
                <a:gd name="connsiteY11" fmla="*/ 2454623 h 5591632"/>
                <a:gd name="connsiteX12" fmla="*/ 815350 w 5364766"/>
                <a:gd name="connsiteY12" fmla="*/ 3270846 h 5591632"/>
                <a:gd name="connsiteX13" fmla="*/ 1098127 w 5364766"/>
                <a:gd name="connsiteY13" fmla="*/ 4675743 h 5591632"/>
                <a:gd name="connsiteX14" fmla="*/ 1005440 w 5364766"/>
                <a:gd name="connsiteY14" fmla="*/ 5195299 h 5591632"/>
                <a:gd name="connsiteX15" fmla="*/ 943524 w 5364766"/>
                <a:gd name="connsiteY15" fmla="*/ 5591632 h 5591632"/>
                <a:gd name="connsiteX16" fmla="*/ 374867 w 5364766"/>
                <a:gd name="connsiteY16" fmla="*/ 4517831 h 5591632"/>
                <a:gd name="connsiteX17" fmla="*/ 101396 w 5364766"/>
                <a:gd name="connsiteY17" fmla="*/ 3737074 h 5591632"/>
                <a:gd name="connsiteX18" fmla="*/ 21241 w 5364766"/>
                <a:gd name="connsiteY18" fmla="*/ 3491146 h 5591632"/>
                <a:gd name="connsiteX19" fmla="*/ 110206 w 5364766"/>
                <a:gd name="connsiteY19" fmla="*/ 2685019 h 5591632"/>
                <a:gd name="connsiteX20" fmla="*/ 380947 w 5364766"/>
                <a:gd name="connsiteY20" fmla="*/ 1675419 h 5591632"/>
                <a:gd name="connsiteX21" fmla="*/ 503662 w 5364766"/>
                <a:gd name="connsiteY21" fmla="*/ 1248798 h 5591632"/>
                <a:gd name="connsiteX22" fmla="*/ 665586 w 5364766"/>
                <a:gd name="connsiteY22" fmla="*/ 864373 h 5591632"/>
                <a:gd name="connsiteX23" fmla="*/ 1455229 w 5364766"/>
                <a:gd name="connsiteY23" fmla="*/ 192342 h 5591632"/>
                <a:gd name="connsiteX24" fmla="*/ 1688374 w 5364766"/>
                <a:gd name="connsiteY24" fmla="*/ 100443 h 5591632"/>
                <a:gd name="connsiteX25" fmla="*/ 1888390 w 5364766"/>
                <a:gd name="connsiteY25" fmla="*/ 42973 h 5591632"/>
                <a:gd name="connsiteX26" fmla="*/ 2095603 w 5364766"/>
                <a:gd name="connsiteY26" fmla="*/ 14238 h 5591632"/>
                <a:gd name="connsiteX27" fmla="*/ 3189001 w 5364766"/>
                <a:gd name="connsiteY27" fmla="*/ 6631 h 5591632"/>
                <a:gd name="connsiteX28" fmla="*/ 3474599 w 5364766"/>
                <a:gd name="connsiteY28" fmla="*/ 75684 h 5591632"/>
                <a:gd name="connsiteX29" fmla="*/ 3910641 w 5364766"/>
                <a:gd name="connsiteY29" fmla="*/ 245290 h 5591632"/>
                <a:gd name="connsiteX30" fmla="*/ 4700324 w 5364766"/>
                <a:gd name="connsiteY30" fmla="*/ 864240 h 5591632"/>
                <a:gd name="connsiteX31" fmla="*/ 4861622 w 5364766"/>
                <a:gd name="connsiteY31" fmla="*/ 1248816 h 5591632"/>
                <a:gd name="connsiteX32" fmla="*/ 4984288 w 5364766"/>
                <a:gd name="connsiteY32" fmla="*/ 1675479 h 5591632"/>
                <a:gd name="connsiteX33" fmla="*/ 5255063 w 5364766"/>
                <a:gd name="connsiteY33" fmla="*/ 2685054 h 5591632"/>
                <a:gd name="connsiteX34" fmla="*/ 5344116 w 5364766"/>
                <a:gd name="connsiteY34" fmla="*/ 3491252 h 5591632"/>
                <a:gd name="connsiteX35" fmla="*/ 5263933 w 5364766"/>
                <a:gd name="connsiteY35" fmla="*/ 3737219 h 5591632"/>
                <a:gd name="connsiteX36" fmla="*/ 4937369 w 5364766"/>
                <a:gd name="connsiteY36" fmla="*/ 4588781 h 5591632"/>
                <a:gd name="connsiteX37" fmla="*/ 4545562 w 5364766"/>
                <a:gd name="connsiteY37" fmla="*/ 5450170 h 5591632"/>
                <a:gd name="connsiteX38" fmla="*/ 4395235 w 5364766"/>
                <a:gd name="connsiteY38" fmla="*/ 5124817 h 5591632"/>
                <a:gd name="connsiteX39" fmla="*/ 4274203 w 5364766"/>
                <a:gd name="connsiteY39" fmla="*/ 4673709 h 5591632"/>
                <a:gd name="connsiteX40" fmla="*/ 4549997 w 5364766"/>
                <a:gd name="connsiteY40" fmla="*/ 3270738 h 5591632"/>
                <a:gd name="connsiteX41" fmla="*/ 4184217 w 5364766"/>
                <a:gd name="connsiteY41" fmla="*/ 2454711 h 5591632"/>
                <a:gd name="connsiteX42" fmla="*/ 4009614 w 5364766"/>
                <a:gd name="connsiteY42" fmla="*/ 3077442 h 5591632"/>
                <a:gd name="connsiteX43" fmla="*/ 3963162 w 5364766"/>
                <a:gd name="connsiteY43" fmla="*/ 3546947 h 5591632"/>
                <a:gd name="connsiteX44" fmla="*/ 4060968 w 5364766"/>
                <a:gd name="connsiteY44" fmla="*/ 4035102 h 5591632"/>
                <a:gd name="connsiteX45" fmla="*/ 4153755 w 5364766"/>
                <a:gd name="connsiteY45" fmla="*/ 4517964 h 5591632"/>
                <a:gd name="connsiteX46" fmla="*/ 3280154 w 5364766"/>
                <a:gd name="connsiteY46" fmla="*/ 4518468 h 5591632"/>
                <a:gd name="connsiteX47" fmla="*/ 2929197 w 5364766"/>
                <a:gd name="connsiteY47" fmla="*/ 3797955 h 5591632"/>
                <a:gd name="connsiteX48" fmla="*/ 2899435 w 5364766"/>
                <a:gd name="connsiteY48" fmla="*/ 3600123 h 5591632"/>
                <a:gd name="connsiteX49" fmla="*/ 2918693 w 5364766"/>
                <a:gd name="connsiteY49" fmla="*/ 3003349 h 5591632"/>
                <a:gd name="connsiteX50" fmla="*/ 3099482 w 5364766"/>
                <a:gd name="connsiteY50" fmla="*/ 1284099 h 5591632"/>
                <a:gd name="connsiteX51" fmla="*/ 3184566 w 5364766"/>
                <a:gd name="connsiteY51" fmla="*/ 622809 h 5591632"/>
                <a:gd name="connsiteX52" fmla="*/ 3189001 w 5364766"/>
                <a:gd name="connsiteY52" fmla="*/ 6631 h 5591632"/>
                <a:gd name="connsiteX53" fmla="*/ 2642174 w 5364766"/>
                <a:gd name="connsiteY53" fmla="*/ 0 h 5591632"/>
                <a:gd name="connsiteX54" fmla="*/ 2642174 w 5364766"/>
                <a:gd name="connsiteY54" fmla="*/ 17604 h 5591632"/>
                <a:gd name="connsiteX55" fmla="*/ 2369695 w 5364766"/>
                <a:gd name="connsiteY55" fmla="*/ 5437 h 5591632"/>
                <a:gd name="connsiteX56" fmla="*/ 2462631 w 5364766"/>
                <a:gd name="connsiteY56" fmla="*/ 3883 h 5591632"/>
                <a:gd name="connsiteX57" fmla="*/ 2642174 w 5364766"/>
                <a:gd name="connsiteY57" fmla="*/ 0 h 5591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64766" h="5591632">
                  <a:moveTo>
                    <a:pt x="2095603" y="14238"/>
                  </a:moveTo>
                  <a:cubicBezTo>
                    <a:pt x="2082823" y="216935"/>
                    <a:pt x="2084188" y="420926"/>
                    <a:pt x="2100691" y="622846"/>
                  </a:cubicBezTo>
                  <a:cubicBezTo>
                    <a:pt x="2118806" y="846252"/>
                    <a:pt x="2154665" y="1064481"/>
                    <a:pt x="2185685" y="1284263"/>
                  </a:cubicBezTo>
                  <a:cubicBezTo>
                    <a:pt x="2265841" y="1851193"/>
                    <a:pt x="2313735" y="2428218"/>
                    <a:pt x="2366469" y="3003431"/>
                  </a:cubicBezTo>
                  <a:cubicBezTo>
                    <a:pt x="2384585" y="3201986"/>
                    <a:pt x="2404065" y="3400023"/>
                    <a:pt x="2385825" y="3600131"/>
                  </a:cubicBezTo>
                  <a:cubicBezTo>
                    <a:pt x="2379621" y="3667437"/>
                    <a:pt x="2369323" y="3733450"/>
                    <a:pt x="2355922" y="3797909"/>
                  </a:cubicBezTo>
                  <a:cubicBezTo>
                    <a:pt x="2293759" y="4096388"/>
                    <a:pt x="2168935" y="4349823"/>
                    <a:pt x="2004529" y="4518608"/>
                  </a:cubicBezTo>
                  <a:lnTo>
                    <a:pt x="1204340" y="4516279"/>
                  </a:lnTo>
                  <a:cubicBezTo>
                    <a:pt x="1228163" y="4355260"/>
                    <a:pt x="1255460" y="4194759"/>
                    <a:pt x="1286604" y="4035035"/>
                  </a:cubicBezTo>
                  <a:cubicBezTo>
                    <a:pt x="1321967" y="3854084"/>
                    <a:pt x="1361921" y="3674427"/>
                    <a:pt x="1406589" y="3495547"/>
                  </a:cubicBezTo>
                  <a:cubicBezTo>
                    <a:pt x="1426566" y="3357309"/>
                    <a:pt x="1427311" y="3216224"/>
                    <a:pt x="1408823" y="3077469"/>
                  </a:cubicBezTo>
                  <a:cubicBezTo>
                    <a:pt x="1379292" y="2855615"/>
                    <a:pt x="1301618" y="2643081"/>
                    <a:pt x="1181137" y="2454623"/>
                  </a:cubicBezTo>
                  <a:lnTo>
                    <a:pt x="815350" y="3270846"/>
                  </a:lnTo>
                  <a:lnTo>
                    <a:pt x="1098127" y="4675743"/>
                  </a:lnTo>
                  <a:cubicBezTo>
                    <a:pt x="1065122" y="4848670"/>
                    <a:pt x="1034226" y="5021855"/>
                    <a:pt x="1005440" y="5195299"/>
                  </a:cubicBezTo>
                  <a:cubicBezTo>
                    <a:pt x="983478" y="5327324"/>
                    <a:pt x="962881" y="5459349"/>
                    <a:pt x="943524" y="5591632"/>
                  </a:cubicBezTo>
                  <a:cubicBezTo>
                    <a:pt x="712240" y="5257429"/>
                    <a:pt x="521405" y="4897079"/>
                    <a:pt x="374867" y="4517831"/>
                  </a:cubicBezTo>
                  <a:cubicBezTo>
                    <a:pt x="275480" y="4260772"/>
                    <a:pt x="196937" y="3995946"/>
                    <a:pt x="101396" y="3737074"/>
                  </a:cubicBezTo>
                  <a:cubicBezTo>
                    <a:pt x="71493" y="3656306"/>
                    <a:pt x="39728" y="3575538"/>
                    <a:pt x="21241" y="3491146"/>
                  </a:cubicBezTo>
                  <a:cubicBezTo>
                    <a:pt x="-37945" y="3222437"/>
                    <a:pt x="37867" y="2949845"/>
                    <a:pt x="110206" y="2685019"/>
                  </a:cubicBezTo>
                  <a:cubicBezTo>
                    <a:pt x="201528" y="2350557"/>
                    <a:pt x="291610" y="2009622"/>
                    <a:pt x="380947" y="1675419"/>
                  </a:cubicBezTo>
                  <a:cubicBezTo>
                    <a:pt x="419412" y="1531745"/>
                    <a:pt x="458497" y="1387812"/>
                    <a:pt x="503662" y="1248798"/>
                  </a:cubicBezTo>
                  <a:cubicBezTo>
                    <a:pt x="546594" y="1116255"/>
                    <a:pt x="595853" y="985266"/>
                    <a:pt x="665586" y="864373"/>
                  </a:cubicBezTo>
                  <a:cubicBezTo>
                    <a:pt x="842399" y="557351"/>
                    <a:pt x="1132373" y="338087"/>
                    <a:pt x="1455229" y="192342"/>
                  </a:cubicBezTo>
                  <a:cubicBezTo>
                    <a:pt x="1531413" y="157912"/>
                    <a:pt x="1609335" y="127624"/>
                    <a:pt x="1688374" y="100443"/>
                  </a:cubicBezTo>
                  <a:cubicBezTo>
                    <a:pt x="1754136" y="78180"/>
                    <a:pt x="1820519" y="57729"/>
                    <a:pt x="1888390" y="42973"/>
                  </a:cubicBezTo>
                  <a:cubicBezTo>
                    <a:pt x="1957007" y="28217"/>
                    <a:pt x="2026119" y="19933"/>
                    <a:pt x="2095603" y="14238"/>
                  </a:cubicBezTo>
                  <a:close/>
                  <a:moveTo>
                    <a:pt x="3189001" y="6631"/>
                  </a:moveTo>
                  <a:cubicBezTo>
                    <a:pt x="3286574" y="9907"/>
                    <a:pt x="3381812" y="41913"/>
                    <a:pt x="3474599" y="75684"/>
                  </a:cubicBezTo>
                  <a:cubicBezTo>
                    <a:pt x="3621191" y="128859"/>
                    <a:pt x="3767900" y="182538"/>
                    <a:pt x="3910641" y="245290"/>
                  </a:cubicBezTo>
                  <a:cubicBezTo>
                    <a:pt x="4224250" y="383395"/>
                    <a:pt x="4523503" y="570642"/>
                    <a:pt x="4700324" y="864240"/>
                  </a:cubicBezTo>
                  <a:cubicBezTo>
                    <a:pt x="4772220" y="983948"/>
                    <a:pt x="4819489" y="1116004"/>
                    <a:pt x="4861622" y="1248816"/>
                  </a:cubicBezTo>
                  <a:cubicBezTo>
                    <a:pt x="4905857" y="1388181"/>
                    <a:pt x="4945539" y="1531830"/>
                    <a:pt x="4984288" y="1675479"/>
                  </a:cubicBezTo>
                  <a:cubicBezTo>
                    <a:pt x="5074391" y="2009148"/>
                    <a:pt x="5164494" y="2350629"/>
                    <a:pt x="5255063" y="2685054"/>
                  </a:cubicBezTo>
                  <a:cubicBezTo>
                    <a:pt x="5326842" y="2949922"/>
                    <a:pt x="5402122" y="3222351"/>
                    <a:pt x="5344116" y="3491252"/>
                  </a:cubicBezTo>
                  <a:cubicBezTo>
                    <a:pt x="5325792" y="3575677"/>
                    <a:pt x="5294629" y="3656574"/>
                    <a:pt x="5263933" y="3737219"/>
                  </a:cubicBezTo>
                  <a:cubicBezTo>
                    <a:pt x="5155740" y="4021241"/>
                    <a:pt x="5051982" y="4307027"/>
                    <a:pt x="4937369" y="4588781"/>
                  </a:cubicBezTo>
                  <a:cubicBezTo>
                    <a:pt x="4818321" y="4880867"/>
                    <a:pt x="4687602" y="5168417"/>
                    <a:pt x="4545562" y="5450170"/>
                  </a:cubicBezTo>
                  <a:cubicBezTo>
                    <a:pt x="4487555" y="5345583"/>
                    <a:pt x="4437252" y="5236713"/>
                    <a:pt x="4395235" y="5124817"/>
                  </a:cubicBezTo>
                  <a:cubicBezTo>
                    <a:pt x="4340496" y="4978649"/>
                    <a:pt x="4299997" y="4827691"/>
                    <a:pt x="4274203" y="4673709"/>
                  </a:cubicBezTo>
                  <a:lnTo>
                    <a:pt x="4549997" y="3270738"/>
                  </a:lnTo>
                  <a:lnTo>
                    <a:pt x="4184217" y="2454711"/>
                  </a:lnTo>
                  <a:cubicBezTo>
                    <a:pt x="4105085" y="2655820"/>
                    <a:pt x="4046612" y="2864489"/>
                    <a:pt x="4009614" y="3077442"/>
                  </a:cubicBezTo>
                  <a:cubicBezTo>
                    <a:pt x="3982419" y="3233188"/>
                    <a:pt x="3967013" y="3389438"/>
                    <a:pt x="3963162" y="3546947"/>
                  </a:cubicBezTo>
                  <a:cubicBezTo>
                    <a:pt x="3996308" y="3708993"/>
                    <a:pt x="4028988" y="3872300"/>
                    <a:pt x="4060968" y="4035102"/>
                  </a:cubicBezTo>
                  <a:cubicBezTo>
                    <a:pt x="4092480" y="4195888"/>
                    <a:pt x="4123409" y="4356926"/>
                    <a:pt x="4153755" y="4517964"/>
                  </a:cubicBezTo>
                  <a:lnTo>
                    <a:pt x="3280154" y="4518468"/>
                  </a:lnTo>
                  <a:cubicBezTo>
                    <a:pt x="3115705" y="4349617"/>
                    <a:pt x="2991405" y="4096342"/>
                    <a:pt x="2929197" y="3797955"/>
                  </a:cubicBezTo>
                  <a:cubicBezTo>
                    <a:pt x="2915775" y="3733439"/>
                    <a:pt x="2905504" y="3667411"/>
                    <a:pt x="2899435" y="3600123"/>
                  </a:cubicBezTo>
                  <a:cubicBezTo>
                    <a:pt x="2881111" y="3400022"/>
                    <a:pt x="2900485" y="3201686"/>
                    <a:pt x="2918693" y="3003349"/>
                  </a:cubicBezTo>
                  <a:cubicBezTo>
                    <a:pt x="2971681" y="2428250"/>
                    <a:pt x="3019416" y="1851134"/>
                    <a:pt x="3099482" y="1284099"/>
                  </a:cubicBezTo>
                  <a:cubicBezTo>
                    <a:pt x="3130411" y="1064593"/>
                    <a:pt x="3166359" y="846095"/>
                    <a:pt x="3184566" y="622809"/>
                  </a:cubicBezTo>
                  <a:cubicBezTo>
                    <a:pt x="3201139" y="418425"/>
                    <a:pt x="3202306" y="211772"/>
                    <a:pt x="3189001" y="6631"/>
                  </a:cubicBezTo>
                  <a:close/>
                  <a:moveTo>
                    <a:pt x="2642174" y="0"/>
                  </a:moveTo>
                  <a:lnTo>
                    <a:pt x="2642174" y="17604"/>
                  </a:lnTo>
                  <a:lnTo>
                    <a:pt x="2369695" y="5437"/>
                  </a:lnTo>
                  <a:cubicBezTo>
                    <a:pt x="2400715" y="5437"/>
                    <a:pt x="2431735" y="3883"/>
                    <a:pt x="2462631" y="3883"/>
                  </a:cubicBezTo>
                  <a:cubicBezTo>
                    <a:pt x="2522313" y="3624"/>
                    <a:pt x="2582368" y="1036"/>
                    <a:pt x="2642174" y="0"/>
                  </a:cubicBezTo>
                  <a:close/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40" name="Shape 59493">
              <a:extLst>
                <a:ext uri="{FF2B5EF4-FFF2-40B4-BE49-F238E27FC236}">
                  <a16:creationId xmlns:a16="http://schemas.microsoft.com/office/drawing/2014/main" id="{2D0954A0-F6A2-46B8-9ED5-723705B9B7EF}"/>
                </a:ext>
              </a:extLst>
            </p:cNvPr>
            <p:cNvSpPr/>
            <p:nvPr/>
          </p:nvSpPr>
          <p:spPr>
            <a:xfrm>
              <a:off x="5807897" y="7734888"/>
              <a:ext cx="954394" cy="308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350"/>
                  </a:lnTo>
                  <a:lnTo>
                    <a:pt x="1989" y="20724"/>
                  </a:lnTo>
                  <a:lnTo>
                    <a:pt x="191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41" name="Shape 59494">
              <a:extLst>
                <a:ext uri="{FF2B5EF4-FFF2-40B4-BE49-F238E27FC236}">
                  <a16:creationId xmlns:a16="http://schemas.microsoft.com/office/drawing/2014/main" id="{8EF7704A-4FDE-480A-AC63-A9605BD37796}"/>
                </a:ext>
              </a:extLst>
            </p:cNvPr>
            <p:cNvSpPr/>
            <p:nvPr/>
          </p:nvSpPr>
          <p:spPr>
            <a:xfrm flipH="1">
              <a:off x="5917129" y="7653154"/>
              <a:ext cx="745493" cy="83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26" y="0"/>
                  </a:moveTo>
                  <a:cubicBezTo>
                    <a:pt x="2568" y="1299"/>
                    <a:pt x="2341" y="2590"/>
                    <a:pt x="2046" y="3870"/>
                  </a:cubicBezTo>
                  <a:cubicBezTo>
                    <a:pt x="1552" y="6020"/>
                    <a:pt x="867" y="8131"/>
                    <a:pt x="0" y="10184"/>
                  </a:cubicBezTo>
                  <a:lnTo>
                    <a:pt x="10993" y="21600"/>
                  </a:lnTo>
                  <a:lnTo>
                    <a:pt x="21600" y="10184"/>
                  </a:lnTo>
                  <a:cubicBezTo>
                    <a:pt x="20733" y="8131"/>
                    <a:pt x="20048" y="6020"/>
                    <a:pt x="19554" y="3870"/>
                  </a:cubicBezTo>
                  <a:cubicBezTo>
                    <a:pt x="19259" y="2590"/>
                    <a:pt x="19032" y="1299"/>
                    <a:pt x="18874" y="0"/>
                  </a:cubicBezTo>
                  <a:lnTo>
                    <a:pt x="272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42" name="Shape 59495">
              <a:extLst>
                <a:ext uri="{FF2B5EF4-FFF2-40B4-BE49-F238E27FC236}">
                  <a16:creationId xmlns:a16="http://schemas.microsoft.com/office/drawing/2014/main" id="{11513730-A4D7-4613-843D-F4342ABA8C39}"/>
                </a:ext>
              </a:extLst>
            </p:cNvPr>
            <p:cNvSpPr/>
            <p:nvPr/>
          </p:nvSpPr>
          <p:spPr>
            <a:xfrm flipH="1">
              <a:off x="6276770" y="7740000"/>
              <a:ext cx="654558" cy="969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13" y="0"/>
                  </a:moveTo>
                  <a:lnTo>
                    <a:pt x="21600" y="16608"/>
                  </a:lnTo>
                  <a:lnTo>
                    <a:pt x="7845" y="21600"/>
                  </a:lnTo>
                  <a:lnTo>
                    <a:pt x="0" y="4798"/>
                  </a:lnTo>
                  <a:lnTo>
                    <a:pt x="581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43" name="Shape 59496">
              <a:extLst>
                <a:ext uri="{FF2B5EF4-FFF2-40B4-BE49-F238E27FC236}">
                  <a16:creationId xmlns:a16="http://schemas.microsoft.com/office/drawing/2014/main" id="{F58A713F-98A6-4E6E-9F41-22D009845624}"/>
                </a:ext>
              </a:extLst>
            </p:cNvPr>
            <p:cNvSpPr/>
            <p:nvPr/>
          </p:nvSpPr>
          <p:spPr>
            <a:xfrm>
              <a:off x="5651043" y="7755380"/>
              <a:ext cx="631497" cy="959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65" y="0"/>
                  </a:moveTo>
                  <a:lnTo>
                    <a:pt x="21600" y="16462"/>
                  </a:lnTo>
                  <a:lnTo>
                    <a:pt x="10100" y="21600"/>
                  </a:lnTo>
                  <a:lnTo>
                    <a:pt x="0" y="3743"/>
                  </a:lnTo>
                  <a:lnTo>
                    <a:pt x="546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44" name="Shape 59498">
              <a:extLst>
                <a:ext uri="{FF2B5EF4-FFF2-40B4-BE49-F238E27FC236}">
                  <a16:creationId xmlns:a16="http://schemas.microsoft.com/office/drawing/2014/main" id="{52D4BD88-6AAC-4284-9070-6CE10FFA46D9}"/>
                </a:ext>
              </a:extLst>
            </p:cNvPr>
            <p:cNvSpPr/>
            <p:nvPr/>
          </p:nvSpPr>
          <p:spPr>
            <a:xfrm flipH="1">
              <a:off x="5410081" y="5994852"/>
              <a:ext cx="1759277" cy="1949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544" extrusionOk="0">
                  <a:moveTo>
                    <a:pt x="13300" y="0"/>
                  </a:moveTo>
                  <a:cubicBezTo>
                    <a:pt x="12956" y="318"/>
                    <a:pt x="12587" y="607"/>
                    <a:pt x="12192" y="871"/>
                  </a:cubicBezTo>
                  <a:cubicBezTo>
                    <a:pt x="11552" y="1300"/>
                    <a:pt x="10851" y="1648"/>
                    <a:pt x="10112" y="1913"/>
                  </a:cubicBezTo>
                  <a:cubicBezTo>
                    <a:pt x="10319" y="1723"/>
                    <a:pt x="10459" y="1484"/>
                    <a:pt x="10514" y="1221"/>
                  </a:cubicBezTo>
                  <a:cubicBezTo>
                    <a:pt x="10558" y="1008"/>
                    <a:pt x="10548" y="786"/>
                    <a:pt x="10478" y="578"/>
                  </a:cubicBezTo>
                  <a:cubicBezTo>
                    <a:pt x="9313" y="1174"/>
                    <a:pt x="8059" y="1612"/>
                    <a:pt x="6754" y="1872"/>
                  </a:cubicBezTo>
                  <a:cubicBezTo>
                    <a:pt x="5463" y="2131"/>
                    <a:pt x="4134" y="2217"/>
                    <a:pt x="2816" y="2125"/>
                  </a:cubicBezTo>
                  <a:cubicBezTo>
                    <a:pt x="2220" y="3390"/>
                    <a:pt x="1861" y="4718"/>
                    <a:pt x="1656" y="6065"/>
                  </a:cubicBezTo>
                  <a:cubicBezTo>
                    <a:pt x="1642" y="6361"/>
                    <a:pt x="1604" y="6650"/>
                    <a:pt x="1530" y="6928"/>
                  </a:cubicBezTo>
                  <a:cubicBezTo>
                    <a:pt x="1397" y="8433"/>
                    <a:pt x="1483" y="9954"/>
                    <a:pt x="1843" y="11446"/>
                  </a:cubicBezTo>
                  <a:cubicBezTo>
                    <a:pt x="1911" y="11727"/>
                    <a:pt x="1990" y="12009"/>
                    <a:pt x="2075" y="12285"/>
                  </a:cubicBezTo>
                  <a:cubicBezTo>
                    <a:pt x="1592" y="10912"/>
                    <a:pt x="1201" y="9521"/>
                    <a:pt x="861" y="8125"/>
                  </a:cubicBezTo>
                  <a:cubicBezTo>
                    <a:pt x="719" y="8264"/>
                    <a:pt x="567" y="8397"/>
                    <a:pt x="441" y="8548"/>
                  </a:cubicBezTo>
                  <a:cubicBezTo>
                    <a:pt x="-143" y="9252"/>
                    <a:pt x="-78" y="10170"/>
                    <a:pt x="236" y="10966"/>
                  </a:cubicBezTo>
                  <a:cubicBezTo>
                    <a:pt x="568" y="11810"/>
                    <a:pt x="1180" y="12555"/>
                    <a:pt x="2039" y="13083"/>
                  </a:cubicBezTo>
                  <a:cubicBezTo>
                    <a:pt x="2855" y="15320"/>
                    <a:pt x="4137" y="17291"/>
                    <a:pt x="5745" y="18953"/>
                  </a:cubicBezTo>
                  <a:cubicBezTo>
                    <a:pt x="7014" y="20263"/>
                    <a:pt x="8613" y="21485"/>
                    <a:pt x="10657" y="21541"/>
                  </a:cubicBezTo>
                  <a:cubicBezTo>
                    <a:pt x="12760" y="21600"/>
                    <a:pt x="14461" y="20433"/>
                    <a:pt x="15773" y="19124"/>
                  </a:cubicBezTo>
                  <a:cubicBezTo>
                    <a:pt x="17429" y="17472"/>
                    <a:pt x="18669" y="15428"/>
                    <a:pt x="19274" y="13083"/>
                  </a:cubicBezTo>
                  <a:cubicBezTo>
                    <a:pt x="20133" y="12555"/>
                    <a:pt x="20754" y="11810"/>
                    <a:pt x="21086" y="10966"/>
                  </a:cubicBezTo>
                  <a:cubicBezTo>
                    <a:pt x="21400" y="10170"/>
                    <a:pt x="21457" y="9252"/>
                    <a:pt x="20872" y="8548"/>
                  </a:cubicBezTo>
                  <a:cubicBezTo>
                    <a:pt x="20784" y="8443"/>
                    <a:pt x="20679" y="8350"/>
                    <a:pt x="20577" y="8255"/>
                  </a:cubicBezTo>
                  <a:cubicBezTo>
                    <a:pt x="20300" y="9250"/>
                    <a:pt x="19967" y="10231"/>
                    <a:pt x="19506" y="11178"/>
                  </a:cubicBezTo>
                  <a:cubicBezTo>
                    <a:pt x="19685" y="9686"/>
                    <a:pt x="19673" y="8203"/>
                    <a:pt x="19497" y="6749"/>
                  </a:cubicBezTo>
                  <a:cubicBezTo>
                    <a:pt x="19314" y="5236"/>
                    <a:pt x="18945" y="3701"/>
                    <a:pt x="17943" y="2418"/>
                  </a:cubicBezTo>
                  <a:cubicBezTo>
                    <a:pt x="16861" y="1032"/>
                    <a:pt x="15158" y="148"/>
                    <a:pt x="133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45" name="Shape 59499">
              <a:extLst>
                <a:ext uri="{FF2B5EF4-FFF2-40B4-BE49-F238E27FC236}">
                  <a16:creationId xmlns:a16="http://schemas.microsoft.com/office/drawing/2014/main" id="{E3004B1E-E061-4182-8BF2-5E34515F9642}"/>
                </a:ext>
              </a:extLst>
            </p:cNvPr>
            <p:cNvSpPr/>
            <p:nvPr/>
          </p:nvSpPr>
          <p:spPr>
            <a:xfrm flipH="1">
              <a:off x="5418157" y="5483196"/>
              <a:ext cx="1744693" cy="162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0006" extrusionOk="0">
                  <a:moveTo>
                    <a:pt x="10296" y="7088"/>
                  </a:moveTo>
                  <a:cubicBezTo>
                    <a:pt x="9176" y="7769"/>
                    <a:pt x="7957" y="8268"/>
                    <a:pt x="6684" y="8565"/>
                  </a:cubicBezTo>
                  <a:cubicBezTo>
                    <a:pt x="5433" y="8857"/>
                    <a:pt x="4144" y="8951"/>
                    <a:pt x="2864" y="8843"/>
                  </a:cubicBezTo>
                  <a:cubicBezTo>
                    <a:pt x="1488" y="12067"/>
                    <a:pt x="1147" y="15647"/>
                    <a:pt x="1890" y="19077"/>
                  </a:cubicBezTo>
                  <a:cubicBezTo>
                    <a:pt x="1957" y="19389"/>
                    <a:pt x="2034" y="19699"/>
                    <a:pt x="2119" y="20006"/>
                  </a:cubicBezTo>
                  <a:cubicBezTo>
                    <a:pt x="1440" y="18064"/>
                    <a:pt x="898" y="16087"/>
                    <a:pt x="493" y="14089"/>
                  </a:cubicBezTo>
                  <a:cubicBezTo>
                    <a:pt x="-25" y="11528"/>
                    <a:pt x="-313" y="8859"/>
                    <a:pt x="548" y="6391"/>
                  </a:cubicBezTo>
                  <a:cubicBezTo>
                    <a:pt x="2460" y="914"/>
                    <a:pt x="8711" y="-1594"/>
                    <a:pt x="13813" y="1070"/>
                  </a:cubicBezTo>
                  <a:cubicBezTo>
                    <a:pt x="15704" y="947"/>
                    <a:pt x="17531" y="1674"/>
                    <a:pt x="18829" y="3024"/>
                  </a:cubicBezTo>
                  <a:cubicBezTo>
                    <a:pt x="20495" y="4755"/>
                    <a:pt x="21070" y="7221"/>
                    <a:pt x="21166" y="9679"/>
                  </a:cubicBezTo>
                  <a:cubicBezTo>
                    <a:pt x="21287" y="12816"/>
                    <a:pt x="20694" y="15935"/>
                    <a:pt x="19425" y="18813"/>
                  </a:cubicBezTo>
                  <a:cubicBezTo>
                    <a:pt x="19588" y="17154"/>
                    <a:pt x="19583" y="15506"/>
                    <a:pt x="19423" y="13888"/>
                  </a:cubicBezTo>
                  <a:cubicBezTo>
                    <a:pt x="19256" y="12195"/>
                    <a:pt x="18908" y="10461"/>
                    <a:pt x="17893" y="9031"/>
                  </a:cubicBezTo>
                  <a:cubicBezTo>
                    <a:pt x="16811" y="7508"/>
                    <a:pt x="15100" y="6568"/>
                    <a:pt x="13248" y="6479"/>
                  </a:cubicBezTo>
                  <a:cubicBezTo>
                    <a:pt x="12907" y="6836"/>
                    <a:pt x="12535" y="7161"/>
                    <a:pt x="12137" y="7451"/>
                  </a:cubicBezTo>
                  <a:cubicBezTo>
                    <a:pt x="11478" y="7933"/>
                    <a:pt x="10753" y="8315"/>
                    <a:pt x="9985" y="8585"/>
                  </a:cubicBezTo>
                  <a:cubicBezTo>
                    <a:pt x="10168" y="8360"/>
                    <a:pt x="10289" y="8090"/>
                    <a:pt x="10335" y="7802"/>
                  </a:cubicBezTo>
                  <a:cubicBezTo>
                    <a:pt x="10374" y="7564"/>
                    <a:pt x="10360" y="7320"/>
                    <a:pt x="10296" y="7088"/>
                  </a:cubicBezTo>
                  <a:close/>
                </a:path>
              </a:pathLst>
            </a:custGeom>
            <a:solidFill>
              <a:srgbClr val="010101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</p:grpSp>
      <p:grpSp>
        <p:nvGrpSpPr>
          <p:cNvPr id="48" name="Group 138">
            <a:extLst>
              <a:ext uri="{FF2B5EF4-FFF2-40B4-BE49-F238E27FC236}">
                <a16:creationId xmlns:a16="http://schemas.microsoft.com/office/drawing/2014/main" id="{D5B63825-F1F7-44B5-941F-C48BBA326E41}"/>
              </a:ext>
            </a:extLst>
          </p:cNvPr>
          <p:cNvGrpSpPr>
            <a:grpSpLocks noChangeAspect="1"/>
          </p:cNvGrpSpPr>
          <p:nvPr/>
        </p:nvGrpSpPr>
        <p:grpSpPr>
          <a:xfrm>
            <a:off x="8510389" y="1563743"/>
            <a:ext cx="1491445" cy="2203919"/>
            <a:chOff x="8704441" y="2571694"/>
            <a:chExt cx="7028256" cy="10385705"/>
          </a:xfrm>
          <a:solidFill>
            <a:srgbClr val="00B0F0"/>
          </a:solidFill>
        </p:grpSpPr>
        <p:sp>
          <p:nvSpPr>
            <p:cNvPr id="49" name="Shape 34173">
              <a:extLst>
                <a:ext uri="{FF2B5EF4-FFF2-40B4-BE49-F238E27FC236}">
                  <a16:creationId xmlns:a16="http://schemas.microsoft.com/office/drawing/2014/main" id="{BE01AB91-B02F-478A-BD85-8F433D31C317}"/>
                </a:ext>
              </a:extLst>
            </p:cNvPr>
            <p:cNvSpPr/>
            <p:nvPr/>
          </p:nvSpPr>
          <p:spPr>
            <a:xfrm>
              <a:off x="8704441" y="4977041"/>
              <a:ext cx="795138" cy="69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6" h="21029" extrusionOk="0">
                  <a:moveTo>
                    <a:pt x="20115" y="12466"/>
                  </a:moveTo>
                  <a:cubicBezTo>
                    <a:pt x="19732" y="10390"/>
                    <a:pt x="17957" y="9059"/>
                    <a:pt x="16157" y="9500"/>
                  </a:cubicBezTo>
                  <a:cubicBezTo>
                    <a:pt x="15676" y="9618"/>
                    <a:pt x="15243" y="9853"/>
                    <a:pt x="14872" y="10171"/>
                  </a:cubicBezTo>
                  <a:lnTo>
                    <a:pt x="17218" y="12800"/>
                  </a:lnTo>
                  <a:cubicBezTo>
                    <a:pt x="17383" y="12986"/>
                    <a:pt x="17387" y="13290"/>
                    <a:pt x="17227" y="13481"/>
                  </a:cubicBezTo>
                  <a:cubicBezTo>
                    <a:pt x="17066" y="13671"/>
                    <a:pt x="16803" y="13676"/>
                    <a:pt x="16637" y="13490"/>
                  </a:cubicBezTo>
                  <a:lnTo>
                    <a:pt x="14268" y="10834"/>
                  </a:lnTo>
                  <a:cubicBezTo>
                    <a:pt x="13652" y="11707"/>
                    <a:pt x="13371" y="12880"/>
                    <a:pt x="13589" y="14063"/>
                  </a:cubicBezTo>
                  <a:cubicBezTo>
                    <a:pt x="13972" y="16139"/>
                    <a:pt x="15747" y="17470"/>
                    <a:pt x="17547" y="17029"/>
                  </a:cubicBezTo>
                  <a:cubicBezTo>
                    <a:pt x="19346" y="16589"/>
                    <a:pt x="20498" y="14541"/>
                    <a:pt x="20115" y="12466"/>
                  </a:cubicBezTo>
                  <a:close/>
                  <a:moveTo>
                    <a:pt x="12445" y="7390"/>
                  </a:moveTo>
                  <a:lnTo>
                    <a:pt x="10862" y="7777"/>
                  </a:lnTo>
                  <a:cubicBezTo>
                    <a:pt x="10683" y="7821"/>
                    <a:pt x="10443" y="7721"/>
                    <a:pt x="10330" y="7554"/>
                  </a:cubicBezTo>
                  <a:lnTo>
                    <a:pt x="9382" y="6156"/>
                  </a:lnTo>
                  <a:lnTo>
                    <a:pt x="7858" y="9354"/>
                  </a:lnTo>
                  <a:cubicBezTo>
                    <a:pt x="7858" y="9354"/>
                    <a:pt x="8237" y="9436"/>
                    <a:pt x="8700" y="9536"/>
                  </a:cubicBezTo>
                  <a:lnTo>
                    <a:pt x="12662" y="8566"/>
                  </a:lnTo>
                  <a:cubicBezTo>
                    <a:pt x="12662" y="8566"/>
                    <a:pt x="12445" y="7390"/>
                    <a:pt x="12445" y="7390"/>
                  </a:cubicBezTo>
                  <a:close/>
                  <a:moveTo>
                    <a:pt x="12276" y="9645"/>
                  </a:moveTo>
                  <a:lnTo>
                    <a:pt x="10649" y="10043"/>
                  </a:lnTo>
                  <a:cubicBezTo>
                    <a:pt x="10837" y="10188"/>
                    <a:pt x="10975" y="10413"/>
                    <a:pt x="11024" y="10676"/>
                  </a:cubicBezTo>
                  <a:lnTo>
                    <a:pt x="11025" y="10675"/>
                  </a:lnTo>
                  <a:cubicBezTo>
                    <a:pt x="11025" y="10675"/>
                    <a:pt x="11166" y="11451"/>
                    <a:pt x="11342" y="12416"/>
                  </a:cubicBezTo>
                  <a:cubicBezTo>
                    <a:pt x="11342" y="12416"/>
                    <a:pt x="12276" y="9645"/>
                    <a:pt x="12276" y="9645"/>
                  </a:cubicBezTo>
                  <a:close/>
                  <a:moveTo>
                    <a:pt x="9392" y="11587"/>
                  </a:moveTo>
                  <a:cubicBezTo>
                    <a:pt x="9392" y="11587"/>
                    <a:pt x="7390" y="11287"/>
                    <a:pt x="6435" y="11138"/>
                  </a:cubicBezTo>
                  <a:lnTo>
                    <a:pt x="5956" y="12381"/>
                  </a:lnTo>
                  <a:cubicBezTo>
                    <a:pt x="6790" y="12920"/>
                    <a:pt x="7454" y="13798"/>
                    <a:pt x="7783" y="14892"/>
                  </a:cubicBezTo>
                  <a:lnTo>
                    <a:pt x="9906" y="14373"/>
                  </a:lnTo>
                  <a:cubicBezTo>
                    <a:pt x="9906" y="14373"/>
                    <a:pt x="9392" y="11587"/>
                    <a:pt x="9392" y="11587"/>
                  </a:cubicBezTo>
                  <a:close/>
                  <a:moveTo>
                    <a:pt x="7320" y="15990"/>
                  </a:moveTo>
                  <a:lnTo>
                    <a:pt x="4073" y="16785"/>
                  </a:lnTo>
                  <a:cubicBezTo>
                    <a:pt x="3848" y="16840"/>
                    <a:pt x="3626" y="16674"/>
                    <a:pt x="3578" y="16414"/>
                  </a:cubicBezTo>
                  <a:cubicBezTo>
                    <a:pt x="3557" y="16296"/>
                    <a:pt x="3576" y="16181"/>
                    <a:pt x="3622" y="16083"/>
                  </a:cubicBezTo>
                  <a:lnTo>
                    <a:pt x="3621" y="16082"/>
                  </a:lnTo>
                  <a:lnTo>
                    <a:pt x="4917" y="12711"/>
                  </a:lnTo>
                  <a:cubicBezTo>
                    <a:pt x="4410" y="12543"/>
                    <a:pt x="3861" y="12510"/>
                    <a:pt x="3309" y="12645"/>
                  </a:cubicBezTo>
                  <a:cubicBezTo>
                    <a:pt x="1510" y="13086"/>
                    <a:pt x="358" y="15133"/>
                    <a:pt x="741" y="17209"/>
                  </a:cubicBezTo>
                  <a:cubicBezTo>
                    <a:pt x="1124" y="19285"/>
                    <a:pt x="2899" y="20615"/>
                    <a:pt x="4699" y="20175"/>
                  </a:cubicBezTo>
                  <a:cubicBezTo>
                    <a:pt x="6388" y="19761"/>
                    <a:pt x="7507" y="17930"/>
                    <a:pt x="7320" y="15990"/>
                  </a:cubicBezTo>
                  <a:close/>
                  <a:moveTo>
                    <a:pt x="4700" y="15647"/>
                  </a:moveTo>
                  <a:lnTo>
                    <a:pt x="7121" y="15055"/>
                  </a:lnTo>
                  <a:cubicBezTo>
                    <a:pt x="6845" y="14210"/>
                    <a:pt x="6329" y="13528"/>
                    <a:pt x="5683" y="13093"/>
                  </a:cubicBezTo>
                  <a:cubicBezTo>
                    <a:pt x="5683" y="13093"/>
                    <a:pt x="4700" y="15647"/>
                    <a:pt x="4700" y="15647"/>
                  </a:cubicBezTo>
                  <a:close/>
                  <a:moveTo>
                    <a:pt x="20768" y="12306"/>
                  </a:moveTo>
                  <a:cubicBezTo>
                    <a:pt x="21228" y="14801"/>
                    <a:pt x="19848" y="17253"/>
                    <a:pt x="17686" y="17782"/>
                  </a:cubicBezTo>
                  <a:cubicBezTo>
                    <a:pt x="15523" y="18311"/>
                    <a:pt x="13397" y="16718"/>
                    <a:pt x="12936" y="14223"/>
                  </a:cubicBezTo>
                  <a:cubicBezTo>
                    <a:pt x="12670" y="12777"/>
                    <a:pt x="13022" y="11346"/>
                    <a:pt x="13786" y="10295"/>
                  </a:cubicBezTo>
                  <a:lnTo>
                    <a:pt x="13180" y="9616"/>
                  </a:lnTo>
                  <a:lnTo>
                    <a:pt x="11655" y="14141"/>
                  </a:lnTo>
                  <a:cubicBezTo>
                    <a:pt x="11845" y="15192"/>
                    <a:pt x="12003" y="16082"/>
                    <a:pt x="12002" y="16116"/>
                  </a:cubicBezTo>
                  <a:cubicBezTo>
                    <a:pt x="11988" y="16676"/>
                    <a:pt x="11582" y="17117"/>
                    <a:pt x="11096" y="17100"/>
                  </a:cubicBezTo>
                  <a:cubicBezTo>
                    <a:pt x="10682" y="17085"/>
                    <a:pt x="10344" y="16743"/>
                    <a:pt x="10261" y="16295"/>
                  </a:cubicBezTo>
                  <a:lnTo>
                    <a:pt x="10260" y="16295"/>
                  </a:lnTo>
                  <a:lnTo>
                    <a:pt x="10079" y="15314"/>
                  </a:lnTo>
                  <a:lnTo>
                    <a:pt x="7974" y="15829"/>
                  </a:lnTo>
                  <a:cubicBezTo>
                    <a:pt x="8237" y="18189"/>
                    <a:pt x="6891" y="20425"/>
                    <a:pt x="4838" y="20928"/>
                  </a:cubicBezTo>
                  <a:cubicBezTo>
                    <a:pt x="2675" y="21457"/>
                    <a:pt x="549" y="19863"/>
                    <a:pt x="88" y="17369"/>
                  </a:cubicBezTo>
                  <a:cubicBezTo>
                    <a:pt x="-372" y="14874"/>
                    <a:pt x="1008" y="12422"/>
                    <a:pt x="3170" y="11892"/>
                  </a:cubicBezTo>
                  <a:cubicBezTo>
                    <a:pt x="3866" y="11722"/>
                    <a:pt x="4557" y="11772"/>
                    <a:pt x="5191" y="12001"/>
                  </a:cubicBezTo>
                  <a:lnTo>
                    <a:pt x="5611" y="10908"/>
                  </a:lnTo>
                  <a:cubicBezTo>
                    <a:pt x="5188" y="10637"/>
                    <a:pt x="4908" y="10111"/>
                    <a:pt x="4924" y="9516"/>
                  </a:cubicBezTo>
                  <a:cubicBezTo>
                    <a:pt x="4931" y="9235"/>
                    <a:pt x="5004" y="8976"/>
                    <a:pt x="5123" y="8753"/>
                  </a:cubicBezTo>
                  <a:lnTo>
                    <a:pt x="5122" y="8753"/>
                  </a:lnTo>
                  <a:lnTo>
                    <a:pt x="7375" y="4249"/>
                  </a:lnTo>
                  <a:lnTo>
                    <a:pt x="7375" y="4250"/>
                  </a:lnTo>
                  <a:cubicBezTo>
                    <a:pt x="7591" y="3700"/>
                    <a:pt x="8076" y="3326"/>
                    <a:pt x="8631" y="3346"/>
                  </a:cubicBezTo>
                  <a:cubicBezTo>
                    <a:pt x="9070" y="3361"/>
                    <a:pt x="9452" y="3620"/>
                    <a:pt x="9685" y="4006"/>
                  </a:cubicBezTo>
                  <a:lnTo>
                    <a:pt x="9686" y="4006"/>
                  </a:lnTo>
                  <a:lnTo>
                    <a:pt x="11018" y="6165"/>
                  </a:lnTo>
                  <a:lnTo>
                    <a:pt x="12915" y="5701"/>
                  </a:lnTo>
                  <a:cubicBezTo>
                    <a:pt x="13275" y="5613"/>
                    <a:pt x="13630" y="5878"/>
                    <a:pt x="13706" y="6294"/>
                  </a:cubicBezTo>
                  <a:cubicBezTo>
                    <a:pt x="13778" y="6683"/>
                    <a:pt x="13580" y="7062"/>
                    <a:pt x="13259" y="7182"/>
                  </a:cubicBezTo>
                  <a:lnTo>
                    <a:pt x="13534" y="8671"/>
                  </a:lnTo>
                  <a:lnTo>
                    <a:pt x="14385" y="9625"/>
                  </a:lnTo>
                  <a:cubicBezTo>
                    <a:pt x="14850" y="9205"/>
                    <a:pt x="15402" y="8898"/>
                    <a:pt x="16018" y="8747"/>
                  </a:cubicBezTo>
                  <a:cubicBezTo>
                    <a:pt x="18181" y="8217"/>
                    <a:pt x="20307" y="9811"/>
                    <a:pt x="20768" y="12306"/>
                  </a:cubicBezTo>
                  <a:close/>
                  <a:moveTo>
                    <a:pt x="8795" y="1859"/>
                  </a:moveTo>
                  <a:cubicBezTo>
                    <a:pt x="8642" y="1027"/>
                    <a:pt x="9102" y="210"/>
                    <a:pt x="9823" y="34"/>
                  </a:cubicBezTo>
                  <a:cubicBezTo>
                    <a:pt x="10543" y="-143"/>
                    <a:pt x="11252" y="388"/>
                    <a:pt x="11406" y="1220"/>
                  </a:cubicBezTo>
                  <a:cubicBezTo>
                    <a:pt x="11559" y="2051"/>
                    <a:pt x="11099" y="2869"/>
                    <a:pt x="10378" y="3045"/>
                  </a:cubicBezTo>
                  <a:cubicBezTo>
                    <a:pt x="9658" y="3222"/>
                    <a:pt x="8949" y="2690"/>
                    <a:pt x="8795" y="185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0" name="Shape 34174">
              <a:extLst>
                <a:ext uri="{FF2B5EF4-FFF2-40B4-BE49-F238E27FC236}">
                  <a16:creationId xmlns:a16="http://schemas.microsoft.com/office/drawing/2014/main" id="{30BE2AD9-2BC3-4F2F-A07F-4DD2A8FC4418}"/>
                </a:ext>
              </a:extLst>
            </p:cNvPr>
            <p:cNvSpPr/>
            <p:nvPr/>
          </p:nvSpPr>
          <p:spPr>
            <a:xfrm>
              <a:off x="13207711" y="5129396"/>
              <a:ext cx="316260" cy="632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4050"/>
                  </a:moveTo>
                  <a:lnTo>
                    <a:pt x="1618" y="4050"/>
                  </a:lnTo>
                  <a:lnTo>
                    <a:pt x="1618" y="17550"/>
                  </a:lnTo>
                  <a:lnTo>
                    <a:pt x="20250" y="17550"/>
                  </a:lnTo>
                  <a:lnTo>
                    <a:pt x="20250" y="4050"/>
                  </a:lnTo>
                  <a:close/>
                  <a:moveTo>
                    <a:pt x="14175" y="2025"/>
                  </a:moveTo>
                  <a:lnTo>
                    <a:pt x="7425" y="2025"/>
                  </a:lnTo>
                  <a:cubicBezTo>
                    <a:pt x="7052" y="2025"/>
                    <a:pt x="6750" y="2176"/>
                    <a:pt x="6750" y="2363"/>
                  </a:cubicBezTo>
                  <a:cubicBezTo>
                    <a:pt x="6750" y="2549"/>
                    <a:pt x="7052" y="2700"/>
                    <a:pt x="7425" y="2700"/>
                  </a:cubicBezTo>
                  <a:lnTo>
                    <a:pt x="14175" y="2700"/>
                  </a:lnTo>
                  <a:cubicBezTo>
                    <a:pt x="14548" y="2700"/>
                    <a:pt x="14850" y="2549"/>
                    <a:pt x="14850" y="2363"/>
                  </a:cubicBezTo>
                  <a:cubicBezTo>
                    <a:pt x="14850" y="2176"/>
                    <a:pt x="14548" y="2025"/>
                    <a:pt x="14175" y="2025"/>
                  </a:cubicBezTo>
                  <a:close/>
                  <a:moveTo>
                    <a:pt x="11475" y="20250"/>
                  </a:moveTo>
                  <a:cubicBezTo>
                    <a:pt x="12593" y="20250"/>
                    <a:pt x="13500" y="19797"/>
                    <a:pt x="13500" y="19238"/>
                  </a:cubicBezTo>
                  <a:cubicBezTo>
                    <a:pt x="13500" y="18678"/>
                    <a:pt x="12593" y="18225"/>
                    <a:pt x="11475" y="18225"/>
                  </a:cubicBezTo>
                  <a:cubicBezTo>
                    <a:pt x="10357" y="18225"/>
                    <a:pt x="9450" y="18678"/>
                    <a:pt x="9450" y="19238"/>
                  </a:cubicBezTo>
                  <a:cubicBezTo>
                    <a:pt x="9450" y="19797"/>
                    <a:pt x="10357" y="20250"/>
                    <a:pt x="11475" y="20250"/>
                  </a:cubicBezTo>
                  <a:close/>
                  <a:moveTo>
                    <a:pt x="18900" y="21600"/>
                  </a:moveTo>
                  <a:lnTo>
                    <a:pt x="2700" y="21600"/>
                  </a:lnTo>
                  <a:cubicBezTo>
                    <a:pt x="1954" y="21600"/>
                    <a:pt x="1279" y="21449"/>
                    <a:pt x="791" y="21205"/>
                  </a:cubicBezTo>
                  <a:cubicBezTo>
                    <a:pt x="302" y="20960"/>
                    <a:pt x="0" y="20623"/>
                    <a:pt x="0" y="20250"/>
                  </a:cubicBezTo>
                  <a:lnTo>
                    <a:pt x="0" y="1350"/>
                  </a:lnTo>
                  <a:cubicBezTo>
                    <a:pt x="0" y="977"/>
                    <a:pt x="302" y="640"/>
                    <a:pt x="791" y="395"/>
                  </a:cubicBezTo>
                  <a:cubicBezTo>
                    <a:pt x="1279" y="151"/>
                    <a:pt x="1954" y="0"/>
                    <a:pt x="2700" y="0"/>
                  </a:cubicBezTo>
                  <a:lnTo>
                    <a:pt x="18900" y="0"/>
                  </a:lnTo>
                  <a:cubicBezTo>
                    <a:pt x="19646" y="0"/>
                    <a:pt x="20321" y="151"/>
                    <a:pt x="20809" y="395"/>
                  </a:cubicBezTo>
                  <a:cubicBezTo>
                    <a:pt x="21298" y="640"/>
                    <a:pt x="21600" y="977"/>
                    <a:pt x="21600" y="1350"/>
                  </a:cubicBezTo>
                  <a:lnTo>
                    <a:pt x="21600" y="20250"/>
                  </a:lnTo>
                  <a:cubicBezTo>
                    <a:pt x="21600" y="20623"/>
                    <a:pt x="21298" y="20960"/>
                    <a:pt x="20809" y="21205"/>
                  </a:cubicBezTo>
                  <a:cubicBezTo>
                    <a:pt x="20321" y="21449"/>
                    <a:pt x="19646" y="21600"/>
                    <a:pt x="1890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1" name="Shape 34175">
              <a:extLst>
                <a:ext uri="{FF2B5EF4-FFF2-40B4-BE49-F238E27FC236}">
                  <a16:creationId xmlns:a16="http://schemas.microsoft.com/office/drawing/2014/main" id="{2C858E7D-9F27-4D7F-BCAC-E23721E7163B}"/>
                </a:ext>
              </a:extLst>
            </p:cNvPr>
            <p:cNvSpPr/>
            <p:nvPr/>
          </p:nvSpPr>
          <p:spPr>
            <a:xfrm>
              <a:off x="13346915" y="6245061"/>
              <a:ext cx="528722" cy="466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448" extrusionOk="0">
                  <a:moveTo>
                    <a:pt x="1162" y="1839"/>
                  </a:moveTo>
                  <a:cubicBezTo>
                    <a:pt x="454" y="1924"/>
                    <a:pt x="-67" y="2640"/>
                    <a:pt x="7" y="3442"/>
                  </a:cubicBezTo>
                  <a:lnTo>
                    <a:pt x="1557" y="20144"/>
                  </a:lnTo>
                  <a:cubicBezTo>
                    <a:pt x="1631" y="20947"/>
                    <a:pt x="2272" y="21524"/>
                    <a:pt x="2980" y="21440"/>
                  </a:cubicBezTo>
                  <a:lnTo>
                    <a:pt x="19632" y="19456"/>
                  </a:lnTo>
                  <a:cubicBezTo>
                    <a:pt x="20339" y="19372"/>
                    <a:pt x="20850" y="18657"/>
                    <a:pt x="20776" y="17855"/>
                  </a:cubicBezTo>
                  <a:lnTo>
                    <a:pt x="20372" y="13497"/>
                  </a:lnTo>
                  <a:lnTo>
                    <a:pt x="15892" y="14031"/>
                  </a:lnTo>
                  <a:cubicBezTo>
                    <a:pt x="15184" y="14115"/>
                    <a:pt x="14553" y="13536"/>
                    <a:pt x="14479" y="12734"/>
                  </a:cubicBezTo>
                  <a:lnTo>
                    <a:pt x="14209" y="9825"/>
                  </a:lnTo>
                  <a:cubicBezTo>
                    <a:pt x="14135" y="9023"/>
                    <a:pt x="14646" y="8308"/>
                    <a:pt x="15353" y="8224"/>
                  </a:cubicBezTo>
                  <a:lnTo>
                    <a:pt x="19833" y="7690"/>
                  </a:lnTo>
                  <a:lnTo>
                    <a:pt x="19497" y="4062"/>
                  </a:lnTo>
                  <a:cubicBezTo>
                    <a:pt x="19422" y="3260"/>
                    <a:pt x="18790" y="2669"/>
                    <a:pt x="18083" y="2754"/>
                  </a:cubicBezTo>
                  <a:lnTo>
                    <a:pt x="17948" y="1305"/>
                  </a:lnTo>
                  <a:cubicBezTo>
                    <a:pt x="17874" y="503"/>
                    <a:pt x="17243" y="-76"/>
                    <a:pt x="16535" y="8"/>
                  </a:cubicBezTo>
                  <a:lnTo>
                    <a:pt x="1162" y="1839"/>
                  </a:lnTo>
                  <a:close/>
                  <a:moveTo>
                    <a:pt x="1930" y="3213"/>
                  </a:moveTo>
                  <a:lnTo>
                    <a:pt x="15381" y="1611"/>
                  </a:lnTo>
                  <a:cubicBezTo>
                    <a:pt x="15381" y="1611"/>
                    <a:pt x="16670" y="1454"/>
                    <a:pt x="16804" y="2906"/>
                  </a:cubicBezTo>
                  <a:lnTo>
                    <a:pt x="2065" y="4661"/>
                  </a:lnTo>
                  <a:cubicBezTo>
                    <a:pt x="1711" y="4704"/>
                    <a:pt x="1401" y="4420"/>
                    <a:pt x="1364" y="4018"/>
                  </a:cubicBezTo>
                  <a:cubicBezTo>
                    <a:pt x="1327" y="3618"/>
                    <a:pt x="1577" y="3255"/>
                    <a:pt x="1930" y="3213"/>
                  </a:cubicBezTo>
                  <a:close/>
                  <a:moveTo>
                    <a:pt x="16055" y="8878"/>
                  </a:moveTo>
                  <a:cubicBezTo>
                    <a:pt x="15347" y="8963"/>
                    <a:pt x="14836" y="9677"/>
                    <a:pt x="14911" y="10479"/>
                  </a:cubicBezTo>
                  <a:lnTo>
                    <a:pt x="15045" y="11928"/>
                  </a:lnTo>
                  <a:cubicBezTo>
                    <a:pt x="15120" y="12730"/>
                    <a:pt x="15751" y="13309"/>
                    <a:pt x="16458" y="13225"/>
                  </a:cubicBezTo>
                  <a:lnTo>
                    <a:pt x="20304" y="12767"/>
                  </a:lnTo>
                  <a:cubicBezTo>
                    <a:pt x="21012" y="12682"/>
                    <a:pt x="21533" y="11966"/>
                    <a:pt x="21459" y="11164"/>
                  </a:cubicBezTo>
                  <a:lnTo>
                    <a:pt x="21324" y="9716"/>
                  </a:lnTo>
                  <a:cubicBezTo>
                    <a:pt x="21250" y="8913"/>
                    <a:pt x="20608" y="8336"/>
                    <a:pt x="19901" y="8420"/>
                  </a:cubicBezTo>
                  <a:lnTo>
                    <a:pt x="16055" y="8878"/>
                  </a:lnTo>
                  <a:close/>
                  <a:moveTo>
                    <a:pt x="16834" y="10250"/>
                  </a:moveTo>
                  <a:cubicBezTo>
                    <a:pt x="17188" y="10208"/>
                    <a:pt x="17508" y="10491"/>
                    <a:pt x="17545" y="10892"/>
                  </a:cubicBezTo>
                  <a:cubicBezTo>
                    <a:pt x="17582" y="11293"/>
                    <a:pt x="17322" y="11657"/>
                    <a:pt x="16968" y="11699"/>
                  </a:cubicBezTo>
                  <a:cubicBezTo>
                    <a:pt x="16614" y="11741"/>
                    <a:pt x="16293" y="11447"/>
                    <a:pt x="16256" y="11046"/>
                  </a:cubicBezTo>
                  <a:cubicBezTo>
                    <a:pt x="16219" y="10644"/>
                    <a:pt x="16480" y="10293"/>
                    <a:pt x="16834" y="1025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2" name="Shape 34176">
              <a:extLst>
                <a:ext uri="{FF2B5EF4-FFF2-40B4-BE49-F238E27FC236}">
                  <a16:creationId xmlns:a16="http://schemas.microsoft.com/office/drawing/2014/main" id="{CBF37FA2-3E31-4EDD-9C93-94885BD3C017}"/>
                </a:ext>
              </a:extLst>
            </p:cNvPr>
            <p:cNvSpPr/>
            <p:nvPr/>
          </p:nvSpPr>
          <p:spPr>
            <a:xfrm>
              <a:off x="10903238" y="7779831"/>
              <a:ext cx="984814" cy="885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217" extrusionOk="0">
                  <a:moveTo>
                    <a:pt x="16218" y="16859"/>
                  </a:moveTo>
                  <a:lnTo>
                    <a:pt x="3455" y="9002"/>
                  </a:lnTo>
                  <a:lnTo>
                    <a:pt x="7275" y="1347"/>
                  </a:lnTo>
                  <a:lnTo>
                    <a:pt x="20039" y="9205"/>
                  </a:lnTo>
                  <a:cubicBezTo>
                    <a:pt x="20039" y="9205"/>
                    <a:pt x="16218" y="16859"/>
                    <a:pt x="16218" y="16859"/>
                  </a:cubicBezTo>
                  <a:close/>
                  <a:moveTo>
                    <a:pt x="20627" y="8027"/>
                  </a:moveTo>
                  <a:lnTo>
                    <a:pt x="7863" y="170"/>
                  </a:lnTo>
                  <a:cubicBezTo>
                    <a:pt x="7275" y="-192"/>
                    <a:pt x="6536" y="43"/>
                    <a:pt x="6211" y="693"/>
                  </a:cubicBezTo>
                  <a:cubicBezTo>
                    <a:pt x="6211" y="693"/>
                    <a:pt x="1803" y="9525"/>
                    <a:pt x="1814" y="9531"/>
                  </a:cubicBezTo>
                  <a:lnTo>
                    <a:pt x="16683" y="18684"/>
                  </a:lnTo>
                  <a:cubicBezTo>
                    <a:pt x="16694" y="18691"/>
                    <a:pt x="21103" y="9860"/>
                    <a:pt x="21103" y="9860"/>
                  </a:cubicBezTo>
                  <a:cubicBezTo>
                    <a:pt x="21427" y="9210"/>
                    <a:pt x="21214" y="8389"/>
                    <a:pt x="20627" y="8027"/>
                  </a:cubicBezTo>
                  <a:close/>
                  <a:moveTo>
                    <a:pt x="15519" y="21047"/>
                  </a:moveTo>
                  <a:lnTo>
                    <a:pt x="628" y="11880"/>
                  </a:lnTo>
                  <a:cubicBezTo>
                    <a:pt x="40" y="11518"/>
                    <a:pt x="-173" y="10698"/>
                    <a:pt x="152" y="10047"/>
                  </a:cubicBezTo>
                  <a:lnTo>
                    <a:pt x="446" y="9459"/>
                  </a:lnTo>
                  <a:lnTo>
                    <a:pt x="7359" y="13714"/>
                  </a:lnTo>
                  <a:lnTo>
                    <a:pt x="7065" y="14303"/>
                  </a:lnTo>
                  <a:lnTo>
                    <a:pt x="10256" y="16268"/>
                  </a:lnTo>
                  <a:lnTo>
                    <a:pt x="10550" y="15679"/>
                  </a:lnTo>
                  <a:lnTo>
                    <a:pt x="17464" y="19935"/>
                  </a:lnTo>
                  <a:lnTo>
                    <a:pt x="17170" y="20524"/>
                  </a:lnTo>
                  <a:cubicBezTo>
                    <a:pt x="16846" y="21174"/>
                    <a:pt x="16106" y="21408"/>
                    <a:pt x="15519" y="21047"/>
                  </a:cubicBezTo>
                  <a:cubicBezTo>
                    <a:pt x="15519" y="21047"/>
                    <a:pt x="15519" y="21047"/>
                    <a:pt x="15519" y="2104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3" name="Shape 34177">
              <a:extLst>
                <a:ext uri="{FF2B5EF4-FFF2-40B4-BE49-F238E27FC236}">
                  <a16:creationId xmlns:a16="http://schemas.microsoft.com/office/drawing/2014/main" id="{49CFFD0F-B068-498B-8062-3D05247537FD}"/>
                </a:ext>
              </a:extLst>
            </p:cNvPr>
            <p:cNvSpPr/>
            <p:nvPr/>
          </p:nvSpPr>
          <p:spPr>
            <a:xfrm>
              <a:off x="11708307" y="11472461"/>
              <a:ext cx="584792" cy="503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37" y="21600"/>
                  </a:moveTo>
                  <a:cubicBezTo>
                    <a:pt x="7087" y="19915"/>
                    <a:pt x="7254" y="17403"/>
                    <a:pt x="7225" y="15022"/>
                  </a:cubicBezTo>
                  <a:cubicBezTo>
                    <a:pt x="9087" y="15916"/>
                    <a:pt x="11129" y="16612"/>
                    <a:pt x="13235" y="14961"/>
                  </a:cubicBezTo>
                  <a:cubicBezTo>
                    <a:pt x="15319" y="13326"/>
                    <a:pt x="15547" y="10891"/>
                    <a:pt x="15533" y="8574"/>
                  </a:cubicBezTo>
                  <a:cubicBezTo>
                    <a:pt x="17412" y="9482"/>
                    <a:pt x="19470" y="10214"/>
                    <a:pt x="21600" y="8543"/>
                  </a:cubicBezTo>
                  <a:lnTo>
                    <a:pt x="20969" y="7441"/>
                  </a:lnTo>
                  <a:cubicBezTo>
                    <a:pt x="19165" y="8855"/>
                    <a:pt x="17455" y="8115"/>
                    <a:pt x="15526" y="7147"/>
                  </a:cubicBezTo>
                  <a:cubicBezTo>
                    <a:pt x="15470" y="4670"/>
                    <a:pt x="15489" y="2522"/>
                    <a:pt x="17315" y="1092"/>
                  </a:cubicBezTo>
                  <a:lnTo>
                    <a:pt x="16670" y="0"/>
                  </a:lnTo>
                  <a:cubicBezTo>
                    <a:pt x="14521" y="1685"/>
                    <a:pt x="14346" y="4208"/>
                    <a:pt x="14375" y="6589"/>
                  </a:cubicBezTo>
                  <a:cubicBezTo>
                    <a:pt x="12514" y="5696"/>
                    <a:pt x="10476" y="5018"/>
                    <a:pt x="8371" y="6668"/>
                  </a:cubicBezTo>
                  <a:cubicBezTo>
                    <a:pt x="6282" y="8306"/>
                    <a:pt x="6070" y="10724"/>
                    <a:pt x="6085" y="13045"/>
                  </a:cubicBezTo>
                  <a:cubicBezTo>
                    <a:pt x="4204" y="12134"/>
                    <a:pt x="2134" y="11396"/>
                    <a:pt x="0" y="13068"/>
                  </a:cubicBezTo>
                  <a:cubicBezTo>
                    <a:pt x="0" y="13068"/>
                    <a:pt x="641" y="14162"/>
                    <a:pt x="641" y="14162"/>
                  </a:cubicBezTo>
                  <a:cubicBezTo>
                    <a:pt x="2449" y="12745"/>
                    <a:pt x="4156" y="13499"/>
                    <a:pt x="6093" y="14471"/>
                  </a:cubicBezTo>
                  <a:cubicBezTo>
                    <a:pt x="6148" y="16943"/>
                    <a:pt x="6117" y="19084"/>
                    <a:pt x="4295" y="20512"/>
                  </a:cubicBezTo>
                  <a:lnTo>
                    <a:pt x="4937" y="21600"/>
                  </a:lnTo>
                  <a:close/>
                  <a:moveTo>
                    <a:pt x="4054" y="19679"/>
                  </a:moveTo>
                  <a:cubicBezTo>
                    <a:pt x="4369" y="19426"/>
                    <a:pt x="4614" y="19148"/>
                    <a:pt x="4809" y="18844"/>
                  </a:cubicBezTo>
                  <a:cubicBezTo>
                    <a:pt x="4809" y="18844"/>
                    <a:pt x="2134" y="14221"/>
                    <a:pt x="2134" y="14221"/>
                  </a:cubicBezTo>
                  <a:cubicBezTo>
                    <a:pt x="1820" y="14319"/>
                    <a:pt x="1507" y="14483"/>
                    <a:pt x="1188" y="14730"/>
                  </a:cubicBezTo>
                  <a:lnTo>
                    <a:pt x="4054" y="19679"/>
                  </a:lnTo>
                  <a:close/>
                  <a:moveTo>
                    <a:pt x="5303" y="17641"/>
                  </a:moveTo>
                  <a:cubicBezTo>
                    <a:pt x="5447" y="17150"/>
                    <a:pt x="5511" y="16611"/>
                    <a:pt x="5534" y="16026"/>
                  </a:cubicBezTo>
                  <a:lnTo>
                    <a:pt x="4636" y="14466"/>
                  </a:lnTo>
                  <a:cubicBezTo>
                    <a:pt x="4164" y="14273"/>
                    <a:pt x="3712" y="14138"/>
                    <a:pt x="3269" y="14112"/>
                  </a:cubicBezTo>
                  <a:lnTo>
                    <a:pt x="5303" y="17641"/>
                  </a:lnTo>
                  <a:close/>
                  <a:moveTo>
                    <a:pt x="7218" y="13596"/>
                  </a:moveTo>
                  <a:cubicBezTo>
                    <a:pt x="7170" y="11212"/>
                    <a:pt x="7244" y="9148"/>
                    <a:pt x="9015" y="7760"/>
                  </a:cubicBezTo>
                  <a:cubicBezTo>
                    <a:pt x="10800" y="6360"/>
                    <a:pt x="12484" y="7073"/>
                    <a:pt x="14389" y="8027"/>
                  </a:cubicBezTo>
                  <a:cubicBezTo>
                    <a:pt x="14437" y="10403"/>
                    <a:pt x="14371" y="12473"/>
                    <a:pt x="12604" y="13859"/>
                  </a:cubicBezTo>
                  <a:cubicBezTo>
                    <a:pt x="10819" y="15258"/>
                    <a:pt x="9123" y="14549"/>
                    <a:pt x="7218" y="13596"/>
                  </a:cubicBezTo>
                  <a:close/>
                  <a:moveTo>
                    <a:pt x="9128" y="13531"/>
                  </a:moveTo>
                  <a:cubicBezTo>
                    <a:pt x="9683" y="13753"/>
                    <a:pt x="10215" y="13899"/>
                    <a:pt x="10736" y="13922"/>
                  </a:cubicBezTo>
                  <a:lnTo>
                    <a:pt x="8270" y="9693"/>
                  </a:lnTo>
                  <a:cubicBezTo>
                    <a:pt x="8094" y="10262"/>
                    <a:pt x="8018" y="10890"/>
                    <a:pt x="7988" y="11570"/>
                  </a:cubicBezTo>
                  <a:lnTo>
                    <a:pt x="9128" y="13531"/>
                  </a:lnTo>
                  <a:close/>
                  <a:moveTo>
                    <a:pt x="11711" y="13445"/>
                  </a:moveTo>
                  <a:cubicBezTo>
                    <a:pt x="11906" y="13348"/>
                    <a:pt x="12100" y="13226"/>
                    <a:pt x="12298" y="13067"/>
                  </a:cubicBezTo>
                  <a:cubicBezTo>
                    <a:pt x="12398" y="12988"/>
                    <a:pt x="12489" y="12904"/>
                    <a:pt x="12577" y="12819"/>
                  </a:cubicBezTo>
                  <a:lnTo>
                    <a:pt x="9787" y="7934"/>
                  </a:lnTo>
                  <a:cubicBezTo>
                    <a:pt x="9688" y="7998"/>
                    <a:pt x="9589" y="8069"/>
                    <a:pt x="9488" y="8149"/>
                  </a:cubicBezTo>
                  <a:cubicBezTo>
                    <a:pt x="9290" y="8307"/>
                    <a:pt x="9121" y="8474"/>
                    <a:pt x="8972" y="8652"/>
                  </a:cubicBezTo>
                  <a:lnTo>
                    <a:pt x="11711" y="13445"/>
                  </a:lnTo>
                  <a:close/>
                  <a:moveTo>
                    <a:pt x="13407" y="12000"/>
                  </a:moveTo>
                  <a:cubicBezTo>
                    <a:pt x="13611" y="11527"/>
                    <a:pt x="13723" y="11008"/>
                    <a:pt x="13784" y="10444"/>
                  </a:cubicBezTo>
                  <a:lnTo>
                    <a:pt x="12283" y="7830"/>
                  </a:lnTo>
                  <a:cubicBezTo>
                    <a:pt x="11815" y="7685"/>
                    <a:pt x="11363" y="7615"/>
                    <a:pt x="10913" y="7660"/>
                  </a:cubicBezTo>
                  <a:lnTo>
                    <a:pt x="13407" y="12000"/>
                  </a:lnTo>
                  <a:close/>
                  <a:moveTo>
                    <a:pt x="16965" y="7123"/>
                  </a:moveTo>
                  <a:cubicBezTo>
                    <a:pt x="17421" y="7289"/>
                    <a:pt x="17855" y="7394"/>
                    <a:pt x="18279" y="7398"/>
                  </a:cubicBezTo>
                  <a:lnTo>
                    <a:pt x="16261" y="4044"/>
                  </a:lnTo>
                  <a:cubicBezTo>
                    <a:pt x="16133" y="4533"/>
                    <a:pt x="16081" y="5067"/>
                    <a:pt x="16071" y="5642"/>
                  </a:cubicBezTo>
                  <a:lnTo>
                    <a:pt x="16965" y="7123"/>
                  </a:lnTo>
                  <a:close/>
                  <a:moveTo>
                    <a:pt x="19610" y="7085"/>
                  </a:moveTo>
                  <a:cubicBezTo>
                    <a:pt x="19909" y="6982"/>
                    <a:pt x="20208" y="6817"/>
                    <a:pt x="20510" y="6570"/>
                  </a:cubicBezTo>
                  <a:lnTo>
                    <a:pt x="17721" y="1845"/>
                  </a:lnTo>
                  <a:cubicBezTo>
                    <a:pt x="17423" y="2098"/>
                    <a:pt x="17191" y="2376"/>
                    <a:pt x="17007" y="2675"/>
                  </a:cubicBezTo>
                  <a:cubicBezTo>
                    <a:pt x="17007" y="2675"/>
                    <a:pt x="19610" y="7085"/>
                    <a:pt x="19610" y="708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4" name="Shape 34178">
              <a:extLst>
                <a:ext uri="{FF2B5EF4-FFF2-40B4-BE49-F238E27FC236}">
                  <a16:creationId xmlns:a16="http://schemas.microsoft.com/office/drawing/2014/main" id="{68E9A7E3-F84B-4851-97D2-DDFC959FF216}"/>
                </a:ext>
              </a:extLst>
            </p:cNvPr>
            <p:cNvSpPr/>
            <p:nvPr/>
          </p:nvSpPr>
          <p:spPr>
            <a:xfrm>
              <a:off x="14474664" y="3452446"/>
              <a:ext cx="701272" cy="99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extrusionOk="0">
                  <a:moveTo>
                    <a:pt x="6837" y="0"/>
                  </a:moveTo>
                  <a:lnTo>
                    <a:pt x="6304" y="11896"/>
                  </a:lnTo>
                  <a:lnTo>
                    <a:pt x="10115" y="11984"/>
                  </a:lnTo>
                  <a:lnTo>
                    <a:pt x="10387" y="5819"/>
                  </a:lnTo>
                  <a:cubicBezTo>
                    <a:pt x="10807" y="5990"/>
                    <a:pt x="11286" y="6091"/>
                    <a:pt x="11799" y="6080"/>
                  </a:cubicBezTo>
                  <a:cubicBezTo>
                    <a:pt x="12816" y="6059"/>
                    <a:pt x="13721" y="5638"/>
                    <a:pt x="14293" y="5029"/>
                  </a:cubicBezTo>
                  <a:cubicBezTo>
                    <a:pt x="14344" y="4975"/>
                    <a:pt x="14392" y="4920"/>
                    <a:pt x="14437" y="4864"/>
                  </a:cubicBezTo>
                  <a:cubicBezTo>
                    <a:pt x="15870" y="5413"/>
                    <a:pt x="17048" y="6141"/>
                    <a:pt x="17879" y="7040"/>
                  </a:cubicBezTo>
                  <a:cubicBezTo>
                    <a:pt x="19250" y="8523"/>
                    <a:pt x="19623" y="10355"/>
                    <a:pt x="18956" y="12341"/>
                  </a:cubicBezTo>
                  <a:cubicBezTo>
                    <a:pt x="17917" y="15436"/>
                    <a:pt x="14349" y="17736"/>
                    <a:pt x="10109" y="18168"/>
                  </a:cubicBezTo>
                  <a:lnTo>
                    <a:pt x="10109" y="16337"/>
                  </a:lnTo>
                  <a:lnTo>
                    <a:pt x="12811" y="16337"/>
                  </a:lnTo>
                  <a:lnTo>
                    <a:pt x="12811" y="15424"/>
                  </a:lnTo>
                  <a:lnTo>
                    <a:pt x="2958" y="15424"/>
                  </a:lnTo>
                  <a:lnTo>
                    <a:pt x="2958" y="16337"/>
                  </a:lnTo>
                  <a:lnTo>
                    <a:pt x="5665" y="16337"/>
                  </a:lnTo>
                  <a:lnTo>
                    <a:pt x="5665" y="19312"/>
                  </a:lnTo>
                  <a:lnTo>
                    <a:pt x="0" y="19312"/>
                  </a:lnTo>
                  <a:lnTo>
                    <a:pt x="0" y="21600"/>
                  </a:lnTo>
                  <a:lnTo>
                    <a:pt x="15769" y="21600"/>
                  </a:lnTo>
                  <a:lnTo>
                    <a:pt x="15769" y="19312"/>
                  </a:lnTo>
                  <a:lnTo>
                    <a:pt x="11820" y="19312"/>
                  </a:lnTo>
                  <a:cubicBezTo>
                    <a:pt x="16159" y="18468"/>
                    <a:pt x="19703" y="15947"/>
                    <a:pt x="20805" y="12664"/>
                  </a:cubicBezTo>
                  <a:cubicBezTo>
                    <a:pt x="21600" y="10296"/>
                    <a:pt x="21135" y="8089"/>
                    <a:pt x="19462" y="6280"/>
                  </a:cubicBezTo>
                  <a:cubicBezTo>
                    <a:pt x="18352" y="5079"/>
                    <a:pt x="16769" y="4131"/>
                    <a:pt x="14820" y="3462"/>
                  </a:cubicBezTo>
                  <a:cubicBezTo>
                    <a:pt x="14558" y="2431"/>
                    <a:pt x="13305" y="1647"/>
                    <a:pt x="11799" y="1647"/>
                  </a:cubicBezTo>
                  <a:cubicBezTo>
                    <a:pt x="11359" y="1647"/>
                    <a:pt x="10947" y="1715"/>
                    <a:pt x="10568" y="1835"/>
                  </a:cubicBezTo>
                  <a:lnTo>
                    <a:pt x="10642" y="88"/>
                  </a:lnTo>
                  <a:lnTo>
                    <a:pt x="6837" y="0"/>
                  </a:lnTo>
                  <a:close/>
                  <a:moveTo>
                    <a:pt x="11799" y="3017"/>
                  </a:moveTo>
                  <a:cubicBezTo>
                    <a:pt x="12376" y="3012"/>
                    <a:pt x="12879" y="3300"/>
                    <a:pt x="12982" y="3708"/>
                  </a:cubicBezTo>
                  <a:cubicBezTo>
                    <a:pt x="13088" y="4130"/>
                    <a:pt x="12736" y="4539"/>
                    <a:pt x="12167" y="4660"/>
                  </a:cubicBezTo>
                  <a:cubicBezTo>
                    <a:pt x="12051" y="4688"/>
                    <a:pt x="11928" y="4706"/>
                    <a:pt x="11799" y="4706"/>
                  </a:cubicBezTo>
                  <a:cubicBezTo>
                    <a:pt x="11152" y="4706"/>
                    <a:pt x="10625" y="4326"/>
                    <a:pt x="10626" y="3862"/>
                  </a:cubicBezTo>
                  <a:cubicBezTo>
                    <a:pt x="10628" y="3397"/>
                    <a:pt x="11153" y="3023"/>
                    <a:pt x="11799" y="301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5" name="Shape 34179">
              <a:extLst>
                <a:ext uri="{FF2B5EF4-FFF2-40B4-BE49-F238E27FC236}">
                  <a16:creationId xmlns:a16="http://schemas.microsoft.com/office/drawing/2014/main" id="{20AC91D3-58D0-45E6-A831-142A12C726BC}"/>
                </a:ext>
              </a:extLst>
            </p:cNvPr>
            <p:cNvSpPr/>
            <p:nvPr/>
          </p:nvSpPr>
          <p:spPr>
            <a:xfrm>
              <a:off x="13573878" y="4409128"/>
              <a:ext cx="1096094" cy="1213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6" name="Shape 34180">
              <a:extLst>
                <a:ext uri="{FF2B5EF4-FFF2-40B4-BE49-F238E27FC236}">
                  <a16:creationId xmlns:a16="http://schemas.microsoft.com/office/drawing/2014/main" id="{33D1A6C9-243B-4124-A913-A6F27404495E}"/>
                </a:ext>
              </a:extLst>
            </p:cNvPr>
            <p:cNvSpPr/>
            <p:nvPr/>
          </p:nvSpPr>
          <p:spPr>
            <a:xfrm>
              <a:off x="12366664" y="11330119"/>
              <a:ext cx="843804" cy="99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1" h="21329" extrusionOk="0">
                  <a:moveTo>
                    <a:pt x="9479" y="69"/>
                  </a:moveTo>
                  <a:cubicBezTo>
                    <a:pt x="11124" y="274"/>
                    <a:pt x="12739" y="925"/>
                    <a:pt x="14086" y="2032"/>
                  </a:cubicBezTo>
                  <a:cubicBezTo>
                    <a:pt x="15976" y="3586"/>
                    <a:pt x="17010" y="5836"/>
                    <a:pt x="16935" y="8190"/>
                  </a:cubicBezTo>
                  <a:cubicBezTo>
                    <a:pt x="16907" y="10081"/>
                    <a:pt x="16182" y="11891"/>
                    <a:pt x="14858" y="13324"/>
                  </a:cubicBezTo>
                  <a:cubicBezTo>
                    <a:pt x="12857" y="15491"/>
                    <a:pt x="9835" y="16494"/>
                    <a:pt x="6856" y="15992"/>
                  </a:cubicBezTo>
                  <a:cubicBezTo>
                    <a:pt x="491" y="14715"/>
                    <a:pt x="-2156" y="7496"/>
                    <a:pt x="2011" y="2776"/>
                  </a:cubicBezTo>
                  <a:cubicBezTo>
                    <a:pt x="3901" y="635"/>
                    <a:pt x="6739" y="-271"/>
                    <a:pt x="9479" y="69"/>
                  </a:cubicBezTo>
                  <a:close/>
                  <a:moveTo>
                    <a:pt x="16811" y="1700"/>
                  </a:moveTo>
                  <a:cubicBezTo>
                    <a:pt x="18616" y="3812"/>
                    <a:pt x="19444" y="6467"/>
                    <a:pt x="19139" y="9165"/>
                  </a:cubicBezTo>
                  <a:cubicBezTo>
                    <a:pt x="18834" y="11863"/>
                    <a:pt x="17427" y="14284"/>
                    <a:pt x="15191" y="15988"/>
                  </a:cubicBezTo>
                  <a:cubicBezTo>
                    <a:pt x="12662" y="17916"/>
                    <a:pt x="9407" y="18600"/>
                    <a:pt x="6359" y="18040"/>
                  </a:cubicBezTo>
                  <a:cubicBezTo>
                    <a:pt x="5749" y="17929"/>
                    <a:pt x="5143" y="17767"/>
                    <a:pt x="4558" y="17555"/>
                  </a:cubicBezTo>
                  <a:lnTo>
                    <a:pt x="4164" y="19468"/>
                  </a:lnTo>
                  <a:lnTo>
                    <a:pt x="7063" y="20000"/>
                  </a:lnTo>
                  <a:lnTo>
                    <a:pt x="6790" y="21329"/>
                  </a:lnTo>
                  <a:lnTo>
                    <a:pt x="227" y="20124"/>
                  </a:lnTo>
                  <a:lnTo>
                    <a:pt x="500" y="18796"/>
                  </a:lnTo>
                  <a:lnTo>
                    <a:pt x="2757" y="19210"/>
                  </a:lnTo>
                  <a:lnTo>
                    <a:pt x="3219" y="16965"/>
                  </a:lnTo>
                  <a:cubicBezTo>
                    <a:pt x="2951" y="16825"/>
                    <a:pt x="2688" y="16674"/>
                    <a:pt x="2431" y="16511"/>
                  </a:cubicBezTo>
                  <a:cubicBezTo>
                    <a:pt x="2174" y="16349"/>
                    <a:pt x="1928" y="16168"/>
                    <a:pt x="1684" y="15982"/>
                  </a:cubicBezTo>
                  <a:lnTo>
                    <a:pt x="2580" y="14934"/>
                  </a:lnTo>
                  <a:cubicBezTo>
                    <a:pt x="5970" y="17523"/>
                    <a:pt x="10902" y="17523"/>
                    <a:pt x="14300" y="14933"/>
                  </a:cubicBezTo>
                  <a:cubicBezTo>
                    <a:pt x="16239" y="13456"/>
                    <a:pt x="17444" y="11360"/>
                    <a:pt x="17708" y="9021"/>
                  </a:cubicBezTo>
                  <a:cubicBezTo>
                    <a:pt x="17973" y="6682"/>
                    <a:pt x="17267" y="4385"/>
                    <a:pt x="15703" y="2555"/>
                  </a:cubicBezTo>
                  <a:lnTo>
                    <a:pt x="16811" y="1700"/>
                  </a:lnTo>
                  <a:close/>
                  <a:moveTo>
                    <a:pt x="9715" y="1064"/>
                  </a:moveTo>
                  <a:cubicBezTo>
                    <a:pt x="9278" y="996"/>
                    <a:pt x="8832" y="968"/>
                    <a:pt x="8387" y="974"/>
                  </a:cubicBezTo>
                  <a:cubicBezTo>
                    <a:pt x="8460" y="1222"/>
                    <a:pt x="8544" y="1461"/>
                    <a:pt x="8641" y="1699"/>
                  </a:cubicBezTo>
                  <a:cubicBezTo>
                    <a:pt x="8737" y="1936"/>
                    <a:pt x="8846" y="2172"/>
                    <a:pt x="8962" y="2399"/>
                  </a:cubicBezTo>
                  <a:cubicBezTo>
                    <a:pt x="9289" y="2208"/>
                    <a:pt x="9627" y="2028"/>
                    <a:pt x="9967" y="1859"/>
                  </a:cubicBezTo>
                  <a:cubicBezTo>
                    <a:pt x="10307" y="1689"/>
                    <a:pt x="10645" y="1529"/>
                    <a:pt x="10997" y="1382"/>
                  </a:cubicBezTo>
                  <a:cubicBezTo>
                    <a:pt x="10579" y="1244"/>
                    <a:pt x="10153" y="1132"/>
                    <a:pt x="9715" y="1064"/>
                  </a:cubicBezTo>
                  <a:close/>
                  <a:moveTo>
                    <a:pt x="12202" y="1889"/>
                  </a:moveTo>
                  <a:cubicBezTo>
                    <a:pt x="11715" y="2060"/>
                    <a:pt x="11237" y="2254"/>
                    <a:pt x="10773" y="2470"/>
                  </a:cubicBezTo>
                  <a:cubicBezTo>
                    <a:pt x="10309" y="2687"/>
                    <a:pt x="9856" y="2925"/>
                    <a:pt x="9417" y="3184"/>
                  </a:cubicBezTo>
                  <a:cubicBezTo>
                    <a:pt x="9617" y="3488"/>
                    <a:pt x="9841" y="3788"/>
                    <a:pt x="10079" y="4067"/>
                  </a:cubicBezTo>
                  <a:cubicBezTo>
                    <a:pt x="10318" y="4345"/>
                    <a:pt x="10571" y="4610"/>
                    <a:pt x="10847" y="4861"/>
                  </a:cubicBezTo>
                  <a:lnTo>
                    <a:pt x="13083" y="2442"/>
                  </a:lnTo>
                  <a:cubicBezTo>
                    <a:pt x="12944" y="2342"/>
                    <a:pt x="12798" y="2240"/>
                    <a:pt x="12652" y="2149"/>
                  </a:cubicBezTo>
                  <a:cubicBezTo>
                    <a:pt x="12506" y="2059"/>
                    <a:pt x="12354" y="1969"/>
                    <a:pt x="12202" y="1889"/>
                  </a:cubicBezTo>
                  <a:close/>
                  <a:moveTo>
                    <a:pt x="7362" y="1000"/>
                  </a:moveTo>
                  <a:cubicBezTo>
                    <a:pt x="6540" y="1111"/>
                    <a:pt x="5754" y="1343"/>
                    <a:pt x="5029" y="1689"/>
                  </a:cubicBezTo>
                  <a:cubicBezTo>
                    <a:pt x="4305" y="2035"/>
                    <a:pt x="3644" y="2485"/>
                    <a:pt x="3064" y="3041"/>
                  </a:cubicBezTo>
                  <a:lnTo>
                    <a:pt x="5529" y="5074"/>
                  </a:lnTo>
                  <a:cubicBezTo>
                    <a:pt x="5922" y="4671"/>
                    <a:pt x="6339" y="4283"/>
                    <a:pt x="6773" y="3923"/>
                  </a:cubicBezTo>
                  <a:cubicBezTo>
                    <a:pt x="7206" y="3564"/>
                    <a:pt x="7655" y="3227"/>
                    <a:pt x="8126" y="2912"/>
                  </a:cubicBezTo>
                  <a:cubicBezTo>
                    <a:pt x="7964" y="2608"/>
                    <a:pt x="7819" y="2296"/>
                    <a:pt x="7690" y="1976"/>
                  </a:cubicBezTo>
                  <a:cubicBezTo>
                    <a:pt x="7561" y="1655"/>
                    <a:pt x="7454" y="1336"/>
                    <a:pt x="7362" y="1000"/>
                  </a:cubicBezTo>
                  <a:close/>
                  <a:moveTo>
                    <a:pt x="13806" y="3027"/>
                  </a:moveTo>
                  <a:lnTo>
                    <a:pt x="11570" y="5446"/>
                  </a:lnTo>
                  <a:cubicBezTo>
                    <a:pt x="11852" y="5649"/>
                    <a:pt x="12144" y="5840"/>
                    <a:pt x="12449" y="6011"/>
                  </a:cubicBezTo>
                  <a:cubicBezTo>
                    <a:pt x="12752" y="6182"/>
                    <a:pt x="13064" y="6332"/>
                    <a:pt x="13387" y="6469"/>
                  </a:cubicBezTo>
                  <a:cubicBezTo>
                    <a:pt x="13602" y="6013"/>
                    <a:pt x="13798" y="5550"/>
                    <a:pt x="13963" y="5077"/>
                  </a:cubicBezTo>
                  <a:cubicBezTo>
                    <a:pt x="14128" y="4603"/>
                    <a:pt x="14273" y="4122"/>
                    <a:pt x="14386" y="3633"/>
                  </a:cubicBezTo>
                  <a:cubicBezTo>
                    <a:pt x="14296" y="3528"/>
                    <a:pt x="14195" y="3418"/>
                    <a:pt x="14098" y="3318"/>
                  </a:cubicBezTo>
                  <a:cubicBezTo>
                    <a:pt x="14001" y="3218"/>
                    <a:pt x="13909" y="3123"/>
                    <a:pt x="13806" y="3027"/>
                  </a:cubicBezTo>
                  <a:close/>
                  <a:moveTo>
                    <a:pt x="15097" y="4643"/>
                  </a:moveTo>
                  <a:cubicBezTo>
                    <a:pt x="14989" y="5011"/>
                    <a:pt x="14872" y="5369"/>
                    <a:pt x="14735" y="5729"/>
                  </a:cubicBezTo>
                  <a:cubicBezTo>
                    <a:pt x="14598" y="6089"/>
                    <a:pt x="14440" y="6449"/>
                    <a:pt x="14276" y="6798"/>
                  </a:cubicBezTo>
                  <a:cubicBezTo>
                    <a:pt x="14551" y="6884"/>
                    <a:pt x="14842" y="6953"/>
                    <a:pt x="15125" y="7013"/>
                  </a:cubicBezTo>
                  <a:cubicBezTo>
                    <a:pt x="15409" y="7074"/>
                    <a:pt x="15688" y="7122"/>
                    <a:pt x="15977" y="7158"/>
                  </a:cubicBezTo>
                  <a:cubicBezTo>
                    <a:pt x="15915" y="6710"/>
                    <a:pt x="15813" y="6274"/>
                    <a:pt x="15666" y="5853"/>
                  </a:cubicBezTo>
                  <a:cubicBezTo>
                    <a:pt x="15519" y="5432"/>
                    <a:pt x="15324" y="5029"/>
                    <a:pt x="15097" y="4643"/>
                  </a:cubicBezTo>
                  <a:close/>
                  <a:moveTo>
                    <a:pt x="8606" y="3701"/>
                  </a:moveTo>
                  <a:cubicBezTo>
                    <a:pt x="8180" y="3989"/>
                    <a:pt x="7775" y="4303"/>
                    <a:pt x="7382" y="4630"/>
                  </a:cubicBezTo>
                  <a:cubicBezTo>
                    <a:pt x="6990" y="4957"/>
                    <a:pt x="6609" y="5294"/>
                    <a:pt x="6252" y="5658"/>
                  </a:cubicBezTo>
                  <a:lnTo>
                    <a:pt x="8448" y="7464"/>
                  </a:lnTo>
                  <a:lnTo>
                    <a:pt x="10216" y="5542"/>
                  </a:lnTo>
                  <a:cubicBezTo>
                    <a:pt x="9905" y="5266"/>
                    <a:pt x="9620" y="4976"/>
                    <a:pt x="9351" y="4670"/>
                  </a:cubicBezTo>
                  <a:cubicBezTo>
                    <a:pt x="9081" y="4363"/>
                    <a:pt x="8831" y="4036"/>
                    <a:pt x="8606" y="3701"/>
                  </a:cubicBezTo>
                  <a:close/>
                  <a:moveTo>
                    <a:pt x="2433" y="3721"/>
                  </a:moveTo>
                  <a:cubicBezTo>
                    <a:pt x="1932" y="4341"/>
                    <a:pt x="1546" y="5031"/>
                    <a:pt x="1284" y="5757"/>
                  </a:cubicBezTo>
                  <a:cubicBezTo>
                    <a:pt x="1022" y="6483"/>
                    <a:pt x="879" y="7253"/>
                    <a:pt x="878" y="8036"/>
                  </a:cubicBezTo>
                  <a:cubicBezTo>
                    <a:pt x="1138" y="8064"/>
                    <a:pt x="1405" y="8097"/>
                    <a:pt x="1661" y="8144"/>
                  </a:cubicBezTo>
                  <a:cubicBezTo>
                    <a:pt x="2118" y="8228"/>
                    <a:pt x="2562" y="8343"/>
                    <a:pt x="3001" y="8485"/>
                  </a:cubicBezTo>
                  <a:cubicBezTo>
                    <a:pt x="3265" y="8000"/>
                    <a:pt x="3553" y="7531"/>
                    <a:pt x="3870" y="7076"/>
                  </a:cubicBezTo>
                  <a:cubicBezTo>
                    <a:pt x="4187" y="6619"/>
                    <a:pt x="4542" y="6181"/>
                    <a:pt x="4910" y="5757"/>
                  </a:cubicBezTo>
                  <a:lnTo>
                    <a:pt x="2433" y="3721"/>
                  </a:lnTo>
                  <a:close/>
                  <a:moveTo>
                    <a:pt x="10939" y="6126"/>
                  </a:moveTo>
                  <a:lnTo>
                    <a:pt x="9169" y="8060"/>
                  </a:lnTo>
                  <a:lnTo>
                    <a:pt x="11249" y="9761"/>
                  </a:lnTo>
                  <a:cubicBezTo>
                    <a:pt x="11579" y="9378"/>
                    <a:pt x="11885" y="8986"/>
                    <a:pt x="12172" y="8576"/>
                  </a:cubicBezTo>
                  <a:cubicBezTo>
                    <a:pt x="12459" y="8166"/>
                    <a:pt x="12721" y="7741"/>
                    <a:pt x="12963" y="7306"/>
                  </a:cubicBezTo>
                  <a:cubicBezTo>
                    <a:pt x="12603" y="7149"/>
                    <a:pt x="12253" y="6964"/>
                    <a:pt x="11915" y="6769"/>
                  </a:cubicBezTo>
                  <a:cubicBezTo>
                    <a:pt x="11577" y="6573"/>
                    <a:pt x="11251" y="6358"/>
                    <a:pt x="10939" y="6126"/>
                  </a:cubicBezTo>
                  <a:close/>
                  <a:moveTo>
                    <a:pt x="13849" y="7647"/>
                  </a:moveTo>
                  <a:cubicBezTo>
                    <a:pt x="13586" y="8127"/>
                    <a:pt x="13297" y="8593"/>
                    <a:pt x="12982" y="9045"/>
                  </a:cubicBezTo>
                  <a:cubicBezTo>
                    <a:pt x="12667" y="9497"/>
                    <a:pt x="12334" y="9936"/>
                    <a:pt x="11969" y="10357"/>
                  </a:cubicBezTo>
                  <a:lnTo>
                    <a:pt x="14436" y="12379"/>
                  </a:lnTo>
                  <a:cubicBezTo>
                    <a:pt x="14933" y="11764"/>
                    <a:pt x="15319" y="11085"/>
                    <a:pt x="15581" y="10366"/>
                  </a:cubicBezTo>
                  <a:cubicBezTo>
                    <a:pt x="15842" y="9647"/>
                    <a:pt x="15976" y="8886"/>
                    <a:pt x="15982" y="8110"/>
                  </a:cubicBezTo>
                  <a:cubicBezTo>
                    <a:pt x="15743" y="8082"/>
                    <a:pt x="15506" y="8058"/>
                    <a:pt x="15271" y="8015"/>
                  </a:cubicBezTo>
                  <a:cubicBezTo>
                    <a:pt x="15030" y="7970"/>
                    <a:pt x="14788" y="7908"/>
                    <a:pt x="14551" y="7847"/>
                  </a:cubicBezTo>
                  <a:cubicBezTo>
                    <a:pt x="14314" y="7786"/>
                    <a:pt x="14080" y="7724"/>
                    <a:pt x="13849" y="7647"/>
                  </a:cubicBezTo>
                  <a:close/>
                  <a:moveTo>
                    <a:pt x="5621" y="6339"/>
                  </a:moveTo>
                  <a:cubicBezTo>
                    <a:pt x="5287" y="6724"/>
                    <a:pt x="4981" y="7134"/>
                    <a:pt x="4692" y="7547"/>
                  </a:cubicBezTo>
                  <a:cubicBezTo>
                    <a:pt x="4403" y="7961"/>
                    <a:pt x="4130" y="8387"/>
                    <a:pt x="3887" y="8826"/>
                  </a:cubicBezTo>
                  <a:cubicBezTo>
                    <a:pt x="4272" y="8990"/>
                    <a:pt x="4648" y="9168"/>
                    <a:pt x="5008" y="9376"/>
                  </a:cubicBezTo>
                  <a:cubicBezTo>
                    <a:pt x="5368" y="9585"/>
                    <a:pt x="5718" y="9817"/>
                    <a:pt x="6049" y="10067"/>
                  </a:cubicBezTo>
                  <a:lnTo>
                    <a:pt x="7817" y="8145"/>
                  </a:lnTo>
                  <a:lnTo>
                    <a:pt x="5621" y="6339"/>
                  </a:lnTo>
                  <a:close/>
                  <a:moveTo>
                    <a:pt x="8538" y="8741"/>
                  </a:moveTo>
                  <a:lnTo>
                    <a:pt x="6770" y="10663"/>
                  </a:lnTo>
                  <a:cubicBezTo>
                    <a:pt x="7059" y="10924"/>
                    <a:pt x="7330" y="11201"/>
                    <a:pt x="7582" y="11489"/>
                  </a:cubicBezTo>
                  <a:cubicBezTo>
                    <a:pt x="7834" y="11777"/>
                    <a:pt x="8064" y="12076"/>
                    <a:pt x="8278" y="12390"/>
                  </a:cubicBezTo>
                  <a:cubicBezTo>
                    <a:pt x="8700" y="12103"/>
                    <a:pt x="9109" y="11798"/>
                    <a:pt x="9499" y="11473"/>
                  </a:cubicBezTo>
                  <a:cubicBezTo>
                    <a:pt x="9889" y="11147"/>
                    <a:pt x="10262" y="10804"/>
                    <a:pt x="10617" y="10442"/>
                  </a:cubicBezTo>
                  <a:lnTo>
                    <a:pt x="8538" y="8741"/>
                  </a:lnTo>
                  <a:close/>
                  <a:moveTo>
                    <a:pt x="1798" y="9132"/>
                  </a:moveTo>
                  <a:cubicBezTo>
                    <a:pt x="1535" y="9075"/>
                    <a:pt x="1275" y="9033"/>
                    <a:pt x="1007" y="8999"/>
                  </a:cubicBezTo>
                  <a:cubicBezTo>
                    <a:pt x="1062" y="9423"/>
                    <a:pt x="1148" y="9837"/>
                    <a:pt x="1280" y="10238"/>
                  </a:cubicBezTo>
                  <a:cubicBezTo>
                    <a:pt x="1412" y="10638"/>
                    <a:pt x="1583" y="11018"/>
                    <a:pt x="1786" y="11388"/>
                  </a:cubicBezTo>
                  <a:cubicBezTo>
                    <a:pt x="1891" y="11037"/>
                    <a:pt x="2008" y="10691"/>
                    <a:pt x="2139" y="10348"/>
                  </a:cubicBezTo>
                  <a:cubicBezTo>
                    <a:pt x="2270" y="10005"/>
                    <a:pt x="2418" y="9667"/>
                    <a:pt x="2574" y="9334"/>
                  </a:cubicBezTo>
                  <a:cubicBezTo>
                    <a:pt x="2319" y="9257"/>
                    <a:pt x="2059" y="9189"/>
                    <a:pt x="1798" y="9132"/>
                  </a:cubicBezTo>
                  <a:close/>
                  <a:moveTo>
                    <a:pt x="11338" y="11038"/>
                  </a:moveTo>
                  <a:cubicBezTo>
                    <a:pt x="10948" y="11437"/>
                    <a:pt x="10541" y="11810"/>
                    <a:pt x="10111" y="12167"/>
                  </a:cubicBezTo>
                  <a:cubicBezTo>
                    <a:pt x="9681" y="12525"/>
                    <a:pt x="9224" y="12866"/>
                    <a:pt x="8757" y="13179"/>
                  </a:cubicBezTo>
                  <a:cubicBezTo>
                    <a:pt x="8923" y="13483"/>
                    <a:pt x="9075" y="13796"/>
                    <a:pt x="9206" y="14117"/>
                  </a:cubicBezTo>
                  <a:cubicBezTo>
                    <a:pt x="9337" y="14439"/>
                    <a:pt x="9449" y="14769"/>
                    <a:pt x="9544" y="15106"/>
                  </a:cubicBezTo>
                  <a:cubicBezTo>
                    <a:pt x="10358" y="14993"/>
                    <a:pt x="11133" y="14757"/>
                    <a:pt x="11852" y="14413"/>
                  </a:cubicBezTo>
                  <a:cubicBezTo>
                    <a:pt x="12571" y="14068"/>
                    <a:pt x="13229" y="13610"/>
                    <a:pt x="13805" y="13059"/>
                  </a:cubicBezTo>
                  <a:lnTo>
                    <a:pt x="11338" y="11038"/>
                  </a:lnTo>
                  <a:close/>
                  <a:moveTo>
                    <a:pt x="3466" y="9652"/>
                  </a:moveTo>
                  <a:cubicBezTo>
                    <a:pt x="3255" y="10099"/>
                    <a:pt x="3068" y="10559"/>
                    <a:pt x="2906" y="11023"/>
                  </a:cubicBezTo>
                  <a:cubicBezTo>
                    <a:pt x="2744" y="11488"/>
                    <a:pt x="2612" y="11967"/>
                    <a:pt x="2500" y="12447"/>
                  </a:cubicBezTo>
                  <a:cubicBezTo>
                    <a:pt x="2606" y="12576"/>
                    <a:pt x="2712" y="12693"/>
                    <a:pt x="2827" y="12816"/>
                  </a:cubicBezTo>
                  <a:cubicBezTo>
                    <a:pt x="2943" y="12939"/>
                    <a:pt x="3067" y="13064"/>
                    <a:pt x="3192" y="13180"/>
                  </a:cubicBezTo>
                  <a:lnTo>
                    <a:pt x="5416" y="10759"/>
                  </a:lnTo>
                  <a:cubicBezTo>
                    <a:pt x="5115" y="10538"/>
                    <a:pt x="4810" y="10332"/>
                    <a:pt x="4484" y="10148"/>
                  </a:cubicBezTo>
                  <a:cubicBezTo>
                    <a:pt x="4158" y="9964"/>
                    <a:pt x="3813" y="9796"/>
                    <a:pt x="3466" y="9652"/>
                  </a:cubicBezTo>
                  <a:close/>
                  <a:moveTo>
                    <a:pt x="6136" y="11355"/>
                  </a:moveTo>
                  <a:lnTo>
                    <a:pt x="3901" y="13774"/>
                  </a:lnTo>
                  <a:cubicBezTo>
                    <a:pt x="4016" y="13856"/>
                    <a:pt x="4137" y="13929"/>
                    <a:pt x="4256" y="14005"/>
                  </a:cubicBezTo>
                  <a:cubicBezTo>
                    <a:pt x="4376" y="14081"/>
                    <a:pt x="4502" y="14158"/>
                    <a:pt x="4626" y="14228"/>
                  </a:cubicBezTo>
                  <a:cubicBezTo>
                    <a:pt x="5123" y="14054"/>
                    <a:pt x="5608" y="13859"/>
                    <a:pt x="6082" y="13639"/>
                  </a:cubicBezTo>
                  <a:cubicBezTo>
                    <a:pt x="6556" y="13419"/>
                    <a:pt x="7019" y="13171"/>
                    <a:pt x="7466" y="12906"/>
                  </a:cubicBezTo>
                  <a:cubicBezTo>
                    <a:pt x="7279" y="12625"/>
                    <a:pt x="7074" y="12352"/>
                    <a:pt x="6853" y="12093"/>
                  </a:cubicBezTo>
                  <a:cubicBezTo>
                    <a:pt x="6632" y="11833"/>
                    <a:pt x="6391" y="11591"/>
                    <a:pt x="6136" y="11355"/>
                  </a:cubicBezTo>
                  <a:close/>
                  <a:moveTo>
                    <a:pt x="7934" y="13694"/>
                  </a:moveTo>
                  <a:cubicBezTo>
                    <a:pt x="7591" y="13896"/>
                    <a:pt x="7243" y="14084"/>
                    <a:pt x="6885" y="14262"/>
                  </a:cubicBezTo>
                  <a:cubicBezTo>
                    <a:pt x="6527" y="14440"/>
                    <a:pt x="6160" y="14609"/>
                    <a:pt x="5788" y="14762"/>
                  </a:cubicBezTo>
                  <a:cubicBezTo>
                    <a:pt x="6191" y="14908"/>
                    <a:pt x="6614" y="15020"/>
                    <a:pt x="7040" y="15099"/>
                  </a:cubicBezTo>
                  <a:cubicBezTo>
                    <a:pt x="7538" y="15190"/>
                    <a:pt x="8041" y="15236"/>
                    <a:pt x="8548" y="15233"/>
                  </a:cubicBezTo>
                  <a:cubicBezTo>
                    <a:pt x="8471" y="14966"/>
                    <a:pt x="8384" y="14704"/>
                    <a:pt x="8282" y="14447"/>
                  </a:cubicBezTo>
                  <a:cubicBezTo>
                    <a:pt x="8181" y="14190"/>
                    <a:pt x="8061" y="13938"/>
                    <a:pt x="7934" y="1369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7" name="Shape 34181">
              <a:extLst>
                <a:ext uri="{FF2B5EF4-FFF2-40B4-BE49-F238E27FC236}">
                  <a16:creationId xmlns:a16="http://schemas.microsoft.com/office/drawing/2014/main" id="{DE9FDDC7-E61C-4898-A7C5-FEA9D2643A8A}"/>
                </a:ext>
              </a:extLst>
            </p:cNvPr>
            <p:cNvSpPr/>
            <p:nvPr/>
          </p:nvSpPr>
          <p:spPr>
            <a:xfrm>
              <a:off x="14244181" y="7303221"/>
              <a:ext cx="622050" cy="541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97" y="15438"/>
                  </a:lnTo>
                  <a:lnTo>
                    <a:pt x="5592" y="20234"/>
                  </a:lnTo>
                  <a:cubicBezTo>
                    <a:pt x="5592" y="20234"/>
                    <a:pt x="0" y="21600"/>
                    <a:pt x="0" y="21600"/>
                  </a:cubicBezTo>
                  <a:close/>
                  <a:moveTo>
                    <a:pt x="6275" y="19576"/>
                  </a:moveTo>
                  <a:lnTo>
                    <a:pt x="2779" y="14780"/>
                  </a:lnTo>
                  <a:lnTo>
                    <a:pt x="14944" y="3046"/>
                  </a:lnTo>
                  <a:lnTo>
                    <a:pt x="18443" y="7840"/>
                  </a:lnTo>
                  <a:cubicBezTo>
                    <a:pt x="18443" y="7840"/>
                    <a:pt x="6275" y="19576"/>
                    <a:pt x="6275" y="19576"/>
                  </a:cubicBezTo>
                  <a:close/>
                  <a:moveTo>
                    <a:pt x="19138" y="7167"/>
                  </a:moveTo>
                  <a:lnTo>
                    <a:pt x="15640" y="2373"/>
                  </a:lnTo>
                  <a:lnTo>
                    <a:pt x="18101" y="0"/>
                  </a:lnTo>
                  <a:lnTo>
                    <a:pt x="21600" y="4794"/>
                  </a:lnTo>
                  <a:cubicBezTo>
                    <a:pt x="21600" y="4794"/>
                    <a:pt x="19138" y="7167"/>
                    <a:pt x="19138" y="716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8" name="Shape 34182">
              <a:extLst>
                <a:ext uri="{FF2B5EF4-FFF2-40B4-BE49-F238E27FC236}">
                  <a16:creationId xmlns:a16="http://schemas.microsoft.com/office/drawing/2014/main" id="{B058ACC2-8FC5-4B18-A5C4-3C95E64CD2B3}"/>
                </a:ext>
              </a:extLst>
            </p:cNvPr>
            <p:cNvSpPr/>
            <p:nvPr/>
          </p:nvSpPr>
          <p:spPr>
            <a:xfrm>
              <a:off x="13576635" y="6759701"/>
              <a:ext cx="580114" cy="809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6" h="21363" extrusionOk="0">
                  <a:moveTo>
                    <a:pt x="10609" y="43"/>
                  </a:moveTo>
                  <a:cubicBezTo>
                    <a:pt x="8165" y="-162"/>
                    <a:pt x="5621" y="372"/>
                    <a:pt x="3560" y="1702"/>
                  </a:cubicBezTo>
                  <a:cubicBezTo>
                    <a:pt x="-561" y="4362"/>
                    <a:pt x="-1197" y="9181"/>
                    <a:pt x="2140" y="12465"/>
                  </a:cubicBezTo>
                  <a:cubicBezTo>
                    <a:pt x="4853" y="15135"/>
                    <a:pt x="9359" y="15971"/>
                    <a:pt x="13163" y="14762"/>
                  </a:cubicBezTo>
                  <a:cubicBezTo>
                    <a:pt x="13165" y="14832"/>
                    <a:pt x="13187" y="14904"/>
                    <a:pt x="13225" y="14972"/>
                  </a:cubicBezTo>
                  <a:lnTo>
                    <a:pt x="16612" y="21039"/>
                  </a:lnTo>
                  <a:cubicBezTo>
                    <a:pt x="16765" y="21313"/>
                    <a:pt x="17169" y="21438"/>
                    <a:pt x="17513" y="21316"/>
                  </a:cubicBezTo>
                  <a:lnTo>
                    <a:pt x="17878" y="21186"/>
                  </a:lnTo>
                  <a:cubicBezTo>
                    <a:pt x="18222" y="21064"/>
                    <a:pt x="18373" y="20741"/>
                    <a:pt x="18220" y="20467"/>
                  </a:cubicBezTo>
                  <a:lnTo>
                    <a:pt x="14832" y="14405"/>
                  </a:lnTo>
                  <a:cubicBezTo>
                    <a:pt x="14778" y="14307"/>
                    <a:pt x="14685" y="14238"/>
                    <a:pt x="14581" y="14183"/>
                  </a:cubicBezTo>
                  <a:cubicBezTo>
                    <a:pt x="14946" y="14006"/>
                    <a:pt x="15305" y="13816"/>
                    <a:pt x="15646" y="13596"/>
                  </a:cubicBezTo>
                  <a:cubicBezTo>
                    <a:pt x="19767" y="10937"/>
                    <a:pt x="20403" y="6118"/>
                    <a:pt x="17066" y="2833"/>
                  </a:cubicBezTo>
                  <a:cubicBezTo>
                    <a:pt x="15397" y="1191"/>
                    <a:pt x="13053" y="247"/>
                    <a:pt x="10609" y="43"/>
                  </a:cubicBezTo>
                  <a:close/>
                  <a:moveTo>
                    <a:pt x="10451" y="1237"/>
                  </a:moveTo>
                  <a:cubicBezTo>
                    <a:pt x="12511" y="1410"/>
                    <a:pt x="14487" y="2210"/>
                    <a:pt x="15893" y="3594"/>
                  </a:cubicBezTo>
                  <a:cubicBezTo>
                    <a:pt x="18705" y="6361"/>
                    <a:pt x="18170" y="10422"/>
                    <a:pt x="14697" y="12663"/>
                  </a:cubicBezTo>
                  <a:cubicBezTo>
                    <a:pt x="11225" y="14903"/>
                    <a:pt x="6130" y="14477"/>
                    <a:pt x="3318" y="11709"/>
                  </a:cubicBezTo>
                  <a:cubicBezTo>
                    <a:pt x="506" y="8942"/>
                    <a:pt x="1041" y="4882"/>
                    <a:pt x="4514" y="2641"/>
                  </a:cubicBezTo>
                  <a:cubicBezTo>
                    <a:pt x="6250" y="1520"/>
                    <a:pt x="8392" y="1065"/>
                    <a:pt x="10451" y="123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9" name="Shape 34183">
              <a:extLst>
                <a:ext uri="{FF2B5EF4-FFF2-40B4-BE49-F238E27FC236}">
                  <a16:creationId xmlns:a16="http://schemas.microsoft.com/office/drawing/2014/main" id="{0AF34DBF-9A68-49D7-87F1-41A42958DDE4}"/>
                </a:ext>
              </a:extLst>
            </p:cNvPr>
            <p:cNvSpPr/>
            <p:nvPr/>
          </p:nvSpPr>
          <p:spPr>
            <a:xfrm>
              <a:off x="11615391" y="7089790"/>
              <a:ext cx="617918" cy="684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0" name="Shape 34184">
              <a:extLst>
                <a:ext uri="{FF2B5EF4-FFF2-40B4-BE49-F238E27FC236}">
                  <a16:creationId xmlns:a16="http://schemas.microsoft.com/office/drawing/2014/main" id="{79354859-9268-4472-83D9-EB2459ED063A}"/>
                </a:ext>
              </a:extLst>
            </p:cNvPr>
            <p:cNvSpPr/>
            <p:nvPr/>
          </p:nvSpPr>
          <p:spPr>
            <a:xfrm>
              <a:off x="13088735" y="3291417"/>
              <a:ext cx="651942" cy="595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9" h="20716" extrusionOk="0">
                  <a:moveTo>
                    <a:pt x="19071" y="18146"/>
                  </a:moveTo>
                  <a:cubicBezTo>
                    <a:pt x="20183" y="16314"/>
                    <a:pt x="19749" y="13820"/>
                    <a:pt x="18102" y="12586"/>
                  </a:cubicBezTo>
                  <a:cubicBezTo>
                    <a:pt x="17662" y="12256"/>
                    <a:pt x="17178" y="12053"/>
                    <a:pt x="16685" y="11962"/>
                  </a:cubicBezTo>
                  <a:lnTo>
                    <a:pt x="16672" y="15889"/>
                  </a:lnTo>
                  <a:cubicBezTo>
                    <a:pt x="16671" y="16166"/>
                    <a:pt x="16469" y="16390"/>
                    <a:pt x="16220" y="16389"/>
                  </a:cubicBezTo>
                  <a:cubicBezTo>
                    <a:pt x="15971" y="16388"/>
                    <a:pt x="15770" y="16164"/>
                    <a:pt x="15771" y="15887"/>
                  </a:cubicBezTo>
                  <a:lnTo>
                    <a:pt x="15784" y="11921"/>
                  </a:lnTo>
                  <a:cubicBezTo>
                    <a:pt x="14735" y="12022"/>
                    <a:pt x="13732" y="12627"/>
                    <a:pt x="13098" y="13672"/>
                  </a:cubicBezTo>
                  <a:cubicBezTo>
                    <a:pt x="11985" y="15504"/>
                    <a:pt x="12420" y="17998"/>
                    <a:pt x="14067" y="19232"/>
                  </a:cubicBezTo>
                  <a:cubicBezTo>
                    <a:pt x="15713" y="20465"/>
                    <a:pt x="17958" y="19979"/>
                    <a:pt x="19071" y="18146"/>
                  </a:cubicBezTo>
                  <a:close/>
                  <a:moveTo>
                    <a:pt x="16740" y="7857"/>
                  </a:moveTo>
                  <a:lnTo>
                    <a:pt x="15291" y="6772"/>
                  </a:lnTo>
                  <a:cubicBezTo>
                    <a:pt x="15127" y="6649"/>
                    <a:pt x="15015" y="6369"/>
                    <a:pt x="15043" y="6151"/>
                  </a:cubicBezTo>
                  <a:lnTo>
                    <a:pt x="15275" y="4322"/>
                  </a:lnTo>
                  <a:lnTo>
                    <a:pt x="11975" y="5321"/>
                  </a:lnTo>
                  <a:cubicBezTo>
                    <a:pt x="11975" y="5321"/>
                    <a:pt x="12203" y="5706"/>
                    <a:pt x="12483" y="6179"/>
                  </a:cubicBezTo>
                  <a:lnTo>
                    <a:pt x="16109" y="8895"/>
                  </a:lnTo>
                  <a:cubicBezTo>
                    <a:pt x="16109" y="8895"/>
                    <a:pt x="16740" y="7857"/>
                    <a:pt x="16740" y="7857"/>
                  </a:cubicBezTo>
                  <a:close/>
                  <a:moveTo>
                    <a:pt x="15093" y="9342"/>
                  </a:moveTo>
                  <a:lnTo>
                    <a:pt x="13604" y="8227"/>
                  </a:lnTo>
                  <a:cubicBezTo>
                    <a:pt x="13647" y="8494"/>
                    <a:pt x="13599" y="8776"/>
                    <a:pt x="13458" y="9008"/>
                  </a:cubicBezTo>
                  <a:lnTo>
                    <a:pt x="13459" y="9008"/>
                  </a:lnTo>
                  <a:cubicBezTo>
                    <a:pt x="13459" y="9008"/>
                    <a:pt x="13042" y="9692"/>
                    <a:pt x="12523" y="10542"/>
                  </a:cubicBezTo>
                  <a:cubicBezTo>
                    <a:pt x="12523" y="10542"/>
                    <a:pt x="15093" y="9342"/>
                    <a:pt x="15093" y="9342"/>
                  </a:cubicBezTo>
                  <a:close/>
                  <a:moveTo>
                    <a:pt x="11619" y="8259"/>
                  </a:moveTo>
                  <a:cubicBezTo>
                    <a:pt x="11619" y="8259"/>
                    <a:pt x="10321" y="6315"/>
                    <a:pt x="9704" y="5383"/>
                  </a:cubicBezTo>
                  <a:lnTo>
                    <a:pt x="8507" y="5869"/>
                  </a:lnTo>
                  <a:cubicBezTo>
                    <a:pt x="8769" y="6978"/>
                    <a:pt x="8675" y="8186"/>
                    <a:pt x="8184" y="9262"/>
                  </a:cubicBezTo>
                  <a:lnTo>
                    <a:pt x="10126" y="10718"/>
                  </a:lnTo>
                  <a:cubicBezTo>
                    <a:pt x="10126" y="10718"/>
                    <a:pt x="11619" y="8259"/>
                    <a:pt x="11619" y="8259"/>
                  </a:cubicBezTo>
                  <a:close/>
                  <a:moveTo>
                    <a:pt x="7096" y="9656"/>
                  </a:moveTo>
                  <a:lnTo>
                    <a:pt x="4125" y="7430"/>
                  </a:lnTo>
                  <a:cubicBezTo>
                    <a:pt x="3919" y="7275"/>
                    <a:pt x="3865" y="6964"/>
                    <a:pt x="4004" y="6735"/>
                  </a:cubicBezTo>
                  <a:cubicBezTo>
                    <a:pt x="4067" y="6631"/>
                    <a:pt x="4159" y="6564"/>
                    <a:pt x="4260" y="6533"/>
                  </a:cubicBezTo>
                  <a:lnTo>
                    <a:pt x="4259" y="6531"/>
                  </a:lnTo>
                  <a:lnTo>
                    <a:pt x="7505" y="5212"/>
                  </a:lnTo>
                  <a:cubicBezTo>
                    <a:pt x="7238" y="4652"/>
                    <a:pt x="6848" y="4155"/>
                    <a:pt x="6343" y="3777"/>
                  </a:cubicBezTo>
                  <a:cubicBezTo>
                    <a:pt x="4697" y="2543"/>
                    <a:pt x="2452" y="3030"/>
                    <a:pt x="1339" y="4862"/>
                  </a:cubicBezTo>
                  <a:cubicBezTo>
                    <a:pt x="227" y="6694"/>
                    <a:pt x="661" y="9188"/>
                    <a:pt x="2308" y="10422"/>
                  </a:cubicBezTo>
                  <a:cubicBezTo>
                    <a:pt x="3854" y="11580"/>
                    <a:pt x="5928" y="11221"/>
                    <a:pt x="7096" y="9656"/>
                  </a:cubicBezTo>
                  <a:close/>
                  <a:moveTo>
                    <a:pt x="5362" y="7148"/>
                  </a:moveTo>
                  <a:lnTo>
                    <a:pt x="7578" y="8808"/>
                  </a:lnTo>
                  <a:cubicBezTo>
                    <a:pt x="7940" y="7960"/>
                    <a:pt x="8013" y="7021"/>
                    <a:pt x="7822" y="6148"/>
                  </a:cubicBezTo>
                  <a:cubicBezTo>
                    <a:pt x="7822" y="6148"/>
                    <a:pt x="5362" y="7148"/>
                    <a:pt x="5362" y="7148"/>
                  </a:cubicBezTo>
                  <a:close/>
                  <a:moveTo>
                    <a:pt x="19668" y="18594"/>
                  </a:moveTo>
                  <a:cubicBezTo>
                    <a:pt x="18331" y="20796"/>
                    <a:pt x="15642" y="21379"/>
                    <a:pt x="13663" y="19896"/>
                  </a:cubicBezTo>
                  <a:cubicBezTo>
                    <a:pt x="11684" y="18413"/>
                    <a:pt x="11164" y="15426"/>
                    <a:pt x="12501" y="13224"/>
                  </a:cubicBezTo>
                  <a:cubicBezTo>
                    <a:pt x="13276" y="11948"/>
                    <a:pt x="14505" y="11216"/>
                    <a:pt x="15787" y="11115"/>
                  </a:cubicBezTo>
                  <a:lnTo>
                    <a:pt x="15791" y="10101"/>
                  </a:lnTo>
                  <a:lnTo>
                    <a:pt x="11595" y="12059"/>
                  </a:lnTo>
                  <a:cubicBezTo>
                    <a:pt x="11028" y="12983"/>
                    <a:pt x="10547" y="13764"/>
                    <a:pt x="10524" y="13787"/>
                  </a:cubicBezTo>
                  <a:cubicBezTo>
                    <a:pt x="10135" y="14180"/>
                    <a:pt x="9533" y="14149"/>
                    <a:pt x="9180" y="13717"/>
                  </a:cubicBezTo>
                  <a:cubicBezTo>
                    <a:pt x="8879" y="13349"/>
                    <a:pt x="8857" y="12810"/>
                    <a:pt x="9097" y="12415"/>
                  </a:cubicBezTo>
                  <a:lnTo>
                    <a:pt x="9096" y="12414"/>
                  </a:lnTo>
                  <a:lnTo>
                    <a:pt x="9622" y="11548"/>
                  </a:lnTo>
                  <a:lnTo>
                    <a:pt x="7695" y="10105"/>
                  </a:lnTo>
                  <a:cubicBezTo>
                    <a:pt x="6301" y="12039"/>
                    <a:pt x="3783" y="12494"/>
                    <a:pt x="1904" y="11086"/>
                  </a:cubicBezTo>
                  <a:cubicBezTo>
                    <a:pt x="-75" y="9603"/>
                    <a:pt x="-595" y="6616"/>
                    <a:pt x="742" y="4414"/>
                  </a:cubicBezTo>
                  <a:cubicBezTo>
                    <a:pt x="2079" y="2212"/>
                    <a:pt x="4768" y="1629"/>
                    <a:pt x="6747" y="3112"/>
                  </a:cubicBezTo>
                  <a:cubicBezTo>
                    <a:pt x="7383" y="3589"/>
                    <a:pt x="7868" y="4222"/>
                    <a:pt x="8189" y="4933"/>
                  </a:cubicBezTo>
                  <a:lnTo>
                    <a:pt x="9242" y="4506"/>
                  </a:lnTo>
                  <a:cubicBezTo>
                    <a:pt x="9107" y="3945"/>
                    <a:pt x="9252" y="3323"/>
                    <a:pt x="9665" y="2905"/>
                  </a:cubicBezTo>
                  <a:cubicBezTo>
                    <a:pt x="9859" y="2709"/>
                    <a:pt x="10089" y="2584"/>
                    <a:pt x="10328" y="2526"/>
                  </a:cubicBezTo>
                  <a:lnTo>
                    <a:pt x="10328" y="2525"/>
                  </a:lnTo>
                  <a:lnTo>
                    <a:pt x="15055" y="1211"/>
                  </a:lnTo>
                  <a:lnTo>
                    <a:pt x="15055" y="1211"/>
                  </a:lnTo>
                  <a:cubicBezTo>
                    <a:pt x="15587" y="1000"/>
                    <a:pt x="16204" y="1148"/>
                    <a:pt x="16607" y="1641"/>
                  </a:cubicBezTo>
                  <a:cubicBezTo>
                    <a:pt x="16925" y="2031"/>
                    <a:pt x="17037" y="2548"/>
                    <a:pt x="16952" y="3028"/>
                  </a:cubicBezTo>
                  <a:lnTo>
                    <a:pt x="16953" y="3029"/>
                  </a:lnTo>
                  <a:lnTo>
                    <a:pt x="16496" y="5740"/>
                  </a:lnTo>
                  <a:lnTo>
                    <a:pt x="18231" y="7041"/>
                  </a:lnTo>
                  <a:cubicBezTo>
                    <a:pt x="18561" y="7288"/>
                    <a:pt x="18648" y="7786"/>
                    <a:pt x="18425" y="8153"/>
                  </a:cubicBezTo>
                  <a:cubicBezTo>
                    <a:pt x="18217" y="8496"/>
                    <a:pt x="17812" y="8599"/>
                    <a:pt x="17491" y="8409"/>
                  </a:cubicBezTo>
                  <a:lnTo>
                    <a:pt x="16693" y="9723"/>
                  </a:lnTo>
                  <a:lnTo>
                    <a:pt x="16688" y="11148"/>
                  </a:lnTo>
                  <a:cubicBezTo>
                    <a:pt x="17320" y="11245"/>
                    <a:pt x="17941" y="11499"/>
                    <a:pt x="18505" y="11922"/>
                  </a:cubicBezTo>
                  <a:cubicBezTo>
                    <a:pt x="20485" y="13405"/>
                    <a:pt x="21005" y="16392"/>
                    <a:pt x="19668" y="18594"/>
                  </a:cubicBezTo>
                  <a:close/>
                  <a:moveTo>
                    <a:pt x="17732" y="707"/>
                  </a:moveTo>
                  <a:cubicBezTo>
                    <a:pt x="18178" y="-27"/>
                    <a:pt x="19074" y="-221"/>
                    <a:pt x="19734" y="273"/>
                  </a:cubicBezTo>
                  <a:cubicBezTo>
                    <a:pt x="20394" y="767"/>
                    <a:pt x="20567" y="1763"/>
                    <a:pt x="20121" y="2497"/>
                  </a:cubicBezTo>
                  <a:cubicBezTo>
                    <a:pt x="19676" y="3231"/>
                    <a:pt x="18780" y="3426"/>
                    <a:pt x="18120" y="2931"/>
                  </a:cubicBezTo>
                  <a:cubicBezTo>
                    <a:pt x="17460" y="2437"/>
                    <a:pt x="17287" y="1441"/>
                    <a:pt x="17732" y="7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1" name="Shape 34185">
              <a:extLst>
                <a:ext uri="{FF2B5EF4-FFF2-40B4-BE49-F238E27FC236}">
                  <a16:creationId xmlns:a16="http://schemas.microsoft.com/office/drawing/2014/main" id="{D92FFEC3-E191-4092-82D9-0873DBB5F490}"/>
                </a:ext>
              </a:extLst>
            </p:cNvPr>
            <p:cNvSpPr/>
            <p:nvPr/>
          </p:nvSpPr>
          <p:spPr>
            <a:xfrm>
              <a:off x="12303465" y="7118398"/>
              <a:ext cx="457434" cy="61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89"/>
                  </a:moveTo>
                  <a:lnTo>
                    <a:pt x="7526" y="11318"/>
                  </a:lnTo>
                  <a:lnTo>
                    <a:pt x="10639" y="10027"/>
                  </a:lnTo>
                  <a:lnTo>
                    <a:pt x="6735" y="4831"/>
                  </a:lnTo>
                  <a:cubicBezTo>
                    <a:pt x="7186" y="4822"/>
                    <a:pt x="7638" y="4734"/>
                    <a:pt x="8042" y="4542"/>
                  </a:cubicBezTo>
                  <a:cubicBezTo>
                    <a:pt x="8843" y="4160"/>
                    <a:pt x="9286" y="3488"/>
                    <a:pt x="9338" y="2779"/>
                  </a:cubicBezTo>
                  <a:cubicBezTo>
                    <a:pt x="9343" y="2717"/>
                    <a:pt x="9344" y="2654"/>
                    <a:pt x="9343" y="2591"/>
                  </a:cubicBezTo>
                  <a:cubicBezTo>
                    <a:pt x="10859" y="2532"/>
                    <a:pt x="12290" y="2713"/>
                    <a:pt x="13557" y="3159"/>
                  </a:cubicBezTo>
                  <a:cubicBezTo>
                    <a:pt x="15647" y="3894"/>
                    <a:pt x="17171" y="5277"/>
                    <a:pt x="17964" y="7158"/>
                  </a:cubicBezTo>
                  <a:cubicBezTo>
                    <a:pt x="19200" y="10089"/>
                    <a:pt x="17878" y="13269"/>
                    <a:pt x="14770" y="15143"/>
                  </a:cubicBezTo>
                  <a:lnTo>
                    <a:pt x="13545" y="13629"/>
                  </a:lnTo>
                  <a:lnTo>
                    <a:pt x="15711" y="12662"/>
                  </a:lnTo>
                  <a:lnTo>
                    <a:pt x="15100" y="11906"/>
                  </a:lnTo>
                  <a:lnTo>
                    <a:pt x="7202" y="15433"/>
                  </a:lnTo>
                  <a:lnTo>
                    <a:pt x="7813" y="16189"/>
                  </a:lnTo>
                  <a:lnTo>
                    <a:pt x="9983" y="15220"/>
                  </a:lnTo>
                  <a:lnTo>
                    <a:pt x="11972" y="17680"/>
                  </a:lnTo>
                  <a:lnTo>
                    <a:pt x="7432" y="19708"/>
                  </a:lnTo>
                  <a:lnTo>
                    <a:pt x="8961" y="21600"/>
                  </a:lnTo>
                  <a:lnTo>
                    <a:pt x="21600" y="15956"/>
                  </a:lnTo>
                  <a:lnTo>
                    <a:pt x="20070" y="14064"/>
                  </a:lnTo>
                  <a:lnTo>
                    <a:pt x="16905" y="15477"/>
                  </a:lnTo>
                  <a:cubicBezTo>
                    <a:pt x="19819" y="13226"/>
                    <a:pt x="20973" y="9873"/>
                    <a:pt x="19662" y="6762"/>
                  </a:cubicBezTo>
                  <a:cubicBezTo>
                    <a:pt x="18716" y="4520"/>
                    <a:pt x="16868" y="2861"/>
                    <a:pt x="14317" y="1964"/>
                  </a:cubicBezTo>
                  <a:cubicBezTo>
                    <a:pt x="12625" y="1368"/>
                    <a:pt x="10722" y="1151"/>
                    <a:pt x="8713" y="1295"/>
                  </a:cubicBezTo>
                  <a:cubicBezTo>
                    <a:pt x="7813" y="536"/>
                    <a:pt x="6285" y="336"/>
                    <a:pt x="5078" y="875"/>
                  </a:cubicBezTo>
                  <a:cubicBezTo>
                    <a:pt x="4725" y="1032"/>
                    <a:pt x="4440" y="1236"/>
                    <a:pt x="4217" y="1471"/>
                  </a:cubicBezTo>
                  <a:lnTo>
                    <a:pt x="3109" y="0"/>
                  </a:lnTo>
                  <a:lnTo>
                    <a:pt x="0" y="1289"/>
                  </a:lnTo>
                  <a:close/>
                  <a:moveTo>
                    <a:pt x="5994" y="2008"/>
                  </a:moveTo>
                  <a:cubicBezTo>
                    <a:pt x="6453" y="1798"/>
                    <a:pt x="7049" y="1856"/>
                    <a:pt x="7404" y="2156"/>
                  </a:cubicBezTo>
                  <a:cubicBezTo>
                    <a:pt x="7771" y="2467"/>
                    <a:pt x="7762" y="2932"/>
                    <a:pt x="7387" y="3235"/>
                  </a:cubicBezTo>
                  <a:cubicBezTo>
                    <a:pt x="7313" y="3300"/>
                    <a:pt x="7226" y="3359"/>
                    <a:pt x="7123" y="3405"/>
                  </a:cubicBezTo>
                  <a:cubicBezTo>
                    <a:pt x="6605" y="3637"/>
                    <a:pt x="5928" y="3511"/>
                    <a:pt x="5619" y="3126"/>
                  </a:cubicBezTo>
                  <a:cubicBezTo>
                    <a:pt x="5309" y="2742"/>
                    <a:pt x="5480" y="2244"/>
                    <a:pt x="5994" y="200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2" name="Shape 34186">
              <a:extLst>
                <a:ext uri="{FF2B5EF4-FFF2-40B4-BE49-F238E27FC236}">
                  <a16:creationId xmlns:a16="http://schemas.microsoft.com/office/drawing/2014/main" id="{C622FE67-9421-4B23-AC82-559244E5E738}"/>
                </a:ext>
              </a:extLst>
            </p:cNvPr>
            <p:cNvSpPr/>
            <p:nvPr/>
          </p:nvSpPr>
          <p:spPr>
            <a:xfrm>
              <a:off x="10902474" y="3745209"/>
              <a:ext cx="602468" cy="782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8" h="21519" extrusionOk="0">
                  <a:moveTo>
                    <a:pt x="9842" y="0"/>
                  </a:moveTo>
                  <a:cubicBezTo>
                    <a:pt x="7324" y="0"/>
                    <a:pt x="4803" y="774"/>
                    <a:pt x="2881" y="2331"/>
                  </a:cubicBezTo>
                  <a:cubicBezTo>
                    <a:pt x="-961" y="5445"/>
                    <a:pt x="-961" y="10493"/>
                    <a:pt x="2881" y="13607"/>
                  </a:cubicBezTo>
                  <a:cubicBezTo>
                    <a:pt x="6005" y="16138"/>
                    <a:pt x="10709" y="16613"/>
                    <a:pt x="14423" y="15030"/>
                  </a:cubicBezTo>
                  <a:cubicBezTo>
                    <a:pt x="14434" y="15103"/>
                    <a:pt x="14466" y="15175"/>
                    <a:pt x="14515" y="15243"/>
                  </a:cubicBezTo>
                  <a:lnTo>
                    <a:pt x="18781" y="21235"/>
                  </a:lnTo>
                  <a:cubicBezTo>
                    <a:pt x="18974" y="21506"/>
                    <a:pt x="19402" y="21600"/>
                    <a:pt x="19736" y="21444"/>
                  </a:cubicBezTo>
                  <a:lnTo>
                    <a:pt x="20091" y="21277"/>
                  </a:lnTo>
                  <a:cubicBezTo>
                    <a:pt x="20425" y="21121"/>
                    <a:pt x="20535" y="20774"/>
                    <a:pt x="20343" y="20503"/>
                  </a:cubicBezTo>
                  <a:lnTo>
                    <a:pt x="16076" y="14515"/>
                  </a:lnTo>
                  <a:cubicBezTo>
                    <a:pt x="16007" y="14419"/>
                    <a:pt x="15903" y="14355"/>
                    <a:pt x="15790" y="14307"/>
                  </a:cubicBezTo>
                  <a:cubicBezTo>
                    <a:pt x="16138" y="14092"/>
                    <a:pt x="16479" y="13864"/>
                    <a:pt x="16797" y="13607"/>
                  </a:cubicBezTo>
                  <a:cubicBezTo>
                    <a:pt x="20639" y="10493"/>
                    <a:pt x="20639" y="5445"/>
                    <a:pt x="16797" y="2331"/>
                  </a:cubicBezTo>
                  <a:cubicBezTo>
                    <a:pt x="14875" y="774"/>
                    <a:pt x="12360" y="0"/>
                    <a:pt x="9842" y="0"/>
                  </a:cubicBezTo>
                  <a:close/>
                  <a:moveTo>
                    <a:pt x="9842" y="1251"/>
                  </a:moveTo>
                  <a:cubicBezTo>
                    <a:pt x="11963" y="1251"/>
                    <a:pt x="14085" y="1909"/>
                    <a:pt x="15704" y="3221"/>
                  </a:cubicBezTo>
                  <a:cubicBezTo>
                    <a:pt x="18942" y="5844"/>
                    <a:pt x="18942" y="10098"/>
                    <a:pt x="15704" y="12722"/>
                  </a:cubicBezTo>
                  <a:cubicBezTo>
                    <a:pt x="12467" y="15345"/>
                    <a:pt x="7217" y="15345"/>
                    <a:pt x="3980" y="12722"/>
                  </a:cubicBezTo>
                  <a:cubicBezTo>
                    <a:pt x="742" y="10098"/>
                    <a:pt x="742" y="5844"/>
                    <a:pt x="3980" y="3221"/>
                  </a:cubicBezTo>
                  <a:cubicBezTo>
                    <a:pt x="5598" y="1909"/>
                    <a:pt x="7720" y="1251"/>
                    <a:pt x="9842" y="125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3" name="Shape 34187">
              <a:extLst>
                <a:ext uri="{FF2B5EF4-FFF2-40B4-BE49-F238E27FC236}">
                  <a16:creationId xmlns:a16="http://schemas.microsoft.com/office/drawing/2014/main" id="{6EFDA25C-6C79-4289-B354-273F41959BDF}"/>
                </a:ext>
              </a:extLst>
            </p:cNvPr>
            <p:cNvSpPr/>
            <p:nvPr/>
          </p:nvSpPr>
          <p:spPr>
            <a:xfrm>
              <a:off x="9646332" y="5299667"/>
              <a:ext cx="648460" cy="4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4" y="0"/>
                  </a:moveTo>
                  <a:lnTo>
                    <a:pt x="149" y="12597"/>
                  </a:lnTo>
                  <a:lnTo>
                    <a:pt x="0" y="12646"/>
                  </a:lnTo>
                  <a:lnTo>
                    <a:pt x="0" y="19074"/>
                  </a:lnTo>
                  <a:lnTo>
                    <a:pt x="9044" y="19042"/>
                  </a:lnTo>
                  <a:lnTo>
                    <a:pt x="9044" y="21600"/>
                  </a:lnTo>
                  <a:lnTo>
                    <a:pt x="10685" y="20823"/>
                  </a:lnTo>
                  <a:lnTo>
                    <a:pt x="12315" y="21600"/>
                  </a:lnTo>
                  <a:lnTo>
                    <a:pt x="12315" y="19042"/>
                  </a:lnTo>
                  <a:lnTo>
                    <a:pt x="15483" y="19025"/>
                  </a:lnTo>
                  <a:lnTo>
                    <a:pt x="15827" y="19025"/>
                  </a:lnTo>
                  <a:lnTo>
                    <a:pt x="21600" y="7043"/>
                  </a:lnTo>
                  <a:lnTo>
                    <a:pt x="21589" y="16"/>
                  </a:lnTo>
                  <a:cubicBezTo>
                    <a:pt x="21589" y="16"/>
                    <a:pt x="21589" y="0"/>
                    <a:pt x="21589" y="0"/>
                  </a:cubicBezTo>
                  <a:lnTo>
                    <a:pt x="7954" y="0"/>
                  </a:lnTo>
                  <a:close/>
                  <a:moveTo>
                    <a:pt x="20716" y="1813"/>
                  </a:moveTo>
                  <a:cubicBezTo>
                    <a:pt x="20717" y="2327"/>
                    <a:pt x="20716" y="2838"/>
                    <a:pt x="20716" y="3352"/>
                  </a:cubicBezTo>
                  <a:cubicBezTo>
                    <a:pt x="20718" y="4465"/>
                    <a:pt x="20715" y="5574"/>
                    <a:pt x="20716" y="6687"/>
                  </a:cubicBezTo>
                  <a:lnTo>
                    <a:pt x="15333" y="17779"/>
                  </a:lnTo>
                  <a:lnTo>
                    <a:pt x="12315" y="17795"/>
                  </a:lnTo>
                  <a:lnTo>
                    <a:pt x="12315" y="15220"/>
                  </a:lnTo>
                  <a:cubicBezTo>
                    <a:pt x="12315" y="15220"/>
                    <a:pt x="9044" y="15220"/>
                    <a:pt x="9044" y="15220"/>
                  </a:cubicBezTo>
                  <a:lnTo>
                    <a:pt x="9044" y="17811"/>
                  </a:lnTo>
                  <a:lnTo>
                    <a:pt x="872" y="17843"/>
                  </a:lnTo>
                  <a:lnTo>
                    <a:pt x="872" y="12646"/>
                  </a:lnTo>
                  <a:lnTo>
                    <a:pt x="15448" y="12646"/>
                  </a:lnTo>
                  <a:cubicBezTo>
                    <a:pt x="15448" y="12646"/>
                    <a:pt x="19422" y="4474"/>
                    <a:pt x="20716" y="181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4" name="Shape 34188">
              <a:extLst>
                <a:ext uri="{FF2B5EF4-FFF2-40B4-BE49-F238E27FC236}">
                  <a16:creationId xmlns:a16="http://schemas.microsoft.com/office/drawing/2014/main" id="{9F54EEF7-3511-44FA-A45C-06F269C3EC93}"/>
                </a:ext>
              </a:extLst>
            </p:cNvPr>
            <p:cNvSpPr/>
            <p:nvPr/>
          </p:nvSpPr>
          <p:spPr>
            <a:xfrm>
              <a:off x="14782759" y="5213711"/>
              <a:ext cx="949938" cy="45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0" y="21600"/>
                  </a:moveTo>
                  <a:cubicBezTo>
                    <a:pt x="3196" y="21301"/>
                    <a:pt x="4520" y="17446"/>
                    <a:pt x="5606" y="13579"/>
                  </a:cubicBezTo>
                  <a:cubicBezTo>
                    <a:pt x="6868" y="17109"/>
                    <a:pt x="8385" y="20522"/>
                    <a:pt x="11056" y="20229"/>
                  </a:cubicBezTo>
                  <a:cubicBezTo>
                    <a:pt x="13700" y="19938"/>
                    <a:pt x="15043" y="16273"/>
                    <a:pt x="16113" y="12527"/>
                  </a:cubicBezTo>
                  <a:cubicBezTo>
                    <a:pt x="17383" y="16099"/>
                    <a:pt x="18898" y="19587"/>
                    <a:pt x="21600" y="19290"/>
                  </a:cubicBezTo>
                  <a:lnTo>
                    <a:pt x="21545" y="16807"/>
                  </a:lnTo>
                  <a:cubicBezTo>
                    <a:pt x="19258" y="17058"/>
                    <a:pt x="18061" y="13947"/>
                    <a:pt x="16772" y="10222"/>
                  </a:cubicBezTo>
                  <a:cubicBezTo>
                    <a:pt x="17878" y="6171"/>
                    <a:pt x="18899" y="2735"/>
                    <a:pt x="21214" y="2481"/>
                  </a:cubicBezTo>
                  <a:lnTo>
                    <a:pt x="21142" y="0"/>
                  </a:lnTo>
                  <a:cubicBezTo>
                    <a:pt x="18416" y="300"/>
                    <a:pt x="17080" y="4165"/>
                    <a:pt x="15994" y="8031"/>
                  </a:cubicBezTo>
                  <a:cubicBezTo>
                    <a:pt x="14732" y="4504"/>
                    <a:pt x="13210" y="1123"/>
                    <a:pt x="10541" y="1416"/>
                  </a:cubicBezTo>
                  <a:cubicBezTo>
                    <a:pt x="7892" y="1708"/>
                    <a:pt x="6571" y="5362"/>
                    <a:pt x="5501" y="9116"/>
                  </a:cubicBezTo>
                  <a:cubicBezTo>
                    <a:pt x="4229" y="5537"/>
                    <a:pt x="2706" y="2023"/>
                    <a:pt x="0" y="2320"/>
                  </a:cubicBezTo>
                  <a:cubicBezTo>
                    <a:pt x="0" y="2320"/>
                    <a:pt x="67" y="4802"/>
                    <a:pt x="67" y="4802"/>
                  </a:cubicBezTo>
                  <a:cubicBezTo>
                    <a:pt x="2361" y="4550"/>
                    <a:pt x="3548" y="7681"/>
                    <a:pt x="4841" y="11421"/>
                  </a:cubicBezTo>
                  <a:cubicBezTo>
                    <a:pt x="3737" y="15462"/>
                    <a:pt x="2709" y="18874"/>
                    <a:pt x="399" y="19128"/>
                  </a:cubicBezTo>
                  <a:lnTo>
                    <a:pt x="470" y="21600"/>
                  </a:lnTo>
                  <a:close/>
                  <a:moveTo>
                    <a:pt x="571" y="17516"/>
                  </a:moveTo>
                  <a:cubicBezTo>
                    <a:pt x="973" y="17463"/>
                    <a:pt x="1323" y="17289"/>
                    <a:pt x="1641" y="17020"/>
                  </a:cubicBezTo>
                  <a:cubicBezTo>
                    <a:pt x="1641" y="17020"/>
                    <a:pt x="1387" y="6572"/>
                    <a:pt x="1387" y="6572"/>
                  </a:cubicBezTo>
                  <a:cubicBezTo>
                    <a:pt x="1058" y="6378"/>
                    <a:pt x="699" y="6290"/>
                    <a:pt x="296" y="6330"/>
                  </a:cubicBezTo>
                  <a:lnTo>
                    <a:pt x="571" y="17516"/>
                  </a:lnTo>
                  <a:close/>
                  <a:moveTo>
                    <a:pt x="2649" y="15637"/>
                  </a:moveTo>
                  <a:cubicBezTo>
                    <a:pt x="3008" y="15009"/>
                    <a:pt x="3317" y="14212"/>
                    <a:pt x="3611" y="13297"/>
                  </a:cubicBezTo>
                  <a:lnTo>
                    <a:pt x="3530" y="9777"/>
                  </a:lnTo>
                  <a:cubicBezTo>
                    <a:pt x="3194" y="8935"/>
                    <a:pt x="2849" y="8211"/>
                    <a:pt x="2462" y="7671"/>
                  </a:cubicBezTo>
                  <a:lnTo>
                    <a:pt x="2649" y="15637"/>
                  </a:lnTo>
                  <a:close/>
                  <a:moveTo>
                    <a:pt x="6265" y="11274"/>
                  </a:moveTo>
                  <a:cubicBezTo>
                    <a:pt x="7335" y="7383"/>
                    <a:pt x="8366" y="4144"/>
                    <a:pt x="10612" y="3897"/>
                  </a:cubicBezTo>
                  <a:cubicBezTo>
                    <a:pt x="12876" y="3648"/>
                    <a:pt x="14062" y="6687"/>
                    <a:pt x="15336" y="10361"/>
                  </a:cubicBezTo>
                  <a:cubicBezTo>
                    <a:pt x="14269" y="14240"/>
                    <a:pt x="13242" y="17500"/>
                    <a:pt x="11001" y="17746"/>
                  </a:cubicBezTo>
                  <a:cubicBezTo>
                    <a:pt x="8738" y="17995"/>
                    <a:pt x="7539" y="14948"/>
                    <a:pt x="6265" y="11274"/>
                  </a:cubicBezTo>
                  <a:close/>
                  <a:moveTo>
                    <a:pt x="8019" y="13315"/>
                  </a:moveTo>
                  <a:cubicBezTo>
                    <a:pt x="8416" y="14295"/>
                    <a:pt x="8827" y="15128"/>
                    <a:pt x="9287" y="15750"/>
                  </a:cubicBezTo>
                  <a:lnTo>
                    <a:pt x="9038" y="6172"/>
                  </a:lnTo>
                  <a:cubicBezTo>
                    <a:pt x="8613" y="6892"/>
                    <a:pt x="8251" y="7817"/>
                    <a:pt x="7906" y="8878"/>
                  </a:cubicBezTo>
                  <a:lnTo>
                    <a:pt x="8019" y="13315"/>
                  </a:lnTo>
                  <a:close/>
                  <a:moveTo>
                    <a:pt x="10389" y="16077"/>
                  </a:moveTo>
                  <a:cubicBezTo>
                    <a:pt x="10611" y="16140"/>
                    <a:pt x="10842" y="16161"/>
                    <a:pt x="11095" y="16128"/>
                  </a:cubicBezTo>
                  <a:cubicBezTo>
                    <a:pt x="11223" y="16112"/>
                    <a:pt x="11344" y="16080"/>
                    <a:pt x="11463" y="16041"/>
                  </a:cubicBezTo>
                  <a:lnTo>
                    <a:pt x="11227" y="5045"/>
                  </a:lnTo>
                  <a:cubicBezTo>
                    <a:pt x="11108" y="5036"/>
                    <a:pt x="10985" y="5039"/>
                    <a:pt x="10857" y="5056"/>
                  </a:cubicBezTo>
                  <a:cubicBezTo>
                    <a:pt x="10605" y="5088"/>
                    <a:pt x="10374" y="5166"/>
                    <a:pt x="10157" y="5285"/>
                  </a:cubicBezTo>
                  <a:lnTo>
                    <a:pt x="10389" y="16077"/>
                  </a:lnTo>
                  <a:close/>
                  <a:moveTo>
                    <a:pt x="12594" y="15655"/>
                  </a:moveTo>
                  <a:cubicBezTo>
                    <a:pt x="12999" y="15123"/>
                    <a:pt x="13343" y="14414"/>
                    <a:pt x="13661" y="13573"/>
                  </a:cubicBezTo>
                  <a:lnTo>
                    <a:pt x="13528" y="7680"/>
                  </a:lnTo>
                  <a:cubicBezTo>
                    <a:pt x="13173" y="6920"/>
                    <a:pt x="12798" y="6300"/>
                    <a:pt x="12371" y="5869"/>
                  </a:cubicBezTo>
                  <a:lnTo>
                    <a:pt x="12594" y="15655"/>
                  </a:lnTo>
                  <a:close/>
                  <a:moveTo>
                    <a:pt x="18081" y="11798"/>
                  </a:moveTo>
                  <a:cubicBezTo>
                    <a:pt x="18416" y="12578"/>
                    <a:pt x="18758" y="13235"/>
                    <a:pt x="19139" y="13718"/>
                  </a:cubicBezTo>
                  <a:lnTo>
                    <a:pt x="18884" y="6051"/>
                  </a:lnTo>
                  <a:cubicBezTo>
                    <a:pt x="18541" y="6694"/>
                    <a:pt x="18245" y="7495"/>
                    <a:pt x="17967" y="8411"/>
                  </a:cubicBezTo>
                  <a:lnTo>
                    <a:pt x="18081" y="11798"/>
                  </a:lnTo>
                  <a:close/>
                  <a:moveTo>
                    <a:pt x="20486" y="14708"/>
                  </a:moveTo>
                  <a:cubicBezTo>
                    <a:pt x="20804" y="14878"/>
                    <a:pt x="21150" y="14947"/>
                    <a:pt x="21538" y="14889"/>
                  </a:cubicBezTo>
                  <a:lnTo>
                    <a:pt x="21229" y="4150"/>
                  </a:lnTo>
                  <a:cubicBezTo>
                    <a:pt x="20842" y="4223"/>
                    <a:pt x="20502" y="4409"/>
                    <a:pt x="20197" y="4684"/>
                  </a:cubicBezTo>
                  <a:cubicBezTo>
                    <a:pt x="20197" y="4684"/>
                    <a:pt x="20486" y="14708"/>
                    <a:pt x="20486" y="1470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5" name="Shape 34189">
              <a:extLst>
                <a:ext uri="{FF2B5EF4-FFF2-40B4-BE49-F238E27FC236}">
                  <a16:creationId xmlns:a16="http://schemas.microsoft.com/office/drawing/2014/main" id="{06A38175-4E6B-46FC-B241-DAF8C3EA354A}"/>
                </a:ext>
              </a:extLst>
            </p:cNvPr>
            <p:cNvSpPr/>
            <p:nvPr/>
          </p:nvSpPr>
          <p:spPr>
            <a:xfrm>
              <a:off x="12966315" y="3935732"/>
              <a:ext cx="606684" cy="86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511" extrusionOk="0">
                  <a:moveTo>
                    <a:pt x="18683" y="0"/>
                  </a:moveTo>
                  <a:lnTo>
                    <a:pt x="17079" y="1668"/>
                  </a:lnTo>
                  <a:cubicBezTo>
                    <a:pt x="17015" y="1638"/>
                    <a:pt x="16700" y="1488"/>
                    <a:pt x="16700" y="1488"/>
                  </a:cubicBezTo>
                  <a:lnTo>
                    <a:pt x="15441" y="2801"/>
                  </a:lnTo>
                  <a:lnTo>
                    <a:pt x="15820" y="2981"/>
                  </a:lnTo>
                  <a:lnTo>
                    <a:pt x="15441" y="3375"/>
                  </a:lnTo>
                  <a:lnTo>
                    <a:pt x="2730" y="16587"/>
                  </a:lnTo>
                  <a:cubicBezTo>
                    <a:pt x="2279" y="17056"/>
                    <a:pt x="509" y="19614"/>
                    <a:pt x="586" y="20489"/>
                  </a:cubicBezTo>
                  <a:cubicBezTo>
                    <a:pt x="597" y="20614"/>
                    <a:pt x="646" y="20706"/>
                    <a:pt x="742" y="20751"/>
                  </a:cubicBezTo>
                  <a:cubicBezTo>
                    <a:pt x="1508" y="21113"/>
                    <a:pt x="4988" y="18432"/>
                    <a:pt x="5504" y="17895"/>
                  </a:cubicBezTo>
                  <a:lnTo>
                    <a:pt x="18209" y="4684"/>
                  </a:lnTo>
                  <a:lnTo>
                    <a:pt x="18588" y="4289"/>
                  </a:lnTo>
                  <a:lnTo>
                    <a:pt x="18984" y="4477"/>
                  </a:lnTo>
                  <a:lnTo>
                    <a:pt x="14043" y="9610"/>
                  </a:lnTo>
                  <a:lnTo>
                    <a:pt x="14611" y="9879"/>
                  </a:lnTo>
                  <a:lnTo>
                    <a:pt x="20810" y="3434"/>
                  </a:lnTo>
                  <a:cubicBezTo>
                    <a:pt x="20810" y="3434"/>
                    <a:pt x="20191" y="3144"/>
                    <a:pt x="19847" y="2981"/>
                  </a:cubicBezTo>
                  <a:lnTo>
                    <a:pt x="21451" y="1313"/>
                  </a:lnTo>
                  <a:cubicBezTo>
                    <a:pt x="21451" y="1313"/>
                    <a:pt x="18683" y="0"/>
                    <a:pt x="18683" y="0"/>
                  </a:cubicBezTo>
                  <a:close/>
                  <a:moveTo>
                    <a:pt x="586" y="20489"/>
                  </a:moveTo>
                  <a:cubicBezTo>
                    <a:pt x="585" y="20448"/>
                    <a:pt x="574" y="20416"/>
                    <a:pt x="580" y="20368"/>
                  </a:cubicBezTo>
                  <a:lnTo>
                    <a:pt x="319" y="20638"/>
                  </a:lnTo>
                  <a:cubicBezTo>
                    <a:pt x="213" y="20748"/>
                    <a:pt x="-149" y="21394"/>
                    <a:pt x="68" y="21497"/>
                  </a:cubicBezTo>
                  <a:cubicBezTo>
                    <a:pt x="286" y="21600"/>
                    <a:pt x="1004" y="21123"/>
                    <a:pt x="1110" y="21013"/>
                  </a:cubicBezTo>
                  <a:lnTo>
                    <a:pt x="1371" y="20739"/>
                  </a:lnTo>
                  <a:cubicBezTo>
                    <a:pt x="1093" y="20840"/>
                    <a:pt x="868" y="20874"/>
                    <a:pt x="731" y="20810"/>
                  </a:cubicBezTo>
                  <a:cubicBezTo>
                    <a:pt x="624" y="20759"/>
                    <a:pt x="588" y="20638"/>
                    <a:pt x="586" y="2048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6" name="Shape 34190">
              <a:extLst>
                <a:ext uri="{FF2B5EF4-FFF2-40B4-BE49-F238E27FC236}">
                  <a16:creationId xmlns:a16="http://schemas.microsoft.com/office/drawing/2014/main" id="{F07F8406-F908-4737-B703-C3A73C319CE1}"/>
                </a:ext>
              </a:extLst>
            </p:cNvPr>
            <p:cNvSpPr/>
            <p:nvPr/>
          </p:nvSpPr>
          <p:spPr>
            <a:xfrm>
              <a:off x="8736613" y="4207504"/>
              <a:ext cx="967678" cy="820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218" extrusionOk="0">
                  <a:moveTo>
                    <a:pt x="17160" y="16531"/>
                  </a:moveTo>
                  <a:lnTo>
                    <a:pt x="3281" y="10266"/>
                  </a:lnTo>
                  <a:lnTo>
                    <a:pt x="6158" y="1453"/>
                  </a:lnTo>
                  <a:lnTo>
                    <a:pt x="20037" y="7718"/>
                  </a:lnTo>
                  <a:cubicBezTo>
                    <a:pt x="20037" y="7718"/>
                    <a:pt x="17160" y="16531"/>
                    <a:pt x="17160" y="16531"/>
                  </a:cubicBezTo>
                  <a:close/>
                  <a:moveTo>
                    <a:pt x="20480" y="6363"/>
                  </a:moveTo>
                  <a:lnTo>
                    <a:pt x="6600" y="98"/>
                  </a:lnTo>
                  <a:cubicBezTo>
                    <a:pt x="5961" y="-191"/>
                    <a:pt x="5246" y="183"/>
                    <a:pt x="5001" y="931"/>
                  </a:cubicBezTo>
                  <a:cubicBezTo>
                    <a:pt x="5001" y="931"/>
                    <a:pt x="1682" y="11100"/>
                    <a:pt x="1694" y="11105"/>
                  </a:cubicBezTo>
                  <a:lnTo>
                    <a:pt x="17862" y="18403"/>
                  </a:lnTo>
                  <a:cubicBezTo>
                    <a:pt x="17874" y="18409"/>
                    <a:pt x="21194" y="8240"/>
                    <a:pt x="21194" y="8240"/>
                  </a:cubicBezTo>
                  <a:cubicBezTo>
                    <a:pt x="21438" y="7492"/>
                    <a:pt x="21118" y="6651"/>
                    <a:pt x="20480" y="6363"/>
                  </a:cubicBezTo>
                  <a:close/>
                  <a:moveTo>
                    <a:pt x="16989" y="21121"/>
                  </a:moveTo>
                  <a:lnTo>
                    <a:pt x="797" y="13812"/>
                  </a:lnTo>
                  <a:cubicBezTo>
                    <a:pt x="157" y="13523"/>
                    <a:pt x="-162" y="12683"/>
                    <a:pt x="83" y="11934"/>
                  </a:cubicBezTo>
                  <a:lnTo>
                    <a:pt x="304" y="11256"/>
                  </a:lnTo>
                  <a:lnTo>
                    <a:pt x="7822" y="14649"/>
                  </a:lnTo>
                  <a:lnTo>
                    <a:pt x="7600" y="15327"/>
                  </a:lnTo>
                  <a:lnTo>
                    <a:pt x="11070" y="16893"/>
                  </a:lnTo>
                  <a:lnTo>
                    <a:pt x="11291" y="16216"/>
                  </a:lnTo>
                  <a:lnTo>
                    <a:pt x="18810" y="19609"/>
                  </a:lnTo>
                  <a:lnTo>
                    <a:pt x="18588" y="20287"/>
                  </a:lnTo>
                  <a:cubicBezTo>
                    <a:pt x="18344" y="21036"/>
                    <a:pt x="17627" y="21409"/>
                    <a:pt x="16989" y="21121"/>
                  </a:cubicBezTo>
                  <a:cubicBezTo>
                    <a:pt x="16989" y="21121"/>
                    <a:pt x="16989" y="21121"/>
                    <a:pt x="16989" y="2112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7" name="Shape 34191">
              <a:extLst>
                <a:ext uri="{FF2B5EF4-FFF2-40B4-BE49-F238E27FC236}">
                  <a16:creationId xmlns:a16="http://schemas.microsoft.com/office/drawing/2014/main" id="{FE746243-7534-47F9-B886-73672747CF38}"/>
                </a:ext>
              </a:extLst>
            </p:cNvPr>
            <p:cNvSpPr/>
            <p:nvPr/>
          </p:nvSpPr>
          <p:spPr>
            <a:xfrm>
              <a:off x="12884222" y="7775447"/>
              <a:ext cx="606686" cy="86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511" extrusionOk="0">
                  <a:moveTo>
                    <a:pt x="18683" y="0"/>
                  </a:moveTo>
                  <a:lnTo>
                    <a:pt x="17079" y="1668"/>
                  </a:lnTo>
                  <a:cubicBezTo>
                    <a:pt x="17015" y="1638"/>
                    <a:pt x="16700" y="1488"/>
                    <a:pt x="16700" y="1488"/>
                  </a:cubicBezTo>
                  <a:lnTo>
                    <a:pt x="15441" y="2801"/>
                  </a:lnTo>
                  <a:lnTo>
                    <a:pt x="15820" y="2981"/>
                  </a:lnTo>
                  <a:lnTo>
                    <a:pt x="15441" y="3375"/>
                  </a:lnTo>
                  <a:lnTo>
                    <a:pt x="2730" y="16587"/>
                  </a:lnTo>
                  <a:cubicBezTo>
                    <a:pt x="2279" y="17056"/>
                    <a:pt x="509" y="19614"/>
                    <a:pt x="586" y="20489"/>
                  </a:cubicBezTo>
                  <a:cubicBezTo>
                    <a:pt x="597" y="20614"/>
                    <a:pt x="646" y="20706"/>
                    <a:pt x="742" y="20751"/>
                  </a:cubicBezTo>
                  <a:cubicBezTo>
                    <a:pt x="1508" y="21113"/>
                    <a:pt x="4988" y="18432"/>
                    <a:pt x="5504" y="17895"/>
                  </a:cubicBezTo>
                  <a:lnTo>
                    <a:pt x="18209" y="4684"/>
                  </a:lnTo>
                  <a:lnTo>
                    <a:pt x="18588" y="4289"/>
                  </a:lnTo>
                  <a:lnTo>
                    <a:pt x="18984" y="4477"/>
                  </a:lnTo>
                  <a:lnTo>
                    <a:pt x="14043" y="9610"/>
                  </a:lnTo>
                  <a:lnTo>
                    <a:pt x="14611" y="9879"/>
                  </a:lnTo>
                  <a:lnTo>
                    <a:pt x="20810" y="3434"/>
                  </a:lnTo>
                  <a:cubicBezTo>
                    <a:pt x="20810" y="3434"/>
                    <a:pt x="20191" y="3144"/>
                    <a:pt x="19847" y="2981"/>
                  </a:cubicBezTo>
                  <a:lnTo>
                    <a:pt x="21451" y="1313"/>
                  </a:lnTo>
                  <a:cubicBezTo>
                    <a:pt x="21451" y="1313"/>
                    <a:pt x="18683" y="0"/>
                    <a:pt x="18683" y="0"/>
                  </a:cubicBezTo>
                  <a:close/>
                  <a:moveTo>
                    <a:pt x="586" y="20489"/>
                  </a:moveTo>
                  <a:cubicBezTo>
                    <a:pt x="585" y="20448"/>
                    <a:pt x="574" y="20416"/>
                    <a:pt x="580" y="20368"/>
                  </a:cubicBezTo>
                  <a:lnTo>
                    <a:pt x="319" y="20638"/>
                  </a:lnTo>
                  <a:cubicBezTo>
                    <a:pt x="213" y="20748"/>
                    <a:pt x="-149" y="21394"/>
                    <a:pt x="68" y="21497"/>
                  </a:cubicBezTo>
                  <a:cubicBezTo>
                    <a:pt x="286" y="21600"/>
                    <a:pt x="1004" y="21123"/>
                    <a:pt x="1110" y="21013"/>
                  </a:cubicBezTo>
                  <a:lnTo>
                    <a:pt x="1371" y="20739"/>
                  </a:lnTo>
                  <a:cubicBezTo>
                    <a:pt x="1093" y="20840"/>
                    <a:pt x="868" y="20874"/>
                    <a:pt x="731" y="20810"/>
                  </a:cubicBezTo>
                  <a:cubicBezTo>
                    <a:pt x="624" y="20759"/>
                    <a:pt x="588" y="20638"/>
                    <a:pt x="586" y="2048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8" name="Shape 34192">
              <a:extLst>
                <a:ext uri="{FF2B5EF4-FFF2-40B4-BE49-F238E27FC236}">
                  <a16:creationId xmlns:a16="http://schemas.microsoft.com/office/drawing/2014/main" id="{9B5C0EFE-D1C4-4AE4-BE27-F7287EF05988}"/>
                </a:ext>
              </a:extLst>
            </p:cNvPr>
            <p:cNvSpPr/>
            <p:nvPr/>
          </p:nvSpPr>
          <p:spPr>
            <a:xfrm>
              <a:off x="9950402" y="3061775"/>
              <a:ext cx="885232" cy="1041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1" h="21329" extrusionOk="0">
                  <a:moveTo>
                    <a:pt x="9479" y="69"/>
                  </a:moveTo>
                  <a:cubicBezTo>
                    <a:pt x="11124" y="274"/>
                    <a:pt x="12739" y="925"/>
                    <a:pt x="14086" y="2032"/>
                  </a:cubicBezTo>
                  <a:cubicBezTo>
                    <a:pt x="15976" y="3586"/>
                    <a:pt x="17010" y="5836"/>
                    <a:pt x="16935" y="8190"/>
                  </a:cubicBezTo>
                  <a:cubicBezTo>
                    <a:pt x="16907" y="10081"/>
                    <a:pt x="16182" y="11891"/>
                    <a:pt x="14858" y="13324"/>
                  </a:cubicBezTo>
                  <a:cubicBezTo>
                    <a:pt x="12857" y="15491"/>
                    <a:pt x="9835" y="16494"/>
                    <a:pt x="6856" y="15992"/>
                  </a:cubicBezTo>
                  <a:cubicBezTo>
                    <a:pt x="491" y="14715"/>
                    <a:pt x="-2156" y="7496"/>
                    <a:pt x="2011" y="2776"/>
                  </a:cubicBezTo>
                  <a:cubicBezTo>
                    <a:pt x="3901" y="635"/>
                    <a:pt x="6739" y="-271"/>
                    <a:pt x="9479" y="69"/>
                  </a:cubicBezTo>
                  <a:close/>
                  <a:moveTo>
                    <a:pt x="16811" y="1700"/>
                  </a:moveTo>
                  <a:cubicBezTo>
                    <a:pt x="18616" y="3812"/>
                    <a:pt x="19444" y="6467"/>
                    <a:pt x="19139" y="9165"/>
                  </a:cubicBezTo>
                  <a:cubicBezTo>
                    <a:pt x="18834" y="11863"/>
                    <a:pt x="17427" y="14284"/>
                    <a:pt x="15191" y="15988"/>
                  </a:cubicBezTo>
                  <a:cubicBezTo>
                    <a:pt x="12662" y="17916"/>
                    <a:pt x="9407" y="18600"/>
                    <a:pt x="6359" y="18040"/>
                  </a:cubicBezTo>
                  <a:cubicBezTo>
                    <a:pt x="5749" y="17929"/>
                    <a:pt x="5143" y="17767"/>
                    <a:pt x="4558" y="17555"/>
                  </a:cubicBezTo>
                  <a:lnTo>
                    <a:pt x="4164" y="19468"/>
                  </a:lnTo>
                  <a:lnTo>
                    <a:pt x="7063" y="20000"/>
                  </a:lnTo>
                  <a:lnTo>
                    <a:pt x="6790" y="21329"/>
                  </a:lnTo>
                  <a:lnTo>
                    <a:pt x="227" y="20124"/>
                  </a:lnTo>
                  <a:lnTo>
                    <a:pt x="500" y="18796"/>
                  </a:lnTo>
                  <a:lnTo>
                    <a:pt x="2757" y="19210"/>
                  </a:lnTo>
                  <a:lnTo>
                    <a:pt x="3219" y="16965"/>
                  </a:lnTo>
                  <a:cubicBezTo>
                    <a:pt x="2951" y="16825"/>
                    <a:pt x="2688" y="16674"/>
                    <a:pt x="2431" y="16511"/>
                  </a:cubicBezTo>
                  <a:cubicBezTo>
                    <a:pt x="2174" y="16349"/>
                    <a:pt x="1928" y="16168"/>
                    <a:pt x="1684" y="15982"/>
                  </a:cubicBezTo>
                  <a:lnTo>
                    <a:pt x="2580" y="14934"/>
                  </a:lnTo>
                  <a:cubicBezTo>
                    <a:pt x="5970" y="17523"/>
                    <a:pt x="10902" y="17523"/>
                    <a:pt x="14300" y="14933"/>
                  </a:cubicBezTo>
                  <a:cubicBezTo>
                    <a:pt x="16239" y="13456"/>
                    <a:pt x="17444" y="11360"/>
                    <a:pt x="17708" y="9021"/>
                  </a:cubicBezTo>
                  <a:cubicBezTo>
                    <a:pt x="17973" y="6682"/>
                    <a:pt x="17267" y="4385"/>
                    <a:pt x="15703" y="2555"/>
                  </a:cubicBezTo>
                  <a:lnTo>
                    <a:pt x="16811" y="1700"/>
                  </a:lnTo>
                  <a:close/>
                  <a:moveTo>
                    <a:pt x="9715" y="1064"/>
                  </a:moveTo>
                  <a:cubicBezTo>
                    <a:pt x="9278" y="996"/>
                    <a:pt x="8832" y="968"/>
                    <a:pt x="8387" y="974"/>
                  </a:cubicBezTo>
                  <a:cubicBezTo>
                    <a:pt x="8460" y="1222"/>
                    <a:pt x="8544" y="1461"/>
                    <a:pt x="8641" y="1699"/>
                  </a:cubicBezTo>
                  <a:cubicBezTo>
                    <a:pt x="8737" y="1936"/>
                    <a:pt x="8846" y="2172"/>
                    <a:pt x="8962" y="2399"/>
                  </a:cubicBezTo>
                  <a:cubicBezTo>
                    <a:pt x="9289" y="2208"/>
                    <a:pt x="9627" y="2028"/>
                    <a:pt x="9967" y="1859"/>
                  </a:cubicBezTo>
                  <a:cubicBezTo>
                    <a:pt x="10307" y="1689"/>
                    <a:pt x="10645" y="1529"/>
                    <a:pt x="10997" y="1382"/>
                  </a:cubicBezTo>
                  <a:cubicBezTo>
                    <a:pt x="10579" y="1244"/>
                    <a:pt x="10153" y="1132"/>
                    <a:pt x="9715" y="1064"/>
                  </a:cubicBezTo>
                  <a:close/>
                  <a:moveTo>
                    <a:pt x="12202" y="1889"/>
                  </a:moveTo>
                  <a:cubicBezTo>
                    <a:pt x="11715" y="2060"/>
                    <a:pt x="11237" y="2254"/>
                    <a:pt x="10773" y="2470"/>
                  </a:cubicBezTo>
                  <a:cubicBezTo>
                    <a:pt x="10309" y="2687"/>
                    <a:pt x="9856" y="2925"/>
                    <a:pt x="9417" y="3184"/>
                  </a:cubicBezTo>
                  <a:cubicBezTo>
                    <a:pt x="9617" y="3488"/>
                    <a:pt x="9841" y="3788"/>
                    <a:pt x="10079" y="4067"/>
                  </a:cubicBezTo>
                  <a:cubicBezTo>
                    <a:pt x="10318" y="4345"/>
                    <a:pt x="10571" y="4610"/>
                    <a:pt x="10847" y="4861"/>
                  </a:cubicBezTo>
                  <a:lnTo>
                    <a:pt x="13083" y="2442"/>
                  </a:lnTo>
                  <a:cubicBezTo>
                    <a:pt x="12944" y="2342"/>
                    <a:pt x="12798" y="2240"/>
                    <a:pt x="12652" y="2149"/>
                  </a:cubicBezTo>
                  <a:cubicBezTo>
                    <a:pt x="12506" y="2059"/>
                    <a:pt x="12354" y="1969"/>
                    <a:pt x="12202" y="1889"/>
                  </a:cubicBezTo>
                  <a:close/>
                  <a:moveTo>
                    <a:pt x="7362" y="1000"/>
                  </a:moveTo>
                  <a:cubicBezTo>
                    <a:pt x="6540" y="1111"/>
                    <a:pt x="5754" y="1343"/>
                    <a:pt x="5029" y="1689"/>
                  </a:cubicBezTo>
                  <a:cubicBezTo>
                    <a:pt x="4305" y="2035"/>
                    <a:pt x="3644" y="2485"/>
                    <a:pt x="3064" y="3041"/>
                  </a:cubicBezTo>
                  <a:lnTo>
                    <a:pt x="5529" y="5074"/>
                  </a:lnTo>
                  <a:cubicBezTo>
                    <a:pt x="5922" y="4671"/>
                    <a:pt x="6339" y="4283"/>
                    <a:pt x="6773" y="3923"/>
                  </a:cubicBezTo>
                  <a:cubicBezTo>
                    <a:pt x="7206" y="3564"/>
                    <a:pt x="7655" y="3227"/>
                    <a:pt x="8126" y="2912"/>
                  </a:cubicBezTo>
                  <a:cubicBezTo>
                    <a:pt x="7964" y="2608"/>
                    <a:pt x="7819" y="2296"/>
                    <a:pt x="7690" y="1976"/>
                  </a:cubicBezTo>
                  <a:cubicBezTo>
                    <a:pt x="7561" y="1655"/>
                    <a:pt x="7454" y="1336"/>
                    <a:pt x="7362" y="1000"/>
                  </a:cubicBezTo>
                  <a:close/>
                  <a:moveTo>
                    <a:pt x="13806" y="3027"/>
                  </a:moveTo>
                  <a:lnTo>
                    <a:pt x="11570" y="5446"/>
                  </a:lnTo>
                  <a:cubicBezTo>
                    <a:pt x="11852" y="5649"/>
                    <a:pt x="12144" y="5840"/>
                    <a:pt x="12449" y="6011"/>
                  </a:cubicBezTo>
                  <a:cubicBezTo>
                    <a:pt x="12752" y="6182"/>
                    <a:pt x="13064" y="6332"/>
                    <a:pt x="13387" y="6469"/>
                  </a:cubicBezTo>
                  <a:cubicBezTo>
                    <a:pt x="13602" y="6013"/>
                    <a:pt x="13798" y="5550"/>
                    <a:pt x="13963" y="5077"/>
                  </a:cubicBezTo>
                  <a:cubicBezTo>
                    <a:pt x="14128" y="4603"/>
                    <a:pt x="14273" y="4122"/>
                    <a:pt x="14386" y="3633"/>
                  </a:cubicBezTo>
                  <a:cubicBezTo>
                    <a:pt x="14296" y="3528"/>
                    <a:pt x="14195" y="3418"/>
                    <a:pt x="14098" y="3318"/>
                  </a:cubicBezTo>
                  <a:cubicBezTo>
                    <a:pt x="14001" y="3218"/>
                    <a:pt x="13909" y="3123"/>
                    <a:pt x="13806" y="3027"/>
                  </a:cubicBezTo>
                  <a:close/>
                  <a:moveTo>
                    <a:pt x="15097" y="4643"/>
                  </a:moveTo>
                  <a:cubicBezTo>
                    <a:pt x="14989" y="5011"/>
                    <a:pt x="14872" y="5369"/>
                    <a:pt x="14735" y="5729"/>
                  </a:cubicBezTo>
                  <a:cubicBezTo>
                    <a:pt x="14598" y="6089"/>
                    <a:pt x="14440" y="6449"/>
                    <a:pt x="14276" y="6798"/>
                  </a:cubicBezTo>
                  <a:cubicBezTo>
                    <a:pt x="14551" y="6884"/>
                    <a:pt x="14842" y="6953"/>
                    <a:pt x="15125" y="7013"/>
                  </a:cubicBezTo>
                  <a:cubicBezTo>
                    <a:pt x="15409" y="7074"/>
                    <a:pt x="15688" y="7122"/>
                    <a:pt x="15977" y="7158"/>
                  </a:cubicBezTo>
                  <a:cubicBezTo>
                    <a:pt x="15915" y="6710"/>
                    <a:pt x="15813" y="6274"/>
                    <a:pt x="15666" y="5853"/>
                  </a:cubicBezTo>
                  <a:cubicBezTo>
                    <a:pt x="15519" y="5432"/>
                    <a:pt x="15324" y="5029"/>
                    <a:pt x="15097" y="4643"/>
                  </a:cubicBezTo>
                  <a:close/>
                  <a:moveTo>
                    <a:pt x="8606" y="3701"/>
                  </a:moveTo>
                  <a:cubicBezTo>
                    <a:pt x="8180" y="3989"/>
                    <a:pt x="7775" y="4303"/>
                    <a:pt x="7382" y="4630"/>
                  </a:cubicBezTo>
                  <a:cubicBezTo>
                    <a:pt x="6990" y="4957"/>
                    <a:pt x="6609" y="5294"/>
                    <a:pt x="6252" y="5658"/>
                  </a:cubicBezTo>
                  <a:lnTo>
                    <a:pt x="8448" y="7464"/>
                  </a:lnTo>
                  <a:lnTo>
                    <a:pt x="10216" y="5542"/>
                  </a:lnTo>
                  <a:cubicBezTo>
                    <a:pt x="9905" y="5266"/>
                    <a:pt x="9620" y="4976"/>
                    <a:pt x="9351" y="4670"/>
                  </a:cubicBezTo>
                  <a:cubicBezTo>
                    <a:pt x="9081" y="4363"/>
                    <a:pt x="8831" y="4036"/>
                    <a:pt x="8606" y="3701"/>
                  </a:cubicBezTo>
                  <a:close/>
                  <a:moveTo>
                    <a:pt x="2433" y="3721"/>
                  </a:moveTo>
                  <a:cubicBezTo>
                    <a:pt x="1932" y="4341"/>
                    <a:pt x="1546" y="5031"/>
                    <a:pt x="1284" y="5757"/>
                  </a:cubicBezTo>
                  <a:cubicBezTo>
                    <a:pt x="1022" y="6483"/>
                    <a:pt x="879" y="7253"/>
                    <a:pt x="878" y="8036"/>
                  </a:cubicBezTo>
                  <a:cubicBezTo>
                    <a:pt x="1138" y="8064"/>
                    <a:pt x="1405" y="8097"/>
                    <a:pt x="1661" y="8144"/>
                  </a:cubicBezTo>
                  <a:cubicBezTo>
                    <a:pt x="2118" y="8228"/>
                    <a:pt x="2562" y="8343"/>
                    <a:pt x="3001" y="8485"/>
                  </a:cubicBezTo>
                  <a:cubicBezTo>
                    <a:pt x="3265" y="8000"/>
                    <a:pt x="3553" y="7531"/>
                    <a:pt x="3870" y="7076"/>
                  </a:cubicBezTo>
                  <a:cubicBezTo>
                    <a:pt x="4187" y="6619"/>
                    <a:pt x="4542" y="6181"/>
                    <a:pt x="4910" y="5757"/>
                  </a:cubicBezTo>
                  <a:lnTo>
                    <a:pt x="2433" y="3721"/>
                  </a:lnTo>
                  <a:close/>
                  <a:moveTo>
                    <a:pt x="10939" y="6126"/>
                  </a:moveTo>
                  <a:lnTo>
                    <a:pt x="9169" y="8060"/>
                  </a:lnTo>
                  <a:lnTo>
                    <a:pt x="11249" y="9761"/>
                  </a:lnTo>
                  <a:cubicBezTo>
                    <a:pt x="11579" y="9378"/>
                    <a:pt x="11885" y="8986"/>
                    <a:pt x="12172" y="8576"/>
                  </a:cubicBezTo>
                  <a:cubicBezTo>
                    <a:pt x="12459" y="8166"/>
                    <a:pt x="12721" y="7741"/>
                    <a:pt x="12963" y="7306"/>
                  </a:cubicBezTo>
                  <a:cubicBezTo>
                    <a:pt x="12603" y="7149"/>
                    <a:pt x="12253" y="6964"/>
                    <a:pt x="11915" y="6769"/>
                  </a:cubicBezTo>
                  <a:cubicBezTo>
                    <a:pt x="11577" y="6573"/>
                    <a:pt x="11251" y="6358"/>
                    <a:pt x="10939" y="6126"/>
                  </a:cubicBezTo>
                  <a:close/>
                  <a:moveTo>
                    <a:pt x="13849" y="7647"/>
                  </a:moveTo>
                  <a:cubicBezTo>
                    <a:pt x="13586" y="8127"/>
                    <a:pt x="13297" y="8593"/>
                    <a:pt x="12982" y="9045"/>
                  </a:cubicBezTo>
                  <a:cubicBezTo>
                    <a:pt x="12667" y="9497"/>
                    <a:pt x="12334" y="9936"/>
                    <a:pt x="11969" y="10357"/>
                  </a:cubicBezTo>
                  <a:lnTo>
                    <a:pt x="14436" y="12379"/>
                  </a:lnTo>
                  <a:cubicBezTo>
                    <a:pt x="14933" y="11764"/>
                    <a:pt x="15319" y="11085"/>
                    <a:pt x="15581" y="10366"/>
                  </a:cubicBezTo>
                  <a:cubicBezTo>
                    <a:pt x="15842" y="9647"/>
                    <a:pt x="15976" y="8886"/>
                    <a:pt x="15982" y="8110"/>
                  </a:cubicBezTo>
                  <a:cubicBezTo>
                    <a:pt x="15743" y="8082"/>
                    <a:pt x="15506" y="8058"/>
                    <a:pt x="15271" y="8015"/>
                  </a:cubicBezTo>
                  <a:cubicBezTo>
                    <a:pt x="15030" y="7970"/>
                    <a:pt x="14788" y="7908"/>
                    <a:pt x="14551" y="7847"/>
                  </a:cubicBezTo>
                  <a:cubicBezTo>
                    <a:pt x="14314" y="7786"/>
                    <a:pt x="14080" y="7724"/>
                    <a:pt x="13849" y="7647"/>
                  </a:cubicBezTo>
                  <a:close/>
                  <a:moveTo>
                    <a:pt x="5621" y="6339"/>
                  </a:moveTo>
                  <a:cubicBezTo>
                    <a:pt x="5287" y="6724"/>
                    <a:pt x="4981" y="7134"/>
                    <a:pt x="4692" y="7547"/>
                  </a:cubicBezTo>
                  <a:cubicBezTo>
                    <a:pt x="4403" y="7961"/>
                    <a:pt x="4130" y="8387"/>
                    <a:pt x="3887" y="8826"/>
                  </a:cubicBezTo>
                  <a:cubicBezTo>
                    <a:pt x="4272" y="8990"/>
                    <a:pt x="4648" y="9168"/>
                    <a:pt x="5008" y="9376"/>
                  </a:cubicBezTo>
                  <a:cubicBezTo>
                    <a:pt x="5368" y="9585"/>
                    <a:pt x="5718" y="9817"/>
                    <a:pt x="6049" y="10067"/>
                  </a:cubicBezTo>
                  <a:lnTo>
                    <a:pt x="7817" y="8145"/>
                  </a:lnTo>
                  <a:lnTo>
                    <a:pt x="5621" y="6339"/>
                  </a:lnTo>
                  <a:close/>
                  <a:moveTo>
                    <a:pt x="8538" y="8741"/>
                  </a:moveTo>
                  <a:lnTo>
                    <a:pt x="6770" y="10663"/>
                  </a:lnTo>
                  <a:cubicBezTo>
                    <a:pt x="7059" y="10924"/>
                    <a:pt x="7330" y="11201"/>
                    <a:pt x="7582" y="11489"/>
                  </a:cubicBezTo>
                  <a:cubicBezTo>
                    <a:pt x="7834" y="11777"/>
                    <a:pt x="8064" y="12076"/>
                    <a:pt x="8278" y="12390"/>
                  </a:cubicBezTo>
                  <a:cubicBezTo>
                    <a:pt x="8700" y="12103"/>
                    <a:pt x="9109" y="11798"/>
                    <a:pt x="9499" y="11473"/>
                  </a:cubicBezTo>
                  <a:cubicBezTo>
                    <a:pt x="9889" y="11147"/>
                    <a:pt x="10262" y="10804"/>
                    <a:pt x="10617" y="10442"/>
                  </a:cubicBezTo>
                  <a:lnTo>
                    <a:pt x="8538" y="8741"/>
                  </a:lnTo>
                  <a:close/>
                  <a:moveTo>
                    <a:pt x="1798" y="9132"/>
                  </a:moveTo>
                  <a:cubicBezTo>
                    <a:pt x="1535" y="9075"/>
                    <a:pt x="1275" y="9033"/>
                    <a:pt x="1007" y="8999"/>
                  </a:cubicBezTo>
                  <a:cubicBezTo>
                    <a:pt x="1062" y="9423"/>
                    <a:pt x="1148" y="9837"/>
                    <a:pt x="1280" y="10238"/>
                  </a:cubicBezTo>
                  <a:cubicBezTo>
                    <a:pt x="1412" y="10638"/>
                    <a:pt x="1583" y="11018"/>
                    <a:pt x="1786" y="11388"/>
                  </a:cubicBezTo>
                  <a:cubicBezTo>
                    <a:pt x="1891" y="11037"/>
                    <a:pt x="2008" y="10691"/>
                    <a:pt x="2139" y="10348"/>
                  </a:cubicBezTo>
                  <a:cubicBezTo>
                    <a:pt x="2270" y="10005"/>
                    <a:pt x="2418" y="9667"/>
                    <a:pt x="2574" y="9334"/>
                  </a:cubicBezTo>
                  <a:cubicBezTo>
                    <a:pt x="2319" y="9257"/>
                    <a:pt x="2059" y="9189"/>
                    <a:pt x="1798" y="9132"/>
                  </a:cubicBezTo>
                  <a:close/>
                  <a:moveTo>
                    <a:pt x="11338" y="11038"/>
                  </a:moveTo>
                  <a:cubicBezTo>
                    <a:pt x="10948" y="11437"/>
                    <a:pt x="10541" y="11810"/>
                    <a:pt x="10111" y="12167"/>
                  </a:cubicBezTo>
                  <a:cubicBezTo>
                    <a:pt x="9681" y="12525"/>
                    <a:pt x="9224" y="12866"/>
                    <a:pt x="8757" y="13179"/>
                  </a:cubicBezTo>
                  <a:cubicBezTo>
                    <a:pt x="8923" y="13483"/>
                    <a:pt x="9075" y="13796"/>
                    <a:pt x="9206" y="14117"/>
                  </a:cubicBezTo>
                  <a:cubicBezTo>
                    <a:pt x="9337" y="14439"/>
                    <a:pt x="9449" y="14769"/>
                    <a:pt x="9544" y="15106"/>
                  </a:cubicBezTo>
                  <a:cubicBezTo>
                    <a:pt x="10358" y="14993"/>
                    <a:pt x="11133" y="14757"/>
                    <a:pt x="11852" y="14413"/>
                  </a:cubicBezTo>
                  <a:cubicBezTo>
                    <a:pt x="12571" y="14068"/>
                    <a:pt x="13229" y="13610"/>
                    <a:pt x="13805" y="13059"/>
                  </a:cubicBezTo>
                  <a:lnTo>
                    <a:pt x="11338" y="11038"/>
                  </a:lnTo>
                  <a:close/>
                  <a:moveTo>
                    <a:pt x="3466" y="9652"/>
                  </a:moveTo>
                  <a:cubicBezTo>
                    <a:pt x="3255" y="10099"/>
                    <a:pt x="3068" y="10559"/>
                    <a:pt x="2906" y="11023"/>
                  </a:cubicBezTo>
                  <a:cubicBezTo>
                    <a:pt x="2744" y="11488"/>
                    <a:pt x="2612" y="11967"/>
                    <a:pt x="2500" y="12447"/>
                  </a:cubicBezTo>
                  <a:cubicBezTo>
                    <a:pt x="2606" y="12576"/>
                    <a:pt x="2712" y="12693"/>
                    <a:pt x="2827" y="12816"/>
                  </a:cubicBezTo>
                  <a:cubicBezTo>
                    <a:pt x="2943" y="12939"/>
                    <a:pt x="3067" y="13064"/>
                    <a:pt x="3192" y="13180"/>
                  </a:cubicBezTo>
                  <a:lnTo>
                    <a:pt x="5416" y="10759"/>
                  </a:lnTo>
                  <a:cubicBezTo>
                    <a:pt x="5115" y="10538"/>
                    <a:pt x="4810" y="10332"/>
                    <a:pt x="4484" y="10148"/>
                  </a:cubicBezTo>
                  <a:cubicBezTo>
                    <a:pt x="4158" y="9964"/>
                    <a:pt x="3813" y="9796"/>
                    <a:pt x="3466" y="9652"/>
                  </a:cubicBezTo>
                  <a:close/>
                  <a:moveTo>
                    <a:pt x="6136" y="11355"/>
                  </a:moveTo>
                  <a:lnTo>
                    <a:pt x="3901" y="13774"/>
                  </a:lnTo>
                  <a:cubicBezTo>
                    <a:pt x="4016" y="13856"/>
                    <a:pt x="4137" y="13929"/>
                    <a:pt x="4256" y="14005"/>
                  </a:cubicBezTo>
                  <a:cubicBezTo>
                    <a:pt x="4376" y="14081"/>
                    <a:pt x="4502" y="14158"/>
                    <a:pt x="4626" y="14228"/>
                  </a:cubicBezTo>
                  <a:cubicBezTo>
                    <a:pt x="5123" y="14054"/>
                    <a:pt x="5608" y="13859"/>
                    <a:pt x="6082" y="13639"/>
                  </a:cubicBezTo>
                  <a:cubicBezTo>
                    <a:pt x="6556" y="13419"/>
                    <a:pt x="7019" y="13171"/>
                    <a:pt x="7466" y="12906"/>
                  </a:cubicBezTo>
                  <a:cubicBezTo>
                    <a:pt x="7279" y="12625"/>
                    <a:pt x="7074" y="12352"/>
                    <a:pt x="6853" y="12093"/>
                  </a:cubicBezTo>
                  <a:cubicBezTo>
                    <a:pt x="6632" y="11833"/>
                    <a:pt x="6391" y="11591"/>
                    <a:pt x="6136" y="11355"/>
                  </a:cubicBezTo>
                  <a:close/>
                  <a:moveTo>
                    <a:pt x="7934" y="13694"/>
                  </a:moveTo>
                  <a:cubicBezTo>
                    <a:pt x="7591" y="13896"/>
                    <a:pt x="7243" y="14084"/>
                    <a:pt x="6885" y="14262"/>
                  </a:cubicBezTo>
                  <a:cubicBezTo>
                    <a:pt x="6527" y="14440"/>
                    <a:pt x="6160" y="14609"/>
                    <a:pt x="5788" y="14762"/>
                  </a:cubicBezTo>
                  <a:cubicBezTo>
                    <a:pt x="6191" y="14908"/>
                    <a:pt x="6614" y="15020"/>
                    <a:pt x="7040" y="15099"/>
                  </a:cubicBezTo>
                  <a:cubicBezTo>
                    <a:pt x="7538" y="15190"/>
                    <a:pt x="8041" y="15236"/>
                    <a:pt x="8548" y="15233"/>
                  </a:cubicBezTo>
                  <a:cubicBezTo>
                    <a:pt x="8471" y="14966"/>
                    <a:pt x="8384" y="14704"/>
                    <a:pt x="8282" y="14447"/>
                  </a:cubicBezTo>
                  <a:cubicBezTo>
                    <a:pt x="8181" y="14190"/>
                    <a:pt x="8061" y="13938"/>
                    <a:pt x="7934" y="1369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9" name="Shape 34193">
              <a:extLst>
                <a:ext uri="{FF2B5EF4-FFF2-40B4-BE49-F238E27FC236}">
                  <a16:creationId xmlns:a16="http://schemas.microsoft.com/office/drawing/2014/main" id="{7E875F3D-DE2F-46EE-87DB-9796BE5078CC}"/>
                </a:ext>
              </a:extLst>
            </p:cNvPr>
            <p:cNvSpPr/>
            <p:nvPr/>
          </p:nvSpPr>
          <p:spPr>
            <a:xfrm>
              <a:off x="11615551" y="3334957"/>
              <a:ext cx="818520" cy="818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3" h="20113" extrusionOk="0">
                  <a:moveTo>
                    <a:pt x="8483" y="125"/>
                  </a:moveTo>
                  <a:cubicBezTo>
                    <a:pt x="2996" y="994"/>
                    <a:pt x="-744" y="6142"/>
                    <a:pt x="125" y="11629"/>
                  </a:cubicBezTo>
                  <a:cubicBezTo>
                    <a:pt x="994" y="17116"/>
                    <a:pt x="6142" y="20856"/>
                    <a:pt x="11629" y="19987"/>
                  </a:cubicBezTo>
                  <a:cubicBezTo>
                    <a:pt x="17116" y="19118"/>
                    <a:pt x="20856" y="13970"/>
                    <a:pt x="19987" y="8483"/>
                  </a:cubicBezTo>
                  <a:cubicBezTo>
                    <a:pt x="19118" y="2996"/>
                    <a:pt x="13970" y="-744"/>
                    <a:pt x="8483" y="125"/>
                  </a:cubicBezTo>
                  <a:close/>
                  <a:moveTo>
                    <a:pt x="8760" y="1873"/>
                  </a:moveTo>
                  <a:cubicBezTo>
                    <a:pt x="8956" y="1842"/>
                    <a:pt x="9163" y="1878"/>
                    <a:pt x="9336" y="2004"/>
                  </a:cubicBezTo>
                  <a:cubicBezTo>
                    <a:pt x="9681" y="2255"/>
                    <a:pt x="9758" y="2741"/>
                    <a:pt x="9507" y="3087"/>
                  </a:cubicBezTo>
                  <a:cubicBezTo>
                    <a:pt x="9256" y="3432"/>
                    <a:pt x="8770" y="3509"/>
                    <a:pt x="8424" y="3258"/>
                  </a:cubicBezTo>
                  <a:cubicBezTo>
                    <a:pt x="8079" y="3007"/>
                    <a:pt x="8002" y="2521"/>
                    <a:pt x="8253" y="2175"/>
                  </a:cubicBezTo>
                  <a:cubicBezTo>
                    <a:pt x="8378" y="2002"/>
                    <a:pt x="8564" y="1904"/>
                    <a:pt x="8760" y="1873"/>
                  </a:cubicBezTo>
                  <a:close/>
                  <a:moveTo>
                    <a:pt x="9098" y="4008"/>
                  </a:moveTo>
                  <a:cubicBezTo>
                    <a:pt x="9327" y="3971"/>
                    <a:pt x="9546" y="4130"/>
                    <a:pt x="9582" y="4359"/>
                  </a:cubicBezTo>
                  <a:lnTo>
                    <a:pt x="10314" y="8984"/>
                  </a:lnTo>
                  <a:cubicBezTo>
                    <a:pt x="10465" y="9019"/>
                    <a:pt x="10626" y="8992"/>
                    <a:pt x="10759" y="9088"/>
                  </a:cubicBezTo>
                  <a:cubicBezTo>
                    <a:pt x="10893" y="9186"/>
                    <a:pt x="10931" y="9343"/>
                    <a:pt x="11011" y="9477"/>
                  </a:cubicBezTo>
                  <a:lnTo>
                    <a:pt x="14460" y="8930"/>
                  </a:lnTo>
                  <a:cubicBezTo>
                    <a:pt x="14689" y="8894"/>
                    <a:pt x="14908" y="9053"/>
                    <a:pt x="14944" y="9282"/>
                  </a:cubicBezTo>
                  <a:cubicBezTo>
                    <a:pt x="14980" y="9511"/>
                    <a:pt x="14822" y="9729"/>
                    <a:pt x="14593" y="9766"/>
                  </a:cubicBezTo>
                  <a:lnTo>
                    <a:pt x="11143" y="10312"/>
                  </a:lnTo>
                  <a:cubicBezTo>
                    <a:pt x="11108" y="10464"/>
                    <a:pt x="11121" y="10625"/>
                    <a:pt x="11024" y="10759"/>
                  </a:cubicBezTo>
                  <a:cubicBezTo>
                    <a:pt x="10636" y="11292"/>
                    <a:pt x="9886" y="11411"/>
                    <a:pt x="9353" y="11024"/>
                  </a:cubicBezTo>
                  <a:cubicBezTo>
                    <a:pt x="8820" y="10636"/>
                    <a:pt x="8701" y="9886"/>
                    <a:pt x="9088" y="9353"/>
                  </a:cubicBezTo>
                  <a:cubicBezTo>
                    <a:pt x="9188" y="9215"/>
                    <a:pt x="9357" y="9195"/>
                    <a:pt x="9495" y="9114"/>
                  </a:cubicBezTo>
                  <a:lnTo>
                    <a:pt x="8762" y="4489"/>
                  </a:lnTo>
                  <a:cubicBezTo>
                    <a:pt x="8726" y="4260"/>
                    <a:pt x="8869" y="4044"/>
                    <a:pt x="9098" y="4008"/>
                  </a:cubicBezTo>
                  <a:close/>
                  <a:moveTo>
                    <a:pt x="2495" y="10476"/>
                  </a:moveTo>
                  <a:cubicBezTo>
                    <a:pt x="2691" y="10446"/>
                    <a:pt x="2898" y="10482"/>
                    <a:pt x="3071" y="10607"/>
                  </a:cubicBezTo>
                  <a:cubicBezTo>
                    <a:pt x="3417" y="10859"/>
                    <a:pt x="3494" y="11345"/>
                    <a:pt x="3243" y="11690"/>
                  </a:cubicBezTo>
                  <a:cubicBezTo>
                    <a:pt x="2992" y="12035"/>
                    <a:pt x="2505" y="12113"/>
                    <a:pt x="2160" y="11862"/>
                  </a:cubicBezTo>
                  <a:cubicBezTo>
                    <a:pt x="1814" y="11610"/>
                    <a:pt x="1737" y="11124"/>
                    <a:pt x="1988" y="10779"/>
                  </a:cubicBezTo>
                  <a:cubicBezTo>
                    <a:pt x="2114" y="10606"/>
                    <a:pt x="2300" y="10507"/>
                    <a:pt x="2495" y="10476"/>
                  </a:cubicBezTo>
                  <a:close/>
                  <a:moveTo>
                    <a:pt x="17392" y="8117"/>
                  </a:moveTo>
                  <a:cubicBezTo>
                    <a:pt x="17587" y="8086"/>
                    <a:pt x="17779" y="8125"/>
                    <a:pt x="17952" y="8250"/>
                  </a:cubicBezTo>
                  <a:cubicBezTo>
                    <a:pt x="18298" y="8502"/>
                    <a:pt x="18375" y="8988"/>
                    <a:pt x="18124" y="9333"/>
                  </a:cubicBezTo>
                  <a:cubicBezTo>
                    <a:pt x="17872" y="9678"/>
                    <a:pt x="17402" y="9753"/>
                    <a:pt x="17056" y="9502"/>
                  </a:cubicBezTo>
                  <a:cubicBezTo>
                    <a:pt x="16711" y="9251"/>
                    <a:pt x="16634" y="8765"/>
                    <a:pt x="16885" y="8419"/>
                  </a:cubicBezTo>
                  <a:cubicBezTo>
                    <a:pt x="17010" y="8247"/>
                    <a:pt x="17196" y="8148"/>
                    <a:pt x="17392" y="8117"/>
                  </a:cubicBezTo>
                  <a:close/>
                  <a:moveTo>
                    <a:pt x="11112" y="16723"/>
                  </a:moveTo>
                  <a:cubicBezTo>
                    <a:pt x="11308" y="16692"/>
                    <a:pt x="11515" y="16728"/>
                    <a:pt x="11688" y="16854"/>
                  </a:cubicBezTo>
                  <a:cubicBezTo>
                    <a:pt x="12033" y="17105"/>
                    <a:pt x="12110" y="17591"/>
                    <a:pt x="11859" y="17937"/>
                  </a:cubicBezTo>
                  <a:cubicBezTo>
                    <a:pt x="11608" y="18282"/>
                    <a:pt x="11122" y="18359"/>
                    <a:pt x="10776" y="18108"/>
                  </a:cubicBezTo>
                  <a:cubicBezTo>
                    <a:pt x="10431" y="17857"/>
                    <a:pt x="10354" y="17371"/>
                    <a:pt x="10605" y="17025"/>
                  </a:cubicBezTo>
                  <a:cubicBezTo>
                    <a:pt x="10730" y="16853"/>
                    <a:pt x="10916" y="16754"/>
                    <a:pt x="11112" y="1672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0" name="Shape 34194">
              <a:extLst>
                <a:ext uri="{FF2B5EF4-FFF2-40B4-BE49-F238E27FC236}">
                  <a16:creationId xmlns:a16="http://schemas.microsoft.com/office/drawing/2014/main" id="{6739F98E-B287-49F3-A816-710D31B2ACEA}"/>
                </a:ext>
              </a:extLst>
            </p:cNvPr>
            <p:cNvSpPr/>
            <p:nvPr/>
          </p:nvSpPr>
          <p:spPr>
            <a:xfrm>
              <a:off x="14592598" y="6234099"/>
              <a:ext cx="850388" cy="97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90" y="0"/>
                  </a:moveTo>
                  <a:lnTo>
                    <a:pt x="0" y="14168"/>
                  </a:lnTo>
                  <a:lnTo>
                    <a:pt x="12187" y="21600"/>
                  </a:lnTo>
                  <a:lnTo>
                    <a:pt x="21600" y="9890"/>
                  </a:lnTo>
                  <a:lnTo>
                    <a:pt x="20767" y="5719"/>
                  </a:lnTo>
                  <a:lnTo>
                    <a:pt x="11390" y="0"/>
                  </a:lnTo>
                  <a:close/>
                  <a:moveTo>
                    <a:pt x="12641" y="5625"/>
                  </a:moveTo>
                  <a:lnTo>
                    <a:pt x="17079" y="8332"/>
                  </a:lnTo>
                  <a:lnTo>
                    <a:pt x="16765" y="8723"/>
                  </a:lnTo>
                  <a:lnTo>
                    <a:pt x="12326" y="6016"/>
                  </a:lnTo>
                  <a:lnTo>
                    <a:pt x="12641" y="5625"/>
                  </a:lnTo>
                  <a:close/>
                  <a:moveTo>
                    <a:pt x="7323" y="8127"/>
                  </a:moveTo>
                  <a:lnTo>
                    <a:pt x="16200" y="13540"/>
                  </a:lnTo>
                  <a:lnTo>
                    <a:pt x="15894" y="13920"/>
                  </a:lnTo>
                  <a:lnTo>
                    <a:pt x="7017" y="8506"/>
                  </a:lnTo>
                  <a:lnTo>
                    <a:pt x="7323" y="8127"/>
                  </a:lnTo>
                  <a:close/>
                  <a:moveTo>
                    <a:pt x="5778" y="10048"/>
                  </a:moveTo>
                  <a:lnTo>
                    <a:pt x="14655" y="15462"/>
                  </a:lnTo>
                  <a:lnTo>
                    <a:pt x="14340" y="15853"/>
                  </a:lnTo>
                  <a:lnTo>
                    <a:pt x="5463" y="10439"/>
                  </a:lnTo>
                  <a:lnTo>
                    <a:pt x="5778" y="10048"/>
                  </a:lnTo>
                  <a:close/>
                  <a:moveTo>
                    <a:pt x="4233" y="11970"/>
                  </a:moveTo>
                  <a:lnTo>
                    <a:pt x="8671" y="14677"/>
                  </a:lnTo>
                  <a:lnTo>
                    <a:pt x="8357" y="15068"/>
                  </a:lnTo>
                  <a:lnTo>
                    <a:pt x="3918" y="12361"/>
                  </a:lnTo>
                  <a:lnTo>
                    <a:pt x="4233" y="1197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1" name="Shape 34195">
              <a:extLst>
                <a:ext uri="{FF2B5EF4-FFF2-40B4-BE49-F238E27FC236}">
                  <a16:creationId xmlns:a16="http://schemas.microsoft.com/office/drawing/2014/main" id="{C1059125-1528-465C-8069-791905BB52B3}"/>
                </a:ext>
              </a:extLst>
            </p:cNvPr>
            <p:cNvSpPr/>
            <p:nvPr/>
          </p:nvSpPr>
          <p:spPr>
            <a:xfrm>
              <a:off x="13429434" y="7344882"/>
              <a:ext cx="433382" cy="479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2" name="Shape 34196">
              <a:extLst>
                <a:ext uri="{FF2B5EF4-FFF2-40B4-BE49-F238E27FC236}">
                  <a16:creationId xmlns:a16="http://schemas.microsoft.com/office/drawing/2014/main" id="{F80E83CB-6CD5-4564-8C3E-07E6BB6C4952}"/>
                </a:ext>
              </a:extLst>
            </p:cNvPr>
            <p:cNvSpPr/>
            <p:nvPr/>
          </p:nvSpPr>
          <p:spPr>
            <a:xfrm>
              <a:off x="12395982" y="2571694"/>
              <a:ext cx="1203272" cy="672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895"/>
                  </a:moveTo>
                  <a:cubicBezTo>
                    <a:pt x="2602" y="16630"/>
                    <a:pt x="4225" y="13961"/>
                    <a:pt x="5624" y="11197"/>
                  </a:cubicBezTo>
                  <a:cubicBezTo>
                    <a:pt x="6473" y="14530"/>
                    <a:pt x="7574" y="17859"/>
                    <a:pt x="10123" y="18579"/>
                  </a:cubicBezTo>
                  <a:cubicBezTo>
                    <a:pt x="12646" y="19291"/>
                    <a:pt x="14269" y="16784"/>
                    <a:pt x="15641" y="14112"/>
                  </a:cubicBezTo>
                  <a:cubicBezTo>
                    <a:pt x="16494" y="17483"/>
                    <a:pt x="17585" y="20872"/>
                    <a:pt x="20164" y="21600"/>
                  </a:cubicBezTo>
                  <a:lnTo>
                    <a:pt x="20353" y="19555"/>
                  </a:lnTo>
                  <a:cubicBezTo>
                    <a:pt x="18170" y="18939"/>
                    <a:pt x="17341" y="15971"/>
                    <a:pt x="16486" y="12469"/>
                  </a:cubicBezTo>
                  <a:cubicBezTo>
                    <a:pt x="17922" y="9562"/>
                    <a:pt x="19218" y="7126"/>
                    <a:pt x="21427" y="7750"/>
                  </a:cubicBezTo>
                  <a:lnTo>
                    <a:pt x="21600" y="5701"/>
                  </a:lnTo>
                  <a:cubicBezTo>
                    <a:pt x="18998" y="4966"/>
                    <a:pt x="17363" y="7639"/>
                    <a:pt x="15964" y="10403"/>
                  </a:cubicBezTo>
                  <a:cubicBezTo>
                    <a:pt x="15115" y="7072"/>
                    <a:pt x="14006" y="3768"/>
                    <a:pt x="11458" y="3048"/>
                  </a:cubicBezTo>
                  <a:cubicBezTo>
                    <a:pt x="8930" y="2335"/>
                    <a:pt x="7330" y="4841"/>
                    <a:pt x="5956" y="7519"/>
                  </a:cubicBezTo>
                  <a:cubicBezTo>
                    <a:pt x="5103" y="4143"/>
                    <a:pt x="4006" y="730"/>
                    <a:pt x="1424" y="0"/>
                  </a:cubicBezTo>
                  <a:cubicBezTo>
                    <a:pt x="1424" y="0"/>
                    <a:pt x="1247" y="2048"/>
                    <a:pt x="1247" y="2048"/>
                  </a:cubicBezTo>
                  <a:cubicBezTo>
                    <a:pt x="3436" y="2666"/>
                    <a:pt x="4253" y="5647"/>
                    <a:pt x="5111" y="9162"/>
                  </a:cubicBezTo>
                  <a:cubicBezTo>
                    <a:pt x="3678" y="12062"/>
                    <a:pt x="2378" y="14476"/>
                    <a:pt x="172" y="13853"/>
                  </a:cubicBezTo>
                  <a:lnTo>
                    <a:pt x="0" y="15895"/>
                  </a:lnTo>
                  <a:close/>
                  <a:moveTo>
                    <a:pt x="491" y="12600"/>
                  </a:moveTo>
                  <a:cubicBezTo>
                    <a:pt x="875" y="12701"/>
                    <a:pt x="1223" y="12685"/>
                    <a:pt x="1549" y="12580"/>
                  </a:cubicBezTo>
                  <a:cubicBezTo>
                    <a:pt x="1549" y="12580"/>
                    <a:pt x="2321" y="3967"/>
                    <a:pt x="2321" y="3967"/>
                  </a:cubicBezTo>
                  <a:cubicBezTo>
                    <a:pt x="2030" y="3690"/>
                    <a:pt x="1699" y="3489"/>
                    <a:pt x="1315" y="3377"/>
                  </a:cubicBezTo>
                  <a:lnTo>
                    <a:pt x="491" y="12600"/>
                  </a:lnTo>
                  <a:close/>
                  <a:moveTo>
                    <a:pt x="2634" y="11814"/>
                  </a:moveTo>
                  <a:cubicBezTo>
                    <a:pt x="3034" y="11431"/>
                    <a:pt x="3403" y="10892"/>
                    <a:pt x="3769" y="10250"/>
                  </a:cubicBezTo>
                  <a:lnTo>
                    <a:pt x="4033" y="7350"/>
                  </a:lnTo>
                  <a:cubicBezTo>
                    <a:pt x="3797" y="6543"/>
                    <a:pt x="3542" y="5828"/>
                    <a:pt x="3229" y="5249"/>
                  </a:cubicBezTo>
                  <a:lnTo>
                    <a:pt x="2634" y="11814"/>
                  </a:lnTo>
                  <a:close/>
                  <a:moveTo>
                    <a:pt x="6469" y="9554"/>
                  </a:moveTo>
                  <a:cubicBezTo>
                    <a:pt x="7855" y="6764"/>
                    <a:pt x="9142" y="4492"/>
                    <a:pt x="11285" y="5097"/>
                  </a:cubicBezTo>
                  <a:cubicBezTo>
                    <a:pt x="13446" y="5708"/>
                    <a:pt x="14271" y="8612"/>
                    <a:pt x="15117" y="12067"/>
                  </a:cubicBezTo>
                  <a:cubicBezTo>
                    <a:pt x="13735" y="14848"/>
                    <a:pt x="12450" y="17138"/>
                    <a:pt x="10312" y="16534"/>
                  </a:cubicBezTo>
                  <a:cubicBezTo>
                    <a:pt x="8151" y="15924"/>
                    <a:pt x="7315" y="13008"/>
                    <a:pt x="6469" y="9554"/>
                  </a:cubicBezTo>
                  <a:close/>
                  <a:moveTo>
                    <a:pt x="7926" y="11848"/>
                  </a:moveTo>
                  <a:cubicBezTo>
                    <a:pt x="8206" y="12791"/>
                    <a:pt x="8514" y="13618"/>
                    <a:pt x="8887" y="14290"/>
                  </a:cubicBezTo>
                  <a:lnTo>
                    <a:pt x="9579" y="6388"/>
                  </a:lnTo>
                  <a:cubicBezTo>
                    <a:pt x="9109" y="6822"/>
                    <a:pt x="8677" y="7447"/>
                    <a:pt x="8249" y="8189"/>
                  </a:cubicBezTo>
                  <a:lnTo>
                    <a:pt x="7926" y="11848"/>
                  </a:lnTo>
                  <a:close/>
                  <a:moveTo>
                    <a:pt x="9896" y="14953"/>
                  </a:moveTo>
                  <a:cubicBezTo>
                    <a:pt x="10099" y="15084"/>
                    <a:pt x="10315" y="15184"/>
                    <a:pt x="10557" y="15248"/>
                  </a:cubicBezTo>
                  <a:cubicBezTo>
                    <a:pt x="10679" y="15281"/>
                    <a:pt x="10797" y="15298"/>
                    <a:pt x="10912" y="15309"/>
                  </a:cubicBezTo>
                  <a:lnTo>
                    <a:pt x="11755" y="6255"/>
                  </a:lnTo>
                  <a:cubicBezTo>
                    <a:pt x="11643" y="6205"/>
                    <a:pt x="11527" y="6163"/>
                    <a:pt x="11404" y="6131"/>
                  </a:cubicBezTo>
                  <a:cubicBezTo>
                    <a:pt x="11163" y="6066"/>
                    <a:pt x="10938" y="6048"/>
                    <a:pt x="10721" y="6066"/>
                  </a:cubicBezTo>
                  <a:lnTo>
                    <a:pt x="9896" y="14953"/>
                  </a:lnTo>
                  <a:close/>
                  <a:moveTo>
                    <a:pt x="12018" y="15401"/>
                  </a:moveTo>
                  <a:cubicBezTo>
                    <a:pt x="12451" y="15112"/>
                    <a:pt x="12844" y="14657"/>
                    <a:pt x="13226" y="14085"/>
                  </a:cubicBezTo>
                  <a:lnTo>
                    <a:pt x="13671" y="9231"/>
                  </a:lnTo>
                  <a:cubicBezTo>
                    <a:pt x="13409" y="8483"/>
                    <a:pt x="13115" y="7842"/>
                    <a:pt x="12755" y="7338"/>
                  </a:cubicBezTo>
                  <a:lnTo>
                    <a:pt x="12018" y="15401"/>
                  </a:lnTo>
                  <a:close/>
                  <a:moveTo>
                    <a:pt x="17569" y="14225"/>
                  </a:moveTo>
                  <a:cubicBezTo>
                    <a:pt x="17809" y="14981"/>
                    <a:pt x="18068" y="15640"/>
                    <a:pt x="18381" y="16171"/>
                  </a:cubicBezTo>
                  <a:lnTo>
                    <a:pt x="18883" y="9826"/>
                  </a:lnTo>
                  <a:cubicBezTo>
                    <a:pt x="18496" y="10227"/>
                    <a:pt x="18140" y="10774"/>
                    <a:pt x="17789" y="11421"/>
                  </a:cubicBezTo>
                  <a:lnTo>
                    <a:pt x="17569" y="14225"/>
                  </a:lnTo>
                  <a:close/>
                  <a:moveTo>
                    <a:pt x="19556" y="17463"/>
                  </a:moveTo>
                  <a:cubicBezTo>
                    <a:pt x="19840" y="17716"/>
                    <a:pt x="20160" y="17896"/>
                    <a:pt x="20532" y="17987"/>
                  </a:cubicBezTo>
                  <a:lnTo>
                    <a:pt x="21280" y="9117"/>
                  </a:lnTo>
                  <a:cubicBezTo>
                    <a:pt x="20907" y="9037"/>
                    <a:pt x="20569" y="9067"/>
                    <a:pt x="20254" y="9182"/>
                  </a:cubicBezTo>
                  <a:cubicBezTo>
                    <a:pt x="20254" y="9182"/>
                    <a:pt x="19556" y="17463"/>
                    <a:pt x="19556" y="1746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3" name="Shape 34197">
              <a:extLst>
                <a:ext uri="{FF2B5EF4-FFF2-40B4-BE49-F238E27FC236}">
                  <a16:creationId xmlns:a16="http://schemas.microsoft.com/office/drawing/2014/main" id="{30240DEF-AD40-4814-80B6-711EEAB99A86}"/>
                </a:ext>
              </a:extLst>
            </p:cNvPr>
            <p:cNvSpPr/>
            <p:nvPr/>
          </p:nvSpPr>
          <p:spPr>
            <a:xfrm>
              <a:off x="13886540" y="2993820"/>
              <a:ext cx="578410" cy="61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285" extrusionOk="0">
                  <a:moveTo>
                    <a:pt x="7646" y="529"/>
                  </a:moveTo>
                  <a:cubicBezTo>
                    <a:pt x="7990" y="7"/>
                    <a:pt x="8716" y="-158"/>
                    <a:pt x="9266" y="168"/>
                  </a:cubicBezTo>
                  <a:lnTo>
                    <a:pt x="20724" y="6954"/>
                  </a:lnTo>
                  <a:cubicBezTo>
                    <a:pt x="21274" y="7280"/>
                    <a:pt x="21435" y="7971"/>
                    <a:pt x="21091" y="8493"/>
                  </a:cubicBezTo>
                  <a:lnTo>
                    <a:pt x="13003" y="20763"/>
                  </a:lnTo>
                  <a:cubicBezTo>
                    <a:pt x="12659" y="21284"/>
                    <a:pt x="11938" y="21442"/>
                    <a:pt x="11388" y="21116"/>
                  </a:cubicBezTo>
                  <a:lnTo>
                    <a:pt x="8398" y="19345"/>
                  </a:lnTo>
                  <a:lnTo>
                    <a:pt x="10574" y="16044"/>
                  </a:lnTo>
                  <a:cubicBezTo>
                    <a:pt x="10918" y="15523"/>
                    <a:pt x="10752" y="14839"/>
                    <a:pt x="10202" y="14513"/>
                  </a:cubicBezTo>
                  <a:lnTo>
                    <a:pt x="8206" y="13331"/>
                  </a:lnTo>
                  <a:cubicBezTo>
                    <a:pt x="7656" y="13006"/>
                    <a:pt x="6935" y="13163"/>
                    <a:pt x="6591" y="13685"/>
                  </a:cubicBezTo>
                  <a:lnTo>
                    <a:pt x="4415" y="16986"/>
                  </a:lnTo>
                  <a:lnTo>
                    <a:pt x="1926" y="15512"/>
                  </a:lnTo>
                  <a:cubicBezTo>
                    <a:pt x="1376" y="15186"/>
                    <a:pt x="1202" y="14498"/>
                    <a:pt x="1545" y="13976"/>
                  </a:cubicBezTo>
                  <a:lnTo>
                    <a:pt x="552" y="13387"/>
                  </a:lnTo>
                  <a:cubicBezTo>
                    <a:pt x="2" y="13062"/>
                    <a:pt x="-165" y="12378"/>
                    <a:pt x="179" y="11857"/>
                  </a:cubicBezTo>
                  <a:lnTo>
                    <a:pt x="7646" y="529"/>
                  </a:lnTo>
                  <a:close/>
                  <a:moveTo>
                    <a:pt x="8332" y="1585"/>
                  </a:moveTo>
                  <a:lnTo>
                    <a:pt x="1799" y="11496"/>
                  </a:lnTo>
                  <a:cubicBezTo>
                    <a:pt x="1799" y="11496"/>
                    <a:pt x="1170" y="12444"/>
                    <a:pt x="2166" y="13034"/>
                  </a:cubicBezTo>
                  <a:lnTo>
                    <a:pt x="9326" y="2173"/>
                  </a:lnTo>
                  <a:cubicBezTo>
                    <a:pt x="9498" y="1913"/>
                    <a:pt x="9416" y="1577"/>
                    <a:pt x="9141" y="1414"/>
                  </a:cubicBezTo>
                  <a:cubicBezTo>
                    <a:pt x="8866" y="1251"/>
                    <a:pt x="8504" y="1324"/>
                    <a:pt x="8332" y="1585"/>
                  </a:cubicBezTo>
                  <a:close/>
                  <a:moveTo>
                    <a:pt x="6784" y="14449"/>
                  </a:moveTo>
                  <a:cubicBezTo>
                    <a:pt x="7128" y="13927"/>
                    <a:pt x="7849" y="13769"/>
                    <a:pt x="8399" y="14095"/>
                  </a:cubicBezTo>
                  <a:lnTo>
                    <a:pt x="9393" y="14684"/>
                  </a:lnTo>
                  <a:cubicBezTo>
                    <a:pt x="9943" y="15010"/>
                    <a:pt x="10109" y="15693"/>
                    <a:pt x="9766" y="16215"/>
                  </a:cubicBezTo>
                  <a:lnTo>
                    <a:pt x="7897" y="19049"/>
                  </a:lnTo>
                  <a:cubicBezTo>
                    <a:pt x="7554" y="19570"/>
                    <a:pt x="6827" y="19735"/>
                    <a:pt x="6277" y="19410"/>
                  </a:cubicBezTo>
                  <a:lnTo>
                    <a:pt x="5284" y="18821"/>
                  </a:lnTo>
                  <a:cubicBezTo>
                    <a:pt x="4733" y="18495"/>
                    <a:pt x="4572" y="17804"/>
                    <a:pt x="4916" y="17283"/>
                  </a:cubicBezTo>
                  <a:lnTo>
                    <a:pt x="6784" y="14449"/>
                  </a:lnTo>
                  <a:close/>
                  <a:moveTo>
                    <a:pt x="7465" y="15512"/>
                  </a:moveTo>
                  <a:cubicBezTo>
                    <a:pt x="7293" y="15773"/>
                    <a:pt x="7369" y="16116"/>
                    <a:pt x="7645" y="16279"/>
                  </a:cubicBezTo>
                  <a:cubicBezTo>
                    <a:pt x="7920" y="16442"/>
                    <a:pt x="8287" y="16362"/>
                    <a:pt x="8459" y="16101"/>
                  </a:cubicBezTo>
                  <a:cubicBezTo>
                    <a:pt x="8630" y="15840"/>
                    <a:pt x="8546" y="15492"/>
                    <a:pt x="8271" y="15329"/>
                  </a:cubicBezTo>
                  <a:cubicBezTo>
                    <a:pt x="7995" y="15166"/>
                    <a:pt x="7637" y="15251"/>
                    <a:pt x="7465" y="1551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4" name="Shape 34198">
              <a:extLst>
                <a:ext uri="{FF2B5EF4-FFF2-40B4-BE49-F238E27FC236}">
                  <a16:creationId xmlns:a16="http://schemas.microsoft.com/office/drawing/2014/main" id="{C9C2EAA8-0816-4F59-9AA0-6E75E1BF7B70}"/>
                </a:ext>
              </a:extLst>
            </p:cNvPr>
            <p:cNvSpPr/>
            <p:nvPr/>
          </p:nvSpPr>
          <p:spPr>
            <a:xfrm>
              <a:off x="10894630" y="2650276"/>
              <a:ext cx="621486" cy="96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0" h="21353" extrusionOk="0">
                  <a:moveTo>
                    <a:pt x="15021" y="3564"/>
                  </a:moveTo>
                  <a:lnTo>
                    <a:pt x="1858" y="5543"/>
                  </a:lnTo>
                  <a:lnTo>
                    <a:pt x="6199" y="17788"/>
                  </a:lnTo>
                  <a:lnTo>
                    <a:pt x="19362" y="15809"/>
                  </a:lnTo>
                  <a:cubicBezTo>
                    <a:pt x="19362" y="15809"/>
                    <a:pt x="15021" y="3564"/>
                    <a:pt x="15021" y="3564"/>
                  </a:cubicBezTo>
                  <a:close/>
                  <a:moveTo>
                    <a:pt x="10139" y="2364"/>
                  </a:moveTo>
                  <a:lnTo>
                    <a:pt x="5438" y="3070"/>
                  </a:lnTo>
                  <a:cubicBezTo>
                    <a:pt x="5178" y="3109"/>
                    <a:pt x="5016" y="3278"/>
                    <a:pt x="5076" y="3447"/>
                  </a:cubicBezTo>
                  <a:cubicBezTo>
                    <a:pt x="5136" y="3616"/>
                    <a:pt x="5395" y="3722"/>
                    <a:pt x="5655" y="3683"/>
                  </a:cubicBezTo>
                  <a:lnTo>
                    <a:pt x="10356" y="2976"/>
                  </a:lnTo>
                  <a:cubicBezTo>
                    <a:pt x="10615" y="2937"/>
                    <a:pt x="10777" y="2768"/>
                    <a:pt x="10717" y="2599"/>
                  </a:cubicBezTo>
                  <a:cubicBezTo>
                    <a:pt x="10657" y="2430"/>
                    <a:pt x="10398" y="2325"/>
                    <a:pt x="10139" y="2364"/>
                  </a:cubicBezTo>
                  <a:close/>
                  <a:moveTo>
                    <a:pt x="14119" y="19177"/>
                  </a:moveTo>
                  <a:cubicBezTo>
                    <a:pt x="14897" y="19060"/>
                    <a:pt x="15383" y="18554"/>
                    <a:pt x="15204" y="18046"/>
                  </a:cubicBezTo>
                  <a:cubicBezTo>
                    <a:pt x="15024" y="17539"/>
                    <a:pt x="14246" y="17223"/>
                    <a:pt x="13468" y="17340"/>
                  </a:cubicBezTo>
                  <a:cubicBezTo>
                    <a:pt x="12689" y="17457"/>
                    <a:pt x="12203" y="17963"/>
                    <a:pt x="12383" y="18470"/>
                  </a:cubicBezTo>
                  <a:cubicBezTo>
                    <a:pt x="12563" y="18978"/>
                    <a:pt x="13340" y="19294"/>
                    <a:pt x="14119" y="19177"/>
                  </a:cubicBezTo>
                  <a:close/>
                  <a:moveTo>
                    <a:pt x="19724" y="19624"/>
                  </a:moveTo>
                  <a:lnTo>
                    <a:pt x="8442" y="21320"/>
                  </a:lnTo>
                  <a:cubicBezTo>
                    <a:pt x="7403" y="21476"/>
                    <a:pt x="6367" y="21054"/>
                    <a:pt x="6127" y="20378"/>
                  </a:cubicBezTo>
                  <a:lnTo>
                    <a:pt x="50" y="3235"/>
                  </a:lnTo>
                  <a:cubicBezTo>
                    <a:pt x="-190" y="2559"/>
                    <a:pt x="458" y="1884"/>
                    <a:pt x="1496" y="1728"/>
                  </a:cubicBezTo>
                  <a:lnTo>
                    <a:pt x="12778" y="32"/>
                  </a:lnTo>
                  <a:cubicBezTo>
                    <a:pt x="13817" y="-124"/>
                    <a:pt x="14853" y="298"/>
                    <a:pt x="15093" y="974"/>
                  </a:cubicBezTo>
                  <a:lnTo>
                    <a:pt x="21170" y="18117"/>
                  </a:lnTo>
                  <a:cubicBezTo>
                    <a:pt x="21410" y="18793"/>
                    <a:pt x="20762" y="19468"/>
                    <a:pt x="19724" y="1962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5" name="Shape 34199">
              <a:extLst>
                <a:ext uri="{FF2B5EF4-FFF2-40B4-BE49-F238E27FC236}">
                  <a16:creationId xmlns:a16="http://schemas.microsoft.com/office/drawing/2014/main" id="{54166C29-5222-40C0-85E0-A4B6D5D233AC}"/>
                </a:ext>
              </a:extLst>
            </p:cNvPr>
            <p:cNvSpPr/>
            <p:nvPr/>
          </p:nvSpPr>
          <p:spPr>
            <a:xfrm>
              <a:off x="11662409" y="2578131"/>
              <a:ext cx="539930" cy="685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37"/>
                  </a:moveTo>
                  <a:lnTo>
                    <a:pt x="1844" y="21600"/>
                  </a:lnTo>
                  <a:lnTo>
                    <a:pt x="21600" y="20512"/>
                  </a:lnTo>
                  <a:lnTo>
                    <a:pt x="20076" y="3352"/>
                  </a:lnTo>
                  <a:lnTo>
                    <a:pt x="15202" y="0"/>
                  </a:lnTo>
                  <a:lnTo>
                    <a:pt x="0" y="837"/>
                  </a:lnTo>
                  <a:close/>
                  <a:moveTo>
                    <a:pt x="6705" y="5273"/>
                  </a:moveTo>
                  <a:lnTo>
                    <a:pt x="13900" y="4876"/>
                  </a:lnTo>
                  <a:lnTo>
                    <a:pt x="13951" y="5450"/>
                  </a:lnTo>
                  <a:lnTo>
                    <a:pt x="6756" y="5846"/>
                  </a:lnTo>
                  <a:lnTo>
                    <a:pt x="6705" y="5273"/>
                  </a:lnTo>
                  <a:close/>
                  <a:moveTo>
                    <a:pt x="3609" y="11120"/>
                  </a:moveTo>
                  <a:lnTo>
                    <a:pt x="18000" y="10328"/>
                  </a:lnTo>
                  <a:lnTo>
                    <a:pt x="18049" y="10884"/>
                  </a:lnTo>
                  <a:lnTo>
                    <a:pt x="3658" y="11677"/>
                  </a:lnTo>
                  <a:lnTo>
                    <a:pt x="3609" y="11120"/>
                  </a:lnTo>
                  <a:close/>
                  <a:moveTo>
                    <a:pt x="3859" y="13936"/>
                  </a:moveTo>
                  <a:lnTo>
                    <a:pt x="18250" y="13144"/>
                  </a:lnTo>
                  <a:lnTo>
                    <a:pt x="18301" y="13717"/>
                  </a:lnTo>
                  <a:lnTo>
                    <a:pt x="3910" y="14509"/>
                  </a:lnTo>
                  <a:lnTo>
                    <a:pt x="3859" y="13936"/>
                  </a:lnTo>
                  <a:close/>
                  <a:moveTo>
                    <a:pt x="4109" y="16753"/>
                  </a:moveTo>
                  <a:lnTo>
                    <a:pt x="11305" y="16357"/>
                  </a:lnTo>
                  <a:lnTo>
                    <a:pt x="11356" y="16930"/>
                  </a:lnTo>
                  <a:lnTo>
                    <a:pt x="4160" y="17326"/>
                  </a:lnTo>
                  <a:lnTo>
                    <a:pt x="4109" y="16753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6" name="Shape 34200">
              <a:extLst>
                <a:ext uri="{FF2B5EF4-FFF2-40B4-BE49-F238E27FC236}">
                  <a16:creationId xmlns:a16="http://schemas.microsoft.com/office/drawing/2014/main" id="{CD20D6A4-3AB3-4058-B8EF-EF962EC2664F}"/>
                </a:ext>
              </a:extLst>
            </p:cNvPr>
            <p:cNvSpPr/>
            <p:nvPr/>
          </p:nvSpPr>
          <p:spPr>
            <a:xfrm>
              <a:off x="12531620" y="6289836"/>
              <a:ext cx="641868" cy="650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3" h="21600" extrusionOk="0">
                  <a:moveTo>
                    <a:pt x="0" y="8656"/>
                  </a:moveTo>
                  <a:lnTo>
                    <a:pt x="3891" y="13472"/>
                  </a:lnTo>
                  <a:cubicBezTo>
                    <a:pt x="3891" y="13472"/>
                    <a:pt x="5113" y="13644"/>
                    <a:pt x="5432" y="12623"/>
                  </a:cubicBezTo>
                  <a:cubicBezTo>
                    <a:pt x="5784" y="11492"/>
                    <a:pt x="7687" y="9934"/>
                    <a:pt x="9148" y="11824"/>
                  </a:cubicBezTo>
                  <a:cubicBezTo>
                    <a:pt x="10609" y="13713"/>
                    <a:pt x="9118" y="15051"/>
                    <a:pt x="7911" y="15308"/>
                  </a:cubicBezTo>
                  <a:cubicBezTo>
                    <a:pt x="6818" y="15541"/>
                    <a:pt x="6446" y="16635"/>
                    <a:pt x="6446" y="16635"/>
                  </a:cubicBezTo>
                  <a:lnTo>
                    <a:pt x="10458" y="21600"/>
                  </a:lnTo>
                  <a:lnTo>
                    <a:pt x="14739" y="18125"/>
                  </a:lnTo>
                  <a:cubicBezTo>
                    <a:pt x="14739" y="18125"/>
                    <a:pt x="14656" y="17235"/>
                    <a:pt x="13766" y="16921"/>
                  </a:cubicBezTo>
                  <a:cubicBezTo>
                    <a:pt x="12685" y="16541"/>
                    <a:pt x="11239" y="14858"/>
                    <a:pt x="13261" y="13217"/>
                  </a:cubicBezTo>
                  <a:cubicBezTo>
                    <a:pt x="15282" y="11577"/>
                    <a:pt x="16620" y="13268"/>
                    <a:pt x="16756" y="14619"/>
                  </a:cubicBezTo>
                  <a:cubicBezTo>
                    <a:pt x="16858" y="15631"/>
                    <a:pt x="17668" y="15748"/>
                    <a:pt x="17668" y="15748"/>
                  </a:cubicBezTo>
                  <a:lnTo>
                    <a:pt x="21273" y="12822"/>
                  </a:lnTo>
                  <a:cubicBezTo>
                    <a:pt x="21273" y="12822"/>
                    <a:pt x="18291" y="9357"/>
                    <a:pt x="17693" y="8295"/>
                  </a:cubicBezTo>
                  <a:cubicBezTo>
                    <a:pt x="17052" y="7158"/>
                    <a:pt x="18759" y="6911"/>
                    <a:pt x="19060" y="6845"/>
                  </a:cubicBezTo>
                  <a:cubicBezTo>
                    <a:pt x="20796" y="6467"/>
                    <a:pt x="21600" y="4760"/>
                    <a:pt x="20175" y="2996"/>
                  </a:cubicBezTo>
                  <a:cubicBezTo>
                    <a:pt x="18749" y="1232"/>
                    <a:pt x="16519" y="2306"/>
                    <a:pt x="16165" y="3733"/>
                  </a:cubicBezTo>
                  <a:cubicBezTo>
                    <a:pt x="15902" y="4793"/>
                    <a:pt x="15415" y="5326"/>
                    <a:pt x="14915" y="4919"/>
                  </a:cubicBezTo>
                  <a:cubicBezTo>
                    <a:pt x="13746" y="3966"/>
                    <a:pt x="10665" y="0"/>
                    <a:pt x="10665" y="0"/>
                  </a:cubicBezTo>
                  <a:lnTo>
                    <a:pt x="7285" y="2743"/>
                  </a:lnTo>
                  <a:cubicBezTo>
                    <a:pt x="7285" y="2743"/>
                    <a:pt x="7256" y="4048"/>
                    <a:pt x="8291" y="4295"/>
                  </a:cubicBezTo>
                  <a:cubicBezTo>
                    <a:pt x="9849" y="4668"/>
                    <a:pt x="10626" y="6514"/>
                    <a:pt x="9021" y="7816"/>
                  </a:cubicBezTo>
                  <a:cubicBezTo>
                    <a:pt x="7417" y="9118"/>
                    <a:pt x="5847" y="8156"/>
                    <a:pt x="5733" y="6515"/>
                  </a:cubicBezTo>
                  <a:cubicBezTo>
                    <a:pt x="5669" y="5595"/>
                    <a:pt x="4421" y="5079"/>
                    <a:pt x="4421" y="5079"/>
                  </a:cubicBezTo>
                  <a:cubicBezTo>
                    <a:pt x="4421" y="5079"/>
                    <a:pt x="0" y="8656"/>
                    <a:pt x="0" y="865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7" name="Shape 34201">
              <a:extLst>
                <a:ext uri="{FF2B5EF4-FFF2-40B4-BE49-F238E27FC236}">
                  <a16:creationId xmlns:a16="http://schemas.microsoft.com/office/drawing/2014/main" id="{0E96D8A1-8949-4340-BB38-131B152B34BF}"/>
                </a:ext>
              </a:extLst>
            </p:cNvPr>
            <p:cNvSpPr/>
            <p:nvPr/>
          </p:nvSpPr>
          <p:spPr>
            <a:xfrm>
              <a:off x="11981887" y="4201963"/>
              <a:ext cx="441404" cy="38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600" extrusionOk="0">
                  <a:moveTo>
                    <a:pt x="0" y="307"/>
                  </a:moveTo>
                  <a:lnTo>
                    <a:pt x="120" y="8229"/>
                  </a:lnTo>
                  <a:cubicBezTo>
                    <a:pt x="120" y="8229"/>
                    <a:pt x="1074" y="9367"/>
                    <a:pt x="2052" y="8590"/>
                  </a:cubicBezTo>
                  <a:cubicBezTo>
                    <a:pt x="3133" y="7728"/>
                    <a:pt x="5865" y="7659"/>
                    <a:pt x="5855" y="10716"/>
                  </a:cubicBezTo>
                  <a:cubicBezTo>
                    <a:pt x="5845" y="13772"/>
                    <a:pt x="3624" y="13944"/>
                    <a:pt x="2389" y="13251"/>
                  </a:cubicBezTo>
                  <a:cubicBezTo>
                    <a:pt x="1272" y="12623"/>
                    <a:pt x="199" y="13432"/>
                    <a:pt x="199" y="13432"/>
                  </a:cubicBezTo>
                  <a:lnTo>
                    <a:pt x="323" y="21600"/>
                  </a:lnTo>
                  <a:lnTo>
                    <a:pt x="6451" y="21477"/>
                  </a:lnTo>
                  <a:cubicBezTo>
                    <a:pt x="6451" y="21477"/>
                    <a:pt x="6986" y="20514"/>
                    <a:pt x="6421" y="19495"/>
                  </a:cubicBezTo>
                  <a:cubicBezTo>
                    <a:pt x="5733" y="18260"/>
                    <a:pt x="5615" y="15424"/>
                    <a:pt x="8509" y="15365"/>
                  </a:cubicBezTo>
                  <a:cubicBezTo>
                    <a:pt x="11403" y="15307"/>
                    <a:pt x="11419" y="18067"/>
                    <a:pt x="10615" y="19535"/>
                  </a:cubicBezTo>
                  <a:cubicBezTo>
                    <a:pt x="10013" y="20636"/>
                    <a:pt x="10643" y="21392"/>
                    <a:pt x="10643" y="21392"/>
                  </a:cubicBezTo>
                  <a:lnTo>
                    <a:pt x="15804" y="21289"/>
                  </a:lnTo>
                  <a:cubicBezTo>
                    <a:pt x="15804" y="21289"/>
                    <a:pt x="15557" y="15444"/>
                    <a:pt x="15758" y="13903"/>
                  </a:cubicBezTo>
                  <a:cubicBezTo>
                    <a:pt x="15974" y="12251"/>
                    <a:pt x="17639" y="13349"/>
                    <a:pt x="17948" y="13520"/>
                  </a:cubicBezTo>
                  <a:cubicBezTo>
                    <a:pt x="19729" y="14509"/>
                    <a:pt x="21600" y="13423"/>
                    <a:pt x="21556" y="10521"/>
                  </a:cubicBezTo>
                  <a:cubicBezTo>
                    <a:pt x="21512" y="7619"/>
                    <a:pt x="18822" y="6942"/>
                    <a:pt x="17537" y="8101"/>
                  </a:cubicBezTo>
                  <a:cubicBezTo>
                    <a:pt x="16582" y="8962"/>
                    <a:pt x="15790" y="9114"/>
                    <a:pt x="15630" y="8309"/>
                  </a:cubicBezTo>
                  <a:cubicBezTo>
                    <a:pt x="15257" y="6427"/>
                    <a:pt x="15266" y="0"/>
                    <a:pt x="15266" y="0"/>
                  </a:cubicBezTo>
                  <a:lnTo>
                    <a:pt x="10428" y="97"/>
                  </a:lnTo>
                  <a:cubicBezTo>
                    <a:pt x="10428" y="97"/>
                    <a:pt x="9511" y="1388"/>
                    <a:pt x="10249" y="2454"/>
                  </a:cubicBezTo>
                  <a:cubicBezTo>
                    <a:pt x="11360" y="4059"/>
                    <a:pt x="10780" y="6532"/>
                    <a:pt x="8483" y="6578"/>
                  </a:cubicBezTo>
                  <a:cubicBezTo>
                    <a:pt x="6187" y="6624"/>
                    <a:pt x="5468" y="4417"/>
                    <a:pt x="6490" y="2673"/>
                  </a:cubicBezTo>
                  <a:cubicBezTo>
                    <a:pt x="7062" y="1695"/>
                    <a:pt x="6320" y="191"/>
                    <a:pt x="6320" y="191"/>
                  </a:cubicBezTo>
                  <a:cubicBezTo>
                    <a:pt x="6320" y="191"/>
                    <a:pt x="0" y="307"/>
                    <a:pt x="0" y="3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8" name="Shape 34202">
              <a:extLst>
                <a:ext uri="{FF2B5EF4-FFF2-40B4-BE49-F238E27FC236}">
                  <a16:creationId xmlns:a16="http://schemas.microsoft.com/office/drawing/2014/main" id="{B55E327A-D821-40AB-B9A7-AEB770A50485}"/>
                </a:ext>
              </a:extLst>
            </p:cNvPr>
            <p:cNvSpPr/>
            <p:nvPr/>
          </p:nvSpPr>
          <p:spPr>
            <a:xfrm>
              <a:off x="11678186" y="10413681"/>
              <a:ext cx="681752" cy="446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15429"/>
                  </a:moveTo>
                  <a:lnTo>
                    <a:pt x="2700" y="15429"/>
                  </a:lnTo>
                  <a:lnTo>
                    <a:pt x="2700" y="2057"/>
                  </a:lnTo>
                  <a:lnTo>
                    <a:pt x="18900" y="2057"/>
                  </a:lnTo>
                  <a:cubicBezTo>
                    <a:pt x="18900" y="2057"/>
                    <a:pt x="18900" y="15429"/>
                    <a:pt x="18900" y="15429"/>
                  </a:cubicBezTo>
                  <a:close/>
                  <a:moveTo>
                    <a:pt x="18900" y="0"/>
                  </a:moveTo>
                  <a:lnTo>
                    <a:pt x="2700" y="0"/>
                  </a:lnTo>
                  <a:cubicBezTo>
                    <a:pt x="1954" y="0"/>
                    <a:pt x="1350" y="922"/>
                    <a:pt x="1350" y="2057"/>
                  </a:cubicBezTo>
                  <a:cubicBezTo>
                    <a:pt x="1350" y="2057"/>
                    <a:pt x="1350" y="17486"/>
                    <a:pt x="1364" y="17486"/>
                  </a:cubicBezTo>
                  <a:lnTo>
                    <a:pt x="20235" y="17486"/>
                  </a:lnTo>
                  <a:cubicBezTo>
                    <a:pt x="20250" y="17486"/>
                    <a:pt x="20250" y="2057"/>
                    <a:pt x="20250" y="2057"/>
                  </a:cubicBezTo>
                  <a:cubicBezTo>
                    <a:pt x="20250" y="922"/>
                    <a:pt x="19646" y="0"/>
                    <a:pt x="18900" y="0"/>
                  </a:cubicBezTo>
                  <a:close/>
                  <a:moveTo>
                    <a:pt x="20250" y="21600"/>
                  </a:moveTo>
                  <a:lnTo>
                    <a:pt x="1350" y="21600"/>
                  </a:lnTo>
                  <a:cubicBezTo>
                    <a:pt x="604" y="21600"/>
                    <a:pt x="0" y="20679"/>
                    <a:pt x="0" y="19543"/>
                  </a:cubicBezTo>
                  <a:lnTo>
                    <a:pt x="0" y="18514"/>
                  </a:lnTo>
                  <a:lnTo>
                    <a:pt x="8775" y="18514"/>
                  </a:lnTo>
                  <a:lnTo>
                    <a:pt x="8775" y="19543"/>
                  </a:lnTo>
                  <a:lnTo>
                    <a:pt x="12825" y="19543"/>
                  </a:lnTo>
                  <a:lnTo>
                    <a:pt x="12825" y="18514"/>
                  </a:lnTo>
                  <a:lnTo>
                    <a:pt x="21600" y="18514"/>
                  </a:lnTo>
                  <a:lnTo>
                    <a:pt x="21600" y="19543"/>
                  </a:lnTo>
                  <a:cubicBezTo>
                    <a:pt x="21600" y="20679"/>
                    <a:pt x="20995" y="21600"/>
                    <a:pt x="20250" y="21600"/>
                  </a:cubicBezTo>
                  <a:cubicBezTo>
                    <a:pt x="20250" y="21600"/>
                    <a:pt x="20250" y="21600"/>
                    <a:pt x="2025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9" name="Shape 34203">
              <a:extLst>
                <a:ext uri="{FF2B5EF4-FFF2-40B4-BE49-F238E27FC236}">
                  <a16:creationId xmlns:a16="http://schemas.microsoft.com/office/drawing/2014/main" id="{6596C7DC-0DDC-45DB-98A8-972C9E07BB65}"/>
                </a:ext>
              </a:extLst>
            </p:cNvPr>
            <p:cNvSpPr/>
            <p:nvPr/>
          </p:nvSpPr>
          <p:spPr>
            <a:xfrm>
              <a:off x="13517964" y="3878275"/>
              <a:ext cx="745620" cy="52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4" y="0"/>
                  </a:moveTo>
                  <a:lnTo>
                    <a:pt x="149" y="12597"/>
                  </a:lnTo>
                  <a:lnTo>
                    <a:pt x="0" y="12646"/>
                  </a:lnTo>
                  <a:lnTo>
                    <a:pt x="0" y="19074"/>
                  </a:lnTo>
                  <a:lnTo>
                    <a:pt x="9044" y="19042"/>
                  </a:lnTo>
                  <a:lnTo>
                    <a:pt x="9044" y="21600"/>
                  </a:lnTo>
                  <a:lnTo>
                    <a:pt x="10685" y="20823"/>
                  </a:lnTo>
                  <a:lnTo>
                    <a:pt x="12315" y="21600"/>
                  </a:lnTo>
                  <a:lnTo>
                    <a:pt x="12315" y="19042"/>
                  </a:lnTo>
                  <a:lnTo>
                    <a:pt x="15483" y="19025"/>
                  </a:lnTo>
                  <a:lnTo>
                    <a:pt x="15827" y="19025"/>
                  </a:lnTo>
                  <a:lnTo>
                    <a:pt x="21600" y="7043"/>
                  </a:lnTo>
                  <a:lnTo>
                    <a:pt x="21589" y="16"/>
                  </a:lnTo>
                  <a:cubicBezTo>
                    <a:pt x="21589" y="16"/>
                    <a:pt x="21589" y="0"/>
                    <a:pt x="21589" y="0"/>
                  </a:cubicBezTo>
                  <a:lnTo>
                    <a:pt x="7954" y="0"/>
                  </a:lnTo>
                  <a:close/>
                  <a:moveTo>
                    <a:pt x="20716" y="1813"/>
                  </a:moveTo>
                  <a:cubicBezTo>
                    <a:pt x="20717" y="2327"/>
                    <a:pt x="20716" y="2838"/>
                    <a:pt x="20716" y="3352"/>
                  </a:cubicBezTo>
                  <a:cubicBezTo>
                    <a:pt x="20718" y="4465"/>
                    <a:pt x="20715" y="5574"/>
                    <a:pt x="20716" y="6687"/>
                  </a:cubicBezTo>
                  <a:lnTo>
                    <a:pt x="15333" y="17779"/>
                  </a:lnTo>
                  <a:lnTo>
                    <a:pt x="12315" y="17795"/>
                  </a:lnTo>
                  <a:lnTo>
                    <a:pt x="12315" y="15220"/>
                  </a:lnTo>
                  <a:cubicBezTo>
                    <a:pt x="12315" y="15220"/>
                    <a:pt x="9044" y="15220"/>
                    <a:pt x="9044" y="15220"/>
                  </a:cubicBezTo>
                  <a:lnTo>
                    <a:pt x="9044" y="17811"/>
                  </a:lnTo>
                  <a:lnTo>
                    <a:pt x="872" y="17843"/>
                  </a:lnTo>
                  <a:lnTo>
                    <a:pt x="872" y="12646"/>
                  </a:lnTo>
                  <a:lnTo>
                    <a:pt x="15448" y="12646"/>
                  </a:lnTo>
                  <a:cubicBezTo>
                    <a:pt x="15448" y="12646"/>
                    <a:pt x="19422" y="4474"/>
                    <a:pt x="20716" y="181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0" name="Shape 34204">
              <a:extLst>
                <a:ext uri="{FF2B5EF4-FFF2-40B4-BE49-F238E27FC236}">
                  <a16:creationId xmlns:a16="http://schemas.microsoft.com/office/drawing/2014/main" id="{D779CF48-7552-4624-AF0F-59D8DD7FE514}"/>
                </a:ext>
              </a:extLst>
            </p:cNvPr>
            <p:cNvSpPr/>
            <p:nvPr/>
          </p:nvSpPr>
          <p:spPr>
            <a:xfrm>
              <a:off x="10622816" y="11265327"/>
              <a:ext cx="446006" cy="446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7" h="18957" extrusionOk="0">
                  <a:moveTo>
                    <a:pt x="5474" y="890"/>
                  </a:moveTo>
                  <a:cubicBezTo>
                    <a:pt x="729" y="3103"/>
                    <a:pt x="-1322" y="8738"/>
                    <a:pt x="890" y="13482"/>
                  </a:cubicBezTo>
                  <a:cubicBezTo>
                    <a:pt x="3103" y="18227"/>
                    <a:pt x="8738" y="20278"/>
                    <a:pt x="13482" y="18066"/>
                  </a:cubicBezTo>
                  <a:cubicBezTo>
                    <a:pt x="18227" y="15853"/>
                    <a:pt x="20278" y="10218"/>
                    <a:pt x="18066" y="5474"/>
                  </a:cubicBezTo>
                  <a:cubicBezTo>
                    <a:pt x="15853" y="729"/>
                    <a:pt x="10218" y="-1322"/>
                    <a:pt x="5474" y="890"/>
                  </a:cubicBezTo>
                  <a:close/>
                  <a:moveTo>
                    <a:pt x="6178" y="2402"/>
                  </a:moveTo>
                  <a:cubicBezTo>
                    <a:pt x="6348" y="2323"/>
                    <a:pt x="6545" y="2302"/>
                    <a:pt x="6734" y="2371"/>
                  </a:cubicBezTo>
                  <a:cubicBezTo>
                    <a:pt x="7112" y="2509"/>
                    <a:pt x="7308" y="2929"/>
                    <a:pt x="7170" y="3307"/>
                  </a:cubicBezTo>
                  <a:cubicBezTo>
                    <a:pt x="7033" y="3685"/>
                    <a:pt x="6612" y="3882"/>
                    <a:pt x="6234" y="3744"/>
                  </a:cubicBezTo>
                  <a:cubicBezTo>
                    <a:pt x="5856" y="3606"/>
                    <a:pt x="5660" y="3186"/>
                    <a:pt x="5798" y="2808"/>
                  </a:cubicBezTo>
                  <a:cubicBezTo>
                    <a:pt x="5866" y="2618"/>
                    <a:pt x="6009" y="2481"/>
                    <a:pt x="6178" y="2402"/>
                  </a:cubicBezTo>
                  <a:close/>
                  <a:moveTo>
                    <a:pt x="7039" y="4248"/>
                  </a:moveTo>
                  <a:cubicBezTo>
                    <a:pt x="7237" y="4156"/>
                    <a:pt x="7476" y="4242"/>
                    <a:pt x="7569" y="4441"/>
                  </a:cubicBezTo>
                  <a:lnTo>
                    <a:pt x="9434" y="8440"/>
                  </a:lnTo>
                  <a:cubicBezTo>
                    <a:pt x="9580" y="8433"/>
                    <a:pt x="9718" y="8366"/>
                    <a:pt x="9863" y="8419"/>
                  </a:cubicBezTo>
                  <a:cubicBezTo>
                    <a:pt x="10010" y="8472"/>
                    <a:pt x="10085" y="8605"/>
                    <a:pt x="10192" y="8705"/>
                  </a:cubicBezTo>
                  <a:lnTo>
                    <a:pt x="13175" y="7314"/>
                  </a:lnTo>
                  <a:cubicBezTo>
                    <a:pt x="13373" y="7222"/>
                    <a:pt x="13612" y="7309"/>
                    <a:pt x="13705" y="7507"/>
                  </a:cubicBezTo>
                  <a:cubicBezTo>
                    <a:pt x="13797" y="7705"/>
                    <a:pt x="13710" y="7944"/>
                    <a:pt x="13512" y="8037"/>
                  </a:cubicBezTo>
                  <a:lnTo>
                    <a:pt x="10529" y="9427"/>
                  </a:lnTo>
                  <a:cubicBezTo>
                    <a:pt x="10537" y="9574"/>
                    <a:pt x="10591" y="9717"/>
                    <a:pt x="10537" y="9863"/>
                  </a:cubicBezTo>
                  <a:cubicBezTo>
                    <a:pt x="10325" y="10447"/>
                    <a:pt x="9676" y="10750"/>
                    <a:pt x="9092" y="10537"/>
                  </a:cubicBezTo>
                  <a:cubicBezTo>
                    <a:pt x="8509" y="10325"/>
                    <a:pt x="8206" y="9676"/>
                    <a:pt x="8419" y="9092"/>
                  </a:cubicBezTo>
                  <a:cubicBezTo>
                    <a:pt x="8474" y="8942"/>
                    <a:pt x="8621" y="8880"/>
                    <a:pt x="8725" y="8771"/>
                  </a:cubicBezTo>
                  <a:lnTo>
                    <a:pt x="6860" y="4771"/>
                  </a:lnTo>
                  <a:cubicBezTo>
                    <a:pt x="6767" y="4573"/>
                    <a:pt x="6841" y="4340"/>
                    <a:pt x="7039" y="4248"/>
                  </a:cubicBezTo>
                  <a:close/>
                  <a:moveTo>
                    <a:pt x="2738" y="11823"/>
                  </a:moveTo>
                  <a:cubicBezTo>
                    <a:pt x="2908" y="11744"/>
                    <a:pt x="3105" y="11723"/>
                    <a:pt x="3294" y="11792"/>
                  </a:cubicBezTo>
                  <a:cubicBezTo>
                    <a:pt x="3672" y="11930"/>
                    <a:pt x="3868" y="12350"/>
                    <a:pt x="3730" y="12728"/>
                  </a:cubicBezTo>
                  <a:cubicBezTo>
                    <a:pt x="3593" y="13106"/>
                    <a:pt x="3172" y="13302"/>
                    <a:pt x="2794" y="13165"/>
                  </a:cubicBezTo>
                  <a:cubicBezTo>
                    <a:pt x="2416" y="13027"/>
                    <a:pt x="2220" y="12607"/>
                    <a:pt x="2358" y="12228"/>
                  </a:cubicBezTo>
                  <a:cubicBezTo>
                    <a:pt x="2426" y="12039"/>
                    <a:pt x="2569" y="11902"/>
                    <a:pt x="2738" y="11823"/>
                  </a:cubicBezTo>
                  <a:close/>
                  <a:moveTo>
                    <a:pt x="15620" y="5816"/>
                  </a:moveTo>
                  <a:cubicBezTo>
                    <a:pt x="15789" y="5737"/>
                    <a:pt x="15973" y="5722"/>
                    <a:pt x="16162" y="5791"/>
                  </a:cubicBezTo>
                  <a:cubicBezTo>
                    <a:pt x="16540" y="5929"/>
                    <a:pt x="16736" y="6349"/>
                    <a:pt x="16598" y="6728"/>
                  </a:cubicBezTo>
                  <a:cubicBezTo>
                    <a:pt x="16461" y="7106"/>
                    <a:pt x="16054" y="7296"/>
                    <a:pt x="15675" y="7158"/>
                  </a:cubicBezTo>
                  <a:cubicBezTo>
                    <a:pt x="15297" y="7020"/>
                    <a:pt x="15101" y="6600"/>
                    <a:pt x="15239" y="6222"/>
                  </a:cubicBezTo>
                  <a:cubicBezTo>
                    <a:pt x="15308" y="6033"/>
                    <a:pt x="15451" y="5895"/>
                    <a:pt x="15620" y="5816"/>
                  </a:cubicBezTo>
                  <a:close/>
                  <a:moveTo>
                    <a:pt x="12166" y="15243"/>
                  </a:moveTo>
                  <a:cubicBezTo>
                    <a:pt x="12335" y="15164"/>
                    <a:pt x="12533" y="15143"/>
                    <a:pt x="12722" y="15212"/>
                  </a:cubicBezTo>
                  <a:cubicBezTo>
                    <a:pt x="13100" y="15350"/>
                    <a:pt x="13296" y="15770"/>
                    <a:pt x="13158" y="16148"/>
                  </a:cubicBezTo>
                  <a:cubicBezTo>
                    <a:pt x="13021" y="16526"/>
                    <a:pt x="12600" y="16723"/>
                    <a:pt x="12222" y="16585"/>
                  </a:cubicBezTo>
                  <a:cubicBezTo>
                    <a:pt x="11844" y="16447"/>
                    <a:pt x="11648" y="16027"/>
                    <a:pt x="11785" y="15649"/>
                  </a:cubicBezTo>
                  <a:cubicBezTo>
                    <a:pt x="11854" y="15460"/>
                    <a:pt x="11997" y="15322"/>
                    <a:pt x="12166" y="1524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1" name="Shape 34205">
              <a:extLst>
                <a:ext uri="{FF2B5EF4-FFF2-40B4-BE49-F238E27FC236}">
                  <a16:creationId xmlns:a16="http://schemas.microsoft.com/office/drawing/2014/main" id="{A0E0863F-AE81-4458-B6F3-FEBEB59AD4E2}"/>
                </a:ext>
              </a:extLst>
            </p:cNvPr>
            <p:cNvSpPr/>
            <p:nvPr/>
          </p:nvSpPr>
          <p:spPr>
            <a:xfrm>
              <a:off x="11074336" y="12293991"/>
              <a:ext cx="529370" cy="550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369" extrusionOk="0">
                  <a:moveTo>
                    <a:pt x="9892" y="341"/>
                  </a:moveTo>
                  <a:cubicBezTo>
                    <a:pt x="10333" y="-98"/>
                    <a:pt x="11063" y="-117"/>
                    <a:pt x="11519" y="307"/>
                  </a:cubicBezTo>
                  <a:lnTo>
                    <a:pt x="21020" y="9136"/>
                  </a:lnTo>
                  <a:cubicBezTo>
                    <a:pt x="21476" y="9561"/>
                    <a:pt x="21482" y="10263"/>
                    <a:pt x="21042" y="10702"/>
                  </a:cubicBezTo>
                  <a:lnTo>
                    <a:pt x="10676" y="21032"/>
                  </a:lnTo>
                  <a:cubicBezTo>
                    <a:pt x="10236" y="21471"/>
                    <a:pt x="9512" y="21483"/>
                    <a:pt x="9056" y="21059"/>
                  </a:cubicBezTo>
                  <a:lnTo>
                    <a:pt x="6577" y="18755"/>
                  </a:lnTo>
                  <a:lnTo>
                    <a:pt x="9366" y="15976"/>
                  </a:lnTo>
                  <a:cubicBezTo>
                    <a:pt x="9806" y="15537"/>
                    <a:pt x="9793" y="14841"/>
                    <a:pt x="9337" y="14417"/>
                  </a:cubicBezTo>
                  <a:lnTo>
                    <a:pt x="7682" y="12879"/>
                  </a:lnTo>
                  <a:cubicBezTo>
                    <a:pt x="7226" y="12455"/>
                    <a:pt x="6503" y="12467"/>
                    <a:pt x="6062" y="12906"/>
                  </a:cubicBezTo>
                  <a:lnTo>
                    <a:pt x="3274" y="15685"/>
                  </a:lnTo>
                  <a:lnTo>
                    <a:pt x="1210" y="13767"/>
                  </a:lnTo>
                  <a:cubicBezTo>
                    <a:pt x="754" y="13343"/>
                    <a:pt x="734" y="12641"/>
                    <a:pt x="1175" y="12202"/>
                  </a:cubicBezTo>
                  <a:lnTo>
                    <a:pt x="351" y="11436"/>
                  </a:lnTo>
                  <a:cubicBezTo>
                    <a:pt x="-105" y="11012"/>
                    <a:pt x="-118" y="10316"/>
                    <a:pt x="322" y="9877"/>
                  </a:cubicBezTo>
                  <a:lnTo>
                    <a:pt x="9892" y="341"/>
                  </a:lnTo>
                  <a:close/>
                  <a:moveTo>
                    <a:pt x="10322" y="1500"/>
                  </a:moveTo>
                  <a:lnTo>
                    <a:pt x="1949" y="9844"/>
                  </a:lnTo>
                  <a:cubicBezTo>
                    <a:pt x="1949" y="9844"/>
                    <a:pt x="1145" y="10641"/>
                    <a:pt x="1971" y="11409"/>
                  </a:cubicBezTo>
                  <a:lnTo>
                    <a:pt x="11146" y="2266"/>
                  </a:lnTo>
                  <a:cubicBezTo>
                    <a:pt x="11366" y="2046"/>
                    <a:pt x="11360" y="1705"/>
                    <a:pt x="11132" y="1492"/>
                  </a:cubicBezTo>
                  <a:cubicBezTo>
                    <a:pt x="10904" y="1281"/>
                    <a:pt x="10542" y="1280"/>
                    <a:pt x="10322" y="1500"/>
                  </a:cubicBezTo>
                  <a:close/>
                  <a:moveTo>
                    <a:pt x="6083" y="13685"/>
                  </a:moveTo>
                  <a:cubicBezTo>
                    <a:pt x="6523" y="13247"/>
                    <a:pt x="7247" y="13234"/>
                    <a:pt x="7703" y="13658"/>
                  </a:cubicBezTo>
                  <a:lnTo>
                    <a:pt x="8527" y="14424"/>
                  </a:lnTo>
                  <a:cubicBezTo>
                    <a:pt x="8983" y="14848"/>
                    <a:pt x="8996" y="15544"/>
                    <a:pt x="8555" y="15983"/>
                  </a:cubicBezTo>
                  <a:lnTo>
                    <a:pt x="6161" y="18369"/>
                  </a:lnTo>
                  <a:cubicBezTo>
                    <a:pt x="5721" y="18808"/>
                    <a:pt x="4991" y="18826"/>
                    <a:pt x="4535" y="18403"/>
                  </a:cubicBezTo>
                  <a:lnTo>
                    <a:pt x="3711" y="17637"/>
                  </a:lnTo>
                  <a:cubicBezTo>
                    <a:pt x="3254" y="17213"/>
                    <a:pt x="3249" y="16510"/>
                    <a:pt x="3689" y="16071"/>
                  </a:cubicBezTo>
                  <a:lnTo>
                    <a:pt x="6083" y="13685"/>
                  </a:lnTo>
                  <a:close/>
                  <a:moveTo>
                    <a:pt x="6506" y="14851"/>
                  </a:moveTo>
                  <a:cubicBezTo>
                    <a:pt x="6286" y="15071"/>
                    <a:pt x="6285" y="15419"/>
                    <a:pt x="6514" y="15631"/>
                  </a:cubicBezTo>
                  <a:cubicBezTo>
                    <a:pt x="6742" y="15843"/>
                    <a:pt x="7110" y="15837"/>
                    <a:pt x="7330" y="15617"/>
                  </a:cubicBezTo>
                  <a:cubicBezTo>
                    <a:pt x="7550" y="15398"/>
                    <a:pt x="7544" y="15043"/>
                    <a:pt x="7316" y="14831"/>
                  </a:cubicBezTo>
                  <a:cubicBezTo>
                    <a:pt x="7088" y="14619"/>
                    <a:pt x="6726" y="14632"/>
                    <a:pt x="6506" y="1485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2" name="Shape 34206">
              <a:extLst>
                <a:ext uri="{FF2B5EF4-FFF2-40B4-BE49-F238E27FC236}">
                  <a16:creationId xmlns:a16="http://schemas.microsoft.com/office/drawing/2014/main" id="{B5BF0A2C-B3FF-473D-AFF4-E1C3540465F8}"/>
                </a:ext>
              </a:extLst>
            </p:cNvPr>
            <p:cNvSpPr/>
            <p:nvPr/>
          </p:nvSpPr>
          <p:spPr>
            <a:xfrm>
              <a:off x="10836598" y="8678073"/>
              <a:ext cx="776072" cy="459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311" extrusionOk="0">
                  <a:moveTo>
                    <a:pt x="3736" y="4687"/>
                  </a:moveTo>
                  <a:lnTo>
                    <a:pt x="4986" y="19624"/>
                  </a:lnTo>
                  <a:lnTo>
                    <a:pt x="17693" y="16625"/>
                  </a:lnTo>
                  <a:lnTo>
                    <a:pt x="16443" y="1688"/>
                  </a:lnTo>
                  <a:cubicBezTo>
                    <a:pt x="16443" y="1688"/>
                    <a:pt x="3736" y="4687"/>
                    <a:pt x="3736" y="4687"/>
                  </a:cubicBezTo>
                  <a:close/>
                  <a:moveTo>
                    <a:pt x="2231" y="9938"/>
                  </a:moveTo>
                  <a:lnTo>
                    <a:pt x="2678" y="15273"/>
                  </a:lnTo>
                  <a:cubicBezTo>
                    <a:pt x="2702" y="15567"/>
                    <a:pt x="2864" y="15772"/>
                    <a:pt x="3040" y="15731"/>
                  </a:cubicBezTo>
                  <a:cubicBezTo>
                    <a:pt x="3215" y="15690"/>
                    <a:pt x="3338" y="15417"/>
                    <a:pt x="3313" y="15123"/>
                  </a:cubicBezTo>
                  <a:lnTo>
                    <a:pt x="2867" y="9788"/>
                  </a:lnTo>
                  <a:cubicBezTo>
                    <a:pt x="2842" y="9494"/>
                    <a:pt x="2680" y="9288"/>
                    <a:pt x="2504" y="9330"/>
                  </a:cubicBezTo>
                  <a:cubicBezTo>
                    <a:pt x="2329" y="9371"/>
                    <a:pt x="2207" y="9644"/>
                    <a:pt x="2231" y="9938"/>
                  </a:cubicBezTo>
                  <a:close/>
                  <a:moveTo>
                    <a:pt x="19564" y="8023"/>
                  </a:moveTo>
                  <a:cubicBezTo>
                    <a:pt x="19490" y="7140"/>
                    <a:pt x="19004" y="6524"/>
                    <a:pt x="18477" y="6648"/>
                  </a:cubicBezTo>
                  <a:cubicBezTo>
                    <a:pt x="17951" y="6772"/>
                    <a:pt x="17584" y="7590"/>
                    <a:pt x="17658" y="8473"/>
                  </a:cubicBezTo>
                  <a:cubicBezTo>
                    <a:pt x="17732" y="9357"/>
                    <a:pt x="18219" y="9973"/>
                    <a:pt x="18745" y="9849"/>
                  </a:cubicBezTo>
                  <a:cubicBezTo>
                    <a:pt x="19272" y="9724"/>
                    <a:pt x="19638" y="8907"/>
                    <a:pt x="19564" y="8023"/>
                  </a:cubicBezTo>
                  <a:close/>
                  <a:moveTo>
                    <a:pt x="20344" y="1856"/>
                  </a:moveTo>
                  <a:lnTo>
                    <a:pt x="21415" y="14658"/>
                  </a:lnTo>
                  <a:cubicBezTo>
                    <a:pt x="21514" y="15837"/>
                    <a:pt x="21025" y="16926"/>
                    <a:pt x="20323" y="17092"/>
                  </a:cubicBezTo>
                  <a:lnTo>
                    <a:pt x="2533" y="21290"/>
                  </a:lnTo>
                  <a:cubicBezTo>
                    <a:pt x="1832" y="21456"/>
                    <a:pt x="1183" y="20635"/>
                    <a:pt x="1084" y="19456"/>
                  </a:cubicBezTo>
                  <a:lnTo>
                    <a:pt x="13" y="6654"/>
                  </a:lnTo>
                  <a:cubicBezTo>
                    <a:pt x="-86" y="5475"/>
                    <a:pt x="403" y="4386"/>
                    <a:pt x="1105" y="4220"/>
                  </a:cubicBezTo>
                  <a:lnTo>
                    <a:pt x="18895" y="22"/>
                  </a:lnTo>
                  <a:cubicBezTo>
                    <a:pt x="19596" y="-144"/>
                    <a:pt x="20245" y="677"/>
                    <a:pt x="20344" y="185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3" name="Shape 34207">
              <a:extLst>
                <a:ext uri="{FF2B5EF4-FFF2-40B4-BE49-F238E27FC236}">
                  <a16:creationId xmlns:a16="http://schemas.microsoft.com/office/drawing/2014/main" id="{557F59B0-E3D8-400D-838C-D3DC07B1F335}"/>
                </a:ext>
              </a:extLst>
            </p:cNvPr>
            <p:cNvSpPr/>
            <p:nvPr/>
          </p:nvSpPr>
          <p:spPr>
            <a:xfrm>
              <a:off x="12300451" y="8958670"/>
              <a:ext cx="694132" cy="63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1" h="21254" extrusionOk="0">
                  <a:moveTo>
                    <a:pt x="14806" y="20802"/>
                  </a:moveTo>
                  <a:cubicBezTo>
                    <a:pt x="16771" y="20078"/>
                    <a:pt x="18497" y="18506"/>
                    <a:pt x="19509" y="16252"/>
                  </a:cubicBezTo>
                  <a:cubicBezTo>
                    <a:pt x="21534" y="11744"/>
                    <a:pt x="19954" y="6226"/>
                    <a:pt x="15980" y="3929"/>
                  </a:cubicBezTo>
                  <a:cubicBezTo>
                    <a:pt x="12750" y="2062"/>
                    <a:pt x="8929" y="2896"/>
                    <a:pt x="6525" y="5695"/>
                  </a:cubicBezTo>
                  <a:cubicBezTo>
                    <a:pt x="6494" y="5619"/>
                    <a:pt x="6446" y="5549"/>
                    <a:pt x="6387" y="5489"/>
                  </a:cubicBezTo>
                  <a:lnTo>
                    <a:pt x="1181" y="167"/>
                  </a:lnTo>
                  <a:cubicBezTo>
                    <a:pt x="946" y="-73"/>
                    <a:pt x="582" y="-53"/>
                    <a:pt x="370" y="214"/>
                  </a:cubicBezTo>
                  <a:lnTo>
                    <a:pt x="146" y="499"/>
                  </a:lnTo>
                  <a:cubicBezTo>
                    <a:pt x="-66" y="765"/>
                    <a:pt x="-44" y="1177"/>
                    <a:pt x="192" y="1417"/>
                  </a:cubicBezTo>
                  <a:lnTo>
                    <a:pt x="5396" y="6733"/>
                  </a:lnTo>
                  <a:cubicBezTo>
                    <a:pt x="5480" y="6818"/>
                    <a:pt x="5581" y="6859"/>
                    <a:pt x="5685" y="6879"/>
                  </a:cubicBezTo>
                  <a:cubicBezTo>
                    <a:pt x="5480" y="7214"/>
                    <a:pt x="5286" y="7560"/>
                    <a:pt x="5118" y="7933"/>
                  </a:cubicBezTo>
                  <a:cubicBezTo>
                    <a:pt x="3093" y="12441"/>
                    <a:pt x="4673" y="17959"/>
                    <a:pt x="8647" y="20256"/>
                  </a:cubicBezTo>
                  <a:cubicBezTo>
                    <a:pt x="10634" y="21405"/>
                    <a:pt x="12840" y="21527"/>
                    <a:pt x="14806" y="20802"/>
                  </a:cubicBezTo>
                  <a:close/>
                  <a:moveTo>
                    <a:pt x="14414" y="19435"/>
                  </a:moveTo>
                  <a:cubicBezTo>
                    <a:pt x="12758" y="20045"/>
                    <a:pt x="10896" y="19937"/>
                    <a:pt x="9221" y="18969"/>
                  </a:cubicBezTo>
                  <a:cubicBezTo>
                    <a:pt x="5873" y="17034"/>
                    <a:pt x="4542" y="12385"/>
                    <a:pt x="6248" y="8586"/>
                  </a:cubicBezTo>
                  <a:cubicBezTo>
                    <a:pt x="7954" y="4788"/>
                    <a:pt x="12052" y="3277"/>
                    <a:pt x="15400" y="5212"/>
                  </a:cubicBezTo>
                  <a:cubicBezTo>
                    <a:pt x="18748" y="7148"/>
                    <a:pt x="20080" y="11797"/>
                    <a:pt x="18374" y="15596"/>
                  </a:cubicBezTo>
                  <a:cubicBezTo>
                    <a:pt x="17521" y="17495"/>
                    <a:pt x="16070" y="18824"/>
                    <a:pt x="14414" y="1943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4" name="Shape 34208">
              <a:extLst>
                <a:ext uri="{FF2B5EF4-FFF2-40B4-BE49-F238E27FC236}">
                  <a16:creationId xmlns:a16="http://schemas.microsoft.com/office/drawing/2014/main" id="{9F2124F1-D42E-4297-A8CB-9E493FF7D631}"/>
                </a:ext>
              </a:extLst>
            </p:cNvPr>
            <p:cNvSpPr/>
            <p:nvPr/>
          </p:nvSpPr>
          <p:spPr>
            <a:xfrm>
              <a:off x="11569660" y="9038623"/>
              <a:ext cx="297614" cy="32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5" name="Shape 34209">
              <a:extLst>
                <a:ext uri="{FF2B5EF4-FFF2-40B4-BE49-F238E27FC236}">
                  <a16:creationId xmlns:a16="http://schemas.microsoft.com/office/drawing/2014/main" id="{2686FC6D-85FE-48CC-B854-118E0EDC828E}"/>
                </a:ext>
              </a:extLst>
            </p:cNvPr>
            <p:cNvSpPr/>
            <p:nvPr/>
          </p:nvSpPr>
          <p:spPr>
            <a:xfrm>
              <a:off x="13028438" y="8411802"/>
              <a:ext cx="415194" cy="479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07" y="15970"/>
                  </a:lnTo>
                  <a:lnTo>
                    <a:pt x="6112" y="19464"/>
                  </a:lnTo>
                  <a:cubicBezTo>
                    <a:pt x="6112" y="19464"/>
                    <a:pt x="0" y="21600"/>
                    <a:pt x="0" y="21600"/>
                  </a:cubicBezTo>
                  <a:close/>
                  <a:moveTo>
                    <a:pt x="6773" y="18782"/>
                  </a:moveTo>
                  <a:lnTo>
                    <a:pt x="1968" y="15288"/>
                  </a:lnTo>
                  <a:lnTo>
                    <a:pt x="13737" y="3150"/>
                  </a:lnTo>
                  <a:lnTo>
                    <a:pt x="18545" y="6642"/>
                  </a:lnTo>
                  <a:cubicBezTo>
                    <a:pt x="18545" y="6642"/>
                    <a:pt x="6773" y="18782"/>
                    <a:pt x="6773" y="18782"/>
                  </a:cubicBezTo>
                  <a:close/>
                  <a:moveTo>
                    <a:pt x="19218" y="5946"/>
                  </a:moveTo>
                  <a:lnTo>
                    <a:pt x="14411" y="2455"/>
                  </a:lnTo>
                  <a:lnTo>
                    <a:pt x="16792" y="0"/>
                  </a:lnTo>
                  <a:lnTo>
                    <a:pt x="21600" y="3492"/>
                  </a:lnTo>
                  <a:cubicBezTo>
                    <a:pt x="21600" y="3492"/>
                    <a:pt x="19218" y="5946"/>
                    <a:pt x="19218" y="594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6" name="Shape 34210">
              <a:extLst>
                <a:ext uri="{FF2B5EF4-FFF2-40B4-BE49-F238E27FC236}">
                  <a16:creationId xmlns:a16="http://schemas.microsoft.com/office/drawing/2014/main" id="{34819B43-3EDE-41C2-BB95-ADD489A30983}"/>
                </a:ext>
              </a:extLst>
            </p:cNvPr>
            <p:cNvSpPr/>
            <p:nvPr/>
          </p:nvSpPr>
          <p:spPr>
            <a:xfrm>
              <a:off x="9694005" y="5957329"/>
              <a:ext cx="377264" cy="3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extrusionOk="0">
                  <a:moveTo>
                    <a:pt x="0" y="3459"/>
                  </a:moveTo>
                  <a:lnTo>
                    <a:pt x="1422" y="10208"/>
                  </a:lnTo>
                  <a:cubicBezTo>
                    <a:pt x="1422" y="10208"/>
                    <a:pt x="2469" y="10982"/>
                    <a:pt x="3219" y="10113"/>
                  </a:cubicBezTo>
                  <a:cubicBezTo>
                    <a:pt x="4049" y="9149"/>
                    <a:pt x="6494" y="8518"/>
                    <a:pt x="6992" y="11134"/>
                  </a:cubicBezTo>
                  <a:cubicBezTo>
                    <a:pt x="7491" y="13750"/>
                    <a:pt x="5522" y="14362"/>
                    <a:pt x="4296" y="14027"/>
                  </a:cubicBezTo>
                  <a:cubicBezTo>
                    <a:pt x="3187" y="13725"/>
                    <a:pt x="2357" y="14641"/>
                    <a:pt x="2357" y="14641"/>
                  </a:cubicBezTo>
                  <a:lnTo>
                    <a:pt x="3823" y="21600"/>
                  </a:lnTo>
                  <a:lnTo>
                    <a:pt x="9313" y="20212"/>
                  </a:lnTo>
                  <a:cubicBezTo>
                    <a:pt x="9313" y="20212"/>
                    <a:pt x="9635" y="19276"/>
                    <a:pt x="8958" y="18523"/>
                  </a:cubicBezTo>
                  <a:cubicBezTo>
                    <a:pt x="8134" y="17611"/>
                    <a:pt x="7558" y="15210"/>
                    <a:pt x="10150" y="14555"/>
                  </a:cubicBezTo>
                  <a:cubicBezTo>
                    <a:pt x="12743" y="13899"/>
                    <a:pt x="13216" y="16255"/>
                    <a:pt x="12736" y="17679"/>
                  </a:cubicBezTo>
                  <a:cubicBezTo>
                    <a:pt x="12378" y="18747"/>
                    <a:pt x="13070" y="19262"/>
                    <a:pt x="13070" y="19262"/>
                  </a:cubicBezTo>
                  <a:lnTo>
                    <a:pt x="17693" y="18092"/>
                  </a:lnTo>
                  <a:cubicBezTo>
                    <a:pt x="17693" y="18092"/>
                    <a:pt x="16501" y="13146"/>
                    <a:pt x="16426" y="11786"/>
                  </a:cubicBezTo>
                  <a:cubicBezTo>
                    <a:pt x="16346" y="10328"/>
                    <a:pt x="18026" y="10919"/>
                    <a:pt x="18332" y="11000"/>
                  </a:cubicBezTo>
                  <a:cubicBezTo>
                    <a:pt x="20097" y="11473"/>
                    <a:pt x="21600" y="10153"/>
                    <a:pt x="21079" y="7680"/>
                  </a:cubicBezTo>
                  <a:cubicBezTo>
                    <a:pt x="20558" y="5208"/>
                    <a:pt x="18027" y="5192"/>
                    <a:pt x="17063" y="6452"/>
                  </a:cubicBezTo>
                  <a:cubicBezTo>
                    <a:pt x="16347" y="7388"/>
                    <a:pt x="15661" y="7684"/>
                    <a:pt x="15383" y="7029"/>
                  </a:cubicBezTo>
                  <a:cubicBezTo>
                    <a:pt x="14735" y="5498"/>
                    <a:pt x="13677" y="0"/>
                    <a:pt x="13677" y="0"/>
                  </a:cubicBezTo>
                  <a:lnTo>
                    <a:pt x="9343" y="1096"/>
                  </a:lnTo>
                  <a:cubicBezTo>
                    <a:pt x="9343" y="1096"/>
                    <a:pt x="8732" y="2392"/>
                    <a:pt x="9572" y="3149"/>
                  </a:cubicBezTo>
                  <a:cubicBezTo>
                    <a:pt x="10838" y="4289"/>
                    <a:pt x="10727" y="6525"/>
                    <a:pt x="8669" y="7045"/>
                  </a:cubicBezTo>
                  <a:cubicBezTo>
                    <a:pt x="6612" y="7566"/>
                    <a:pt x="5599" y="5828"/>
                    <a:pt x="6228" y="4123"/>
                  </a:cubicBezTo>
                  <a:cubicBezTo>
                    <a:pt x="6581" y="3168"/>
                    <a:pt x="5664" y="2036"/>
                    <a:pt x="5664" y="2036"/>
                  </a:cubicBezTo>
                  <a:cubicBezTo>
                    <a:pt x="5664" y="2036"/>
                    <a:pt x="0" y="3459"/>
                    <a:pt x="0" y="345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7" name="Shape 34211">
              <a:extLst>
                <a:ext uri="{FF2B5EF4-FFF2-40B4-BE49-F238E27FC236}">
                  <a16:creationId xmlns:a16="http://schemas.microsoft.com/office/drawing/2014/main" id="{064BD8C3-E581-4E5B-9E0C-C734211A84A1}"/>
                </a:ext>
              </a:extLst>
            </p:cNvPr>
            <p:cNvSpPr/>
            <p:nvPr/>
          </p:nvSpPr>
          <p:spPr>
            <a:xfrm>
              <a:off x="10312910" y="3971892"/>
              <a:ext cx="478390" cy="684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511" extrusionOk="0">
                  <a:moveTo>
                    <a:pt x="18683" y="0"/>
                  </a:moveTo>
                  <a:lnTo>
                    <a:pt x="17079" y="1668"/>
                  </a:lnTo>
                  <a:cubicBezTo>
                    <a:pt x="17015" y="1638"/>
                    <a:pt x="16700" y="1488"/>
                    <a:pt x="16700" y="1488"/>
                  </a:cubicBezTo>
                  <a:lnTo>
                    <a:pt x="15441" y="2801"/>
                  </a:lnTo>
                  <a:lnTo>
                    <a:pt x="15820" y="2981"/>
                  </a:lnTo>
                  <a:lnTo>
                    <a:pt x="15441" y="3375"/>
                  </a:lnTo>
                  <a:lnTo>
                    <a:pt x="2730" y="16587"/>
                  </a:lnTo>
                  <a:cubicBezTo>
                    <a:pt x="2279" y="17056"/>
                    <a:pt x="509" y="19614"/>
                    <a:pt x="586" y="20489"/>
                  </a:cubicBezTo>
                  <a:cubicBezTo>
                    <a:pt x="597" y="20614"/>
                    <a:pt x="646" y="20706"/>
                    <a:pt x="742" y="20751"/>
                  </a:cubicBezTo>
                  <a:cubicBezTo>
                    <a:pt x="1508" y="21113"/>
                    <a:pt x="4988" y="18432"/>
                    <a:pt x="5504" y="17895"/>
                  </a:cubicBezTo>
                  <a:lnTo>
                    <a:pt x="18209" y="4684"/>
                  </a:lnTo>
                  <a:lnTo>
                    <a:pt x="18588" y="4289"/>
                  </a:lnTo>
                  <a:lnTo>
                    <a:pt x="18984" y="4477"/>
                  </a:lnTo>
                  <a:lnTo>
                    <a:pt x="14043" y="9610"/>
                  </a:lnTo>
                  <a:lnTo>
                    <a:pt x="14611" y="9879"/>
                  </a:lnTo>
                  <a:lnTo>
                    <a:pt x="20810" y="3434"/>
                  </a:lnTo>
                  <a:cubicBezTo>
                    <a:pt x="20810" y="3434"/>
                    <a:pt x="20191" y="3144"/>
                    <a:pt x="19847" y="2981"/>
                  </a:cubicBezTo>
                  <a:lnTo>
                    <a:pt x="21451" y="1313"/>
                  </a:lnTo>
                  <a:cubicBezTo>
                    <a:pt x="21451" y="1313"/>
                    <a:pt x="18683" y="0"/>
                    <a:pt x="18683" y="0"/>
                  </a:cubicBezTo>
                  <a:close/>
                  <a:moveTo>
                    <a:pt x="586" y="20489"/>
                  </a:moveTo>
                  <a:cubicBezTo>
                    <a:pt x="585" y="20448"/>
                    <a:pt x="574" y="20416"/>
                    <a:pt x="580" y="20368"/>
                  </a:cubicBezTo>
                  <a:lnTo>
                    <a:pt x="319" y="20638"/>
                  </a:lnTo>
                  <a:cubicBezTo>
                    <a:pt x="213" y="20748"/>
                    <a:pt x="-149" y="21394"/>
                    <a:pt x="68" y="21497"/>
                  </a:cubicBezTo>
                  <a:cubicBezTo>
                    <a:pt x="286" y="21600"/>
                    <a:pt x="1004" y="21123"/>
                    <a:pt x="1110" y="21013"/>
                  </a:cubicBezTo>
                  <a:lnTo>
                    <a:pt x="1371" y="20739"/>
                  </a:lnTo>
                  <a:cubicBezTo>
                    <a:pt x="1093" y="20840"/>
                    <a:pt x="868" y="20874"/>
                    <a:pt x="731" y="20810"/>
                  </a:cubicBezTo>
                  <a:cubicBezTo>
                    <a:pt x="624" y="20759"/>
                    <a:pt x="588" y="20638"/>
                    <a:pt x="586" y="2048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8" name="Shape 34212">
              <a:extLst>
                <a:ext uri="{FF2B5EF4-FFF2-40B4-BE49-F238E27FC236}">
                  <a16:creationId xmlns:a16="http://schemas.microsoft.com/office/drawing/2014/main" id="{A301B195-EFF0-418F-BCEE-3EF283FB4E63}"/>
                </a:ext>
              </a:extLst>
            </p:cNvPr>
            <p:cNvSpPr/>
            <p:nvPr/>
          </p:nvSpPr>
          <p:spPr>
            <a:xfrm>
              <a:off x="9175496" y="3615262"/>
              <a:ext cx="674788" cy="47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4" y="0"/>
                  </a:moveTo>
                  <a:lnTo>
                    <a:pt x="149" y="12597"/>
                  </a:lnTo>
                  <a:lnTo>
                    <a:pt x="0" y="12646"/>
                  </a:lnTo>
                  <a:lnTo>
                    <a:pt x="0" y="19074"/>
                  </a:lnTo>
                  <a:lnTo>
                    <a:pt x="9044" y="19042"/>
                  </a:lnTo>
                  <a:lnTo>
                    <a:pt x="9044" y="21600"/>
                  </a:lnTo>
                  <a:lnTo>
                    <a:pt x="10685" y="20823"/>
                  </a:lnTo>
                  <a:lnTo>
                    <a:pt x="12315" y="21600"/>
                  </a:lnTo>
                  <a:lnTo>
                    <a:pt x="12315" y="19042"/>
                  </a:lnTo>
                  <a:lnTo>
                    <a:pt x="15483" y="19025"/>
                  </a:lnTo>
                  <a:lnTo>
                    <a:pt x="15827" y="19025"/>
                  </a:lnTo>
                  <a:lnTo>
                    <a:pt x="21600" y="7043"/>
                  </a:lnTo>
                  <a:lnTo>
                    <a:pt x="21589" y="16"/>
                  </a:lnTo>
                  <a:cubicBezTo>
                    <a:pt x="21589" y="16"/>
                    <a:pt x="21589" y="0"/>
                    <a:pt x="21589" y="0"/>
                  </a:cubicBezTo>
                  <a:lnTo>
                    <a:pt x="7954" y="0"/>
                  </a:lnTo>
                  <a:close/>
                  <a:moveTo>
                    <a:pt x="20716" y="1813"/>
                  </a:moveTo>
                  <a:cubicBezTo>
                    <a:pt x="20717" y="2327"/>
                    <a:pt x="20716" y="2838"/>
                    <a:pt x="20716" y="3352"/>
                  </a:cubicBezTo>
                  <a:cubicBezTo>
                    <a:pt x="20718" y="4465"/>
                    <a:pt x="20715" y="5574"/>
                    <a:pt x="20716" y="6687"/>
                  </a:cubicBezTo>
                  <a:lnTo>
                    <a:pt x="15333" y="17779"/>
                  </a:lnTo>
                  <a:lnTo>
                    <a:pt x="12315" y="17795"/>
                  </a:lnTo>
                  <a:lnTo>
                    <a:pt x="12315" y="15220"/>
                  </a:lnTo>
                  <a:cubicBezTo>
                    <a:pt x="12315" y="15220"/>
                    <a:pt x="9044" y="15220"/>
                    <a:pt x="9044" y="15220"/>
                  </a:cubicBezTo>
                  <a:lnTo>
                    <a:pt x="9044" y="17811"/>
                  </a:lnTo>
                  <a:lnTo>
                    <a:pt x="872" y="17843"/>
                  </a:lnTo>
                  <a:lnTo>
                    <a:pt x="872" y="12646"/>
                  </a:lnTo>
                  <a:lnTo>
                    <a:pt x="15448" y="12646"/>
                  </a:lnTo>
                  <a:cubicBezTo>
                    <a:pt x="15448" y="12646"/>
                    <a:pt x="19422" y="4474"/>
                    <a:pt x="20716" y="181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9" name="Shape 34213">
              <a:extLst>
                <a:ext uri="{FF2B5EF4-FFF2-40B4-BE49-F238E27FC236}">
                  <a16:creationId xmlns:a16="http://schemas.microsoft.com/office/drawing/2014/main" id="{D63F77FC-C1ED-4682-A457-CE5281AED3B2}"/>
                </a:ext>
              </a:extLst>
            </p:cNvPr>
            <p:cNvSpPr/>
            <p:nvPr/>
          </p:nvSpPr>
          <p:spPr>
            <a:xfrm>
              <a:off x="14822081" y="4439957"/>
              <a:ext cx="756136" cy="659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94" y="3457"/>
                  </a:moveTo>
                  <a:lnTo>
                    <a:pt x="148" y="16086"/>
                  </a:lnTo>
                  <a:lnTo>
                    <a:pt x="0" y="16165"/>
                  </a:lnTo>
                  <a:lnTo>
                    <a:pt x="1008" y="21600"/>
                  </a:lnTo>
                  <a:lnTo>
                    <a:pt x="10415" y="19280"/>
                  </a:lnTo>
                  <a:lnTo>
                    <a:pt x="10816" y="21443"/>
                  </a:lnTo>
                  <a:lnTo>
                    <a:pt x="12402" y="20369"/>
                  </a:lnTo>
                  <a:lnTo>
                    <a:pt x="14220" y="20613"/>
                  </a:lnTo>
                  <a:lnTo>
                    <a:pt x="13819" y="18450"/>
                  </a:lnTo>
                  <a:lnTo>
                    <a:pt x="17113" y="17634"/>
                  </a:lnTo>
                  <a:lnTo>
                    <a:pt x="17471" y="17546"/>
                  </a:lnTo>
                  <a:lnTo>
                    <a:pt x="21600" y="5952"/>
                  </a:lnTo>
                  <a:lnTo>
                    <a:pt x="20486" y="14"/>
                  </a:lnTo>
                  <a:cubicBezTo>
                    <a:pt x="20486" y="14"/>
                    <a:pt x="20484" y="0"/>
                    <a:pt x="20484" y="0"/>
                  </a:cubicBezTo>
                  <a:lnTo>
                    <a:pt x="6294" y="3457"/>
                  </a:lnTo>
                  <a:close/>
                  <a:moveTo>
                    <a:pt x="19860" y="1754"/>
                  </a:moveTo>
                  <a:cubicBezTo>
                    <a:pt x="19941" y="2188"/>
                    <a:pt x="20020" y="2621"/>
                    <a:pt x="20101" y="3055"/>
                  </a:cubicBezTo>
                  <a:cubicBezTo>
                    <a:pt x="20278" y="3996"/>
                    <a:pt x="20448" y="4934"/>
                    <a:pt x="20624" y="5875"/>
                  </a:cubicBezTo>
                  <a:lnTo>
                    <a:pt x="16762" y="16617"/>
                  </a:lnTo>
                  <a:lnTo>
                    <a:pt x="13623" y="17396"/>
                  </a:lnTo>
                  <a:lnTo>
                    <a:pt x="13219" y="15220"/>
                  </a:lnTo>
                  <a:cubicBezTo>
                    <a:pt x="13219" y="15220"/>
                    <a:pt x="9815" y="16049"/>
                    <a:pt x="9815" y="16049"/>
                  </a:cubicBezTo>
                  <a:lnTo>
                    <a:pt x="10222" y="18239"/>
                  </a:lnTo>
                  <a:lnTo>
                    <a:pt x="1723" y="20338"/>
                  </a:lnTo>
                  <a:lnTo>
                    <a:pt x="908" y="15944"/>
                  </a:lnTo>
                  <a:lnTo>
                    <a:pt x="16076" y="12248"/>
                  </a:lnTo>
                  <a:cubicBezTo>
                    <a:pt x="16076" y="12249"/>
                    <a:pt x="18931" y="4332"/>
                    <a:pt x="19860" y="175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90" name="Shape 34214">
              <a:extLst>
                <a:ext uri="{FF2B5EF4-FFF2-40B4-BE49-F238E27FC236}">
                  <a16:creationId xmlns:a16="http://schemas.microsoft.com/office/drawing/2014/main" id="{D44E5B14-2248-4BEB-BA20-E51BF3996240}"/>
                </a:ext>
              </a:extLst>
            </p:cNvPr>
            <p:cNvSpPr/>
            <p:nvPr/>
          </p:nvSpPr>
          <p:spPr>
            <a:xfrm>
              <a:off x="12406836" y="10620127"/>
              <a:ext cx="516758" cy="572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91" name="Shape 34215">
              <a:extLst>
                <a:ext uri="{FF2B5EF4-FFF2-40B4-BE49-F238E27FC236}">
                  <a16:creationId xmlns:a16="http://schemas.microsoft.com/office/drawing/2014/main" id="{DC6F78B5-AA03-4C5D-8EDE-C9AD4BA0D6B3}"/>
                </a:ext>
              </a:extLst>
            </p:cNvPr>
            <p:cNvSpPr/>
            <p:nvPr/>
          </p:nvSpPr>
          <p:spPr>
            <a:xfrm>
              <a:off x="15192453" y="5780593"/>
              <a:ext cx="475406" cy="475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657"/>
                  </a:moveTo>
                  <a:cubicBezTo>
                    <a:pt x="8670" y="14657"/>
                    <a:pt x="6943" y="12930"/>
                    <a:pt x="6943" y="10800"/>
                  </a:cubicBezTo>
                  <a:cubicBezTo>
                    <a:pt x="6943" y="8670"/>
                    <a:pt x="8670" y="6943"/>
                    <a:pt x="10800" y="6943"/>
                  </a:cubicBezTo>
                  <a:cubicBezTo>
                    <a:pt x="12930" y="6943"/>
                    <a:pt x="14657" y="8670"/>
                    <a:pt x="14657" y="10800"/>
                  </a:cubicBezTo>
                  <a:cubicBezTo>
                    <a:pt x="14657" y="12930"/>
                    <a:pt x="12930" y="14657"/>
                    <a:pt x="10800" y="14657"/>
                  </a:cubicBezTo>
                  <a:close/>
                  <a:moveTo>
                    <a:pt x="20016" y="9930"/>
                  </a:moveTo>
                  <a:cubicBezTo>
                    <a:pt x="21001" y="9522"/>
                    <a:pt x="21600" y="9257"/>
                    <a:pt x="21600" y="9257"/>
                  </a:cubicBezTo>
                  <a:lnTo>
                    <a:pt x="20829" y="6171"/>
                  </a:lnTo>
                  <a:cubicBezTo>
                    <a:pt x="20829" y="6171"/>
                    <a:pt x="20119" y="6283"/>
                    <a:pt x="18990" y="6492"/>
                  </a:cubicBezTo>
                  <a:cubicBezTo>
                    <a:pt x="18430" y="5424"/>
                    <a:pt x="17677" y="4501"/>
                    <a:pt x="16789" y="3749"/>
                  </a:cubicBezTo>
                  <a:cubicBezTo>
                    <a:pt x="17377" y="2418"/>
                    <a:pt x="17743" y="1543"/>
                    <a:pt x="17743" y="1543"/>
                  </a:cubicBezTo>
                  <a:lnTo>
                    <a:pt x="14657" y="0"/>
                  </a:lnTo>
                  <a:cubicBezTo>
                    <a:pt x="14657" y="0"/>
                    <a:pt x="14156" y="750"/>
                    <a:pt x="13405" y="1922"/>
                  </a:cubicBezTo>
                  <a:cubicBezTo>
                    <a:pt x="12297" y="1595"/>
                    <a:pt x="11120" y="1470"/>
                    <a:pt x="9929" y="1584"/>
                  </a:cubicBezTo>
                  <a:cubicBezTo>
                    <a:pt x="9522" y="599"/>
                    <a:pt x="9257" y="0"/>
                    <a:pt x="9257" y="0"/>
                  </a:cubicBezTo>
                  <a:lnTo>
                    <a:pt x="6171" y="771"/>
                  </a:lnTo>
                  <a:cubicBezTo>
                    <a:pt x="6171" y="771"/>
                    <a:pt x="6283" y="1481"/>
                    <a:pt x="6492" y="2610"/>
                  </a:cubicBezTo>
                  <a:cubicBezTo>
                    <a:pt x="5420" y="3172"/>
                    <a:pt x="4494" y="3929"/>
                    <a:pt x="3740" y="4821"/>
                  </a:cubicBezTo>
                  <a:cubicBezTo>
                    <a:pt x="2414" y="4227"/>
                    <a:pt x="1543" y="3857"/>
                    <a:pt x="1543" y="3857"/>
                  </a:cubicBezTo>
                  <a:lnTo>
                    <a:pt x="0" y="6943"/>
                  </a:lnTo>
                  <a:cubicBezTo>
                    <a:pt x="0" y="6943"/>
                    <a:pt x="748" y="7450"/>
                    <a:pt x="1919" y="8207"/>
                  </a:cubicBezTo>
                  <a:cubicBezTo>
                    <a:pt x="1595" y="9313"/>
                    <a:pt x="1471" y="10485"/>
                    <a:pt x="1584" y="11672"/>
                  </a:cubicBezTo>
                  <a:cubicBezTo>
                    <a:pt x="599" y="12078"/>
                    <a:pt x="0" y="12343"/>
                    <a:pt x="0" y="12343"/>
                  </a:cubicBezTo>
                  <a:lnTo>
                    <a:pt x="771" y="15429"/>
                  </a:lnTo>
                  <a:cubicBezTo>
                    <a:pt x="771" y="15429"/>
                    <a:pt x="1480" y="15317"/>
                    <a:pt x="2609" y="15107"/>
                  </a:cubicBezTo>
                  <a:cubicBezTo>
                    <a:pt x="3172" y="16179"/>
                    <a:pt x="3928" y="17106"/>
                    <a:pt x="4820" y="17860"/>
                  </a:cubicBezTo>
                  <a:cubicBezTo>
                    <a:pt x="4227" y="19186"/>
                    <a:pt x="3857" y="20057"/>
                    <a:pt x="3857" y="20057"/>
                  </a:cubicBezTo>
                  <a:lnTo>
                    <a:pt x="6943" y="21600"/>
                  </a:lnTo>
                  <a:cubicBezTo>
                    <a:pt x="6943" y="21600"/>
                    <a:pt x="7449" y="20852"/>
                    <a:pt x="8206" y="19681"/>
                  </a:cubicBezTo>
                  <a:cubicBezTo>
                    <a:pt x="9312" y="20005"/>
                    <a:pt x="10485" y="20129"/>
                    <a:pt x="11672" y="20016"/>
                  </a:cubicBezTo>
                  <a:cubicBezTo>
                    <a:pt x="12078" y="21001"/>
                    <a:pt x="12343" y="21600"/>
                    <a:pt x="12343" y="21600"/>
                  </a:cubicBezTo>
                  <a:lnTo>
                    <a:pt x="15429" y="20829"/>
                  </a:lnTo>
                  <a:cubicBezTo>
                    <a:pt x="15429" y="20829"/>
                    <a:pt x="15317" y="20120"/>
                    <a:pt x="15107" y="18991"/>
                  </a:cubicBezTo>
                  <a:cubicBezTo>
                    <a:pt x="16176" y="18431"/>
                    <a:pt x="17099" y="17676"/>
                    <a:pt x="17852" y="16788"/>
                  </a:cubicBezTo>
                  <a:cubicBezTo>
                    <a:pt x="19183" y="17377"/>
                    <a:pt x="20057" y="17743"/>
                    <a:pt x="20057" y="17743"/>
                  </a:cubicBezTo>
                  <a:lnTo>
                    <a:pt x="21600" y="14657"/>
                  </a:lnTo>
                  <a:cubicBezTo>
                    <a:pt x="21600" y="14657"/>
                    <a:pt x="20851" y="14156"/>
                    <a:pt x="19678" y="13405"/>
                  </a:cubicBezTo>
                  <a:cubicBezTo>
                    <a:pt x="20005" y="12296"/>
                    <a:pt x="20130" y="11120"/>
                    <a:pt x="20016" y="993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92" name="Shape 34216">
              <a:extLst>
                <a:ext uri="{FF2B5EF4-FFF2-40B4-BE49-F238E27FC236}">
                  <a16:creationId xmlns:a16="http://schemas.microsoft.com/office/drawing/2014/main" id="{D121A4B7-7B3B-42D6-973D-97CE15BAD52E}"/>
                </a:ext>
              </a:extLst>
            </p:cNvPr>
            <p:cNvSpPr/>
            <p:nvPr/>
          </p:nvSpPr>
          <p:spPr>
            <a:xfrm>
              <a:off x="11916931" y="8191128"/>
              <a:ext cx="792292" cy="544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29" y="10800"/>
                  </a:moveTo>
                  <a:lnTo>
                    <a:pt x="14850" y="5891"/>
                  </a:lnTo>
                  <a:lnTo>
                    <a:pt x="18865" y="5891"/>
                  </a:lnTo>
                  <a:lnTo>
                    <a:pt x="20250" y="10800"/>
                  </a:lnTo>
                  <a:lnTo>
                    <a:pt x="14829" y="10800"/>
                  </a:lnTo>
                  <a:close/>
                  <a:moveTo>
                    <a:pt x="20250" y="5564"/>
                  </a:moveTo>
                  <a:cubicBezTo>
                    <a:pt x="19879" y="3856"/>
                    <a:pt x="18900" y="3919"/>
                    <a:pt x="18900" y="3919"/>
                  </a:cubicBezTo>
                  <a:lnTo>
                    <a:pt x="13495" y="3919"/>
                  </a:lnTo>
                  <a:lnTo>
                    <a:pt x="13495" y="18655"/>
                  </a:lnTo>
                  <a:lnTo>
                    <a:pt x="15525" y="18655"/>
                  </a:lnTo>
                  <a:cubicBezTo>
                    <a:pt x="15527" y="14736"/>
                    <a:pt x="16734" y="14727"/>
                    <a:pt x="18225" y="14728"/>
                  </a:cubicBezTo>
                  <a:cubicBezTo>
                    <a:pt x="19716" y="14728"/>
                    <a:pt x="20918" y="14757"/>
                    <a:pt x="20924" y="18655"/>
                  </a:cubicBezTo>
                  <a:lnTo>
                    <a:pt x="21600" y="18655"/>
                  </a:lnTo>
                  <a:lnTo>
                    <a:pt x="21600" y="10817"/>
                  </a:lnTo>
                  <a:cubicBezTo>
                    <a:pt x="21600" y="10817"/>
                    <a:pt x="20621" y="7272"/>
                    <a:pt x="20250" y="5564"/>
                  </a:cubicBezTo>
                  <a:close/>
                  <a:moveTo>
                    <a:pt x="12690" y="1964"/>
                  </a:moveTo>
                  <a:lnTo>
                    <a:pt x="12690" y="18655"/>
                  </a:lnTo>
                  <a:lnTo>
                    <a:pt x="6750" y="18655"/>
                  </a:lnTo>
                  <a:cubicBezTo>
                    <a:pt x="6750" y="14728"/>
                    <a:pt x="5541" y="14728"/>
                    <a:pt x="4050" y="14728"/>
                  </a:cubicBezTo>
                  <a:cubicBezTo>
                    <a:pt x="2559" y="14728"/>
                    <a:pt x="1350" y="14728"/>
                    <a:pt x="1350" y="18655"/>
                  </a:cubicBezTo>
                  <a:lnTo>
                    <a:pt x="0" y="18655"/>
                  </a:lnTo>
                  <a:lnTo>
                    <a:pt x="0" y="1964"/>
                  </a:lnTo>
                  <a:cubicBezTo>
                    <a:pt x="0" y="1421"/>
                    <a:pt x="151" y="931"/>
                    <a:pt x="395" y="575"/>
                  </a:cubicBezTo>
                  <a:cubicBezTo>
                    <a:pt x="640" y="220"/>
                    <a:pt x="977" y="0"/>
                    <a:pt x="1350" y="0"/>
                  </a:cubicBezTo>
                  <a:lnTo>
                    <a:pt x="11340" y="0"/>
                  </a:lnTo>
                  <a:cubicBezTo>
                    <a:pt x="11713" y="0"/>
                    <a:pt x="12050" y="220"/>
                    <a:pt x="12295" y="575"/>
                  </a:cubicBezTo>
                  <a:cubicBezTo>
                    <a:pt x="12539" y="931"/>
                    <a:pt x="12690" y="1421"/>
                    <a:pt x="12690" y="1964"/>
                  </a:cubicBezTo>
                  <a:close/>
                  <a:moveTo>
                    <a:pt x="4050" y="19636"/>
                  </a:moveTo>
                  <a:cubicBezTo>
                    <a:pt x="3677" y="19636"/>
                    <a:pt x="3375" y="19197"/>
                    <a:pt x="3375" y="18655"/>
                  </a:cubicBezTo>
                  <a:cubicBezTo>
                    <a:pt x="3375" y="18112"/>
                    <a:pt x="3677" y="17673"/>
                    <a:pt x="4050" y="17673"/>
                  </a:cubicBezTo>
                  <a:cubicBezTo>
                    <a:pt x="4423" y="17673"/>
                    <a:pt x="4725" y="18112"/>
                    <a:pt x="4725" y="18655"/>
                  </a:cubicBezTo>
                  <a:cubicBezTo>
                    <a:pt x="4725" y="19197"/>
                    <a:pt x="4423" y="19636"/>
                    <a:pt x="4050" y="19636"/>
                  </a:cubicBezTo>
                  <a:close/>
                  <a:moveTo>
                    <a:pt x="4050" y="15709"/>
                  </a:moveTo>
                  <a:cubicBezTo>
                    <a:pt x="2932" y="15709"/>
                    <a:pt x="2025" y="17028"/>
                    <a:pt x="2025" y="18655"/>
                  </a:cubicBezTo>
                  <a:cubicBezTo>
                    <a:pt x="2025" y="20281"/>
                    <a:pt x="2932" y="21600"/>
                    <a:pt x="4050" y="21600"/>
                  </a:cubicBezTo>
                  <a:cubicBezTo>
                    <a:pt x="5168" y="21600"/>
                    <a:pt x="6075" y="20281"/>
                    <a:pt x="6075" y="18655"/>
                  </a:cubicBezTo>
                  <a:cubicBezTo>
                    <a:pt x="6075" y="17028"/>
                    <a:pt x="5168" y="15709"/>
                    <a:pt x="4050" y="15709"/>
                  </a:cubicBezTo>
                  <a:close/>
                  <a:moveTo>
                    <a:pt x="18225" y="19636"/>
                  </a:moveTo>
                  <a:cubicBezTo>
                    <a:pt x="17852" y="19636"/>
                    <a:pt x="17550" y="19197"/>
                    <a:pt x="17550" y="18655"/>
                  </a:cubicBezTo>
                  <a:cubicBezTo>
                    <a:pt x="17550" y="18112"/>
                    <a:pt x="17852" y="17673"/>
                    <a:pt x="18225" y="17673"/>
                  </a:cubicBezTo>
                  <a:cubicBezTo>
                    <a:pt x="18598" y="17673"/>
                    <a:pt x="18900" y="18112"/>
                    <a:pt x="18900" y="18655"/>
                  </a:cubicBezTo>
                  <a:cubicBezTo>
                    <a:pt x="18900" y="19197"/>
                    <a:pt x="18598" y="19636"/>
                    <a:pt x="18225" y="19636"/>
                  </a:cubicBezTo>
                  <a:close/>
                  <a:moveTo>
                    <a:pt x="18225" y="15709"/>
                  </a:moveTo>
                  <a:cubicBezTo>
                    <a:pt x="17107" y="15709"/>
                    <a:pt x="16200" y="17028"/>
                    <a:pt x="16200" y="18655"/>
                  </a:cubicBezTo>
                  <a:cubicBezTo>
                    <a:pt x="16200" y="20281"/>
                    <a:pt x="17107" y="21600"/>
                    <a:pt x="18225" y="21600"/>
                  </a:cubicBezTo>
                  <a:cubicBezTo>
                    <a:pt x="19343" y="21600"/>
                    <a:pt x="20250" y="20281"/>
                    <a:pt x="20250" y="18655"/>
                  </a:cubicBezTo>
                  <a:cubicBezTo>
                    <a:pt x="20250" y="17028"/>
                    <a:pt x="19343" y="15709"/>
                    <a:pt x="18225" y="1570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b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93" name="Shape 34217">
              <a:extLst>
                <a:ext uri="{FF2B5EF4-FFF2-40B4-BE49-F238E27FC236}">
                  <a16:creationId xmlns:a16="http://schemas.microsoft.com/office/drawing/2014/main" id="{8E3A92CC-5088-4EBB-9C75-DDF3B40C0E98}"/>
                </a:ext>
              </a:extLst>
            </p:cNvPr>
            <p:cNvSpPr/>
            <p:nvPr/>
          </p:nvSpPr>
          <p:spPr>
            <a:xfrm>
              <a:off x="12395335" y="3740451"/>
              <a:ext cx="693544" cy="915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extrusionOk="0">
                  <a:moveTo>
                    <a:pt x="16784" y="1264"/>
                  </a:moveTo>
                  <a:cubicBezTo>
                    <a:pt x="16363" y="1078"/>
                    <a:pt x="15824" y="1189"/>
                    <a:pt x="15581" y="1511"/>
                  </a:cubicBezTo>
                  <a:lnTo>
                    <a:pt x="14280" y="3236"/>
                  </a:lnTo>
                  <a:cubicBezTo>
                    <a:pt x="14867" y="3417"/>
                    <a:pt x="15381" y="3636"/>
                    <a:pt x="15831" y="3874"/>
                  </a:cubicBezTo>
                  <a:lnTo>
                    <a:pt x="17106" y="2185"/>
                  </a:lnTo>
                  <a:cubicBezTo>
                    <a:pt x="17349" y="1863"/>
                    <a:pt x="17205" y="1451"/>
                    <a:pt x="16784" y="1264"/>
                  </a:cubicBezTo>
                  <a:close/>
                  <a:moveTo>
                    <a:pt x="21233" y="4689"/>
                  </a:moveTo>
                  <a:cubicBezTo>
                    <a:pt x="20988" y="4366"/>
                    <a:pt x="20450" y="4256"/>
                    <a:pt x="20028" y="4442"/>
                  </a:cubicBezTo>
                  <a:lnTo>
                    <a:pt x="17841" y="5408"/>
                  </a:lnTo>
                  <a:cubicBezTo>
                    <a:pt x="18203" y="5799"/>
                    <a:pt x="18487" y="6197"/>
                    <a:pt x="18711" y="6581"/>
                  </a:cubicBezTo>
                  <a:lnTo>
                    <a:pt x="20909" y="5610"/>
                  </a:lnTo>
                  <a:cubicBezTo>
                    <a:pt x="21331" y="5423"/>
                    <a:pt x="21475" y="5012"/>
                    <a:pt x="21233" y="4689"/>
                  </a:cubicBezTo>
                  <a:close/>
                  <a:moveTo>
                    <a:pt x="1322" y="4393"/>
                  </a:moveTo>
                  <a:cubicBezTo>
                    <a:pt x="900" y="4207"/>
                    <a:pt x="362" y="4317"/>
                    <a:pt x="118" y="4640"/>
                  </a:cubicBezTo>
                  <a:cubicBezTo>
                    <a:pt x="-125" y="4963"/>
                    <a:pt x="19" y="5375"/>
                    <a:pt x="441" y="5561"/>
                  </a:cubicBezTo>
                  <a:lnTo>
                    <a:pt x="2633" y="6530"/>
                  </a:lnTo>
                  <a:cubicBezTo>
                    <a:pt x="2861" y="6146"/>
                    <a:pt x="3149" y="5751"/>
                    <a:pt x="3514" y="5362"/>
                  </a:cubicBezTo>
                  <a:cubicBezTo>
                    <a:pt x="3514" y="5362"/>
                    <a:pt x="1322" y="4393"/>
                    <a:pt x="1322" y="4393"/>
                  </a:cubicBezTo>
                  <a:close/>
                  <a:moveTo>
                    <a:pt x="5797" y="1483"/>
                  </a:moveTo>
                  <a:cubicBezTo>
                    <a:pt x="5553" y="1160"/>
                    <a:pt x="5015" y="1050"/>
                    <a:pt x="4593" y="1236"/>
                  </a:cubicBezTo>
                  <a:cubicBezTo>
                    <a:pt x="4173" y="1422"/>
                    <a:pt x="4029" y="1834"/>
                    <a:pt x="4272" y="2157"/>
                  </a:cubicBezTo>
                  <a:lnTo>
                    <a:pt x="5544" y="3843"/>
                  </a:lnTo>
                  <a:cubicBezTo>
                    <a:pt x="5997" y="3607"/>
                    <a:pt x="6514" y="3392"/>
                    <a:pt x="7103" y="3215"/>
                  </a:cubicBezTo>
                  <a:cubicBezTo>
                    <a:pt x="7103" y="3215"/>
                    <a:pt x="5797" y="1483"/>
                    <a:pt x="5797" y="1483"/>
                  </a:cubicBezTo>
                  <a:close/>
                  <a:moveTo>
                    <a:pt x="10693" y="0"/>
                  </a:moveTo>
                  <a:cubicBezTo>
                    <a:pt x="10208" y="0"/>
                    <a:pt x="9813" y="302"/>
                    <a:pt x="9813" y="674"/>
                  </a:cubicBezTo>
                  <a:lnTo>
                    <a:pt x="9813" y="2753"/>
                  </a:lnTo>
                  <a:cubicBezTo>
                    <a:pt x="10026" y="2740"/>
                    <a:pt x="11348" y="2744"/>
                    <a:pt x="11574" y="2758"/>
                  </a:cubicBezTo>
                  <a:lnTo>
                    <a:pt x="11574" y="674"/>
                  </a:lnTo>
                  <a:cubicBezTo>
                    <a:pt x="11574" y="302"/>
                    <a:pt x="11180" y="0"/>
                    <a:pt x="10693" y="0"/>
                  </a:cubicBezTo>
                  <a:close/>
                  <a:moveTo>
                    <a:pt x="18428" y="9068"/>
                  </a:moveTo>
                  <a:cubicBezTo>
                    <a:pt x="18228" y="7091"/>
                    <a:pt x="16423" y="3572"/>
                    <a:pt x="10662" y="3572"/>
                  </a:cubicBezTo>
                  <a:cubicBezTo>
                    <a:pt x="10661" y="3572"/>
                    <a:pt x="10660" y="3572"/>
                    <a:pt x="10659" y="3572"/>
                  </a:cubicBezTo>
                  <a:cubicBezTo>
                    <a:pt x="10658" y="3572"/>
                    <a:pt x="10658" y="3572"/>
                    <a:pt x="10657" y="3572"/>
                  </a:cubicBezTo>
                  <a:cubicBezTo>
                    <a:pt x="10656" y="3572"/>
                    <a:pt x="10655" y="3572"/>
                    <a:pt x="10655" y="3572"/>
                  </a:cubicBezTo>
                  <a:cubicBezTo>
                    <a:pt x="10654" y="3572"/>
                    <a:pt x="10653" y="3572"/>
                    <a:pt x="10652" y="3572"/>
                  </a:cubicBezTo>
                  <a:cubicBezTo>
                    <a:pt x="4890" y="3572"/>
                    <a:pt x="3086" y="7091"/>
                    <a:pt x="2886" y="9068"/>
                  </a:cubicBezTo>
                  <a:cubicBezTo>
                    <a:pt x="2715" y="10852"/>
                    <a:pt x="4327" y="12514"/>
                    <a:pt x="4510" y="12775"/>
                  </a:cubicBezTo>
                  <a:cubicBezTo>
                    <a:pt x="4810" y="13201"/>
                    <a:pt x="6695" y="14825"/>
                    <a:pt x="6762" y="15807"/>
                  </a:cubicBezTo>
                  <a:cubicBezTo>
                    <a:pt x="6855" y="17159"/>
                    <a:pt x="7070" y="17195"/>
                    <a:pt x="7930" y="17355"/>
                  </a:cubicBezTo>
                  <a:cubicBezTo>
                    <a:pt x="8807" y="17519"/>
                    <a:pt x="12507" y="17519"/>
                    <a:pt x="13383" y="17355"/>
                  </a:cubicBezTo>
                  <a:cubicBezTo>
                    <a:pt x="14243" y="17195"/>
                    <a:pt x="14459" y="17159"/>
                    <a:pt x="14552" y="15807"/>
                  </a:cubicBezTo>
                  <a:cubicBezTo>
                    <a:pt x="14619" y="14825"/>
                    <a:pt x="16504" y="13201"/>
                    <a:pt x="16803" y="12775"/>
                  </a:cubicBezTo>
                  <a:cubicBezTo>
                    <a:pt x="16987" y="12514"/>
                    <a:pt x="18599" y="10852"/>
                    <a:pt x="18428" y="9068"/>
                  </a:cubicBezTo>
                  <a:close/>
                  <a:moveTo>
                    <a:pt x="13756" y="19204"/>
                  </a:moveTo>
                  <a:cubicBezTo>
                    <a:pt x="13756" y="18991"/>
                    <a:pt x="13530" y="18817"/>
                    <a:pt x="13251" y="18817"/>
                  </a:cubicBezTo>
                  <a:lnTo>
                    <a:pt x="8063" y="18817"/>
                  </a:lnTo>
                  <a:cubicBezTo>
                    <a:pt x="7783" y="18817"/>
                    <a:pt x="7557" y="18991"/>
                    <a:pt x="7557" y="19204"/>
                  </a:cubicBezTo>
                  <a:lnTo>
                    <a:pt x="7557" y="19204"/>
                  </a:lnTo>
                  <a:cubicBezTo>
                    <a:pt x="7557" y="19418"/>
                    <a:pt x="7783" y="19591"/>
                    <a:pt x="8063" y="19591"/>
                  </a:cubicBezTo>
                  <a:lnTo>
                    <a:pt x="13251" y="19591"/>
                  </a:lnTo>
                  <a:cubicBezTo>
                    <a:pt x="13530" y="19591"/>
                    <a:pt x="13756" y="19418"/>
                    <a:pt x="13756" y="19204"/>
                  </a:cubicBezTo>
                  <a:cubicBezTo>
                    <a:pt x="13756" y="19204"/>
                    <a:pt x="13756" y="19204"/>
                    <a:pt x="13756" y="19204"/>
                  </a:cubicBezTo>
                  <a:close/>
                  <a:moveTo>
                    <a:pt x="13756" y="18147"/>
                  </a:moveTo>
                  <a:cubicBezTo>
                    <a:pt x="13756" y="17934"/>
                    <a:pt x="13530" y="17761"/>
                    <a:pt x="13251" y="17761"/>
                  </a:cubicBezTo>
                  <a:lnTo>
                    <a:pt x="8063" y="17761"/>
                  </a:lnTo>
                  <a:cubicBezTo>
                    <a:pt x="7783" y="17761"/>
                    <a:pt x="7557" y="17934"/>
                    <a:pt x="7557" y="18147"/>
                  </a:cubicBezTo>
                  <a:lnTo>
                    <a:pt x="7557" y="18147"/>
                  </a:lnTo>
                  <a:cubicBezTo>
                    <a:pt x="7557" y="18361"/>
                    <a:pt x="7783" y="18535"/>
                    <a:pt x="8063" y="18535"/>
                  </a:cubicBezTo>
                  <a:lnTo>
                    <a:pt x="13251" y="18535"/>
                  </a:lnTo>
                  <a:cubicBezTo>
                    <a:pt x="13530" y="18535"/>
                    <a:pt x="13756" y="18361"/>
                    <a:pt x="13756" y="18147"/>
                  </a:cubicBezTo>
                  <a:cubicBezTo>
                    <a:pt x="13756" y="18147"/>
                    <a:pt x="13756" y="18147"/>
                    <a:pt x="13756" y="18147"/>
                  </a:cubicBezTo>
                  <a:close/>
                  <a:moveTo>
                    <a:pt x="8400" y="19874"/>
                  </a:moveTo>
                  <a:lnTo>
                    <a:pt x="12913" y="19874"/>
                  </a:lnTo>
                  <a:cubicBezTo>
                    <a:pt x="12913" y="20827"/>
                    <a:pt x="11903" y="21600"/>
                    <a:pt x="10657" y="21600"/>
                  </a:cubicBezTo>
                  <a:cubicBezTo>
                    <a:pt x="9411" y="21600"/>
                    <a:pt x="8400" y="20827"/>
                    <a:pt x="8400" y="1987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94" name="Shape 34218">
              <a:extLst>
                <a:ext uri="{FF2B5EF4-FFF2-40B4-BE49-F238E27FC236}">
                  <a16:creationId xmlns:a16="http://schemas.microsoft.com/office/drawing/2014/main" id="{911B3579-2321-45FC-878D-DF8F4C830C1B}"/>
                </a:ext>
              </a:extLst>
            </p:cNvPr>
            <p:cNvSpPr/>
            <p:nvPr/>
          </p:nvSpPr>
          <p:spPr>
            <a:xfrm>
              <a:off x="11932702" y="12638103"/>
              <a:ext cx="408708" cy="30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5" y="8532"/>
                  </a:moveTo>
                  <a:lnTo>
                    <a:pt x="17837" y="8637"/>
                  </a:lnTo>
                  <a:lnTo>
                    <a:pt x="17837" y="12781"/>
                  </a:lnTo>
                  <a:cubicBezTo>
                    <a:pt x="17837" y="13798"/>
                    <a:pt x="17539" y="14723"/>
                    <a:pt x="17049" y="15392"/>
                  </a:cubicBezTo>
                  <a:cubicBezTo>
                    <a:pt x="16550" y="16075"/>
                    <a:pt x="15855" y="16492"/>
                    <a:pt x="15079" y="16478"/>
                  </a:cubicBezTo>
                  <a:lnTo>
                    <a:pt x="9158" y="16478"/>
                  </a:lnTo>
                  <a:lnTo>
                    <a:pt x="9158" y="17810"/>
                  </a:lnTo>
                  <a:cubicBezTo>
                    <a:pt x="9158" y="18368"/>
                    <a:pt x="9328" y="18874"/>
                    <a:pt x="9602" y="19240"/>
                  </a:cubicBezTo>
                  <a:cubicBezTo>
                    <a:pt x="9876" y="19606"/>
                    <a:pt x="10255" y="19832"/>
                    <a:pt x="10673" y="19832"/>
                  </a:cubicBezTo>
                  <a:lnTo>
                    <a:pt x="16728" y="19832"/>
                  </a:lnTo>
                  <a:lnTo>
                    <a:pt x="19181" y="21600"/>
                  </a:lnTo>
                  <a:lnTo>
                    <a:pt x="19181" y="19832"/>
                  </a:lnTo>
                  <a:lnTo>
                    <a:pt x="20085" y="19832"/>
                  </a:lnTo>
                  <a:cubicBezTo>
                    <a:pt x="20503" y="19832"/>
                    <a:pt x="20882" y="19606"/>
                    <a:pt x="21156" y="19240"/>
                  </a:cubicBezTo>
                  <a:cubicBezTo>
                    <a:pt x="21430" y="18874"/>
                    <a:pt x="21600" y="18368"/>
                    <a:pt x="21600" y="17810"/>
                  </a:cubicBezTo>
                  <a:lnTo>
                    <a:pt x="21600" y="10554"/>
                  </a:lnTo>
                  <a:cubicBezTo>
                    <a:pt x="21600" y="9996"/>
                    <a:pt x="21430" y="9490"/>
                    <a:pt x="21156" y="9125"/>
                  </a:cubicBezTo>
                  <a:cubicBezTo>
                    <a:pt x="20882" y="8759"/>
                    <a:pt x="20503" y="8532"/>
                    <a:pt x="20085" y="8532"/>
                  </a:cubicBezTo>
                  <a:close/>
                  <a:moveTo>
                    <a:pt x="6912" y="15450"/>
                  </a:moveTo>
                  <a:lnTo>
                    <a:pt x="6689" y="15450"/>
                  </a:lnTo>
                  <a:lnTo>
                    <a:pt x="2592" y="18372"/>
                  </a:lnTo>
                  <a:lnTo>
                    <a:pt x="2592" y="15450"/>
                  </a:lnTo>
                  <a:lnTo>
                    <a:pt x="2074" y="15450"/>
                  </a:lnTo>
                  <a:cubicBezTo>
                    <a:pt x="1501" y="15450"/>
                    <a:pt x="983" y="15141"/>
                    <a:pt x="607" y="14640"/>
                  </a:cubicBezTo>
                  <a:cubicBezTo>
                    <a:pt x="232" y="14139"/>
                    <a:pt x="0" y="13447"/>
                    <a:pt x="0" y="12683"/>
                  </a:cubicBezTo>
                  <a:lnTo>
                    <a:pt x="0" y="2767"/>
                  </a:lnTo>
                  <a:cubicBezTo>
                    <a:pt x="0" y="2003"/>
                    <a:pt x="232" y="1311"/>
                    <a:pt x="607" y="811"/>
                  </a:cubicBezTo>
                  <a:cubicBezTo>
                    <a:pt x="983" y="310"/>
                    <a:pt x="1501" y="0"/>
                    <a:pt x="2074" y="0"/>
                  </a:cubicBezTo>
                  <a:lnTo>
                    <a:pt x="15034" y="0"/>
                  </a:lnTo>
                  <a:cubicBezTo>
                    <a:pt x="15606" y="0"/>
                    <a:pt x="16125" y="310"/>
                    <a:pt x="16500" y="811"/>
                  </a:cubicBezTo>
                  <a:cubicBezTo>
                    <a:pt x="16875" y="1311"/>
                    <a:pt x="17107" y="2003"/>
                    <a:pt x="17107" y="2767"/>
                  </a:cubicBezTo>
                  <a:lnTo>
                    <a:pt x="17107" y="4381"/>
                  </a:lnTo>
                  <a:lnTo>
                    <a:pt x="17107" y="8532"/>
                  </a:lnTo>
                  <a:lnTo>
                    <a:pt x="17107" y="12676"/>
                  </a:lnTo>
                  <a:cubicBezTo>
                    <a:pt x="17107" y="13441"/>
                    <a:pt x="16886" y="14134"/>
                    <a:pt x="16522" y="14637"/>
                  </a:cubicBezTo>
                  <a:cubicBezTo>
                    <a:pt x="16159" y="15139"/>
                    <a:pt x="15651" y="15450"/>
                    <a:pt x="15079" y="15450"/>
                  </a:cubicBezTo>
                  <a:lnTo>
                    <a:pt x="9158" y="15450"/>
                  </a:lnTo>
                  <a:lnTo>
                    <a:pt x="6912" y="1545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95" name="Shape 34219">
              <a:extLst>
                <a:ext uri="{FF2B5EF4-FFF2-40B4-BE49-F238E27FC236}">
                  <a16:creationId xmlns:a16="http://schemas.microsoft.com/office/drawing/2014/main" id="{43974285-3AD9-4495-B15E-5595A7F5257E}"/>
                </a:ext>
              </a:extLst>
            </p:cNvPr>
            <p:cNvSpPr/>
            <p:nvPr/>
          </p:nvSpPr>
          <p:spPr>
            <a:xfrm>
              <a:off x="11196245" y="10659511"/>
              <a:ext cx="389798" cy="479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1" y="0"/>
                  </a:moveTo>
                  <a:cubicBezTo>
                    <a:pt x="372" y="0"/>
                    <a:pt x="0" y="302"/>
                    <a:pt x="0" y="675"/>
                  </a:cubicBezTo>
                  <a:cubicBezTo>
                    <a:pt x="0" y="1048"/>
                    <a:pt x="372" y="1350"/>
                    <a:pt x="831" y="1350"/>
                  </a:cubicBezTo>
                  <a:lnTo>
                    <a:pt x="20769" y="1350"/>
                  </a:lnTo>
                  <a:cubicBezTo>
                    <a:pt x="21228" y="1350"/>
                    <a:pt x="21600" y="1048"/>
                    <a:pt x="21600" y="675"/>
                  </a:cubicBezTo>
                  <a:cubicBezTo>
                    <a:pt x="21600" y="302"/>
                    <a:pt x="21228" y="0"/>
                    <a:pt x="20769" y="0"/>
                  </a:cubicBezTo>
                  <a:lnTo>
                    <a:pt x="831" y="0"/>
                  </a:lnTo>
                  <a:close/>
                  <a:moveTo>
                    <a:pt x="831" y="2025"/>
                  </a:moveTo>
                  <a:lnTo>
                    <a:pt x="831" y="15525"/>
                  </a:lnTo>
                  <a:cubicBezTo>
                    <a:pt x="831" y="15525"/>
                    <a:pt x="20769" y="15525"/>
                    <a:pt x="20769" y="15525"/>
                  </a:cubicBezTo>
                  <a:lnTo>
                    <a:pt x="20769" y="2025"/>
                  </a:lnTo>
                  <a:lnTo>
                    <a:pt x="831" y="2025"/>
                  </a:lnTo>
                  <a:close/>
                  <a:moveTo>
                    <a:pt x="15785" y="4050"/>
                  </a:moveTo>
                  <a:lnTo>
                    <a:pt x="18277" y="4050"/>
                  </a:lnTo>
                  <a:cubicBezTo>
                    <a:pt x="18277" y="4050"/>
                    <a:pt x="18277" y="13500"/>
                    <a:pt x="18277" y="13500"/>
                  </a:cubicBezTo>
                  <a:lnTo>
                    <a:pt x="15785" y="13500"/>
                  </a:lnTo>
                  <a:lnTo>
                    <a:pt x="15785" y="4050"/>
                  </a:lnTo>
                  <a:close/>
                  <a:moveTo>
                    <a:pt x="7477" y="6750"/>
                  </a:moveTo>
                  <a:lnTo>
                    <a:pt x="9969" y="6750"/>
                  </a:lnTo>
                  <a:cubicBezTo>
                    <a:pt x="9969" y="6750"/>
                    <a:pt x="9969" y="13500"/>
                    <a:pt x="9969" y="13500"/>
                  </a:cubicBezTo>
                  <a:lnTo>
                    <a:pt x="7477" y="13500"/>
                  </a:lnTo>
                  <a:lnTo>
                    <a:pt x="7477" y="6750"/>
                  </a:lnTo>
                  <a:close/>
                  <a:moveTo>
                    <a:pt x="11631" y="8775"/>
                  </a:moveTo>
                  <a:lnTo>
                    <a:pt x="14123" y="8775"/>
                  </a:lnTo>
                  <a:cubicBezTo>
                    <a:pt x="14123" y="8775"/>
                    <a:pt x="14123" y="13500"/>
                    <a:pt x="14123" y="13500"/>
                  </a:cubicBezTo>
                  <a:lnTo>
                    <a:pt x="11631" y="13500"/>
                  </a:lnTo>
                  <a:lnTo>
                    <a:pt x="11631" y="8775"/>
                  </a:lnTo>
                  <a:close/>
                  <a:moveTo>
                    <a:pt x="3323" y="10800"/>
                  </a:moveTo>
                  <a:lnTo>
                    <a:pt x="5815" y="10800"/>
                  </a:lnTo>
                  <a:cubicBezTo>
                    <a:pt x="5815" y="10800"/>
                    <a:pt x="5815" y="13500"/>
                    <a:pt x="5815" y="13500"/>
                  </a:cubicBezTo>
                  <a:lnTo>
                    <a:pt x="3323" y="13500"/>
                  </a:lnTo>
                  <a:lnTo>
                    <a:pt x="3323" y="10800"/>
                  </a:lnTo>
                  <a:close/>
                  <a:moveTo>
                    <a:pt x="3323" y="16200"/>
                  </a:moveTo>
                  <a:lnTo>
                    <a:pt x="1662" y="21600"/>
                  </a:lnTo>
                  <a:lnTo>
                    <a:pt x="3323" y="21600"/>
                  </a:lnTo>
                  <a:lnTo>
                    <a:pt x="4985" y="16200"/>
                  </a:lnTo>
                  <a:cubicBezTo>
                    <a:pt x="4985" y="16200"/>
                    <a:pt x="3323" y="16200"/>
                    <a:pt x="3323" y="16200"/>
                  </a:cubicBezTo>
                  <a:close/>
                  <a:moveTo>
                    <a:pt x="9969" y="16200"/>
                  </a:moveTo>
                  <a:lnTo>
                    <a:pt x="9969" y="21600"/>
                  </a:lnTo>
                  <a:lnTo>
                    <a:pt x="11615" y="21600"/>
                  </a:lnTo>
                  <a:cubicBezTo>
                    <a:pt x="11615" y="21600"/>
                    <a:pt x="11631" y="16200"/>
                    <a:pt x="11631" y="16200"/>
                  </a:cubicBezTo>
                  <a:lnTo>
                    <a:pt x="9969" y="16200"/>
                  </a:lnTo>
                  <a:close/>
                  <a:moveTo>
                    <a:pt x="16615" y="16200"/>
                  </a:moveTo>
                  <a:lnTo>
                    <a:pt x="18277" y="21600"/>
                  </a:lnTo>
                  <a:lnTo>
                    <a:pt x="19938" y="21600"/>
                  </a:lnTo>
                  <a:cubicBezTo>
                    <a:pt x="19938" y="21600"/>
                    <a:pt x="18277" y="16200"/>
                    <a:pt x="18277" y="16200"/>
                  </a:cubicBezTo>
                  <a:lnTo>
                    <a:pt x="16615" y="162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96" name="Shape 34220">
              <a:extLst>
                <a:ext uri="{FF2B5EF4-FFF2-40B4-BE49-F238E27FC236}">
                  <a16:creationId xmlns:a16="http://schemas.microsoft.com/office/drawing/2014/main" id="{BE9F49C5-8CA4-454F-9A56-3448F1300AD3}"/>
                </a:ext>
              </a:extLst>
            </p:cNvPr>
            <p:cNvSpPr/>
            <p:nvPr/>
          </p:nvSpPr>
          <p:spPr>
            <a:xfrm>
              <a:off x="12966575" y="6806559"/>
              <a:ext cx="589416" cy="778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extrusionOk="0">
                  <a:moveTo>
                    <a:pt x="16784" y="1264"/>
                  </a:moveTo>
                  <a:cubicBezTo>
                    <a:pt x="16363" y="1078"/>
                    <a:pt x="15824" y="1189"/>
                    <a:pt x="15581" y="1511"/>
                  </a:cubicBezTo>
                  <a:lnTo>
                    <a:pt x="14280" y="3236"/>
                  </a:lnTo>
                  <a:cubicBezTo>
                    <a:pt x="14867" y="3417"/>
                    <a:pt x="15381" y="3636"/>
                    <a:pt x="15831" y="3874"/>
                  </a:cubicBezTo>
                  <a:lnTo>
                    <a:pt x="17106" y="2185"/>
                  </a:lnTo>
                  <a:cubicBezTo>
                    <a:pt x="17349" y="1863"/>
                    <a:pt x="17205" y="1451"/>
                    <a:pt x="16784" y="1264"/>
                  </a:cubicBezTo>
                  <a:close/>
                  <a:moveTo>
                    <a:pt x="21233" y="4689"/>
                  </a:moveTo>
                  <a:cubicBezTo>
                    <a:pt x="20988" y="4366"/>
                    <a:pt x="20450" y="4256"/>
                    <a:pt x="20028" y="4442"/>
                  </a:cubicBezTo>
                  <a:lnTo>
                    <a:pt x="17841" y="5408"/>
                  </a:lnTo>
                  <a:cubicBezTo>
                    <a:pt x="18203" y="5799"/>
                    <a:pt x="18487" y="6197"/>
                    <a:pt x="18711" y="6581"/>
                  </a:cubicBezTo>
                  <a:lnTo>
                    <a:pt x="20909" y="5610"/>
                  </a:lnTo>
                  <a:cubicBezTo>
                    <a:pt x="21331" y="5423"/>
                    <a:pt x="21475" y="5012"/>
                    <a:pt x="21233" y="4689"/>
                  </a:cubicBezTo>
                  <a:close/>
                  <a:moveTo>
                    <a:pt x="1322" y="4393"/>
                  </a:moveTo>
                  <a:cubicBezTo>
                    <a:pt x="900" y="4207"/>
                    <a:pt x="362" y="4317"/>
                    <a:pt x="118" y="4640"/>
                  </a:cubicBezTo>
                  <a:cubicBezTo>
                    <a:pt x="-125" y="4963"/>
                    <a:pt x="19" y="5375"/>
                    <a:pt x="441" y="5561"/>
                  </a:cubicBezTo>
                  <a:lnTo>
                    <a:pt x="2633" y="6530"/>
                  </a:lnTo>
                  <a:cubicBezTo>
                    <a:pt x="2861" y="6146"/>
                    <a:pt x="3149" y="5751"/>
                    <a:pt x="3514" y="5362"/>
                  </a:cubicBezTo>
                  <a:cubicBezTo>
                    <a:pt x="3514" y="5362"/>
                    <a:pt x="1322" y="4393"/>
                    <a:pt x="1322" y="4393"/>
                  </a:cubicBezTo>
                  <a:close/>
                  <a:moveTo>
                    <a:pt x="5797" y="1483"/>
                  </a:moveTo>
                  <a:cubicBezTo>
                    <a:pt x="5553" y="1160"/>
                    <a:pt x="5015" y="1050"/>
                    <a:pt x="4593" y="1236"/>
                  </a:cubicBezTo>
                  <a:cubicBezTo>
                    <a:pt x="4173" y="1422"/>
                    <a:pt x="4029" y="1834"/>
                    <a:pt x="4272" y="2157"/>
                  </a:cubicBezTo>
                  <a:lnTo>
                    <a:pt x="5544" y="3843"/>
                  </a:lnTo>
                  <a:cubicBezTo>
                    <a:pt x="5997" y="3607"/>
                    <a:pt x="6514" y="3392"/>
                    <a:pt x="7103" y="3215"/>
                  </a:cubicBezTo>
                  <a:cubicBezTo>
                    <a:pt x="7103" y="3215"/>
                    <a:pt x="5797" y="1483"/>
                    <a:pt x="5797" y="1483"/>
                  </a:cubicBezTo>
                  <a:close/>
                  <a:moveTo>
                    <a:pt x="10693" y="0"/>
                  </a:moveTo>
                  <a:cubicBezTo>
                    <a:pt x="10208" y="0"/>
                    <a:pt x="9813" y="302"/>
                    <a:pt x="9813" y="674"/>
                  </a:cubicBezTo>
                  <a:lnTo>
                    <a:pt x="9813" y="2753"/>
                  </a:lnTo>
                  <a:cubicBezTo>
                    <a:pt x="10026" y="2740"/>
                    <a:pt x="11348" y="2744"/>
                    <a:pt x="11574" y="2758"/>
                  </a:cubicBezTo>
                  <a:lnTo>
                    <a:pt x="11574" y="674"/>
                  </a:lnTo>
                  <a:cubicBezTo>
                    <a:pt x="11574" y="302"/>
                    <a:pt x="11180" y="0"/>
                    <a:pt x="10693" y="0"/>
                  </a:cubicBezTo>
                  <a:close/>
                  <a:moveTo>
                    <a:pt x="18428" y="9068"/>
                  </a:moveTo>
                  <a:cubicBezTo>
                    <a:pt x="18228" y="7091"/>
                    <a:pt x="16423" y="3572"/>
                    <a:pt x="10662" y="3572"/>
                  </a:cubicBezTo>
                  <a:cubicBezTo>
                    <a:pt x="10661" y="3572"/>
                    <a:pt x="10660" y="3572"/>
                    <a:pt x="10659" y="3572"/>
                  </a:cubicBezTo>
                  <a:cubicBezTo>
                    <a:pt x="10658" y="3572"/>
                    <a:pt x="10658" y="3572"/>
                    <a:pt x="10657" y="3572"/>
                  </a:cubicBezTo>
                  <a:cubicBezTo>
                    <a:pt x="10656" y="3572"/>
                    <a:pt x="10655" y="3572"/>
                    <a:pt x="10655" y="3572"/>
                  </a:cubicBezTo>
                  <a:cubicBezTo>
                    <a:pt x="10654" y="3572"/>
                    <a:pt x="10653" y="3572"/>
                    <a:pt x="10652" y="3572"/>
                  </a:cubicBezTo>
                  <a:cubicBezTo>
                    <a:pt x="4890" y="3572"/>
                    <a:pt x="3086" y="7091"/>
                    <a:pt x="2886" y="9068"/>
                  </a:cubicBezTo>
                  <a:cubicBezTo>
                    <a:pt x="2715" y="10852"/>
                    <a:pt x="4327" y="12514"/>
                    <a:pt x="4510" y="12775"/>
                  </a:cubicBezTo>
                  <a:cubicBezTo>
                    <a:pt x="4810" y="13201"/>
                    <a:pt x="6695" y="14825"/>
                    <a:pt x="6762" y="15807"/>
                  </a:cubicBezTo>
                  <a:cubicBezTo>
                    <a:pt x="6855" y="17159"/>
                    <a:pt x="7070" y="17195"/>
                    <a:pt x="7930" y="17355"/>
                  </a:cubicBezTo>
                  <a:cubicBezTo>
                    <a:pt x="8807" y="17519"/>
                    <a:pt x="12507" y="17519"/>
                    <a:pt x="13383" y="17355"/>
                  </a:cubicBezTo>
                  <a:cubicBezTo>
                    <a:pt x="14243" y="17195"/>
                    <a:pt x="14459" y="17159"/>
                    <a:pt x="14552" y="15807"/>
                  </a:cubicBezTo>
                  <a:cubicBezTo>
                    <a:pt x="14619" y="14825"/>
                    <a:pt x="16504" y="13201"/>
                    <a:pt x="16803" y="12775"/>
                  </a:cubicBezTo>
                  <a:cubicBezTo>
                    <a:pt x="16987" y="12514"/>
                    <a:pt x="18599" y="10852"/>
                    <a:pt x="18428" y="9068"/>
                  </a:cubicBezTo>
                  <a:close/>
                  <a:moveTo>
                    <a:pt x="13756" y="19204"/>
                  </a:moveTo>
                  <a:cubicBezTo>
                    <a:pt x="13756" y="18991"/>
                    <a:pt x="13530" y="18817"/>
                    <a:pt x="13251" y="18817"/>
                  </a:cubicBezTo>
                  <a:lnTo>
                    <a:pt x="8063" y="18817"/>
                  </a:lnTo>
                  <a:cubicBezTo>
                    <a:pt x="7783" y="18817"/>
                    <a:pt x="7557" y="18991"/>
                    <a:pt x="7557" y="19204"/>
                  </a:cubicBezTo>
                  <a:lnTo>
                    <a:pt x="7557" y="19204"/>
                  </a:lnTo>
                  <a:cubicBezTo>
                    <a:pt x="7557" y="19418"/>
                    <a:pt x="7783" y="19591"/>
                    <a:pt x="8063" y="19591"/>
                  </a:cubicBezTo>
                  <a:lnTo>
                    <a:pt x="13251" y="19591"/>
                  </a:lnTo>
                  <a:cubicBezTo>
                    <a:pt x="13530" y="19591"/>
                    <a:pt x="13756" y="19418"/>
                    <a:pt x="13756" y="19204"/>
                  </a:cubicBezTo>
                  <a:cubicBezTo>
                    <a:pt x="13756" y="19204"/>
                    <a:pt x="13756" y="19204"/>
                    <a:pt x="13756" y="19204"/>
                  </a:cubicBezTo>
                  <a:close/>
                  <a:moveTo>
                    <a:pt x="13756" y="18147"/>
                  </a:moveTo>
                  <a:cubicBezTo>
                    <a:pt x="13756" y="17934"/>
                    <a:pt x="13530" y="17761"/>
                    <a:pt x="13251" y="17761"/>
                  </a:cubicBezTo>
                  <a:lnTo>
                    <a:pt x="8063" y="17761"/>
                  </a:lnTo>
                  <a:cubicBezTo>
                    <a:pt x="7783" y="17761"/>
                    <a:pt x="7557" y="17934"/>
                    <a:pt x="7557" y="18147"/>
                  </a:cubicBezTo>
                  <a:lnTo>
                    <a:pt x="7557" y="18147"/>
                  </a:lnTo>
                  <a:cubicBezTo>
                    <a:pt x="7557" y="18361"/>
                    <a:pt x="7783" y="18535"/>
                    <a:pt x="8063" y="18535"/>
                  </a:cubicBezTo>
                  <a:lnTo>
                    <a:pt x="13251" y="18535"/>
                  </a:lnTo>
                  <a:cubicBezTo>
                    <a:pt x="13530" y="18535"/>
                    <a:pt x="13756" y="18361"/>
                    <a:pt x="13756" y="18147"/>
                  </a:cubicBezTo>
                  <a:cubicBezTo>
                    <a:pt x="13756" y="18147"/>
                    <a:pt x="13756" y="18147"/>
                    <a:pt x="13756" y="18147"/>
                  </a:cubicBezTo>
                  <a:close/>
                  <a:moveTo>
                    <a:pt x="8400" y="19874"/>
                  </a:moveTo>
                  <a:lnTo>
                    <a:pt x="12913" y="19874"/>
                  </a:lnTo>
                  <a:cubicBezTo>
                    <a:pt x="12913" y="20827"/>
                    <a:pt x="11903" y="21600"/>
                    <a:pt x="10657" y="21600"/>
                  </a:cubicBezTo>
                  <a:cubicBezTo>
                    <a:pt x="9411" y="21600"/>
                    <a:pt x="8400" y="20827"/>
                    <a:pt x="8400" y="1987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97" name="Shape 34221">
              <a:extLst>
                <a:ext uri="{FF2B5EF4-FFF2-40B4-BE49-F238E27FC236}">
                  <a16:creationId xmlns:a16="http://schemas.microsoft.com/office/drawing/2014/main" id="{E5ECE2A2-C171-493C-9BC9-68F5BF706C5C}"/>
                </a:ext>
              </a:extLst>
            </p:cNvPr>
            <p:cNvSpPr/>
            <p:nvPr/>
          </p:nvSpPr>
          <p:spPr>
            <a:xfrm>
              <a:off x="11922329" y="9268053"/>
              <a:ext cx="476450" cy="62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extrusionOk="0">
                  <a:moveTo>
                    <a:pt x="16784" y="1264"/>
                  </a:moveTo>
                  <a:cubicBezTo>
                    <a:pt x="16363" y="1078"/>
                    <a:pt x="15824" y="1189"/>
                    <a:pt x="15581" y="1511"/>
                  </a:cubicBezTo>
                  <a:lnTo>
                    <a:pt x="14280" y="3236"/>
                  </a:lnTo>
                  <a:cubicBezTo>
                    <a:pt x="14867" y="3417"/>
                    <a:pt x="15381" y="3636"/>
                    <a:pt x="15831" y="3874"/>
                  </a:cubicBezTo>
                  <a:lnTo>
                    <a:pt x="17106" y="2185"/>
                  </a:lnTo>
                  <a:cubicBezTo>
                    <a:pt x="17349" y="1863"/>
                    <a:pt x="17205" y="1451"/>
                    <a:pt x="16784" y="1264"/>
                  </a:cubicBezTo>
                  <a:close/>
                  <a:moveTo>
                    <a:pt x="21233" y="4689"/>
                  </a:moveTo>
                  <a:cubicBezTo>
                    <a:pt x="20988" y="4366"/>
                    <a:pt x="20450" y="4256"/>
                    <a:pt x="20028" y="4442"/>
                  </a:cubicBezTo>
                  <a:lnTo>
                    <a:pt x="17841" y="5408"/>
                  </a:lnTo>
                  <a:cubicBezTo>
                    <a:pt x="18203" y="5799"/>
                    <a:pt x="18487" y="6197"/>
                    <a:pt x="18711" y="6581"/>
                  </a:cubicBezTo>
                  <a:lnTo>
                    <a:pt x="20909" y="5610"/>
                  </a:lnTo>
                  <a:cubicBezTo>
                    <a:pt x="21331" y="5423"/>
                    <a:pt x="21475" y="5012"/>
                    <a:pt x="21233" y="4689"/>
                  </a:cubicBezTo>
                  <a:close/>
                  <a:moveTo>
                    <a:pt x="1322" y="4393"/>
                  </a:moveTo>
                  <a:cubicBezTo>
                    <a:pt x="900" y="4207"/>
                    <a:pt x="362" y="4317"/>
                    <a:pt x="118" y="4640"/>
                  </a:cubicBezTo>
                  <a:cubicBezTo>
                    <a:pt x="-125" y="4963"/>
                    <a:pt x="19" y="5375"/>
                    <a:pt x="441" y="5561"/>
                  </a:cubicBezTo>
                  <a:lnTo>
                    <a:pt x="2633" y="6530"/>
                  </a:lnTo>
                  <a:cubicBezTo>
                    <a:pt x="2861" y="6146"/>
                    <a:pt x="3149" y="5751"/>
                    <a:pt x="3514" y="5362"/>
                  </a:cubicBezTo>
                  <a:cubicBezTo>
                    <a:pt x="3514" y="5362"/>
                    <a:pt x="1322" y="4393"/>
                    <a:pt x="1322" y="4393"/>
                  </a:cubicBezTo>
                  <a:close/>
                  <a:moveTo>
                    <a:pt x="5797" y="1483"/>
                  </a:moveTo>
                  <a:cubicBezTo>
                    <a:pt x="5553" y="1160"/>
                    <a:pt x="5015" y="1050"/>
                    <a:pt x="4593" y="1236"/>
                  </a:cubicBezTo>
                  <a:cubicBezTo>
                    <a:pt x="4173" y="1422"/>
                    <a:pt x="4029" y="1834"/>
                    <a:pt x="4272" y="2157"/>
                  </a:cubicBezTo>
                  <a:lnTo>
                    <a:pt x="5544" y="3843"/>
                  </a:lnTo>
                  <a:cubicBezTo>
                    <a:pt x="5997" y="3607"/>
                    <a:pt x="6514" y="3392"/>
                    <a:pt x="7103" y="3215"/>
                  </a:cubicBezTo>
                  <a:cubicBezTo>
                    <a:pt x="7103" y="3215"/>
                    <a:pt x="5797" y="1483"/>
                    <a:pt x="5797" y="1483"/>
                  </a:cubicBezTo>
                  <a:close/>
                  <a:moveTo>
                    <a:pt x="10693" y="0"/>
                  </a:moveTo>
                  <a:cubicBezTo>
                    <a:pt x="10208" y="0"/>
                    <a:pt x="9813" y="302"/>
                    <a:pt x="9813" y="674"/>
                  </a:cubicBezTo>
                  <a:lnTo>
                    <a:pt x="9813" y="2753"/>
                  </a:lnTo>
                  <a:cubicBezTo>
                    <a:pt x="10026" y="2740"/>
                    <a:pt x="11348" y="2744"/>
                    <a:pt x="11574" y="2758"/>
                  </a:cubicBezTo>
                  <a:lnTo>
                    <a:pt x="11574" y="674"/>
                  </a:lnTo>
                  <a:cubicBezTo>
                    <a:pt x="11574" y="302"/>
                    <a:pt x="11180" y="0"/>
                    <a:pt x="10693" y="0"/>
                  </a:cubicBezTo>
                  <a:close/>
                  <a:moveTo>
                    <a:pt x="18428" y="9068"/>
                  </a:moveTo>
                  <a:cubicBezTo>
                    <a:pt x="18228" y="7091"/>
                    <a:pt x="16423" y="3572"/>
                    <a:pt x="10662" y="3572"/>
                  </a:cubicBezTo>
                  <a:cubicBezTo>
                    <a:pt x="10661" y="3572"/>
                    <a:pt x="10660" y="3572"/>
                    <a:pt x="10659" y="3572"/>
                  </a:cubicBezTo>
                  <a:cubicBezTo>
                    <a:pt x="10658" y="3572"/>
                    <a:pt x="10658" y="3572"/>
                    <a:pt x="10657" y="3572"/>
                  </a:cubicBezTo>
                  <a:cubicBezTo>
                    <a:pt x="10656" y="3572"/>
                    <a:pt x="10655" y="3572"/>
                    <a:pt x="10655" y="3572"/>
                  </a:cubicBezTo>
                  <a:cubicBezTo>
                    <a:pt x="10654" y="3572"/>
                    <a:pt x="10653" y="3572"/>
                    <a:pt x="10652" y="3572"/>
                  </a:cubicBezTo>
                  <a:cubicBezTo>
                    <a:pt x="4890" y="3572"/>
                    <a:pt x="3086" y="7091"/>
                    <a:pt x="2886" y="9068"/>
                  </a:cubicBezTo>
                  <a:cubicBezTo>
                    <a:pt x="2715" y="10852"/>
                    <a:pt x="4327" y="12514"/>
                    <a:pt x="4510" y="12775"/>
                  </a:cubicBezTo>
                  <a:cubicBezTo>
                    <a:pt x="4810" y="13201"/>
                    <a:pt x="6695" y="14825"/>
                    <a:pt x="6762" y="15807"/>
                  </a:cubicBezTo>
                  <a:cubicBezTo>
                    <a:pt x="6855" y="17159"/>
                    <a:pt x="7070" y="17195"/>
                    <a:pt x="7930" y="17355"/>
                  </a:cubicBezTo>
                  <a:cubicBezTo>
                    <a:pt x="8807" y="17519"/>
                    <a:pt x="12507" y="17519"/>
                    <a:pt x="13383" y="17355"/>
                  </a:cubicBezTo>
                  <a:cubicBezTo>
                    <a:pt x="14243" y="17195"/>
                    <a:pt x="14459" y="17159"/>
                    <a:pt x="14552" y="15807"/>
                  </a:cubicBezTo>
                  <a:cubicBezTo>
                    <a:pt x="14619" y="14825"/>
                    <a:pt x="16504" y="13201"/>
                    <a:pt x="16803" y="12775"/>
                  </a:cubicBezTo>
                  <a:cubicBezTo>
                    <a:pt x="16987" y="12514"/>
                    <a:pt x="18599" y="10852"/>
                    <a:pt x="18428" y="9068"/>
                  </a:cubicBezTo>
                  <a:close/>
                  <a:moveTo>
                    <a:pt x="13756" y="19204"/>
                  </a:moveTo>
                  <a:cubicBezTo>
                    <a:pt x="13756" y="18991"/>
                    <a:pt x="13530" y="18817"/>
                    <a:pt x="13251" y="18817"/>
                  </a:cubicBezTo>
                  <a:lnTo>
                    <a:pt x="8063" y="18817"/>
                  </a:lnTo>
                  <a:cubicBezTo>
                    <a:pt x="7783" y="18817"/>
                    <a:pt x="7557" y="18991"/>
                    <a:pt x="7557" y="19204"/>
                  </a:cubicBezTo>
                  <a:lnTo>
                    <a:pt x="7557" y="19204"/>
                  </a:lnTo>
                  <a:cubicBezTo>
                    <a:pt x="7557" y="19418"/>
                    <a:pt x="7783" y="19591"/>
                    <a:pt x="8063" y="19591"/>
                  </a:cubicBezTo>
                  <a:lnTo>
                    <a:pt x="13251" y="19591"/>
                  </a:lnTo>
                  <a:cubicBezTo>
                    <a:pt x="13530" y="19591"/>
                    <a:pt x="13756" y="19418"/>
                    <a:pt x="13756" y="19204"/>
                  </a:cubicBezTo>
                  <a:cubicBezTo>
                    <a:pt x="13756" y="19204"/>
                    <a:pt x="13756" y="19204"/>
                    <a:pt x="13756" y="19204"/>
                  </a:cubicBezTo>
                  <a:close/>
                  <a:moveTo>
                    <a:pt x="13756" y="18147"/>
                  </a:moveTo>
                  <a:cubicBezTo>
                    <a:pt x="13756" y="17934"/>
                    <a:pt x="13530" y="17761"/>
                    <a:pt x="13251" y="17761"/>
                  </a:cubicBezTo>
                  <a:lnTo>
                    <a:pt x="8063" y="17761"/>
                  </a:lnTo>
                  <a:cubicBezTo>
                    <a:pt x="7783" y="17761"/>
                    <a:pt x="7557" y="17934"/>
                    <a:pt x="7557" y="18147"/>
                  </a:cubicBezTo>
                  <a:lnTo>
                    <a:pt x="7557" y="18147"/>
                  </a:lnTo>
                  <a:cubicBezTo>
                    <a:pt x="7557" y="18361"/>
                    <a:pt x="7783" y="18535"/>
                    <a:pt x="8063" y="18535"/>
                  </a:cubicBezTo>
                  <a:lnTo>
                    <a:pt x="13251" y="18535"/>
                  </a:lnTo>
                  <a:cubicBezTo>
                    <a:pt x="13530" y="18535"/>
                    <a:pt x="13756" y="18361"/>
                    <a:pt x="13756" y="18147"/>
                  </a:cubicBezTo>
                  <a:cubicBezTo>
                    <a:pt x="13756" y="18147"/>
                    <a:pt x="13756" y="18147"/>
                    <a:pt x="13756" y="18147"/>
                  </a:cubicBezTo>
                  <a:close/>
                  <a:moveTo>
                    <a:pt x="8400" y="19874"/>
                  </a:moveTo>
                  <a:lnTo>
                    <a:pt x="12913" y="19874"/>
                  </a:lnTo>
                  <a:cubicBezTo>
                    <a:pt x="12913" y="20827"/>
                    <a:pt x="11903" y="21600"/>
                    <a:pt x="10657" y="21600"/>
                  </a:cubicBezTo>
                  <a:cubicBezTo>
                    <a:pt x="9411" y="21600"/>
                    <a:pt x="8400" y="20827"/>
                    <a:pt x="8400" y="1987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98" name="Shape 34222">
              <a:extLst>
                <a:ext uri="{FF2B5EF4-FFF2-40B4-BE49-F238E27FC236}">
                  <a16:creationId xmlns:a16="http://schemas.microsoft.com/office/drawing/2014/main" id="{38CDDFEB-A5B6-4CF6-B5DD-3C08C35E93B7}"/>
                </a:ext>
              </a:extLst>
            </p:cNvPr>
            <p:cNvSpPr/>
            <p:nvPr/>
          </p:nvSpPr>
          <p:spPr>
            <a:xfrm>
              <a:off x="11993787" y="10946019"/>
              <a:ext cx="447534" cy="447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317" extrusionOk="0">
                  <a:moveTo>
                    <a:pt x="7792" y="27"/>
                  </a:moveTo>
                  <a:cubicBezTo>
                    <a:pt x="7372" y="141"/>
                    <a:pt x="7122" y="573"/>
                    <a:pt x="7234" y="993"/>
                  </a:cubicBezTo>
                  <a:lnTo>
                    <a:pt x="7836" y="3244"/>
                  </a:lnTo>
                  <a:cubicBezTo>
                    <a:pt x="8357" y="3022"/>
                    <a:pt x="8864" y="2878"/>
                    <a:pt x="9346" y="2789"/>
                  </a:cubicBezTo>
                  <a:lnTo>
                    <a:pt x="8758" y="585"/>
                  </a:lnTo>
                  <a:cubicBezTo>
                    <a:pt x="8645" y="164"/>
                    <a:pt x="8213" y="-85"/>
                    <a:pt x="7792" y="27"/>
                  </a:cubicBezTo>
                  <a:close/>
                  <a:moveTo>
                    <a:pt x="13442" y="41"/>
                  </a:moveTo>
                  <a:cubicBezTo>
                    <a:pt x="13020" y="-71"/>
                    <a:pt x="12588" y="179"/>
                    <a:pt x="12475" y="600"/>
                  </a:cubicBezTo>
                  <a:lnTo>
                    <a:pt x="11888" y="2784"/>
                  </a:lnTo>
                  <a:cubicBezTo>
                    <a:pt x="12441" y="2878"/>
                    <a:pt x="12949" y="3027"/>
                    <a:pt x="13408" y="3203"/>
                  </a:cubicBezTo>
                  <a:lnTo>
                    <a:pt x="13998" y="1007"/>
                  </a:lnTo>
                  <a:cubicBezTo>
                    <a:pt x="14110" y="585"/>
                    <a:pt x="13862" y="154"/>
                    <a:pt x="13442" y="41"/>
                  </a:cubicBezTo>
                  <a:close/>
                  <a:moveTo>
                    <a:pt x="585" y="12411"/>
                  </a:moveTo>
                  <a:cubicBezTo>
                    <a:pt x="164" y="12524"/>
                    <a:pt x="-86" y="12956"/>
                    <a:pt x="27" y="13377"/>
                  </a:cubicBezTo>
                  <a:cubicBezTo>
                    <a:pt x="139" y="13798"/>
                    <a:pt x="571" y="14047"/>
                    <a:pt x="992" y="13934"/>
                  </a:cubicBezTo>
                  <a:lnTo>
                    <a:pt x="3181" y="13347"/>
                  </a:lnTo>
                  <a:cubicBezTo>
                    <a:pt x="3009" y="12885"/>
                    <a:pt x="2865" y="12376"/>
                    <a:pt x="2775" y="11823"/>
                  </a:cubicBezTo>
                  <a:cubicBezTo>
                    <a:pt x="2775" y="11823"/>
                    <a:pt x="585" y="12411"/>
                    <a:pt x="585" y="12411"/>
                  </a:cubicBezTo>
                  <a:close/>
                  <a:moveTo>
                    <a:pt x="1013" y="7169"/>
                  </a:moveTo>
                  <a:cubicBezTo>
                    <a:pt x="592" y="7056"/>
                    <a:pt x="160" y="7306"/>
                    <a:pt x="47" y="7727"/>
                  </a:cubicBezTo>
                  <a:cubicBezTo>
                    <a:pt x="-66" y="8148"/>
                    <a:pt x="184" y="8580"/>
                    <a:pt x="604" y="8692"/>
                  </a:cubicBezTo>
                  <a:lnTo>
                    <a:pt x="2805" y="9281"/>
                  </a:lnTo>
                  <a:cubicBezTo>
                    <a:pt x="2896" y="8799"/>
                    <a:pt x="3046" y="8293"/>
                    <a:pt x="3273" y="7773"/>
                  </a:cubicBezTo>
                  <a:cubicBezTo>
                    <a:pt x="3273" y="7773"/>
                    <a:pt x="1013" y="7169"/>
                    <a:pt x="1013" y="7169"/>
                  </a:cubicBezTo>
                  <a:close/>
                  <a:moveTo>
                    <a:pt x="2889" y="2841"/>
                  </a:moveTo>
                  <a:cubicBezTo>
                    <a:pt x="2581" y="3148"/>
                    <a:pt x="2580" y="3648"/>
                    <a:pt x="2888" y="3956"/>
                  </a:cubicBezTo>
                  <a:lnTo>
                    <a:pt x="4607" y="5675"/>
                  </a:lnTo>
                  <a:cubicBezTo>
                    <a:pt x="4732" y="5529"/>
                    <a:pt x="5572" y="4695"/>
                    <a:pt x="5727" y="4563"/>
                  </a:cubicBezTo>
                  <a:lnTo>
                    <a:pt x="4004" y="2840"/>
                  </a:lnTo>
                  <a:cubicBezTo>
                    <a:pt x="3696" y="2532"/>
                    <a:pt x="3197" y="2533"/>
                    <a:pt x="2889" y="2841"/>
                  </a:cubicBezTo>
                  <a:close/>
                  <a:moveTo>
                    <a:pt x="15285" y="5439"/>
                  </a:moveTo>
                  <a:cubicBezTo>
                    <a:pt x="13524" y="3930"/>
                    <a:pt x="9472" y="2164"/>
                    <a:pt x="5822" y="5814"/>
                  </a:cubicBezTo>
                  <a:cubicBezTo>
                    <a:pt x="5821" y="5815"/>
                    <a:pt x="5821" y="5815"/>
                    <a:pt x="5821" y="5816"/>
                  </a:cubicBezTo>
                  <a:cubicBezTo>
                    <a:pt x="5820" y="5816"/>
                    <a:pt x="5819" y="5817"/>
                    <a:pt x="5819" y="5817"/>
                  </a:cubicBezTo>
                  <a:cubicBezTo>
                    <a:pt x="5819" y="5818"/>
                    <a:pt x="5818" y="5818"/>
                    <a:pt x="5818" y="5819"/>
                  </a:cubicBezTo>
                  <a:cubicBezTo>
                    <a:pt x="5817" y="5819"/>
                    <a:pt x="5817" y="5820"/>
                    <a:pt x="5816" y="5820"/>
                  </a:cubicBezTo>
                  <a:cubicBezTo>
                    <a:pt x="2166" y="9471"/>
                    <a:pt x="3932" y="13524"/>
                    <a:pt x="5440" y="15285"/>
                  </a:cubicBezTo>
                  <a:cubicBezTo>
                    <a:pt x="6807" y="16868"/>
                    <a:pt x="9202" y="17222"/>
                    <a:pt x="9535" y="17322"/>
                  </a:cubicBezTo>
                  <a:cubicBezTo>
                    <a:pt x="10076" y="17484"/>
                    <a:pt x="12612" y="17632"/>
                    <a:pt x="13467" y="18402"/>
                  </a:cubicBezTo>
                  <a:cubicBezTo>
                    <a:pt x="14644" y="19461"/>
                    <a:pt x="14810" y="19354"/>
                    <a:pt x="15487" y="18942"/>
                  </a:cubicBezTo>
                  <a:cubicBezTo>
                    <a:pt x="16178" y="18522"/>
                    <a:pt x="18522" y="16178"/>
                    <a:pt x="18942" y="15487"/>
                  </a:cubicBezTo>
                  <a:cubicBezTo>
                    <a:pt x="19354" y="14810"/>
                    <a:pt x="19461" y="14644"/>
                    <a:pt x="18401" y="13467"/>
                  </a:cubicBezTo>
                  <a:cubicBezTo>
                    <a:pt x="17632" y="12612"/>
                    <a:pt x="17484" y="10075"/>
                    <a:pt x="17321" y="9534"/>
                  </a:cubicBezTo>
                  <a:cubicBezTo>
                    <a:pt x="17222" y="9201"/>
                    <a:pt x="16868" y="6805"/>
                    <a:pt x="15285" y="5439"/>
                  </a:cubicBezTo>
                  <a:close/>
                  <a:moveTo>
                    <a:pt x="20706" y="16780"/>
                  </a:moveTo>
                  <a:cubicBezTo>
                    <a:pt x="20530" y="16603"/>
                    <a:pt x="20243" y="16603"/>
                    <a:pt x="20066" y="16780"/>
                  </a:cubicBezTo>
                  <a:lnTo>
                    <a:pt x="16780" y="20067"/>
                  </a:lnTo>
                  <a:cubicBezTo>
                    <a:pt x="16603" y="20244"/>
                    <a:pt x="16603" y="20531"/>
                    <a:pt x="16780" y="20707"/>
                  </a:cubicBezTo>
                  <a:lnTo>
                    <a:pt x="16780" y="20707"/>
                  </a:lnTo>
                  <a:cubicBezTo>
                    <a:pt x="16956" y="20884"/>
                    <a:pt x="17243" y="20884"/>
                    <a:pt x="17419" y="20707"/>
                  </a:cubicBezTo>
                  <a:lnTo>
                    <a:pt x="20706" y="17420"/>
                  </a:lnTo>
                  <a:cubicBezTo>
                    <a:pt x="20883" y="17243"/>
                    <a:pt x="20883" y="16956"/>
                    <a:pt x="20706" y="16780"/>
                  </a:cubicBezTo>
                  <a:cubicBezTo>
                    <a:pt x="20706" y="16780"/>
                    <a:pt x="20706" y="16780"/>
                    <a:pt x="20706" y="16780"/>
                  </a:cubicBezTo>
                  <a:close/>
                  <a:moveTo>
                    <a:pt x="19833" y="15906"/>
                  </a:moveTo>
                  <a:cubicBezTo>
                    <a:pt x="19656" y="15729"/>
                    <a:pt x="19370" y="15730"/>
                    <a:pt x="19193" y="15906"/>
                  </a:cubicBezTo>
                  <a:lnTo>
                    <a:pt x="15906" y="19194"/>
                  </a:lnTo>
                  <a:cubicBezTo>
                    <a:pt x="15729" y="19370"/>
                    <a:pt x="15729" y="19657"/>
                    <a:pt x="15906" y="19833"/>
                  </a:cubicBezTo>
                  <a:lnTo>
                    <a:pt x="15906" y="19833"/>
                  </a:lnTo>
                  <a:cubicBezTo>
                    <a:pt x="16082" y="20010"/>
                    <a:pt x="16369" y="20010"/>
                    <a:pt x="16546" y="19833"/>
                  </a:cubicBezTo>
                  <a:lnTo>
                    <a:pt x="19833" y="16546"/>
                  </a:lnTo>
                  <a:cubicBezTo>
                    <a:pt x="20009" y="16369"/>
                    <a:pt x="20009" y="16083"/>
                    <a:pt x="19833" y="15906"/>
                  </a:cubicBezTo>
                  <a:cubicBezTo>
                    <a:pt x="19833" y="15906"/>
                    <a:pt x="19833" y="15906"/>
                    <a:pt x="19833" y="15906"/>
                  </a:cubicBezTo>
                  <a:close/>
                  <a:moveTo>
                    <a:pt x="17867" y="20727"/>
                  </a:moveTo>
                  <a:lnTo>
                    <a:pt x="20726" y="17867"/>
                  </a:lnTo>
                  <a:cubicBezTo>
                    <a:pt x="21514" y="18656"/>
                    <a:pt x="21513" y="19935"/>
                    <a:pt x="20724" y="20724"/>
                  </a:cubicBezTo>
                  <a:cubicBezTo>
                    <a:pt x="19934" y="21514"/>
                    <a:pt x="18655" y="21515"/>
                    <a:pt x="17867" y="2072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99" name="Shape 34223">
              <a:extLst>
                <a:ext uri="{FF2B5EF4-FFF2-40B4-BE49-F238E27FC236}">
                  <a16:creationId xmlns:a16="http://schemas.microsoft.com/office/drawing/2014/main" id="{325309A0-8C1D-4FB0-85AE-8EC37944D5DA}"/>
                </a:ext>
              </a:extLst>
            </p:cNvPr>
            <p:cNvSpPr/>
            <p:nvPr/>
          </p:nvSpPr>
          <p:spPr>
            <a:xfrm>
              <a:off x="11828592" y="12064076"/>
              <a:ext cx="446404" cy="410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1" h="21254" extrusionOk="0">
                  <a:moveTo>
                    <a:pt x="14806" y="20802"/>
                  </a:moveTo>
                  <a:cubicBezTo>
                    <a:pt x="16771" y="20078"/>
                    <a:pt x="18497" y="18506"/>
                    <a:pt x="19509" y="16252"/>
                  </a:cubicBezTo>
                  <a:cubicBezTo>
                    <a:pt x="21534" y="11744"/>
                    <a:pt x="19954" y="6226"/>
                    <a:pt x="15980" y="3929"/>
                  </a:cubicBezTo>
                  <a:cubicBezTo>
                    <a:pt x="12750" y="2062"/>
                    <a:pt x="8929" y="2896"/>
                    <a:pt x="6525" y="5695"/>
                  </a:cubicBezTo>
                  <a:cubicBezTo>
                    <a:pt x="6494" y="5619"/>
                    <a:pt x="6446" y="5549"/>
                    <a:pt x="6387" y="5489"/>
                  </a:cubicBezTo>
                  <a:lnTo>
                    <a:pt x="1181" y="167"/>
                  </a:lnTo>
                  <a:cubicBezTo>
                    <a:pt x="946" y="-73"/>
                    <a:pt x="582" y="-53"/>
                    <a:pt x="370" y="214"/>
                  </a:cubicBezTo>
                  <a:lnTo>
                    <a:pt x="146" y="499"/>
                  </a:lnTo>
                  <a:cubicBezTo>
                    <a:pt x="-66" y="765"/>
                    <a:pt x="-44" y="1177"/>
                    <a:pt x="192" y="1417"/>
                  </a:cubicBezTo>
                  <a:lnTo>
                    <a:pt x="5396" y="6733"/>
                  </a:lnTo>
                  <a:cubicBezTo>
                    <a:pt x="5480" y="6818"/>
                    <a:pt x="5581" y="6859"/>
                    <a:pt x="5685" y="6879"/>
                  </a:cubicBezTo>
                  <a:cubicBezTo>
                    <a:pt x="5480" y="7214"/>
                    <a:pt x="5286" y="7560"/>
                    <a:pt x="5118" y="7933"/>
                  </a:cubicBezTo>
                  <a:cubicBezTo>
                    <a:pt x="3093" y="12441"/>
                    <a:pt x="4673" y="17959"/>
                    <a:pt x="8647" y="20256"/>
                  </a:cubicBezTo>
                  <a:cubicBezTo>
                    <a:pt x="10634" y="21405"/>
                    <a:pt x="12840" y="21527"/>
                    <a:pt x="14806" y="20802"/>
                  </a:cubicBezTo>
                  <a:close/>
                  <a:moveTo>
                    <a:pt x="14414" y="19435"/>
                  </a:moveTo>
                  <a:cubicBezTo>
                    <a:pt x="12758" y="20045"/>
                    <a:pt x="10896" y="19937"/>
                    <a:pt x="9221" y="18969"/>
                  </a:cubicBezTo>
                  <a:cubicBezTo>
                    <a:pt x="5873" y="17034"/>
                    <a:pt x="4542" y="12385"/>
                    <a:pt x="6248" y="8586"/>
                  </a:cubicBezTo>
                  <a:cubicBezTo>
                    <a:pt x="7954" y="4788"/>
                    <a:pt x="12052" y="3277"/>
                    <a:pt x="15400" y="5212"/>
                  </a:cubicBezTo>
                  <a:cubicBezTo>
                    <a:pt x="18748" y="7148"/>
                    <a:pt x="20080" y="11797"/>
                    <a:pt x="18374" y="15596"/>
                  </a:cubicBezTo>
                  <a:cubicBezTo>
                    <a:pt x="17521" y="17495"/>
                    <a:pt x="16070" y="18824"/>
                    <a:pt x="14414" y="1943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00" name="Shape 34224">
              <a:extLst>
                <a:ext uri="{FF2B5EF4-FFF2-40B4-BE49-F238E27FC236}">
                  <a16:creationId xmlns:a16="http://schemas.microsoft.com/office/drawing/2014/main" id="{0F5D6DFC-81D3-4DA6-95B7-1B797DEB168D}"/>
                </a:ext>
              </a:extLst>
            </p:cNvPr>
            <p:cNvSpPr/>
            <p:nvPr/>
          </p:nvSpPr>
          <p:spPr>
            <a:xfrm>
              <a:off x="11467012" y="10972393"/>
              <a:ext cx="358632" cy="692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532" extrusionOk="0">
                  <a:moveTo>
                    <a:pt x="17698" y="0"/>
                  </a:moveTo>
                  <a:lnTo>
                    <a:pt x="16138" y="1685"/>
                  </a:lnTo>
                  <a:cubicBezTo>
                    <a:pt x="16052" y="1663"/>
                    <a:pt x="15626" y="1553"/>
                    <a:pt x="15626" y="1553"/>
                  </a:cubicBezTo>
                  <a:lnTo>
                    <a:pt x="14403" y="2878"/>
                  </a:lnTo>
                  <a:lnTo>
                    <a:pt x="14914" y="3010"/>
                  </a:lnTo>
                  <a:lnTo>
                    <a:pt x="14546" y="3408"/>
                  </a:lnTo>
                  <a:lnTo>
                    <a:pt x="2184" y="16751"/>
                  </a:lnTo>
                  <a:cubicBezTo>
                    <a:pt x="1744" y="17225"/>
                    <a:pt x="202" y="19746"/>
                    <a:pt x="516" y="20547"/>
                  </a:cubicBezTo>
                  <a:cubicBezTo>
                    <a:pt x="560" y="20662"/>
                    <a:pt x="644" y="20742"/>
                    <a:pt x="773" y="20775"/>
                  </a:cubicBezTo>
                  <a:cubicBezTo>
                    <a:pt x="1807" y="21040"/>
                    <a:pt x="5426" y="18252"/>
                    <a:pt x="5928" y="17710"/>
                  </a:cubicBezTo>
                  <a:lnTo>
                    <a:pt x="18283" y="4367"/>
                  </a:lnTo>
                  <a:lnTo>
                    <a:pt x="18652" y="3969"/>
                  </a:lnTo>
                  <a:lnTo>
                    <a:pt x="19186" y="4106"/>
                  </a:lnTo>
                  <a:lnTo>
                    <a:pt x="14380" y="9291"/>
                  </a:lnTo>
                  <a:lnTo>
                    <a:pt x="15147" y="9488"/>
                  </a:lnTo>
                  <a:lnTo>
                    <a:pt x="21176" y="2979"/>
                  </a:lnTo>
                  <a:cubicBezTo>
                    <a:pt x="21176" y="2979"/>
                    <a:pt x="20341" y="2767"/>
                    <a:pt x="19876" y="2647"/>
                  </a:cubicBezTo>
                  <a:lnTo>
                    <a:pt x="21436" y="963"/>
                  </a:lnTo>
                  <a:cubicBezTo>
                    <a:pt x="21436" y="963"/>
                    <a:pt x="17698" y="0"/>
                    <a:pt x="17698" y="0"/>
                  </a:cubicBezTo>
                  <a:close/>
                  <a:moveTo>
                    <a:pt x="516" y="20547"/>
                  </a:moveTo>
                  <a:cubicBezTo>
                    <a:pt x="504" y="20509"/>
                    <a:pt x="483" y="20481"/>
                    <a:pt x="479" y="20436"/>
                  </a:cubicBezTo>
                  <a:lnTo>
                    <a:pt x="223" y="20708"/>
                  </a:lnTo>
                  <a:cubicBezTo>
                    <a:pt x="120" y="20820"/>
                    <a:pt x="-164" y="21449"/>
                    <a:pt x="129" y="21525"/>
                  </a:cubicBezTo>
                  <a:cubicBezTo>
                    <a:pt x="423" y="21600"/>
                    <a:pt x="1188" y="21095"/>
                    <a:pt x="1291" y="20984"/>
                  </a:cubicBezTo>
                  <a:lnTo>
                    <a:pt x="1546" y="20707"/>
                  </a:lnTo>
                  <a:cubicBezTo>
                    <a:pt x="1228" y="20825"/>
                    <a:pt x="959" y="20878"/>
                    <a:pt x="774" y="20830"/>
                  </a:cubicBezTo>
                  <a:cubicBezTo>
                    <a:pt x="630" y="20793"/>
                    <a:pt x="555" y="20685"/>
                    <a:pt x="516" y="2054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01" name="Shape 34225">
              <a:extLst>
                <a:ext uri="{FF2B5EF4-FFF2-40B4-BE49-F238E27FC236}">
                  <a16:creationId xmlns:a16="http://schemas.microsoft.com/office/drawing/2014/main" id="{48D92100-C0D6-45C9-B129-54ABAA79825B}"/>
                </a:ext>
              </a:extLst>
            </p:cNvPr>
            <p:cNvSpPr/>
            <p:nvPr/>
          </p:nvSpPr>
          <p:spPr>
            <a:xfrm>
              <a:off x="12788908" y="11202698"/>
              <a:ext cx="425116" cy="118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936"/>
                  </a:moveTo>
                  <a:lnTo>
                    <a:pt x="17631" y="5428"/>
                  </a:lnTo>
                  <a:lnTo>
                    <a:pt x="17241" y="21600"/>
                  </a:lnTo>
                  <a:cubicBezTo>
                    <a:pt x="17241" y="21600"/>
                    <a:pt x="21600" y="14936"/>
                    <a:pt x="21600" y="14936"/>
                  </a:cubicBezTo>
                  <a:close/>
                  <a:moveTo>
                    <a:pt x="16506" y="21368"/>
                  </a:moveTo>
                  <a:lnTo>
                    <a:pt x="16896" y="5196"/>
                  </a:lnTo>
                  <a:lnTo>
                    <a:pt x="3794" y="1071"/>
                  </a:lnTo>
                  <a:lnTo>
                    <a:pt x="3401" y="17243"/>
                  </a:lnTo>
                  <a:cubicBezTo>
                    <a:pt x="3401" y="17243"/>
                    <a:pt x="16506" y="21368"/>
                    <a:pt x="16506" y="21368"/>
                  </a:cubicBezTo>
                  <a:close/>
                  <a:moveTo>
                    <a:pt x="2651" y="17004"/>
                  </a:moveTo>
                  <a:lnTo>
                    <a:pt x="3043" y="832"/>
                  </a:lnTo>
                  <a:lnTo>
                    <a:pt x="393" y="0"/>
                  </a:lnTo>
                  <a:lnTo>
                    <a:pt x="0" y="16172"/>
                  </a:lnTo>
                  <a:cubicBezTo>
                    <a:pt x="0" y="16172"/>
                    <a:pt x="2651" y="17004"/>
                    <a:pt x="2651" y="1700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02" name="Shape 34226">
              <a:extLst>
                <a:ext uri="{FF2B5EF4-FFF2-40B4-BE49-F238E27FC236}">
                  <a16:creationId xmlns:a16="http://schemas.microsoft.com/office/drawing/2014/main" id="{029B2A9A-17F9-4CC7-A485-8CAB78A1F841}"/>
                </a:ext>
              </a:extLst>
            </p:cNvPr>
            <p:cNvSpPr/>
            <p:nvPr/>
          </p:nvSpPr>
          <p:spPr>
            <a:xfrm>
              <a:off x="12691600" y="7661988"/>
              <a:ext cx="463732" cy="54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1" h="21329" extrusionOk="0">
                  <a:moveTo>
                    <a:pt x="9479" y="69"/>
                  </a:moveTo>
                  <a:cubicBezTo>
                    <a:pt x="11124" y="274"/>
                    <a:pt x="12739" y="925"/>
                    <a:pt x="14086" y="2032"/>
                  </a:cubicBezTo>
                  <a:cubicBezTo>
                    <a:pt x="15976" y="3586"/>
                    <a:pt x="17010" y="5836"/>
                    <a:pt x="16935" y="8190"/>
                  </a:cubicBezTo>
                  <a:cubicBezTo>
                    <a:pt x="16907" y="10081"/>
                    <a:pt x="16182" y="11891"/>
                    <a:pt x="14858" y="13324"/>
                  </a:cubicBezTo>
                  <a:cubicBezTo>
                    <a:pt x="12857" y="15491"/>
                    <a:pt x="9835" y="16494"/>
                    <a:pt x="6856" y="15992"/>
                  </a:cubicBezTo>
                  <a:cubicBezTo>
                    <a:pt x="491" y="14715"/>
                    <a:pt x="-2156" y="7496"/>
                    <a:pt x="2011" y="2776"/>
                  </a:cubicBezTo>
                  <a:cubicBezTo>
                    <a:pt x="3901" y="635"/>
                    <a:pt x="6739" y="-271"/>
                    <a:pt x="9479" y="69"/>
                  </a:cubicBezTo>
                  <a:close/>
                  <a:moveTo>
                    <a:pt x="16811" y="1700"/>
                  </a:moveTo>
                  <a:cubicBezTo>
                    <a:pt x="18616" y="3812"/>
                    <a:pt x="19444" y="6467"/>
                    <a:pt x="19139" y="9165"/>
                  </a:cubicBezTo>
                  <a:cubicBezTo>
                    <a:pt x="18834" y="11863"/>
                    <a:pt x="17427" y="14284"/>
                    <a:pt x="15191" y="15988"/>
                  </a:cubicBezTo>
                  <a:cubicBezTo>
                    <a:pt x="12662" y="17916"/>
                    <a:pt x="9407" y="18600"/>
                    <a:pt x="6359" y="18040"/>
                  </a:cubicBezTo>
                  <a:cubicBezTo>
                    <a:pt x="5749" y="17929"/>
                    <a:pt x="5143" y="17767"/>
                    <a:pt x="4558" y="17555"/>
                  </a:cubicBezTo>
                  <a:lnTo>
                    <a:pt x="4164" y="19468"/>
                  </a:lnTo>
                  <a:lnTo>
                    <a:pt x="7063" y="20000"/>
                  </a:lnTo>
                  <a:lnTo>
                    <a:pt x="6790" y="21329"/>
                  </a:lnTo>
                  <a:lnTo>
                    <a:pt x="227" y="20124"/>
                  </a:lnTo>
                  <a:lnTo>
                    <a:pt x="500" y="18796"/>
                  </a:lnTo>
                  <a:lnTo>
                    <a:pt x="2757" y="19210"/>
                  </a:lnTo>
                  <a:lnTo>
                    <a:pt x="3219" y="16965"/>
                  </a:lnTo>
                  <a:cubicBezTo>
                    <a:pt x="2951" y="16825"/>
                    <a:pt x="2688" y="16674"/>
                    <a:pt x="2431" y="16511"/>
                  </a:cubicBezTo>
                  <a:cubicBezTo>
                    <a:pt x="2174" y="16349"/>
                    <a:pt x="1928" y="16168"/>
                    <a:pt x="1684" y="15982"/>
                  </a:cubicBezTo>
                  <a:lnTo>
                    <a:pt x="2580" y="14934"/>
                  </a:lnTo>
                  <a:cubicBezTo>
                    <a:pt x="5970" y="17523"/>
                    <a:pt x="10902" y="17523"/>
                    <a:pt x="14300" y="14933"/>
                  </a:cubicBezTo>
                  <a:cubicBezTo>
                    <a:pt x="16239" y="13456"/>
                    <a:pt x="17444" y="11360"/>
                    <a:pt x="17708" y="9021"/>
                  </a:cubicBezTo>
                  <a:cubicBezTo>
                    <a:pt x="17973" y="6682"/>
                    <a:pt x="17267" y="4385"/>
                    <a:pt x="15703" y="2555"/>
                  </a:cubicBezTo>
                  <a:lnTo>
                    <a:pt x="16811" y="1700"/>
                  </a:lnTo>
                  <a:close/>
                  <a:moveTo>
                    <a:pt x="9715" y="1064"/>
                  </a:moveTo>
                  <a:cubicBezTo>
                    <a:pt x="9278" y="996"/>
                    <a:pt x="8832" y="968"/>
                    <a:pt x="8387" y="974"/>
                  </a:cubicBezTo>
                  <a:cubicBezTo>
                    <a:pt x="8460" y="1222"/>
                    <a:pt x="8544" y="1461"/>
                    <a:pt x="8641" y="1699"/>
                  </a:cubicBezTo>
                  <a:cubicBezTo>
                    <a:pt x="8737" y="1936"/>
                    <a:pt x="8846" y="2172"/>
                    <a:pt x="8962" y="2399"/>
                  </a:cubicBezTo>
                  <a:cubicBezTo>
                    <a:pt x="9289" y="2208"/>
                    <a:pt x="9627" y="2028"/>
                    <a:pt x="9967" y="1859"/>
                  </a:cubicBezTo>
                  <a:cubicBezTo>
                    <a:pt x="10307" y="1689"/>
                    <a:pt x="10645" y="1529"/>
                    <a:pt x="10997" y="1382"/>
                  </a:cubicBezTo>
                  <a:cubicBezTo>
                    <a:pt x="10579" y="1244"/>
                    <a:pt x="10153" y="1132"/>
                    <a:pt x="9715" y="1064"/>
                  </a:cubicBezTo>
                  <a:close/>
                  <a:moveTo>
                    <a:pt x="12202" y="1889"/>
                  </a:moveTo>
                  <a:cubicBezTo>
                    <a:pt x="11715" y="2060"/>
                    <a:pt x="11237" y="2254"/>
                    <a:pt x="10773" y="2470"/>
                  </a:cubicBezTo>
                  <a:cubicBezTo>
                    <a:pt x="10309" y="2687"/>
                    <a:pt x="9856" y="2925"/>
                    <a:pt x="9417" y="3184"/>
                  </a:cubicBezTo>
                  <a:cubicBezTo>
                    <a:pt x="9617" y="3488"/>
                    <a:pt x="9841" y="3788"/>
                    <a:pt x="10079" y="4067"/>
                  </a:cubicBezTo>
                  <a:cubicBezTo>
                    <a:pt x="10318" y="4345"/>
                    <a:pt x="10571" y="4610"/>
                    <a:pt x="10847" y="4861"/>
                  </a:cubicBezTo>
                  <a:lnTo>
                    <a:pt x="13083" y="2442"/>
                  </a:lnTo>
                  <a:cubicBezTo>
                    <a:pt x="12944" y="2342"/>
                    <a:pt x="12798" y="2240"/>
                    <a:pt x="12652" y="2149"/>
                  </a:cubicBezTo>
                  <a:cubicBezTo>
                    <a:pt x="12506" y="2059"/>
                    <a:pt x="12354" y="1969"/>
                    <a:pt x="12202" y="1889"/>
                  </a:cubicBezTo>
                  <a:close/>
                  <a:moveTo>
                    <a:pt x="7362" y="1000"/>
                  </a:moveTo>
                  <a:cubicBezTo>
                    <a:pt x="6540" y="1111"/>
                    <a:pt x="5754" y="1343"/>
                    <a:pt x="5029" y="1689"/>
                  </a:cubicBezTo>
                  <a:cubicBezTo>
                    <a:pt x="4305" y="2035"/>
                    <a:pt x="3644" y="2485"/>
                    <a:pt x="3064" y="3041"/>
                  </a:cubicBezTo>
                  <a:lnTo>
                    <a:pt x="5529" y="5074"/>
                  </a:lnTo>
                  <a:cubicBezTo>
                    <a:pt x="5922" y="4671"/>
                    <a:pt x="6339" y="4283"/>
                    <a:pt x="6773" y="3923"/>
                  </a:cubicBezTo>
                  <a:cubicBezTo>
                    <a:pt x="7206" y="3564"/>
                    <a:pt x="7655" y="3227"/>
                    <a:pt x="8126" y="2912"/>
                  </a:cubicBezTo>
                  <a:cubicBezTo>
                    <a:pt x="7964" y="2608"/>
                    <a:pt x="7819" y="2296"/>
                    <a:pt x="7690" y="1976"/>
                  </a:cubicBezTo>
                  <a:cubicBezTo>
                    <a:pt x="7561" y="1655"/>
                    <a:pt x="7454" y="1336"/>
                    <a:pt x="7362" y="1000"/>
                  </a:cubicBezTo>
                  <a:close/>
                  <a:moveTo>
                    <a:pt x="13806" y="3027"/>
                  </a:moveTo>
                  <a:lnTo>
                    <a:pt x="11570" y="5446"/>
                  </a:lnTo>
                  <a:cubicBezTo>
                    <a:pt x="11852" y="5649"/>
                    <a:pt x="12144" y="5840"/>
                    <a:pt x="12449" y="6011"/>
                  </a:cubicBezTo>
                  <a:cubicBezTo>
                    <a:pt x="12752" y="6182"/>
                    <a:pt x="13064" y="6332"/>
                    <a:pt x="13387" y="6469"/>
                  </a:cubicBezTo>
                  <a:cubicBezTo>
                    <a:pt x="13602" y="6013"/>
                    <a:pt x="13798" y="5550"/>
                    <a:pt x="13963" y="5077"/>
                  </a:cubicBezTo>
                  <a:cubicBezTo>
                    <a:pt x="14128" y="4603"/>
                    <a:pt x="14273" y="4122"/>
                    <a:pt x="14386" y="3633"/>
                  </a:cubicBezTo>
                  <a:cubicBezTo>
                    <a:pt x="14296" y="3528"/>
                    <a:pt x="14195" y="3418"/>
                    <a:pt x="14098" y="3318"/>
                  </a:cubicBezTo>
                  <a:cubicBezTo>
                    <a:pt x="14001" y="3218"/>
                    <a:pt x="13909" y="3123"/>
                    <a:pt x="13806" y="3027"/>
                  </a:cubicBezTo>
                  <a:close/>
                  <a:moveTo>
                    <a:pt x="15097" y="4643"/>
                  </a:moveTo>
                  <a:cubicBezTo>
                    <a:pt x="14989" y="5011"/>
                    <a:pt x="14872" y="5369"/>
                    <a:pt x="14735" y="5729"/>
                  </a:cubicBezTo>
                  <a:cubicBezTo>
                    <a:pt x="14598" y="6089"/>
                    <a:pt x="14440" y="6449"/>
                    <a:pt x="14276" y="6798"/>
                  </a:cubicBezTo>
                  <a:cubicBezTo>
                    <a:pt x="14551" y="6884"/>
                    <a:pt x="14842" y="6953"/>
                    <a:pt x="15125" y="7013"/>
                  </a:cubicBezTo>
                  <a:cubicBezTo>
                    <a:pt x="15409" y="7074"/>
                    <a:pt x="15688" y="7122"/>
                    <a:pt x="15977" y="7158"/>
                  </a:cubicBezTo>
                  <a:cubicBezTo>
                    <a:pt x="15915" y="6710"/>
                    <a:pt x="15813" y="6274"/>
                    <a:pt x="15666" y="5853"/>
                  </a:cubicBezTo>
                  <a:cubicBezTo>
                    <a:pt x="15519" y="5432"/>
                    <a:pt x="15324" y="5029"/>
                    <a:pt x="15097" y="4643"/>
                  </a:cubicBezTo>
                  <a:close/>
                  <a:moveTo>
                    <a:pt x="8606" y="3701"/>
                  </a:moveTo>
                  <a:cubicBezTo>
                    <a:pt x="8180" y="3989"/>
                    <a:pt x="7775" y="4303"/>
                    <a:pt x="7382" y="4630"/>
                  </a:cubicBezTo>
                  <a:cubicBezTo>
                    <a:pt x="6990" y="4957"/>
                    <a:pt x="6609" y="5294"/>
                    <a:pt x="6252" y="5658"/>
                  </a:cubicBezTo>
                  <a:lnTo>
                    <a:pt x="8448" y="7464"/>
                  </a:lnTo>
                  <a:lnTo>
                    <a:pt x="10216" y="5542"/>
                  </a:lnTo>
                  <a:cubicBezTo>
                    <a:pt x="9905" y="5266"/>
                    <a:pt x="9620" y="4976"/>
                    <a:pt x="9351" y="4670"/>
                  </a:cubicBezTo>
                  <a:cubicBezTo>
                    <a:pt x="9081" y="4363"/>
                    <a:pt x="8831" y="4036"/>
                    <a:pt x="8606" y="3701"/>
                  </a:cubicBezTo>
                  <a:close/>
                  <a:moveTo>
                    <a:pt x="2433" y="3721"/>
                  </a:moveTo>
                  <a:cubicBezTo>
                    <a:pt x="1932" y="4341"/>
                    <a:pt x="1546" y="5031"/>
                    <a:pt x="1284" y="5757"/>
                  </a:cubicBezTo>
                  <a:cubicBezTo>
                    <a:pt x="1022" y="6483"/>
                    <a:pt x="879" y="7253"/>
                    <a:pt x="878" y="8036"/>
                  </a:cubicBezTo>
                  <a:cubicBezTo>
                    <a:pt x="1138" y="8064"/>
                    <a:pt x="1405" y="8097"/>
                    <a:pt x="1661" y="8144"/>
                  </a:cubicBezTo>
                  <a:cubicBezTo>
                    <a:pt x="2118" y="8228"/>
                    <a:pt x="2562" y="8343"/>
                    <a:pt x="3001" y="8485"/>
                  </a:cubicBezTo>
                  <a:cubicBezTo>
                    <a:pt x="3265" y="8000"/>
                    <a:pt x="3553" y="7531"/>
                    <a:pt x="3870" y="7076"/>
                  </a:cubicBezTo>
                  <a:cubicBezTo>
                    <a:pt x="4187" y="6619"/>
                    <a:pt x="4542" y="6181"/>
                    <a:pt x="4910" y="5757"/>
                  </a:cubicBezTo>
                  <a:lnTo>
                    <a:pt x="2433" y="3721"/>
                  </a:lnTo>
                  <a:close/>
                  <a:moveTo>
                    <a:pt x="10939" y="6126"/>
                  </a:moveTo>
                  <a:lnTo>
                    <a:pt x="9169" y="8060"/>
                  </a:lnTo>
                  <a:lnTo>
                    <a:pt x="11249" y="9761"/>
                  </a:lnTo>
                  <a:cubicBezTo>
                    <a:pt x="11579" y="9378"/>
                    <a:pt x="11885" y="8986"/>
                    <a:pt x="12172" y="8576"/>
                  </a:cubicBezTo>
                  <a:cubicBezTo>
                    <a:pt x="12459" y="8166"/>
                    <a:pt x="12721" y="7741"/>
                    <a:pt x="12963" y="7306"/>
                  </a:cubicBezTo>
                  <a:cubicBezTo>
                    <a:pt x="12603" y="7149"/>
                    <a:pt x="12253" y="6964"/>
                    <a:pt x="11915" y="6769"/>
                  </a:cubicBezTo>
                  <a:cubicBezTo>
                    <a:pt x="11577" y="6573"/>
                    <a:pt x="11251" y="6358"/>
                    <a:pt x="10939" y="6126"/>
                  </a:cubicBezTo>
                  <a:close/>
                  <a:moveTo>
                    <a:pt x="13849" y="7647"/>
                  </a:moveTo>
                  <a:cubicBezTo>
                    <a:pt x="13586" y="8127"/>
                    <a:pt x="13297" y="8593"/>
                    <a:pt x="12982" y="9045"/>
                  </a:cubicBezTo>
                  <a:cubicBezTo>
                    <a:pt x="12667" y="9497"/>
                    <a:pt x="12334" y="9936"/>
                    <a:pt x="11969" y="10357"/>
                  </a:cubicBezTo>
                  <a:lnTo>
                    <a:pt x="14436" y="12379"/>
                  </a:lnTo>
                  <a:cubicBezTo>
                    <a:pt x="14933" y="11764"/>
                    <a:pt x="15319" y="11085"/>
                    <a:pt x="15581" y="10366"/>
                  </a:cubicBezTo>
                  <a:cubicBezTo>
                    <a:pt x="15842" y="9647"/>
                    <a:pt x="15976" y="8886"/>
                    <a:pt x="15982" y="8110"/>
                  </a:cubicBezTo>
                  <a:cubicBezTo>
                    <a:pt x="15743" y="8082"/>
                    <a:pt x="15506" y="8058"/>
                    <a:pt x="15271" y="8015"/>
                  </a:cubicBezTo>
                  <a:cubicBezTo>
                    <a:pt x="15030" y="7970"/>
                    <a:pt x="14788" y="7908"/>
                    <a:pt x="14551" y="7847"/>
                  </a:cubicBezTo>
                  <a:cubicBezTo>
                    <a:pt x="14314" y="7786"/>
                    <a:pt x="14080" y="7724"/>
                    <a:pt x="13849" y="7647"/>
                  </a:cubicBezTo>
                  <a:close/>
                  <a:moveTo>
                    <a:pt x="5621" y="6339"/>
                  </a:moveTo>
                  <a:cubicBezTo>
                    <a:pt x="5287" y="6724"/>
                    <a:pt x="4981" y="7134"/>
                    <a:pt x="4692" y="7547"/>
                  </a:cubicBezTo>
                  <a:cubicBezTo>
                    <a:pt x="4403" y="7961"/>
                    <a:pt x="4130" y="8387"/>
                    <a:pt x="3887" y="8826"/>
                  </a:cubicBezTo>
                  <a:cubicBezTo>
                    <a:pt x="4272" y="8990"/>
                    <a:pt x="4648" y="9168"/>
                    <a:pt x="5008" y="9376"/>
                  </a:cubicBezTo>
                  <a:cubicBezTo>
                    <a:pt x="5368" y="9585"/>
                    <a:pt x="5718" y="9817"/>
                    <a:pt x="6049" y="10067"/>
                  </a:cubicBezTo>
                  <a:lnTo>
                    <a:pt x="7817" y="8145"/>
                  </a:lnTo>
                  <a:lnTo>
                    <a:pt x="5621" y="6339"/>
                  </a:lnTo>
                  <a:close/>
                  <a:moveTo>
                    <a:pt x="8538" y="8741"/>
                  </a:moveTo>
                  <a:lnTo>
                    <a:pt x="6770" y="10663"/>
                  </a:lnTo>
                  <a:cubicBezTo>
                    <a:pt x="7059" y="10924"/>
                    <a:pt x="7330" y="11201"/>
                    <a:pt x="7582" y="11489"/>
                  </a:cubicBezTo>
                  <a:cubicBezTo>
                    <a:pt x="7834" y="11777"/>
                    <a:pt x="8064" y="12076"/>
                    <a:pt x="8278" y="12390"/>
                  </a:cubicBezTo>
                  <a:cubicBezTo>
                    <a:pt x="8700" y="12103"/>
                    <a:pt x="9109" y="11798"/>
                    <a:pt x="9499" y="11473"/>
                  </a:cubicBezTo>
                  <a:cubicBezTo>
                    <a:pt x="9889" y="11147"/>
                    <a:pt x="10262" y="10804"/>
                    <a:pt x="10617" y="10442"/>
                  </a:cubicBezTo>
                  <a:lnTo>
                    <a:pt x="8538" y="8741"/>
                  </a:lnTo>
                  <a:close/>
                  <a:moveTo>
                    <a:pt x="1798" y="9132"/>
                  </a:moveTo>
                  <a:cubicBezTo>
                    <a:pt x="1535" y="9075"/>
                    <a:pt x="1275" y="9033"/>
                    <a:pt x="1007" y="8999"/>
                  </a:cubicBezTo>
                  <a:cubicBezTo>
                    <a:pt x="1062" y="9423"/>
                    <a:pt x="1148" y="9837"/>
                    <a:pt x="1280" y="10238"/>
                  </a:cubicBezTo>
                  <a:cubicBezTo>
                    <a:pt x="1412" y="10638"/>
                    <a:pt x="1583" y="11018"/>
                    <a:pt x="1786" y="11388"/>
                  </a:cubicBezTo>
                  <a:cubicBezTo>
                    <a:pt x="1891" y="11037"/>
                    <a:pt x="2008" y="10691"/>
                    <a:pt x="2139" y="10348"/>
                  </a:cubicBezTo>
                  <a:cubicBezTo>
                    <a:pt x="2270" y="10005"/>
                    <a:pt x="2418" y="9667"/>
                    <a:pt x="2574" y="9334"/>
                  </a:cubicBezTo>
                  <a:cubicBezTo>
                    <a:pt x="2319" y="9257"/>
                    <a:pt x="2059" y="9189"/>
                    <a:pt x="1798" y="9132"/>
                  </a:cubicBezTo>
                  <a:close/>
                  <a:moveTo>
                    <a:pt x="11338" y="11038"/>
                  </a:moveTo>
                  <a:cubicBezTo>
                    <a:pt x="10948" y="11437"/>
                    <a:pt x="10541" y="11810"/>
                    <a:pt x="10111" y="12167"/>
                  </a:cubicBezTo>
                  <a:cubicBezTo>
                    <a:pt x="9681" y="12525"/>
                    <a:pt x="9224" y="12866"/>
                    <a:pt x="8757" y="13179"/>
                  </a:cubicBezTo>
                  <a:cubicBezTo>
                    <a:pt x="8923" y="13483"/>
                    <a:pt x="9075" y="13796"/>
                    <a:pt x="9206" y="14117"/>
                  </a:cubicBezTo>
                  <a:cubicBezTo>
                    <a:pt x="9337" y="14439"/>
                    <a:pt x="9449" y="14769"/>
                    <a:pt x="9544" y="15106"/>
                  </a:cubicBezTo>
                  <a:cubicBezTo>
                    <a:pt x="10358" y="14993"/>
                    <a:pt x="11133" y="14757"/>
                    <a:pt x="11852" y="14413"/>
                  </a:cubicBezTo>
                  <a:cubicBezTo>
                    <a:pt x="12571" y="14068"/>
                    <a:pt x="13229" y="13610"/>
                    <a:pt x="13805" y="13059"/>
                  </a:cubicBezTo>
                  <a:lnTo>
                    <a:pt x="11338" y="11038"/>
                  </a:lnTo>
                  <a:close/>
                  <a:moveTo>
                    <a:pt x="3466" y="9652"/>
                  </a:moveTo>
                  <a:cubicBezTo>
                    <a:pt x="3255" y="10099"/>
                    <a:pt x="3068" y="10559"/>
                    <a:pt x="2906" y="11023"/>
                  </a:cubicBezTo>
                  <a:cubicBezTo>
                    <a:pt x="2744" y="11488"/>
                    <a:pt x="2612" y="11967"/>
                    <a:pt x="2500" y="12447"/>
                  </a:cubicBezTo>
                  <a:cubicBezTo>
                    <a:pt x="2606" y="12576"/>
                    <a:pt x="2712" y="12693"/>
                    <a:pt x="2827" y="12816"/>
                  </a:cubicBezTo>
                  <a:cubicBezTo>
                    <a:pt x="2943" y="12939"/>
                    <a:pt x="3067" y="13064"/>
                    <a:pt x="3192" y="13180"/>
                  </a:cubicBezTo>
                  <a:lnTo>
                    <a:pt x="5416" y="10759"/>
                  </a:lnTo>
                  <a:cubicBezTo>
                    <a:pt x="5115" y="10538"/>
                    <a:pt x="4810" y="10332"/>
                    <a:pt x="4484" y="10148"/>
                  </a:cubicBezTo>
                  <a:cubicBezTo>
                    <a:pt x="4158" y="9964"/>
                    <a:pt x="3813" y="9796"/>
                    <a:pt x="3466" y="9652"/>
                  </a:cubicBezTo>
                  <a:close/>
                  <a:moveTo>
                    <a:pt x="6136" y="11355"/>
                  </a:moveTo>
                  <a:lnTo>
                    <a:pt x="3901" y="13774"/>
                  </a:lnTo>
                  <a:cubicBezTo>
                    <a:pt x="4016" y="13856"/>
                    <a:pt x="4137" y="13929"/>
                    <a:pt x="4256" y="14005"/>
                  </a:cubicBezTo>
                  <a:cubicBezTo>
                    <a:pt x="4376" y="14081"/>
                    <a:pt x="4502" y="14158"/>
                    <a:pt x="4626" y="14228"/>
                  </a:cubicBezTo>
                  <a:cubicBezTo>
                    <a:pt x="5123" y="14054"/>
                    <a:pt x="5608" y="13859"/>
                    <a:pt x="6082" y="13639"/>
                  </a:cubicBezTo>
                  <a:cubicBezTo>
                    <a:pt x="6556" y="13419"/>
                    <a:pt x="7019" y="13171"/>
                    <a:pt x="7466" y="12906"/>
                  </a:cubicBezTo>
                  <a:cubicBezTo>
                    <a:pt x="7279" y="12625"/>
                    <a:pt x="7074" y="12352"/>
                    <a:pt x="6853" y="12093"/>
                  </a:cubicBezTo>
                  <a:cubicBezTo>
                    <a:pt x="6632" y="11833"/>
                    <a:pt x="6391" y="11591"/>
                    <a:pt x="6136" y="11355"/>
                  </a:cubicBezTo>
                  <a:close/>
                  <a:moveTo>
                    <a:pt x="7934" y="13694"/>
                  </a:moveTo>
                  <a:cubicBezTo>
                    <a:pt x="7591" y="13896"/>
                    <a:pt x="7243" y="14084"/>
                    <a:pt x="6885" y="14262"/>
                  </a:cubicBezTo>
                  <a:cubicBezTo>
                    <a:pt x="6527" y="14440"/>
                    <a:pt x="6160" y="14609"/>
                    <a:pt x="5788" y="14762"/>
                  </a:cubicBezTo>
                  <a:cubicBezTo>
                    <a:pt x="6191" y="14908"/>
                    <a:pt x="6614" y="15020"/>
                    <a:pt x="7040" y="15099"/>
                  </a:cubicBezTo>
                  <a:cubicBezTo>
                    <a:pt x="7538" y="15190"/>
                    <a:pt x="8041" y="15236"/>
                    <a:pt x="8548" y="15233"/>
                  </a:cubicBezTo>
                  <a:cubicBezTo>
                    <a:pt x="8471" y="14966"/>
                    <a:pt x="8384" y="14704"/>
                    <a:pt x="8282" y="14447"/>
                  </a:cubicBezTo>
                  <a:cubicBezTo>
                    <a:pt x="8181" y="14190"/>
                    <a:pt x="8061" y="13938"/>
                    <a:pt x="7934" y="1369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03" name="Shape 34227">
              <a:extLst>
                <a:ext uri="{FF2B5EF4-FFF2-40B4-BE49-F238E27FC236}">
                  <a16:creationId xmlns:a16="http://schemas.microsoft.com/office/drawing/2014/main" id="{D0505887-694B-4962-8903-D5C22C7FA8D8}"/>
                </a:ext>
              </a:extLst>
            </p:cNvPr>
            <p:cNvSpPr/>
            <p:nvPr/>
          </p:nvSpPr>
          <p:spPr>
            <a:xfrm>
              <a:off x="11861838" y="8796062"/>
              <a:ext cx="359648" cy="359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657"/>
                  </a:moveTo>
                  <a:cubicBezTo>
                    <a:pt x="8670" y="14657"/>
                    <a:pt x="6943" y="12930"/>
                    <a:pt x="6943" y="10800"/>
                  </a:cubicBezTo>
                  <a:cubicBezTo>
                    <a:pt x="6943" y="8670"/>
                    <a:pt x="8670" y="6943"/>
                    <a:pt x="10800" y="6943"/>
                  </a:cubicBezTo>
                  <a:cubicBezTo>
                    <a:pt x="12930" y="6943"/>
                    <a:pt x="14657" y="8670"/>
                    <a:pt x="14657" y="10800"/>
                  </a:cubicBezTo>
                  <a:cubicBezTo>
                    <a:pt x="14657" y="12930"/>
                    <a:pt x="12930" y="14657"/>
                    <a:pt x="10800" y="14657"/>
                  </a:cubicBezTo>
                  <a:close/>
                  <a:moveTo>
                    <a:pt x="20016" y="9930"/>
                  </a:moveTo>
                  <a:cubicBezTo>
                    <a:pt x="21001" y="9522"/>
                    <a:pt x="21600" y="9257"/>
                    <a:pt x="21600" y="9257"/>
                  </a:cubicBezTo>
                  <a:lnTo>
                    <a:pt x="20829" y="6171"/>
                  </a:lnTo>
                  <a:cubicBezTo>
                    <a:pt x="20829" y="6171"/>
                    <a:pt x="20119" y="6283"/>
                    <a:pt x="18990" y="6492"/>
                  </a:cubicBezTo>
                  <a:cubicBezTo>
                    <a:pt x="18430" y="5424"/>
                    <a:pt x="17677" y="4501"/>
                    <a:pt x="16789" y="3749"/>
                  </a:cubicBezTo>
                  <a:cubicBezTo>
                    <a:pt x="17377" y="2418"/>
                    <a:pt x="17743" y="1543"/>
                    <a:pt x="17743" y="1543"/>
                  </a:cubicBezTo>
                  <a:lnTo>
                    <a:pt x="14657" y="0"/>
                  </a:lnTo>
                  <a:cubicBezTo>
                    <a:pt x="14657" y="0"/>
                    <a:pt x="14156" y="750"/>
                    <a:pt x="13405" y="1922"/>
                  </a:cubicBezTo>
                  <a:cubicBezTo>
                    <a:pt x="12297" y="1595"/>
                    <a:pt x="11120" y="1470"/>
                    <a:pt x="9929" y="1584"/>
                  </a:cubicBezTo>
                  <a:cubicBezTo>
                    <a:pt x="9522" y="599"/>
                    <a:pt x="9257" y="0"/>
                    <a:pt x="9257" y="0"/>
                  </a:cubicBezTo>
                  <a:lnTo>
                    <a:pt x="6171" y="771"/>
                  </a:lnTo>
                  <a:cubicBezTo>
                    <a:pt x="6171" y="771"/>
                    <a:pt x="6283" y="1481"/>
                    <a:pt x="6492" y="2610"/>
                  </a:cubicBezTo>
                  <a:cubicBezTo>
                    <a:pt x="5420" y="3172"/>
                    <a:pt x="4494" y="3929"/>
                    <a:pt x="3740" y="4821"/>
                  </a:cubicBezTo>
                  <a:cubicBezTo>
                    <a:pt x="2414" y="4227"/>
                    <a:pt x="1543" y="3857"/>
                    <a:pt x="1543" y="3857"/>
                  </a:cubicBezTo>
                  <a:lnTo>
                    <a:pt x="0" y="6943"/>
                  </a:lnTo>
                  <a:cubicBezTo>
                    <a:pt x="0" y="6943"/>
                    <a:pt x="748" y="7450"/>
                    <a:pt x="1919" y="8207"/>
                  </a:cubicBezTo>
                  <a:cubicBezTo>
                    <a:pt x="1595" y="9313"/>
                    <a:pt x="1471" y="10485"/>
                    <a:pt x="1584" y="11672"/>
                  </a:cubicBezTo>
                  <a:cubicBezTo>
                    <a:pt x="599" y="12078"/>
                    <a:pt x="0" y="12343"/>
                    <a:pt x="0" y="12343"/>
                  </a:cubicBezTo>
                  <a:lnTo>
                    <a:pt x="771" y="15429"/>
                  </a:lnTo>
                  <a:cubicBezTo>
                    <a:pt x="771" y="15429"/>
                    <a:pt x="1480" y="15317"/>
                    <a:pt x="2609" y="15107"/>
                  </a:cubicBezTo>
                  <a:cubicBezTo>
                    <a:pt x="3172" y="16179"/>
                    <a:pt x="3928" y="17106"/>
                    <a:pt x="4820" y="17860"/>
                  </a:cubicBezTo>
                  <a:cubicBezTo>
                    <a:pt x="4227" y="19186"/>
                    <a:pt x="3857" y="20057"/>
                    <a:pt x="3857" y="20057"/>
                  </a:cubicBezTo>
                  <a:lnTo>
                    <a:pt x="6943" y="21600"/>
                  </a:lnTo>
                  <a:cubicBezTo>
                    <a:pt x="6943" y="21600"/>
                    <a:pt x="7449" y="20852"/>
                    <a:pt x="8206" y="19681"/>
                  </a:cubicBezTo>
                  <a:cubicBezTo>
                    <a:pt x="9312" y="20005"/>
                    <a:pt x="10485" y="20129"/>
                    <a:pt x="11672" y="20016"/>
                  </a:cubicBezTo>
                  <a:cubicBezTo>
                    <a:pt x="12078" y="21001"/>
                    <a:pt x="12343" y="21600"/>
                    <a:pt x="12343" y="21600"/>
                  </a:cubicBezTo>
                  <a:lnTo>
                    <a:pt x="15429" y="20829"/>
                  </a:lnTo>
                  <a:cubicBezTo>
                    <a:pt x="15429" y="20829"/>
                    <a:pt x="15317" y="20120"/>
                    <a:pt x="15107" y="18991"/>
                  </a:cubicBezTo>
                  <a:cubicBezTo>
                    <a:pt x="16176" y="18431"/>
                    <a:pt x="17099" y="17676"/>
                    <a:pt x="17852" y="16788"/>
                  </a:cubicBezTo>
                  <a:cubicBezTo>
                    <a:pt x="19183" y="17377"/>
                    <a:pt x="20057" y="17743"/>
                    <a:pt x="20057" y="17743"/>
                  </a:cubicBezTo>
                  <a:lnTo>
                    <a:pt x="21600" y="14657"/>
                  </a:lnTo>
                  <a:cubicBezTo>
                    <a:pt x="21600" y="14657"/>
                    <a:pt x="20851" y="14156"/>
                    <a:pt x="19678" y="13405"/>
                  </a:cubicBezTo>
                  <a:cubicBezTo>
                    <a:pt x="20005" y="12296"/>
                    <a:pt x="20130" y="11120"/>
                    <a:pt x="20016" y="993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04" name="Shape 34228">
              <a:extLst>
                <a:ext uri="{FF2B5EF4-FFF2-40B4-BE49-F238E27FC236}">
                  <a16:creationId xmlns:a16="http://schemas.microsoft.com/office/drawing/2014/main" id="{D0C88586-49EB-4EF1-9F21-F403C68B8B65}"/>
                </a:ext>
              </a:extLst>
            </p:cNvPr>
            <p:cNvSpPr/>
            <p:nvPr/>
          </p:nvSpPr>
          <p:spPr>
            <a:xfrm>
              <a:off x="9057539" y="5652197"/>
              <a:ext cx="565072" cy="64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90" y="0"/>
                  </a:moveTo>
                  <a:lnTo>
                    <a:pt x="0" y="14168"/>
                  </a:lnTo>
                  <a:lnTo>
                    <a:pt x="12187" y="21600"/>
                  </a:lnTo>
                  <a:lnTo>
                    <a:pt x="21600" y="9890"/>
                  </a:lnTo>
                  <a:lnTo>
                    <a:pt x="20767" y="5719"/>
                  </a:lnTo>
                  <a:lnTo>
                    <a:pt x="11390" y="0"/>
                  </a:lnTo>
                  <a:close/>
                  <a:moveTo>
                    <a:pt x="12641" y="5625"/>
                  </a:moveTo>
                  <a:lnTo>
                    <a:pt x="17079" y="8332"/>
                  </a:lnTo>
                  <a:lnTo>
                    <a:pt x="16765" y="8723"/>
                  </a:lnTo>
                  <a:lnTo>
                    <a:pt x="12326" y="6016"/>
                  </a:lnTo>
                  <a:lnTo>
                    <a:pt x="12641" y="5625"/>
                  </a:lnTo>
                  <a:close/>
                  <a:moveTo>
                    <a:pt x="7323" y="8127"/>
                  </a:moveTo>
                  <a:lnTo>
                    <a:pt x="16200" y="13540"/>
                  </a:lnTo>
                  <a:lnTo>
                    <a:pt x="15894" y="13920"/>
                  </a:lnTo>
                  <a:lnTo>
                    <a:pt x="7017" y="8506"/>
                  </a:lnTo>
                  <a:lnTo>
                    <a:pt x="7323" y="8127"/>
                  </a:lnTo>
                  <a:close/>
                  <a:moveTo>
                    <a:pt x="5778" y="10048"/>
                  </a:moveTo>
                  <a:lnTo>
                    <a:pt x="14655" y="15462"/>
                  </a:lnTo>
                  <a:lnTo>
                    <a:pt x="14340" y="15853"/>
                  </a:lnTo>
                  <a:lnTo>
                    <a:pt x="5463" y="10439"/>
                  </a:lnTo>
                  <a:lnTo>
                    <a:pt x="5778" y="10048"/>
                  </a:lnTo>
                  <a:close/>
                  <a:moveTo>
                    <a:pt x="4233" y="11970"/>
                  </a:moveTo>
                  <a:lnTo>
                    <a:pt x="8671" y="14677"/>
                  </a:lnTo>
                  <a:lnTo>
                    <a:pt x="8357" y="15068"/>
                  </a:lnTo>
                  <a:lnTo>
                    <a:pt x="3918" y="12361"/>
                  </a:lnTo>
                  <a:lnTo>
                    <a:pt x="4233" y="1197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05" name="Shape 34229">
              <a:extLst>
                <a:ext uri="{FF2B5EF4-FFF2-40B4-BE49-F238E27FC236}">
                  <a16:creationId xmlns:a16="http://schemas.microsoft.com/office/drawing/2014/main" id="{A49F001D-7ED1-4515-B389-1174BC9127C7}"/>
                </a:ext>
              </a:extLst>
            </p:cNvPr>
            <p:cNvSpPr/>
            <p:nvPr/>
          </p:nvSpPr>
          <p:spPr>
            <a:xfrm>
              <a:off x="14430703" y="5653180"/>
              <a:ext cx="678286" cy="609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217" extrusionOk="0">
                  <a:moveTo>
                    <a:pt x="16218" y="16859"/>
                  </a:moveTo>
                  <a:lnTo>
                    <a:pt x="3455" y="9002"/>
                  </a:lnTo>
                  <a:lnTo>
                    <a:pt x="7275" y="1347"/>
                  </a:lnTo>
                  <a:lnTo>
                    <a:pt x="20039" y="9205"/>
                  </a:lnTo>
                  <a:cubicBezTo>
                    <a:pt x="20039" y="9205"/>
                    <a:pt x="16218" y="16859"/>
                    <a:pt x="16218" y="16859"/>
                  </a:cubicBezTo>
                  <a:close/>
                  <a:moveTo>
                    <a:pt x="20627" y="8027"/>
                  </a:moveTo>
                  <a:lnTo>
                    <a:pt x="7863" y="170"/>
                  </a:lnTo>
                  <a:cubicBezTo>
                    <a:pt x="7275" y="-192"/>
                    <a:pt x="6536" y="43"/>
                    <a:pt x="6211" y="693"/>
                  </a:cubicBezTo>
                  <a:cubicBezTo>
                    <a:pt x="6211" y="693"/>
                    <a:pt x="1803" y="9525"/>
                    <a:pt x="1814" y="9531"/>
                  </a:cubicBezTo>
                  <a:lnTo>
                    <a:pt x="16683" y="18684"/>
                  </a:lnTo>
                  <a:cubicBezTo>
                    <a:pt x="16694" y="18691"/>
                    <a:pt x="21103" y="9860"/>
                    <a:pt x="21103" y="9860"/>
                  </a:cubicBezTo>
                  <a:cubicBezTo>
                    <a:pt x="21427" y="9210"/>
                    <a:pt x="21214" y="8389"/>
                    <a:pt x="20627" y="8027"/>
                  </a:cubicBezTo>
                  <a:close/>
                  <a:moveTo>
                    <a:pt x="15519" y="21047"/>
                  </a:moveTo>
                  <a:lnTo>
                    <a:pt x="628" y="11880"/>
                  </a:lnTo>
                  <a:cubicBezTo>
                    <a:pt x="40" y="11518"/>
                    <a:pt x="-173" y="10698"/>
                    <a:pt x="152" y="10047"/>
                  </a:cubicBezTo>
                  <a:lnTo>
                    <a:pt x="446" y="9459"/>
                  </a:lnTo>
                  <a:lnTo>
                    <a:pt x="7359" y="13714"/>
                  </a:lnTo>
                  <a:lnTo>
                    <a:pt x="7065" y="14303"/>
                  </a:lnTo>
                  <a:lnTo>
                    <a:pt x="10256" y="16268"/>
                  </a:lnTo>
                  <a:lnTo>
                    <a:pt x="10550" y="15679"/>
                  </a:lnTo>
                  <a:lnTo>
                    <a:pt x="17464" y="19935"/>
                  </a:lnTo>
                  <a:lnTo>
                    <a:pt x="17170" y="20524"/>
                  </a:lnTo>
                  <a:cubicBezTo>
                    <a:pt x="16846" y="21174"/>
                    <a:pt x="16106" y="21408"/>
                    <a:pt x="15519" y="21047"/>
                  </a:cubicBezTo>
                  <a:cubicBezTo>
                    <a:pt x="15519" y="21047"/>
                    <a:pt x="15519" y="21047"/>
                    <a:pt x="15519" y="2104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06" name="Shape 34230">
              <a:extLst>
                <a:ext uri="{FF2B5EF4-FFF2-40B4-BE49-F238E27FC236}">
                  <a16:creationId xmlns:a16="http://schemas.microsoft.com/office/drawing/2014/main" id="{9CFB128C-07EE-43BA-B53B-0B07D62EF7ED}"/>
                </a:ext>
              </a:extLst>
            </p:cNvPr>
            <p:cNvSpPr/>
            <p:nvPr/>
          </p:nvSpPr>
          <p:spPr>
            <a:xfrm>
              <a:off x="14217720" y="6775957"/>
              <a:ext cx="333440" cy="666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4050"/>
                  </a:moveTo>
                  <a:lnTo>
                    <a:pt x="1618" y="4050"/>
                  </a:lnTo>
                  <a:lnTo>
                    <a:pt x="1618" y="17550"/>
                  </a:lnTo>
                  <a:lnTo>
                    <a:pt x="20250" y="17550"/>
                  </a:lnTo>
                  <a:lnTo>
                    <a:pt x="20250" y="4050"/>
                  </a:lnTo>
                  <a:close/>
                  <a:moveTo>
                    <a:pt x="14175" y="2025"/>
                  </a:moveTo>
                  <a:lnTo>
                    <a:pt x="7425" y="2025"/>
                  </a:lnTo>
                  <a:cubicBezTo>
                    <a:pt x="7052" y="2025"/>
                    <a:pt x="6750" y="2176"/>
                    <a:pt x="6750" y="2363"/>
                  </a:cubicBezTo>
                  <a:cubicBezTo>
                    <a:pt x="6750" y="2549"/>
                    <a:pt x="7052" y="2700"/>
                    <a:pt x="7425" y="2700"/>
                  </a:cubicBezTo>
                  <a:lnTo>
                    <a:pt x="14175" y="2700"/>
                  </a:lnTo>
                  <a:cubicBezTo>
                    <a:pt x="14548" y="2700"/>
                    <a:pt x="14850" y="2549"/>
                    <a:pt x="14850" y="2363"/>
                  </a:cubicBezTo>
                  <a:cubicBezTo>
                    <a:pt x="14850" y="2176"/>
                    <a:pt x="14548" y="2025"/>
                    <a:pt x="14175" y="2025"/>
                  </a:cubicBezTo>
                  <a:close/>
                  <a:moveTo>
                    <a:pt x="11475" y="20250"/>
                  </a:moveTo>
                  <a:cubicBezTo>
                    <a:pt x="12593" y="20250"/>
                    <a:pt x="13500" y="19797"/>
                    <a:pt x="13500" y="19238"/>
                  </a:cubicBezTo>
                  <a:cubicBezTo>
                    <a:pt x="13500" y="18678"/>
                    <a:pt x="12593" y="18225"/>
                    <a:pt x="11475" y="18225"/>
                  </a:cubicBezTo>
                  <a:cubicBezTo>
                    <a:pt x="10357" y="18225"/>
                    <a:pt x="9450" y="18678"/>
                    <a:pt x="9450" y="19238"/>
                  </a:cubicBezTo>
                  <a:cubicBezTo>
                    <a:pt x="9450" y="19797"/>
                    <a:pt x="10357" y="20250"/>
                    <a:pt x="11475" y="20250"/>
                  </a:cubicBezTo>
                  <a:close/>
                  <a:moveTo>
                    <a:pt x="18900" y="21600"/>
                  </a:moveTo>
                  <a:lnTo>
                    <a:pt x="2700" y="21600"/>
                  </a:lnTo>
                  <a:cubicBezTo>
                    <a:pt x="1954" y="21600"/>
                    <a:pt x="1279" y="21449"/>
                    <a:pt x="791" y="21205"/>
                  </a:cubicBezTo>
                  <a:cubicBezTo>
                    <a:pt x="302" y="20960"/>
                    <a:pt x="0" y="20623"/>
                    <a:pt x="0" y="20250"/>
                  </a:cubicBezTo>
                  <a:lnTo>
                    <a:pt x="0" y="1350"/>
                  </a:lnTo>
                  <a:cubicBezTo>
                    <a:pt x="0" y="977"/>
                    <a:pt x="302" y="640"/>
                    <a:pt x="791" y="395"/>
                  </a:cubicBezTo>
                  <a:cubicBezTo>
                    <a:pt x="1279" y="151"/>
                    <a:pt x="1954" y="0"/>
                    <a:pt x="2700" y="0"/>
                  </a:cubicBezTo>
                  <a:lnTo>
                    <a:pt x="18900" y="0"/>
                  </a:lnTo>
                  <a:cubicBezTo>
                    <a:pt x="19646" y="0"/>
                    <a:pt x="20321" y="151"/>
                    <a:pt x="20809" y="395"/>
                  </a:cubicBezTo>
                  <a:cubicBezTo>
                    <a:pt x="21298" y="640"/>
                    <a:pt x="21600" y="977"/>
                    <a:pt x="21600" y="1350"/>
                  </a:cubicBezTo>
                  <a:lnTo>
                    <a:pt x="21600" y="20250"/>
                  </a:lnTo>
                  <a:cubicBezTo>
                    <a:pt x="21600" y="20623"/>
                    <a:pt x="21298" y="20960"/>
                    <a:pt x="20809" y="21205"/>
                  </a:cubicBezTo>
                  <a:cubicBezTo>
                    <a:pt x="20321" y="21449"/>
                    <a:pt x="19646" y="21600"/>
                    <a:pt x="1890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07" name="Shape 34231">
              <a:extLst>
                <a:ext uri="{FF2B5EF4-FFF2-40B4-BE49-F238E27FC236}">
                  <a16:creationId xmlns:a16="http://schemas.microsoft.com/office/drawing/2014/main" id="{EAB900D7-46B0-4A90-A251-62401CFD20F3}"/>
                </a:ext>
              </a:extLst>
            </p:cNvPr>
            <p:cNvSpPr/>
            <p:nvPr/>
          </p:nvSpPr>
          <p:spPr>
            <a:xfrm>
              <a:off x="12484545" y="3228311"/>
              <a:ext cx="428100" cy="34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59"/>
                  </a:moveTo>
                  <a:cubicBezTo>
                    <a:pt x="20805" y="2994"/>
                    <a:pt x="19949" y="3285"/>
                    <a:pt x="19055" y="3417"/>
                  </a:cubicBezTo>
                  <a:cubicBezTo>
                    <a:pt x="19968" y="2742"/>
                    <a:pt x="20672" y="1676"/>
                    <a:pt x="21003" y="401"/>
                  </a:cubicBezTo>
                  <a:cubicBezTo>
                    <a:pt x="20147" y="1026"/>
                    <a:pt x="19198" y="1478"/>
                    <a:pt x="18187" y="1722"/>
                  </a:cubicBezTo>
                  <a:cubicBezTo>
                    <a:pt x="17379" y="665"/>
                    <a:pt x="16228" y="0"/>
                    <a:pt x="14953" y="0"/>
                  </a:cubicBezTo>
                  <a:cubicBezTo>
                    <a:pt x="12506" y="0"/>
                    <a:pt x="10524" y="2441"/>
                    <a:pt x="10524" y="5454"/>
                  </a:cubicBezTo>
                  <a:cubicBezTo>
                    <a:pt x="10524" y="5881"/>
                    <a:pt x="10561" y="6298"/>
                    <a:pt x="10637" y="6694"/>
                  </a:cubicBezTo>
                  <a:cubicBezTo>
                    <a:pt x="6954" y="6468"/>
                    <a:pt x="3689" y="4296"/>
                    <a:pt x="1504" y="998"/>
                  </a:cubicBezTo>
                  <a:cubicBezTo>
                    <a:pt x="1122" y="1806"/>
                    <a:pt x="903" y="2742"/>
                    <a:pt x="903" y="3739"/>
                  </a:cubicBezTo>
                  <a:cubicBezTo>
                    <a:pt x="903" y="5631"/>
                    <a:pt x="1686" y="7302"/>
                    <a:pt x="2875" y="8279"/>
                  </a:cubicBezTo>
                  <a:cubicBezTo>
                    <a:pt x="2149" y="8248"/>
                    <a:pt x="1466" y="8005"/>
                    <a:pt x="868" y="7599"/>
                  </a:cubicBezTo>
                  <a:cubicBezTo>
                    <a:pt x="868" y="7618"/>
                    <a:pt x="868" y="7641"/>
                    <a:pt x="868" y="7666"/>
                  </a:cubicBezTo>
                  <a:cubicBezTo>
                    <a:pt x="868" y="10307"/>
                    <a:pt x="2395" y="12512"/>
                    <a:pt x="4423" y="13011"/>
                  </a:cubicBezTo>
                  <a:cubicBezTo>
                    <a:pt x="4051" y="13134"/>
                    <a:pt x="3658" y="13201"/>
                    <a:pt x="3255" y="13201"/>
                  </a:cubicBezTo>
                  <a:cubicBezTo>
                    <a:pt x="2970" y="13201"/>
                    <a:pt x="2691" y="13168"/>
                    <a:pt x="2420" y="13106"/>
                  </a:cubicBezTo>
                  <a:cubicBezTo>
                    <a:pt x="2983" y="15270"/>
                    <a:pt x="4621" y="16846"/>
                    <a:pt x="6561" y="16890"/>
                  </a:cubicBezTo>
                  <a:cubicBezTo>
                    <a:pt x="5042" y="18353"/>
                    <a:pt x="3134" y="19225"/>
                    <a:pt x="1056" y="19225"/>
                  </a:cubicBezTo>
                  <a:cubicBezTo>
                    <a:pt x="700" y="19225"/>
                    <a:pt x="347" y="19197"/>
                    <a:pt x="0" y="19149"/>
                  </a:cubicBezTo>
                  <a:cubicBezTo>
                    <a:pt x="1963" y="20695"/>
                    <a:pt x="4290" y="21600"/>
                    <a:pt x="6791" y="21600"/>
                  </a:cubicBezTo>
                  <a:cubicBezTo>
                    <a:pt x="14943" y="21600"/>
                    <a:pt x="19401" y="13291"/>
                    <a:pt x="19401" y="6084"/>
                  </a:cubicBezTo>
                  <a:cubicBezTo>
                    <a:pt x="19401" y="5851"/>
                    <a:pt x="19396" y="5613"/>
                    <a:pt x="19388" y="5380"/>
                  </a:cubicBezTo>
                  <a:cubicBezTo>
                    <a:pt x="20253" y="4614"/>
                    <a:pt x="21005" y="3652"/>
                    <a:pt x="21600" y="2559"/>
                  </a:cubicBezTo>
                  <a:cubicBezTo>
                    <a:pt x="21600" y="2559"/>
                    <a:pt x="21600" y="2559"/>
                    <a:pt x="21600" y="255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08" name="Shape 34232">
              <a:extLst>
                <a:ext uri="{FF2B5EF4-FFF2-40B4-BE49-F238E27FC236}">
                  <a16:creationId xmlns:a16="http://schemas.microsoft.com/office/drawing/2014/main" id="{8E013399-899A-45C8-B51C-1CCFB26ECE85}"/>
                </a:ext>
              </a:extLst>
            </p:cNvPr>
            <p:cNvSpPr/>
            <p:nvPr/>
          </p:nvSpPr>
          <p:spPr>
            <a:xfrm>
              <a:off x="11791096" y="11232556"/>
              <a:ext cx="130464" cy="279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62" y="21600"/>
                  </a:moveTo>
                  <a:lnTo>
                    <a:pt x="4786" y="21600"/>
                  </a:lnTo>
                  <a:lnTo>
                    <a:pt x="4786" y="10800"/>
                  </a:lnTo>
                  <a:lnTo>
                    <a:pt x="0" y="10800"/>
                  </a:lnTo>
                  <a:lnTo>
                    <a:pt x="0" y="7077"/>
                  </a:lnTo>
                  <a:lnTo>
                    <a:pt x="4786" y="7077"/>
                  </a:lnTo>
                  <a:lnTo>
                    <a:pt x="4786" y="4842"/>
                  </a:lnTo>
                  <a:cubicBezTo>
                    <a:pt x="4786" y="1806"/>
                    <a:pt x="7489" y="0"/>
                    <a:pt x="15162" y="0"/>
                  </a:cubicBezTo>
                  <a:lnTo>
                    <a:pt x="21552" y="0"/>
                  </a:lnTo>
                  <a:lnTo>
                    <a:pt x="21552" y="3723"/>
                  </a:lnTo>
                  <a:lnTo>
                    <a:pt x="17560" y="3723"/>
                  </a:lnTo>
                  <a:cubicBezTo>
                    <a:pt x="14572" y="3723"/>
                    <a:pt x="14372" y="4243"/>
                    <a:pt x="14372" y="5214"/>
                  </a:cubicBezTo>
                  <a:lnTo>
                    <a:pt x="14362" y="7077"/>
                  </a:lnTo>
                  <a:lnTo>
                    <a:pt x="21600" y="7077"/>
                  </a:lnTo>
                  <a:lnTo>
                    <a:pt x="20752" y="10800"/>
                  </a:lnTo>
                  <a:lnTo>
                    <a:pt x="14362" y="10800"/>
                  </a:lnTo>
                  <a:cubicBezTo>
                    <a:pt x="14362" y="10800"/>
                    <a:pt x="14362" y="21600"/>
                    <a:pt x="14362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09" name="Shape 34233">
              <a:extLst>
                <a:ext uri="{FF2B5EF4-FFF2-40B4-BE49-F238E27FC236}">
                  <a16:creationId xmlns:a16="http://schemas.microsoft.com/office/drawing/2014/main" id="{89170165-DDF0-42BA-A874-F2B6E8263FDE}"/>
                </a:ext>
              </a:extLst>
            </p:cNvPr>
            <p:cNvSpPr/>
            <p:nvPr/>
          </p:nvSpPr>
          <p:spPr>
            <a:xfrm>
              <a:off x="11084739" y="4570184"/>
              <a:ext cx="304442" cy="39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287" extrusionOk="0">
                  <a:moveTo>
                    <a:pt x="8719" y="13902"/>
                  </a:moveTo>
                  <a:cubicBezTo>
                    <a:pt x="8086" y="16090"/>
                    <a:pt x="7465" y="18199"/>
                    <a:pt x="6111" y="19862"/>
                  </a:cubicBezTo>
                  <a:cubicBezTo>
                    <a:pt x="5699" y="20370"/>
                    <a:pt x="5281" y="21012"/>
                    <a:pt x="4573" y="21287"/>
                  </a:cubicBezTo>
                  <a:cubicBezTo>
                    <a:pt x="3525" y="17039"/>
                    <a:pt x="5712" y="13464"/>
                    <a:pt x="6579" y="9893"/>
                  </a:cubicBezTo>
                  <a:cubicBezTo>
                    <a:pt x="5475" y="8121"/>
                    <a:pt x="6162" y="5116"/>
                    <a:pt x="8519" y="4777"/>
                  </a:cubicBezTo>
                  <a:cubicBezTo>
                    <a:pt x="11938" y="4282"/>
                    <a:pt x="11037" y="7536"/>
                    <a:pt x="10457" y="9049"/>
                  </a:cubicBezTo>
                  <a:cubicBezTo>
                    <a:pt x="10139" y="9877"/>
                    <a:pt x="9566" y="10671"/>
                    <a:pt x="9654" y="11581"/>
                  </a:cubicBezTo>
                  <a:cubicBezTo>
                    <a:pt x="9843" y="13499"/>
                    <a:pt x="12902" y="13622"/>
                    <a:pt x="14467" y="12636"/>
                  </a:cubicBezTo>
                  <a:cubicBezTo>
                    <a:pt x="16713" y="11223"/>
                    <a:pt x="17361" y="8494"/>
                    <a:pt x="17144" y="6253"/>
                  </a:cubicBezTo>
                  <a:cubicBezTo>
                    <a:pt x="16810" y="2840"/>
                    <a:pt x="11909" y="1143"/>
                    <a:pt x="7583" y="2508"/>
                  </a:cubicBezTo>
                  <a:cubicBezTo>
                    <a:pt x="5355" y="3211"/>
                    <a:pt x="3329" y="4827"/>
                    <a:pt x="3035" y="7202"/>
                  </a:cubicBezTo>
                  <a:cubicBezTo>
                    <a:pt x="2881" y="8453"/>
                    <a:pt x="3214" y="9451"/>
                    <a:pt x="3838" y="10156"/>
                  </a:cubicBezTo>
                  <a:cubicBezTo>
                    <a:pt x="3933" y="10263"/>
                    <a:pt x="4258" y="10453"/>
                    <a:pt x="4305" y="10738"/>
                  </a:cubicBezTo>
                  <a:cubicBezTo>
                    <a:pt x="4403" y="11316"/>
                    <a:pt x="3968" y="11940"/>
                    <a:pt x="3570" y="12371"/>
                  </a:cubicBezTo>
                  <a:cubicBezTo>
                    <a:pt x="1354" y="11867"/>
                    <a:pt x="210" y="10298"/>
                    <a:pt x="26" y="8311"/>
                  </a:cubicBezTo>
                  <a:cubicBezTo>
                    <a:pt x="-390" y="3790"/>
                    <a:pt x="4313" y="350"/>
                    <a:pt x="9854" y="29"/>
                  </a:cubicBezTo>
                  <a:cubicBezTo>
                    <a:pt x="15764" y="-313"/>
                    <a:pt x="20453" y="2380"/>
                    <a:pt x="20886" y="6306"/>
                  </a:cubicBezTo>
                  <a:cubicBezTo>
                    <a:pt x="21210" y="9225"/>
                    <a:pt x="19897" y="12163"/>
                    <a:pt x="17812" y="13743"/>
                  </a:cubicBezTo>
                  <a:cubicBezTo>
                    <a:pt x="16244" y="14931"/>
                    <a:pt x="12913" y="16092"/>
                    <a:pt x="10190" y="14957"/>
                  </a:cubicBezTo>
                  <a:cubicBezTo>
                    <a:pt x="9585" y="14704"/>
                    <a:pt x="9318" y="14397"/>
                    <a:pt x="8719" y="1390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10" name="Shape 34234">
              <a:extLst>
                <a:ext uri="{FF2B5EF4-FFF2-40B4-BE49-F238E27FC236}">
                  <a16:creationId xmlns:a16="http://schemas.microsoft.com/office/drawing/2014/main" id="{1F6F8AD9-8FE0-4007-AE39-5824463E8936}"/>
                </a:ext>
              </a:extLst>
            </p:cNvPr>
            <p:cNvSpPr/>
            <p:nvPr/>
          </p:nvSpPr>
          <p:spPr>
            <a:xfrm>
              <a:off x="10710090" y="4258444"/>
              <a:ext cx="419088" cy="39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11" name="Shape 34235">
              <a:extLst>
                <a:ext uri="{FF2B5EF4-FFF2-40B4-BE49-F238E27FC236}">
                  <a16:creationId xmlns:a16="http://schemas.microsoft.com/office/drawing/2014/main" id="{CE704981-04EA-4471-A6F0-EF330434FBB8}"/>
                </a:ext>
              </a:extLst>
            </p:cNvPr>
            <p:cNvSpPr/>
            <p:nvPr/>
          </p:nvSpPr>
          <p:spPr>
            <a:xfrm>
              <a:off x="9790862" y="4363012"/>
              <a:ext cx="428100" cy="34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59"/>
                  </a:moveTo>
                  <a:cubicBezTo>
                    <a:pt x="20805" y="2994"/>
                    <a:pt x="19949" y="3285"/>
                    <a:pt x="19055" y="3417"/>
                  </a:cubicBezTo>
                  <a:cubicBezTo>
                    <a:pt x="19968" y="2742"/>
                    <a:pt x="20672" y="1676"/>
                    <a:pt x="21003" y="401"/>
                  </a:cubicBezTo>
                  <a:cubicBezTo>
                    <a:pt x="20147" y="1026"/>
                    <a:pt x="19198" y="1478"/>
                    <a:pt x="18187" y="1722"/>
                  </a:cubicBezTo>
                  <a:cubicBezTo>
                    <a:pt x="17379" y="665"/>
                    <a:pt x="16228" y="0"/>
                    <a:pt x="14953" y="0"/>
                  </a:cubicBezTo>
                  <a:cubicBezTo>
                    <a:pt x="12506" y="0"/>
                    <a:pt x="10524" y="2441"/>
                    <a:pt x="10524" y="5454"/>
                  </a:cubicBezTo>
                  <a:cubicBezTo>
                    <a:pt x="10524" y="5881"/>
                    <a:pt x="10561" y="6298"/>
                    <a:pt x="10637" y="6694"/>
                  </a:cubicBezTo>
                  <a:cubicBezTo>
                    <a:pt x="6954" y="6468"/>
                    <a:pt x="3689" y="4296"/>
                    <a:pt x="1504" y="998"/>
                  </a:cubicBezTo>
                  <a:cubicBezTo>
                    <a:pt x="1122" y="1806"/>
                    <a:pt x="903" y="2742"/>
                    <a:pt x="903" y="3739"/>
                  </a:cubicBezTo>
                  <a:cubicBezTo>
                    <a:pt x="903" y="5631"/>
                    <a:pt x="1686" y="7302"/>
                    <a:pt x="2875" y="8279"/>
                  </a:cubicBezTo>
                  <a:cubicBezTo>
                    <a:pt x="2149" y="8248"/>
                    <a:pt x="1466" y="8005"/>
                    <a:pt x="868" y="7599"/>
                  </a:cubicBezTo>
                  <a:cubicBezTo>
                    <a:pt x="868" y="7618"/>
                    <a:pt x="868" y="7641"/>
                    <a:pt x="868" y="7666"/>
                  </a:cubicBezTo>
                  <a:cubicBezTo>
                    <a:pt x="868" y="10307"/>
                    <a:pt x="2395" y="12512"/>
                    <a:pt x="4423" y="13011"/>
                  </a:cubicBezTo>
                  <a:cubicBezTo>
                    <a:pt x="4051" y="13134"/>
                    <a:pt x="3658" y="13201"/>
                    <a:pt x="3255" y="13201"/>
                  </a:cubicBezTo>
                  <a:cubicBezTo>
                    <a:pt x="2970" y="13201"/>
                    <a:pt x="2691" y="13168"/>
                    <a:pt x="2420" y="13106"/>
                  </a:cubicBezTo>
                  <a:cubicBezTo>
                    <a:pt x="2983" y="15270"/>
                    <a:pt x="4621" y="16846"/>
                    <a:pt x="6561" y="16890"/>
                  </a:cubicBezTo>
                  <a:cubicBezTo>
                    <a:pt x="5042" y="18353"/>
                    <a:pt x="3134" y="19225"/>
                    <a:pt x="1056" y="19225"/>
                  </a:cubicBezTo>
                  <a:cubicBezTo>
                    <a:pt x="700" y="19225"/>
                    <a:pt x="347" y="19197"/>
                    <a:pt x="0" y="19149"/>
                  </a:cubicBezTo>
                  <a:cubicBezTo>
                    <a:pt x="1963" y="20695"/>
                    <a:pt x="4290" y="21600"/>
                    <a:pt x="6791" y="21600"/>
                  </a:cubicBezTo>
                  <a:cubicBezTo>
                    <a:pt x="14943" y="21600"/>
                    <a:pt x="19401" y="13291"/>
                    <a:pt x="19401" y="6084"/>
                  </a:cubicBezTo>
                  <a:cubicBezTo>
                    <a:pt x="19401" y="5851"/>
                    <a:pt x="19396" y="5613"/>
                    <a:pt x="19388" y="5380"/>
                  </a:cubicBezTo>
                  <a:cubicBezTo>
                    <a:pt x="20253" y="4614"/>
                    <a:pt x="21005" y="3652"/>
                    <a:pt x="21600" y="2559"/>
                  </a:cubicBezTo>
                  <a:cubicBezTo>
                    <a:pt x="21600" y="2559"/>
                    <a:pt x="21600" y="2559"/>
                    <a:pt x="21600" y="255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12" name="Shape 34236">
              <a:extLst>
                <a:ext uri="{FF2B5EF4-FFF2-40B4-BE49-F238E27FC236}">
                  <a16:creationId xmlns:a16="http://schemas.microsoft.com/office/drawing/2014/main" id="{399A5321-1F40-44D5-8699-30D71D24E0D7}"/>
                </a:ext>
              </a:extLst>
            </p:cNvPr>
            <p:cNvSpPr/>
            <p:nvPr/>
          </p:nvSpPr>
          <p:spPr>
            <a:xfrm>
              <a:off x="12210021" y="7840631"/>
              <a:ext cx="346528" cy="281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59"/>
                  </a:moveTo>
                  <a:cubicBezTo>
                    <a:pt x="20805" y="2994"/>
                    <a:pt x="19949" y="3285"/>
                    <a:pt x="19055" y="3417"/>
                  </a:cubicBezTo>
                  <a:cubicBezTo>
                    <a:pt x="19968" y="2742"/>
                    <a:pt x="20672" y="1676"/>
                    <a:pt x="21003" y="401"/>
                  </a:cubicBezTo>
                  <a:cubicBezTo>
                    <a:pt x="20147" y="1026"/>
                    <a:pt x="19198" y="1478"/>
                    <a:pt x="18187" y="1722"/>
                  </a:cubicBezTo>
                  <a:cubicBezTo>
                    <a:pt x="17379" y="665"/>
                    <a:pt x="16228" y="0"/>
                    <a:pt x="14953" y="0"/>
                  </a:cubicBezTo>
                  <a:cubicBezTo>
                    <a:pt x="12506" y="0"/>
                    <a:pt x="10524" y="2441"/>
                    <a:pt x="10524" y="5454"/>
                  </a:cubicBezTo>
                  <a:cubicBezTo>
                    <a:pt x="10524" y="5881"/>
                    <a:pt x="10561" y="6298"/>
                    <a:pt x="10637" y="6694"/>
                  </a:cubicBezTo>
                  <a:cubicBezTo>
                    <a:pt x="6954" y="6468"/>
                    <a:pt x="3689" y="4296"/>
                    <a:pt x="1504" y="998"/>
                  </a:cubicBezTo>
                  <a:cubicBezTo>
                    <a:pt x="1122" y="1806"/>
                    <a:pt x="903" y="2742"/>
                    <a:pt x="903" y="3739"/>
                  </a:cubicBezTo>
                  <a:cubicBezTo>
                    <a:pt x="903" y="5631"/>
                    <a:pt x="1686" y="7302"/>
                    <a:pt x="2875" y="8279"/>
                  </a:cubicBezTo>
                  <a:cubicBezTo>
                    <a:pt x="2149" y="8248"/>
                    <a:pt x="1466" y="8005"/>
                    <a:pt x="868" y="7599"/>
                  </a:cubicBezTo>
                  <a:cubicBezTo>
                    <a:pt x="868" y="7618"/>
                    <a:pt x="868" y="7641"/>
                    <a:pt x="868" y="7666"/>
                  </a:cubicBezTo>
                  <a:cubicBezTo>
                    <a:pt x="868" y="10307"/>
                    <a:pt x="2395" y="12512"/>
                    <a:pt x="4423" y="13011"/>
                  </a:cubicBezTo>
                  <a:cubicBezTo>
                    <a:pt x="4051" y="13134"/>
                    <a:pt x="3658" y="13201"/>
                    <a:pt x="3255" y="13201"/>
                  </a:cubicBezTo>
                  <a:cubicBezTo>
                    <a:pt x="2970" y="13201"/>
                    <a:pt x="2691" y="13168"/>
                    <a:pt x="2420" y="13106"/>
                  </a:cubicBezTo>
                  <a:cubicBezTo>
                    <a:pt x="2983" y="15270"/>
                    <a:pt x="4621" y="16846"/>
                    <a:pt x="6561" y="16890"/>
                  </a:cubicBezTo>
                  <a:cubicBezTo>
                    <a:pt x="5042" y="18353"/>
                    <a:pt x="3134" y="19225"/>
                    <a:pt x="1056" y="19225"/>
                  </a:cubicBezTo>
                  <a:cubicBezTo>
                    <a:pt x="700" y="19225"/>
                    <a:pt x="347" y="19197"/>
                    <a:pt x="0" y="19149"/>
                  </a:cubicBezTo>
                  <a:cubicBezTo>
                    <a:pt x="1963" y="20695"/>
                    <a:pt x="4290" y="21600"/>
                    <a:pt x="6791" y="21600"/>
                  </a:cubicBezTo>
                  <a:cubicBezTo>
                    <a:pt x="14943" y="21600"/>
                    <a:pt x="19401" y="13291"/>
                    <a:pt x="19401" y="6084"/>
                  </a:cubicBezTo>
                  <a:cubicBezTo>
                    <a:pt x="19401" y="5851"/>
                    <a:pt x="19396" y="5613"/>
                    <a:pt x="19388" y="5380"/>
                  </a:cubicBezTo>
                  <a:cubicBezTo>
                    <a:pt x="20253" y="4614"/>
                    <a:pt x="21005" y="3652"/>
                    <a:pt x="21600" y="2559"/>
                  </a:cubicBezTo>
                  <a:cubicBezTo>
                    <a:pt x="21600" y="2559"/>
                    <a:pt x="21600" y="2559"/>
                    <a:pt x="21600" y="255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13" name="Shape 34237">
              <a:extLst>
                <a:ext uri="{FF2B5EF4-FFF2-40B4-BE49-F238E27FC236}">
                  <a16:creationId xmlns:a16="http://schemas.microsoft.com/office/drawing/2014/main" id="{0CFE558C-7CDF-46D3-8A2E-144632ECA71D}"/>
                </a:ext>
              </a:extLst>
            </p:cNvPr>
            <p:cNvSpPr/>
            <p:nvPr/>
          </p:nvSpPr>
          <p:spPr>
            <a:xfrm>
              <a:off x="11135547" y="9214788"/>
              <a:ext cx="163854" cy="3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62" y="21600"/>
                  </a:moveTo>
                  <a:lnTo>
                    <a:pt x="4786" y="21600"/>
                  </a:lnTo>
                  <a:lnTo>
                    <a:pt x="4786" y="10800"/>
                  </a:lnTo>
                  <a:lnTo>
                    <a:pt x="0" y="10800"/>
                  </a:lnTo>
                  <a:lnTo>
                    <a:pt x="0" y="7077"/>
                  </a:lnTo>
                  <a:lnTo>
                    <a:pt x="4786" y="7077"/>
                  </a:lnTo>
                  <a:lnTo>
                    <a:pt x="4786" y="4842"/>
                  </a:lnTo>
                  <a:cubicBezTo>
                    <a:pt x="4786" y="1806"/>
                    <a:pt x="7489" y="0"/>
                    <a:pt x="15162" y="0"/>
                  </a:cubicBezTo>
                  <a:lnTo>
                    <a:pt x="21552" y="0"/>
                  </a:lnTo>
                  <a:lnTo>
                    <a:pt x="21552" y="3723"/>
                  </a:lnTo>
                  <a:lnTo>
                    <a:pt x="17560" y="3723"/>
                  </a:lnTo>
                  <a:cubicBezTo>
                    <a:pt x="14572" y="3723"/>
                    <a:pt x="14372" y="4243"/>
                    <a:pt x="14372" y="5214"/>
                  </a:cubicBezTo>
                  <a:lnTo>
                    <a:pt x="14362" y="7077"/>
                  </a:lnTo>
                  <a:lnTo>
                    <a:pt x="21600" y="7077"/>
                  </a:lnTo>
                  <a:lnTo>
                    <a:pt x="20752" y="10800"/>
                  </a:lnTo>
                  <a:lnTo>
                    <a:pt x="14362" y="10800"/>
                  </a:lnTo>
                  <a:cubicBezTo>
                    <a:pt x="14362" y="10800"/>
                    <a:pt x="14362" y="21600"/>
                    <a:pt x="14362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14" name="Shape 34238">
              <a:extLst>
                <a:ext uri="{FF2B5EF4-FFF2-40B4-BE49-F238E27FC236}">
                  <a16:creationId xmlns:a16="http://schemas.microsoft.com/office/drawing/2014/main" id="{277CCA18-6F39-49B6-B393-332A1FACD2AC}"/>
                </a:ext>
              </a:extLst>
            </p:cNvPr>
            <p:cNvSpPr/>
            <p:nvPr/>
          </p:nvSpPr>
          <p:spPr>
            <a:xfrm>
              <a:off x="13971261" y="7721068"/>
              <a:ext cx="163854" cy="3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62" y="21600"/>
                  </a:moveTo>
                  <a:lnTo>
                    <a:pt x="4786" y="21600"/>
                  </a:lnTo>
                  <a:lnTo>
                    <a:pt x="4786" y="10800"/>
                  </a:lnTo>
                  <a:lnTo>
                    <a:pt x="0" y="10800"/>
                  </a:lnTo>
                  <a:lnTo>
                    <a:pt x="0" y="7077"/>
                  </a:lnTo>
                  <a:lnTo>
                    <a:pt x="4786" y="7077"/>
                  </a:lnTo>
                  <a:lnTo>
                    <a:pt x="4786" y="4842"/>
                  </a:lnTo>
                  <a:cubicBezTo>
                    <a:pt x="4786" y="1806"/>
                    <a:pt x="7489" y="0"/>
                    <a:pt x="15162" y="0"/>
                  </a:cubicBezTo>
                  <a:lnTo>
                    <a:pt x="21552" y="0"/>
                  </a:lnTo>
                  <a:lnTo>
                    <a:pt x="21552" y="3723"/>
                  </a:lnTo>
                  <a:lnTo>
                    <a:pt x="17560" y="3723"/>
                  </a:lnTo>
                  <a:cubicBezTo>
                    <a:pt x="14572" y="3723"/>
                    <a:pt x="14372" y="4243"/>
                    <a:pt x="14372" y="5214"/>
                  </a:cubicBezTo>
                  <a:lnTo>
                    <a:pt x="14362" y="7077"/>
                  </a:lnTo>
                  <a:lnTo>
                    <a:pt x="21600" y="7077"/>
                  </a:lnTo>
                  <a:lnTo>
                    <a:pt x="20752" y="10800"/>
                  </a:lnTo>
                  <a:lnTo>
                    <a:pt x="14362" y="10800"/>
                  </a:lnTo>
                  <a:cubicBezTo>
                    <a:pt x="14362" y="10800"/>
                    <a:pt x="14362" y="21600"/>
                    <a:pt x="14362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15" name="Shape 34239">
              <a:extLst>
                <a:ext uri="{FF2B5EF4-FFF2-40B4-BE49-F238E27FC236}">
                  <a16:creationId xmlns:a16="http://schemas.microsoft.com/office/drawing/2014/main" id="{36E02EDD-283E-46FB-AB80-BD3B044E4F4B}"/>
                </a:ext>
              </a:extLst>
            </p:cNvPr>
            <p:cNvSpPr/>
            <p:nvPr/>
          </p:nvSpPr>
          <p:spPr>
            <a:xfrm>
              <a:off x="13086555" y="5888971"/>
              <a:ext cx="304442" cy="392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287" extrusionOk="0">
                  <a:moveTo>
                    <a:pt x="8719" y="13902"/>
                  </a:moveTo>
                  <a:cubicBezTo>
                    <a:pt x="8086" y="16090"/>
                    <a:pt x="7465" y="18199"/>
                    <a:pt x="6111" y="19862"/>
                  </a:cubicBezTo>
                  <a:cubicBezTo>
                    <a:pt x="5699" y="20370"/>
                    <a:pt x="5281" y="21012"/>
                    <a:pt x="4573" y="21287"/>
                  </a:cubicBezTo>
                  <a:cubicBezTo>
                    <a:pt x="3525" y="17039"/>
                    <a:pt x="5712" y="13464"/>
                    <a:pt x="6579" y="9893"/>
                  </a:cubicBezTo>
                  <a:cubicBezTo>
                    <a:pt x="5475" y="8121"/>
                    <a:pt x="6162" y="5116"/>
                    <a:pt x="8519" y="4777"/>
                  </a:cubicBezTo>
                  <a:cubicBezTo>
                    <a:pt x="11938" y="4282"/>
                    <a:pt x="11037" y="7536"/>
                    <a:pt x="10457" y="9049"/>
                  </a:cubicBezTo>
                  <a:cubicBezTo>
                    <a:pt x="10139" y="9877"/>
                    <a:pt x="9566" y="10671"/>
                    <a:pt x="9654" y="11581"/>
                  </a:cubicBezTo>
                  <a:cubicBezTo>
                    <a:pt x="9843" y="13499"/>
                    <a:pt x="12902" y="13622"/>
                    <a:pt x="14467" y="12636"/>
                  </a:cubicBezTo>
                  <a:cubicBezTo>
                    <a:pt x="16713" y="11223"/>
                    <a:pt x="17361" y="8494"/>
                    <a:pt x="17144" y="6253"/>
                  </a:cubicBezTo>
                  <a:cubicBezTo>
                    <a:pt x="16810" y="2840"/>
                    <a:pt x="11909" y="1143"/>
                    <a:pt x="7583" y="2508"/>
                  </a:cubicBezTo>
                  <a:cubicBezTo>
                    <a:pt x="5355" y="3211"/>
                    <a:pt x="3329" y="4827"/>
                    <a:pt x="3035" y="7202"/>
                  </a:cubicBezTo>
                  <a:cubicBezTo>
                    <a:pt x="2881" y="8453"/>
                    <a:pt x="3214" y="9451"/>
                    <a:pt x="3838" y="10156"/>
                  </a:cubicBezTo>
                  <a:cubicBezTo>
                    <a:pt x="3933" y="10263"/>
                    <a:pt x="4258" y="10453"/>
                    <a:pt x="4305" y="10738"/>
                  </a:cubicBezTo>
                  <a:cubicBezTo>
                    <a:pt x="4403" y="11316"/>
                    <a:pt x="3968" y="11940"/>
                    <a:pt x="3570" y="12371"/>
                  </a:cubicBezTo>
                  <a:cubicBezTo>
                    <a:pt x="1354" y="11867"/>
                    <a:pt x="210" y="10298"/>
                    <a:pt x="26" y="8311"/>
                  </a:cubicBezTo>
                  <a:cubicBezTo>
                    <a:pt x="-390" y="3790"/>
                    <a:pt x="4313" y="350"/>
                    <a:pt x="9854" y="29"/>
                  </a:cubicBezTo>
                  <a:cubicBezTo>
                    <a:pt x="15764" y="-313"/>
                    <a:pt x="20453" y="2380"/>
                    <a:pt x="20886" y="6306"/>
                  </a:cubicBezTo>
                  <a:cubicBezTo>
                    <a:pt x="21210" y="9225"/>
                    <a:pt x="19897" y="12163"/>
                    <a:pt x="17812" y="13743"/>
                  </a:cubicBezTo>
                  <a:cubicBezTo>
                    <a:pt x="16244" y="14931"/>
                    <a:pt x="12913" y="16092"/>
                    <a:pt x="10190" y="14957"/>
                  </a:cubicBezTo>
                  <a:cubicBezTo>
                    <a:pt x="9585" y="14704"/>
                    <a:pt x="9318" y="14397"/>
                    <a:pt x="8719" y="1390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16" name="Shape 34240">
              <a:extLst>
                <a:ext uri="{FF2B5EF4-FFF2-40B4-BE49-F238E27FC236}">
                  <a16:creationId xmlns:a16="http://schemas.microsoft.com/office/drawing/2014/main" id="{C75D51B0-C8AB-4116-9282-11B105AAAA92}"/>
                </a:ext>
              </a:extLst>
            </p:cNvPr>
            <p:cNvSpPr/>
            <p:nvPr/>
          </p:nvSpPr>
          <p:spPr>
            <a:xfrm>
              <a:off x="12718729" y="8725244"/>
              <a:ext cx="218222" cy="281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287" extrusionOk="0">
                  <a:moveTo>
                    <a:pt x="8719" y="13902"/>
                  </a:moveTo>
                  <a:cubicBezTo>
                    <a:pt x="8086" y="16090"/>
                    <a:pt x="7465" y="18199"/>
                    <a:pt x="6111" y="19862"/>
                  </a:cubicBezTo>
                  <a:cubicBezTo>
                    <a:pt x="5699" y="20370"/>
                    <a:pt x="5281" y="21012"/>
                    <a:pt x="4573" y="21287"/>
                  </a:cubicBezTo>
                  <a:cubicBezTo>
                    <a:pt x="3525" y="17039"/>
                    <a:pt x="5712" y="13464"/>
                    <a:pt x="6579" y="9893"/>
                  </a:cubicBezTo>
                  <a:cubicBezTo>
                    <a:pt x="5475" y="8121"/>
                    <a:pt x="6162" y="5116"/>
                    <a:pt x="8519" y="4777"/>
                  </a:cubicBezTo>
                  <a:cubicBezTo>
                    <a:pt x="11938" y="4282"/>
                    <a:pt x="11037" y="7536"/>
                    <a:pt x="10457" y="9049"/>
                  </a:cubicBezTo>
                  <a:cubicBezTo>
                    <a:pt x="10139" y="9877"/>
                    <a:pt x="9566" y="10671"/>
                    <a:pt x="9654" y="11581"/>
                  </a:cubicBezTo>
                  <a:cubicBezTo>
                    <a:pt x="9843" y="13499"/>
                    <a:pt x="12902" y="13622"/>
                    <a:pt x="14467" y="12636"/>
                  </a:cubicBezTo>
                  <a:cubicBezTo>
                    <a:pt x="16713" y="11223"/>
                    <a:pt x="17361" y="8494"/>
                    <a:pt x="17144" y="6253"/>
                  </a:cubicBezTo>
                  <a:cubicBezTo>
                    <a:pt x="16810" y="2840"/>
                    <a:pt x="11909" y="1143"/>
                    <a:pt x="7583" y="2508"/>
                  </a:cubicBezTo>
                  <a:cubicBezTo>
                    <a:pt x="5355" y="3211"/>
                    <a:pt x="3329" y="4827"/>
                    <a:pt x="3035" y="7202"/>
                  </a:cubicBezTo>
                  <a:cubicBezTo>
                    <a:pt x="2881" y="8453"/>
                    <a:pt x="3214" y="9451"/>
                    <a:pt x="3838" y="10156"/>
                  </a:cubicBezTo>
                  <a:cubicBezTo>
                    <a:pt x="3933" y="10263"/>
                    <a:pt x="4258" y="10453"/>
                    <a:pt x="4305" y="10738"/>
                  </a:cubicBezTo>
                  <a:cubicBezTo>
                    <a:pt x="4403" y="11316"/>
                    <a:pt x="3968" y="11940"/>
                    <a:pt x="3570" y="12371"/>
                  </a:cubicBezTo>
                  <a:cubicBezTo>
                    <a:pt x="1354" y="11867"/>
                    <a:pt x="210" y="10298"/>
                    <a:pt x="26" y="8311"/>
                  </a:cubicBezTo>
                  <a:cubicBezTo>
                    <a:pt x="-390" y="3790"/>
                    <a:pt x="4313" y="350"/>
                    <a:pt x="9854" y="29"/>
                  </a:cubicBezTo>
                  <a:cubicBezTo>
                    <a:pt x="15764" y="-313"/>
                    <a:pt x="20453" y="2380"/>
                    <a:pt x="20886" y="6306"/>
                  </a:cubicBezTo>
                  <a:cubicBezTo>
                    <a:pt x="21210" y="9225"/>
                    <a:pt x="19897" y="12163"/>
                    <a:pt x="17812" y="13743"/>
                  </a:cubicBezTo>
                  <a:cubicBezTo>
                    <a:pt x="16244" y="14931"/>
                    <a:pt x="12913" y="16092"/>
                    <a:pt x="10190" y="14957"/>
                  </a:cubicBezTo>
                  <a:cubicBezTo>
                    <a:pt x="9585" y="14704"/>
                    <a:pt x="9318" y="14397"/>
                    <a:pt x="8719" y="1390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17" name="Shape 34241">
              <a:extLst>
                <a:ext uri="{FF2B5EF4-FFF2-40B4-BE49-F238E27FC236}">
                  <a16:creationId xmlns:a16="http://schemas.microsoft.com/office/drawing/2014/main" id="{D13C35F5-4D92-4481-B1E1-3B9C5877D96F}"/>
                </a:ext>
              </a:extLst>
            </p:cNvPr>
            <p:cNvSpPr/>
            <p:nvPr/>
          </p:nvSpPr>
          <p:spPr>
            <a:xfrm>
              <a:off x="11342014" y="7513407"/>
              <a:ext cx="272208" cy="366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1" h="20821" extrusionOk="0">
                  <a:moveTo>
                    <a:pt x="12499" y="13303"/>
                  </a:moveTo>
                  <a:cubicBezTo>
                    <a:pt x="13474" y="15282"/>
                    <a:pt x="14406" y="17194"/>
                    <a:pt x="14461" y="19063"/>
                  </a:cubicBezTo>
                  <a:cubicBezTo>
                    <a:pt x="14479" y="19633"/>
                    <a:pt x="14582" y="20311"/>
                    <a:pt x="14210" y="20821"/>
                  </a:cubicBezTo>
                  <a:cubicBezTo>
                    <a:pt x="10525" y="17927"/>
                    <a:pt x="9838" y="14212"/>
                    <a:pt x="8115" y="11051"/>
                  </a:cubicBezTo>
                  <a:cubicBezTo>
                    <a:pt x="6053" y="10122"/>
                    <a:pt x="4570" y="7480"/>
                    <a:pt x="6196" y="6231"/>
                  </a:cubicBezTo>
                  <a:cubicBezTo>
                    <a:pt x="8553" y="4419"/>
                    <a:pt x="10035" y="7345"/>
                    <a:pt x="10598" y="8773"/>
                  </a:cubicBezTo>
                  <a:cubicBezTo>
                    <a:pt x="10906" y="9555"/>
                    <a:pt x="10989" y="10416"/>
                    <a:pt x="11671" y="11094"/>
                  </a:cubicBezTo>
                  <a:cubicBezTo>
                    <a:pt x="13112" y="12518"/>
                    <a:pt x="15601" y="11340"/>
                    <a:pt x="16169" y="9915"/>
                  </a:cubicBezTo>
                  <a:cubicBezTo>
                    <a:pt x="16983" y="7871"/>
                    <a:pt x="15656" y="5461"/>
                    <a:pt x="13976" y="3794"/>
                  </a:cubicBezTo>
                  <a:cubicBezTo>
                    <a:pt x="11415" y="1258"/>
                    <a:pt x="6416" y="1969"/>
                    <a:pt x="3932" y="4842"/>
                  </a:cubicBezTo>
                  <a:cubicBezTo>
                    <a:pt x="2652" y="6323"/>
                    <a:pt x="2147" y="8434"/>
                    <a:pt x="3515" y="10418"/>
                  </a:cubicBezTo>
                  <a:cubicBezTo>
                    <a:pt x="4236" y="11464"/>
                    <a:pt x="5170" y="12108"/>
                    <a:pt x="6136" y="12400"/>
                  </a:cubicBezTo>
                  <a:cubicBezTo>
                    <a:pt x="6282" y="12445"/>
                    <a:pt x="6666" y="12458"/>
                    <a:pt x="6895" y="12661"/>
                  </a:cubicBezTo>
                  <a:cubicBezTo>
                    <a:pt x="7361" y="13074"/>
                    <a:pt x="7439" y="13745"/>
                    <a:pt x="7417" y="14249"/>
                  </a:cubicBezTo>
                  <a:cubicBezTo>
                    <a:pt x="5334" y="14777"/>
                    <a:pt x="3377" y="14023"/>
                    <a:pt x="1894" y="12542"/>
                  </a:cubicBezTo>
                  <a:cubicBezTo>
                    <a:pt x="-1478" y="9170"/>
                    <a:pt x="-94" y="4513"/>
                    <a:pt x="4049" y="1953"/>
                  </a:cubicBezTo>
                  <a:cubicBezTo>
                    <a:pt x="8469" y="-779"/>
                    <a:pt x="13971" y="-622"/>
                    <a:pt x="16956" y="2276"/>
                  </a:cubicBezTo>
                  <a:cubicBezTo>
                    <a:pt x="19176" y="4430"/>
                    <a:pt x="20122" y="7281"/>
                    <a:pt x="19546" y="9389"/>
                  </a:cubicBezTo>
                  <a:cubicBezTo>
                    <a:pt x="19112" y="10973"/>
                    <a:pt x="17273" y="13272"/>
                    <a:pt x="14367" y="13517"/>
                  </a:cubicBezTo>
                  <a:cubicBezTo>
                    <a:pt x="13720" y="13571"/>
                    <a:pt x="13303" y="13441"/>
                    <a:pt x="12499" y="1330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18" name="Shape 34242">
              <a:extLst>
                <a:ext uri="{FF2B5EF4-FFF2-40B4-BE49-F238E27FC236}">
                  <a16:creationId xmlns:a16="http://schemas.microsoft.com/office/drawing/2014/main" id="{C34D6AF0-D407-4724-944D-576541CB402B}"/>
                </a:ext>
              </a:extLst>
            </p:cNvPr>
            <p:cNvSpPr/>
            <p:nvPr/>
          </p:nvSpPr>
          <p:spPr>
            <a:xfrm>
              <a:off x="14349166" y="3565132"/>
              <a:ext cx="272152" cy="3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287" extrusionOk="0">
                  <a:moveTo>
                    <a:pt x="8719" y="13902"/>
                  </a:moveTo>
                  <a:cubicBezTo>
                    <a:pt x="8086" y="16090"/>
                    <a:pt x="7465" y="18199"/>
                    <a:pt x="6111" y="19862"/>
                  </a:cubicBezTo>
                  <a:cubicBezTo>
                    <a:pt x="5699" y="20370"/>
                    <a:pt x="5281" y="21012"/>
                    <a:pt x="4573" y="21287"/>
                  </a:cubicBezTo>
                  <a:cubicBezTo>
                    <a:pt x="3525" y="17039"/>
                    <a:pt x="5712" y="13464"/>
                    <a:pt x="6579" y="9893"/>
                  </a:cubicBezTo>
                  <a:cubicBezTo>
                    <a:pt x="5475" y="8121"/>
                    <a:pt x="6162" y="5116"/>
                    <a:pt x="8519" y="4777"/>
                  </a:cubicBezTo>
                  <a:cubicBezTo>
                    <a:pt x="11938" y="4282"/>
                    <a:pt x="11037" y="7536"/>
                    <a:pt x="10457" y="9049"/>
                  </a:cubicBezTo>
                  <a:cubicBezTo>
                    <a:pt x="10139" y="9877"/>
                    <a:pt x="9566" y="10671"/>
                    <a:pt x="9654" y="11581"/>
                  </a:cubicBezTo>
                  <a:cubicBezTo>
                    <a:pt x="9843" y="13499"/>
                    <a:pt x="12902" y="13622"/>
                    <a:pt x="14467" y="12636"/>
                  </a:cubicBezTo>
                  <a:cubicBezTo>
                    <a:pt x="16713" y="11223"/>
                    <a:pt x="17361" y="8494"/>
                    <a:pt x="17144" y="6253"/>
                  </a:cubicBezTo>
                  <a:cubicBezTo>
                    <a:pt x="16810" y="2840"/>
                    <a:pt x="11909" y="1143"/>
                    <a:pt x="7583" y="2508"/>
                  </a:cubicBezTo>
                  <a:cubicBezTo>
                    <a:pt x="5355" y="3211"/>
                    <a:pt x="3329" y="4827"/>
                    <a:pt x="3035" y="7202"/>
                  </a:cubicBezTo>
                  <a:cubicBezTo>
                    <a:pt x="2881" y="8453"/>
                    <a:pt x="3214" y="9451"/>
                    <a:pt x="3838" y="10156"/>
                  </a:cubicBezTo>
                  <a:cubicBezTo>
                    <a:pt x="3933" y="10263"/>
                    <a:pt x="4258" y="10453"/>
                    <a:pt x="4305" y="10738"/>
                  </a:cubicBezTo>
                  <a:cubicBezTo>
                    <a:pt x="4403" y="11316"/>
                    <a:pt x="3968" y="11940"/>
                    <a:pt x="3570" y="12371"/>
                  </a:cubicBezTo>
                  <a:cubicBezTo>
                    <a:pt x="1354" y="11867"/>
                    <a:pt x="210" y="10298"/>
                    <a:pt x="26" y="8311"/>
                  </a:cubicBezTo>
                  <a:cubicBezTo>
                    <a:pt x="-390" y="3790"/>
                    <a:pt x="4313" y="350"/>
                    <a:pt x="9854" y="29"/>
                  </a:cubicBezTo>
                  <a:cubicBezTo>
                    <a:pt x="15764" y="-313"/>
                    <a:pt x="20453" y="2380"/>
                    <a:pt x="20886" y="6306"/>
                  </a:cubicBezTo>
                  <a:cubicBezTo>
                    <a:pt x="21210" y="9225"/>
                    <a:pt x="19897" y="12163"/>
                    <a:pt x="17812" y="13743"/>
                  </a:cubicBezTo>
                  <a:cubicBezTo>
                    <a:pt x="16244" y="14931"/>
                    <a:pt x="12913" y="16092"/>
                    <a:pt x="10190" y="14957"/>
                  </a:cubicBezTo>
                  <a:cubicBezTo>
                    <a:pt x="9585" y="14704"/>
                    <a:pt x="9318" y="14397"/>
                    <a:pt x="8719" y="1390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19" name="Shape 34243">
              <a:extLst>
                <a:ext uri="{FF2B5EF4-FFF2-40B4-BE49-F238E27FC236}">
                  <a16:creationId xmlns:a16="http://schemas.microsoft.com/office/drawing/2014/main" id="{BECAC31C-6B75-45F9-B59A-802381754B0B}"/>
                </a:ext>
              </a:extLst>
            </p:cNvPr>
            <p:cNvSpPr/>
            <p:nvPr/>
          </p:nvSpPr>
          <p:spPr>
            <a:xfrm>
              <a:off x="10163109" y="5879849"/>
              <a:ext cx="373972" cy="350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20" name="Shape 34244">
              <a:extLst>
                <a:ext uri="{FF2B5EF4-FFF2-40B4-BE49-F238E27FC236}">
                  <a16:creationId xmlns:a16="http://schemas.microsoft.com/office/drawing/2014/main" id="{2C85CE86-D378-4B21-9763-8D693D5E85DF}"/>
                </a:ext>
              </a:extLst>
            </p:cNvPr>
            <p:cNvSpPr/>
            <p:nvPr/>
          </p:nvSpPr>
          <p:spPr>
            <a:xfrm>
              <a:off x="14467934" y="6264695"/>
              <a:ext cx="347528" cy="325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21" name="Shape 34245">
              <a:extLst>
                <a:ext uri="{FF2B5EF4-FFF2-40B4-BE49-F238E27FC236}">
                  <a16:creationId xmlns:a16="http://schemas.microsoft.com/office/drawing/2014/main" id="{434BC9AC-EA6F-4DBC-86E4-3A7EA602B651}"/>
                </a:ext>
              </a:extLst>
            </p:cNvPr>
            <p:cNvSpPr/>
            <p:nvPr/>
          </p:nvSpPr>
          <p:spPr>
            <a:xfrm>
              <a:off x="12353445" y="9604415"/>
              <a:ext cx="266020" cy="24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22" name="Shape 34246">
              <a:extLst>
                <a:ext uri="{FF2B5EF4-FFF2-40B4-BE49-F238E27FC236}">
                  <a16:creationId xmlns:a16="http://schemas.microsoft.com/office/drawing/2014/main" id="{8ABA6A56-3F30-4F6D-8C00-2A74B1D8D816}"/>
                </a:ext>
              </a:extLst>
            </p:cNvPr>
            <p:cNvSpPr/>
            <p:nvPr/>
          </p:nvSpPr>
          <p:spPr>
            <a:xfrm>
              <a:off x="11817349" y="7826120"/>
              <a:ext cx="266022" cy="24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23" name="Shape 34247">
              <a:extLst>
                <a:ext uri="{FF2B5EF4-FFF2-40B4-BE49-F238E27FC236}">
                  <a16:creationId xmlns:a16="http://schemas.microsoft.com/office/drawing/2014/main" id="{C619D554-A028-4BC7-830C-66AE352346C1}"/>
                </a:ext>
              </a:extLst>
            </p:cNvPr>
            <p:cNvSpPr/>
            <p:nvPr/>
          </p:nvSpPr>
          <p:spPr>
            <a:xfrm>
              <a:off x="10728159" y="11858687"/>
              <a:ext cx="359648" cy="359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657"/>
                  </a:moveTo>
                  <a:cubicBezTo>
                    <a:pt x="8670" y="14657"/>
                    <a:pt x="6943" y="12930"/>
                    <a:pt x="6943" y="10800"/>
                  </a:cubicBezTo>
                  <a:cubicBezTo>
                    <a:pt x="6943" y="8670"/>
                    <a:pt x="8670" y="6943"/>
                    <a:pt x="10800" y="6943"/>
                  </a:cubicBezTo>
                  <a:cubicBezTo>
                    <a:pt x="12930" y="6943"/>
                    <a:pt x="14657" y="8670"/>
                    <a:pt x="14657" y="10800"/>
                  </a:cubicBezTo>
                  <a:cubicBezTo>
                    <a:pt x="14657" y="12930"/>
                    <a:pt x="12930" y="14657"/>
                    <a:pt x="10800" y="14657"/>
                  </a:cubicBezTo>
                  <a:close/>
                  <a:moveTo>
                    <a:pt x="20016" y="9930"/>
                  </a:moveTo>
                  <a:cubicBezTo>
                    <a:pt x="21001" y="9522"/>
                    <a:pt x="21600" y="9257"/>
                    <a:pt x="21600" y="9257"/>
                  </a:cubicBezTo>
                  <a:lnTo>
                    <a:pt x="20829" y="6171"/>
                  </a:lnTo>
                  <a:cubicBezTo>
                    <a:pt x="20829" y="6171"/>
                    <a:pt x="20119" y="6283"/>
                    <a:pt x="18990" y="6492"/>
                  </a:cubicBezTo>
                  <a:cubicBezTo>
                    <a:pt x="18430" y="5424"/>
                    <a:pt x="17677" y="4501"/>
                    <a:pt x="16789" y="3749"/>
                  </a:cubicBezTo>
                  <a:cubicBezTo>
                    <a:pt x="17377" y="2418"/>
                    <a:pt x="17743" y="1543"/>
                    <a:pt x="17743" y="1543"/>
                  </a:cubicBezTo>
                  <a:lnTo>
                    <a:pt x="14657" y="0"/>
                  </a:lnTo>
                  <a:cubicBezTo>
                    <a:pt x="14657" y="0"/>
                    <a:pt x="14156" y="750"/>
                    <a:pt x="13405" y="1922"/>
                  </a:cubicBezTo>
                  <a:cubicBezTo>
                    <a:pt x="12297" y="1595"/>
                    <a:pt x="11120" y="1470"/>
                    <a:pt x="9929" y="1584"/>
                  </a:cubicBezTo>
                  <a:cubicBezTo>
                    <a:pt x="9522" y="599"/>
                    <a:pt x="9257" y="0"/>
                    <a:pt x="9257" y="0"/>
                  </a:cubicBezTo>
                  <a:lnTo>
                    <a:pt x="6171" y="771"/>
                  </a:lnTo>
                  <a:cubicBezTo>
                    <a:pt x="6171" y="771"/>
                    <a:pt x="6283" y="1481"/>
                    <a:pt x="6492" y="2610"/>
                  </a:cubicBezTo>
                  <a:cubicBezTo>
                    <a:pt x="5420" y="3172"/>
                    <a:pt x="4494" y="3929"/>
                    <a:pt x="3740" y="4821"/>
                  </a:cubicBezTo>
                  <a:cubicBezTo>
                    <a:pt x="2414" y="4227"/>
                    <a:pt x="1543" y="3857"/>
                    <a:pt x="1543" y="3857"/>
                  </a:cubicBezTo>
                  <a:lnTo>
                    <a:pt x="0" y="6943"/>
                  </a:lnTo>
                  <a:cubicBezTo>
                    <a:pt x="0" y="6943"/>
                    <a:pt x="748" y="7450"/>
                    <a:pt x="1919" y="8207"/>
                  </a:cubicBezTo>
                  <a:cubicBezTo>
                    <a:pt x="1595" y="9313"/>
                    <a:pt x="1471" y="10485"/>
                    <a:pt x="1584" y="11672"/>
                  </a:cubicBezTo>
                  <a:cubicBezTo>
                    <a:pt x="599" y="12078"/>
                    <a:pt x="0" y="12343"/>
                    <a:pt x="0" y="12343"/>
                  </a:cubicBezTo>
                  <a:lnTo>
                    <a:pt x="771" y="15429"/>
                  </a:lnTo>
                  <a:cubicBezTo>
                    <a:pt x="771" y="15429"/>
                    <a:pt x="1480" y="15317"/>
                    <a:pt x="2609" y="15107"/>
                  </a:cubicBezTo>
                  <a:cubicBezTo>
                    <a:pt x="3172" y="16179"/>
                    <a:pt x="3928" y="17106"/>
                    <a:pt x="4820" y="17860"/>
                  </a:cubicBezTo>
                  <a:cubicBezTo>
                    <a:pt x="4227" y="19186"/>
                    <a:pt x="3857" y="20057"/>
                    <a:pt x="3857" y="20057"/>
                  </a:cubicBezTo>
                  <a:lnTo>
                    <a:pt x="6943" y="21600"/>
                  </a:lnTo>
                  <a:cubicBezTo>
                    <a:pt x="6943" y="21600"/>
                    <a:pt x="7449" y="20852"/>
                    <a:pt x="8206" y="19681"/>
                  </a:cubicBezTo>
                  <a:cubicBezTo>
                    <a:pt x="9312" y="20005"/>
                    <a:pt x="10485" y="20129"/>
                    <a:pt x="11672" y="20016"/>
                  </a:cubicBezTo>
                  <a:cubicBezTo>
                    <a:pt x="12078" y="21001"/>
                    <a:pt x="12343" y="21600"/>
                    <a:pt x="12343" y="21600"/>
                  </a:cubicBezTo>
                  <a:lnTo>
                    <a:pt x="15429" y="20829"/>
                  </a:lnTo>
                  <a:cubicBezTo>
                    <a:pt x="15429" y="20829"/>
                    <a:pt x="15317" y="20120"/>
                    <a:pt x="15107" y="18991"/>
                  </a:cubicBezTo>
                  <a:cubicBezTo>
                    <a:pt x="16176" y="18431"/>
                    <a:pt x="17099" y="17676"/>
                    <a:pt x="17852" y="16788"/>
                  </a:cubicBezTo>
                  <a:cubicBezTo>
                    <a:pt x="19183" y="17377"/>
                    <a:pt x="20057" y="17743"/>
                    <a:pt x="20057" y="17743"/>
                  </a:cubicBezTo>
                  <a:lnTo>
                    <a:pt x="21600" y="14657"/>
                  </a:lnTo>
                  <a:cubicBezTo>
                    <a:pt x="21600" y="14657"/>
                    <a:pt x="20851" y="14156"/>
                    <a:pt x="19678" y="13405"/>
                  </a:cubicBezTo>
                  <a:cubicBezTo>
                    <a:pt x="20005" y="12296"/>
                    <a:pt x="20130" y="11120"/>
                    <a:pt x="20016" y="993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24" name="Shape 34248">
              <a:extLst>
                <a:ext uri="{FF2B5EF4-FFF2-40B4-BE49-F238E27FC236}">
                  <a16:creationId xmlns:a16="http://schemas.microsoft.com/office/drawing/2014/main" id="{8B964F2A-B94D-4D33-A5C3-87668F8499BB}"/>
                </a:ext>
              </a:extLst>
            </p:cNvPr>
            <p:cNvSpPr/>
            <p:nvPr/>
          </p:nvSpPr>
          <p:spPr>
            <a:xfrm>
              <a:off x="11187068" y="11262359"/>
              <a:ext cx="266020" cy="24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25" name="Shape 34249">
              <a:extLst>
                <a:ext uri="{FF2B5EF4-FFF2-40B4-BE49-F238E27FC236}">
                  <a16:creationId xmlns:a16="http://schemas.microsoft.com/office/drawing/2014/main" id="{B68CA069-8674-4141-9089-FBED1D107096}"/>
                </a:ext>
              </a:extLst>
            </p:cNvPr>
            <p:cNvSpPr/>
            <p:nvPr/>
          </p:nvSpPr>
          <p:spPr>
            <a:xfrm>
              <a:off x="11097651" y="11556529"/>
              <a:ext cx="363722" cy="489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89"/>
                  </a:moveTo>
                  <a:lnTo>
                    <a:pt x="7526" y="11318"/>
                  </a:lnTo>
                  <a:lnTo>
                    <a:pt x="10639" y="10027"/>
                  </a:lnTo>
                  <a:lnTo>
                    <a:pt x="6735" y="4831"/>
                  </a:lnTo>
                  <a:cubicBezTo>
                    <a:pt x="7186" y="4822"/>
                    <a:pt x="7638" y="4734"/>
                    <a:pt x="8042" y="4542"/>
                  </a:cubicBezTo>
                  <a:cubicBezTo>
                    <a:pt x="8843" y="4160"/>
                    <a:pt x="9286" y="3488"/>
                    <a:pt x="9338" y="2779"/>
                  </a:cubicBezTo>
                  <a:cubicBezTo>
                    <a:pt x="9343" y="2717"/>
                    <a:pt x="9344" y="2654"/>
                    <a:pt x="9343" y="2591"/>
                  </a:cubicBezTo>
                  <a:cubicBezTo>
                    <a:pt x="10859" y="2532"/>
                    <a:pt x="12290" y="2713"/>
                    <a:pt x="13557" y="3159"/>
                  </a:cubicBezTo>
                  <a:cubicBezTo>
                    <a:pt x="15647" y="3894"/>
                    <a:pt x="17171" y="5277"/>
                    <a:pt x="17964" y="7158"/>
                  </a:cubicBezTo>
                  <a:cubicBezTo>
                    <a:pt x="19200" y="10089"/>
                    <a:pt x="17878" y="13269"/>
                    <a:pt x="14770" y="15143"/>
                  </a:cubicBezTo>
                  <a:lnTo>
                    <a:pt x="13545" y="13629"/>
                  </a:lnTo>
                  <a:lnTo>
                    <a:pt x="15711" y="12662"/>
                  </a:lnTo>
                  <a:lnTo>
                    <a:pt x="15100" y="11906"/>
                  </a:lnTo>
                  <a:lnTo>
                    <a:pt x="7202" y="15433"/>
                  </a:lnTo>
                  <a:lnTo>
                    <a:pt x="7813" y="16189"/>
                  </a:lnTo>
                  <a:lnTo>
                    <a:pt x="9983" y="15220"/>
                  </a:lnTo>
                  <a:lnTo>
                    <a:pt x="11972" y="17680"/>
                  </a:lnTo>
                  <a:lnTo>
                    <a:pt x="7432" y="19708"/>
                  </a:lnTo>
                  <a:lnTo>
                    <a:pt x="8961" y="21600"/>
                  </a:lnTo>
                  <a:lnTo>
                    <a:pt x="21600" y="15956"/>
                  </a:lnTo>
                  <a:lnTo>
                    <a:pt x="20070" y="14064"/>
                  </a:lnTo>
                  <a:lnTo>
                    <a:pt x="16905" y="15477"/>
                  </a:lnTo>
                  <a:cubicBezTo>
                    <a:pt x="19819" y="13226"/>
                    <a:pt x="20973" y="9873"/>
                    <a:pt x="19662" y="6762"/>
                  </a:cubicBezTo>
                  <a:cubicBezTo>
                    <a:pt x="18716" y="4520"/>
                    <a:pt x="16868" y="2861"/>
                    <a:pt x="14317" y="1964"/>
                  </a:cubicBezTo>
                  <a:cubicBezTo>
                    <a:pt x="12625" y="1368"/>
                    <a:pt x="10722" y="1151"/>
                    <a:pt x="8713" y="1295"/>
                  </a:cubicBezTo>
                  <a:cubicBezTo>
                    <a:pt x="7813" y="536"/>
                    <a:pt x="6285" y="336"/>
                    <a:pt x="5078" y="875"/>
                  </a:cubicBezTo>
                  <a:cubicBezTo>
                    <a:pt x="4725" y="1032"/>
                    <a:pt x="4440" y="1236"/>
                    <a:pt x="4217" y="1471"/>
                  </a:cubicBezTo>
                  <a:lnTo>
                    <a:pt x="3109" y="0"/>
                  </a:lnTo>
                  <a:lnTo>
                    <a:pt x="0" y="1289"/>
                  </a:lnTo>
                  <a:close/>
                  <a:moveTo>
                    <a:pt x="5994" y="2008"/>
                  </a:moveTo>
                  <a:cubicBezTo>
                    <a:pt x="6453" y="1798"/>
                    <a:pt x="7049" y="1856"/>
                    <a:pt x="7404" y="2156"/>
                  </a:cubicBezTo>
                  <a:cubicBezTo>
                    <a:pt x="7771" y="2467"/>
                    <a:pt x="7762" y="2932"/>
                    <a:pt x="7387" y="3235"/>
                  </a:cubicBezTo>
                  <a:cubicBezTo>
                    <a:pt x="7313" y="3300"/>
                    <a:pt x="7226" y="3359"/>
                    <a:pt x="7123" y="3405"/>
                  </a:cubicBezTo>
                  <a:cubicBezTo>
                    <a:pt x="6605" y="3637"/>
                    <a:pt x="5928" y="3511"/>
                    <a:pt x="5619" y="3126"/>
                  </a:cubicBezTo>
                  <a:cubicBezTo>
                    <a:pt x="5309" y="2742"/>
                    <a:pt x="5480" y="2244"/>
                    <a:pt x="5994" y="200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26" name="Shape 34250">
              <a:extLst>
                <a:ext uri="{FF2B5EF4-FFF2-40B4-BE49-F238E27FC236}">
                  <a16:creationId xmlns:a16="http://schemas.microsoft.com/office/drawing/2014/main" id="{D2AEB6FC-29A6-429F-B7C3-9006E3F474CA}"/>
                </a:ext>
              </a:extLst>
            </p:cNvPr>
            <p:cNvSpPr/>
            <p:nvPr/>
          </p:nvSpPr>
          <p:spPr>
            <a:xfrm>
              <a:off x="11475026" y="12061751"/>
              <a:ext cx="218222" cy="281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287" extrusionOk="0">
                  <a:moveTo>
                    <a:pt x="8719" y="13902"/>
                  </a:moveTo>
                  <a:cubicBezTo>
                    <a:pt x="8086" y="16090"/>
                    <a:pt x="7465" y="18199"/>
                    <a:pt x="6111" y="19862"/>
                  </a:cubicBezTo>
                  <a:cubicBezTo>
                    <a:pt x="5699" y="20370"/>
                    <a:pt x="5281" y="21012"/>
                    <a:pt x="4573" y="21287"/>
                  </a:cubicBezTo>
                  <a:cubicBezTo>
                    <a:pt x="3525" y="17039"/>
                    <a:pt x="5712" y="13464"/>
                    <a:pt x="6579" y="9893"/>
                  </a:cubicBezTo>
                  <a:cubicBezTo>
                    <a:pt x="5475" y="8121"/>
                    <a:pt x="6162" y="5116"/>
                    <a:pt x="8519" y="4777"/>
                  </a:cubicBezTo>
                  <a:cubicBezTo>
                    <a:pt x="11938" y="4282"/>
                    <a:pt x="11037" y="7536"/>
                    <a:pt x="10457" y="9049"/>
                  </a:cubicBezTo>
                  <a:cubicBezTo>
                    <a:pt x="10139" y="9877"/>
                    <a:pt x="9566" y="10671"/>
                    <a:pt x="9654" y="11581"/>
                  </a:cubicBezTo>
                  <a:cubicBezTo>
                    <a:pt x="9843" y="13499"/>
                    <a:pt x="12902" y="13622"/>
                    <a:pt x="14467" y="12636"/>
                  </a:cubicBezTo>
                  <a:cubicBezTo>
                    <a:pt x="16713" y="11223"/>
                    <a:pt x="17361" y="8494"/>
                    <a:pt x="17144" y="6253"/>
                  </a:cubicBezTo>
                  <a:cubicBezTo>
                    <a:pt x="16810" y="2840"/>
                    <a:pt x="11909" y="1143"/>
                    <a:pt x="7583" y="2508"/>
                  </a:cubicBezTo>
                  <a:cubicBezTo>
                    <a:pt x="5355" y="3211"/>
                    <a:pt x="3329" y="4827"/>
                    <a:pt x="3035" y="7202"/>
                  </a:cubicBezTo>
                  <a:cubicBezTo>
                    <a:pt x="2881" y="8453"/>
                    <a:pt x="3214" y="9451"/>
                    <a:pt x="3838" y="10156"/>
                  </a:cubicBezTo>
                  <a:cubicBezTo>
                    <a:pt x="3933" y="10263"/>
                    <a:pt x="4258" y="10453"/>
                    <a:pt x="4305" y="10738"/>
                  </a:cubicBezTo>
                  <a:cubicBezTo>
                    <a:pt x="4403" y="11316"/>
                    <a:pt x="3968" y="11940"/>
                    <a:pt x="3570" y="12371"/>
                  </a:cubicBezTo>
                  <a:cubicBezTo>
                    <a:pt x="1354" y="11867"/>
                    <a:pt x="210" y="10298"/>
                    <a:pt x="26" y="8311"/>
                  </a:cubicBezTo>
                  <a:cubicBezTo>
                    <a:pt x="-390" y="3790"/>
                    <a:pt x="4313" y="350"/>
                    <a:pt x="9854" y="29"/>
                  </a:cubicBezTo>
                  <a:cubicBezTo>
                    <a:pt x="15764" y="-313"/>
                    <a:pt x="20453" y="2380"/>
                    <a:pt x="20886" y="6306"/>
                  </a:cubicBezTo>
                  <a:cubicBezTo>
                    <a:pt x="21210" y="9225"/>
                    <a:pt x="19897" y="12163"/>
                    <a:pt x="17812" y="13743"/>
                  </a:cubicBezTo>
                  <a:cubicBezTo>
                    <a:pt x="16244" y="14931"/>
                    <a:pt x="12913" y="16092"/>
                    <a:pt x="10190" y="14957"/>
                  </a:cubicBezTo>
                  <a:cubicBezTo>
                    <a:pt x="9585" y="14704"/>
                    <a:pt x="9318" y="14397"/>
                    <a:pt x="8719" y="1390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27" name="Shape 34251">
              <a:extLst>
                <a:ext uri="{FF2B5EF4-FFF2-40B4-BE49-F238E27FC236}">
                  <a16:creationId xmlns:a16="http://schemas.microsoft.com/office/drawing/2014/main" id="{D30D02BC-C21C-48C0-9E71-B6080D84EEAF}"/>
                </a:ext>
              </a:extLst>
            </p:cNvPr>
            <p:cNvSpPr/>
            <p:nvPr/>
          </p:nvSpPr>
          <p:spPr>
            <a:xfrm>
              <a:off x="11001064" y="12147982"/>
              <a:ext cx="241994" cy="279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07" y="15970"/>
                  </a:lnTo>
                  <a:lnTo>
                    <a:pt x="6112" y="19464"/>
                  </a:lnTo>
                  <a:cubicBezTo>
                    <a:pt x="6112" y="19464"/>
                    <a:pt x="0" y="21600"/>
                    <a:pt x="0" y="21600"/>
                  </a:cubicBezTo>
                  <a:close/>
                  <a:moveTo>
                    <a:pt x="6773" y="18782"/>
                  </a:moveTo>
                  <a:lnTo>
                    <a:pt x="1968" y="15288"/>
                  </a:lnTo>
                  <a:lnTo>
                    <a:pt x="13737" y="3150"/>
                  </a:lnTo>
                  <a:lnTo>
                    <a:pt x="18545" y="6642"/>
                  </a:lnTo>
                  <a:cubicBezTo>
                    <a:pt x="18545" y="6642"/>
                    <a:pt x="6773" y="18782"/>
                    <a:pt x="6773" y="18782"/>
                  </a:cubicBezTo>
                  <a:close/>
                  <a:moveTo>
                    <a:pt x="19218" y="5946"/>
                  </a:moveTo>
                  <a:lnTo>
                    <a:pt x="14411" y="2455"/>
                  </a:lnTo>
                  <a:lnTo>
                    <a:pt x="16792" y="0"/>
                  </a:lnTo>
                  <a:lnTo>
                    <a:pt x="21600" y="3492"/>
                  </a:lnTo>
                  <a:cubicBezTo>
                    <a:pt x="21600" y="3492"/>
                    <a:pt x="19218" y="5946"/>
                    <a:pt x="19218" y="594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28" name="Shape 34252">
              <a:extLst>
                <a:ext uri="{FF2B5EF4-FFF2-40B4-BE49-F238E27FC236}">
                  <a16:creationId xmlns:a16="http://schemas.microsoft.com/office/drawing/2014/main" id="{2195262F-6ADD-4427-8D2B-E2B359831882}"/>
                </a:ext>
              </a:extLst>
            </p:cNvPr>
            <p:cNvSpPr/>
            <p:nvPr/>
          </p:nvSpPr>
          <p:spPr>
            <a:xfrm>
              <a:off x="11499317" y="12714275"/>
              <a:ext cx="353634" cy="243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29" y="10800"/>
                  </a:moveTo>
                  <a:lnTo>
                    <a:pt x="14850" y="5891"/>
                  </a:lnTo>
                  <a:lnTo>
                    <a:pt x="18865" y="5891"/>
                  </a:lnTo>
                  <a:lnTo>
                    <a:pt x="20250" y="10800"/>
                  </a:lnTo>
                  <a:lnTo>
                    <a:pt x="14829" y="10800"/>
                  </a:lnTo>
                  <a:close/>
                  <a:moveTo>
                    <a:pt x="20250" y="5564"/>
                  </a:moveTo>
                  <a:cubicBezTo>
                    <a:pt x="19879" y="3856"/>
                    <a:pt x="18900" y="3919"/>
                    <a:pt x="18900" y="3919"/>
                  </a:cubicBezTo>
                  <a:lnTo>
                    <a:pt x="13495" y="3919"/>
                  </a:lnTo>
                  <a:lnTo>
                    <a:pt x="13495" y="18655"/>
                  </a:lnTo>
                  <a:lnTo>
                    <a:pt x="15525" y="18655"/>
                  </a:lnTo>
                  <a:cubicBezTo>
                    <a:pt x="15527" y="14736"/>
                    <a:pt x="16734" y="14727"/>
                    <a:pt x="18225" y="14728"/>
                  </a:cubicBezTo>
                  <a:cubicBezTo>
                    <a:pt x="19716" y="14728"/>
                    <a:pt x="20918" y="14757"/>
                    <a:pt x="20924" y="18655"/>
                  </a:cubicBezTo>
                  <a:lnTo>
                    <a:pt x="21600" y="18655"/>
                  </a:lnTo>
                  <a:lnTo>
                    <a:pt x="21600" y="10817"/>
                  </a:lnTo>
                  <a:cubicBezTo>
                    <a:pt x="21600" y="10817"/>
                    <a:pt x="20621" y="7272"/>
                    <a:pt x="20250" y="5564"/>
                  </a:cubicBezTo>
                  <a:close/>
                  <a:moveTo>
                    <a:pt x="12690" y="1964"/>
                  </a:moveTo>
                  <a:lnTo>
                    <a:pt x="12690" y="18655"/>
                  </a:lnTo>
                  <a:lnTo>
                    <a:pt x="6750" y="18655"/>
                  </a:lnTo>
                  <a:cubicBezTo>
                    <a:pt x="6750" y="14728"/>
                    <a:pt x="5541" y="14728"/>
                    <a:pt x="4050" y="14728"/>
                  </a:cubicBezTo>
                  <a:cubicBezTo>
                    <a:pt x="2559" y="14728"/>
                    <a:pt x="1350" y="14728"/>
                    <a:pt x="1350" y="18655"/>
                  </a:cubicBezTo>
                  <a:lnTo>
                    <a:pt x="0" y="18655"/>
                  </a:lnTo>
                  <a:lnTo>
                    <a:pt x="0" y="1964"/>
                  </a:lnTo>
                  <a:cubicBezTo>
                    <a:pt x="0" y="1421"/>
                    <a:pt x="151" y="931"/>
                    <a:pt x="395" y="575"/>
                  </a:cubicBezTo>
                  <a:cubicBezTo>
                    <a:pt x="640" y="220"/>
                    <a:pt x="977" y="0"/>
                    <a:pt x="1350" y="0"/>
                  </a:cubicBezTo>
                  <a:lnTo>
                    <a:pt x="11340" y="0"/>
                  </a:lnTo>
                  <a:cubicBezTo>
                    <a:pt x="11713" y="0"/>
                    <a:pt x="12050" y="220"/>
                    <a:pt x="12295" y="575"/>
                  </a:cubicBezTo>
                  <a:cubicBezTo>
                    <a:pt x="12539" y="931"/>
                    <a:pt x="12690" y="1421"/>
                    <a:pt x="12690" y="1964"/>
                  </a:cubicBezTo>
                  <a:close/>
                  <a:moveTo>
                    <a:pt x="4050" y="19636"/>
                  </a:moveTo>
                  <a:cubicBezTo>
                    <a:pt x="3677" y="19636"/>
                    <a:pt x="3375" y="19197"/>
                    <a:pt x="3375" y="18655"/>
                  </a:cubicBezTo>
                  <a:cubicBezTo>
                    <a:pt x="3375" y="18112"/>
                    <a:pt x="3677" y="17673"/>
                    <a:pt x="4050" y="17673"/>
                  </a:cubicBezTo>
                  <a:cubicBezTo>
                    <a:pt x="4423" y="17673"/>
                    <a:pt x="4725" y="18112"/>
                    <a:pt x="4725" y="18655"/>
                  </a:cubicBezTo>
                  <a:cubicBezTo>
                    <a:pt x="4725" y="19197"/>
                    <a:pt x="4423" y="19636"/>
                    <a:pt x="4050" y="19636"/>
                  </a:cubicBezTo>
                  <a:close/>
                  <a:moveTo>
                    <a:pt x="4050" y="15709"/>
                  </a:moveTo>
                  <a:cubicBezTo>
                    <a:pt x="2932" y="15709"/>
                    <a:pt x="2025" y="17028"/>
                    <a:pt x="2025" y="18655"/>
                  </a:cubicBezTo>
                  <a:cubicBezTo>
                    <a:pt x="2025" y="20281"/>
                    <a:pt x="2932" y="21600"/>
                    <a:pt x="4050" y="21600"/>
                  </a:cubicBezTo>
                  <a:cubicBezTo>
                    <a:pt x="5168" y="21600"/>
                    <a:pt x="6075" y="20281"/>
                    <a:pt x="6075" y="18655"/>
                  </a:cubicBezTo>
                  <a:cubicBezTo>
                    <a:pt x="6075" y="17028"/>
                    <a:pt x="5168" y="15709"/>
                    <a:pt x="4050" y="15709"/>
                  </a:cubicBezTo>
                  <a:close/>
                  <a:moveTo>
                    <a:pt x="18225" y="19636"/>
                  </a:moveTo>
                  <a:cubicBezTo>
                    <a:pt x="17852" y="19636"/>
                    <a:pt x="17550" y="19197"/>
                    <a:pt x="17550" y="18655"/>
                  </a:cubicBezTo>
                  <a:cubicBezTo>
                    <a:pt x="17550" y="18112"/>
                    <a:pt x="17852" y="17673"/>
                    <a:pt x="18225" y="17673"/>
                  </a:cubicBezTo>
                  <a:cubicBezTo>
                    <a:pt x="18598" y="17673"/>
                    <a:pt x="18900" y="18112"/>
                    <a:pt x="18900" y="18655"/>
                  </a:cubicBezTo>
                  <a:cubicBezTo>
                    <a:pt x="18900" y="19197"/>
                    <a:pt x="18598" y="19636"/>
                    <a:pt x="18225" y="19636"/>
                  </a:cubicBezTo>
                  <a:close/>
                  <a:moveTo>
                    <a:pt x="18225" y="15709"/>
                  </a:moveTo>
                  <a:cubicBezTo>
                    <a:pt x="17107" y="15709"/>
                    <a:pt x="16200" y="17028"/>
                    <a:pt x="16200" y="18655"/>
                  </a:cubicBezTo>
                  <a:cubicBezTo>
                    <a:pt x="16200" y="20281"/>
                    <a:pt x="17107" y="21600"/>
                    <a:pt x="18225" y="21600"/>
                  </a:cubicBezTo>
                  <a:cubicBezTo>
                    <a:pt x="19343" y="21600"/>
                    <a:pt x="20250" y="20281"/>
                    <a:pt x="20250" y="18655"/>
                  </a:cubicBezTo>
                  <a:cubicBezTo>
                    <a:pt x="20250" y="17028"/>
                    <a:pt x="19343" y="15709"/>
                    <a:pt x="18225" y="1570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b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29" name="Shape 34253">
              <a:extLst>
                <a:ext uri="{FF2B5EF4-FFF2-40B4-BE49-F238E27FC236}">
                  <a16:creationId xmlns:a16="http://schemas.microsoft.com/office/drawing/2014/main" id="{86CD4CE3-2B98-46DD-9E48-BD9A13FA412F}"/>
                </a:ext>
              </a:extLst>
            </p:cNvPr>
            <p:cNvSpPr/>
            <p:nvPr/>
          </p:nvSpPr>
          <p:spPr>
            <a:xfrm rot="1920000">
              <a:off x="12259440" y="12552699"/>
              <a:ext cx="459460" cy="127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936"/>
                  </a:moveTo>
                  <a:lnTo>
                    <a:pt x="17631" y="5428"/>
                  </a:lnTo>
                  <a:lnTo>
                    <a:pt x="17241" y="21600"/>
                  </a:lnTo>
                  <a:cubicBezTo>
                    <a:pt x="17241" y="21600"/>
                    <a:pt x="21600" y="14936"/>
                    <a:pt x="21600" y="14936"/>
                  </a:cubicBezTo>
                  <a:close/>
                  <a:moveTo>
                    <a:pt x="16506" y="21368"/>
                  </a:moveTo>
                  <a:lnTo>
                    <a:pt x="16896" y="5196"/>
                  </a:lnTo>
                  <a:lnTo>
                    <a:pt x="3794" y="1071"/>
                  </a:lnTo>
                  <a:lnTo>
                    <a:pt x="3401" y="17243"/>
                  </a:lnTo>
                  <a:cubicBezTo>
                    <a:pt x="3401" y="17243"/>
                    <a:pt x="16506" y="21368"/>
                    <a:pt x="16506" y="21368"/>
                  </a:cubicBezTo>
                  <a:close/>
                  <a:moveTo>
                    <a:pt x="2651" y="17004"/>
                  </a:moveTo>
                  <a:lnTo>
                    <a:pt x="3043" y="832"/>
                  </a:lnTo>
                  <a:lnTo>
                    <a:pt x="393" y="0"/>
                  </a:lnTo>
                  <a:lnTo>
                    <a:pt x="0" y="16172"/>
                  </a:lnTo>
                  <a:cubicBezTo>
                    <a:pt x="0" y="16172"/>
                    <a:pt x="2651" y="17004"/>
                    <a:pt x="2651" y="1700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30" name="Shape 34254">
              <a:extLst>
                <a:ext uri="{FF2B5EF4-FFF2-40B4-BE49-F238E27FC236}">
                  <a16:creationId xmlns:a16="http://schemas.microsoft.com/office/drawing/2014/main" id="{3F2778A3-88BC-4295-9A7E-9C9A0DC147E0}"/>
                </a:ext>
              </a:extLst>
            </p:cNvPr>
            <p:cNvSpPr/>
            <p:nvPr/>
          </p:nvSpPr>
          <p:spPr>
            <a:xfrm>
              <a:off x="10340903" y="5125500"/>
              <a:ext cx="609452" cy="544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19415" y="16649"/>
                  </a:moveTo>
                  <a:cubicBezTo>
                    <a:pt x="20161" y="16995"/>
                    <a:pt x="20794" y="17015"/>
                    <a:pt x="20797" y="18016"/>
                  </a:cubicBezTo>
                  <a:lnTo>
                    <a:pt x="21600" y="21484"/>
                  </a:lnTo>
                  <a:lnTo>
                    <a:pt x="0" y="21484"/>
                  </a:lnTo>
                  <a:cubicBezTo>
                    <a:pt x="91" y="20771"/>
                    <a:pt x="349" y="19060"/>
                    <a:pt x="573" y="18136"/>
                  </a:cubicBezTo>
                  <a:cubicBezTo>
                    <a:pt x="679" y="17700"/>
                    <a:pt x="1212" y="16975"/>
                    <a:pt x="2036" y="16624"/>
                  </a:cubicBezTo>
                  <a:cubicBezTo>
                    <a:pt x="4050" y="15766"/>
                    <a:pt x="6877" y="14370"/>
                    <a:pt x="7251" y="13724"/>
                  </a:cubicBezTo>
                  <a:cubicBezTo>
                    <a:pt x="7484" y="13323"/>
                    <a:pt x="7579" y="13743"/>
                    <a:pt x="7681" y="13421"/>
                  </a:cubicBezTo>
                  <a:cubicBezTo>
                    <a:pt x="7916" y="12679"/>
                    <a:pt x="7968" y="11587"/>
                    <a:pt x="7968" y="11587"/>
                  </a:cubicBezTo>
                  <a:cubicBezTo>
                    <a:pt x="7848" y="11494"/>
                    <a:pt x="7572" y="10786"/>
                    <a:pt x="7434" y="10117"/>
                  </a:cubicBezTo>
                  <a:cubicBezTo>
                    <a:pt x="7387" y="9891"/>
                    <a:pt x="7082" y="9884"/>
                    <a:pt x="6846" y="8995"/>
                  </a:cubicBezTo>
                  <a:cubicBezTo>
                    <a:pt x="6653" y="8263"/>
                    <a:pt x="6425" y="7272"/>
                    <a:pt x="6518" y="6932"/>
                  </a:cubicBezTo>
                  <a:cubicBezTo>
                    <a:pt x="6566" y="6758"/>
                    <a:pt x="6695" y="6822"/>
                    <a:pt x="6716" y="6831"/>
                  </a:cubicBezTo>
                  <a:cubicBezTo>
                    <a:pt x="6697" y="6706"/>
                    <a:pt x="6673" y="6705"/>
                    <a:pt x="6649" y="6531"/>
                  </a:cubicBezTo>
                  <a:cubicBezTo>
                    <a:pt x="6603" y="6199"/>
                    <a:pt x="6428" y="5653"/>
                    <a:pt x="6414" y="5330"/>
                  </a:cubicBezTo>
                  <a:cubicBezTo>
                    <a:pt x="6302" y="2941"/>
                    <a:pt x="6814" y="1517"/>
                    <a:pt x="7802" y="834"/>
                  </a:cubicBezTo>
                  <a:cubicBezTo>
                    <a:pt x="8064" y="653"/>
                    <a:pt x="9136" y="145"/>
                    <a:pt x="9462" y="64"/>
                  </a:cubicBezTo>
                  <a:cubicBezTo>
                    <a:pt x="10187" y="-116"/>
                    <a:pt x="11659" y="109"/>
                    <a:pt x="12338" y="443"/>
                  </a:cubicBezTo>
                  <a:cubicBezTo>
                    <a:pt x="14203" y="1346"/>
                    <a:pt x="14766" y="2285"/>
                    <a:pt x="14624" y="5330"/>
                  </a:cubicBezTo>
                  <a:cubicBezTo>
                    <a:pt x="14599" y="5877"/>
                    <a:pt x="14486" y="6618"/>
                    <a:pt x="14433" y="6945"/>
                  </a:cubicBezTo>
                  <a:cubicBezTo>
                    <a:pt x="14521" y="6860"/>
                    <a:pt x="14606" y="6807"/>
                    <a:pt x="14679" y="6813"/>
                  </a:cubicBezTo>
                  <a:cubicBezTo>
                    <a:pt x="14982" y="6833"/>
                    <a:pt x="14696" y="8105"/>
                    <a:pt x="14460" y="8995"/>
                  </a:cubicBezTo>
                  <a:cubicBezTo>
                    <a:pt x="14225" y="9884"/>
                    <a:pt x="13904" y="9888"/>
                    <a:pt x="13872" y="10117"/>
                  </a:cubicBezTo>
                  <a:cubicBezTo>
                    <a:pt x="13761" y="10901"/>
                    <a:pt x="13490" y="11361"/>
                    <a:pt x="13347" y="11576"/>
                  </a:cubicBezTo>
                  <a:cubicBezTo>
                    <a:pt x="13347" y="11576"/>
                    <a:pt x="13436" y="12775"/>
                    <a:pt x="13704" y="13449"/>
                  </a:cubicBezTo>
                  <a:cubicBezTo>
                    <a:pt x="13812" y="13730"/>
                    <a:pt x="13931" y="13430"/>
                    <a:pt x="14102" y="13742"/>
                  </a:cubicBezTo>
                  <a:cubicBezTo>
                    <a:pt x="14018" y="13588"/>
                    <a:pt x="14272" y="14339"/>
                    <a:pt x="15405" y="14858"/>
                  </a:cubicBezTo>
                  <a:cubicBezTo>
                    <a:pt x="17512" y="15825"/>
                    <a:pt x="18500" y="16226"/>
                    <a:pt x="19415" y="1664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31" name="Shape 34255">
              <a:extLst>
                <a:ext uri="{FF2B5EF4-FFF2-40B4-BE49-F238E27FC236}">
                  <a16:creationId xmlns:a16="http://schemas.microsoft.com/office/drawing/2014/main" id="{D2204102-1B0A-414D-BAFA-329AE0FE5733}"/>
                </a:ext>
              </a:extLst>
            </p:cNvPr>
            <p:cNvSpPr/>
            <p:nvPr/>
          </p:nvSpPr>
          <p:spPr>
            <a:xfrm>
              <a:off x="9854702" y="4803941"/>
              <a:ext cx="502982" cy="4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9" h="20716" extrusionOk="0">
                  <a:moveTo>
                    <a:pt x="19071" y="18146"/>
                  </a:moveTo>
                  <a:cubicBezTo>
                    <a:pt x="20183" y="16314"/>
                    <a:pt x="19749" y="13820"/>
                    <a:pt x="18102" y="12586"/>
                  </a:cubicBezTo>
                  <a:cubicBezTo>
                    <a:pt x="17662" y="12256"/>
                    <a:pt x="17178" y="12053"/>
                    <a:pt x="16685" y="11962"/>
                  </a:cubicBezTo>
                  <a:lnTo>
                    <a:pt x="16672" y="15889"/>
                  </a:lnTo>
                  <a:cubicBezTo>
                    <a:pt x="16671" y="16166"/>
                    <a:pt x="16469" y="16390"/>
                    <a:pt x="16220" y="16389"/>
                  </a:cubicBezTo>
                  <a:cubicBezTo>
                    <a:pt x="15971" y="16388"/>
                    <a:pt x="15770" y="16164"/>
                    <a:pt x="15771" y="15887"/>
                  </a:cubicBezTo>
                  <a:lnTo>
                    <a:pt x="15784" y="11921"/>
                  </a:lnTo>
                  <a:cubicBezTo>
                    <a:pt x="14735" y="12022"/>
                    <a:pt x="13732" y="12627"/>
                    <a:pt x="13098" y="13672"/>
                  </a:cubicBezTo>
                  <a:cubicBezTo>
                    <a:pt x="11985" y="15504"/>
                    <a:pt x="12420" y="17998"/>
                    <a:pt x="14067" y="19232"/>
                  </a:cubicBezTo>
                  <a:cubicBezTo>
                    <a:pt x="15713" y="20465"/>
                    <a:pt x="17958" y="19979"/>
                    <a:pt x="19071" y="18146"/>
                  </a:cubicBezTo>
                  <a:close/>
                  <a:moveTo>
                    <a:pt x="16740" y="7857"/>
                  </a:moveTo>
                  <a:lnTo>
                    <a:pt x="15291" y="6772"/>
                  </a:lnTo>
                  <a:cubicBezTo>
                    <a:pt x="15127" y="6649"/>
                    <a:pt x="15015" y="6369"/>
                    <a:pt x="15043" y="6151"/>
                  </a:cubicBezTo>
                  <a:lnTo>
                    <a:pt x="15275" y="4322"/>
                  </a:lnTo>
                  <a:lnTo>
                    <a:pt x="11975" y="5321"/>
                  </a:lnTo>
                  <a:cubicBezTo>
                    <a:pt x="11975" y="5321"/>
                    <a:pt x="12203" y="5706"/>
                    <a:pt x="12483" y="6179"/>
                  </a:cubicBezTo>
                  <a:lnTo>
                    <a:pt x="16109" y="8895"/>
                  </a:lnTo>
                  <a:cubicBezTo>
                    <a:pt x="16109" y="8895"/>
                    <a:pt x="16740" y="7857"/>
                    <a:pt x="16740" y="7857"/>
                  </a:cubicBezTo>
                  <a:close/>
                  <a:moveTo>
                    <a:pt x="15093" y="9342"/>
                  </a:moveTo>
                  <a:lnTo>
                    <a:pt x="13604" y="8227"/>
                  </a:lnTo>
                  <a:cubicBezTo>
                    <a:pt x="13647" y="8494"/>
                    <a:pt x="13599" y="8776"/>
                    <a:pt x="13458" y="9008"/>
                  </a:cubicBezTo>
                  <a:lnTo>
                    <a:pt x="13459" y="9008"/>
                  </a:lnTo>
                  <a:cubicBezTo>
                    <a:pt x="13459" y="9008"/>
                    <a:pt x="13042" y="9692"/>
                    <a:pt x="12523" y="10542"/>
                  </a:cubicBezTo>
                  <a:cubicBezTo>
                    <a:pt x="12523" y="10542"/>
                    <a:pt x="15093" y="9342"/>
                    <a:pt x="15093" y="9342"/>
                  </a:cubicBezTo>
                  <a:close/>
                  <a:moveTo>
                    <a:pt x="11619" y="8259"/>
                  </a:moveTo>
                  <a:cubicBezTo>
                    <a:pt x="11619" y="8259"/>
                    <a:pt x="10321" y="6315"/>
                    <a:pt x="9704" y="5383"/>
                  </a:cubicBezTo>
                  <a:lnTo>
                    <a:pt x="8507" y="5869"/>
                  </a:lnTo>
                  <a:cubicBezTo>
                    <a:pt x="8769" y="6978"/>
                    <a:pt x="8675" y="8186"/>
                    <a:pt x="8184" y="9262"/>
                  </a:cubicBezTo>
                  <a:lnTo>
                    <a:pt x="10126" y="10718"/>
                  </a:lnTo>
                  <a:cubicBezTo>
                    <a:pt x="10126" y="10718"/>
                    <a:pt x="11619" y="8259"/>
                    <a:pt x="11619" y="8259"/>
                  </a:cubicBezTo>
                  <a:close/>
                  <a:moveTo>
                    <a:pt x="7096" y="9656"/>
                  </a:moveTo>
                  <a:lnTo>
                    <a:pt x="4125" y="7430"/>
                  </a:lnTo>
                  <a:cubicBezTo>
                    <a:pt x="3919" y="7275"/>
                    <a:pt x="3865" y="6964"/>
                    <a:pt x="4004" y="6735"/>
                  </a:cubicBezTo>
                  <a:cubicBezTo>
                    <a:pt x="4067" y="6631"/>
                    <a:pt x="4159" y="6564"/>
                    <a:pt x="4260" y="6533"/>
                  </a:cubicBezTo>
                  <a:lnTo>
                    <a:pt x="4259" y="6531"/>
                  </a:lnTo>
                  <a:lnTo>
                    <a:pt x="7505" y="5212"/>
                  </a:lnTo>
                  <a:cubicBezTo>
                    <a:pt x="7238" y="4652"/>
                    <a:pt x="6848" y="4155"/>
                    <a:pt x="6343" y="3777"/>
                  </a:cubicBezTo>
                  <a:cubicBezTo>
                    <a:pt x="4697" y="2543"/>
                    <a:pt x="2452" y="3030"/>
                    <a:pt x="1339" y="4862"/>
                  </a:cubicBezTo>
                  <a:cubicBezTo>
                    <a:pt x="227" y="6694"/>
                    <a:pt x="661" y="9188"/>
                    <a:pt x="2308" y="10422"/>
                  </a:cubicBezTo>
                  <a:cubicBezTo>
                    <a:pt x="3854" y="11580"/>
                    <a:pt x="5928" y="11221"/>
                    <a:pt x="7096" y="9656"/>
                  </a:cubicBezTo>
                  <a:close/>
                  <a:moveTo>
                    <a:pt x="5362" y="7148"/>
                  </a:moveTo>
                  <a:lnTo>
                    <a:pt x="7578" y="8808"/>
                  </a:lnTo>
                  <a:cubicBezTo>
                    <a:pt x="7940" y="7960"/>
                    <a:pt x="8013" y="7021"/>
                    <a:pt x="7822" y="6148"/>
                  </a:cubicBezTo>
                  <a:cubicBezTo>
                    <a:pt x="7822" y="6148"/>
                    <a:pt x="5362" y="7148"/>
                    <a:pt x="5362" y="7148"/>
                  </a:cubicBezTo>
                  <a:close/>
                  <a:moveTo>
                    <a:pt x="19668" y="18594"/>
                  </a:moveTo>
                  <a:cubicBezTo>
                    <a:pt x="18331" y="20796"/>
                    <a:pt x="15642" y="21379"/>
                    <a:pt x="13663" y="19896"/>
                  </a:cubicBezTo>
                  <a:cubicBezTo>
                    <a:pt x="11684" y="18413"/>
                    <a:pt x="11164" y="15426"/>
                    <a:pt x="12501" y="13224"/>
                  </a:cubicBezTo>
                  <a:cubicBezTo>
                    <a:pt x="13276" y="11948"/>
                    <a:pt x="14505" y="11216"/>
                    <a:pt x="15787" y="11115"/>
                  </a:cubicBezTo>
                  <a:lnTo>
                    <a:pt x="15791" y="10101"/>
                  </a:lnTo>
                  <a:lnTo>
                    <a:pt x="11595" y="12059"/>
                  </a:lnTo>
                  <a:cubicBezTo>
                    <a:pt x="11028" y="12983"/>
                    <a:pt x="10547" y="13764"/>
                    <a:pt x="10524" y="13787"/>
                  </a:cubicBezTo>
                  <a:cubicBezTo>
                    <a:pt x="10135" y="14180"/>
                    <a:pt x="9533" y="14149"/>
                    <a:pt x="9180" y="13717"/>
                  </a:cubicBezTo>
                  <a:cubicBezTo>
                    <a:pt x="8879" y="13349"/>
                    <a:pt x="8857" y="12810"/>
                    <a:pt x="9097" y="12415"/>
                  </a:cubicBezTo>
                  <a:lnTo>
                    <a:pt x="9096" y="12414"/>
                  </a:lnTo>
                  <a:lnTo>
                    <a:pt x="9622" y="11548"/>
                  </a:lnTo>
                  <a:lnTo>
                    <a:pt x="7695" y="10105"/>
                  </a:lnTo>
                  <a:cubicBezTo>
                    <a:pt x="6301" y="12039"/>
                    <a:pt x="3783" y="12494"/>
                    <a:pt x="1904" y="11086"/>
                  </a:cubicBezTo>
                  <a:cubicBezTo>
                    <a:pt x="-75" y="9603"/>
                    <a:pt x="-595" y="6616"/>
                    <a:pt x="742" y="4414"/>
                  </a:cubicBezTo>
                  <a:cubicBezTo>
                    <a:pt x="2079" y="2212"/>
                    <a:pt x="4768" y="1629"/>
                    <a:pt x="6747" y="3112"/>
                  </a:cubicBezTo>
                  <a:cubicBezTo>
                    <a:pt x="7383" y="3589"/>
                    <a:pt x="7868" y="4222"/>
                    <a:pt x="8189" y="4933"/>
                  </a:cubicBezTo>
                  <a:lnTo>
                    <a:pt x="9242" y="4506"/>
                  </a:lnTo>
                  <a:cubicBezTo>
                    <a:pt x="9107" y="3945"/>
                    <a:pt x="9252" y="3323"/>
                    <a:pt x="9665" y="2905"/>
                  </a:cubicBezTo>
                  <a:cubicBezTo>
                    <a:pt x="9859" y="2709"/>
                    <a:pt x="10089" y="2584"/>
                    <a:pt x="10328" y="2526"/>
                  </a:cubicBezTo>
                  <a:lnTo>
                    <a:pt x="10328" y="2525"/>
                  </a:lnTo>
                  <a:lnTo>
                    <a:pt x="15055" y="1211"/>
                  </a:lnTo>
                  <a:lnTo>
                    <a:pt x="15055" y="1211"/>
                  </a:lnTo>
                  <a:cubicBezTo>
                    <a:pt x="15587" y="1000"/>
                    <a:pt x="16204" y="1148"/>
                    <a:pt x="16607" y="1641"/>
                  </a:cubicBezTo>
                  <a:cubicBezTo>
                    <a:pt x="16925" y="2031"/>
                    <a:pt x="17037" y="2548"/>
                    <a:pt x="16952" y="3028"/>
                  </a:cubicBezTo>
                  <a:lnTo>
                    <a:pt x="16953" y="3029"/>
                  </a:lnTo>
                  <a:lnTo>
                    <a:pt x="16496" y="5740"/>
                  </a:lnTo>
                  <a:lnTo>
                    <a:pt x="18231" y="7041"/>
                  </a:lnTo>
                  <a:cubicBezTo>
                    <a:pt x="18561" y="7288"/>
                    <a:pt x="18648" y="7786"/>
                    <a:pt x="18425" y="8153"/>
                  </a:cubicBezTo>
                  <a:cubicBezTo>
                    <a:pt x="18217" y="8496"/>
                    <a:pt x="17812" y="8599"/>
                    <a:pt x="17491" y="8409"/>
                  </a:cubicBezTo>
                  <a:lnTo>
                    <a:pt x="16693" y="9723"/>
                  </a:lnTo>
                  <a:lnTo>
                    <a:pt x="16688" y="11148"/>
                  </a:lnTo>
                  <a:cubicBezTo>
                    <a:pt x="17320" y="11245"/>
                    <a:pt x="17941" y="11499"/>
                    <a:pt x="18505" y="11922"/>
                  </a:cubicBezTo>
                  <a:cubicBezTo>
                    <a:pt x="20485" y="13405"/>
                    <a:pt x="21005" y="16392"/>
                    <a:pt x="19668" y="18594"/>
                  </a:cubicBezTo>
                  <a:close/>
                  <a:moveTo>
                    <a:pt x="17732" y="707"/>
                  </a:moveTo>
                  <a:cubicBezTo>
                    <a:pt x="18178" y="-27"/>
                    <a:pt x="19074" y="-221"/>
                    <a:pt x="19734" y="273"/>
                  </a:cubicBezTo>
                  <a:cubicBezTo>
                    <a:pt x="20394" y="767"/>
                    <a:pt x="20567" y="1763"/>
                    <a:pt x="20121" y="2497"/>
                  </a:cubicBezTo>
                  <a:cubicBezTo>
                    <a:pt x="19676" y="3231"/>
                    <a:pt x="18780" y="3426"/>
                    <a:pt x="18120" y="2931"/>
                  </a:cubicBezTo>
                  <a:cubicBezTo>
                    <a:pt x="17460" y="2437"/>
                    <a:pt x="17287" y="1441"/>
                    <a:pt x="17732" y="7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32" name="Shape 34256">
              <a:extLst>
                <a:ext uri="{FF2B5EF4-FFF2-40B4-BE49-F238E27FC236}">
                  <a16:creationId xmlns:a16="http://schemas.microsoft.com/office/drawing/2014/main" id="{E30B2553-83F0-4FEC-AD05-446495F81DA1}"/>
                </a:ext>
              </a:extLst>
            </p:cNvPr>
            <p:cNvSpPr/>
            <p:nvPr/>
          </p:nvSpPr>
          <p:spPr>
            <a:xfrm>
              <a:off x="10882778" y="5040627"/>
              <a:ext cx="347554" cy="302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600" extrusionOk="0">
                  <a:moveTo>
                    <a:pt x="0" y="307"/>
                  </a:moveTo>
                  <a:lnTo>
                    <a:pt x="120" y="8229"/>
                  </a:lnTo>
                  <a:cubicBezTo>
                    <a:pt x="120" y="8229"/>
                    <a:pt x="1074" y="9367"/>
                    <a:pt x="2052" y="8590"/>
                  </a:cubicBezTo>
                  <a:cubicBezTo>
                    <a:pt x="3133" y="7728"/>
                    <a:pt x="5865" y="7659"/>
                    <a:pt x="5855" y="10716"/>
                  </a:cubicBezTo>
                  <a:cubicBezTo>
                    <a:pt x="5845" y="13772"/>
                    <a:pt x="3624" y="13944"/>
                    <a:pt x="2389" y="13251"/>
                  </a:cubicBezTo>
                  <a:cubicBezTo>
                    <a:pt x="1272" y="12623"/>
                    <a:pt x="199" y="13432"/>
                    <a:pt x="199" y="13432"/>
                  </a:cubicBezTo>
                  <a:lnTo>
                    <a:pt x="323" y="21600"/>
                  </a:lnTo>
                  <a:lnTo>
                    <a:pt x="6451" y="21477"/>
                  </a:lnTo>
                  <a:cubicBezTo>
                    <a:pt x="6451" y="21477"/>
                    <a:pt x="6986" y="20514"/>
                    <a:pt x="6421" y="19495"/>
                  </a:cubicBezTo>
                  <a:cubicBezTo>
                    <a:pt x="5733" y="18260"/>
                    <a:pt x="5615" y="15424"/>
                    <a:pt x="8509" y="15365"/>
                  </a:cubicBezTo>
                  <a:cubicBezTo>
                    <a:pt x="11403" y="15307"/>
                    <a:pt x="11419" y="18067"/>
                    <a:pt x="10615" y="19535"/>
                  </a:cubicBezTo>
                  <a:cubicBezTo>
                    <a:pt x="10013" y="20636"/>
                    <a:pt x="10643" y="21392"/>
                    <a:pt x="10643" y="21392"/>
                  </a:cubicBezTo>
                  <a:lnTo>
                    <a:pt x="15804" y="21289"/>
                  </a:lnTo>
                  <a:cubicBezTo>
                    <a:pt x="15804" y="21289"/>
                    <a:pt x="15557" y="15444"/>
                    <a:pt x="15758" y="13903"/>
                  </a:cubicBezTo>
                  <a:cubicBezTo>
                    <a:pt x="15974" y="12251"/>
                    <a:pt x="17639" y="13349"/>
                    <a:pt x="17948" y="13520"/>
                  </a:cubicBezTo>
                  <a:cubicBezTo>
                    <a:pt x="19729" y="14509"/>
                    <a:pt x="21600" y="13423"/>
                    <a:pt x="21556" y="10521"/>
                  </a:cubicBezTo>
                  <a:cubicBezTo>
                    <a:pt x="21512" y="7619"/>
                    <a:pt x="18822" y="6942"/>
                    <a:pt x="17537" y="8101"/>
                  </a:cubicBezTo>
                  <a:cubicBezTo>
                    <a:pt x="16582" y="8962"/>
                    <a:pt x="15790" y="9114"/>
                    <a:pt x="15630" y="8309"/>
                  </a:cubicBezTo>
                  <a:cubicBezTo>
                    <a:pt x="15257" y="6427"/>
                    <a:pt x="15266" y="0"/>
                    <a:pt x="15266" y="0"/>
                  </a:cubicBezTo>
                  <a:lnTo>
                    <a:pt x="10428" y="97"/>
                  </a:lnTo>
                  <a:cubicBezTo>
                    <a:pt x="10428" y="97"/>
                    <a:pt x="9511" y="1388"/>
                    <a:pt x="10249" y="2454"/>
                  </a:cubicBezTo>
                  <a:cubicBezTo>
                    <a:pt x="11360" y="4059"/>
                    <a:pt x="10780" y="6532"/>
                    <a:pt x="8483" y="6578"/>
                  </a:cubicBezTo>
                  <a:cubicBezTo>
                    <a:pt x="6187" y="6624"/>
                    <a:pt x="5468" y="4417"/>
                    <a:pt x="6490" y="2673"/>
                  </a:cubicBezTo>
                  <a:cubicBezTo>
                    <a:pt x="7062" y="1695"/>
                    <a:pt x="6320" y="191"/>
                    <a:pt x="6320" y="191"/>
                  </a:cubicBezTo>
                  <a:cubicBezTo>
                    <a:pt x="6320" y="191"/>
                    <a:pt x="0" y="307"/>
                    <a:pt x="0" y="3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33" name="Shape 34257">
              <a:extLst>
                <a:ext uri="{FF2B5EF4-FFF2-40B4-BE49-F238E27FC236}">
                  <a16:creationId xmlns:a16="http://schemas.microsoft.com/office/drawing/2014/main" id="{F3281FF2-A860-4BEA-9920-4D2B2BC1A58C}"/>
                </a:ext>
              </a:extLst>
            </p:cNvPr>
            <p:cNvSpPr/>
            <p:nvPr/>
          </p:nvSpPr>
          <p:spPr>
            <a:xfrm>
              <a:off x="10466323" y="4715507"/>
              <a:ext cx="342888" cy="302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448" extrusionOk="0">
                  <a:moveTo>
                    <a:pt x="1162" y="1839"/>
                  </a:moveTo>
                  <a:cubicBezTo>
                    <a:pt x="454" y="1924"/>
                    <a:pt x="-67" y="2640"/>
                    <a:pt x="7" y="3442"/>
                  </a:cubicBezTo>
                  <a:lnTo>
                    <a:pt x="1557" y="20144"/>
                  </a:lnTo>
                  <a:cubicBezTo>
                    <a:pt x="1631" y="20947"/>
                    <a:pt x="2272" y="21524"/>
                    <a:pt x="2980" y="21440"/>
                  </a:cubicBezTo>
                  <a:lnTo>
                    <a:pt x="19632" y="19456"/>
                  </a:lnTo>
                  <a:cubicBezTo>
                    <a:pt x="20339" y="19372"/>
                    <a:pt x="20850" y="18657"/>
                    <a:pt x="20776" y="17855"/>
                  </a:cubicBezTo>
                  <a:lnTo>
                    <a:pt x="20372" y="13497"/>
                  </a:lnTo>
                  <a:lnTo>
                    <a:pt x="15892" y="14031"/>
                  </a:lnTo>
                  <a:cubicBezTo>
                    <a:pt x="15184" y="14115"/>
                    <a:pt x="14553" y="13536"/>
                    <a:pt x="14479" y="12734"/>
                  </a:cubicBezTo>
                  <a:lnTo>
                    <a:pt x="14209" y="9825"/>
                  </a:lnTo>
                  <a:cubicBezTo>
                    <a:pt x="14135" y="9023"/>
                    <a:pt x="14646" y="8308"/>
                    <a:pt x="15353" y="8224"/>
                  </a:cubicBezTo>
                  <a:lnTo>
                    <a:pt x="19833" y="7690"/>
                  </a:lnTo>
                  <a:lnTo>
                    <a:pt x="19497" y="4062"/>
                  </a:lnTo>
                  <a:cubicBezTo>
                    <a:pt x="19422" y="3260"/>
                    <a:pt x="18790" y="2669"/>
                    <a:pt x="18083" y="2754"/>
                  </a:cubicBezTo>
                  <a:lnTo>
                    <a:pt x="17948" y="1305"/>
                  </a:lnTo>
                  <a:cubicBezTo>
                    <a:pt x="17874" y="503"/>
                    <a:pt x="17243" y="-76"/>
                    <a:pt x="16535" y="8"/>
                  </a:cubicBezTo>
                  <a:lnTo>
                    <a:pt x="1162" y="1839"/>
                  </a:lnTo>
                  <a:close/>
                  <a:moveTo>
                    <a:pt x="1930" y="3213"/>
                  </a:moveTo>
                  <a:lnTo>
                    <a:pt x="15381" y="1611"/>
                  </a:lnTo>
                  <a:cubicBezTo>
                    <a:pt x="15381" y="1611"/>
                    <a:pt x="16670" y="1454"/>
                    <a:pt x="16804" y="2906"/>
                  </a:cubicBezTo>
                  <a:lnTo>
                    <a:pt x="2065" y="4661"/>
                  </a:lnTo>
                  <a:cubicBezTo>
                    <a:pt x="1711" y="4704"/>
                    <a:pt x="1401" y="4420"/>
                    <a:pt x="1364" y="4018"/>
                  </a:cubicBezTo>
                  <a:cubicBezTo>
                    <a:pt x="1327" y="3618"/>
                    <a:pt x="1577" y="3255"/>
                    <a:pt x="1930" y="3213"/>
                  </a:cubicBezTo>
                  <a:close/>
                  <a:moveTo>
                    <a:pt x="16055" y="8878"/>
                  </a:moveTo>
                  <a:cubicBezTo>
                    <a:pt x="15347" y="8963"/>
                    <a:pt x="14836" y="9677"/>
                    <a:pt x="14911" y="10479"/>
                  </a:cubicBezTo>
                  <a:lnTo>
                    <a:pt x="15045" y="11928"/>
                  </a:lnTo>
                  <a:cubicBezTo>
                    <a:pt x="15120" y="12730"/>
                    <a:pt x="15751" y="13309"/>
                    <a:pt x="16458" y="13225"/>
                  </a:cubicBezTo>
                  <a:lnTo>
                    <a:pt x="20304" y="12767"/>
                  </a:lnTo>
                  <a:cubicBezTo>
                    <a:pt x="21012" y="12682"/>
                    <a:pt x="21533" y="11966"/>
                    <a:pt x="21459" y="11164"/>
                  </a:cubicBezTo>
                  <a:lnTo>
                    <a:pt x="21324" y="9716"/>
                  </a:lnTo>
                  <a:cubicBezTo>
                    <a:pt x="21250" y="8913"/>
                    <a:pt x="20608" y="8336"/>
                    <a:pt x="19901" y="8420"/>
                  </a:cubicBezTo>
                  <a:lnTo>
                    <a:pt x="16055" y="8878"/>
                  </a:lnTo>
                  <a:close/>
                  <a:moveTo>
                    <a:pt x="16834" y="10250"/>
                  </a:moveTo>
                  <a:cubicBezTo>
                    <a:pt x="17188" y="10208"/>
                    <a:pt x="17508" y="10491"/>
                    <a:pt x="17545" y="10892"/>
                  </a:cubicBezTo>
                  <a:cubicBezTo>
                    <a:pt x="17582" y="11293"/>
                    <a:pt x="17322" y="11657"/>
                    <a:pt x="16968" y="11699"/>
                  </a:cubicBezTo>
                  <a:cubicBezTo>
                    <a:pt x="16614" y="11741"/>
                    <a:pt x="16293" y="11447"/>
                    <a:pt x="16256" y="11046"/>
                  </a:cubicBezTo>
                  <a:cubicBezTo>
                    <a:pt x="16219" y="10644"/>
                    <a:pt x="16480" y="10293"/>
                    <a:pt x="16834" y="1025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34" name="Shape 34258">
              <a:extLst>
                <a:ext uri="{FF2B5EF4-FFF2-40B4-BE49-F238E27FC236}">
                  <a16:creationId xmlns:a16="http://schemas.microsoft.com/office/drawing/2014/main" id="{82239A03-2776-49A1-98E9-D3C2F6767301}"/>
                </a:ext>
              </a:extLst>
            </p:cNvPr>
            <p:cNvSpPr/>
            <p:nvPr/>
          </p:nvSpPr>
          <p:spPr>
            <a:xfrm>
              <a:off x="13456598" y="7929263"/>
              <a:ext cx="368866" cy="329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19415" y="16649"/>
                  </a:moveTo>
                  <a:cubicBezTo>
                    <a:pt x="20161" y="16995"/>
                    <a:pt x="20794" y="17015"/>
                    <a:pt x="20797" y="18016"/>
                  </a:cubicBezTo>
                  <a:lnTo>
                    <a:pt x="21600" y="21484"/>
                  </a:lnTo>
                  <a:lnTo>
                    <a:pt x="0" y="21484"/>
                  </a:lnTo>
                  <a:cubicBezTo>
                    <a:pt x="91" y="20771"/>
                    <a:pt x="349" y="19060"/>
                    <a:pt x="573" y="18136"/>
                  </a:cubicBezTo>
                  <a:cubicBezTo>
                    <a:pt x="679" y="17700"/>
                    <a:pt x="1212" y="16975"/>
                    <a:pt x="2036" y="16624"/>
                  </a:cubicBezTo>
                  <a:cubicBezTo>
                    <a:pt x="4050" y="15766"/>
                    <a:pt x="6877" y="14370"/>
                    <a:pt x="7251" y="13724"/>
                  </a:cubicBezTo>
                  <a:cubicBezTo>
                    <a:pt x="7484" y="13323"/>
                    <a:pt x="7579" y="13743"/>
                    <a:pt x="7681" y="13421"/>
                  </a:cubicBezTo>
                  <a:cubicBezTo>
                    <a:pt x="7916" y="12679"/>
                    <a:pt x="7968" y="11587"/>
                    <a:pt x="7968" y="11587"/>
                  </a:cubicBezTo>
                  <a:cubicBezTo>
                    <a:pt x="7848" y="11494"/>
                    <a:pt x="7572" y="10786"/>
                    <a:pt x="7434" y="10117"/>
                  </a:cubicBezTo>
                  <a:cubicBezTo>
                    <a:pt x="7387" y="9891"/>
                    <a:pt x="7082" y="9884"/>
                    <a:pt x="6846" y="8995"/>
                  </a:cubicBezTo>
                  <a:cubicBezTo>
                    <a:pt x="6653" y="8263"/>
                    <a:pt x="6425" y="7272"/>
                    <a:pt x="6518" y="6932"/>
                  </a:cubicBezTo>
                  <a:cubicBezTo>
                    <a:pt x="6566" y="6758"/>
                    <a:pt x="6695" y="6822"/>
                    <a:pt x="6716" y="6831"/>
                  </a:cubicBezTo>
                  <a:cubicBezTo>
                    <a:pt x="6697" y="6706"/>
                    <a:pt x="6673" y="6705"/>
                    <a:pt x="6649" y="6531"/>
                  </a:cubicBezTo>
                  <a:cubicBezTo>
                    <a:pt x="6603" y="6199"/>
                    <a:pt x="6428" y="5653"/>
                    <a:pt x="6414" y="5330"/>
                  </a:cubicBezTo>
                  <a:cubicBezTo>
                    <a:pt x="6302" y="2941"/>
                    <a:pt x="6814" y="1517"/>
                    <a:pt x="7802" y="834"/>
                  </a:cubicBezTo>
                  <a:cubicBezTo>
                    <a:pt x="8064" y="653"/>
                    <a:pt x="9136" y="145"/>
                    <a:pt x="9462" y="64"/>
                  </a:cubicBezTo>
                  <a:cubicBezTo>
                    <a:pt x="10187" y="-116"/>
                    <a:pt x="11659" y="109"/>
                    <a:pt x="12338" y="443"/>
                  </a:cubicBezTo>
                  <a:cubicBezTo>
                    <a:pt x="14203" y="1346"/>
                    <a:pt x="14766" y="2285"/>
                    <a:pt x="14624" y="5330"/>
                  </a:cubicBezTo>
                  <a:cubicBezTo>
                    <a:pt x="14599" y="5877"/>
                    <a:pt x="14486" y="6618"/>
                    <a:pt x="14433" y="6945"/>
                  </a:cubicBezTo>
                  <a:cubicBezTo>
                    <a:pt x="14521" y="6860"/>
                    <a:pt x="14606" y="6807"/>
                    <a:pt x="14679" y="6813"/>
                  </a:cubicBezTo>
                  <a:cubicBezTo>
                    <a:pt x="14982" y="6833"/>
                    <a:pt x="14696" y="8105"/>
                    <a:pt x="14460" y="8995"/>
                  </a:cubicBezTo>
                  <a:cubicBezTo>
                    <a:pt x="14225" y="9884"/>
                    <a:pt x="13904" y="9888"/>
                    <a:pt x="13872" y="10117"/>
                  </a:cubicBezTo>
                  <a:cubicBezTo>
                    <a:pt x="13761" y="10901"/>
                    <a:pt x="13490" y="11361"/>
                    <a:pt x="13347" y="11576"/>
                  </a:cubicBezTo>
                  <a:cubicBezTo>
                    <a:pt x="13347" y="11576"/>
                    <a:pt x="13436" y="12775"/>
                    <a:pt x="13704" y="13449"/>
                  </a:cubicBezTo>
                  <a:cubicBezTo>
                    <a:pt x="13812" y="13730"/>
                    <a:pt x="13931" y="13430"/>
                    <a:pt x="14102" y="13742"/>
                  </a:cubicBezTo>
                  <a:cubicBezTo>
                    <a:pt x="14018" y="13588"/>
                    <a:pt x="14272" y="14339"/>
                    <a:pt x="15405" y="14858"/>
                  </a:cubicBezTo>
                  <a:cubicBezTo>
                    <a:pt x="17512" y="15825"/>
                    <a:pt x="18500" y="16226"/>
                    <a:pt x="19415" y="1664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35" name="Shape 34259">
              <a:extLst>
                <a:ext uri="{FF2B5EF4-FFF2-40B4-BE49-F238E27FC236}">
                  <a16:creationId xmlns:a16="http://schemas.microsoft.com/office/drawing/2014/main" id="{18292BDE-746B-4FD9-8E21-418612675E01}"/>
                </a:ext>
              </a:extLst>
            </p:cNvPr>
            <p:cNvSpPr/>
            <p:nvPr/>
          </p:nvSpPr>
          <p:spPr>
            <a:xfrm>
              <a:off x="12160172" y="6699066"/>
              <a:ext cx="392924" cy="3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19415" y="16649"/>
                  </a:moveTo>
                  <a:cubicBezTo>
                    <a:pt x="20161" y="16995"/>
                    <a:pt x="20794" y="17015"/>
                    <a:pt x="20797" y="18016"/>
                  </a:cubicBezTo>
                  <a:lnTo>
                    <a:pt x="21600" y="21484"/>
                  </a:lnTo>
                  <a:lnTo>
                    <a:pt x="0" y="21484"/>
                  </a:lnTo>
                  <a:cubicBezTo>
                    <a:pt x="91" y="20771"/>
                    <a:pt x="349" y="19060"/>
                    <a:pt x="573" y="18136"/>
                  </a:cubicBezTo>
                  <a:cubicBezTo>
                    <a:pt x="679" y="17700"/>
                    <a:pt x="1212" y="16975"/>
                    <a:pt x="2036" y="16624"/>
                  </a:cubicBezTo>
                  <a:cubicBezTo>
                    <a:pt x="4050" y="15766"/>
                    <a:pt x="6877" y="14370"/>
                    <a:pt x="7251" y="13724"/>
                  </a:cubicBezTo>
                  <a:cubicBezTo>
                    <a:pt x="7484" y="13323"/>
                    <a:pt x="7579" y="13743"/>
                    <a:pt x="7681" y="13421"/>
                  </a:cubicBezTo>
                  <a:cubicBezTo>
                    <a:pt x="7916" y="12679"/>
                    <a:pt x="7968" y="11587"/>
                    <a:pt x="7968" y="11587"/>
                  </a:cubicBezTo>
                  <a:cubicBezTo>
                    <a:pt x="7848" y="11494"/>
                    <a:pt x="7572" y="10786"/>
                    <a:pt x="7434" y="10117"/>
                  </a:cubicBezTo>
                  <a:cubicBezTo>
                    <a:pt x="7387" y="9891"/>
                    <a:pt x="7082" y="9884"/>
                    <a:pt x="6846" y="8995"/>
                  </a:cubicBezTo>
                  <a:cubicBezTo>
                    <a:pt x="6653" y="8263"/>
                    <a:pt x="6425" y="7272"/>
                    <a:pt x="6518" y="6932"/>
                  </a:cubicBezTo>
                  <a:cubicBezTo>
                    <a:pt x="6566" y="6758"/>
                    <a:pt x="6695" y="6822"/>
                    <a:pt x="6716" y="6831"/>
                  </a:cubicBezTo>
                  <a:cubicBezTo>
                    <a:pt x="6697" y="6706"/>
                    <a:pt x="6673" y="6705"/>
                    <a:pt x="6649" y="6531"/>
                  </a:cubicBezTo>
                  <a:cubicBezTo>
                    <a:pt x="6603" y="6199"/>
                    <a:pt x="6428" y="5653"/>
                    <a:pt x="6414" y="5330"/>
                  </a:cubicBezTo>
                  <a:cubicBezTo>
                    <a:pt x="6302" y="2941"/>
                    <a:pt x="6814" y="1517"/>
                    <a:pt x="7802" y="834"/>
                  </a:cubicBezTo>
                  <a:cubicBezTo>
                    <a:pt x="8064" y="653"/>
                    <a:pt x="9136" y="145"/>
                    <a:pt x="9462" y="64"/>
                  </a:cubicBezTo>
                  <a:cubicBezTo>
                    <a:pt x="10187" y="-116"/>
                    <a:pt x="11659" y="109"/>
                    <a:pt x="12338" y="443"/>
                  </a:cubicBezTo>
                  <a:cubicBezTo>
                    <a:pt x="14203" y="1346"/>
                    <a:pt x="14766" y="2285"/>
                    <a:pt x="14624" y="5330"/>
                  </a:cubicBezTo>
                  <a:cubicBezTo>
                    <a:pt x="14599" y="5877"/>
                    <a:pt x="14486" y="6618"/>
                    <a:pt x="14433" y="6945"/>
                  </a:cubicBezTo>
                  <a:cubicBezTo>
                    <a:pt x="14521" y="6860"/>
                    <a:pt x="14606" y="6807"/>
                    <a:pt x="14679" y="6813"/>
                  </a:cubicBezTo>
                  <a:cubicBezTo>
                    <a:pt x="14982" y="6833"/>
                    <a:pt x="14696" y="8105"/>
                    <a:pt x="14460" y="8995"/>
                  </a:cubicBezTo>
                  <a:cubicBezTo>
                    <a:pt x="14225" y="9884"/>
                    <a:pt x="13904" y="9888"/>
                    <a:pt x="13872" y="10117"/>
                  </a:cubicBezTo>
                  <a:cubicBezTo>
                    <a:pt x="13761" y="10901"/>
                    <a:pt x="13490" y="11361"/>
                    <a:pt x="13347" y="11576"/>
                  </a:cubicBezTo>
                  <a:cubicBezTo>
                    <a:pt x="13347" y="11576"/>
                    <a:pt x="13436" y="12775"/>
                    <a:pt x="13704" y="13449"/>
                  </a:cubicBezTo>
                  <a:cubicBezTo>
                    <a:pt x="13812" y="13730"/>
                    <a:pt x="13931" y="13430"/>
                    <a:pt x="14102" y="13742"/>
                  </a:cubicBezTo>
                  <a:cubicBezTo>
                    <a:pt x="14018" y="13588"/>
                    <a:pt x="14272" y="14339"/>
                    <a:pt x="15405" y="14858"/>
                  </a:cubicBezTo>
                  <a:cubicBezTo>
                    <a:pt x="17512" y="15825"/>
                    <a:pt x="18500" y="16226"/>
                    <a:pt x="19415" y="1664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36" name="Shape 34260">
              <a:extLst>
                <a:ext uri="{FF2B5EF4-FFF2-40B4-BE49-F238E27FC236}">
                  <a16:creationId xmlns:a16="http://schemas.microsoft.com/office/drawing/2014/main" id="{B8ABFC6E-1B17-42B0-B1B1-B80D8E0F2FB6}"/>
                </a:ext>
              </a:extLst>
            </p:cNvPr>
            <p:cNvSpPr/>
            <p:nvPr/>
          </p:nvSpPr>
          <p:spPr>
            <a:xfrm>
              <a:off x="10867845" y="10886425"/>
              <a:ext cx="279004" cy="24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19415" y="16649"/>
                  </a:moveTo>
                  <a:cubicBezTo>
                    <a:pt x="20161" y="16995"/>
                    <a:pt x="20794" y="17015"/>
                    <a:pt x="20797" y="18016"/>
                  </a:cubicBezTo>
                  <a:lnTo>
                    <a:pt x="21600" y="21484"/>
                  </a:lnTo>
                  <a:lnTo>
                    <a:pt x="0" y="21484"/>
                  </a:lnTo>
                  <a:cubicBezTo>
                    <a:pt x="91" y="20771"/>
                    <a:pt x="349" y="19060"/>
                    <a:pt x="573" y="18136"/>
                  </a:cubicBezTo>
                  <a:cubicBezTo>
                    <a:pt x="679" y="17700"/>
                    <a:pt x="1212" y="16975"/>
                    <a:pt x="2036" y="16624"/>
                  </a:cubicBezTo>
                  <a:cubicBezTo>
                    <a:pt x="4050" y="15766"/>
                    <a:pt x="6877" y="14370"/>
                    <a:pt x="7251" y="13724"/>
                  </a:cubicBezTo>
                  <a:cubicBezTo>
                    <a:pt x="7484" y="13323"/>
                    <a:pt x="7579" y="13743"/>
                    <a:pt x="7681" y="13421"/>
                  </a:cubicBezTo>
                  <a:cubicBezTo>
                    <a:pt x="7916" y="12679"/>
                    <a:pt x="7968" y="11587"/>
                    <a:pt x="7968" y="11587"/>
                  </a:cubicBezTo>
                  <a:cubicBezTo>
                    <a:pt x="7848" y="11494"/>
                    <a:pt x="7572" y="10786"/>
                    <a:pt x="7434" y="10117"/>
                  </a:cubicBezTo>
                  <a:cubicBezTo>
                    <a:pt x="7387" y="9891"/>
                    <a:pt x="7082" y="9884"/>
                    <a:pt x="6846" y="8995"/>
                  </a:cubicBezTo>
                  <a:cubicBezTo>
                    <a:pt x="6653" y="8263"/>
                    <a:pt x="6425" y="7272"/>
                    <a:pt x="6518" y="6932"/>
                  </a:cubicBezTo>
                  <a:cubicBezTo>
                    <a:pt x="6566" y="6758"/>
                    <a:pt x="6695" y="6822"/>
                    <a:pt x="6716" y="6831"/>
                  </a:cubicBezTo>
                  <a:cubicBezTo>
                    <a:pt x="6697" y="6706"/>
                    <a:pt x="6673" y="6705"/>
                    <a:pt x="6649" y="6531"/>
                  </a:cubicBezTo>
                  <a:cubicBezTo>
                    <a:pt x="6603" y="6199"/>
                    <a:pt x="6428" y="5653"/>
                    <a:pt x="6414" y="5330"/>
                  </a:cubicBezTo>
                  <a:cubicBezTo>
                    <a:pt x="6302" y="2941"/>
                    <a:pt x="6814" y="1517"/>
                    <a:pt x="7802" y="834"/>
                  </a:cubicBezTo>
                  <a:cubicBezTo>
                    <a:pt x="8064" y="653"/>
                    <a:pt x="9136" y="145"/>
                    <a:pt x="9462" y="64"/>
                  </a:cubicBezTo>
                  <a:cubicBezTo>
                    <a:pt x="10187" y="-116"/>
                    <a:pt x="11659" y="109"/>
                    <a:pt x="12338" y="443"/>
                  </a:cubicBezTo>
                  <a:cubicBezTo>
                    <a:pt x="14203" y="1346"/>
                    <a:pt x="14766" y="2285"/>
                    <a:pt x="14624" y="5330"/>
                  </a:cubicBezTo>
                  <a:cubicBezTo>
                    <a:pt x="14599" y="5877"/>
                    <a:pt x="14486" y="6618"/>
                    <a:pt x="14433" y="6945"/>
                  </a:cubicBezTo>
                  <a:cubicBezTo>
                    <a:pt x="14521" y="6860"/>
                    <a:pt x="14606" y="6807"/>
                    <a:pt x="14679" y="6813"/>
                  </a:cubicBezTo>
                  <a:cubicBezTo>
                    <a:pt x="14982" y="6833"/>
                    <a:pt x="14696" y="8105"/>
                    <a:pt x="14460" y="8995"/>
                  </a:cubicBezTo>
                  <a:cubicBezTo>
                    <a:pt x="14225" y="9884"/>
                    <a:pt x="13904" y="9888"/>
                    <a:pt x="13872" y="10117"/>
                  </a:cubicBezTo>
                  <a:cubicBezTo>
                    <a:pt x="13761" y="10901"/>
                    <a:pt x="13490" y="11361"/>
                    <a:pt x="13347" y="11576"/>
                  </a:cubicBezTo>
                  <a:cubicBezTo>
                    <a:pt x="13347" y="11576"/>
                    <a:pt x="13436" y="12775"/>
                    <a:pt x="13704" y="13449"/>
                  </a:cubicBezTo>
                  <a:cubicBezTo>
                    <a:pt x="13812" y="13730"/>
                    <a:pt x="13931" y="13430"/>
                    <a:pt x="14102" y="13742"/>
                  </a:cubicBezTo>
                  <a:cubicBezTo>
                    <a:pt x="14018" y="13588"/>
                    <a:pt x="14272" y="14339"/>
                    <a:pt x="15405" y="14858"/>
                  </a:cubicBezTo>
                  <a:cubicBezTo>
                    <a:pt x="17512" y="15825"/>
                    <a:pt x="18500" y="16226"/>
                    <a:pt x="19415" y="1664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37" name="Shape 34261">
              <a:extLst>
                <a:ext uri="{FF2B5EF4-FFF2-40B4-BE49-F238E27FC236}">
                  <a16:creationId xmlns:a16="http://schemas.microsoft.com/office/drawing/2014/main" id="{889BC31C-35D7-4D6C-A9B4-98C40D0FA4CA}"/>
                </a:ext>
              </a:extLst>
            </p:cNvPr>
            <p:cNvSpPr/>
            <p:nvPr/>
          </p:nvSpPr>
          <p:spPr>
            <a:xfrm>
              <a:off x="12725585" y="12289966"/>
              <a:ext cx="373054" cy="30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59"/>
                  </a:moveTo>
                  <a:cubicBezTo>
                    <a:pt x="20805" y="2994"/>
                    <a:pt x="19949" y="3285"/>
                    <a:pt x="19055" y="3417"/>
                  </a:cubicBezTo>
                  <a:cubicBezTo>
                    <a:pt x="19968" y="2742"/>
                    <a:pt x="20672" y="1676"/>
                    <a:pt x="21003" y="401"/>
                  </a:cubicBezTo>
                  <a:cubicBezTo>
                    <a:pt x="20147" y="1026"/>
                    <a:pt x="19198" y="1478"/>
                    <a:pt x="18187" y="1722"/>
                  </a:cubicBezTo>
                  <a:cubicBezTo>
                    <a:pt x="17379" y="665"/>
                    <a:pt x="16228" y="0"/>
                    <a:pt x="14953" y="0"/>
                  </a:cubicBezTo>
                  <a:cubicBezTo>
                    <a:pt x="12506" y="0"/>
                    <a:pt x="10524" y="2441"/>
                    <a:pt x="10524" y="5454"/>
                  </a:cubicBezTo>
                  <a:cubicBezTo>
                    <a:pt x="10524" y="5881"/>
                    <a:pt x="10561" y="6298"/>
                    <a:pt x="10637" y="6694"/>
                  </a:cubicBezTo>
                  <a:cubicBezTo>
                    <a:pt x="6954" y="6468"/>
                    <a:pt x="3689" y="4296"/>
                    <a:pt x="1504" y="998"/>
                  </a:cubicBezTo>
                  <a:cubicBezTo>
                    <a:pt x="1122" y="1806"/>
                    <a:pt x="903" y="2742"/>
                    <a:pt x="903" y="3739"/>
                  </a:cubicBezTo>
                  <a:cubicBezTo>
                    <a:pt x="903" y="5631"/>
                    <a:pt x="1686" y="7302"/>
                    <a:pt x="2875" y="8279"/>
                  </a:cubicBezTo>
                  <a:cubicBezTo>
                    <a:pt x="2149" y="8248"/>
                    <a:pt x="1466" y="8005"/>
                    <a:pt x="868" y="7599"/>
                  </a:cubicBezTo>
                  <a:cubicBezTo>
                    <a:pt x="868" y="7618"/>
                    <a:pt x="868" y="7641"/>
                    <a:pt x="868" y="7666"/>
                  </a:cubicBezTo>
                  <a:cubicBezTo>
                    <a:pt x="868" y="10307"/>
                    <a:pt x="2395" y="12512"/>
                    <a:pt x="4423" y="13011"/>
                  </a:cubicBezTo>
                  <a:cubicBezTo>
                    <a:pt x="4051" y="13134"/>
                    <a:pt x="3658" y="13201"/>
                    <a:pt x="3255" y="13201"/>
                  </a:cubicBezTo>
                  <a:cubicBezTo>
                    <a:pt x="2970" y="13201"/>
                    <a:pt x="2691" y="13168"/>
                    <a:pt x="2420" y="13106"/>
                  </a:cubicBezTo>
                  <a:cubicBezTo>
                    <a:pt x="2983" y="15270"/>
                    <a:pt x="4621" y="16846"/>
                    <a:pt x="6561" y="16890"/>
                  </a:cubicBezTo>
                  <a:cubicBezTo>
                    <a:pt x="5042" y="18353"/>
                    <a:pt x="3134" y="19225"/>
                    <a:pt x="1056" y="19225"/>
                  </a:cubicBezTo>
                  <a:cubicBezTo>
                    <a:pt x="700" y="19225"/>
                    <a:pt x="347" y="19197"/>
                    <a:pt x="0" y="19149"/>
                  </a:cubicBezTo>
                  <a:cubicBezTo>
                    <a:pt x="1963" y="20695"/>
                    <a:pt x="4290" y="21600"/>
                    <a:pt x="6791" y="21600"/>
                  </a:cubicBezTo>
                  <a:cubicBezTo>
                    <a:pt x="14943" y="21600"/>
                    <a:pt x="19401" y="13291"/>
                    <a:pt x="19401" y="6084"/>
                  </a:cubicBezTo>
                  <a:cubicBezTo>
                    <a:pt x="19401" y="5851"/>
                    <a:pt x="19396" y="5613"/>
                    <a:pt x="19388" y="5380"/>
                  </a:cubicBezTo>
                  <a:cubicBezTo>
                    <a:pt x="20253" y="4614"/>
                    <a:pt x="21005" y="3652"/>
                    <a:pt x="21600" y="2559"/>
                  </a:cubicBezTo>
                  <a:cubicBezTo>
                    <a:pt x="21600" y="2559"/>
                    <a:pt x="21600" y="2559"/>
                    <a:pt x="21600" y="255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38" name="Shape 34262">
              <a:extLst>
                <a:ext uri="{FF2B5EF4-FFF2-40B4-BE49-F238E27FC236}">
                  <a16:creationId xmlns:a16="http://schemas.microsoft.com/office/drawing/2014/main" id="{35E4FFF6-F082-4722-82CB-5F342BD1E902}"/>
                </a:ext>
              </a:extLst>
            </p:cNvPr>
            <p:cNvSpPr/>
            <p:nvPr/>
          </p:nvSpPr>
          <p:spPr>
            <a:xfrm>
              <a:off x="13639147" y="5652275"/>
              <a:ext cx="728794" cy="541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5" y="8532"/>
                  </a:moveTo>
                  <a:lnTo>
                    <a:pt x="17798" y="8532"/>
                  </a:lnTo>
                  <a:lnTo>
                    <a:pt x="17798" y="12676"/>
                  </a:lnTo>
                  <a:cubicBezTo>
                    <a:pt x="17798" y="14711"/>
                    <a:pt x="16603" y="16373"/>
                    <a:pt x="15079" y="16373"/>
                  </a:cubicBezTo>
                  <a:lnTo>
                    <a:pt x="9158" y="16373"/>
                  </a:lnTo>
                  <a:lnTo>
                    <a:pt x="9158" y="17810"/>
                  </a:lnTo>
                  <a:cubicBezTo>
                    <a:pt x="9158" y="18927"/>
                    <a:pt x="9837" y="19832"/>
                    <a:pt x="10673" y="19832"/>
                  </a:cubicBezTo>
                  <a:lnTo>
                    <a:pt x="16728" y="19832"/>
                  </a:lnTo>
                  <a:lnTo>
                    <a:pt x="19181" y="21600"/>
                  </a:lnTo>
                  <a:lnTo>
                    <a:pt x="19181" y="19832"/>
                  </a:lnTo>
                  <a:lnTo>
                    <a:pt x="20085" y="19832"/>
                  </a:lnTo>
                  <a:cubicBezTo>
                    <a:pt x="20922" y="19832"/>
                    <a:pt x="21600" y="18927"/>
                    <a:pt x="21600" y="17810"/>
                  </a:cubicBezTo>
                  <a:lnTo>
                    <a:pt x="21600" y="10554"/>
                  </a:lnTo>
                  <a:cubicBezTo>
                    <a:pt x="21600" y="9438"/>
                    <a:pt x="20922" y="8532"/>
                    <a:pt x="20085" y="8532"/>
                  </a:cubicBezTo>
                  <a:close/>
                  <a:moveTo>
                    <a:pt x="6912" y="15450"/>
                  </a:moveTo>
                  <a:lnTo>
                    <a:pt x="6689" y="15450"/>
                  </a:lnTo>
                  <a:lnTo>
                    <a:pt x="2592" y="18372"/>
                  </a:lnTo>
                  <a:lnTo>
                    <a:pt x="2592" y="15450"/>
                  </a:lnTo>
                  <a:lnTo>
                    <a:pt x="2074" y="15450"/>
                  </a:lnTo>
                  <a:cubicBezTo>
                    <a:pt x="928" y="15450"/>
                    <a:pt x="0" y="14211"/>
                    <a:pt x="0" y="12683"/>
                  </a:cubicBezTo>
                  <a:lnTo>
                    <a:pt x="0" y="2767"/>
                  </a:lnTo>
                  <a:cubicBezTo>
                    <a:pt x="0" y="1239"/>
                    <a:pt x="928" y="0"/>
                    <a:pt x="2074" y="0"/>
                  </a:cubicBezTo>
                  <a:lnTo>
                    <a:pt x="15034" y="0"/>
                  </a:lnTo>
                  <a:cubicBezTo>
                    <a:pt x="16179" y="0"/>
                    <a:pt x="17107" y="1239"/>
                    <a:pt x="17107" y="2767"/>
                  </a:cubicBezTo>
                  <a:lnTo>
                    <a:pt x="17107" y="4381"/>
                  </a:lnTo>
                  <a:lnTo>
                    <a:pt x="17107" y="8532"/>
                  </a:lnTo>
                  <a:lnTo>
                    <a:pt x="17107" y="12676"/>
                  </a:lnTo>
                  <a:cubicBezTo>
                    <a:pt x="17107" y="14205"/>
                    <a:pt x="16224" y="15450"/>
                    <a:pt x="15079" y="15450"/>
                  </a:cubicBezTo>
                  <a:lnTo>
                    <a:pt x="9158" y="15450"/>
                  </a:lnTo>
                  <a:cubicBezTo>
                    <a:pt x="9158" y="15450"/>
                    <a:pt x="6912" y="15450"/>
                    <a:pt x="6912" y="1545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39" name="Shape 34263">
              <a:extLst>
                <a:ext uri="{FF2B5EF4-FFF2-40B4-BE49-F238E27FC236}">
                  <a16:creationId xmlns:a16="http://schemas.microsoft.com/office/drawing/2014/main" id="{98E8C549-FEAA-4D3F-9C60-21A4A91430F6}"/>
                </a:ext>
              </a:extLst>
            </p:cNvPr>
            <p:cNvSpPr/>
            <p:nvPr/>
          </p:nvSpPr>
          <p:spPr>
            <a:xfrm>
              <a:off x="14075163" y="6302567"/>
              <a:ext cx="163854" cy="35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62" y="21600"/>
                  </a:moveTo>
                  <a:lnTo>
                    <a:pt x="4786" y="21600"/>
                  </a:lnTo>
                  <a:lnTo>
                    <a:pt x="4786" y="10800"/>
                  </a:lnTo>
                  <a:lnTo>
                    <a:pt x="0" y="10800"/>
                  </a:lnTo>
                  <a:lnTo>
                    <a:pt x="0" y="7077"/>
                  </a:lnTo>
                  <a:lnTo>
                    <a:pt x="4786" y="7077"/>
                  </a:lnTo>
                  <a:lnTo>
                    <a:pt x="4786" y="4842"/>
                  </a:lnTo>
                  <a:cubicBezTo>
                    <a:pt x="4786" y="1806"/>
                    <a:pt x="7489" y="0"/>
                    <a:pt x="15162" y="0"/>
                  </a:cubicBezTo>
                  <a:lnTo>
                    <a:pt x="21552" y="0"/>
                  </a:lnTo>
                  <a:lnTo>
                    <a:pt x="21552" y="3723"/>
                  </a:lnTo>
                  <a:lnTo>
                    <a:pt x="17560" y="3723"/>
                  </a:lnTo>
                  <a:cubicBezTo>
                    <a:pt x="14572" y="3723"/>
                    <a:pt x="14372" y="4243"/>
                    <a:pt x="14372" y="5214"/>
                  </a:cubicBezTo>
                  <a:lnTo>
                    <a:pt x="14362" y="7077"/>
                  </a:lnTo>
                  <a:lnTo>
                    <a:pt x="21600" y="7077"/>
                  </a:lnTo>
                  <a:lnTo>
                    <a:pt x="20752" y="10800"/>
                  </a:lnTo>
                  <a:lnTo>
                    <a:pt x="14362" y="10800"/>
                  </a:lnTo>
                  <a:cubicBezTo>
                    <a:pt x="14362" y="10800"/>
                    <a:pt x="14362" y="21600"/>
                    <a:pt x="14362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40" name="Shape 34264">
              <a:extLst>
                <a:ext uri="{FF2B5EF4-FFF2-40B4-BE49-F238E27FC236}">
                  <a16:creationId xmlns:a16="http://schemas.microsoft.com/office/drawing/2014/main" id="{B99A9D55-9C2C-42D3-B47C-3594207E4493}"/>
                </a:ext>
              </a:extLst>
            </p:cNvPr>
            <p:cNvSpPr/>
            <p:nvPr/>
          </p:nvSpPr>
          <p:spPr>
            <a:xfrm>
              <a:off x="11378351" y="9431234"/>
              <a:ext cx="527920" cy="391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5" y="8532"/>
                  </a:moveTo>
                  <a:lnTo>
                    <a:pt x="17798" y="8532"/>
                  </a:lnTo>
                  <a:lnTo>
                    <a:pt x="17798" y="12676"/>
                  </a:lnTo>
                  <a:cubicBezTo>
                    <a:pt x="17798" y="14711"/>
                    <a:pt x="16603" y="16373"/>
                    <a:pt x="15079" y="16373"/>
                  </a:cubicBezTo>
                  <a:lnTo>
                    <a:pt x="9158" y="16373"/>
                  </a:lnTo>
                  <a:lnTo>
                    <a:pt x="9158" y="17810"/>
                  </a:lnTo>
                  <a:cubicBezTo>
                    <a:pt x="9158" y="18927"/>
                    <a:pt x="9837" y="19832"/>
                    <a:pt x="10673" y="19832"/>
                  </a:cubicBezTo>
                  <a:lnTo>
                    <a:pt x="16728" y="19832"/>
                  </a:lnTo>
                  <a:lnTo>
                    <a:pt x="19181" y="21600"/>
                  </a:lnTo>
                  <a:lnTo>
                    <a:pt x="19181" y="19832"/>
                  </a:lnTo>
                  <a:lnTo>
                    <a:pt x="20085" y="19832"/>
                  </a:lnTo>
                  <a:cubicBezTo>
                    <a:pt x="20922" y="19832"/>
                    <a:pt x="21600" y="18927"/>
                    <a:pt x="21600" y="17810"/>
                  </a:cubicBezTo>
                  <a:lnTo>
                    <a:pt x="21600" y="10554"/>
                  </a:lnTo>
                  <a:cubicBezTo>
                    <a:pt x="21600" y="9438"/>
                    <a:pt x="20922" y="8532"/>
                    <a:pt x="20085" y="8532"/>
                  </a:cubicBezTo>
                  <a:close/>
                  <a:moveTo>
                    <a:pt x="6912" y="15450"/>
                  </a:moveTo>
                  <a:lnTo>
                    <a:pt x="6689" y="15450"/>
                  </a:lnTo>
                  <a:lnTo>
                    <a:pt x="2592" y="18372"/>
                  </a:lnTo>
                  <a:lnTo>
                    <a:pt x="2592" y="15450"/>
                  </a:lnTo>
                  <a:lnTo>
                    <a:pt x="2074" y="15450"/>
                  </a:lnTo>
                  <a:cubicBezTo>
                    <a:pt x="928" y="15450"/>
                    <a:pt x="0" y="14211"/>
                    <a:pt x="0" y="12683"/>
                  </a:cubicBezTo>
                  <a:lnTo>
                    <a:pt x="0" y="2767"/>
                  </a:lnTo>
                  <a:cubicBezTo>
                    <a:pt x="0" y="1239"/>
                    <a:pt x="928" y="0"/>
                    <a:pt x="2074" y="0"/>
                  </a:cubicBezTo>
                  <a:lnTo>
                    <a:pt x="15034" y="0"/>
                  </a:lnTo>
                  <a:cubicBezTo>
                    <a:pt x="16179" y="0"/>
                    <a:pt x="17107" y="1239"/>
                    <a:pt x="17107" y="2767"/>
                  </a:cubicBezTo>
                  <a:lnTo>
                    <a:pt x="17107" y="4381"/>
                  </a:lnTo>
                  <a:lnTo>
                    <a:pt x="17107" y="8532"/>
                  </a:lnTo>
                  <a:lnTo>
                    <a:pt x="17107" y="12676"/>
                  </a:lnTo>
                  <a:cubicBezTo>
                    <a:pt x="17107" y="14205"/>
                    <a:pt x="16224" y="15450"/>
                    <a:pt x="15079" y="15450"/>
                  </a:cubicBezTo>
                  <a:lnTo>
                    <a:pt x="9158" y="15450"/>
                  </a:lnTo>
                  <a:cubicBezTo>
                    <a:pt x="9158" y="15450"/>
                    <a:pt x="6912" y="15450"/>
                    <a:pt x="6912" y="1545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41" name="Shape 34265">
              <a:extLst>
                <a:ext uri="{FF2B5EF4-FFF2-40B4-BE49-F238E27FC236}">
                  <a16:creationId xmlns:a16="http://schemas.microsoft.com/office/drawing/2014/main" id="{9CECE8DD-B01D-4F3C-85A9-F411CFDAC3F0}"/>
                </a:ext>
              </a:extLst>
            </p:cNvPr>
            <p:cNvSpPr/>
            <p:nvPr/>
          </p:nvSpPr>
          <p:spPr>
            <a:xfrm>
              <a:off x="13182794" y="4769147"/>
              <a:ext cx="316260" cy="234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5" y="8532"/>
                  </a:moveTo>
                  <a:lnTo>
                    <a:pt x="17798" y="8532"/>
                  </a:lnTo>
                  <a:lnTo>
                    <a:pt x="17798" y="12676"/>
                  </a:lnTo>
                  <a:cubicBezTo>
                    <a:pt x="17798" y="14711"/>
                    <a:pt x="16603" y="16373"/>
                    <a:pt x="15079" y="16373"/>
                  </a:cubicBezTo>
                  <a:lnTo>
                    <a:pt x="9158" y="16373"/>
                  </a:lnTo>
                  <a:lnTo>
                    <a:pt x="9158" y="17810"/>
                  </a:lnTo>
                  <a:cubicBezTo>
                    <a:pt x="9158" y="18927"/>
                    <a:pt x="9837" y="19832"/>
                    <a:pt x="10673" y="19832"/>
                  </a:cubicBezTo>
                  <a:lnTo>
                    <a:pt x="16728" y="19832"/>
                  </a:lnTo>
                  <a:lnTo>
                    <a:pt x="19181" y="21600"/>
                  </a:lnTo>
                  <a:lnTo>
                    <a:pt x="19181" y="19832"/>
                  </a:lnTo>
                  <a:lnTo>
                    <a:pt x="20085" y="19832"/>
                  </a:lnTo>
                  <a:cubicBezTo>
                    <a:pt x="20922" y="19832"/>
                    <a:pt x="21600" y="18927"/>
                    <a:pt x="21600" y="17810"/>
                  </a:cubicBezTo>
                  <a:lnTo>
                    <a:pt x="21600" y="10554"/>
                  </a:lnTo>
                  <a:cubicBezTo>
                    <a:pt x="21600" y="9438"/>
                    <a:pt x="20922" y="8532"/>
                    <a:pt x="20085" y="8532"/>
                  </a:cubicBezTo>
                  <a:close/>
                  <a:moveTo>
                    <a:pt x="6912" y="15450"/>
                  </a:moveTo>
                  <a:lnTo>
                    <a:pt x="6689" y="15450"/>
                  </a:lnTo>
                  <a:lnTo>
                    <a:pt x="2592" y="18372"/>
                  </a:lnTo>
                  <a:lnTo>
                    <a:pt x="2592" y="15450"/>
                  </a:lnTo>
                  <a:lnTo>
                    <a:pt x="2074" y="15450"/>
                  </a:lnTo>
                  <a:cubicBezTo>
                    <a:pt x="928" y="15450"/>
                    <a:pt x="0" y="14211"/>
                    <a:pt x="0" y="12683"/>
                  </a:cubicBezTo>
                  <a:lnTo>
                    <a:pt x="0" y="2767"/>
                  </a:lnTo>
                  <a:cubicBezTo>
                    <a:pt x="0" y="1239"/>
                    <a:pt x="928" y="0"/>
                    <a:pt x="2074" y="0"/>
                  </a:cubicBezTo>
                  <a:lnTo>
                    <a:pt x="15034" y="0"/>
                  </a:lnTo>
                  <a:cubicBezTo>
                    <a:pt x="16179" y="0"/>
                    <a:pt x="17107" y="1239"/>
                    <a:pt x="17107" y="2767"/>
                  </a:cubicBezTo>
                  <a:lnTo>
                    <a:pt x="17107" y="4381"/>
                  </a:lnTo>
                  <a:lnTo>
                    <a:pt x="17107" y="8532"/>
                  </a:lnTo>
                  <a:lnTo>
                    <a:pt x="17107" y="12676"/>
                  </a:lnTo>
                  <a:cubicBezTo>
                    <a:pt x="17107" y="14205"/>
                    <a:pt x="16224" y="15450"/>
                    <a:pt x="15079" y="15450"/>
                  </a:cubicBezTo>
                  <a:lnTo>
                    <a:pt x="9158" y="15450"/>
                  </a:lnTo>
                  <a:cubicBezTo>
                    <a:pt x="9158" y="15450"/>
                    <a:pt x="6912" y="15450"/>
                    <a:pt x="6912" y="1545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8E8E18A0-C246-8C85-F43B-E6A9896BECF8}"/>
              </a:ext>
            </a:extLst>
          </p:cNvPr>
          <p:cNvSpPr txBox="1"/>
          <p:nvPr/>
        </p:nvSpPr>
        <p:spPr>
          <a:xfrm>
            <a:off x="729995" y="-145942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JOGI ELŐÍRÁSOK KIVÁLASZTÁSA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60C8DAD1-BBCF-D585-A7B8-3C08735B35D6}"/>
              </a:ext>
            </a:extLst>
          </p:cNvPr>
          <p:cNvSpPr txBox="1"/>
          <p:nvPr/>
        </p:nvSpPr>
        <p:spPr>
          <a:xfrm>
            <a:off x="818598" y="1022129"/>
            <a:ext cx="110940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rgbClr val="00B0F0"/>
                </a:solidFill>
              </a:rPr>
              <a:t>M</a:t>
            </a:r>
            <a:r>
              <a:rPr lang="en-US" sz="2800" b="1" dirty="0">
                <a:solidFill>
                  <a:srgbClr val="00B0F0"/>
                </a:solidFill>
              </a:rPr>
              <a:t>D </a:t>
            </a:r>
            <a:r>
              <a:rPr lang="en-US" sz="2800" dirty="0">
                <a:solidFill>
                  <a:srgbClr val="00B0F0"/>
                </a:solidFill>
              </a:rPr>
              <a:t>Machine Directive</a:t>
            </a:r>
          </a:p>
        </p:txBody>
      </p:sp>
    </p:spTree>
    <p:extLst>
      <p:ext uri="{BB962C8B-B14F-4D97-AF65-F5344CB8AC3E}">
        <p14:creationId xmlns:p14="http://schemas.microsoft.com/office/powerpoint/2010/main" val="308358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53">
            <a:extLst>
              <a:ext uri="{FF2B5EF4-FFF2-40B4-BE49-F238E27FC236}">
                <a16:creationId xmlns:a16="http://schemas.microsoft.com/office/drawing/2014/main" id="{41AD1F4E-89D9-2391-3BB0-D207400C6E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5029"/>
            <a:ext cx="12191999" cy="5709611"/>
          </a:xfrm>
          <a:prstGeom prst="rect">
            <a:avLst/>
          </a:prstGeom>
        </p:spPr>
      </p:pic>
      <p:sp>
        <p:nvSpPr>
          <p:cNvPr id="44" name="Téglalap 43">
            <a:extLst>
              <a:ext uri="{FF2B5EF4-FFF2-40B4-BE49-F238E27FC236}">
                <a16:creationId xmlns:a16="http://schemas.microsoft.com/office/drawing/2014/main" id="{04538347-50DC-7541-CFCB-BD78914CB69E}"/>
              </a:ext>
            </a:extLst>
          </p:cNvPr>
          <p:cNvSpPr/>
          <p:nvPr/>
        </p:nvSpPr>
        <p:spPr>
          <a:xfrm>
            <a:off x="2209800" y="1739900"/>
            <a:ext cx="5679233" cy="3564346"/>
          </a:xfrm>
          <a:prstGeom prst="rect">
            <a:avLst/>
          </a:prstGeom>
          <a:solidFill>
            <a:srgbClr val="FFFFFF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D2D96F0-043E-F5E9-2CBE-06E3060E47C0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Bemutatkozás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F13CEFAE-98E6-7764-6D5B-D4C8DC1A778A}"/>
              </a:ext>
            </a:extLst>
          </p:cNvPr>
          <p:cNvSpPr txBox="1"/>
          <p:nvPr/>
        </p:nvSpPr>
        <p:spPr>
          <a:xfrm>
            <a:off x="2318193" y="2064939"/>
            <a:ext cx="4907133" cy="250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hu-HU" sz="2400" b="1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Berencsi Bence</a:t>
            </a:r>
          </a:p>
          <a:p>
            <a:pPr defTabSz="457200">
              <a:defRPr/>
            </a:pPr>
            <a:endParaRPr lang="hu-HU" sz="200" kern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457200">
              <a:defRPr/>
            </a:pPr>
            <a:r>
              <a:rPr lang="hu-HU" sz="16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o</a:t>
            </a:r>
            <a:r>
              <a:rPr lang="hu-HU" sz="1600" kern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kl</a:t>
            </a:r>
            <a:r>
              <a:rPr lang="hu-HU" sz="16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. gépészmérnök, minőségügyi szakmérnök</a:t>
            </a:r>
          </a:p>
          <a:p>
            <a:pPr defTabSz="457200">
              <a:defRPr/>
            </a:pPr>
            <a:endParaRPr lang="hu-HU" sz="550" kern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457200">
              <a:defRPr/>
            </a:pPr>
            <a:r>
              <a:rPr lang="hu-HU" b="1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SAASCO</a:t>
            </a:r>
            <a:r>
              <a:rPr lang="hu-HU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 ügyvezető</a:t>
            </a:r>
          </a:p>
          <a:p>
            <a:pPr defTabSz="457200">
              <a:defRPr/>
            </a:pPr>
            <a:r>
              <a:rPr lang="hu-HU" b="1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ACE </a:t>
            </a:r>
            <a:r>
              <a:rPr lang="hu-HU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elnökségi tag</a:t>
            </a:r>
          </a:p>
          <a:p>
            <a:pPr defTabSz="457200">
              <a:defRPr/>
            </a:pPr>
            <a:r>
              <a:rPr lang="hu-HU" b="1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MATE</a:t>
            </a:r>
            <a:r>
              <a:rPr lang="hu-HU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 Ipari Gépek Biztonsága szakmérnökképzés szakmai vezető és oktató</a:t>
            </a:r>
          </a:p>
          <a:p>
            <a:pPr defTabSz="457200">
              <a:spcBef>
                <a:spcPts val="600"/>
              </a:spcBef>
              <a:defRPr/>
            </a:pPr>
            <a:r>
              <a:rPr lang="hu-HU" sz="16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+36 20 589 5099</a:t>
            </a:r>
          </a:p>
          <a:p>
            <a:pPr defTabSz="457200">
              <a:defRPr/>
            </a:pPr>
            <a:r>
              <a:rPr lang="hu-HU" sz="16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berencsi.bence@saasco.hu</a:t>
            </a:r>
          </a:p>
        </p:txBody>
      </p:sp>
      <p:grpSp>
        <p:nvGrpSpPr>
          <p:cNvPr id="36" name="Csoportba foglalás 35">
            <a:extLst>
              <a:ext uri="{FF2B5EF4-FFF2-40B4-BE49-F238E27FC236}">
                <a16:creationId xmlns:a16="http://schemas.microsoft.com/office/drawing/2014/main" id="{B4F86AA5-FF5F-22BD-5A57-C8BFEFBA1A55}"/>
              </a:ext>
            </a:extLst>
          </p:cNvPr>
          <p:cNvGrpSpPr/>
          <p:nvPr/>
        </p:nvGrpSpPr>
        <p:grpSpPr>
          <a:xfrm>
            <a:off x="2393104" y="4969946"/>
            <a:ext cx="1790623" cy="291968"/>
            <a:chOff x="13015049" y="12960649"/>
            <a:chExt cx="3581246" cy="583935"/>
          </a:xfrm>
        </p:grpSpPr>
        <p:pic>
          <p:nvPicPr>
            <p:cNvPr id="37" name="Kép 36">
              <a:extLst>
                <a:ext uri="{FF2B5EF4-FFF2-40B4-BE49-F238E27FC236}">
                  <a16:creationId xmlns:a16="http://schemas.microsoft.com/office/drawing/2014/main" id="{E2F62127-99D2-7DB2-12B8-043FD1A52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15049" y="12960649"/>
              <a:ext cx="592428" cy="580503"/>
            </a:xfrm>
            <a:prstGeom prst="rect">
              <a:avLst/>
            </a:prstGeom>
          </p:spPr>
        </p:pic>
        <p:sp>
          <p:nvSpPr>
            <p:cNvPr id="38" name="Szövegdoboz 37">
              <a:extLst>
                <a:ext uri="{FF2B5EF4-FFF2-40B4-BE49-F238E27FC236}">
                  <a16:creationId xmlns:a16="http://schemas.microsoft.com/office/drawing/2014/main" id="{7F388913-AD67-58F3-B113-3EC8C9300499}"/>
                </a:ext>
              </a:extLst>
            </p:cNvPr>
            <p:cNvSpPr txBox="1"/>
            <p:nvPr/>
          </p:nvSpPr>
          <p:spPr>
            <a:xfrm>
              <a:off x="13574941" y="13021365"/>
              <a:ext cx="3021354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hu-HU" sz="1100" dirty="0">
                  <a:solidFill>
                    <a:srgbClr val="7E7E7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ACE Szakmai csoport</a:t>
              </a:r>
              <a:endParaRPr lang="hu-HU" sz="1100" dirty="0">
                <a:solidFill>
                  <a:srgbClr val="7E7E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9" name="Csoportba foglalás 38">
            <a:extLst>
              <a:ext uri="{FF2B5EF4-FFF2-40B4-BE49-F238E27FC236}">
                <a16:creationId xmlns:a16="http://schemas.microsoft.com/office/drawing/2014/main" id="{945EFCBF-2583-731C-E75A-BEA0B6C44EFB}"/>
              </a:ext>
            </a:extLst>
          </p:cNvPr>
          <p:cNvGrpSpPr/>
          <p:nvPr/>
        </p:nvGrpSpPr>
        <p:grpSpPr>
          <a:xfrm>
            <a:off x="2393104" y="4576646"/>
            <a:ext cx="3114781" cy="313239"/>
            <a:chOff x="6726491" y="12954358"/>
            <a:chExt cx="6229561" cy="626477"/>
          </a:xfrm>
        </p:grpSpPr>
        <p:sp>
          <p:nvSpPr>
            <p:cNvPr id="40" name="Szövegdoboz 39">
              <a:extLst>
                <a:ext uri="{FF2B5EF4-FFF2-40B4-BE49-F238E27FC236}">
                  <a16:creationId xmlns:a16="http://schemas.microsoft.com/office/drawing/2014/main" id="{78543BB7-218D-E429-6FBE-AA89C82F4B6E}"/>
                </a:ext>
              </a:extLst>
            </p:cNvPr>
            <p:cNvSpPr txBox="1"/>
            <p:nvPr/>
          </p:nvSpPr>
          <p:spPr>
            <a:xfrm>
              <a:off x="7405685" y="13057616"/>
              <a:ext cx="5550367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hu-HU" sz="1100" dirty="0">
                  <a:solidFill>
                    <a:srgbClr val="7E7E7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SAASCO Consulting &amp; </a:t>
              </a:r>
              <a:r>
                <a:rPr lang="hu-HU" sz="1100" dirty="0" err="1">
                  <a:solidFill>
                    <a:srgbClr val="7E7E7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Engineering</a:t>
              </a:r>
              <a:r>
                <a:rPr lang="hu-HU" sz="1100" dirty="0">
                  <a:solidFill>
                    <a:srgbClr val="7E7E7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Ltd. </a:t>
              </a:r>
              <a:endParaRPr lang="hu-HU" sz="1100" dirty="0">
                <a:solidFill>
                  <a:srgbClr val="7E7E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1" name="Kép 40">
              <a:hlinkClick r:id="rId5"/>
              <a:extLst>
                <a:ext uri="{FF2B5EF4-FFF2-40B4-BE49-F238E27FC236}">
                  <a16:creationId xmlns:a16="http://schemas.microsoft.com/office/drawing/2014/main" id="{C32706F5-D784-411F-FE90-D01D91410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6491" y="12954358"/>
              <a:ext cx="592428" cy="580503"/>
            </a:xfrm>
            <a:prstGeom prst="rect">
              <a:avLst/>
            </a:prstGeom>
          </p:spPr>
        </p:pic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7773B016-DADF-2683-6A5B-231E4B27D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633" y="1660617"/>
            <a:ext cx="2199922" cy="2199922"/>
          </a:xfrm>
          <a:prstGeom prst="ellipse">
            <a:avLst/>
          </a:prstGeom>
          <a:noFill/>
          <a:effectLst>
            <a:outerShdw blurRad="50800" dist="127000" dir="11580000" algn="ctr" rotWithShape="0">
              <a:srgbClr val="000000">
                <a:alpha val="6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841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Kép 149">
            <a:extLst>
              <a:ext uri="{FF2B5EF4-FFF2-40B4-BE49-F238E27FC236}">
                <a16:creationId xmlns:a16="http://schemas.microsoft.com/office/drawing/2014/main" id="{B1471A54-B839-43CA-ACB1-B2412DEBFC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253" y="4048125"/>
            <a:ext cx="2797435" cy="2797435"/>
          </a:xfrm>
          <a:prstGeom prst="rect">
            <a:avLst/>
          </a:prstGeom>
        </p:spPr>
      </p:pic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89734D90-5AA0-459B-B7B8-AE7D4C8C0239}"/>
              </a:ext>
            </a:extLst>
          </p:cNvPr>
          <p:cNvGrpSpPr/>
          <p:nvPr/>
        </p:nvGrpSpPr>
        <p:grpSpPr>
          <a:xfrm>
            <a:off x="75742" y="44133"/>
            <a:ext cx="650101" cy="650101"/>
            <a:chOff x="148308" y="88266"/>
            <a:chExt cx="1300202" cy="1300202"/>
          </a:xfrm>
        </p:grpSpPr>
        <p:grpSp>
          <p:nvGrpSpPr>
            <p:cNvPr id="3" name="Group 17">
              <a:extLst>
                <a:ext uri="{FF2B5EF4-FFF2-40B4-BE49-F238E27FC236}">
                  <a16:creationId xmlns:a16="http://schemas.microsoft.com/office/drawing/2014/main" id="{8116A1DE-7493-48D1-91E0-F27DC8EF1C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8308" y="88266"/>
              <a:ext cx="1300202" cy="1300202"/>
              <a:chOff x="6203917" y="6068451"/>
              <a:chExt cx="2527366" cy="2527366"/>
            </a:xfrm>
          </p:grpSpPr>
          <p:sp>
            <p:nvSpPr>
              <p:cNvPr id="5" name="Teardrop 18">
                <a:extLst>
                  <a:ext uri="{FF2B5EF4-FFF2-40B4-BE49-F238E27FC236}">
                    <a16:creationId xmlns:a16="http://schemas.microsoft.com/office/drawing/2014/main" id="{CD9628E5-0CFC-4F37-A815-4D3A0B7A6E6E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6" name="Oval 19">
                <a:extLst>
                  <a:ext uri="{FF2B5EF4-FFF2-40B4-BE49-F238E27FC236}">
                    <a16:creationId xmlns:a16="http://schemas.microsoft.com/office/drawing/2014/main" id="{19195E5C-6963-462E-82D5-29DED614DE63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4" name="TextBox 20">
              <a:extLst>
                <a:ext uri="{FF2B5EF4-FFF2-40B4-BE49-F238E27FC236}">
                  <a16:creationId xmlns:a16="http://schemas.microsoft.com/office/drawing/2014/main" id="{2AECFB9D-EC93-4F01-8791-E783A041F1AD}"/>
                </a:ext>
              </a:extLst>
            </p:cNvPr>
            <p:cNvSpPr txBox="1"/>
            <p:nvPr/>
          </p:nvSpPr>
          <p:spPr>
            <a:xfrm>
              <a:off x="466200" y="397458"/>
              <a:ext cx="718788" cy="67710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</p:grpSp>
      <p:sp>
        <p:nvSpPr>
          <p:cNvPr id="145" name="Rectangle 3">
            <a:extLst>
              <a:ext uri="{FF2B5EF4-FFF2-40B4-BE49-F238E27FC236}">
                <a16:creationId xmlns:a16="http://schemas.microsoft.com/office/drawing/2014/main" id="{2D7735E3-2B4E-4AAB-B150-A8FC16420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232" y="1606124"/>
            <a:ext cx="9136305" cy="394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05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nem</a:t>
            </a:r>
            <a:r>
              <a:rPr lang="hu-HU" sz="2000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 közvetlenül </a:t>
            </a:r>
            <a:r>
              <a:rPr lang="hu-HU" sz="2000" b="1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emberi vagy állati erőt alkalmazó </a:t>
            </a:r>
            <a:br>
              <a:rPr lang="hu-HU" sz="2000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</a:br>
            <a:r>
              <a:rPr lang="hu-HU" sz="2000" b="1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hajtási rendszerrel</a:t>
            </a:r>
            <a:r>
              <a:rPr lang="hu-HU" sz="2000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 felszerelt vagy felszerelésre szánt, összekapcsolt alkatrészek és </a:t>
            </a:r>
            <a:r>
              <a:rPr lang="hu-HU" sz="2000" b="1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alkotóelemek együttese</a:t>
            </a:r>
            <a:r>
              <a:rPr lang="hu-HU" sz="2000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, amelyek közül legalább egy </a:t>
            </a:r>
            <a:r>
              <a:rPr lang="hu-HU" sz="2000" b="1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mozog</a:t>
            </a:r>
          </a:p>
          <a:p>
            <a:pPr marL="285750" indent="-285750" fontAlgn="base">
              <a:lnSpc>
                <a:spcPct val="105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az előző felsorolásban említett együttes, amelyből csak azok az elemek hiányoznak, amelyek a helyszínen való összeszereléshez vagy az energia- és meghajtó forráshoz való csatlakoztatáshoz szükségesek</a:t>
            </a:r>
          </a:p>
          <a:p>
            <a:pPr marL="285750" indent="-285750" fontAlgn="base">
              <a:lnSpc>
                <a:spcPct val="105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a fenti két felsorolásban említett olyan együttes, amely akkor van beszerelésre kész és működőképes állapotban, ha felszerelik egy szállítóeszközre, vagy beszerelik egy épületbe vagy építménybe, 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C363D063-505C-425A-9356-7C4C86BCC025}"/>
              </a:ext>
            </a:extLst>
          </p:cNvPr>
          <p:cNvGrpSpPr/>
          <p:nvPr/>
        </p:nvGrpSpPr>
        <p:grpSpPr>
          <a:xfrm>
            <a:off x="682541" y="5532797"/>
            <a:ext cx="6910478" cy="1285875"/>
            <a:chOff x="1361907" y="11065593"/>
            <a:chExt cx="13820955" cy="2571750"/>
          </a:xfrm>
        </p:grpSpPr>
        <p:sp>
          <p:nvSpPr>
            <p:cNvPr id="143" name="Lekerekített téglalap 10">
              <a:extLst>
                <a:ext uri="{FF2B5EF4-FFF2-40B4-BE49-F238E27FC236}">
                  <a16:creationId xmlns:a16="http://schemas.microsoft.com/office/drawing/2014/main" id="{EFF31728-BDE4-4E5C-B311-A31FB52E4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3923" y="11708084"/>
              <a:ext cx="6203537" cy="1555603"/>
            </a:xfrm>
            <a:prstGeom prst="roundRect">
              <a:avLst>
                <a:gd name="adj" fmla="val 16667"/>
              </a:avLst>
            </a:prstGeom>
            <a:solidFill>
              <a:srgbClr val="010101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2400" dirty="0">
                  <a:solidFill>
                    <a:srgbClr val="FFFFFF"/>
                  </a:solidFill>
                  <a:latin typeface="Poppins" panose="00000500000000000000" pitchFamily="2" charset="-18"/>
                  <a:cs typeface="Poppins" panose="00000500000000000000" pitchFamily="2" charset="-18"/>
                </a:rPr>
                <a:t>GÉPEGYÜTTESEK</a:t>
              </a:r>
              <a:r>
                <a:rPr lang="hu-HU" sz="2400" b="1" dirty="0">
                  <a:solidFill>
                    <a:srgbClr val="FFFFFF"/>
                  </a:solidFill>
                  <a:latin typeface="Poppins" panose="00000500000000000000" pitchFamily="2" charset="-18"/>
                  <a:cs typeface="Poppins" panose="00000500000000000000" pitchFamily="2" charset="-18"/>
                </a:rPr>
                <a:t>!</a:t>
              </a:r>
            </a:p>
          </p:txBody>
        </p:sp>
        <p:sp>
          <p:nvSpPr>
            <p:cNvPr id="149" name="Oval 8">
              <a:extLst>
                <a:ext uri="{FF2B5EF4-FFF2-40B4-BE49-F238E27FC236}">
                  <a16:creationId xmlns:a16="http://schemas.microsoft.com/office/drawing/2014/main" id="{23F1EF8F-A146-4509-BC1C-797EC472C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1907" y="11708084"/>
              <a:ext cx="1492100" cy="1555603"/>
            </a:xfrm>
            <a:prstGeom prst="ellipse">
              <a:avLst/>
            </a:prstGeom>
            <a:solidFill>
              <a:srgbClr val="FF9D0D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8300" b="1" dirty="0">
                  <a:solidFill>
                    <a:srgbClr val="FFFFFF"/>
                  </a:solidFill>
                </a:rPr>
                <a:t>+</a:t>
              </a:r>
            </a:p>
          </p:txBody>
        </p:sp>
        <p:pic>
          <p:nvPicPr>
            <p:cNvPr id="152" name="Kép 151">
              <a:extLst>
                <a:ext uri="{FF2B5EF4-FFF2-40B4-BE49-F238E27FC236}">
                  <a16:creationId xmlns:a16="http://schemas.microsoft.com/office/drawing/2014/main" id="{07021B9A-9BBA-49C1-9585-83356CD603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69"/>
            <a:stretch/>
          </p:blipFill>
          <p:spPr>
            <a:xfrm flipH="1">
              <a:off x="8335819" y="11065593"/>
              <a:ext cx="2423390" cy="2571749"/>
            </a:xfrm>
            <a:prstGeom prst="rect">
              <a:avLst/>
            </a:prstGeom>
            <a:solidFill>
              <a:schemeClr val="tx1"/>
            </a:solidFill>
          </p:spPr>
        </p:pic>
        <p:grpSp>
          <p:nvGrpSpPr>
            <p:cNvPr id="12" name="Csoportba foglalás 11">
              <a:extLst>
                <a:ext uri="{FF2B5EF4-FFF2-40B4-BE49-F238E27FC236}">
                  <a16:creationId xmlns:a16="http://schemas.microsoft.com/office/drawing/2014/main" id="{9DE3534A-D627-4531-824B-A2AE4D83B68E}"/>
                </a:ext>
              </a:extLst>
            </p:cNvPr>
            <p:cNvGrpSpPr/>
            <p:nvPr/>
          </p:nvGrpSpPr>
          <p:grpSpPr>
            <a:xfrm>
              <a:off x="10759209" y="11065593"/>
              <a:ext cx="2083157" cy="2571750"/>
              <a:chOff x="10759209" y="11065593"/>
              <a:chExt cx="2083157" cy="2571750"/>
            </a:xfrm>
          </p:grpSpPr>
          <p:pic>
            <p:nvPicPr>
              <p:cNvPr id="153" name="Kép 152">
                <a:extLst>
                  <a:ext uri="{FF2B5EF4-FFF2-40B4-BE49-F238E27FC236}">
                    <a16:creationId xmlns:a16="http://schemas.microsoft.com/office/drawing/2014/main" id="{78D66BE2-DB87-473C-A948-E6FC8EDD4C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266" r="19280"/>
              <a:stretch/>
            </p:blipFill>
            <p:spPr>
              <a:xfrm>
                <a:off x="10759209" y="11065593"/>
                <a:ext cx="1966192" cy="2571750"/>
              </a:xfrm>
              <a:prstGeom prst="rect">
                <a:avLst/>
              </a:prstGeom>
              <a:solidFill>
                <a:schemeClr val="tx1"/>
              </a:solidFill>
            </p:spPr>
          </p:pic>
          <p:sp>
            <p:nvSpPr>
              <p:cNvPr id="11" name="Téglalap 10">
                <a:extLst>
                  <a:ext uri="{FF2B5EF4-FFF2-40B4-BE49-F238E27FC236}">
                    <a16:creationId xmlns:a16="http://schemas.microsoft.com/office/drawing/2014/main" id="{CF6CA154-9B01-46A0-A0D9-78A9ABD4160A}"/>
                  </a:ext>
                </a:extLst>
              </p:cNvPr>
              <p:cNvSpPr/>
              <p:nvPr/>
            </p:nvSpPr>
            <p:spPr>
              <a:xfrm rot="762899">
                <a:off x="12306300" y="11963400"/>
                <a:ext cx="488950" cy="482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900"/>
              </a:p>
            </p:txBody>
          </p:sp>
          <p:sp>
            <p:nvSpPr>
              <p:cNvPr id="154" name="Téglalap 153">
                <a:extLst>
                  <a:ext uri="{FF2B5EF4-FFF2-40B4-BE49-F238E27FC236}">
                    <a16:creationId xmlns:a16="http://schemas.microsoft.com/office/drawing/2014/main" id="{25E4B656-8FF7-458F-BA73-1F7A57599E7B}"/>
                  </a:ext>
                </a:extLst>
              </p:cNvPr>
              <p:cNvSpPr/>
              <p:nvPr/>
            </p:nvSpPr>
            <p:spPr>
              <a:xfrm>
                <a:off x="12407213" y="12861206"/>
                <a:ext cx="318188" cy="5783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900"/>
              </a:p>
            </p:txBody>
          </p:sp>
          <p:sp>
            <p:nvSpPr>
              <p:cNvPr id="155" name="Téglalap 154">
                <a:extLst>
                  <a:ext uri="{FF2B5EF4-FFF2-40B4-BE49-F238E27FC236}">
                    <a16:creationId xmlns:a16="http://schemas.microsoft.com/office/drawing/2014/main" id="{D1B38173-CFBF-4D92-8E27-E4B014359ECA}"/>
                  </a:ext>
                </a:extLst>
              </p:cNvPr>
              <p:cNvSpPr/>
              <p:nvPr/>
            </p:nvSpPr>
            <p:spPr>
              <a:xfrm>
                <a:off x="12676578" y="12793812"/>
                <a:ext cx="165788" cy="673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900"/>
              </a:p>
            </p:txBody>
          </p:sp>
        </p:grpSp>
        <p:pic>
          <p:nvPicPr>
            <p:cNvPr id="151" name="Kép 150">
              <a:extLst>
                <a:ext uri="{FF2B5EF4-FFF2-40B4-BE49-F238E27FC236}">
                  <a16:creationId xmlns:a16="http://schemas.microsoft.com/office/drawing/2014/main" id="{E96B9ECA-D615-4DA8-BF8B-364EECACD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69"/>
            <a:stretch/>
          </p:blipFill>
          <p:spPr>
            <a:xfrm>
              <a:off x="12759472" y="11065593"/>
              <a:ext cx="2423390" cy="2571750"/>
            </a:xfrm>
            <a:prstGeom prst="rect">
              <a:avLst/>
            </a:prstGeom>
            <a:solidFill>
              <a:schemeClr val="tx1"/>
            </a:solidFill>
          </p:spPr>
        </p:pic>
      </p:grpSp>
      <p:sp>
        <p:nvSpPr>
          <p:cNvPr id="8" name="Szövegdoboz 7">
            <a:extLst>
              <a:ext uri="{FF2B5EF4-FFF2-40B4-BE49-F238E27FC236}">
                <a16:creationId xmlns:a16="http://schemas.microsoft.com/office/drawing/2014/main" id="{D974D720-D8F5-8D31-8FE2-50BDE90918E4}"/>
              </a:ext>
            </a:extLst>
          </p:cNvPr>
          <p:cNvSpPr txBox="1"/>
          <p:nvPr/>
        </p:nvSpPr>
        <p:spPr>
          <a:xfrm>
            <a:off x="729995" y="-145942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JOGI ELŐÍRÁSOK KIVÁLASZTÁSA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410555E4-3A55-6A72-BBCC-CC75511A566F}"/>
              </a:ext>
            </a:extLst>
          </p:cNvPr>
          <p:cNvSpPr txBox="1"/>
          <p:nvPr/>
        </p:nvSpPr>
        <p:spPr>
          <a:xfrm>
            <a:off x="818598" y="1022129"/>
            <a:ext cx="110940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rgbClr val="00B0F0"/>
                </a:solidFill>
              </a:rPr>
              <a:t>M</a:t>
            </a:r>
            <a:r>
              <a:rPr lang="en-US" sz="2800" b="1" dirty="0">
                <a:solidFill>
                  <a:srgbClr val="00B0F0"/>
                </a:solidFill>
              </a:rPr>
              <a:t>D </a:t>
            </a:r>
            <a:r>
              <a:rPr lang="hu-HU" sz="2800" dirty="0">
                <a:solidFill>
                  <a:srgbClr val="00B0F0"/>
                </a:solidFill>
              </a:rPr>
              <a:t>– GÉP definíció 1/2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3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89734D90-5AA0-459B-B7B8-AE7D4C8C0239}"/>
              </a:ext>
            </a:extLst>
          </p:cNvPr>
          <p:cNvGrpSpPr/>
          <p:nvPr/>
        </p:nvGrpSpPr>
        <p:grpSpPr>
          <a:xfrm>
            <a:off x="75742" y="44133"/>
            <a:ext cx="650101" cy="650101"/>
            <a:chOff x="148308" y="88266"/>
            <a:chExt cx="1300202" cy="1300202"/>
          </a:xfrm>
        </p:grpSpPr>
        <p:grpSp>
          <p:nvGrpSpPr>
            <p:cNvPr id="3" name="Group 17">
              <a:extLst>
                <a:ext uri="{FF2B5EF4-FFF2-40B4-BE49-F238E27FC236}">
                  <a16:creationId xmlns:a16="http://schemas.microsoft.com/office/drawing/2014/main" id="{8116A1DE-7493-48D1-91E0-F27DC8EF1C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8308" y="88266"/>
              <a:ext cx="1300202" cy="1300202"/>
              <a:chOff x="6203917" y="6068451"/>
              <a:chExt cx="2527366" cy="2527366"/>
            </a:xfrm>
          </p:grpSpPr>
          <p:sp>
            <p:nvSpPr>
              <p:cNvPr id="5" name="Teardrop 18">
                <a:extLst>
                  <a:ext uri="{FF2B5EF4-FFF2-40B4-BE49-F238E27FC236}">
                    <a16:creationId xmlns:a16="http://schemas.microsoft.com/office/drawing/2014/main" id="{CD9628E5-0CFC-4F37-A815-4D3A0B7A6E6E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6" name="Oval 19">
                <a:extLst>
                  <a:ext uri="{FF2B5EF4-FFF2-40B4-BE49-F238E27FC236}">
                    <a16:creationId xmlns:a16="http://schemas.microsoft.com/office/drawing/2014/main" id="{19195E5C-6963-462E-82D5-29DED614DE63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4" name="TextBox 20">
              <a:extLst>
                <a:ext uri="{FF2B5EF4-FFF2-40B4-BE49-F238E27FC236}">
                  <a16:creationId xmlns:a16="http://schemas.microsoft.com/office/drawing/2014/main" id="{2AECFB9D-EC93-4F01-8791-E783A041F1AD}"/>
                </a:ext>
              </a:extLst>
            </p:cNvPr>
            <p:cNvSpPr txBox="1"/>
            <p:nvPr/>
          </p:nvSpPr>
          <p:spPr>
            <a:xfrm>
              <a:off x="466200" y="397458"/>
              <a:ext cx="718788" cy="67710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</p:grpSp>
      <p:pic>
        <p:nvPicPr>
          <p:cNvPr id="9" name="Picture 8" descr="http://www.novotransz.hu/bundles/files/product/magasemelesu-villas-raklapemelok/magasemelesu-kezi-raklapemelok/hanselifter-sdj1012-sdj1015-magasemelesu-hidarulikus-emelok/image/novotrnasz_hanselifter_sdj1012_sdj1015_magasemelesu_hidarulikus_emelok_01.jpg">
            <a:extLst>
              <a:ext uri="{FF2B5EF4-FFF2-40B4-BE49-F238E27FC236}">
                <a16:creationId xmlns:a16="http://schemas.microsoft.com/office/drawing/2014/main" id="{46DEA395-4596-43D9-B66B-A6EC3ED65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832079" y="4048125"/>
            <a:ext cx="2768761" cy="2757341"/>
          </a:xfrm>
          <a:prstGeom prst="rect">
            <a:avLst/>
          </a:prstGeom>
          <a:noFill/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01A71FF8-00F4-48BD-A124-BCEA0D4D0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088" y="1586972"/>
            <a:ext cx="8396566" cy="202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05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kizárólag </a:t>
            </a:r>
            <a:r>
              <a:rPr lang="hu-HU" sz="2400" b="1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közvetlen emberi erővel </a:t>
            </a:r>
            <a:r>
              <a:rPr lang="hu-HU" sz="2400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hajtott, összekapcsolt alkatrészek és alkotóelemek együttese, amelyeknek legalább egy mozog, és amelyeket </a:t>
            </a:r>
            <a:r>
              <a:rPr lang="hu-HU" sz="2400" b="1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teher emelésének céljából </a:t>
            </a:r>
            <a:r>
              <a:rPr lang="hu-HU" sz="2400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kapcsoltak össze</a:t>
            </a:r>
          </a:p>
        </p:txBody>
      </p:sp>
      <p:pic>
        <p:nvPicPr>
          <p:cNvPr id="11" name="Picture 10" descr="http://www.novotransz.hu/bundles/files/product/villas-kezi-raklapemelok-bekak/villas-raklapemelok/hanselifter-bf-gl-terepes-raklapemelo/image/novotransz_hanselifter_bf-gl_terepes_raklapemelo_01.jpg">
            <a:extLst>
              <a:ext uri="{FF2B5EF4-FFF2-40B4-BE49-F238E27FC236}">
                <a16:creationId xmlns:a16="http://schemas.microsoft.com/office/drawing/2014/main" id="{592BBA90-A7C4-4F5F-BD35-C6D7CFAE7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1317" y="4702736"/>
            <a:ext cx="2028533" cy="1894651"/>
          </a:xfrm>
          <a:prstGeom prst="rect">
            <a:avLst/>
          </a:prstGeom>
          <a:noFill/>
        </p:spPr>
      </p:pic>
      <p:pic>
        <p:nvPicPr>
          <p:cNvPr id="13" name="Picture 14" descr="http://karavancentrum.unas.hu/shop_ordered/4943/shop_altpic/big/AL244896_altpic_2.jpg?time=1454911286">
            <a:extLst>
              <a:ext uri="{FF2B5EF4-FFF2-40B4-BE49-F238E27FC236}">
                <a16:creationId xmlns:a16="http://schemas.microsoft.com/office/drawing/2014/main" id="{732F384E-E9ED-4F47-A1D5-72AEED0D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2362" y="4297440"/>
            <a:ext cx="2426519" cy="2426519"/>
          </a:xfrm>
          <a:prstGeom prst="rect">
            <a:avLst/>
          </a:prstGeom>
          <a:noFill/>
        </p:spPr>
      </p:pic>
      <p:pic>
        <p:nvPicPr>
          <p:cNvPr id="4098" name="Picture 2" descr="Forklift Safety Program | Environmental Health &amp; Safety">
            <a:extLst>
              <a:ext uri="{FF2B5EF4-FFF2-40B4-BE49-F238E27FC236}">
                <a16:creationId xmlns:a16="http://schemas.microsoft.com/office/drawing/2014/main" id="{00983EFE-7E7E-3D02-0178-96F01E01F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9088" y="4185541"/>
            <a:ext cx="1711325" cy="255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and Winch Lift Trucks (A-LIFT) - Product Family Page">
            <a:extLst>
              <a:ext uri="{FF2B5EF4-FFF2-40B4-BE49-F238E27FC236}">
                <a16:creationId xmlns:a16="http://schemas.microsoft.com/office/drawing/2014/main" id="{E86075B1-3806-1500-C839-3E05E2CB6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470" y="4562475"/>
            <a:ext cx="2144710" cy="217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4E1BF162-F631-FEA5-4719-C1921F82F173}"/>
              </a:ext>
            </a:extLst>
          </p:cNvPr>
          <p:cNvSpPr txBox="1"/>
          <p:nvPr/>
        </p:nvSpPr>
        <p:spPr>
          <a:xfrm>
            <a:off x="729995" y="-145942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JOGI ELŐÍRÁSOK KIVÁLASZTÁSA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F9274EC-6C46-8ABC-D471-E39CF86A2895}"/>
              </a:ext>
            </a:extLst>
          </p:cNvPr>
          <p:cNvSpPr txBox="1"/>
          <p:nvPr/>
        </p:nvSpPr>
        <p:spPr>
          <a:xfrm>
            <a:off x="818598" y="1022129"/>
            <a:ext cx="110940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rgbClr val="00B0F0"/>
                </a:solidFill>
              </a:rPr>
              <a:t>M</a:t>
            </a:r>
            <a:r>
              <a:rPr lang="en-US" sz="2800" b="1" dirty="0">
                <a:solidFill>
                  <a:srgbClr val="00B0F0"/>
                </a:solidFill>
              </a:rPr>
              <a:t>D </a:t>
            </a:r>
            <a:r>
              <a:rPr lang="hu-HU" sz="2800" dirty="0">
                <a:solidFill>
                  <a:srgbClr val="00B0F0"/>
                </a:solidFill>
              </a:rPr>
              <a:t>– GÉP definíció 2/2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848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ydra Immobiliare Finanziaria s.r.l. - Attrezzature intercambiabili per  Reach Stacker">
            <a:extLst>
              <a:ext uri="{FF2B5EF4-FFF2-40B4-BE49-F238E27FC236}">
                <a16:creationId xmlns:a16="http://schemas.microsoft.com/office/drawing/2014/main" id="{23A28777-F55C-465A-94F8-668371038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3886" y="3703241"/>
            <a:ext cx="4579830" cy="301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89734D90-5AA0-459B-B7B8-AE7D4C8C0239}"/>
              </a:ext>
            </a:extLst>
          </p:cNvPr>
          <p:cNvGrpSpPr/>
          <p:nvPr/>
        </p:nvGrpSpPr>
        <p:grpSpPr>
          <a:xfrm>
            <a:off x="75742" y="44133"/>
            <a:ext cx="650101" cy="650101"/>
            <a:chOff x="148308" y="88266"/>
            <a:chExt cx="1300202" cy="1300202"/>
          </a:xfrm>
        </p:grpSpPr>
        <p:grpSp>
          <p:nvGrpSpPr>
            <p:cNvPr id="3" name="Group 17">
              <a:extLst>
                <a:ext uri="{FF2B5EF4-FFF2-40B4-BE49-F238E27FC236}">
                  <a16:creationId xmlns:a16="http://schemas.microsoft.com/office/drawing/2014/main" id="{8116A1DE-7493-48D1-91E0-F27DC8EF1C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8308" y="88266"/>
              <a:ext cx="1300202" cy="1300202"/>
              <a:chOff x="6203917" y="6068451"/>
              <a:chExt cx="2527366" cy="2527366"/>
            </a:xfrm>
          </p:grpSpPr>
          <p:sp>
            <p:nvSpPr>
              <p:cNvPr id="5" name="Teardrop 18">
                <a:extLst>
                  <a:ext uri="{FF2B5EF4-FFF2-40B4-BE49-F238E27FC236}">
                    <a16:creationId xmlns:a16="http://schemas.microsoft.com/office/drawing/2014/main" id="{CD9628E5-0CFC-4F37-A815-4D3A0B7A6E6E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6" name="Oval 19">
                <a:extLst>
                  <a:ext uri="{FF2B5EF4-FFF2-40B4-BE49-F238E27FC236}">
                    <a16:creationId xmlns:a16="http://schemas.microsoft.com/office/drawing/2014/main" id="{19195E5C-6963-462E-82D5-29DED614DE63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4" name="TextBox 20">
              <a:extLst>
                <a:ext uri="{FF2B5EF4-FFF2-40B4-BE49-F238E27FC236}">
                  <a16:creationId xmlns:a16="http://schemas.microsoft.com/office/drawing/2014/main" id="{2AECFB9D-EC93-4F01-8791-E783A041F1AD}"/>
                </a:ext>
              </a:extLst>
            </p:cNvPr>
            <p:cNvSpPr txBox="1"/>
            <p:nvPr/>
          </p:nvSpPr>
          <p:spPr>
            <a:xfrm>
              <a:off x="466200" y="397458"/>
              <a:ext cx="718788" cy="67710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</p:grpSp>
      <p:pic>
        <p:nvPicPr>
          <p:cNvPr id="10" name="Picture 2" descr="http://bobcatsa.co.za/wp-content/uploads/2015/07/S1005.jpg">
            <a:extLst>
              <a:ext uri="{FF2B5EF4-FFF2-40B4-BE49-F238E27FC236}">
                <a16:creationId xmlns:a16="http://schemas.microsoft.com/office/drawing/2014/main" id="{A6039B99-05B9-4A8E-82E9-ED6870AFE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34688" y="4859006"/>
            <a:ext cx="3119382" cy="1953729"/>
          </a:xfrm>
          <a:prstGeom prst="rect">
            <a:avLst/>
          </a:prstGeom>
          <a:noFill/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95276948-63DF-490A-954C-9C7023946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865" y="1549262"/>
            <a:ext cx="716509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hu-HU" sz="2000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Olyan eszköz, amelyet egy </a:t>
            </a:r>
          </a:p>
          <a:p>
            <a:pPr marL="285750" indent="-285750" fontAlgn="base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gép vagy traktor </a:t>
            </a:r>
            <a:r>
              <a:rPr lang="hu-HU" sz="2000" b="1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üzembe helyezését követően</a:t>
            </a:r>
          </a:p>
          <a:p>
            <a:pPr marL="285750" indent="-285750" fontAlgn="base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a </a:t>
            </a:r>
            <a:r>
              <a:rPr lang="hu-HU" sz="2000" b="1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kezelő</a:t>
            </a:r>
            <a:r>
              <a:rPr lang="hu-HU" sz="2000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 maga </a:t>
            </a:r>
            <a:r>
              <a:rPr lang="hu-HU" sz="2000" b="1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szerel fel</a:t>
            </a:r>
            <a:r>
              <a:rPr lang="hu-HU" sz="2000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 a gépre / traktorra, hogy</a:t>
            </a:r>
          </a:p>
          <a:p>
            <a:pPr marL="285750" indent="-285750" fontAlgn="base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annak </a:t>
            </a:r>
            <a:r>
              <a:rPr lang="hu-HU" sz="2000" b="1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működését megváltoztassa vagy </a:t>
            </a:r>
            <a:br>
              <a:rPr lang="hu-HU" sz="2000" b="1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</a:br>
            <a:r>
              <a:rPr lang="hu-HU" sz="2000" b="1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egy új működési funkcióval lássa el</a:t>
            </a:r>
            <a:r>
              <a:rPr lang="hu-HU" sz="2000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, 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hu-HU" sz="2000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amennyiben ez a berendezés </a:t>
            </a:r>
            <a:r>
              <a:rPr lang="hu-HU" sz="2000" b="1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nem szerszám. </a:t>
            </a:r>
          </a:p>
        </p:txBody>
      </p:sp>
      <p:pic>
        <p:nvPicPr>
          <p:cNvPr id="1030" name="Picture 6" descr="Robotic End Effectors from OnRobot | Diverseco">
            <a:extLst>
              <a:ext uri="{FF2B5EF4-FFF2-40B4-BE49-F238E27FC236}">
                <a16:creationId xmlns:a16="http://schemas.microsoft.com/office/drawing/2014/main" id="{83DBB9FD-9F58-4257-8892-5CF17B50C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8462" y="1524393"/>
            <a:ext cx="2074940" cy="16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7ABDC32E-B985-A6F7-2878-0AC8098450E6}"/>
              </a:ext>
            </a:extLst>
          </p:cNvPr>
          <p:cNvSpPr txBox="1"/>
          <p:nvPr/>
        </p:nvSpPr>
        <p:spPr>
          <a:xfrm>
            <a:off x="729995" y="-145942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JOGI ELŐÍRÁSOK KIVÁLASZTÁSA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7F608A5-CB88-F344-07AB-ECD49C5AA907}"/>
              </a:ext>
            </a:extLst>
          </p:cNvPr>
          <p:cNvSpPr txBox="1"/>
          <p:nvPr/>
        </p:nvSpPr>
        <p:spPr>
          <a:xfrm>
            <a:off x="818598" y="1022129"/>
            <a:ext cx="110940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rgbClr val="00B0F0"/>
                </a:solidFill>
              </a:rPr>
              <a:t>M</a:t>
            </a:r>
            <a:r>
              <a:rPr lang="en-US" sz="2800" b="1" dirty="0">
                <a:solidFill>
                  <a:srgbClr val="00B0F0"/>
                </a:solidFill>
              </a:rPr>
              <a:t>D </a:t>
            </a:r>
            <a:r>
              <a:rPr lang="hu-HU" sz="2800" dirty="0">
                <a:solidFill>
                  <a:srgbClr val="00B0F0"/>
                </a:solidFill>
              </a:rPr>
              <a:t>– CSERÉLHETŐ BERENDEZÉS definíció 1/2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12" name="Kép 11" descr="A képen bútorok, fénymásoló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FCCE468-F46F-F97B-8C36-AF0B50D6D1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263" y="3881580"/>
            <a:ext cx="3327257" cy="293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514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0" name="Rectangle 3"/>
          <p:cNvSpPr>
            <a:spLocks noChangeArrowheads="1"/>
          </p:cNvSpPr>
          <p:nvPr/>
        </p:nvSpPr>
        <p:spPr bwMode="auto">
          <a:xfrm>
            <a:off x="762000" y="1836256"/>
            <a:ext cx="8608031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Olyan a </a:t>
            </a:r>
            <a:r>
              <a:rPr lang="hu-H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teher megtartását szolgáló</a:t>
            </a:r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és az </a:t>
            </a:r>
            <a:r>
              <a:rPr lang="hu-H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emelőgéphez kapcsolható</a:t>
            </a:r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tartozék vagy alkatrész, amelyet a berendezés és a teher közé vagy a teherre magára helyeztek, vagy amely a teher szerves részét képezi, és amelyet önállóan hoznak forgalomba.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A hevederek és elemeik is teherfelvevő eszköznek minősülnek!</a:t>
            </a: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0448" y="5078469"/>
            <a:ext cx="2465509" cy="11349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7153" y="4501791"/>
            <a:ext cx="1828800" cy="19609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6825" y="4552664"/>
            <a:ext cx="2225834" cy="1877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" name="Picture 1" descr="E:\SAASCO2\20 Megbízások\KMOOC - eLearning\01 Munka\Képek a modulokhoz\médiák a tananyaghoz\teherfelvevő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899" y="4585527"/>
            <a:ext cx="1963703" cy="1811515"/>
          </a:xfrm>
          <a:prstGeom prst="rect">
            <a:avLst/>
          </a:prstGeom>
          <a:noFill/>
        </p:spPr>
      </p:pic>
      <p:pic>
        <p:nvPicPr>
          <p:cNvPr id="16" name="Picture 2" descr="E:\SAASCO2\20 Megbízások\KMOOC - eLearning\01 Munka\Képek a modulokhoz\médiák a tananyaghoz\teherfelvevő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4526" y="1899995"/>
            <a:ext cx="2637790" cy="4529910"/>
          </a:xfrm>
          <a:prstGeom prst="rect">
            <a:avLst/>
          </a:prstGeom>
          <a:noFill/>
        </p:spPr>
      </p:pic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150399E0-C868-4F79-A691-6D20D3821300}"/>
              </a:ext>
            </a:extLst>
          </p:cNvPr>
          <p:cNvGrpSpPr/>
          <p:nvPr/>
        </p:nvGrpSpPr>
        <p:grpSpPr>
          <a:xfrm>
            <a:off x="75742" y="44133"/>
            <a:ext cx="650101" cy="650101"/>
            <a:chOff x="148308" y="88266"/>
            <a:chExt cx="1300202" cy="130020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39D13CD-AAA4-4FF6-B682-A793C02B019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8308" y="88266"/>
              <a:ext cx="1300202" cy="1300202"/>
              <a:chOff x="6203917" y="6068451"/>
              <a:chExt cx="2527366" cy="2527366"/>
            </a:xfrm>
          </p:grpSpPr>
          <p:sp>
            <p:nvSpPr>
              <p:cNvPr id="20" name="Teardrop 18">
                <a:extLst>
                  <a:ext uri="{FF2B5EF4-FFF2-40B4-BE49-F238E27FC236}">
                    <a16:creationId xmlns:a16="http://schemas.microsoft.com/office/drawing/2014/main" id="{EFEE1C1E-E980-4EBB-A41A-47BCC9BDEC77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21" name="Oval 19">
                <a:extLst>
                  <a:ext uri="{FF2B5EF4-FFF2-40B4-BE49-F238E27FC236}">
                    <a16:creationId xmlns:a16="http://schemas.microsoft.com/office/drawing/2014/main" id="{77C6CC34-92B9-4FE6-B586-F8A356CF9985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443A9D91-4606-40BA-B032-53CAEEFBE68E}"/>
                </a:ext>
              </a:extLst>
            </p:cNvPr>
            <p:cNvSpPr txBox="1"/>
            <p:nvPr/>
          </p:nvSpPr>
          <p:spPr>
            <a:xfrm>
              <a:off x="466200" y="397458"/>
              <a:ext cx="718788" cy="67710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</p:grpSp>
      <p:sp>
        <p:nvSpPr>
          <p:cNvPr id="4" name="Szövegdoboz 3">
            <a:extLst>
              <a:ext uri="{FF2B5EF4-FFF2-40B4-BE49-F238E27FC236}">
                <a16:creationId xmlns:a16="http://schemas.microsoft.com/office/drawing/2014/main" id="{3B255138-3D93-9A4E-DF7E-FB2813E84D0C}"/>
              </a:ext>
            </a:extLst>
          </p:cNvPr>
          <p:cNvSpPr txBox="1"/>
          <p:nvPr/>
        </p:nvSpPr>
        <p:spPr>
          <a:xfrm>
            <a:off x="729995" y="-145942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JOGI ELŐÍRÁSOK KIVÁLASZTÁSA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9747692-8290-AA67-2B73-528A5F9723FD}"/>
              </a:ext>
            </a:extLst>
          </p:cNvPr>
          <p:cNvSpPr txBox="1"/>
          <p:nvPr/>
        </p:nvSpPr>
        <p:spPr>
          <a:xfrm>
            <a:off x="818598" y="1022129"/>
            <a:ext cx="110940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rgbClr val="00B0F0"/>
                </a:solidFill>
              </a:rPr>
              <a:t>M</a:t>
            </a:r>
            <a:r>
              <a:rPr lang="en-US" sz="2800" b="1" dirty="0">
                <a:solidFill>
                  <a:srgbClr val="00B0F0"/>
                </a:solidFill>
              </a:rPr>
              <a:t>D </a:t>
            </a:r>
            <a:r>
              <a:rPr lang="hu-HU" sz="2800" dirty="0">
                <a:solidFill>
                  <a:srgbClr val="00B0F0"/>
                </a:solidFill>
              </a:rPr>
              <a:t>– TEHERFELVEVŐ ESZKÖZ definíció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521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3"/>
          <p:cNvSpPr>
            <a:spLocks noChangeArrowheads="1"/>
          </p:cNvSpPr>
          <p:nvPr/>
        </p:nvSpPr>
        <p:spPr bwMode="auto">
          <a:xfrm>
            <a:off x="818233" y="1856222"/>
            <a:ext cx="73088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24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Olyan láncok, kötelek vagy hevederek, amelyeket emelőgépek és emelőgéptartozékok részeként </a:t>
            </a:r>
            <a:r>
              <a:rPr lang="hu-HU" sz="2400" b="1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emelés céljára</a:t>
            </a:r>
            <a:r>
              <a:rPr lang="hu-HU" sz="24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terveztek és gyártottak.</a:t>
            </a:r>
          </a:p>
        </p:txBody>
      </p: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C37113B2-8FE2-49B8-9DC8-E52D7E507CDD}"/>
              </a:ext>
            </a:extLst>
          </p:cNvPr>
          <p:cNvGrpSpPr/>
          <p:nvPr/>
        </p:nvGrpSpPr>
        <p:grpSpPr>
          <a:xfrm>
            <a:off x="75742" y="44133"/>
            <a:ext cx="650101" cy="650101"/>
            <a:chOff x="148308" y="88266"/>
            <a:chExt cx="1300202" cy="1300202"/>
          </a:xfrm>
        </p:grpSpPr>
        <p:grpSp>
          <p:nvGrpSpPr>
            <p:cNvPr id="13" name="Group 17">
              <a:extLst>
                <a:ext uri="{FF2B5EF4-FFF2-40B4-BE49-F238E27FC236}">
                  <a16:creationId xmlns:a16="http://schemas.microsoft.com/office/drawing/2014/main" id="{A6428478-50F3-4F29-9225-51EDECCA08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8308" y="88266"/>
              <a:ext cx="1300202" cy="1300202"/>
              <a:chOff x="6203917" y="6068451"/>
              <a:chExt cx="2527366" cy="2527366"/>
            </a:xfrm>
          </p:grpSpPr>
          <p:sp>
            <p:nvSpPr>
              <p:cNvPr id="15" name="Teardrop 18">
                <a:extLst>
                  <a:ext uri="{FF2B5EF4-FFF2-40B4-BE49-F238E27FC236}">
                    <a16:creationId xmlns:a16="http://schemas.microsoft.com/office/drawing/2014/main" id="{DF9716D7-F6C2-474A-9BF1-CE359A5C2E38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6" name="Oval 19">
                <a:extLst>
                  <a:ext uri="{FF2B5EF4-FFF2-40B4-BE49-F238E27FC236}">
                    <a16:creationId xmlns:a16="http://schemas.microsoft.com/office/drawing/2014/main" id="{D62A4E4C-77CD-43C2-A17B-F2414AFD8122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F060BD61-2496-4168-AB25-E218C1C4ECD4}"/>
                </a:ext>
              </a:extLst>
            </p:cNvPr>
            <p:cNvSpPr txBox="1"/>
            <p:nvPr/>
          </p:nvSpPr>
          <p:spPr>
            <a:xfrm>
              <a:off x="466200" y="397458"/>
              <a:ext cx="718788" cy="67710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</p:grpSp>
      <p:pic>
        <p:nvPicPr>
          <p:cNvPr id="3074" name="Picture 2" descr="The Chain Letter Is Back, and Just as Annoying as Before - The New York  Times">
            <a:extLst>
              <a:ext uri="{FF2B5EF4-FFF2-40B4-BE49-F238E27FC236}">
                <a16:creationId xmlns:a16="http://schemas.microsoft.com/office/drawing/2014/main" id="{A77D0267-3454-493A-BF62-2E10DE89C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65623" y="1022129"/>
            <a:ext cx="922920" cy="586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FELOAD Safe Load Polyester Webbing Sling Lifting Belt Ferretek, वेबिंग  स्लिंग - J.B.M Industrial Corp., Faridabad | ID: 10044605733">
            <a:extLst>
              <a:ext uri="{FF2B5EF4-FFF2-40B4-BE49-F238E27FC236}">
                <a16:creationId xmlns:a16="http://schemas.microsoft.com/office/drawing/2014/main" id="{036FA8A2-B12D-44A5-A95B-5769CDC1F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5138" y="3534603"/>
            <a:ext cx="4471072" cy="335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5A5D7EF4-E044-A52C-1CBC-63C1D9EDDF65}"/>
              </a:ext>
            </a:extLst>
          </p:cNvPr>
          <p:cNvSpPr txBox="1"/>
          <p:nvPr/>
        </p:nvSpPr>
        <p:spPr>
          <a:xfrm>
            <a:off x="729995" y="-145942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JOGI ELŐÍRÁSOK KIVÁLASZTÁSA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A905FB5-6505-2FA9-2884-47B2D832937C}"/>
              </a:ext>
            </a:extLst>
          </p:cNvPr>
          <p:cNvSpPr txBox="1"/>
          <p:nvPr/>
        </p:nvSpPr>
        <p:spPr>
          <a:xfrm>
            <a:off x="818598" y="1022129"/>
            <a:ext cx="110940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rgbClr val="00B0F0"/>
                </a:solidFill>
              </a:rPr>
              <a:t>M</a:t>
            </a:r>
            <a:r>
              <a:rPr lang="en-US" sz="2800" b="1" dirty="0">
                <a:solidFill>
                  <a:srgbClr val="00B0F0"/>
                </a:solidFill>
              </a:rPr>
              <a:t>D </a:t>
            </a:r>
            <a:r>
              <a:rPr lang="hu-HU" sz="2800" dirty="0">
                <a:solidFill>
                  <a:srgbClr val="00B0F0"/>
                </a:solidFill>
              </a:rPr>
              <a:t>– LÁNCOK, KÖTELEK… definíció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59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d Model Old Wooden Crane">
            <a:extLst>
              <a:ext uri="{FF2B5EF4-FFF2-40B4-BE49-F238E27FC236}">
                <a16:creationId xmlns:a16="http://schemas.microsoft.com/office/drawing/2014/main" id="{229B1976-A85F-B177-1E5E-6617AA59B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23" t="992" r="18361" b="-992"/>
          <a:stretch/>
        </p:blipFill>
        <p:spPr bwMode="auto">
          <a:xfrm>
            <a:off x="5658555" y="2572910"/>
            <a:ext cx="6744212" cy="43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5" name="Rectangle 7"/>
          <p:cNvSpPr>
            <a:spLocks noChangeArrowheads="1"/>
          </p:cNvSpPr>
          <p:nvPr/>
        </p:nvSpPr>
        <p:spPr bwMode="auto">
          <a:xfrm>
            <a:off x="887405" y="2165766"/>
            <a:ext cx="2869074" cy="779796"/>
          </a:xfrm>
          <a:prstGeom prst="rect">
            <a:avLst/>
          </a:prstGeom>
          <a:solidFill>
            <a:srgbClr val="005F9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20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KELL CE JELÖLÉS!</a:t>
            </a:r>
          </a:p>
        </p:txBody>
      </p:sp>
      <p:sp>
        <p:nvSpPr>
          <p:cNvPr id="80906" name="Rectangle 8"/>
          <p:cNvSpPr>
            <a:spLocks noChangeArrowheads="1"/>
          </p:cNvSpPr>
          <p:nvPr/>
        </p:nvSpPr>
        <p:spPr bwMode="auto">
          <a:xfrm>
            <a:off x="887405" y="4996278"/>
            <a:ext cx="2869074" cy="779797"/>
          </a:xfrm>
          <a:prstGeom prst="rect">
            <a:avLst/>
          </a:prstGeom>
          <a:solidFill>
            <a:srgbClr val="00B0F0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20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NEM KELL CE JELÖLÉS!</a:t>
            </a:r>
          </a:p>
        </p:txBody>
      </p:sp>
      <p:sp>
        <p:nvSpPr>
          <p:cNvPr id="80907" name="Rectangle 9"/>
          <p:cNvSpPr>
            <a:spLocks noChangeArrowheads="1"/>
          </p:cNvSpPr>
          <p:nvPr/>
        </p:nvSpPr>
        <p:spPr bwMode="auto">
          <a:xfrm>
            <a:off x="887405" y="3550066"/>
            <a:ext cx="2869074" cy="779796"/>
          </a:xfrm>
          <a:prstGeom prst="rect">
            <a:avLst/>
          </a:prstGeom>
          <a:solidFill>
            <a:srgbClr val="005F9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20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KELL CE JELÖLÉS!</a:t>
            </a:r>
          </a:p>
        </p:txBody>
      </p:sp>
      <p:sp>
        <p:nvSpPr>
          <p:cNvPr id="80908" name="Oval 10"/>
          <p:cNvSpPr>
            <a:spLocks noChangeArrowheads="1"/>
          </p:cNvSpPr>
          <p:nvPr/>
        </p:nvSpPr>
        <p:spPr bwMode="auto">
          <a:xfrm>
            <a:off x="506405" y="1926220"/>
            <a:ext cx="577850" cy="57785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3200" b="1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80909" name="Oval 11"/>
          <p:cNvSpPr>
            <a:spLocks noChangeArrowheads="1"/>
          </p:cNvSpPr>
          <p:nvPr/>
        </p:nvSpPr>
        <p:spPr bwMode="auto">
          <a:xfrm>
            <a:off x="506405" y="3237495"/>
            <a:ext cx="577850" cy="57785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3200" b="1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</a:p>
        </p:txBody>
      </p:sp>
      <p:sp>
        <p:nvSpPr>
          <p:cNvPr id="80910" name="Oval 12"/>
          <p:cNvSpPr>
            <a:spLocks noChangeArrowheads="1"/>
          </p:cNvSpPr>
          <p:nvPr/>
        </p:nvSpPr>
        <p:spPr bwMode="auto">
          <a:xfrm>
            <a:off x="579430" y="4685295"/>
            <a:ext cx="577850" cy="577850"/>
          </a:xfrm>
          <a:prstGeom prst="ellipse">
            <a:avLst/>
          </a:prstGeom>
          <a:solidFill>
            <a:srgbClr val="005F92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3200" b="1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B796DD29-2A81-483F-9E66-8B622A46765F}"/>
              </a:ext>
            </a:extLst>
          </p:cNvPr>
          <p:cNvGrpSpPr/>
          <p:nvPr/>
        </p:nvGrpSpPr>
        <p:grpSpPr>
          <a:xfrm>
            <a:off x="75742" y="44133"/>
            <a:ext cx="650101" cy="650101"/>
            <a:chOff x="148308" y="88266"/>
            <a:chExt cx="1300202" cy="1300202"/>
          </a:xfrm>
        </p:grpSpPr>
        <p:grpSp>
          <p:nvGrpSpPr>
            <p:cNvPr id="16" name="Group 17">
              <a:extLst>
                <a:ext uri="{FF2B5EF4-FFF2-40B4-BE49-F238E27FC236}">
                  <a16:creationId xmlns:a16="http://schemas.microsoft.com/office/drawing/2014/main" id="{D5C15521-7960-4E77-AE38-32338DFA24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8308" y="88266"/>
              <a:ext cx="1300202" cy="1300202"/>
              <a:chOff x="6203917" y="6068451"/>
              <a:chExt cx="2527366" cy="2527366"/>
            </a:xfrm>
          </p:grpSpPr>
          <p:sp>
            <p:nvSpPr>
              <p:cNvPr id="18" name="Teardrop 18">
                <a:extLst>
                  <a:ext uri="{FF2B5EF4-FFF2-40B4-BE49-F238E27FC236}">
                    <a16:creationId xmlns:a16="http://schemas.microsoft.com/office/drawing/2014/main" id="{AFB77F7C-8DCD-4442-9CEA-BE46C7189C55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9" name="Oval 19">
                <a:extLst>
                  <a:ext uri="{FF2B5EF4-FFF2-40B4-BE49-F238E27FC236}">
                    <a16:creationId xmlns:a16="http://schemas.microsoft.com/office/drawing/2014/main" id="{CB6D25AD-B79B-4650-9440-C729F6C75C9A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059FEA9D-5FEE-40C1-87F7-FD07B929F2B7}"/>
                </a:ext>
              </a:extLst>
            </p:cNvPr>
            <p:cNvSpPr txBox="1"/>
            <p:nvPr/>
          </p:nvSpPr>
          <p:spPr>
            <a:xfrm>
              <a:off x="466200" y="397458"/>
              <a:ext cx="718788" cy="67710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</p:grpSp>
      <p:sp>
        <p:nvSpPr>
          <p:cNvPr id="24" name="Freeform 535">
            <a:extLst>
              <a:ext uri="{FF2B5EF4-FFF2-40B4-BE49-F238E27FC236}">
                <a16:creationId xmlns:a16="http://schemas.microsoft.com/office/drawing/2014/main" id="{D3388B09-F9F6-4AAD-A093-F84F1923E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4914" y="2184356"/>
            <a:ext cx="38451" cy="786166"/>
          </a:xfrm>
          <a:custGeom>
            <a:avLst/>
            <a:gdLst>
              <a:gd name="T0" fmla="*/ 0 w 60"/>
              <a:gd name="T1" fmla="*/ 730943 h 1119"/>
              <a:gd name="T2" fmla="*/ 39652 w 60"/>
              <a:gd name="T3" fmla="*/ 730943 h 1119"/>
              <a:gd name="T4" fmla="*/ 39652 w 60"/>
              <a:gd name="T5" fmla="*/ 0 h 1119"/>
              <a:gd name="T6" fmla="*/ 0 w 60"/>
              <a:gd name="T7" fmla="*/ 0 h 1119"/>
              <a:gd name="T8" fmla="*/ 0 w 60"/>
              <a:gd name="T9" fmla="*/ 730943 h 11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" h="1119">
                <a:moveTo>
                  <a:pt x="0" y="1118"/>
                </a:moveTo>
                <a:lnTo>
                  <a:pt x="59" y="1118"/>
                </a:lnTo>
                <a:lnTo>
                  <a:pt x="59" y="0"/>
                </a:lnTo>
                <a:lnTo>
                  <a:pt x="0" y="0"/>
                </a:lnTo>
                <a:lnTo>
                  <a:pt x="0" y="1118"/>
                </a:lnTo>
              </a:path>
            </a:pathLst>
          </a:custGeom>
          <a:solidFill>
            <a:srgbClr val="FF9D0D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5" name="Freeform 536">
            <a:extLst>
              <a:ext uri="{FF2B5EF4-FFF2-40B4-BE49-F238E27FC236}">
                <a16:creationId xmlns:a16="http://schemas.microsoft.com/office/drawing/2014/main" id="{7C93A556-B150-4E65-8D3C-BEA46A06D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4914" y="3574558"/>
            <a:ext cx="38451" cy="755304"/>
          </a:xfrm>
          <a:custGeom>
            <a:avLst/>
            <a:gdLst>
              <a:gd name="T0" fmla="*/ 0 w 60"/>
              <a:gd name="T1" fmla="*/ 730943 h 1118"/>
              <a:gd name="T2" fmla="*/ 39652 w 60"/>
              <a:gd name="T3" fmla="*/ 730943 h 1118"/>
              <a:gd name="T4" fmla="*/ 39652 w 60"/>
              <a:gd name="T5" fmla="*/ 0 h 1118"/>
              <a:gd name="T6" fmla="*/ 0 w 60"/>
              <a:gd name="T7" fmla="*/ 0 h 1118"/>
              <a:gd name="T8" fmla="*/ 0 w 60"/>
              <a:gd name="T9" fmla="*/ 730943 h 11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" h="1118">
                <a:moveTo>
                  <a:pt x="0" y="1117"/>
                </a:moveTo>
                <a:lnTo>
                  <a:pt x="59" y="1117"/>
                </a:lnTo>
                <a:lnTo>
                  <a:pt x="59" y="0"/>
                </a:lnTo>
                <a:lnTo>
                  <a:pt x="0" y="0"/>
                </a:lnTo>
                <a:lnTo>
                  <a:pt x="0" y="1117"/>
                </a:lnTo>
              </a:path>
            </a:pathLst>
          </a:custGeom>
          <a:solidFill>
            <a:srgbClr val="FF9D0D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6" name="Freeform 537">
            <a:extLst>
              <a:ext uri="{FF2B5EF4-FFF2-40B4-BE49-F238E27FC236}">
                <a16:creationId xmlns:a16="http://schemas.microsoft.com/office/drawing/2014/main" id="{6540B90C-F8B0-47E2-989A-876BDF96E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4914" y="5000573"/>
            <a:ext cx="38451" cy="810340"/>
          </a:xfrm>
          <a:custGeom>
            <a:avLst/>
            <a:gdLst>
              <a:gd name="T0" fmla="*/ 0 w 60"/>
              <a:gd name="T1" fmla="*/ 730943 h 1119"/>
              <a:gd name="T2" fmla="*/ 39652 w 60"/>
              <a:gd name="T3" fmla="*/ 730943 h 1119"/>
              <a:gd name="T4" fmla="*/ 39652 w 60"/>
              <a:gd name="T5" fmla="*/ 0 h 1119"/>
              <a:gd name="T6" fmla="*/ 0 w 60"/>
              <a:gd name="T7" fmla="*/ 0 h 1119"/>
              <a:gd name="T8" fmla="*/ 0 w 60"/>
              <a:gd name="T9" fmla="*/ 730943 h 11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" h="1119">
                <a:moveTo>
                  <a:pt x="0" y="1118"/>
                </a:moveTo>
                <a:lnTo>
                  <a:pt x="59" y="1118"/>
                </a:lnTo>
                <a:lnTo>
                  <a:pt x="59" y="0"/>
                </a:lnTo>
                <a:lnTo>
                  <a:pt x="0" y="0"/>
                </a:lnTo>
                <a:lnTo>
                  <a:pt x="0" y="1118"/>
                </a:lnTo>
              </a:path>
            </a:pathLst>
          </a:custGeom>
          <a:solidFill>
            <a:srgbClr val="FF9D0D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7B336EB3-22DA-492B-91CF-8515FACFD420}"/>
              </a:ext>
            </a:extLst>
          </p:cNvPr>
          <p:cNvSpPr txBox="1"/>
          <p:nvPr/>
        </p:nvSpPr>
        <p:spPr>
          <a:xfrm>
            <a:off x="3828732" y="1979110"/>
            <a:ext cx="4613931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2400" dirty="0">
                <a:ea typeface="Tahoma" pitchFamily="34" charset="0"/>
                <a:cs typeface="Poppins" panose="00000500000000000000" pitchFamily="2" charset="-18"/>
              </a:rPr>
              <a:t>használt gép egy EU-n kívüli országból származik, és a gép </a:t>
            </a:r>
            <a:r>
              <a:rPr lang="hu-HU" sz="2400" b="1" dirty="0">
                <a:ea typeface="Tahoma" pitchFamily="34" charset="0"/>
                <a:cs typeface="Poppins" panose="00000500000000000000" pitchFamily="2" charset="-18"/>
              </a:rPr>
              <a:t>először került az EU-ba</a:t>
            </a: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BDD9055A-3E1D-4D0B-862D-28A963DDD597}"/>
              </a:ext>
            </a:extLst>
          </p:cNvPr>
          <p:cNvSpPr txBox="1"/>
          <p:nvPr/>
        </p:nvSpPr>
        <p:spPr>
          <a:xfrm>
            <a:off x="3828730" y="3360299"/>
            <a:ext cx="461376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2400" dirty="0">
                <a:ea typeface="Tahoma" pitchFamily="34" charset="0"/>
                <a:cs typeface="Poppins" panose="00000500000000000000" pitchFamily="2" charset="-18"/>
              </a:rPr>
              <a:t>az EU piacán már meglévő, használatban lévő gépen </a:t>
            </a:r>
            <a:r>
              <a:rPr lang="hu-HU" sz="2400" b="1" dirty="0">
                <a:ea typeface="Tahoma" pitchFamily="34" charset="0"/>
                <a:cs typeface="Poppins" panose="00000500000000000000" pitchFamily="2" charset="-18"/>
              </a:rPr>
              <a:t>jelentős változtatás történik 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42E21865-D54E-47D8-8716-4D9136F879A0}"/>
              </a:ext>
            </a:extLst>
          </p:cNvPr>
          <p:cNvSpPr txBox="1"/>
          <p:nvPr/>
        </p:nvSpPr>
        <p:spPr>
          <a:xfrm>
            <a:off x="3828731" y="4826897"/>
            <a:ext cx="509811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2400" dirty="0">
                <a:ea typeface="Tahoma" pitchFamily="34" charset="0"/>
                <a:cs typeface="Poppins" panose="00000500000000000000" pitchFamily="2" charset="-18"/>
              </a:rPr>
              <a:t>az EU piacán </a:t>
            </a:r>
            <a:r>
              <a:rPr lang="hu-HU" sz="2400" b="1" dirty="0">
                <a:ea typeface="Tahoma" pitchFamily="34" charset="0"/>
                <a:cs typeface="Poppins" panose="00000500000000000000" pitchFamily="2" charset="-18"/>
              </a:rPr>
              <a:t>már meglévő</a:t>
            </a:r>
            <a:r>
              <a:rPr lang="hu-HU" sz="2400" dirty="0">
                <a:ea typeface="Tahoma" pitchFamily="34" charset="0"/>
                <a:cs typeface="Poppins" panose="00000500000000000000" pitchFamily="2" charset="-18"/>
              </a:rPr>
              <a:t>, használatban lévő gép </a:t>
            </a:r>
            <a:br>
              <a:rPr lang="hu-HU" sz="2400" dirty="0">
                <a:ea typeface="Tahoma" pitchFamily="34" charset="0"/>
                <a:cs typeface="Poppins" panose="00000500000000000000" pitchFamily="2" charset="-18"/>
              </a:rPr>
            </a:br>
            <a:r>
              <a:rPr lang="hu-HU" sz="2400" dirty="0">
                <a:ea typeface="Tahoma" pitchFamily="34" charset="0"/>
                <a:cs typeface="Poppins" panose="00000500000000000000" pitchFamily="2" charset="-18"/>
              </a:rPr>
              <a:t>(jelentős </a:t>
            </a:r>
            <a:r>
              <a:rPr lang="hu-HU" sz="2400" b="1" dirty="0">
                <a:ea typeface="Tahoma" pitchFamily="34" charset="0"/>
                <a:cs typeface="Poppins" panose="00000500000000000000" pitchFamily="2" charset="-18"/>
              </a:rPr>
              <a:t>módosítás nem történik</a:t>
            </a:r>
            <a:r>
              <a:rPr lang="hu-HU" sz="2400" dirty="0">
                <a:ea typeface="Tahoma" pitchFamily="34" charset="0"/>
                <a:cs typeface="Poppins" panose="00000500000000000000" pitchFamily="2" charset="-18"/>
              </a:rPr>
              <a:t>)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8FE95C9C-DA01-1C00-344A-93D1082561E8}"/>
              </a:ext>
            </a:extLst>
          </p:cNvPr>
          <p:cNvSpPr txBox="1"/>
          <p:nvPr/>
        </p:nvSpPr>
        <p:spPr>
          <a:xfrm>
            <a:off x="729995" y="-145942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800" dirty="0">
                <a:solidFill>
                  <a:schemeClr val="bg1"/>
                </a:solidFill>
              </a:rPr>
              <a:t>JOGI ELŐÍRÁSOK KIVÁLASZTÁSA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3B09E28-EA47-118D-FAC8-56935BC633C6}"/>
              </a:ext>
            </a:extLst>
          </p:cNvPr>
          <p:cNvSpPr txBox="1"/>
          <p:nvPr/>
        </p:nvSpPr>
        <p:spPr>
          <a:xfrm>
            <a:off x="818598" y="1022129"/>
            <a:ext cx="2869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00B0F0"/>
                </a:solidFill>
              </a:rPr>
              <a:t>HASZNÁLT GÉPEK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1D050EA-979C-E7BA-4A83-AB2886853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4629" y="1066813"/>
            <a:ext cx="7882016" cy="75530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1600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Azok a gépek, amelyek </a:t>
            </a:r>
            <a:r>
              <a:rPr lang="hu-HU" sz="1600" b="1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gyártásának időpontjában </a:t>
            </a:r>
            <a:r>
              <a:rPr lang="hu-HU" sz="1600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CE jelölés feltüntetése még nem volt kötelező (pl. 1989 előtti), viszont ha ma gyártanák, már el kellene helyezni rajta a megfelelőségi jelölést.</a:t>
            </a:r>
          </a:p>
        </p:txBody>
      </p:sp>
    </p:spTree>
    <p:extLst>
      <p:ext uri="{BB962C8B-B14F-4D97-AF65-F5344CB8AC3E}">
        <p14:creationId xmlns:p14="http://schemas.microsoft.com/office/powerpoint/2010/main" val="103244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9BCA7AB6-8048-6970-8161-96B795603206}"/>
              </a:ext>
            </a:extLst>
          </p:cNvPr>
          <p:cNvSpPr/>
          <p:nvPr/>
        </p:nvSpPr>
        <p:spPr>
          <a:xfrm>
            <a:off x="203200" y="2309246"/>
            <a:ext cx="870297" cy="484061"/>
          </a:xfrm>
          <a:custGeom>
            <a:avLst/>
            <a:gdLst>
              <a:gd name="connsiteX0" fmla="*/ 0 w 870297"/>
              <a:gd name="connsiteY0" fmla="*/ 121015 h 484061"/>
              <a:gd name="connsiteX1" fmla="*/ 628267 w 870297"/>
              <a:gd name="connsiteY1" fmla="*/ 121015 h 484061"/>
              <a:gd name="connsiteX2" fmla="*/ 628267 w 870297"/>
              <a:gd name="connsiteY2" fmla="*/ 0 h 484061"/>
              <a:gd name="connsiteX3" fmla="*/ 870297 w 870297"/>
              <a:gd name="connsiteY3" fmla="*/ 242031 h 484061"/>
              <a:gd name="connsiteX4" fmla="*/ 628267 w 870297"/>
              <a:gd name="connsiteY4" fmla="*/ 484061 h 484061"/>
              <a:gd name="connsiteX5" fmla="*/ 628267 w 870297"/>
              <a:gd name="connsiteY5" fmla="*/ 363046 h 484061"/>
              <a:gd name="connsiteX6" fmla="*/ 0 w 870297"/>
              <a:gd name="connsiteY6" fmla="*/ 363046 h 484061"/>
              <a:gd name="connsiteX7" fmla="*/ 0 w 870297"/>
              <a:gd name="connsiteY7" fmla="*/ 121015 h 4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0297" h="484061" fill="none" extrusionOk="0">
                <a:moveTo>
                  <a:pt x="0" y="121015"/>
                </a:moveTo>
                <a:cubicBezTo>
                  <a:pt x="267867" y="116679"/>
                  <a:pt x="462963" y="171352"/>
                  <a:pt x="628267" y="121015"/>
                </a:cubicBezTo>
                <a:cubicBezTo>
                  <a:pt x="632824" y="64997"/>
                  <a:pt x="625289" y="53070"/>
                  <a:pt x="628267" y="0"/>
                </a:cubicBezTo>
                <a:cubicBezTo>
                  <a:pt x="670272" y="51587"/>
                  <a:pt x="832828" y="178052"/>
                  <a:pt x="870297" y="242031"/>
                </a:cubicBezTo>
                <a:cubicBezTo>
                  <a:pt x="752334" y="335195"/>
                  <a:pt x="734309" y="409193"/>
                  <a:pt x="628267" y="484061"/>
                </a:cubicBezTo>
                <a:cubicBezTo>
                  <a:pt x="632637" y="458940"/>
                  <a:pt x="634642" y="379120"/>
                  <a:pt x="628267" y="363046"/>
                </a:cubicBezTo>
                <a:cubicBezTo>
                  <a:pt x="514119" y="352217"/>
                  <a:pt x="282218" y="358073"/>
                  <a:pt x="0" y="363046"/>
                </a:cubicBezTo>
                <a:cubicBezTo>
                  <a:pt x="17282" y="306995"/>
                  <a:pt x="-12834" y="220868"/>
                  <a:pt x="0" y="121015"/>
                </a:cubicBezTo>
                <a:close/>
              </a:path>
              <a:path w="870297" h="484061" stroke="0" extrusionOk="0">
                <a:moveTo>
                  <a:pt x="0" y="121015"/>
                </a:moveTo>
                <a:cubicBezTo>
                  <a:pt x="295288" y="152601"/>
                  <a:pt x="561540" y="78016"/>
                  <a:pt x="628267" y="121015"/>
                </a:cubicBezTo>
                <a:cubicBezTo>
                  <a:pt x="618226" y="106361"/>
                  <a:pt x="625234" y="17010"/>
                  <a:pt x="628267" y="0"/>
                </a:cubicBezTo>
                <a:cubicBezTo>
                  <a:pt x="700250" y="55114"/>
                  <a:pt x="801239" y="161101"/>
                  <a:pt x="870297" y="242031"/>
                </a:cubicBezTo>
                <a:cubicBezTo>
                  <a:pt x="833677" y="262670"/>
                  <a:pt x="719972" y="420509"/>
                  <a:pt x="628267" y="484061"/>
                </a:cubicBezTo>
                <a:cubicBezTo>
                  <a:pt x="631404" y="440064"/>
                  <a:pt x="623287" y="379706"/>
                  <a:pt x="628267" y="363046"/>
                </a:cubicBezTo>
                <a:cubicBezTo>
                  <a:pt x="494086" y="415808"/>
                  <a:pt x="269340" y="407382"/>
                  <a:pt x="0" y="363046"/>
                </a:cubicBezTo>
                <a:cubicBezTo>
                  <a:pt x="-13089" y="251612"/>
                  <a:pt x="16137" y="212174"/>
                  <a:pt x="0" y="121015"/>
                </a:cubicBezTo>
                <a:close/>
              </a:path>
            </a:pathLst>
          </a:custGeom>
          <a:solidFill>
            <a:srgbClr val="F39200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829417330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grpSp>
        <p:nvGrpSpPr>
          <p:cNvPr id="164" name="Csoportba foglalás 163">
            <a:extLst>
              <a:ext uri="{FF2B5EF4-FFF2-40B4-BE49-F238E27FC236}">
                <a16:creationId xmlns:a16="http://schemas.microsoft.com/office/drawing/2014/main" id="{A4377F3C-2139-245F-AF55-6BABAE6B3CE0}"/>
              </a:ext>
            </a:extLst>
          </p:cNvPr>
          <p:cNvGrpSpPr/>
          <p:nvPr/>
        </p:nvGrpSpPr>
        <p:grpSpPr>
          <a:xfrm>
            <a:off x="4827588" y="3010181"/>
            <a:ext cx="8456612" cy="3847819"/>
            <a:chOff x="1588" y="744030"/>
            <a:chExt cx="12201870" cy="6114143"/>
          </a:xfrm>
        </p:grpSpPr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665400D3-B303-C6D9-B1AF-1C49476EB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187" y="1488270"/>
              <a:ext cx="11990271" cy="5369731"/>
            </a:xfrm>
            <a:custGeom>
              <a:avLst/>
              <a:gdLst>
                <a:gd name="connsiteX0" fmla="*/ 19348523 w 19348523"/>
                <a:gd name="connsiteY0" fmla="*/ 0 h 11361807"/>
                <a:gd name="connsiteX1" fmla="*/ 19348523 w 19348523"/>
                <a:gd name="connsiteY1" fmla="*/ 218962 h 11361807"/>
                <a:gd name="connsiteX2" fmla="*/ 19303173 w 19348523"/>
                <a:gd name="connsiteY2" fmla="*/ 224482 h 11361807"/>
                <a:gd name="connsiteX3" fmla="*/ 17812153 w 19348523"/>
                <a:gd name="connsiteY3" fmla="*/ 424309 h 11361807"/>
                <a:gd name="connsiteX4" fmla="*/ 13923887 w 19348523"/>
                <a:gd name="connsiteY4" fmla="*/ 1169809 h 11361807"/>
                <a:gd name="connsiteX5" fmla="*/ 12563385 w 19348523"/>
                <a:gd name="connsiteY5" fmla="*/ 1675078 h 11361807"/>
                <a:gd name="connsiteX6" fmla="*/ 12183437 w 19348523"/>
                <a:gd name="connsiteY6" fmla="*/ 2226044 h 11361807"/>
                <a:gd name="connsiteX7" fmla="*/ 12905469 w 19348523"/>
                <a:gd name="connsiteY7" fmla="*/ 2906264 h 11361807"/>
                <a:gd name="connsiteX8" fmla="*/ 13825961 w 19348523"/>
                <a:gd name="connsiteY8" fmla="*/ 3740545 h 11361807"/>
                <a:gd name="connsiteX9" fmla="*/ 12951167 w 19348523"/>
                <a:gd name="connsiteY9" fmla="*/ 4581356 h 11361807"/>
                <a:gd name="connsiteX10" fmla="*/ 10762875 w 19348523"/>
                <a:gd name="connsiteY10" fmla="*/ 4785030 h 11361807"/>
                <a:gd name="connsiteX11" fmla="*/ 8239027 w 19348523"/>
                <a:gd name="connsiteY11" fmla="*/ 5321634 h 11361807"/>
                <a:gd name="connsiteX12" fmla="*/ 8368289 w 19348523"/>
                <a:gd name="connsiteY12" fmla="*/ 5499196 h 11361807"/>
                <a:gd name="connsiteX13" fmla="*/ 8851384 w 19348523"/>
                <a:gd name="connsiteY13" fmla="*/ 5901322 h 11361807"/>
                <a:gd name="connsiteX14" fmla="*/ 10281085 w 19348523"/>
                <a:gd name="connsiteY14" fmla="*/ 7759198 h 11361807"/>
                <a:gd name="connsiteX15" fmla="*/ 9880246 w 19348523"/>
                <a:gd name="connsiteY15" fmla="*/ 8774959 h 11361807"/>
                <a:gd name="connsiteX16" fmla="*/ 8783489 w 19348523"/>
                <a:gd name="connsiteY16" fmla="*/ 9551794 h 11361807"/>
                <a:gd name="connsiteX17" fmla="*/ 5627700 w 19348523"/>
                <a:gd name="connsiteY17" fmla="*/ 10704643 h 11361807"/>
                <a:gd name="connsiteX18" fmla="*/ 3922769 w 19348523"/>
                <a:gd name="connsiteY18" fmla="*/ 11257016 h 11361807"/>
                <a:gd name="connsiteX19" fmla="*/ 3637608 w 19348523"/>
                <a:gd name="connsiteY19" fmla="*/ 11361807 h 11361807"/>
                <a:gd name="connsiteX20" fmla="*/ 0 w 19348523"/>
                <a:gd name="connsiteY20" fmla="*/ 11361807 h 11361807"/>
                <a:gd name="connsiteX21" fmla="*/ 69573 w 19348523"/>
                <a:gd name="connsiteY21" fmla="*/ 11313341 h 11361807"/>
                <a:gd name="connsiteX22" fmla="*/ 1614091 w 19348523"/>
                <a:gd name="connsiteY22" fmla="*/ 10485302 h 11361807"/>
                <a:gd name="connsiteX23" fmla="*/ 5310424 w 19348523"/>
                <a:gd name="connsiteY23" fmla="*/ 9252810 h 11361807"/>
                <a:gd name="connsiteX24" fmla="*/ 7893026 w 19348523"/>
                <a:gd name="connsiteY24" fmla="*/ 8414612 h 11361807"/>
                <a:gd name="connsiteX25" fmla="*/ 8658145 w 19348523"/>
                <a:gd name="connsiteY25" fmla="*/ 7759198 h 11361807"/>
                <a:gd name="connsiteX26" fmla="*/ 7686732 w 19348523"/>
                <a:gd name="connsiteY26" fmla="*/ 6427481 h 11361807"/>
                <a:gd name="connsiteX27" fmla="*/ 6935975 w 19348523"/>
                <a:gd name="connsiteY27" fmla="*/ 5321634 h 11361807"/>
                <a:gd name="connsiteX28" fmla="*/ 8449239 w 19348523"/>
                <a:gd name="connsiteY28" fmla="*/ 4362014 h 11361807"/>
                <a:gd name="connsiteX29" fmla="*/ 10565720 w 19348523"/>
                <a:gd name="connsiteY29" fmla="*/ 4179229 h 11361807"/>
                <a:gd name="connsiteX30" fmla="*/ 12730509 w 19348523"/>
                <a:gd name="connsiteY30" fmla="*/ 3740545 h 11361807"/>
                <a:gd name="connsiteX31" fmla="*/ 12101181 w 19348523"/>
                <a:gd name="connsiteY31" fmla="*/ 3104717 h 11361807"/>
                <a:gd name="connsiteX32" fmla="*/ 11283835 w 19348523"/>
                <a:gd name="connsiteY32" fmla="*/ 2226044 h 11361807"/>
                <a:gd name="connsiteX33" fmla="*/ 11851797 w 19348523"/>
                <a:gd name="connsiteY33" fmla="*/ 1493599 h 11361807"/>
                <a:gd name="connsiteX34" fmla="*/ 13372897 w 19348523"/>
                <a:gd name="connsiteY34" fmla="*/ 967440 h 11361807"/>
                <a:gd name="connsiteX35" fmla="*/ 17338197 w 19348523"/>
                <a:gd name="connsiteY35" fmla="*/ 249358 h 11361807"/>
                <a:gd name="connsiteX36" fmla="*/ 19283963 w 19348523"/>
                <a:gd name="connsiteY36" fmla="*/ 7168 h 1136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348523" h="11361807">
                  <a:moveTo>
                    <a:pt x="19348523" y="0"/>
                  </a:moveTo>
                  <a:lnTo>
                    <a:pt x="19348523" y="218962"/>
                  </a:lnTo>
                  <a:lnTo>
                    <a:pt x="19303173" y="224482"/>
                  </a:lnTo>
                  <a:cubicBezTo>
                    <a:pt x="18827877" y="283609"/>
                    <a:pt x="18323319" y="350379"/>
                    <a:pt x="17812153" y="424309"/>
                  </a:cubicBezTo>
                  <a:cubicBezTo>
                    <a:pt x="16216631" y="654095"/>
                    <a:pt x="14892689" y="904771"/>
                    <a:pt x="13923887" y="1169809"/>
                  </a:cubicBezTo>
                  <a:cubicBezTo>
                    <a:pt x="13324587" y="1334315"/>
                    <a:pt x="12862381" y="1504044"/>
                    <a:pt x="12563385" y="1675078"/>
                  </a:cubicBezTo>
                  <a:cubicBezTo>
                    <a:pt x="12240885" y="1857864"/>
                    <a:pt x="12107709" y="2043260"/>
                    <a:pt x="12183437" y="2226044"/>
                  </a:cubicBezTo>
                  <a:cubicBezTo>
                    <a:pt x="12325753" y="2568113"/>
                    <a:pt x="12599945" y="2727396"/>
                    <a:pt x="12905469" y="2906264"/>
                  </a:cubicBezTo>
                  <a:cubicBezTo>
                    <a:pt x="13218829" y="3089049"/>
                    <a:pt x="13594859" y="3308391"/>
                    <a:pt x="13825961" y="3740545"/>
                  </a:cubicBezTo>
                  <a:cubicBezTo>
                    <a:pt x="13965669" y="3999055"/>
                    <a:pt x="13940861" y="4371153"/>
                    <a:pt x="12951167" y="4581356"/>
                  </a:cubicBezTo>
                  <a:cubicBezTo>
                    <a:pt x="12353173" y="4709305"/>
                    <a:pt x="11547579" y="4748473"/>
                    <a:pt x="10762875" y="4785030"/>
                  </a:cubicBezTo>
                  <a:cubicBezTo>
                    <a:pt x="9022425" y="4868589"/>
                    <a:pt x="8279503" y="4959981"/>
                    <a:pt x="8239027" y="5321634"/>
                  </a:cubicBezTo>
                  <a:cubicBezTo>
                    <a:pt x="8239027" y="5324245"/>
                    <a:pt x="8239027" y="5369941"/>
                    <a:pt x="8368289" y="5499196"/>
                  </a:cubicBezTo>
                  <a:cubicBezTo>
                    <a:pt x="8484492" y="5615395"/>
                    <a:pt x="8660757" y="5752483"/>
                    <a:pt x="8851384" y="5901322"/>
                  </a:cubicBezTo>
                  <a:cubicBezTo>
                    <a:pt x="9428487" y="6351755"/>
                    <a:pt x="10219719" y="6969307"/>
                    <a:pt x="10281085" y="7759198"/>
                  </a:cubicBezTo>
                  <a:cubicBezTo>
                    <a:pt x="10307198" y="8106489"/>
                    <a:pt x="10176632" y="8449863"/>
                    <a:pt x="9880246" y="8774959"/>
                  </a:cubicBezTo>
                  <a:cubicBezTo>
                    <a:pt x="9632170" y="9046525"/>
                    <a:pt x="9275724" y="9301118"/>
                    <a:pt x="8783489" y="9551794"/>
                  </a:cubicBezTo>
                  <a:cubicBezTo>
                    <a:pt x="7929585" y="9985255"/>
                    <a:pt x="6787129" y="10341685"/>
                    <a:pt x="5627700" y="10704643"/>
                  </a:cubicBezTo>
                  <a:cubicBezTo>
                    <a:pt x="5067244" y="10879921"/>
                    <a:pt x="4487938" y="11061073"/>
                    <a:pt x="3922769" y="11257016"/>
                  </a:cubicBezTo>
                  <a:lnTo>
                    <a:pt x="3637608" y="11361807"/>
                  </a:lnTo>
                  <a:lnTo>
                    <a:pt x="0" y="11361807"/>
                  </a:lnTo>
                  <a:lnTo>
                    <a:pt x="69573" y="11313341"/>
                  </a:lnTo>
                  <a:cubicBezTo>
                    <a:pt x="536674" y="11008686"/>
                    <a:pt x="1047106" y="10735978"/>
                    <a:pt x="1614091" y="10485302"/>
                  </a:cubicBezTo>
                  <a:cubicBezTo>
                    <a:pt x="2807467" y="9956532"/>
                    <a:pt x="4110519" y="9589656"/>
                    <a:pt x="5310424" y="9252810"/>
                  </a:cubicBezTo>
                  <a:cubicBezTo>
                    <a:pt x="6324924" y="8966883"/>
                    <a:pt x="7246723" y="8708373"/>
                    <a:pt x="7893026" y="8414612"/>
                  </a:cubicBezTo>
                  <a:cubicBezTo>
                    <a:pt x="8641173" y="8076460"/>
                    <a:pt x="8654228" y="7844063"/>
                    <a:pt x="8658145" y="7759198"/>
                  </a:cubicBezTo>
                  <a:cubicBezTo>
                    <a:pt x="8681647" y="7319209"/>
                    <a:pt x="8134574" y="6826996"/>
                    <a:pt x="7686732" y="6427481"/>
                  </a:cubicBezTo>
                  <a:cubicBezTo>
                    <a:pt x="7242806" y="6027966"/>
                    <a:pt x="6851107" y="5676758"/>
                    <a:pt x="6935975" y="5321634"/>
                  </a:cubicBezTo>
                  <a:cubicBezTo>
                    <a:pt x="7015622" y="4986093"/>
                    <a:pt x="7344648" y="4566994"/>
                    <a:pt x="8449239" y="4362014"/>
                  </a:cubicBezTo>
                  <a:cubicBezTo>
                    <a:pt x="9069429" y="4245815"/>
                    <a:pt x="9833243" y="4211869"/>
                    <a:pt x="10565720" y="4179229"/>
                  </a:cubicBezTo>
                  <a:cubicBezTo>
                    <a:pt x="12193881" y="4106116"/>
                    <a:pt x="12846713" y="4027779"/>
                    <a:pt x="12730509" y="3740545"/>
                  </a:cubicBezTo>
                  <a:cubicBezTo>
                    <a:pt x="12601249" y="3423284"/>
                    <a:pt x="12375369" y="3279667"/>
                    <a:pt x="12101181" y="3104717"/>
                  </a:cubicBezTo>
                  <a:cubicBezTo>
                    <a:pt x="11766929" y="2891903"/>
                    <a:pt x="11409179" y="2663421"/>
                    <a:pt x="11283835" y="2226044"/>
                  </a:cubicBezTo>
                  <a:cubicBezTo>
                    <a:pt x="11210718" y="1967534"/>
                    <a:pt x="11411790" y="1722080"/>
                    <a:pt x="11851797" y="1493599"/>
                  </a:cubicBezTo>
                  <a:cubicBezTo>
                    <a:pt x="12203021" y="1310814"/>
                    <a:pt x="12720065" y="1134558"/>
                    <a:pt x="13372897" y="967440"/>
                  </a:cubicBezTo>
                  <a:cubicBezTo>
                    <a:pt x="14378257" y="710236"/>
                    <a:pt x="15727009" y="468699"/>
                    <a:pt x="17338197" y="249358"/>
                  </a:cubicBezTo>
                  <a:cubicBezTo>
                    <a:pt x="18018449" y="156007"/>
                    <a:pt x="18684337" y="75059"/>
                    <a:pt x="19283963" y="7168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4" name="Freeform 8">
              <a:extLst>
                <a:ext uri="{FF2B5EF4-FFF2-40B4-BE49-F238E27FC236}">
                  <a16:creationId xmlns:a16="http://schemas.microsoft.com/office/drawing/2014/main" id="{714F11C0-E866-5BBB-65C5-13511D3E7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" y="1460879"/>
              <a:ext cx="12201870" cy="5396878"/>
            </a:xfrm>
            <a:custGeom>
              <a:avLst/>
              <a:gdLst>
                <a:gd name="connsiteX0" fmla="*/ 19689976 w 19689976"/>
                <a:gd name="connsiteY0" fmla="*/ 0 h 11419247"/>
                <a:gd name="connsiteX1" fmla="*/ 19689976 w 19689976"/>
                <a:gd name="connsiteY1" fmla="*/ 215360 h 11419247"/>
                <a:gd name="connsiteX2" fmla="*/ 19640824 w 19689976"/>
                <a:gd name="connsiteY2" fmla="*/ 221250 h 11419247"/>
                <a:gd name="connsiteX3" fmla="*/ 18150068 w 19689976"/>
                <a:gd name="connsiteY3" fmla="*/ 418216 h 11419247"/>
                <a:gd name="connsiteX4" fmla="*/ 14262486 w 19689976"/>
                <a:gd name="connsiteY4" fmla="*/ 1151996 h 11419247"/>
                <a:gd name="connsiteX5" fmla="*/ 12902224 w 19689976"/>
                <a:gd name="connsiteY5" fmla="*/ 1649452 h 11419247"/>
                <a:gd name="connsiteX6" fmla="*/ 12522342 w 19689976"/>
                <a:gd name="connsiteY6" fmla="*/ 2191301 h 11419247"/>
                <a:gd name="connsiteX7" fmla="*/ 13244246 w 19689976"/>
                <a:gd name="connsiteY7" fmla="*/ 2861105 h 11419247"/>
                <a:gd name="connsiteX8" fmla="*/ 14164578 w 19689976"/>
                <a:gd name="connsiteY8" fmla="*/ 3682364 h 11419247"/>
                <a:gd name="connsiteX9" fmla="*/ 13289938 w 19689976"/>
                <a:gd name="connsiteY9" fmla="*/ 4510152 h 11419247"/>
                <a:gd name="connsiteX10" fmla="*/ 11102031 w 19689976"/>
                <a:gd name="connsiteY10" fmla="*/ 4711224 h 11419247"/>
                <a:gd name="connsiteX11" fmla="*/ 8578627 w 19689976"/>
                <a:gd name="connsiteY11" fmla="*/ 5240016 h 11419247"/>
                <a:gd name="connsiteX12" fmla="*/ 8707865 w 19689976"/>
                <a:gd name="connsiteY12" fmla="*/ 5413668 h 11419247"/>
                <a:gd name="connsiteX13" fmla="*/ 9190877 w 19689976"/>
                <a:gd name="connsiteY13" fmla="*/ 5809283 h 11419247"/>
                <a:gd name="connsiteX14" fmla="*/ 10620326 w 19689976"/>
                <a:gd name="connsiteY14" fmla="*/ 7638511 h 11419247"/>
                <a:gd name="connsiteX15" fmla="*/ 10219558 w 19689976"/>
                <a:gd name="connsiteY15" fmla="*/ 8637341 h 11419247"/>
                <a:gd name="connsiteX16" fmla="*/ 9122993 w 19689976"/>
                <a:gd name="connsiteY16" fmla="*/ 9402458 h 11419247"/>
                <a:gd name="connsiteX17" fmla="*/ 5967761 w 19689976"/>
                <a:gd name="connsiteY17" fmla="*/ 10538381 h 11419247"/>
                <a:gd name="connsiteX18" fmla="*/ 3430250 w 19689976"/>
                <a:gd name="connsiteY18" fmla="*/ 11382727 h 11419247"/>
                <a:gd name="connsiteX19" fmla="*/ 3339249 w 19689976"/>
                <a:gd name="connsiteY19" fmla="*/ 11419247 h 11419247"/>
                <a:gd name="connsiteX20" fmla="*/ 0 w 19689976"/>
                <a:gd name="connsiteY20" fmla="*/ 11419247 h 11419247"/>
                <a:gd name="connsiteX21" fmla="*/ 410611 w 19689976"/>
                <a:gd name="connsiteY21" fmla="*/ 11137047 h 11419247"/>
                <a:gd name="connsiteX22" fmla="*/ 1954857 w 19689976"/>
                <a:gd name="connsiteY22" fmla="*/ 10321642 h 11419247"/>
                <a:gd name="connsiteX23" fmla="*/ 5650540 w 19689976"/>
                <a:gd name="connsiteY23" fmla="*/ 9108684 h 11419247"/>
                <a:gd name="connsiteX24" fmla="*/ 8232687 w 19689976"/>
                <a:gd name="connsiteY24" fmla="*/ 8284813 h 11419247"/>
                <a:gd name="connsiteX25" fmla="*/ 8997672 w 19689976"/>
                <a:gd name="connsiteY25" fmla="*/ 7638511 h 11419247"/>
                <a:gd name="connsiteX26" fmla="*/ 8026430 w 19689976"/>
                <a:gd name="connsiteY26" fmla="*/ 6327629 h 11419247"/>
                <a:gd name="connsiteX27" fmla="*/ 7275805 w 19689976"/>
                <a:gd name="connsiteY27" fmla="*/ 5240016 h 11419247"/>
                <a:gd name="connsiteX28" fmla="*/ 8788802 w 19689976"/>
                <a:gd name="connsiteY28" fmla="*/ 4293413 h 11419247"/>
                <a:gd name="connsiteX29" fmla="*/ 10904910 w 19689976"/>
                <a:gd name="connsiteY29" fmla="*/ 4113232 h 11419247"/>
                <a:gd name="connsiteX30" fmla="*/ 13069318 w 19689976"/>
                <a:gd name="connsiteY30" fmla="*/ 3682364 h 11419247"/>
                <a:gd name="connsiteX31" fmla="*/ 12440100 w 19689976"/>
                <a:gd name="connsiteY31" fmla="*/ 3055648 h 11419247"/>
                <a:gd name="connsiteX32" fmla="*/ 11622899 w 19689976"/>
                <a:gd name="connsiteY32" fmla="*/ 2191301 h 11419247"/>
                <a:gd name="connsiteX33" fmla="*/ 12190762 w 19689976"/>
                <a:gd name="connsiteY33" fmla="*/ 1470577 h 11419247"/>
                <a:gd name="connsiteX34" fmla="*/ 13711594 w 19689976"/>
                <a:gd name="connsiteY34" fmla="*/ 952230 h 11419247"/>
                <a:gd name="connsiteX35" fmla="*/ 17676196 w 19689976"/>
                <a:gd name="connsiteY35" fmla="*/ 244563 h 11419247"/>
                <a:gd name="connsiteX36" fmla="*/ 19621618 w 19689976"/>
                <a:gd name="connsiteY36" fmla="*/ 7423 h 1141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689976" h="11419247">
                  <a:moveTo>
                    <a:pt x="19689976" y="0"/>
                  </a:moveTo>
                  <a:lnTo>
                    <a:pt x="19689976" y="215360"/>
                  </a:lnTo>
                  <a:lnTo>
                    <a:pt x="19640824" y="221250"/>
                  </a:lnTo>
                  <a:cubicBezTo>
                    <a:pt x="19165614" y="279469"/>
                    <a:pt x="18661146" y="345262"/>
                    <a:pt x="18150068" y="418216"/>
                  </a:cubicBezTo>
                  <a:cubicBezTo>
                    <a:pt x="16554828" y="644095"/>
                    <a:pt x="15231118" y="890864"/>
                    <a:pt x="14262486" y="1151996"/>
                  </a:cubicBezTo>
                  <a:cubicBezTo>
                    <a:pt x="13663292" y="1312592"/>
                    <a:pt x="13201168" y="1479717"/>
                    <a:pt x="12902224" y="1649452"/>
                  </a:cubicBezTo>
                  <a:cubicBezTo>
                    <a:pt x="12579782" y="1829634"/>
                    <a:pt x="12446626" y="2012426"/>
                    <a:pt x="12522342" y="2191301"/>
                  </a:cubicBezTo>
                  <a:cubicBezTo>
                    <a:pt x="12664634" y="2528161"/>
                    <a:pt x="12938776" y="2686147"/>
                    <a:pt x="13244246" y="2861105"/>
                  </a:cubicBezTo>
                  <a:cubicBezTo>
                    <a:pt x="13557552" y="3041286"/>
                    <a:pt x="13933518" y="3256720"/>
                    <a:pt x="14164578" y="3682364"/>
                  </a:cubicBezTo>
                  <a:cubicBezTo>
                    <a:pt x="14304260" y="3936968"/>
                    <a:pt x="14279456" y="4303858"/>
                    <a:pt x="13289938" y="4510152"/>
                  </a:cubicBezTo>
                  <a:cubicBezTo>
                    <a:pt x="12692050" y="4635495"/>
                    <a:pt x="11886596" y="4673360"/>
                    <a:pt x="11102031" y="4711224"/>
                  </a:cubicBezTo>
                  <a:cubicBezTo>
                    <a:pt x="9361888" y="4793481"/>
                    <a:pt x="8619096" y="4882265"/>
                    <a:pt x="8578627" y="5240016"/>
                  </a:cubicBezTo>
                  <a:cubicBezTo>
                    <a:pt x="8578627" y="5241321"/>
                    <a:pt x="8578627" y="5287020"/>
                    <a:pt x="8707865" y="5413668"/>
                  </a:cubicBezTo>
                  <a:cubicBezTo>
                    <a:pt x="8824050" y="5527261"/>
                    <a:pt x="9000283" y="5663049"/>
                    <a:pt x="9190877" y="5809283"/>
                  </a:cubicBezTo>
                  <a:cubicBezTo>
                    <a:pt x="9767877" y="6253207"/>
                    <a:pt x="10558970" y="6860339"/>
                    <a:pt x="10620326" y="7638511"/>
                  </a:cubicBezTo>
                  <a:cubicBezTo>
                    <a:pt x="10646434" y="7980595"/>
                    <a:pt x="10515891" y="8317455"/>
                    <a:pt x="10219558" y="8637341"/>
                  </a:cubicBezTo>
                  <a:cubicBezTo>
                    <a:pt x="9971525" y="8905001"/>
                    <a:pt x="9615142" y="9155688"/>
                    <a:pt x="9122993" y="9402458"/>
                  </a:cubicBezTo>
                  <a:cubicBezTo>
                    <a:pt x="8269240" y="9829408"/>
                    <a:pt x="7126985" y="10180631"/>
                    <a:pt x="5967761" y="10538381"/>
                  </a:cubicBezTo>
                  <a:cubicBezTo>
                    <a:pt x="5127224" y="10796901"/>
                    <a:pt x="4244282" y="11068458"/>
                    <a:pt x="3430250" y="11382727"/>
                  </a:cubicBezTo>
                  <a:lnTo>
                    <a:pt x="3339249" y="11419247"/>
                  </a:lnTo>
                  <a:lnTo>
                    <a:pt x="0" y="11419247"/>
                  </a:lnTo>
                  <a:lnTo>
                    <a:pt x="410611" y="11137047"/>
                  </a:lnTo>
                  <a:cubicBezTo>
                    <a:pt x="877630" y="10836969"/>
                    <a:pt x="1387973" y="10569391"/>
                    <a:pt x="1954857" y="10321642"/>
                  </a:cubicBezTo>
                  <a:cubicBezTo>
                    <a:pt x="3148024" y="9800684"/>
                    <a:pt x="4450846" y="9440322"/>
                    <a:pt x="5650540" y="9108684"/>
                  </a:cubicBezTo>
                  <a:cubicBezTo>
                    <a:pt x="6664861" y="8826662"/>
                    <a:pt x="7586498" y="8572058"/>
                    <a:pt x="8232687" y="8284813"/>
                  </a:cubicBezTo>
                  <a:cubicBezTo>
                    <a:pt x="8980701" y="7949259"/>
                    <a:pt x="8993755" y="7722074"/>
                    <a:pt x="8997672" y="7638511"/>
                  </a:cubicBezTo>
                  <a:cubicBezTo>
                    <a:pt x="9021170" y="7205033"/>
                    <a:pt x="8474193" y="6723245"/>
                    <a:pt x="8026430" y="6327629"/>
                  </a:cubicBezTo>
                  <a:cubicBezTo>
                    <a:pt x="7582582" y="5934627"/>
                    <a:pt x="7190951" y="5588627"/>
                    <a:pt x="7275805" y="5240016"/>
                  </a:cubicBezTo>
                  <a:cubicBezTo>
                    <a:pt x="7355436" y="4908378"/>
                    <a:pt x="7684405" y="4497096"/>
                    <a:pt x="8788802" y="4293413"/>
                  </a:cubicBezTo>
                  <a:cubicBezTo>
                    <a:pt x="9408883" y="4179821"/>
                    <a:pt x="10172562" y="4145874"/>
                    <a:pt x="10904910" y="4113232"/>
                  </a:cubicBezTo>
                  <a:cubicBezTo>
                    <a:pt x="12532786" y="4042727"/>
                    <a:pt x="13185502" y="3964386"/>
                    <a:pt x="13069318" y="3682364"/>
                  </a:cubicBezTo>
                  <a:cubicBezTo>
                    <a:pt x="12940082" y="3370311"/>
                    <a:pt x="12714242" y="3229300"/>
                    <a:pt x="12440100" y="3055648"/>
                  </a:cubicBezTo>
                  <a:cubicBezTo>
                    <a:pt x="12105910" y="2845437"/>
                    <a:pt x="11748220" y="2622169"/>
                    <a:pt x="11622899" y="2191301"/>
                  </a:cubicBezTo>
                  <a:cubicBezTo>
                    <a:pt x="11549795" y="1938004"/>
                    <a:pt x="11750831" y="1695151"/>
                    <a:pt x="12190762" y="1470577"/>
                  </a:cubicBezTo>
                  <a:cubicBezTo>
                    <a:pt x="12541924" y="1290396"/>
                    <a:pt x="13058876" y="1116743"/>
                    <a:pt x="13711594" y="952230"/>
                  </a:cubicBezTo>
                  <a:cubicBezTo>
                    <a:pt x="14716778" y="698932"/>
                    <a:pt x="16065290" y="461302"/>
                    <a:pt x="17676196" y="244563"/>
                  </a:cubicBezTo>
                  <a:cubicBezTo>
                    <a:pt x="18356326" y="153167"/>
                    <a:pt x="19022098" y="73848"/>
                    <a:pt x="19621618" y="7423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A1B613F3-4B97-2C2D-4245-7A3FEE414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676" y="1507787"/>
              <a:ext cx="11356782" cy="5350386"/>
            </a:xfrm>
            <a:custGeom>
              <a:avLst/>
              <a:gdLst>
                <a:gd name="connsiteX0" fmla="*/ 18326271 w 18326271"/>
                <a:gd name="connsiteY0" fmla="*/ 0 h 11320874"/>
                <a:gd name="connsiteX1" fmla="*/ 18326271 w 18326271"/>
                <a:gd name="connsiteY1" fmla="*/ 9721 h 11320874"/>
                <a:gd name="connsiteX2" fmla="*/ 18075965 w 18326271"/>
                <a:gd name="connsiteY2" fmla="*/ 38759 h 11320874"/>
                <a:gd name="connsiteX3" fmla="*/ 16586433 w 18326271"/>
                <a:gd name="connsiteY3" fmla="*/ 228947 h 11320874"/>
                <a:gd name="connsiteX4" fmla="*/ 12646293 w 18326271"/>
                <a:gd name="connsiteY4" fmla="*/ 950776 h 11320874"/>
                <a:gd name="connsiteX5" fmla="*/ 10732361 w 18326271"/>
                <a:gd name="connsiteY5" fmla="*/ 2090301 h 11320874"/>
                <a:gd name="connsiteX6" fmla="*/ 11503939 w 18326271"/>
                <a:gd name="connsiteY6" fmla="*/ 2851288 h 11320874"/>
                <a:gd name="connsiteX7" fmla="*/ 12280739 w 18326271"/>
                <a:gd name="connsiteY7" fmla="*/ 3580950 h 11320874"/>
                <a:gd name="connsiteX8" fmla="*/ 11624049 w 18326271"/>
                <a:gd name="connsiteY8" fmla="*/ 4143533 h 11320874"/>
                <a:gd name="connsiteX9" fmla="*/ 9643535 w 18326271"/>
                <a:gd name="connsiteY9" fmla="*/ 4314526 h 11320874"/>
                <a:gd name="connsiteX10" fmla="*/ 7623854 w 18326271"/>
                <a:gd name="connsiteY10" fmla="*/ 4486826 h 11320874"/>
                <a:gd name="connsiteX11" fmla="*/ 6595083 w 18326271"/>
                <a:gd name="connsiteY11" fmla="*/ 5138168 h 11320874"/>
                <a:gd name="connsiteX12" fmla="*/ 7288328 w 18326271"/>
                <a:gd name="connsiteY12" fmla="*/ 5948758 h 11320874"/>
                <a:gd name="connsiteX13" fmla="*/ 8484209 w 18326271"/>
                <a:gd name="connsiteY13" fmla="*/ 7535998 h 11320874"/>
                <a:gd name="connsiteX14" fmla="*/ 7317051 w 18326271"/>
                <a:gd name="connsiteY14" fmla="*/ 8742092 h 11320874"/>
                <a:gd name="connsiteX15" fmla="*/ 4447459 w 18326271"/>
                <a:gd name="connsiteY15" fmla="*/ 9715844 h 11320874"/>
                <a:gd name="connsiteX16" fmla="*/ 285001 w 18326271"/>
                <a:gd name="connsiteY16" fmla="*/ 11239536 h 11320874"/>
                <a:gd name="connsiteX17" fmla="*/ 142245 w 18326271"/>
                <a:gd name="connsiteY17" fmla="*/ 11320874 h 11320874"/>
                <a:gd name="connsiteX18" fmla="*/ 0 w 18326271"/>
                <a:gd name="connsiteY18" fmla="*/ 11320874 h 11320874"/>
                <a:gd name="connsiteX19" fmla="*/ 227877 w 18326271"/>
                <a:gd name="connsiteY19" fmla="*/ 11190623 h 11320874"/>
                <a:gd name="connsiteX20" fmla="*/ 4433097 w 18326271"/>
                <a:gd name="connsiteY20" fmla="*/ 9653190 h 11320874"/>
                <a:gd name="connsiteX21" fmla="*/ 8412404 w 18326271"/>
                <a:gd name="connsiteY21" fmla="*/ 7535998 h 11320874"/>
                <a:gd name="connsiteX22" fmla="*/ 7236106 w 18326271"/>
                <a:gd name="connsiteY22" fmla="*/ 5972253 h 11320874"/>
                <a:gd name="connsiteX23" fmla="*/ 6537639 w 18326271"/>
                <a:gd name="connsiteY23" fmla="*/ 5138168 h 11320874"/>
                <a:gd name="connsiteX24" fmla="*/ 7605576 w 18326271"/>
                <a:gd name="connsiteY24" fmla="*/ 4460719 h 11320874"/>
                <a:gd name="connsiteX25" fmla="*/ 9635701 w 18326271"/>
                <a:gd name="connsiteY25" fmla="*/ 4287115 h 11320874"/>
                <a:gd name="connsiteX26" fmla="*/ 11596633 w 18326271"/>
                <a:gd name="connsiteY26" fmla="*/ 4118731 h 11320874"/>
                <a:gd name="connsiteX27" fmla="*/ 12232433 w 18326271"/>
                <a:gd name="connsiteY27" fmla="*/ 3580950 h 11320874"/>
                <a:gd name="connsiteX28" fmla="*/ 11468689 w 18326271"/>
                <a:gd name="connsiteY28" fmla="*/ 2860425 h 11320874"/>
                <a:gd name="connsiteX29" fmla="*/ 10691889 w 18326271"/>
                <a:gd name="connsiteY29" fmla="*/ 2090301 h 11320874"/>
                <a:gd name="connsiteX30" fmla="*/ 11167109 w 18326271"/>
                <a:gd name="connsiteY30" fmla="*/ 1452010 h 11320874"/>
                <a:gd name="connsiteX31" fmla="*/ 12620181 w 18326271"/>
                <a:gd name="connsiteY31" fmla="*/ 942944 h 11320874"/>
                <a:gd name="connsiteX32" fmla="*/ 16564239 w 18326271"/>
                <a:gd name="connsiteY32" fmla="*/ 222420 h 11320874"/>
                <a:gd name="connsiteX33" fmla="*/ 18052371 w 18326271"/>
                <a:gd name="connsiteY33" fmla="*/ 31888 h 1132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326271" h="11320874">
                  <a:moveTo>
                    <a:pt x="18326271" y="0"/>
                  </a:moveTo>
                  <a:lnTo>
                    <a:pt x="18326271" y="9721"/>
                  </a:lnTo>
                  <a:lnTo>
                    <a:pt x="18075965" y="38759"/>
                  </a:lnTo>
                  <a:cubicBezTo>
                    <a:pt x="17601945" y="94950"/>
                    <a:pt x="17098043" y="158461"/>
                    <a:pt x="16586433" y="228947"/>
                  </a:cubicBezTo>
                  <a:cubicBezTo>
                    <a:pt x="14977999" y="452153"/>
                    <a:pt x="13635897" y="693633"/>
                    <a:pt x="12646293" y="950776"/>
                  </a:cubicBezTo>
                  <a:cubicBezTo>
                    <a:pt x="11280689" y="1305817"/>
                    <a:pt x="10588750" y="1689574"/>
                    <a:pt x="10732361" y="2090301"/>
                  </a:cubicBezTo>
                  <a:cubicBezTo>
                    <a:pt x="10869443" y="2472753"/>
                    <a:pt x="11184081" y="2659410"/>
                    <a:pt x="11503939" y="2851288"/>
                  </a:cubicBezTo>
                  <a:cubicBezTo>
                    <a:pt x="11805521" y="3031419"/>
                    <a:pt x="12101879" y="3210246"/>
                    <a:pt x="12280739" y="3580950"/>
                  </a:cubicBezTo>
                  <a:cubicBezTo>
                    <a:pt x="12407377" y="3840704"/>
                    <a:pt x="12197185" y="4027361"/>
                    <a:pt x="11624049" y="4143533"/>
                  </a:cubicBezTo>
                  <a:cubicBezTo>
                    <a:pt x="11108357" y="4247956"/>
                    <a:pt x="10366807" y="4281894"/>
                    <a:pt x="9643535" y="4314526"/>
                  </a:cubicBezTo>
                  <a:cubicBezTo>
                    <a:pt x="8928095" y="4347158"/>
                    <a:pt x="8181322" y="4381096"/>
                    <a:pt x="7623854" y="4486826"/>
                  </a:cubicBezTo>
                  <a:cubicBezTo>
                    <a:pt x="6981525" y="4609524"/>
                    <a:pt x="6652527" y="4811845"/>
                    <a:pt x="6595083" y="5138168"/>
                  </a:cubicBezTo>
                  <a:cubicBezTo>
                    <a:pt x="6558527" y="5350932"/>
                    <a:pt x="6901886" y="5632876"/>
                    <a:pt x="7288328" y="5948758"/>
                  </a:cubicBezTo>
                  <a:cubicBezTo>
                    <a:pt x="7818381" y="6383421"/>
                    <a:pt x="8475070" y="6919898"/>
                    <a:pt x="8484209" y="7535998"/>
                  </a:cubicBezTo>
                  <a:cubicBezTo>
                    <a:pt x="8490737" y="7965441"/>
                    <a:pt x="8119961" y="8363556"/>
                    <a:pt x="7317051" y="8742092"/>
                  </a:cubicBezTo>
                  <a:cubicBezTo>
                    <a:pt x="6566362" y="9097133"/>
                    <a:pt x="5559784" y="9390825"/>
                    <a:pt x="4447459" y="9715844"/>
                  </a:cubicBezTo>
                  <a:cubicBezTo>
                    <a:pt x="3055094" y="10122607"/>
                    <a:pt x="1548717" y="10562823"/>
                    <a:pt x="285001" y="11239536"/>
                  </a:cubicBezTo>
                  <a:lnTo>
                    <a:pt x="142245" y="11320874"/>
                  </a:lnTo>
                  <a:lnTo>
                    <a:pt x="0" y="11320874"/>
                  </a:lnTo>
                  <a:lnTo>
                    <a:pt x="227877" y="11190623"/>
                  </a:lnTo>
                  <a:cubicBezTo>
                    <a:pt x="1509204" y="10502464"/>
                    <a:pt x="3028982" y="10060687"/>
                    <a:pt x="4433097" y="9653190"/>
                  </a:cubicBezTo>
                  <a:cubicBezTo>
                    <a:pt x="6567666" y="9031868"/>
                    <a:pt x="8420237" y="8492781"/>
                    <a:pt x="8412404" y="7535998"/>
                  </a:cubicBezTo>
                  <a:cubicBezTo>
                    <a:pt x="8405876" y="6935562"/>
                    <a:pt x="7759631" y="6403000"/>
                    <a:pt x="7236106" y="5972253"/>
                  </a:cubicBezTo>
                  <a:cubicBezTo>
                    <a:pt x="6828776" y="5635486"/>
                    <a:pt x="6495861" y="5362680"/>
                    <a:pt x="6537639" y="5138168"/>
                  </a:cubicBezTo>
                  <a:cubicBezTo>
                    <a:pt x="6597694" y="4802707"/>
                    <a:pt x="6950193" y="4586028"/>
                    <a:pt x="7605576" y="4460719"/>
                  </a:cubicBezTo>
                  <a:cubicBezTo>
                    <a:pt x="8169572" y="4353685"/>
                    <a:pt x="8917651" y="4321052"/>
                    <a:pt x="9635701" y="4287115"/>
                  </a:cubicBezTo>
                  <a:cubicBezTo>
                    <a:pt x="10352446" y="4255788"/>
                    <a:pt x="11087469" y="4221850"/>
                    <a:pt x="11596633" y="4118731"/>
                  </a:cubicBezTo>
                  <a:cubicBezTo>
                    <a:pt x="12155407" y="4006476"/>
                    <a:pt x="12352545" y="3832872"/>
                    <a:pt x="12232433" y="3580950"/>
                  </a:cubicBezTo>
                  <a:cubicBezTo>
                    <a:pt x="12057491" y="3215466"/>
                    <a:pt x="11765049" y="3039252"/>
                    <a:pt x="11468689" y="2860425"/>
                  </a:cubicBezTo>
                  <a:cubicBezTo>
                    <a:pt x="11146219" y="2667241"/>
                    <a:pt x="10828971" y="2475363"/>
                    <a:pt x="10691889" y="2090301"/>
                  </a:cubicBezTo>
                  <a:cubicBezTo>
                    <a:pt x="10614861" y="1871010"/>
                    <a:pt x="10781971" y="1656942"/>
                    <a:pt x="11167109" y="1452010"/>
                  </a:cubicBezTo>
                  <a:cubicBezTo>
                    <a:pt x="11494801" y="1277100"/>
                    <a:pt x="11989601" y="1106106"/>
                    <a:pt x="12620181" y="942944"/>
                  </a:cubicBezTo>
                  <a:cubicBezTo>
                    <a:pt x="13611091" y="685801"/>
                    <a:pt x="14954499" y="443016"/>
                    <a:pt x="16564239" y="222420"/>
                  </a:cubicBezTo>
                  <a:cubicBezTo>
                    <a:pt x="17075361" y="151934"/>
                    <a:pt x="17578771" y="88240"/>
                    <a:pt x="18052371" y="3188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grpSp>
          <p:nvGrpSpPr>
            <p:cNvPr id="116" name="Group 25">
              <a:extLst>
                <a:ext uri="{FF2B5EF4-FFF2-40B4-BE49-F238E27FC236}">
                  <a16:creationId xmlns:a16="http://schemas.microsoft.com/office/drawing/2014/main" id="{D325B533-AD53-9068-DADF-B6B5808366C4}"/>
                </a:ext>
              </a:extLst>
            </p:cNvPr>
            <p:cNvGrpSpPr/>
            <p:nvPr/>
          </p:nvGrpSpPr>
          <p:grpSpPr>
            <a:xfrm>
              <a:off x="8097788" y="744030"/>
              <a:ext cx="915635" cy="915635"/>
              <a:chOff x="6203917" y="6068451"/>
              <a:chExt cx="2527366" cy="2527366"/>
            </a:xfrm>
          </p:grpSpPr>
          <p:sp>
            <p:nvSpPr>
              <p:cNvPr id="117" name="Teardrop 26">
                <a:extLst>
                  <a:ext uri="{FF2B5EF4-FFF2-40B4-BE49-F238E27FC236}">
                    <a16:creationId xmlns:a16="http://schemas.microsoft.com/office/drawing/2014/main" id="{8B16ABE3-806B-556E-8A14-3D172DD16432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F2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18" name="Oval 27">
                <a:extLst>
                  <a:ext uri="{FF2B5EF4-FFF2-40B4-BE49-F238E27FC236}">
                    <a16:creationId xmlns:a16="http://schemas.microsoft.com/office/drawing/2014/main" id="{00262B6E-0693-BB62-6B8E-625AB8E6C89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119" name="Picture 2" descr="CE-jelölés – Wikipédia">
              <a:extLst>
                <a:ext uri="{FF2B5EF4-FFF2-40B4-BE49-F238E27FC236}">
                  <a16:creationId xmlns:a16="http://schemas.microsoft.com/office/drawing/2014/main" id="{FDB3136A-D281-6EB9-399E-9B4116E62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747" y="1055626"/>
              <a:ext cx="463512" cy="331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0" name="Group 17">
              <a:extLst>
                <a:ext uri="{FF2B5EF4-FFF2-40B4-BE49-F238E27FC236}">
                  <a16:creationId xmlns:a16="http://schemas.microsoft.com/office/drawing/2014/main" id="{42CF318E-90F4-88C7-4B86-52818EC697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89363" y="5509472"/>
              <a:ext cx="650101" cy="650101"/>
              <a:chOff x="6203917" y="6068451"/>
              <a:chExt cx="2527366" cy="2527366"/>
            </a:xfrm>
          </p:grpSpPr>
          <p:sp>
            <p:nvSpPr>
              <p:cNvPr id="121" name="Teardrop 18">
                <a:extLst>
                  <a:ext uri="{FF2B5EF4-FFF2-40B4-BE49-F238E27FC236}">
                    <a16:creationId xmlns:a16="http://schemas.microsoft.com/office/drawing/2014/main" id="{9B657ED4-FDE8-1162-A3B0-2C5E8D07779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2" name="Oval 19">
                <a:extLst>
                  <a:ext uri="{FF2B5EF4-FFF2-40B4-BE49-F238E27FC236}">
                    <a16:creationId xmlns:a16="http://schemas.microsoft.com/office/drawing/2014/main" id="{64BE7F6A-2EF2-5706-00D6-80C444D5A8CA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23" name="Group 13">
              <a:extLst>
                <a:ext uri="{FF2B5EF4-FFF2-40B4-BE49-F238E27FC236}">
                  <a16:creationId xmlns:a16="http://schemas.microsoft.com/office/drawing/2014/main" id="{EEA40A05-FF58-656C-7B10-EBEBA6B171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9282" y="5861743"/>
              <a:ext cx="649800" cy="649800"/>
              <a:chOff x="6203917" y="6068451"/>
              <a:chExt cx="2527366" cy="2527366"/>
            </a:xfrm>
          </p:grpSpPr>
          <p:sp>
            <p:nvSpPr>
              <p:cNvPr id="124" name="Teardrop 14">
                <a:extLst>
                  <a:ext uri="{FF2B5EF4-FFF2-40B4-BE49-F238E27FC236}">
                    <a16:creationId xmlns:a16="http://schemas.microsoft.com/office/drawing/2014/main" id="{984AFC33-B28B-ACCA-7187-2F34021991E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5" name="Oval 15">
                <a:extLst>
                  <a:ext uri="{FF2B5EF4-FFF2-40B4-BE49-F238E27FC236}">
                    <a16:creationId xmlns:a16="http://schemas.microsoft.com/office/drawing/2014/main" id="{139942FA-B5E6-0341-939D-7E565D5CB56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26" name="TextBox 20">
              <a:extLst>
                <a:ext uri="{FF2B5EF4-FFF2-40B4-BE49-F238E27FC236}">
                  <a16:creationId xmlns:a16="http://schemas.microsoft.com/office/drawing/2014/main" id="{CDA722F5-BF35-4BD8-A010-9B061AA61524}"/>
                </a:ext>
              </a:extLst>
            </p:cNvPr>
            <p:cNvSpPr txBox="1"/>
            <p:nvPr/>
          </p:nvSpPr>
          <p:spPr>
            <a:xfrm>
              <a:off x="1908044" y="5625497"/>
              <a:ext cx="43992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127" name="TextBox 16">
              <a:extLst>
                <a:ext uri="{FF2B5EF4-FFF2-40B4-BE49-F238E27FC236}">
                  <a16:creationId xmlns:a16="http://schemas.microsoft.com/office/drawing/2014/main" id="{EB9476CD-D6E0-E63F-9F65-5BE986C078FB}"/>
                </a:ext>
              </a:extLst>
            </p:cNvPr>
            <p:cNvSpPr txBox="1"/>
            <p:nvPr/>
          </p:nvSpPr>
          <p:spPr>
            <a:xfrm>
              <a:off x="723901" y="5977617"/>
              <a:ext cx="40060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grpSp>
          <p:nvGrpSpPr>
            <p:cNvPr id="128" name="Group 17">
              <a:extLst>
                <a:ext uri="{FF2B5EF4-FFF2-40B4-BE49-F238E27FC236}">
                  <a16:creationId xmlns:a16="http://schemas.microsoft.com/office/drawing/2014/main" id="{B888362E-43A2-2192-A1E4-0A7AAAED58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16392" y="4909292"/>
              <a:ext cx="650101" cy="650101"/>
              <a:chOff x="6203917" y="6068451"/>
              <a:chExt cx="2527366" cy="2527366"/>
            </a:xfrm>
          </p:grpSpPr>
          <p:sp>
            <p:nvSpPr>
              <p:cNvPr id="129" name="Teardrop 18">
                <a:extLst>
                  <a:ext uri="{FF2B5EF4-FFF2-40B4-BE49-F238E27FC236}">
                    <a16:creationId xmlns:a16="http://schemas.microsoft.com/office/drawing/2014/main" id="{7D2C12FB-FF86-EFF0-61DA-2AA1FB4334A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0" name="Oval 19">
                <a:extLst>
                  <a:ext uri="{FF2B5EF4-FFF2-40B4-BE49-F238E27FC236}">
                    <a16:creationId xmlns:a16="http://schemas.microsoft.com/office/drawing/2014/main" id="{590AECD6-86BC-7143-11F1-312B1031FEA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1" name="TextBox 20">
              <a:extLst>
                <a:ext uri="{FF2B5EF4-FFF2-40B4-BE49-F238E27FC236}">
                  <a16:creationId xmlns:a16="http://schemas.microsoft.com/office/drawing/2014/main" id="{3C7BEE85-85E9-AC74-9E52-A31EC72CA3BD}"/>
                </a:ext>
              </a:extLst>
            </p:cNvPr>
            <p:cNvSpPr txBox="1"/>
            <p:nvPr/>
          </p:nvSpPr>
          <p:spPr>
            <a:xfrm>
              <a:off x="5426977" y="5025317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2" name="Group 13">
              <a:extLst>
                <a:ext uri="{FF2B5EF4-FFF2-40B4-BE49-F238E27FC236}">
                  <a16:creationId xmlns:a16="http://schemas.microsoft.com/office/drawing/2014/main" id="{0CC218EA-3525-1479-32C9-36F305D9C4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84492" y="3627915"/>
              <a:ext cx="649800" cy="649800"/>
              <a:chOff x="6203917" y="6068451"/>
              <a:chExt cx="2527366" cy="2527366"/>
            </a:xfrm>
          </p:grpSpPr>
          <p:sp>
            <p:nvSpPr>
              <p:cNvPr id="133" name="Teardrop 14">
                <a:extLst>
                  <a:ext uri="{FF2B5EF4-FFF2-40B4-BE49-F238E27FC236}">
                    <a16:creationId xmlns:a16="http://schemas.microsoft.com/office/drawing/2014/main" id="{E9CEF3D8-114F-8DDA-50E0-E2852F6C7A06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4" name="Oval 15">
                <a:extLst>
                  <a:ext uri="{FF2B5EF4-FFF2-40B4-BE49-F238E27FC236}">
                    <a16:creationId xmlns:a16="http://schemas.microsoft.com/office/drawing/2014/main" id="{A2A936B5-5F83-23EF-6432-D6B5C06D6DE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5" name="TextBox 16">
              <a:extLst>
                <a:ext uri="{FF2B5EF4-FFF2-40B4-BE49-F238E27FC236}">
                  <a16:creationId xmlns:a16="http://schemas.microsoft.com/office/drawing/2014/main" id="{14E9E78C-1AB0-85A9-438A-2BB4E9A93FC8}"/>
                </a:ext>
              </a:extLst>
            </p:cNvPr>
            <p:cNvSpPr txBox="1"/>
            <p:nvPr/>
          </p:nvSpPr>
          <p:spPr>
            <a:xfrm>
              <a:off x="5012920" y="3743791"/>
              <a:ext cx="43298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7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6" name="Group 17">
              <a:extLst>
                <a:ext uri="{FF2B5EF4-FFF2-40B4-BE49-F238E27FC236}">
                  <a16:creationId xmlns:a16="http://schemas.microsoft.com/office/drawing/2014/main" id="{676335EB-55D0-01A4-3D41-706E66FB38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13894" y="2673056"/>
              <a:ext cx="650101" cy="650101"/>
              <a:chOff x="6203917" y="6068451"/>
              <a:chExt cx="2527366" cy="2527366"/>
            </a:xfrm>
          </p:grpSpPr>
          <p:sp>
            <p:nvSpPr>
              <p:cNvPr id="137" name="Teardrop 18">
                <a:extLst>
                  <a:ext uri="{FF2B5EF4-FFF2-40B4-BE49-F238E27FC236}">
                    <a16:creationId xmlns:a16="http://schemas.microsoft.com/office/drawing/2014/main" id="{2FCF5F33-3919-7BD3-F491-87D23B34B470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8" name="Oval 19">
                <a:extLst>
                  <a:ext uri="{FF2B5EF4-FFF2-40B4-BE49-F238E27FC236}">
                    <a16:creationId xmlns:a16="http://schemas.microsoft.com/office/drawing/2014/main" id="{18E854A8-1F39-DCD0-4FB2-FDB598D01DD2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9" name="TextBox 20">
              <a:extLst>
                <a:ext uri="{FF2B5EF4-FFF2-40B4-BE49-F238E27FC236}">
                  <a16:creationId xmlns:a16="http://schemas.microsoft.com/office/drawing/2014/main" id="{F91329B5-7A15-F7EE-8E61-8AA4CD1F228A}"/>
                </a:ext>
              </a:extLst>
            </p:cNvPr>
            <p:cNvSpPr txBox="1"/>
            <p:nvPr/>
          </p:nvSpPr>
          <p:spPr>
            <a:xfrm>
              <a:off x="5624481" y="2789081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8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0" name="Group 17">
              <a:extLst>
                <a:ext uri="{FF2B5EF4-FFF2-40B4-BE49-F238E27FC236}">
                  <a16:creationId xmlns:a16="http://schemas.microsoft.com/office/drawing/2014/main" id="{60E8785D-61E0-F34C-A35F-EFA3CEF0C1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8770" y="1689680"/>
              <a:ext cx="650101" cy="650101"/>
              <a:chOff x="6203917" y="6068451"/>
              <a:chExt cx="2527366" cy="2527366"/>
            </a:xfrm>
          </p:grpSpPr>
          <p:sp>
            <p:nvSpPr>
              <p:cNvPr id="141" name="Teardrop 18">
                <a:extLst>
                  <a:ext uri="{FF2B5EF4-FFF2-40B4-BE49-F238E27FC236}">
                    <a16:creationId xmlns:a16="http://schemas.microsoft.com/office/drawing/2014/main" id="{BB3F7EB7-E0AE-136F-9838-34E843BA629B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2" name="Oval 19">
                <a:extLst>
                  <a:ext uri="{FF2B5EF4-FFF2-40B4-BE49-F238E27FC236}">
                    <a16:creationId xmlns:a16="http://schemas.microsoft.com/office/drawing/2014/main" id="{BEDA698F-FE04-0CEC-A2BB-FA24BE6C224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3" name="TextBox 20">
              <a:extLst>
                <a:ext uri="{FF2B5EF4-FFF2-40B4-BE49-F238E27FC236}">
                  <a16:creationId xmlns:a16="http://schemas.microsoft.com/office/drawing/2014/main" id="{6A1CA6AC-165C-91D9-12D2-1A3C865B74A8}"/>
                </a:ext>
              </a:extLst>
            </p:cNvPr>
            <p:cNvSpPr txBox="1"/>
            <p:nvPr/>
          </p:nvSpPr>
          <p:spPr>
            <a:xfrm>
              <a:off x="7188949" y="1805705"/>
              <a:ext cx="476928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11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4" name="Group 13">
              <a:extLst>
                <a:ext uri="{FF2B5EF4-FFF2-40B4-BE49-F238E27FC236}">
                  <a16:creationId xmlns:a16="http://schemas.microsoft.com/office/drawing/2014/main" id="{75B9EB02-B7FB-8272-0137-B28106B6E5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32366" y="2294170"/>
              <a:ext cx="649800" cy="649800"/>
              <a:chOff x="6203917" y="6068451"/>
              <a:chExt cx="2527366" cy="2527366"/>
            </a:xfrm>
          </p:grpSpPr>
          <p:sp>
            <p:nvSpPr>
              <p:cNvPr id="145" name="Teardrop 14">
                <a:extLst>
                  <a:ext uri="{FF2B5EF4-FFF2-40B4-BE49-F238E27FC236}">
                    <a16:creationId xmlns:a16="http://schemas.microsoft.com/office/drawing/2014/main" id="{2245C7CB-5952-8600-0C5E-CFA53487B62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6" name="Oval 15">
                <a:extLst>
                  <a:ext uri="{FF2B5EF4-FFF2-40B4-BE49-F238E27FC236}">
                    <a16:creationId xmlns:a16="http://schemas.microsoft.com/office/drawing/2014/main" id="{C0CC47EA-5F72-0C04-846A-B1D626574EAF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7" name="TextBox 16">
              <a:extLst>
                <a:ext uri="{FF2B5EF4-FFF2-40B4-BE49-F238E27FC236}">
                  <a16:creationId xmlns:a16="http://schemas.microsoft.com/office/drawing/2014/main" id="{FE0D81FF-0A51-418A-9E39-5F5E632A27AD}"/>
                </a:ext>
              </a:extLst>
            </p:cNvPr>
            <p:cNvSpPr txBox="1"/>
            <p:nvPr/>
          </p:nvSpPr>
          <p:spPr>
            <a:xfrm>
              <a:off x="8311065" y="2410045"/>
              <a:ext cx="53244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</a:t>
              </a:r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8" name="Group 21">
              <a:extLst>
                <a:ext uri="{FF2B5EF4-FFF2-40B4-BE49-F238E27FC236}">
                  <a16:creationId xmlns:a16="http://schemas.microsoft.com/office/drawing/2014/main" id="{B616A25D-B143-3874-D222-4F0CD8114D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78056" y="5253952"/>
              <a:ext cx="649800" cy="649800"/>
              <a:chOff x="6203917" y="6068451"/>
              <a:chExt cx="2527366" cy="2527366"/>
            </a:xfrm>
          </p:grpSpPr>
          <p:sp>
            <p:nvSpPr>
              <p:cNvPr id="149" name="Teardrop 22">
                <a:extLst>
                  <a:ext uri="{FF2B5EF4-FFF2-40B4-BE49-F238E27FC236}">
                    <a16:creationId xmlns:a16="http://schemas.microsoft.com/office/drawing/2014/main" id="{0BAA35B7-773F-FFEB-64EF-B4B652ECC09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0" name="Oval 23">
                <a:extLst>
                  <a:ext uri="{FF2B5EF4-FFF2-40B4-BE49-F238E27FC236}">
                    <a16:creationId xmlns:a16="http://schemas.microsoft.com/office/drawing/2014/main" id="{5769F201-ECCA-BDB4-9208-2C8655DB0CDB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1" name="TextBox 24">
              <a:extLst>
                <a:ext uri="{FF2B5EF4-FFF2-40B4-BE49-F238E27FC236}">
                  <a16:creationId xmlns:a16="http://schemas.microsoft.com/office/drawing/2014/main" id="{C3758CE8-BEE3-FA62-4B97-852CD6146C2D}"/>
                </a:ext>
              </a:extLst>
            </p:cNvPr>
            <p:cNvSpPr txBox="1"/>
            <p:nvPr/>
          </p:nvSpPr>
          <p:spPr>
            <a:xfrm>
              <a:off x="3202379" y="5379096"/>
              <a:ext cx="44686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grpSp>
          <p:nvGrpSpPr>
            <p:cNvPr id="152" name="Group 21">
              <a:extLst>
                <a:ext uri="{FF2B5EF4-FFF2-40B4-BE49-F238E27FC236}">
                  <a16:creationId xmlns:a16="http://schemas.microsoft.com/office/drawing/2014/main" id="{E72F5653-B933-0616-AEAD-87BBAC9215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98894" y="2753648"/>
              <a:ext cx="649800" cy="649800"/>
              <a:chOff x="6203917" y="6068451"/>
              <a:chExt cx="2527366" cy="2527366"/>
            </a:xfrm>
          </p:grpSpPr>
          <p:sp>
            <p:nvSpPr>
              <p:cNvPr id="153" name="Teardrop 22">
                <a:extLst>
                  <a:ext uri="{FF2B5EF4-FFF2-40B4-BE49-F238E27FC236}">
                    <a16:creationId xmlns:a16="http://schemas.microsoft.com/office/drawing/2014/main" id="{A765D544-A8CC-ADAF-8565-BF7A0791420F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4" name="Oval 23">
                <a:extLst>
                  <a:ext uri="{FF2B5EF4-FFF2-40B4-BE49-F238E27FC236}">
                    <a16:creationId xmlns:a16="http://schemas.microsoft.com/office/drawing/2014/main" id="{15DB1B83-E5C3-3CD1-1023-451DAF74778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5" name="TextBox 24">
              <a:extLst>
                <a:ext uri="{FF2B5EF4-FFF2-40B4-BE49-F238E27FC236}">
                  <a16:creationId xmlns:a16="http://schemas.microsoft.com/office/drawing/2014/main" id="{9A7C5376-48CF-D0B4-7028-3634C116039A}"/>
                </a:ext>
              </a:extLst>
            </p:cNvPr>
            <p:cNvSpPr txBox="1"/>
            <p:nvPr/>
          </p:nvSpPr>
          <p:spPr>
            <a:xfrm>
              <a:off x="6811861" y="2889466"/>
              <a:ext cx="495078" cy="41569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9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56" name="Group 13">
              <a:extLst>
                <a:ext uri="{FF2B5EF4-FFF2-40B4-BE49-F238E27FC236}">
                  <a16:creationId xmlns:a16="http://schemas.microsoft.com/office/drawing/2014/main" id="{9C7B197A-9E77-EB87-6D7E-CAB21C7C3E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37594" y="5175918"/>
              <a:ext cx="649800" cy="649800"/>
              <a:chOff x="6203917" y="6068451"/>
              <a:chExt cx="2527366" cy="2527366"/>
            </a:xfrm>
          </p:grpSpPr>
          <p:sp>
            <p:nvSpPr>
              <p:cNvPr id="157" name="Teardrop 14">
                <a:extLst>
                  <a:ext uri="{FF2B5EF4-FFF2-40B4-BE49-F238E27FC236}">
                    <a16:creationId xmlns:a16="http://schemas.microsoft.com/office/drawing/2014/main" id="{0BA8D540-82C1-710C-6ABA-9267C2D33E0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8" name="Oval 15">
                <a:extLst>
                  <a:ext uri="{FF2B5EF4-FFF2-40B4-BE49-F238E27FC236}">
                    <a16:creationId xmlns:a16="http://schemas.microsoft.com/office/drawing/2014/main" id="{965EE28D-9A9F-8996-790B-D0E741B3F740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9" name="TextBox 16">
              <a:extLst>
                <a:ext uri="{FF2B5EF4-FFF2-40B4-BE49-F238E27FC236}">
                  <a16:creationId xmlns:a16="http://schemas.microsoft.com/office/drawing/2014/main" id="{CFB68A0B-0294-2637-137E-886641F7BF36}"/>
                </a:ext>
              </a:extLst>
            </p:cNvPr>
            <p:cNvSpPr txBox="1"/>
            <p:nvPr/>
          </p:nvSpPr>
          <p:spPr>
            <a:xfrm>
              <a:off x="4350987" y="5291793"/>
              <a:ext cx="46305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60" name="Group 21">
              <a:extLst>
                <a:ext uri="{FF2B5EF4-FFF2-40B4-BE49-F238E27FC236}">
                  <a16:creationId xmlns:a16="http://schemas.microsoft.com/office/drawing/2014/main" id="{86852367-DB08-C4E6-47AC-A720F6509D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29724" y="4149642"/>
              <a:ext cx="649800" cy="649800"/>
              <a:chOff x="6203917" y="6068451"/>
              <a:chExt cx="2527366" cy="2527366"/>
            </a:xfrm>
          </p:grpSpPr>
          <p:sp>
            <p:nvSpPr>
              <p:cNvPr id="161" name="Teardrop 22">
                <a:extLst>
                  <a:ext uri="{FF2B5EF4-FFF2-40B4-BE49-F238E27FC236}">
                    <a16:creationId xmlns:a16="http://schemas.microsoft.com/office/drawing/2014/main" id="{A76CE009-F9DC-EDFF-25FB-1337B7175694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62" name="Oval 23">
                <a:extLst>
                  <a:ext uri="{FF2B5EF4-FFF2-40B4-BE49-F238E27FC236}">
                    <a16:creationId xmlns:a16="http://schemas.microsoft.com/office/drawing/2014/main" id="{9047C36F-1F96-2C99-7A52-922755A39BA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63" name="TextBox 24">
              <a:extLst>
                <a:ext uri="{FF2B5EF4-FFF2-40B4-BE49-F238E27FC236}">
                  <a16:creationId xmlns:a16="http://schemas.microsoft.com/office/drawing/2014/main" id="{CE4AA297-41B3-4C2E-A51E-FBB0694A2BA5}"/>
                </a:ext>
              </a:extLst>
            </p:cNvPr>
            <p:cNvSpPr txBox="1"/>
            <p:nvPr/>
          </p:nvSpPr>
          <p:spPr>
            <a:xfrm>
              <a:off x="6050576" y="4274786"/>
              <a:ext cx="45380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82D02E30-97B1-83A7-FF08-FEE1D2A904D2}"/>
              </a:ext>
            </a:extLst>
          </p:cNvPr>
          <p:cNvSpPr txBox="1"/>
          <p:nvPr/>
        </p:nvSpPr>
        <p:spPr>
          <a:xfrm>
            <a:off x="1073497" y="1534546"/>
            <a:ext cx="6014281" cy="486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Alapkérdések tisztázása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Ipari gépekre vonatkozó jogi követelmények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Megfelelőségértékelési eljárás kiválasztása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Alapkövetelmények beazonosítása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Előzetes (gyártói) kockázatfelmérés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követelmények, szabványok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Vizsgálatok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BEGYE = </a:t>
            </a:r>
            <a:r>
              <a:rPr lang="hu-HU" sz="2000" spc="-2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minőségbiztosítás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Megfelelőségi nyilatkozat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 véglegesítése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CE jelölés elhelyezése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C09DBDD-696A-4E4F-FF37-B50ACBC7C686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A          jelölés lépései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F4BEABC-F08D-EDCF-CAFD-8CB48577B0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70" t="16325" r="25216" b="45387"/>
          <a:stretch/>
        </p:blipFill>
        <p:spPr>
          <a:xfrm>
            <a:off x="904019" y="101646"/>
            <a:ext cx="1082074" cy="8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06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99C40-C20F-521A-1A0B-DFF0A6993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>
            <a:extLst>
              <a:ext uri="{FF2B5EF4-FFF2-40B4-BE49-F238E27FC236}">
                <a16:creationId xmlns:a16="http://schemas.microsoft.com/office/drawing/2014/main" id="{FB249083-609C-E72A-2A46-57F74EB10736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Megfelelőségértékelés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2C884ABE-5669-7F0E-160B-483CC7D23EC8}"/>
              </a:ext>
            </a:extLst>
          </p:cNvPr>
          <p:cNvSpPr txBox="1"/>
          <p:nvPr/>
        </p:nvSpPr>
        <p:spPr>
          <a:xfrm>
            <a:off x="275771" y="966539"/>
            <a:ext cx="66203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Választható modulok – 2006/42/EK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06EEF3DE-8D61-BA58-D9D4-B7EB9218262C}"/>
              </a:ext>
            </a:extLst>
          </p:cNvPr>
          <p:cNvSpPr/>
          <p:nvPr/>
        </p:nvSpPr>
        <p:spPr>
          <a:xfrm>
            <a:off x="2282361" y="1975845"/>
            <a:ext cx="1482052" cy="2380709"/>
          </a:xfrm>
          <a:prstGeom prst="rect">
            <a:avLst/>
          </a:prstGeom>
          <a:solidFill>
            <a:srgbClr val="F392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(Belső gyártás-ellenőrzés)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7047D439-9200-0BD7-22BA-2D8B61476A07}"/>
              </a:ext>
            </a:extLst>
          </p:cNvPr>
          <p:cNvSpPr/>
          <p:nvPr/>
        </p:nvSpPr>
        <p:spPr>
          <a:xfrm>
            <a:off x="3857041" y="1975845"/>
            <a:ext cx="3983015" cy="145315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B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(EK-típusvizsgálat)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EA648B74-04B3-FC16-9E3E-ECD16C3DFD91}"/>
              </a:ext>
            </a:extLst>
          </p:cNvPr>
          <p:cNvSpPr/>
          <p:nvPr/>
        </p:nvSpPr>
        <p:spPr>
          <a:xfrm>
            <a:off x="7932032" y="1975845"/>
            <a:ext cx="1481400" cy="38957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G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8A0F4C7F-7790-FE83-A81B-720717D86B80}"/>
              </a:ext>
            </a:extLst>
          </p:cNvPr>
          <p:cNvSpPr/>
          <p:nvPr/>
        </p:nvSpPr>
        <p:spPr>
          <a:xfrm>
            <a:off x="9505408" y="1975845"/>
            <a:ext cx="1481400" cy="23807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H</a:t>
            </a:r>
            <a:br>
              <a:rPr kumimoji="0" lang="hu-H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</a:b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(Teljes minőség-biztosítás)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itchFamily="34" charset="0"/>
              <a:cs typeface="Poppins" panose="00000500000000000000" pitchFamily="2" charset="-18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DD7060D9-D1A9-95C4-0594-F79F26470AC7}"/>
              </a:ext>
            </a:extLst>
          </p:cNvPr>
          <p:cNvSpPr/>
          <p:nvPr/>
        </p:nvSpPr>
        <p:spPr>
          <a:xfrm>
            <a:off x="9505408" y="4414526"/>
            <a:ext cx="1481400" cy="1457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H1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0988FE37-7989-0639-0446-BFF901B839B6}"/>
              </a:ext>
            </a:extLst>
          </p:cNvPr>
          <p:cNvSpPr/>
          <p:nvPr/>
        </p:nvSpPr>
        <p:spPr>
          <a:xfrm>
            <a:off x="2282361" y="4414526"/>
            <a:ext cx="1482052" cy="8695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A1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D097BD11-7E65-1D2E-B663-82E61EEF3D33}"/>
              </a:ext>
            </a:extLst>
          </p:cNvPr>
          <p:cNvSpPr/>
          <p:nvPr/>
        </p:nvSpPr>
        <p:spPr>
          <a:xfrm>
            <a:off x="3857041" y="3486972"/>
            <a:ext cx="926283" cy="8695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C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4162AE80-EB1D-72F3-A0B2-E925C78C4BDB}"/>
              </a:ext>
            </a:extLst>
          </p:cNvPr>
          <p:cNvSpPr/>
          <p:nvPr/>
        </p:nvSpPr>
        <p:spPr>
          <a:xfrm>
            <a:off x="2282361" y="5342081"/>
            <a:ext cx="1482052" cy="5294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A2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A3AFDC7A-C161-F828-8694-81CD16C4F3AC}"/>
              </a:ext>
            </a:extLst>
          </p:cNvPr>
          <p:cNvSpPr/>
          <p:nvPr/>
        </p:nvSpPr>
        <p:spPr>
          <a:xfrm>
            <a:off x="4875952" y="3486972"/>
            <a:ext cx="926283" cy="8695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D</a:t>
            </a: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8A552E90-0CE0-D9FF-6263-20F307CABBE0}"/>
              </a:ext>
            </a:extLst>
          </p:cNvPr>
          <p:cNvSpPr/>
          <p:nvPr/>
        </p:nvSpPr>
        <p:spPr>
          <a:xfrm>
            <a:off x="5894862" y="3486972"/>
            <a:ext cx="951651" cy="8695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E</a:t>
            </a: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2F7004D3-0639-5DD4-03E7-261EB51AC446}"/>
              </a:ext>
            </a:extLst>
          </p:cNvPr>
          <p:cNvSpPr/>
          <p:nvPr/>
        </p:nvSpPr>
        <p:spPr>
          <a:xfrm>
            <a:off x="6913773" y="3486972"/>
            <a:ext cx="926283" cy="8695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F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0410C38D-5076-58F7-36B8-C71252CAA5A7}"/>
              </a:ext>
            </a:extLst>
          </p:cNvPr>
          <p:cNvSpPr/>
          <p:nvPr/>
        </p:nvSpPr>
        <p:spPr>
          <a:xfrm>
            <a:off x="3857041" y="4414526"/>
            <a:ext cx="926283" cy="8695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C1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F01F37CC-7E3F-A22E-FCED-AEF950D2D1B3}"/>
              </a:ext>
            </a:extLst>
          </p:cNvPr>
          <p:cNvSpPr/>
          <p:nvPr/>
        </p:nvSpPr>
        <p:spPr>
          <a:xfrm>
            <a:off x="4875952" y="4414526"/>
            <a:ext cx="926283" cy="1457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D1</a:t>
            </a:r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D53371FF-8972-1F0C-E6CD-A4BBDF65357F}"/>
              </a:ext>
            </a:extLst>
          </p:cNvPr>
          <p:cNvSpPr/>
          <p:nvPr/>
        </p:nvSpPr>
        <p:spPr>
          <a:xfrm>
            <a:off x="5894862" y="4414526"/>
            <a:ext cx="926283" cy="1457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E1</a:t>
            </a: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D93262D9-E22F-4868-ED5C-67BD82AC8E66}"/>
              </a:ext>
            </a:extLst>
          </p:cNvPr>
          <p:cNvSpPr/>
          <p:nvPr/>
        </p:nvSpPr>
        <p:spPr>
          <a:xfrm>
            <a:off x="6913773" y="4414526"/>
            <a:ext cx="926283" cy="1457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F1</a:t>
            </a: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AFBAA49F-C896-5B79-D86F-E2F2DE755FA4}"/>
              </a:ext>
            </a:extLst>
          </p:cNvPr>
          <p:cNvSpPr/>
          <p:nvPr/>
        </p:nvSpPr>
        <p:spPr>
          <a:xfrm>
            <a:off x="3857041" y="5342081"/>
            <a:ext cx="926283" cy="5294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Poppins" panose="00000500000000000000" pitchFamily="2" charset="-18"/>
              </a:rPr>
              <a:t>C2</a:t>
            </a:r>
          </a:p>
        </p:txBody>
      </p:sp>
      <p:grpSp>
        <p:nvGrpSpPr>
          <p:cNvPr id="24" name="Group 54073">
            <a:extLst>
              <a:ext uri="{FF2B5EF4-FFF2-40B4-BE49-F238E27FC236}">
                <a16:creationId xmlns:a16="http://schemas.microsoft.com/office/drawing/2014/main" id="{4512A57E-FC42-7D01-F74E-D105A8B1A6C8}"/>
              </a:ext>
            </a:extLst>
          </p:cNvPr>
          <p:cNvGrpSpPr/>
          <p:nvPr/>
        </p:nvGrpSpPr>
        <p:grpSpPr>
          <a:xfrm>
            <a:off x="4511824" y="4941169"/>
            <a:ext cx="3240361" cy="1942819"/>
            <a:chOff x="-158724" y="0"/>
            <a:chExt cx="4254427" cy="2795804"/>
          </a:xfrm>
        </p:grpSpPr>
        <p:grpSp>
          <p:nvGrpSpPr>
            <p:cNvPr id="25" name="Group 54064">
              <a:extLst>
                <a:ext uri="{FF2B5EF4-FFF2-40B4-BE49-F238E27FC236}">
                  <a16:creationId xmlns:a16="http://schemas.microsoft.com/office/drawing/2014/main" id="{0E641CD1-72E5-44E1-51D0-94C3FCA539E3}"/>
                </a:ext>
              </a:extLst>
            </p:cNvPr>
            <p:cNvGrpSpPr/>
            <p:nvPr/>
          </p:nvGrpSpPr>
          <p:grpSpPr>
            <a:xfrm>
              <a:off x="-158724" y="0"/>
              <a:ext cx="1233712" cy="2795804"/>
              <a:chOff x="-158724" y="0"/>
              <a:chExt cx="1233711" cy="2795803"/>
            </a:xfrm>
          </p:grpSpPr>
          <p:grpSp>
            <p:nvGrpSpPr>
              <p:cNvPr id="34" name="Group 54060">
                <a:extLst>
                  <a:ext uri="{FF2B5EF4-FFF2-40B4-BE49-F238E27FC236}">
                    <a16:creationId xmlns:a16="http://schemas.microsoft.com/office/drawing/2014/main" id="{CE1F3CD0-2772-9767-8CC9-99302EC3841F}"/>
                  </a:ext>
                </a:extLst>
              </p:cNvPr>
              <p:cNvGrpSpPr/>
              <p:nvPr/>
            </p:nvGrpSpPr>
            <p:grpSpPr>
              <a:xfrm>
                <a:off x="-64181" y="0"/>
                <a:ext cx="997769" cy="1900108"/>
                <a:chOff x="-196791" y="0"/>
                <a:chExt cx="997767" cy="1900107"/>
              </a:xfrm>
            </p:grpSpPr>
            <p:sp>
              <p:nvSpPr>
                <p:cNvPr id="38" name="Shape 54057">
                  <a:extLst>
                    <a:ext uri="{FF2B5EF4-FFF2-40B4-BE49-F238E27FC236}">
                      <a16:creationId xmlns:a16="http://schemas.microsoft.com/office/drawing/2014/main" id="{D5DC97F4-D9F7-10C8-C05C-1F1269C0A5CF}"/>
                    </a:ext>
                  </a:extLst>
                </p:cNvPr>
                <p:cNvSpPr/>
                <p:nvPr/>
              </p:nvSpPr>
              <p:spPr>
                <a:xfrm>
                  <a:off x="-196791" y="0"/>
                  <a:ext cx="981299" cy="1900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8" h="18982" extrusionOk="0">
                      <a:moveTo>
                        <a:pt x="4976" y="17957"/>
                      </a:moveTo>
                      <a:cubicBezTo>
                        <a:pt x="4976" y="17957"/>
                        <a:pt x="-1056" y="11664"/>
                        <a:pt x="163" y="7585"/>
                      </a:cubicBezTo>
                      <a:cubicBezTo>
                        <a:pt x="1380" y="3505"/>
                        <a:pt x="2357" y="627"/>
                        <a:pt x="7345" y="64"/>
                      </a:cubicBezTo>
                      <a:cubicBezTo>
                        <a:pt x="12334" y="-498"/>
                        <a:pt x="14987" y="2777"/>
                        <a:pt x="16154" y="4143"/>
                      </a:cubicBezTo>
                      <a:cubicBezTo>
                        <a:pt x="17321" y="5510"/>
                        <a:pt x="20544" y="11646"/>
                        <a:pt x="19797" y="16374"/>
                      </a:cubicBezTo>
                      <a:cubicBezTo>
                        <a:pt x="19051" y="21102"/>
                        <a:pt x="4976" y="17957"/>
                        <a:pt x="4976" y="17957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6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 Light" panose="020F050202020403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Shape 54058">
                  <a:extLst>
                    <a:ext uri="{FF2B5EF4-FFF2-40B4-BE49-F238E27FC236}">
                      <a16:creationId xmlns:a16="http://schemas.microsoft.com/office/drawing/2014/main" id="{B49F16F6-C484-6167-8F9D-FF47914415E1}"/>
                    </a:ext>
                  </a:extLst>
                </p:cNvPr>
                <p:cNvSpPr/>
                <p:nvPr/>
              </p:nvSpPr>
              <p:spPr>
                <a:xfrm>
                  <a:off x="-114521" y="66305"/>
                  <a:ext cx="915497" cy="17726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9" h="18982" extrusionOk="0">
                      <a:moveTo>
                        <a:pt x="4976" y="17957"/>
                      </a:moveTo>
                      <a:cubicBezTo>
                        <a:pt x="4976" y="17957"/>
                        <a:pt x="-1056" y="11664"/>
                        <a:pt x="162" y="7584"/>
                      </a:cubicBezTo>
                      <a:cubicBezTo>
                        <a:pt x="1380" y="3505"/>
                        <a:pt x="2357" y="626"/>
                        <a:pt x="7345" y="64"/>
                      </a:cubicBezTo>
                      <a:cubicBezTo>
                        <a:pt x="12333" y="-498"/>
                        <a:pt x="14986" y="2777"/>
                        <a:pt x="16154" y="4144"/>
                      </a:cubicBezTo>
                      <a:cubicBezTo>
                        <a:pt x="17321" y="5510"/>
                        <a:pt x="20544" y="11647"/>
                        <a:pt x="19797" y="16374"/>
                      </a:cubicBezTo>
                      <a:cubicBezTo>
                        <a:pt x="19051" y="21102"/>
                        <a:pt x="4976" y="17957"/>
                        <a:pt x="4976" y="1795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6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 Light" panose="020F050202020403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Shape 54059">
                  <a:extLst>
                    <a:ext uri="{FF2B5EF4-FFF2-40B4-BE49-F238E27FC236}">
                      <a16:creationId xmlns:a16="http://schemas.microsoft.com/office/drawing/2014/main" id="{51CBF29A-6DA6-0879-BA99-4DD7654772C9}"/>
                    </a:ext>
                  </a:extLst>
                </p:cNvPr>
                <p:cNvSpPr/>
                <p:nvPr/>
              </p:nvSpPr>
              <p:spPr>
                <a:xfrm>
                  <a:off x="181379" y="740408"/>
                  <a:ext cx="420308" cy="5144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1" h="21505" extrusionOk="0">
                      <a:moveTo>
                        <a:pt x="5073" y="11772"/>
                      </a:moveTo>
                      <a:lnTo>
                        <a:pt x="9784" y="7488"/>
                      </a:lnTo>
                      <a:lnTo>
                        <a:pt x="16246" y="9733"/>
                      </a:lnTo>
                      <a:lnTo>
                        <a:pt x="11537" y="14017"/>
                      </a:lnTo>
                      <a:cubicBezTo>
                        <a:pt x="11537" y="14017"/>
                        <a:pt x="5073" y="11772"/>
                        <a:pt x="5073" y="11772"/>
                      </a:cubicBezTo>
                      <a:close/>
                      <a:moveTo>
                        <a:pt x="20689" y="17198"/>
                      </a:moveTo>
                      <a:lnTo>
                        <a:pt x="13552" y="14718"/>
                      </a:lnTo>
                      <a:lnTo>
                        <a:pt x="18753" y="9987"/>
                      </a:lnTo>
                      <a:cubicBezTo>
                        <a:pt x="18816" y="9929"/>
                        <a:pt x="18851" y="9859"/>
                        <a:pt x="18893" y="9793"/>
                      </a:cubicBezTo>
                      <a:cubicBezTo>
                        <a:pt x="18905" y="9774"/>
                        <a:pt x="18930" y="9766"/>
                        <a:pt x="18940" y="9746"/>
                      </a:cubicBezTo>
                      <a:cubicBezTo>
                        <a:pt x="18945" y="9736"/>
                        <a:pt x="18943" y="9726"/>
                        <a:pt x="18947" y="9718"/>
                      </a:cubicBezTo>
                      <a:cubicBezTo>
                        <a:pt x="18972" y="9663"/>
                        <a:pt x="18977" y="9608"/>
                        <a:pt x="18988" y="9552"/>
                      </a:cubicBezTo>
                      <a:cubicBezTo>
                        <a:pt x="18999" y="9497"/>
                        <a:pt x="19018" y="9446"/>
                        <a:pt x="19016" y="9392"/>
                      </a:cubicBezTo>
                      <a:cubicBezTo>
                        <a:pt x="19014" y="9343"/>
                        <a:pt x="18994" y="9296"/>
                        <a:pt x="18982" y="9246"/>
                      </a:cubicBezTo>
                      <a:cubicBezTo>
                        <a:pt x="18966" y="9190"/>
                        <a:pt x="18959" y="9130"/>
                        <a:pt x="18930" y="9077"/>
                      </a:cubicBezTo>
                      <a:cubicBezTo>
                        <a:pt x="18909" y="9037"/>
                        <a:pt x="18872" y="9004"/>
                        <a:pt x="18844" y="8967"/>
                      </a:cubicBezTo>
                      <a:cubicBezTo>
                        <a:pt x="18799" y="8909"/>
                        <a:pt x="18758" y="8853"/>
                        <a:pt x="18699" y="8805"/>
                      </a:cubicBezTo>
                      <a:cubicBezTo>
                        <a:pt x="18692" y="8800"/>
                        <a:pt x="18688" y="8792"/>
                        <a:pt x="18681" y="8787"/>
                      </a:cubicBezTo>
                      <a:cubicBezTo>
                        <a:pt x="18641" y="8756"/>
                        <a:pt x="18592" y="8745"/>
                        <a:pt x="18549" y="8722"/>
                      </a:cubicBezTo>
                      <a:cubicBezTo>
                        <a:pt x="18495" y="8692"/>
                        <a:pt x="18452" y="8653"/>
                        <a:pt x="18390" y="8632"/>
                      </a:cubicBezTo>
                      <a:lnTo>
                        <a:pt x="11253" y="6151"/>
                      </a:lnTo>
                      <a:lnTo>
                        <a:pt x="16454" y="1421"/>
                      </a:lnTo>
                      <a:cubicBezTo>
                        <a:pt x="16837" y="1073"/>
                        <a:pt x="16805" y="534"/>
                        <a:pt x="16383" y="220"/>
                      </a:cubicBezTo>
                      <a:cubicBezTo>
                        <a:pt x="15961" y="-95"/>
                        <a:pt x="15308" y="-68"/>
                        <a:pt x="14925" y="279"/>
                      </a:cubicBezTo>
                      <a:lnTo>
                        <a:pt x="9237" y="5451"/>
                      </a:lnTo>
                      <a:lnTo>
                        <a:pt x="1433" y="2739"/>
                      </a:lnTo>
                      <a:cubicBezTo>
                        <a:pt x="911" y="2562"/>
                        <a:pt x="302" y="2759"/>
                        <a:pt x="81" y="3192"/>
                      </a:cubicBezTo>
                      <a:cubicBezTo>
                        <a:pt x="-140" y="3626"/>
                        <a:pt x="106" y="4124"/>
                        <a:pt x="631" y="4307"/>
                      </a:cubicBezTo>
                      <a:lnTo>
                        <a:pt x="7768" y="6788"/>
                      </a:lnTo>
                      <a:lnTo>
                        <a:pt x="2567" y="11518"/>
                      </a:lnTo>
                      <a:cubicBezTo>
                        <a:pt x="2528" y="11554"/>
                        <a:pt x="2512" y="11598"/>
                        <a:pt x="2481" y="11637"/>
                      </a:cubicBezTo>
                      <a:cubicBezTo>
                        <a:pt x="2448" y="11679"/>
                        <a:pt x="2405" y="11712"/>
                        <a:pt x="2381" y="11759"/>
                      </a:cubicBezTo>
                      <a:cubicBezTo>
                        <a:pt x="2377" y="11767"/>
                        <a:pt x="2379" y="11777"/>
                        <a:pt x="2375" y="11785"/>
                      </a:cubicBezTo>
                      <a:cubicBezTo>
                        <a:pt x="2346" y="11845"/>
                        <a:pt x="2340" y="11906"/>
                        <a:pt x="2329" y="11968"/>
                      </a:cubicBezTo>
                      <a:cubicBezTo>
                        <a:pt x="2321" y="12016"/>
                        <a:pt x="2303" y="12062"/>
                        <a:pt x="2305" y="12111"/>
                      </a:cubicBezTo>
                      <a:cubicBezTo>
                        <a:pt x="2306" y="12167"/>
                        <a:pt x="2328" y="12218"/>
                        <a:pt x="2344" y="12275"/>
                      </a:cubicBezTo>
                      <a:cubicBezTo>
                        <a:pt x="2357" y="12327"/>
                        <a:pt x="2363" y="12378"/>
                        <a:pt x="2390" y="12426"/>
                      </a:cubicBezTo>
                      <a:cubicBezTo>
                        <a:pt x="2412" y="12471"/>
                        <a:pt x="2452" y="12507"/>
                        <a:pt x="2485" y="12547"/>
                      </a:cubicBezTo>
                      <a:cubicBezTo>
                        <a:pt x="2528" y="12600"/>
                        <a:pt x="2565" y="12653"/>
                        <a:pt x="2621" y="12698"/>
                      </a:cubicBezTo>
                      <a:cubicBezTo>
                        <a:pt x="2628" y="12705"/>
                        <a:pt x="2631" y="12713"/>
                        <a:pt x="2639" y="12718"/>
                      </a:cubicBezTo>
                      <a:cubicBezTo>
                        <a:pt x="2691" y="12758"/>
                        <a:pt x="2754" y="12778"/>
                        <a:pt x="2814" y="12806"/>
                      </a:cubicBezTo>
                      <a:cubicBezTo>
                        <a:pt x="2855" y="12828"/>
                        <a:pt x="2886" y="12856"/>
                        <a:pt x="2931" y="12872"/>
                      </a:cubicBezTo>
                      <a:lnTo>
                        <a:pt x="10068" y="15353"/>
                      </a:lnTo>
                      <a:lnTo>
                        <a:pt x="4867" y="20083"/>
                      </a:lnTo>
                      <a:cubicBezTo>
                        <a:pt x="4484" y="20433"/>
                        <a:pt x="4516" y="20970"/>
                        <a:pt x="4939" y="21284"/>
                      </a:cubicBezTo>
                      <a:cubicBezTo>
                        <a:pt x="5136" y="21432"/>
                        <a:pt x="5384" y="21505"/>
                        <a:pt x="5632" y="21505"/>
                      </a:cubicBezTo>
                      <a:cubicBezTo>
                        <a:pt x="5913" y="21505"/>
                        <a:pt x="6193" y="21410"/>
                        <a:pt x="6396" y="21226"/>
                      </a:cubicBezTo>
                      <a:lnTo>
                        <a:pt x="12083" y="16054"/>
                      </a:lnTo>
                      <a:lnTo>
                        <a:pt x="19887" y="18765"/>
                      </a:lnTo>
                      <a:cubicBezTo>
                        <a:pt x="20018" y="18810"/>
                        <a:pt x="20154" y="18832"/>
                        <a:pt x="20288" y="18832"/>
                      </a:cubicBezTo>
                      <a:cubicBezTo>
                        <a:pt x="20690" y="18832"/>
                        <a:pt x="21073" y="18638"/>
                        <a:pt x="21239" y="18312"/>
                      </a:cubicBezTo>
                      <a:cubicBezTo>
                        <a:pt x="21460" y="17879"/>
                        <a:pt x="21214" y="17381"/>
                        <a:pt x="20689" y="1719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6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 Light" panose="020F0502020204030203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oup 54063">
                <a:extLst>
                  <a:ext uri="{FF2B5EF4-FFF2-40B4-BE49-F238E27FC236}">
                    <a16:creationId xmlns:a16="http://schemas.microsoft.com/office/drawing/2014/main" id="{DE362894-88BA-0DC0-09C0-2B888A5C8BEF}"/>
                  </a:ext>
                </a:extLst>
              </p:cNvPr>
              <p:cNvGrpSpPr/>
              <p:nvPr/>
            </p:nvGrpSpPr>
            <p:grpSpPr>
              <a:xfrm>
                <a:off x="-158724" y="1337154"/>
                <a:ext cx="1233711" cy="1458649"/>
                <a:chOff x="-158724" y="0"/>
                <a:chExt cx="1233710" cy="1458647"/>
              </a:xfrm>
            </p:grpSpPr>
            <p:sp>
              <p:nvSpPr>
                <p:cNvPr id="36" name="Shape 54061">
                  <a:extLst>
                    <a:ext uri="{FF2B5EF4-FFF2-40B4-BE49-F238E27FC236}">
                      <a16:creationId xmlns:a16="http://schemas.microsoft.com/office/drawing/2014/main" id="{93B49659-08D0-F580-F7E6-B087E3C77B44}"/>
                    </a:ext>
                  </a:extLst>
                </p:cNvPr>
                <p:cNvSpPr/>
                <p:nvPr/>
              </p:nvSpPr>
              <p:spPr>
                <a:xfrm>
                  <a:off x="-158724" y="0"/>
                  <a:ext cx="1233710" cy="1458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72" extrusionOk="0">
                      <a:moveTo>
                        <a:pt x="0" y="21072"/>
                      </a:moveTo>
                      <a:lnTo>
                        <a:pt x="6527" y="2621"/>
                      </a:lnTo>
                      <a:cubicBezTo>
                        <a:pt x="6527" y="2621"/>
                        <a:pt x="7278" y="565"/>
                        <a:pt x="10838" y="76"/>
                      </a:cubicBezTo>
                      <a:cubicBezTo>
                        <a:pt x="15228" y="-528"/>
                        <a:pt x="19583" y="2523"/>
                        <a:pt x="20413" y="8399"/>
                      </a:cubicBezTo>
                      <a:cubicBezTo>
                        <a:pt x="21244" y="14274"/>
                        <a:pt x="21600" y="21072"/>
                        <a:pt x="21600" y="21072"/>
                      </a:cubicBezTo>
                      <a:cubicBezTo>
                        <a:pt x="21600" y="21072"/>
                        <a:pt x="0" y="21072"/>
                        <a:pt x="0" y="21072"/>
                      </a:cubicBez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6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 Light" panose="020F050202020403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Shape 54062">
                  <a:extLst>
                    <a:ext uri="{FF2B5EF4-FFF2-40B4-BE49-F238E27FC236}">
                      <a16:creationId xmlns:a16="http://schemas.microsoft.com/office/drawing/2014/main" id="{F36F6119-5A41-63EC-AC54-0CCC409B1E49}"/>
                    </a:ext>
                  </a:extLst>
                </p:cNvPr>
                <p:cNvSpPr/>
                <p:nvPr/>
              </p:nvSpPr>
              <p:spPr>
                <a:xfrm>
                  <a:off x="-158724" y="0"/>
                  <a:ext cx="695963" cy="14580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1" extrusionOk="0">
                      <a:moveTo>
                        <a:pt x="18385" y="21591"/>
                      </a:moveTo>
                      <a:lnTo>
                        <a:pt x="21600" y="4"/>
                      </a:lnTo>
                      <a:cubicBezTo>
                        <a:pt x="20798" y="-9"/>
                        <a:pt x="19998" y="5"/>
                        <a:pt x="19212" y="68"/>
                      </a:cubicBezTo>
                      <a:cubicBezTo>
                        <a:pt x="12901" y="569"/>
                        <a:pt x="11571" y="2677"/>
                        <a:pt x="11571" y="2677"/>
                      </a:cubicBezTo>
                      <a:lnTo>
                        <a:pt x="0" y="21591"/>
                      </a:lnTo>
                      <a:cubicBezTo>
                        <a:pt x="0" y="21591"/>
                        <a:pt x="18385" y="21591"/>
                        <a:pt x="18385" y="2159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6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 Light" panose="020F0502020204030203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" name="Group 54072">
              <a:extLst>
                <a:ext uri="{FF2B5EF4-FFF2-40B4-BE49-F238E27FC236}">
                  <a16:creationId xmlns:a16="http://schemas.microsoft.com/office/drawing/2014/main" id="{62E7A1C6-52DD-12B0-035C-BAE5E5AD49BD}"/>
                </a:ext>
              </a:extLst>
            </p:cNvPr>
            <p:cNvGrpSpPr/>
            <p:nvPr/>
          </p:nvGrpSpPr>
          <p:grpSpPr>
            <a:xfrm>
              <a:off x="2861994" y="23737"/>
              <a:ext cx="1233709" cy="2772067"/>
              <a:chOff x="173421" y="23737"/>
              <a:chExt cx="1233707" cy="2772066"/>
            </a:xfrm>
          </p:grpSpPr>
          <p:grpSp>
            <p:nvGrpSpPr>
              <p:cNvPr id="27" name="Group 54068">
                <a:extLst>
                  <a:ext uri="{FF2B5EF4-FFF2-40B4-BE49-F238E27FC236}">
                    <a16:creationId xmlns:a16="http://schemas.microsoft.com/office/drawing/2014/main" id="{2034E013-E1A7-7557-C654-4A4525196205}"/>
                  </a:ext>
                </a:extLst>
              </p:cNvPr>
              <p:cNvGrpSpPr/>
              <p:nvPr/>
            </p:nvGrpSpPr>
            <p:grpSpPr>
              <a:xfrm>
                <a:off x="236759" y="23737"/>
                <a:ext cx="981281" cy="1900108"/>
                <a:chOff x="115199" y="23737"/>
                <a:chExt cx="981280" cy="1900107"/>
              </a:xfrm>
            </p:grpSpPr>
            <p:sp>
              <p:nvSpPr>
                <p:cNvPr id="31" name="Shape 54065">
                  <a:extLst>
                    <a:ext uri="{FF2B5EF4-FFF2-40B4-BE49-F238E27FC236}">
                      <a16:creationId xmlns:a16="http://schemas.microsoft.com/office/drawing/2014/main" id="{E2A926E2-D72E-BA5B-315C-197B5B8E760D}"/>
                    </a:ext>
                  </a:extLst>
                </p:cNvPr>
                <p:cNvSpPr/>
                <p:nvPr/>
              </p:nvSpPr>
              <p:spPr>
                <a:xfrm>
                  <a:off x="115199" y="23737"/>
                  <a:ext cx="981280" cy="1900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8" h="18982" extrusionOk="0">
                      <a:moveTo>
                        <a:pt x="14932" y="17957"/>
                      </a:moveTo>
                      <a:cubicBezTo>
                        <a:pt x="14932" y="17957"/>
                        <a:pt x="20964" y="11664"/>
                        <a:pt x="19746" y="7585"/>
                      </a:cubicBezTo>
                      <a:cubicBezTo>
                        <a:pt x="18528" y="3505"/>
                        <a:pt x="17550" y="627"/>
                        <a:pt x="12562" y="64"/>
                      </a:cubicBezTo>
                      <a:cubicBezTo>
                        <a:pt x="7574" y="-498"/>
                        <a:pt x="4922" y="2777"/>
                        <a:pt x="3754" y="4143"/>
                      </a:cubicBezTo>
                      <a:cubicBezTo>
                        <a:pt x="2586" y="5510"/>
                        <a:pt x="-636" y="11646"/>
                        <a:pt x="111" y="16374"/>
                      </a:cubicBezTo>
                      <a:cubicBezTo>
                        <a:pt x="857" y="21102"/>
                        <a:pt x="14932" y="17957"/>
                        <a:pt x="14932" y="17957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6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 Light" panose="020F050202020403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Shape 54066">
                  <a:extLst>
                    <a:ext uri="{FF2B5EF4-FFF2-40B4-BE49-F238E27FC236}">
                      <a16:creationId xmlns:a16="http://schemas.microsoft.com/office/drawing/2014/main" id="{25E9C5FE-A7A4-DA02-9E9B-C00EF38A8F9A}"/>
                    </a:ext>
                  </a:extLst>
                </p:cNvPr>
                <p:cNvSpPr/>
                <p:nvPr/>
              </p:nvSpPr>
              <p:spPr>
                <a:xfrm>
                  <a:off x="137300" y="90042"/>
                  <a:ext cx="915510" cy="17726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8" h="18982" extrusionOk="0">
                      <a:moveTo>
                        <a:pt x="14932" y="17957"/>
                      </a:moveTo>
                      <a:cubicBezTo>
                        <a:pt x="14932" y="17957"/>
                        <a:pt x="20964" y="11664"/>
                        <a:pt x="19746" y="7584"/>
                      </a:cubicBezTo>
                      <a:cubicBezTo>
                        <a:pt x="18528" y="3505"/>
                        <a:pt x="17551" y="626"/>
                        <a:pt x="12563" y="64"/>
                      </a:cubicBezTo>
                      <a:cubicBezTo>
                        <a:pt x="7574" y="-498"/>
                        <a:pt x="4922" y="2777"/>
                        <a:pt x="3755" y="4144"/>
                      </a:cubicBezTo>
                      <a:cubicBezTo>
                        <a:pt x="2587" y="5510"/>
                        <a:pt x="-636" y="11647"/>
                        <a:pt x="111" y="16374"/>
                      </a:cubicBezTo>
                      <a:cubicBezTo>
                        <a:pt x="857" y="21102"/>
                        <a:pt x="14932" y="17957"/>
                        <a:pt x="14932" y="1795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6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 Light" panose="020F050202020403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Shape 54067">
                  <a:extLst>
                    <a:ext uri="{FF2B5EF4-FFF2-40B4-BE49-F238E27FC236}">
                      <a16:creationId xmlns:a16="http://schemas.microsoft.com/office/drawing/2014/main" id="{0FC8B8B3-6A76-2C76-F1D9-144063A6FF6F}"/>
                    </a:ext>
                  </a:extLst>
                </p:cNvPr>
                <p:cNvSpPr/>
                <p:nvPr/>
              </p:nvSpPr>
              <p:spPr>
                <a:xfrm>
                  <a:off x="358318" y="764145"/>
                  <a:ext cx="420323" cy="5144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1" h="21505" extrusionOk="0">
                      <a:moveTo>
                        <a:pt x="9783" y="14017"/>
                      </a:moveTo>
                      <a:lnTo>
                        <a:pt x="5074" y="9733"/>
                      </a:lnTo>
                      <a:lnTo>
                        <a:pt x="11536" y="7488"/>
                      </a:lnTo>
                      <a:lnTo>
                        <a:pt x="16247" y="11772"/>
                      </a:lnTo>
                      <a:cubicBezTo>
                        <a:pt x="16247" y="11772"/>
                        <a:pt x="9783" y="14017"/>
                        <a:pt x="9783" y="14017"/>
                      </a:cubicBezTo>
                      <a:close/>
                      <a:moveTo>
                        <a:pt x="81" y="18312"/>
                      </a:moveTo>
                      <a:cubicBezTo>
                        <a:pt x="248" y="18638"/>
                        <a:pt x="631" y="18832"/>
                        <a:pt x="1031" y="18832"/>
                      </a:cubicBezTo>
                      <a:cubicBezTo>
                        <a:pt x="1167" y="18832"/>
                        <a:pt x="1302" y="18810"/>
                        <a:pt x="1434" y="18765"/>
                      </a:cubicBezTo>
                      <a:lnTo>
                        <a:pt x="9238" y="16054"/>
                      </a:lnTo>
                      <a:lnTo>
                        <a:pt x="14925" y="21226"/>
                      </a:lnTo>
                      <a:cubicBezTo>
                        <a:pt x="15127" y="21410"/>
                        <a:pt x="15409" y="21505"/>
                        <a:pt x="15689" y="21505"/>
                      </a:cubicBezTo>
                      <a:cubicBezTo>
                        <a:pt x="15936" y="21505"/>
                        <a:pt x="16184" y="21432"/>
                        <a:pt x="16382" y="21284"/>
                      </a:cubicBezTo>
                      <a:cubicBezTo>
                        <a:pt x="16803" y="20970"/>
                        <a:pt x="16835" y="20433"/>
                        <a:pt x="16453" y="20083"/>
                      </a:cubicBezTo>
                      <a:lnTo>
                        <a:pt x="11253" y="15353"/>
                      </a:lnTo>
                      <a:lnTo>
                        <a:pt x="18391" y="12872"/>
                      </a:lnTo>
                      <a:cubicBezTo>
                        <a:pt x="18435" y="12856"/>
                        <a:pt x="18466" y="12828"/>
                        <a:pt x="18508" y="12806"/>
                      </a:cubicBezTo>
                      <a:cubicBezTo>
                        <a:pt x="18566" y="12778"/>
                        <a:pt x="18629" y="12758"/>
                        <a:pt x="18681" y="12718"/>
                      </a:cubicBezTo>
                      <a:cubicBezTo>
                        <a:pt x="18689" y="12713"/>
                        <a:pt x="18693" y="12705"/>
                        <a:pt x="18701" y="12698"/>
                      </a:cubicBezTo>
                      <a:cubicBezTo>
                        <a:pt x="18756" y="12653"/>
                        <a:pt x="18793" y="12600"/>
                        <a:pt x="18834" y="12547"/>
                      </a:cubicBezTo>
                      <a:cubicBezTo>
                        <a:pt x="18868" y="12507"/>
                        <a:pt x="18908" y="12471"/>
                        <a:pt x="18931" y="12426"/>
                      </a:cubicBezTo>
                      <a:cubicBezTo>
                        <a:pt x="18957" y="12378"/>
                        <a:pt x="18963" y="12327"/>
                        <a:pt x="18977" y="12275"/>
                      </a:cubicBezTo>
                      <a:cubicBezTo>
                        <a:pt x="18991" y="12218"/>
                        <a:pt x="19015" y="12167"/>
                        <a:pt x="19015" y="12111"/>
                      </a:cubicBezTo>
                      <a:cubicBezTo>
                        <a:pt x="19017" y="12062"/>
                        <a:pt x="18999" y="12016"/>
                        <a:pt x="18991" y="11968"/>
                      </a:cubicBezTo>
                      <a:cubicBezTo>
                        <a:pt x="18979" y="11906"/>
                        <a:pt x="18975" y="11845"/>
                        <a:pt x="18947" y="11785"/>
                      </a:cubicBezTo>
                      <a:cubicBezTo>
                        <a:pt x="18943" y="11777"/>
                        <a:pt x="18943" y="11767"/>
                        <a:pt x="18938" y="11759"/>
                      </a:cubicBezTo>
                      <a:cubicBezTo>
                        <a:pt x="18914" y="11712"/>
                        <a:pt x="18872" y="11679"/>
                        <a:pt x="18840" y="11637"/>
                      </a:cubicBezTo>
                      <a:cubicBezTo>
                        <a:pt x="18810" y="11598"/>
                        <a:pt x="18793" y="11554"/>
                        <a:pt x="18753" y="11518"/>
                      </a:cubicBezTo>
                      <a:lnTo>
                        <a:pt x="13551" y="6788"/>
                      </a:lnTo>
                      <a:lnTo>
                        <a:pt x="20690" y="4307"/>
                      </a:lnTo>
                      <a:cubicBezTo>
                        <a:pt x="21215" y="4124"/>
                        <a:pt x="21461" y="3626"/>
                        <a:pt x="21240" y="3192"/>
                      </a:cubicBezTo>
                      <a:cubicBezTo>
                        <a:pt x="21018" y="2759"/>
                        <a:pt x="20409" y="2562"/>
                        <a:pt x="19888" y="2739"/>
                      </a:cubicBezTo>
                      <a:lnTo>
                        <a:pt x="12085" y="5451"/>
                      </a:lnTo>
                      <a:lnTo>
                        <a:pt x="6395" y="279"/>
                      </a:lnTo>
                      <a:cubicBezTo>
                        <a:pt x="6012" y="-68"/>
                        <a:pt x="5359" y="-95"/>
                        <a:pt x="4938" y="220"/>
                      </a:cubicBezTo>
                      <a:cubicBezTo>
                        <a:pt x="4517" y="534"/>
                        <a:pt x="4485" y="1073"/>
                        <a:pt x="4868" y="1421"/>
                      </a:cubicBezTo>
                      <a:lnTo>
                        <a:pt x="10068" y="6151"/>
                      </a:lnTo>
                      <a:lnTo>
                        <a:pt x="2930" y="8632"/>
                      </a:lnTo>
                      <a:cubicBezTo>
                        <a:pt x="2869" y="8653"/>
                        <a:pt x="2825" y="8692"/>
                        <a:pt x="2772" y="8722"/>
                      </a:cubicBezTo>
                      <a:cubicBezTo>
                        <a:pt x="2728" y="8745"/>
                        <a:pt x="2680" y="8756"/>
                        <a:pt x="2640" y="8787"/>
                      </a:cubicBezTo>
                      <a:cubicBezTo>
                        <a:pt x="2631" y="8792"/>
                        <a:pt x="2629" y="8800"/>
                        <a:pt x="2623" y="8805"/>
                      </a:cubicBezTo>
                      <a:cubicBezTo>
                        <a:pt x="2563" y="8853"/>
                        <a:pt x="2523" y="8909"/>
                        <a:pt x="2478" y="8967"/>
                      </a:cubicBezTo>
                      <a:cubicBezTo>
                        <a:pt x="2450" y="9004"/>
                        <a:pt x="2412" y="9037"/>
                        <a:pt x="2390" y="9077"/>
                      </a:cubicBezTo>
                      <a:cubicBezTo>
                        <a:pt x="2362" y="9130"/>
                        <a:pt x="2353" y="9190"/>
                        <a:pt x="2339" y="9246"/>
                      </a:cubicBezTo>
                      <a:cubicBezTo>
                        <a:pt x="2327" y="9296"/>
                        <a:pt x="2307" y="9343"/>
                        <a:pt x="2305" y="9392"/>
                      </a:cubicBezTo>
                      <a:cubicBezTo>
                        <a:pt x="2303" y="9446"/>
                        <a:pt x="2321" y="9497"/>
                        <a:pt x="2333" y="9552"/>
                      </a:cubicBezTo>
                      <a:cubicBezTo>
                        <a:pt x="2345" y="9608"/>
                        <a:pt x="2350" y="9663"/>
                        <a:pt x="2374" y="9718"/>
                      </a:cubicBezTo>
                      <a:cubicBezTo>
                        <a:pt x="2377" y="9726"/>
                        <a:pt x="2375" y="9736"/>
                        <a:pt x="2381" y="9746"/>
                      </a:cubicBezTo>
                      <a:cubicBezTo>
                        <a:pt x="2390" y="9766"/>
                        <a:pt x="2416" y="9774"/>
                        <a:pt x="2428" y="9793"/>
                      </a:cubicBezTo>
                      <a:cubicBezTo>
                        <a:pt x="2470" y="9859"/>
                        <a:pt x="2504" y="9929"/>
                        <a:pt x="2567" y="9987"/>
                      </a:cubicBezTo>
                      <a:lnTo>
                        <a:pt x="7769" y="14718"/>
                      </a:lnTo>
                      <a:lnTo>
                        <a:pt x="633" y="17198"/>
                      </a:lnTo>
                      <a:cubicBezTo>
                        <a:pt x="107" y="17381"/>
                        <a:pt x="-139" y="17879"/>
                        <a:pt x="81" y="18312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6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 Light" panose="020F0502020204030203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" name="Group 54071">
                <a:extLst>
                  <a:ext uri="{FF2B5EF4-FFF2-40B4-BE49-F238E27FC236}">
                    <a16:creationId xmlns:a16="http://schemas.microsoft.com/office/drawing/2014/main" id="{938CB4F0-A631-E29C-1584-58E05637E507}"/>
                  </a:ext>
                </a:extLst>
              </p:cNvPr>
              <p:cNvGrpSpPr/>
              <p:nvPr/>
            </p:nvGrpSpPr>
            <p:grpSpPr>
              <a:xfrm>
                <a:off x="173421" y="1337154"/>
                <a:ext cx="1233707" cy="1458649"/>
                <a:chOff x="173422" y="0"/>
                <a:chExt cx="1233705" cy="1458647"/>
              </a:xfrm>
            </p:grpSpPr>
            <p:sp>
              <p:nvSpPr>
                <p:cNvPr id="29" name="Shape 54069">
                  <a:extLst>
                    <a:ext uri="{FF2B5EF4-FFF2-40B4-BE49-F238E27FC236}">
                      <a16:creationId xmlns:a16="http://schemas.microsoft.com/office/drawing/2014/main" id="{34F4996C-844C-80A5-8BA6-6421556E3378}"/>
                    </a:ext>
                  </a:extLst>
                </p:cNvPr>
                <p:cNvSpPr/>
                <p:nvPr/>
              </p:nvSpPr>
              <p:spPr>
                <a:xfrm>
                  <a:off x="173422" y="0"/>
                  <a:ext cx="1233705" cy="1458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72" extrusionOk="0">
                      <a:moveTo>
                        <a:pt x="21600" y="21072"/>
                      </a:moveTo>
                      <a:lnTo>
                        <a:pt x="15072" y="2621"/>
                      </a:lnTo>
                      <a:cubicBezTo>
                        <a:pt x="15072" y="2621"/>
                        <a:pt x="14323" y="565"/>
                        <a:pt x="10762" y="76"/>
                      </a:cubicBezTo>
                      <a:cubicBezTo>
                        <a:pt x="6371" y="-528"/>
                        <a:pt x="2017" y="2523"/>
                        <a:pt x="1186" y="8399"/>
                      </a:cubicBezTo>
                      <a:cubicBezTo>
                        <a:pt x="356" y="14274"/>
                        <a:pt x="0" y="21072"/>
                        <a:pt x="0" y="21072"/>
                      </a:cubicBezTo>
                      <a:cubicBezTo>
                        <a:pt x="0" y="21072"/>
                        <a:pt x="21600" y="21072"/>
                        <a:pt x="21600" y="2107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6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 Light" panose="020F050202020403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Shape 54070">
                  <a:extLst>
                    <a:ext uri="{FF2B5EF4-FFF2-40B4-BE49-F238E27FC236}">
                      <a16:creationId xmlns:a16="http://schemas.microsoft.com/office/drawing/2014/main" id="{97250A87-ACF1-6883-1CEB-49D7DB6E4143}"/>
                    </a:ext>
                  </a:extLst>
                </p:cNvPr>
                <p:cNvSpPr/>
                <p:nvPr/>
              </p:nvSpPr>
              <p:spPr>
                <a:xfrm>
                  <a:off x="711169" y="0"/>
                  <a:ext cx="695956" cy="14580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1" extrusionOk="0">
                      <a:moveTo>
                        <a:pt x="3215" y="21591"/>
                      </a:moveTo>
                      <a:lnTo>
                        <a:pt x="0" y="4"/>
                      </a:lnTo>
                      <a:cubicBezTo>
                        <a:pt x="803" y="-9"/>
                        <a:pt x="1601" y="5"/>
                        <a:pt x="2388" y="68"/>
                      </a:cubicBezTo>
                      <a:cubicBezTo>
                        <a:pt x="8699" y="569"/>
                        <a:pt x="10028" y="2677"/>
                        <a:pt x="10028" y="2677"/>
                      </a:cubicBezTo>
                      <a:lnTo>
                        <a:pt x="21600" y="21591"/>
                      </a:lnTo>
                      <a:cubicBezTo>
                        <a:pt x="21600" y="21591"/>
                        <a:pt x="3215" y="21591"/>
                        <a:pt x="3215" y="21591"/>
                      </a:cubicBez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6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 Light" panose="020F0502020204030203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1" name="Group 20">
            <a:extLst>
              <a:ext uri="{FF2B5EF4-FFF2-40B4-BE49-F238E27FC236}">
                <a16:creationId xmlns:a16="http://schemas.microsoft.com/office/drawing/2014/main" id="{4D13C872-CD0E-8A21-CEC7-62F3D6D9120A}"/>
              </a:ext>
            </a:extLst>
          </p:cNvPr>
          <p:cNvGrpSpPr/>
          <p:nvPr/>
        </p:nvGrpSpPr>
        <p:grpSpPr>
          <a:xfrm>
            <a:off x="4142852" y="3220869"/>
            <a:ext cx="3906296" cy="2342025"/>
            <a:chOff x="8116466" y="4028303"/>
            <a:chExt cx="8284368" cy="5521017"/>
          </a:xfrm>
        </p:grpSpPr>
        <p:sp>
          <p:nvSpPr>
            <p:cNvPr id="42" name="Bent Arrow 35">
              <a:extLst>
                <a:ext uri="{FF2B5EF4-FFF2-40B4-BE49-F238E27FC236}">
                  <a16:creationId xmlns:a16="http://schemas.microsoft.com/office/drawing/2014/main" id="{48F6DFEA-834C-B3D3-A570-0A9F2D1DFAC0}"/>
                </a:ext>
              </a:extLst>
            </p:cNvPr>
            <p:cNvSpPr/>
            <p:nvPr/>
          </p:nvSpPr>
          <p:spPr>
            <a:xfrm flipH="1">
              <a:off x="8116466" y="5413248"/>
              <a:ext cx="4581144" cy="4136072"/>
            </a:xfrm>
            <a:prstGeom prst="bentArrow">
              <a:avLst>
                <a:gd name="adj1" fmla="val 21434"/>
                <a:gd name="adj2" fmla="val 25000"/>
                <a:gd name="adj3" fmla="val 26783"/>
                <a:gd name="adj4" fmla="val 84051"/>
              </a:avLst>
            </a:prstGeom>
            <a:solidFill>
              <a:srgbClr val="EE900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43" name="Up Arrow 36">
              <a:extLst>
                <a:ext uri="{FF2B5EF4-FFF2-40B4-BE49-F238E27FC236}">
                  <a16:creationId xmlns:a16="http://schemas.microsoft.com/office/drawing/2014/main" id="{008BB982-CF06-977C-0643-DFB01377BC67}"/>
                </a:ext>
              </a:extLst>
            </p:cNvPr>
            <p:cNvSpPr/>
            <p:nvPr/>
          </p:nvSpPr>
          <p:spPr>
            <a:xfrm>
              <a:off x="11415252" y="4028303"/>
              <a:ext cx="1681316" cy="5521017"/>
            </a:xfrm>
            <a:prstGeom prst="upArrow">
              <a:avLst/>
            </a:prstGeom>
            <a:solidFill>
              <a:srgbClr val="0771B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44" name="Bent Arrow 34">
              <a:extLst>
                <a:ext uri="{FF2B5EF4-FFF2-40B4-BE49-F238E27FC236}">
                  <a16:creationId xmlns:a16="http://schemas.microsoft.com/office/drawing/2014/main" id="{5525B7BD-AE22-C445-B1ED-B16AB2D58BA1}"/>
                </a:ext>
              </a:extLst>
            </p:cNvPr>
            <p:cNvSpPr/>
            <p:nvPr/>
          </p:nvSpPr>
          <p:spPr>
            <a:xfrm>
              <a:off x="11816666" y="5413247"/>
              <a:ext cx="4584168" cy="4136073"/>
            </a:xfrm>
            <a:prstGeom prst="bentArrow">
              <a:avLst>
                <a:gd name="adj1" fmla="val 24329"/>
                <a:gd name="adj2" fmla="val 25000"/>
                <a:gd name="adj3" fmla="val 26783"/>
                <a:gd name="adj4" fmla="val 84051"/>
              </a:avLst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55" name="Szövegdoboz 54">
            <a:extLst>
              <a:ext uri="{FF2B5EF4-FFF2-40B4-BE49-F238E27FC236}">
                <a16:creationId xmlns:a16="http://schemas.microsoft.com/office/drawing/2014/main" id="{2E4C887C-8039-6FBD-8F97-46395541DAE5}"/>
              </a:ext>
            </a:extLst>
          </p:cNvPr>
          <p:cNvSpPr txBox="1"/>
          <p:nvPr/>
        </p:nvSpPr>
        <p:spPr>
          <a:xfrm>
            <a:off x="5076576" y="2591063"/>
            <a:ext cx="357126" cy="538609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Csoportba foglalás 55">
            <a:extLst>
              <a:ext uri="{FF2B5EF4-FFF2-40B4-BE49-F238E27FC236}">
                <a16:creationId xmlns:a16="http://schemas.microsoft.com/office/drawing/2014/main" id="{ECA8BE02-A0BE-56F2-3D97-6E4EBB471D88}"/>
              </a:ext>
            </a:extLst>
          </p:cNvPr>
          <p:cNvGrpSpPr/>
          <p:nvPr/>
        </p:nvGrpSpPr>
        <p:grpSpPr>
          <a:xfrm rot="989376" flipH="1">
            <a:off x="3508" y="5679665"/>
            <a:ext cx="1415661" cy="1930118"/>
            <a:chOff x="6013287" y="4787842"/>
            <a:chExt cx="3855249" cy="4347812"/>
          </a:xfrm>
        </p:grpSpPr>
        <p:sp>
          <p:nvSpPr>
            <p:cNvPr id="57" name="Freeform: Shape 81">
              <a:extLst>
                <a:ext uri="{FF2B5EF4-FFF2-40B4-BE49-F238E27FC236}">
                  <a16:creationId xmlns:a16="http://schemas.microsoft.com/office/drawing/2014/main" id="{3893A989-DD73-1F63-746B-6BE2A211DC75}"/>
                </a:ext>
              </a:extLst>
            </p:cNvPr>
            <p:cNvSpPr/>
            <p:nvPr/>
          </p:nvSpPr>
          <p:spPr>
            <a:xfrm>
              <a:off x="6709323" y="7559135"/>
              <a:ext cx="995466" cy="157651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9" h="2388">
                  <a:moveTo>
                    <a:pt x="1539" y="223"/>
                  </a:moveTo>
                  <a:lnTo>
                    <a:pt x="1449" y="112"/>
                  </a:lnTo>
                  <a:lnTo>
                    <a:pt x="1358" y="0"/>
                  </a:lnTo>
                  <a:cubicBezTo>
                    <a:pt x="1323" y="29"/>
                    <a:pt x="493" y="712"/>
                    <a:pt x="384" y="1378"/>
                  </a:cubicBezTo>
                  <a:cubicBezTo>
                    <a:pt x="325" y="1746"/>
                    <a:pt x="422" y="2003"/>
                    <a:pt x="530" y="2166"/>
                  </a:cubicBezTo>
                  <a:lnTo>
                    <a:pt x="0" y="2388"/>
                  </a:lnTo>
                  <a:lnTo>
                    <a:pt x="983" y="2388"/>
                  </a:lnTo>
                  <a:cubicBezTo>
                    <a:pt x="1011" y="2388"/>
                    <a:pt x="1025" y="2355"/>
                    <a:pt x="1007" y="2335"/>
                  </a:cubicBezTo>
                  <a:cubicBezTo>
                    <a:pt x="885" y="2203"/>
                    <a:pt x="599" y="1842"/>
                    <a:pt x="667" y="1424"/>
                  </a:cubicBezTo>
                  <a:cubicBezTo>
                    <a:pt x="757" y="865"/>
                    <a:pt x="1531" y="229"/>
                    <a:pt x="1539" y="223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8" name="Freeform: Shape 82">
              <a:extLst>
                <a:ext uri="{FF2B5EF4-FFF2-40B4-BE49-F238E27FC236}">
                  <a16:creationId xmlns:a16="http://schemas.microsoft.com/office/drawing/2014/main" id="{E83448CB-61A3-F0CB-ED41-680B9356466B}"/>
                </a:ext>
              </a:extLst>
            </p:cNvPr>
            <p:cNvSpPr/>
            <p:nvPr/>
          </p:nvSpPr>
          <p:spPr>
            <a:xfrm>
              <a:off x="7113852" y="8066368"/>
              <a:ext cx="190291" cy="10567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5" h="161">
                  <a:moveTo>
                    <a:pt x="27" y="0"/>
                  </a:moveTo>
                  <a:cubicBezTo>
                    <a:pt x="18" y="13"/>
                    <a:pt x="9" y="27"/>
                    <a:pt x="0" y="40"/>
                  </a:cubicBezTo>
                  <a:cubicBezTo>
                    <a:pt x="49" y="87"/>
                    <a:pt x="139" y="155"/>
                    <a:pt x="262" y="161"/>
                  </a:cubicBezTo>
                  <a:cubicBezTo>
                    <a:pt x="273" y="145"/>
                    <a:pt x="284" y="129"/>
                    <a:pt x="295" y="113"/>
                  </a:cubicBezTo>
                  <a:cubicBezTo>
                    <a:pt x="164" y="121"/>
                    <a:pt x="71" y="46"/>
                    <a:pt x="27" y="0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0" name="Freeform: Shape 83">
              <a:extLst>
                <a:ext uri="{FF2B5EF4-FFF2-40B4-BE49-F238E27FC236}">
                  <a16:creationId xmlns:a16="http://schemas.microsoft.com/office/drawing/2014/main" id="{F9D799C3-ECCE-EE48-6FFC-5688CA00CB7E}"/>
                </a:ext>
              </a:extLst>
            </p:cNvPr>
            <p:cNvSpPr/>
            <p:nvPr/>
          </p:nvSpPr>
          <p:spPr>
            <a:xfrm>
              <a:off x="7903493" y="7559135"/>
              <a:ext cx="995466" cy="157651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9" h="2388">
                  <a:moveTo>
                    <a:pt x="0" y="223"/>
                  </a:moveTo>
                  <a:lnTo>
                    <a:pt x="90" y="112"/>
                  </a:lnTo>
                  <a:lnTo>
                    <a:pt x="180" y="0"/>
                  </a:lnTo>
                  <a:cubicBezTo>
                    <a:pt x="216" y="29"/>
                    <a:pt x="1046" y="712"/>
                    <a:pt x="1154" y="1378"/>
                  </a:cubicBezTo>
                  <a:cubicBezTo>
                    <a:pt x="1214" y="1746"/>
                    <a:pt x="1117" y="2003"/>
                    <a:pt x="1009" y="2166"/>
                  </a:cubicBezTo>
                  <a:lnTo>
                    <a:pt x="1539" y="2388"/>
                  </a:lnTo>
                  <a:lnTo>
                    <a:pt x="556" y="2388"/>
                  </a:lnTo>
                  <a:cubicBezTo>
                    <a:pt x="528" y="2388"/>
                    <a:pt x="514" y="2355"/>
                    <a:pt x="532" y="2335"/>
                  </a:cubicBezTo>
                  <a:cubicBezTo>
                    <a:pt x="654" y="2203"/>
                    <a:pt x="939" y="1842"/>
                    <a:pt x="871" y="1424"/>
                  </a:cubicBezTo>
                  <a:cubicBezTo>
                    <a:pt x="781" y="865"/>
                    <a:pt x="7" y="229"/>
                    <a:pt x="0" y="223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1" name="Freeform: Shape 84">
              <a:extLst>
                <a:ext uri="{FF2B5EF4-FFF2-40B4-BE49-F238E27FC236}">
                  <a16:creationId xmlns:a16="http://schemas.microsoft.com/office/drawing/2014/main" id="{126949FA-A060-8BBF-B3B0-65923BF9E59B}"/>
                </a:ext>
              </a:extLst>
            </p:cNvPr>
            <p:cNvSpPr/>
            <p:nvPr/>
          </p:nvSpPr>
          <p:spPr>
            <a:xfrm>
              <a:off x="8303493" y="8066368"/>
              <a:ext cx="190291" cy="10567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5" h="161">
                  <a:moveTo>
                    <a:pt x="269" y="0"/>
                  </a:moveTo>
                  <a:cubicBezTo>
                    <a:pt x="278" y="13"/>
                    <a:pt x="286" y="27"/>
                    <a:pt x="295" y="40"/>
                  </a:cubicBezTo>
                  <a:cubicBezTo>
                    <a:pt x="247" y="87"/>
                    <a:pt x="156" y="155"/>
                    <a:pt x="33" y="161"/>
                  </a:cubicBezTo>
                  <a:cubicBezTo>
                    <a:pt x="23" y="145"/>
                    <a:pt x="11" y="129"/>
                    <a:pt x="0" y="113"/>
                  </a:cubicBezTo>
                  <a:cubicBezTo>
                    <a:pt x="132" y="121"/>
                    <a:pt x="225" y="46"/>
                    <a:pt x="269" y="0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48" name="Freeform: Shape 85">
              <a:extLst>
                <a:ext uri="{FF2B5EF4-FFF2-40B4-BE49-F238E27FC236}">
                  <a16:creationId xmlns:a16="http://schemas.microsoft.com/office/drawing/2014/main" id="{84E5D1C8-E2C2-E462-A926-DB470B073C4A}"/>
                </a:ext>
              </a:extLst>
            </p:cNvPr>
            <p:cNvSpPr/>
            <p:nvPr/>
          </p:nvSpPr>
          <p:spPr>
            <a:xfrm>
              <a:off x="8349447" y="8940817"/>
              <a:ext cx="235598" cy="8850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5" h="135">
                  <a:moveTo>
                    <a:pt x="215" y="135"/>
                  </a:moveTo>
                  <a:cubicBezTo>
                    <a:pt x="275" y="135"/>
                    <a:pt x="326" y="115"/>
                    <a:pt x="365" y="93"/>
                  </a:cubicBezTo>
                  <a:lnTo>
                    <a:pt x="320" y="74"/>
                  </a:lnTo>
                  <a:cubicBezTo>
                    <a:pt x="324" y="68"/>
                    <a:pt x="328" y="62"/>
                    <a:pt x="332" y="56"/>
                  </a:cubicBezTo>
                  <a:cubicBezTo>
                    <a:pt x="298" y="74"/>
                    <a:pt x="256" y="89"/>
                    <a:pt x="209" y="88"/>
                  </a:cubicBezTo>
                  <a:cubicBezTo>
                    <a:pt x="146" y="86"/>
                    <a:pt x="85" y="56"/>
                    <a:pt x="26" y="0"/>
                  </a:cubicBezTo>
                  <a:cubicBezTo>
                    <a:pt x="17" y="14"/>
                    <a:pt x="9" y="28"/>
                    <a:pt x="0" y="42"/>
                  </a:cubicBezTo>
                  <a:cubicBezTo>
                    <a:pt x="66" y="102"/>
                    <a:pt x="135" y="133"/>
                    <a:pt x="208" y="135"/>
                  </a:cubicBezTo>
                  <a:cubicBezTo>
                    <a:pt x="211" y="135"/>
                    <a:pt x="213" y="135"/>
                    <a:pt x="215" y="135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49" name="Freeform: Shape 86">
              <a:extLst>
                <a:ext uri="{FF2B5EF4-FFF2-40B4-BE49-F238E27FC236}">
                  <a16:creationId xmlns:a16="http://schemas.microsoft.com/office/drawing/2014/main" id="{ACE8FE20-6BD6-87A2-4B42-29B96D440B58}"/>
                </a:ext>
              </a:extLst>
            </p:cNvPr>
            <p:cNvSpPr/>
            <p:nvPr/>
          </p:nvSpPr>
          <p:spPr>
            <a:xfrm>
              <a:off x="7710614" y="4881627"/>
              <a:ext cx="149514" cy="26352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400">
                  <a:moveTo>
                    <a:pt x="141" y="400"/>
                  </a:moveTo>
                  <a:lnTo>
                    <a:pt x="125" y="389"/>
                  </a:lnTo>
                  <a:lnTo>
                    <a:pt x="133" y="395"/>
                  </a:lnTo>
                  <a:lnTo>
                    <a:pt x="125" y="389"/>
                  </a:lnTo>
                  <a:cubicBezTo>
                    <a:pt x="127" y="386"/>
                    <a:pt x="143" y="357"/>
                    <a:pt x="99" y="328"/>
                  </a:cubicBezTo>
                  <a:cubicBezTo>
                    <a:pt x="91" y="324"/>
                    <a:pt x="70" y="310"/>
                    <a:pt x="74" y="291"/>
                  </a:cubicBezTo>
                  <a:cubicBezTo>
                    <a:pt x="77" y="272"/>
                    <a:pt x="104" y="260"/>
                    <a:pt x="164" y="249"/>
                  </a:cubicBezTo>
                  <a:cubicBezTo>
                    <a:pt x="200" y="243"/>
                    <a:pt x="212" y="231"/>
                    <a:pt x="213" y="223"/>
                  </a:cubicBezTo>
                  <a:cubicBezTo>
                    <a:pt x="214" y="216"/>
                    <a:pt x="203" y="202"/>
                    <a:pt x="171" y="191"/>
                  </a:cubicBezTo>
                  <a:cubicBezTo>
                    <a:pt x="161" y="187"/>
                    <a:pt x="149" y="182"/>
                    <a:pt x="137" y="178"/>
                  </a:cubicBezTo>
                  <a:cubicBezTo>
                    <a:pt x="53" y="149"/>
                    <a:pt x="-1" y="128"/>
                    <a:pt x="0" y="102"/>
                  </a:cubicBezTo>
                  <a:cubicBezTo>
                    <a:pt x="0" y="87"/>
                    <a:pt x="18" y="80"/>
                    <a:pt x="32" y="76"/>
                  </a:cubicBezTo>
                  <a:cubicBezTo>
                    <a:pt x="50" y="71"/>
                    <a:pt x="67" y="67"/>
                    <a:pt x="83" y="63"/>
                  </a:cubicBezTo>
                  <a:cubicBezTo>
                    <a:pt x="146" y="48"/>
                    <a:pt x="177" y="39"/>
                    <a:pt x="172" y="2"/>
                  </a:cubicBezTo>
                  <a:lnTo>
                    <a:pt x="191" y="0"/>
                  </a:lnTo>
                  <a:cubicBezTo>
                    <a:pt x="198" y="56"/>
                    <a:pt x="149" y="67"/>
                    <a:pt x="87" y="82"/>
                  </a:cubicBezTo>
                  <a:cubicBezTo>
                    <a:pt x="71" y="85"/>
                    <a:pt x="54" y="89"/>
                    <a:pt x="37" y="94"/>
                  </a:cubicBezTo>
                  <a:cubicBezTo>
                    <a:pt x="21" y="99"/>
                    <a:pt x="18" y="103"/>
                    <a:pt x="18" y="103"/>
                  </a:cubicBezTo>
                  <a:cubicBezTo>
                    <a:pt x="22" y="117"/>
                    <a:pt x="106" y="147"/>
                    <a:pt x="143" y="160"/>
                  </a:cubicBezTo>
                  <a:cubicBezTo>
                    <a:pt x="156" y="164"/>
                    <a:pt x="168" y="169"/>
                    <a:pt x="178" y="172"/>
                  </a:cubicBezTo>
                  <a:cubicBezTo>
                    <a:pt x="228" y="191"/>
                    <a:pt x="233" y="213"/>
                    <a:pt x="232" y="225"/>
                  </a:cubicBezTo>
                  <a:cubicBezTo>
                    <a:pt x="231" y="245"/>
                    <a:pt x="207" y="260"/>
                    <a:pt x="168" y="267"/>
                  </a:cubicBezTo>
                  <a:cubicBezTo>
                    <a:pt x="99" y="280"/>
                    <a:pt x="92" y="293"/>
                    <a:pt x="92" y="295"/>
                  </a:cubicBezTo>
                  <a:cubicBezTo>
                    <a:pt x="92" y="297"/>
                    <a:pt x="95" y="303"/>
                    <a:pt x="109" y="312"/>
                  </a:cubicBezTo>
                  <a:cubicBezTo>
                    <a:pt x="170" y="351"/>
                    <a:pt x="141" y="399"/>
                    <a:pt x="141" y="400"/>
                  </a:cubicBezTo>
                  <a:close/>
                </a:path>
              </a:pathLst>
            </a:custGeom>
            <a:solidFill>
              <a:srgbClr val="E877DA"/>
            </a:solidFill>
            <a:ln cap="flat">
              <a:solidFill>
                <a:schemeClr val="tx2"/>
              </a:solidFill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50" name="Freeform: Shape 87">
              <a:extLst>
                <a:ext uri="{FF2B5EF4-FFF2-40B4-BE49-F238E27FC236}">
                  <a16:creationId xmlns:a16="http://schemas.microsoft.com/office/drawing/2014/main" id="{BF26E175-59CC-CCC8-BC67-10DF670F34CA}"/>
                </a:ext>
              </a:extLst>
            </p:cNvPr>
            <p:cNvSpPr/>
            <p:nvPr/>
          </p:nvSpPr>
          <p:spPr>
            <a:xfrm>
              <a:off x="7602524" y="5898737"/>
              <a:ext cx="387054" cy="3804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99" h="577">
                  <a:moveTo>
                    <a:pt x="599" y="0"/>
                  </a:moveTo>
                  <a:lnTo>
                    <a:pt x="0" y="0"/>
                  </a:lnTo>
                  <a:lnTo>
                    <a:pt x="0" y="577"/>
                  </a:lnTo>
                  <a:lnTo>
                    <a:pt x="599" y="577"/>
                  </a:ln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51" name="Freeform: Shape 88">
              <a:extLst>
                <a:ext uri="{FF2B5EF4-FFF2-40B4-BE49-F238E27FC236}">
                  <a16:creationId xmlns:a16="http://schemas.microsoft.com/office/drawing/2014/main" id="{37108DF6-209B-565E-576B-A774E3C3C2AA}"/>
                </a:ext>
              </a:extLst>
            </p:cNvPr>
            <p:cNvSpPr/>
            <p:nvPr/>
          </p:nvSpPr>
          <p:spPr>
            <a:xfrm>
              <a:off x="7662070" y="6047340"/>
              <a:ext cx="327507" cy="2311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7" h="351">
                  <a:moveTo>
                    <a:pt x="507" y="0"/>
                  </a:moveTo>
                  <a:lnTo>
                    <a:pt x="52" y="0"/>
                  </a:lnTo>
                  <a:cubicBezTo>
                    <a:pt x="23" y="0"/>
                    <a:pt x="0" y="24"/>
                    <a:pt x="0" y="52"/>
                  </a:cubicBezTo>
                  <a:lnTo>
                    <a:pt x="0" y="351"/>
                  </a:lnTo>
                  <a:lnTo>
                    <a:pt x="29" y="351"/>
                  </a:lnTo>
                  <a:lnTo>
                    <a:pt x="29" y="52"/>
                  </a:lnTo>
                  <a:cubicBezTo>
                    <a:pt x="29" y="39"/>
                    <a:pt x="39" y="28"/>
                    <a:pt x="52" y="28"/>
                  </a:cubicBezTo>
                  <a:lnTo>
                    <a:pt x="507" y="28"/>
                  </a:ln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52" name="Freeform: Shape 89">
              <a:extLst>
                <a:ext uri="{FF2B5EF4-FFF2-40B4-BE49-F238E27FC236}">
                  <a16:creationId xmlns:a16="http://schemas.microsoft.com/office/drawing/2014/main" id="{D67B517C-7FAE-F3A8-89CB-DC4690A9F2B0}"/>
                </a:ext>
              </a:extLst>
            </p:cNvPr>
            <p:cNvSpPr/>
            <p:nvPr/>
          </p:nvSpPr>
          <p:spPr>
            <a:xfrm rot="926246" flipV="1">
              <a:off x="6024779" y="5828565"/>
              <a:ext cx="1434947" cy="80790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18" h="937">
                  <a:moveTo>
                    <a:pt x="1928" y="70"/>
                  </a:moveTo>
                  <a:cubicBezTo>
                    <a:pt x="1821" y="70"/>
                    <a:pt x="1727" y="129"/>
                    <a:pt x="1677" y="216"/>
                  </a:cubicBezTo>
                  <a:cubicBezTo>
                    <a:pt x="1517" y="141"/>
                    <a:pt x="1230" y="30"/>
                    <a:pt x="898" y="4"/>
                  </a:cubicBezTo>
                  <a:cubicBezTo>
                    <a:pt x="635" y="-16"/>
                    <a:pt x="414" y="49"/>
                    <a:pt x="259" y="194"/>
                  </a:cubicBezTo>
                  <a:cubicBezTo>
                    <a:pt x="85" y="356"/>
                    <a:pt x="-2" y="605"/>
                    <a:pt x="0" y="937"/>
                  </a:cubicBezTo>
                  <a:lnTo>
                    <a:pt x="239" y="934"/>
                  </a:lnTo>
                  <a:cubicBezTo>
                    <a:pt x="237" y="673"/>
                    <a:pt x="298" y="482"/>
                    <a:pt x="421" y="368"/>
                  </a:cubicBezTo>
                  <a:cubicBezTo>
                    <a:pt x="528" y="269"/>
                    <a:pt x="682" y="227"/>
                    <a:pt x="880" y="242"/>
                  </a:cubicBezTo>
                  <a:cubicBezTo>
                    <a:pt x="1251" y="270"/>
                    <a:pt x="1566" y="422"/>
                    <a:pt x="1661" y="473"/>
                  </a:cubicBezTo>
                  <a:cubicBezTo>
                    <a:pt x="1705" y="577"/>
                    <a:pt x="1808" y="649"/>
                    <a:pt x="1928" y="649"/>
                  </a:cubicBezTo>
                  <a:cubicBezTo>
                    <a:pt x="2089" y="649"/>
                    <a:pt x="2218" y="520"/>
                    <a:pt x="2218" y="360"/>
                  </a:cubicBezTo>
                  <a:cubicBezTo>
                    <a:pt x="2218" y="200"/>
                    <a:pt x="2089" y="70"/>
                    <a:pt x="1928" y="70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53" name="Freeform: Shape 90">
              <a:extLst>
                <a:ext uri="{FF2B5EF4-FFF2-40B4-BE49-F238E27FC236}">
                  <a16:creationId xmlns:a16="http://schemas.microsoft.com/office/drawing/2014/main" id="{DC7E1004-0BAF-5C7A-2762-1E4331AF75C3}"/>
                </a:ext>
              </a:extLst>
            </p:cNvPr>
            <p:cNvSpPr/>
            <p:nvPr/>
          </p:nvSpPr>
          <p:spPr>
            <a:xfrm rot="762872" flipV="1">
              <a:off x="6129346" y="6143467"/>
              <a:ext cx="116421" cy="1684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3" h="239">
                  <a:moveTo>
                    <a:pt x="31" y="0"/>
                  </a:moveTo>
                  <a:cubicBezTo>
                    <a:pt x="21" y="11"/>
                    <a:pt x="10" y="23"/>
                    <a:pt x="0" y="35"/>
                  </a:cubicBezTo>
                  <a:cubicBezTo>
                    <a:pt x="54" y="63"/>
                    <a:pt x="126" y="121"/>
                    <a:pt x="146" y="239"/>
                  </a:cubicBezTo>
                  <a:cubicBezTo>
                    <a:pt x="157" y="221"/>
                    <a:pt x="170" y="204"/>
                    <a:pt x="183" y="188"/>
                  </a:cubicBezTo>
                  <a:cubicBezTo>
                    <a:pt x="153" y="87"/>
                    <a:pt x="86" y="31"/>
                    <a:pt x="31" y="0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54" name="Freeform: Shape 91">
              <a:extLst>
                <a:ext uri="{FF2B5EF4-FFF2-40B4-BE49-F238E27FC236}">
                  <a16:creationId xmlns:a16="http://schemas.microsoft.com/office/drawing/2014/main" id="{B812234A-A09C-4ACA-AEDC-F10AF3A450EF}"/>
                </a:ext>
              </a:extLst>
            </p:cNvPr>
            <p:cNvSpPr/>
            <p:nvPr/>
          </p:nvSpPr>
          <p:spPr>
            <a:xfrm rot="762872" flipV="1">
              <a:off x="6421923" y="6361906"/>
              <a:ext cx="55012" cy="1684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" h="239">
                  <a:moveTo>
                    <a:pt x="0" y="3"/>
                  </a:moveTo>
                  <a:cubicBezTo>
                    <a:pt x="24" y="46"/>
                    <a:pt x="49" y="122"/>
                    <a:pt x="35" y="239"/>
                  </a:cubicBezTo>
                  <a:cubicBezTo>
                    <a:pt x="51" y="238"/>
                    <a:pt x="66" y="238"/>
                    <a:pt x="83" y="238"/>
                  </a:cubicBezTo>
                  <a:cubicBezTo>
                    <a:pt x="95" y="128"/>
                    <a:pt x="76" y="51"/>
                    <a:pt x="52" y="0"/>
                  </a:cubicBezTo>
                  <a:cubicBezTo>
                    <a:pt x="35" y="0"/>
                    <a:pt x="18" y="2"/>
                    <a:pt x="0" y="3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55" name="Freeform: Shape 92">
              <a:extLst>
                <a:ext uri="{FF2B5EF4-FFF2-40B4-BE49-F238E27FC236}">
                  <a16:creationId xmlns:a16="http://schemas.microsoft.com/office/drawing/2014/main" id="{17646ADF-B3A9-65EA-CDEA-D8C1497F135A}"/>
                </a:ext>
              </a:extLst>
            </p:cNvPr>
            <p:cNvSpPr/>
            <p:nvPr/>
          </p:nvSpPr>
          <p:spPr>
            <a:xfrm rot="762872" flipV="1">
              <a:off x="6728312" y="6383377"/>
              <a:ext cx="56291" cy="1776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" h="252">
                  <a:moveTo>
                    <a:pt x="0" y="239"/>
                  </a:moveTo>
                  <a:cubicBezTo>
                    <a:pt x="16" y="244"/>
                    <a:pt x="32" y="248"/>
                    <a:pt x="47" y="252"/>
                  </a:cubicBezTo>
                  <a:cubicBezTo>
                    <a:pt x="95" y="149"/>
                    <a:pt x="94" y="67"/>
                    <a:pt x="82" y="14"/>
                  </a:cubicBezTo>
                  <a:cubicBezTo>
                    <a:pt x="64" y="9"/>
                    <a:pt x="47" y="4"/>
                    <a:pt x="29" y="0"/>
                  </a:cubicBezTo>
                  <a:cubicBezTo>
                    <a:pt x="43" y="42"/>
                    <a:pt x="56" y="125"/>
                    <a:pt x="0" y="239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56" name="Freeform: Shape 93">
              <a:extLst>
                <a:ext uri="{FF2B5EF4-FFF2-40B4-BE49-F238E27FC236}">
                  <a16:creationId xmlns:a16="http://schemas.microsoft.com/office/drawing/2014/main" id="{98185CD5-CF51-D074-C128-43F5BD631E56}"/>
                </a:ext>
              </a:extLst>
            </p:cNvPr>
            <p:cNvSpPr/>
            <p:nvPr/>
          </p:nvSpPr>
          <p:spPr>
            <a:xfrm rot="762872" flipV="1">
              <a:off x="7032033" y="6314095"/>
              <a:ext cx="70364" cy="2278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1" h="323">
                  <a:moveTo>
                    <a:pt x="54" y="0"/>
                  </a:moveTo>
                  <a:cubicBezTo>
                    <a:pt x="46" y="11"/>
                    <a:pt x="38" y="22"/>
                    <a:pt x="31" y="35"/>
                  </a:cubicBezTo>
                  <a:cubicBezTo>
                    <a:pt x="25" y="31"/>
                    <a:pt x="19" y="29"/>
                    <a:pt x="14" y="26"/>
                  </a:cubicBezTo>
                  <a:cubicBezTo>
                    <a:pt x="44" y="51"/>
                    <a:pt x="82" y="103"/>
                    <a:pt x="54" y="197"/>
                  </a:cubicBezTo>
                  <a:cubicBezTo>
                    <a:pt x="42" y="234"/>
                    <a:pt x="23" y="263"/>
                    <a:pt x="0" y="285"/>
                  </a:cubicBezTo>
                  <a:cubicBezTo>
                    <a:pt x="5" y="288"/>
                    <a:pt x="10" y="291"/>
                    <a:pt x="15" y="293"/>
                  </a:cubicBezTo>
                  <a:cubicBezTo>
                    <a:pt x="19" y="303"/>
                    <a:pt x="24" y="313"/>
                    <a:pt x="30" y="323"/>
                  </a:cubicBezTo>
                  <a:cubicBezTo>
                    <a:pt x="59" y="295"/>
                    <a:pt x="84" y="259"/>
                    <a:pt x="99" y="211"/>
                  </a:cubicBezTo>
                  <a:cubicBezTo>
                    <a:pt x="132" y="102"/>
                    <a:pt x="93" y="36"/>
                    <a:pt x="54" y="0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57" name="Freeform: Shape 94">
              <a:extLst>
                <a:ext uri="{FF2B5EF4-FFF2-40B4-BE49-F238E27FC236}">
                  <a16:creationId xmlns:a16="http://schemas.microsoft.com/office/drawing/2014/main" id="{3989F34D-0901-85C1-1DF8-FDDF311CB749}"/>
                </a:ext>
              </a:extLst>
            </p:cNvPr>
            <p:cNvSpPr/>
            <p:nvPr/>
          </p:nvSpPr>
          <p:spPr>
            <a:xfrm rot="762872" flipV="1">
              <a:off x="6059209" y="5517468"/>
              <a:ext cx="335829" cy="3715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526">
                  <a:moveTo>
                    <a:pt x="526" y="263"/>
                  </a:moveTo>
                  <a:cubicBezTo>
                    <a:pt x="526" y="408"/>
                    <a:pt x="408" y="526"/>
                    <a:pt x="263" y="526"/>
                  </a:cubicBezTo>
                  <a:cubicBezTo>
                    <a:pt x="117" y="526"/>
                    <a:pt x="0" y="408"/>
                    <a:pt x="0" y="263"/>
                  </a:cubicBezTo>
                  <a:cubicBezTo>
                    <a:pt x="0" y="118"/>
                    <a:pt x="117" y="0"/>
                    <a:pt x="263" y="0"/>
                  </a:cubicBezTo>
                  <a:cubicBezTo>
                    <a:pt x="408" y="0"/>
                    <a:pt x="526" y="118"/>
                    <a:pt x="526" y="263"/>
                  </a:cubicBezTo>
                  <a:close/>
                </a:path>
              </a:pathLst>
            </a:custGeom>
            <a:solidFill>
              <a:srgbClr val="F3920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458" name="Csoportba foglalás 457">
              <a:extLst>
                <a:ext uri="{FF2B5EF4-FFF2-40B4-BE49-F238E27FC236}">
                  <a16:creationId xmlns:a16="http://schemas.microsoft.com/office/drawing/2014/main" id="{8DF60B0F-85E2-209E-683A-7F0323D3F0DD}"/>
                </a:ext>
              </a:extLst>
            </p:cNvPr>
            <p:cNvGrpSpPr/>
            <p:nvPr/>
          </p:nvGrpSpPr>
          <p:grpSpPr>
            <a:xfrm rot="9634524">
              <a:off x="6013287" y="5188636"/>
              <a:ext cx="549967" cy="573393"/>
              <a:chOff x="11874103" y="6369422"/>
              <a:chExt cx="1058551" cy="1081560"/>
            </a:xfrm>
          </p:grpSpPr>
          <p:sp>
            <p:nvSpPr>
              <p:cNvPr id="499" name="Freeform: Shape 95">
                <a:extLst>
                  <a:ext uri="{FF2B5EF4-FFF2-40B4-BE49-F238E27FC236}">
                    <a16:creationId xmlns:a16="http://schemas.microsoft.com/office/drawing/2014/main" id="{0101B965-4A17-8790-EA74-93319078C6DF}"/>
                  </a:ext>
                </a:extLst>
              </p:cNvPr>
              <p:cNvSpPr/>
              <p:nvPr/>
            </p:nvSpPr>
            <p:spPr>
              <a:xfrm rot="16831521" flipV="1">
                <a:off x="12587583" y="6959781"/>
                <a:ext cx="491255" cy="198886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00" h="150">
                    <a:moveTo>
                      <a:pt x="399" y="98"/>
                    </a:moveTo>
                    <a:cubicBezTo>
                      <a:pt x="394" y="78"/>
                      <a:pt x="377" y="64"/>
                      <a:pt x="358" y="61"/>
                    </a:cubicBezTo>
                    <a:lnTo>
                      <a:pt x="54" y="1"/>
                    </a:lnTo>
                    <a:cubicBezTo>
                      <a:pt x="54" y="1"/>
                      <a:pt x="12" y="-10"/>
                      <a:pt x="1" y="34"/>
                    </a:cubicBezTo>
                    <a:cubicBezTo>
                      <a:pt x="-10" y="77"/>
                      <a:pt x="129" y="102"/>
                      <a:pt x="203" y="121"/>
                    </a:cubicBezTo>
                    <a:cubicBezTo>
                      <a:pt x="277" y="139"/>
                      <a:pt x="336" y="149"/>
                      <a:pt x="363" y="150"/>
                    </a:cubicBezTo>
                    <a:cubicBezTo>
                      <a:pt x="386" y="150"/>
                      <a:pt x="407" y="124"/>
                      <a:pt x="399" y="98"/>
                    </a:cubicBezTo>
                    <a:close/>
                  </a:path>
                </a:pathLst>
              </a:custGeom>
              <a:solidFill>
                <a:srgbClr val="CEE6F9"/>
              </a:solidFill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500" name="Freeform: Shape 96">
                <a:extLst>
                  <a:ext uri="{FF2B5EF4-FFF2-40B4-BE49-F238E27FC236}">
                    <a16:creationId xmlns:a16="http://schemas.microsoft.com/office/drawing/2014/main" id="{3A3C7160-1B0E-1EC8-E280-DA7EF380CBC5}"/>
                  </a:ext>
                </a:extLst>
              </p:cNvPr>
              <p:cNvSpPr/>
              <p:nvPr/>
            </p:nvSpPr>
            <p:spPr>
              <a:xfrm rot="762872" flipV="1">
                <a:off x="11942146" y="6682005"/>
                <a:ext cx="465400" cy="5392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79" h="405">
                    <a:moveTo>
                      <a:pt x="33" y="85"/>
                    </a:moveTo>
                    <a:lnTo>
                      <a:pt x="267" y="367"/>
                    </a:lnTo>
                    <a:cubicBezTo>
                      <a:pt x="267" y="367"/>
                      <a:pt x="302" y="407"/>
                      <a:pt x="327" y="405"/>
                    </a:cubicBezTo>
                    <a:cubicBezTo>
                      <a:pt x="353" y="404"/>
                      <a:pt x="378" y="375"/>
                      <a:pt x="379" y="344"/>
                    </a:cubicBezTo>
                    <a:cubicBezTo>
                      <a:pt x="380" y="314"/>
                      <a:pt x="93" y="48"/>
                      <a:pt x="93" y="48"/>
                    </a:cubicBezTo>
                    <a:cubicBezTo>
                      <a:pt x="93" y="48"/>
                      <a:pt x="33" y="-15"/>
                      <a:pt x="7" y="4"/>
                    </a:cubicBezTo>
                    <a:cubicBezTo>
                      <a:pt x="-18" y="22"/>
                      <a:pt x="33" y="85"/>
                      <a:pt x="33" y="85"/>
                    </a:cubicBezTo>
                    <a:close/>
                  </a:path>
                </a:pathLst>
              </a:custGeom>
              <a:solidFill>
                <a:srgbClr val="CEE6F9"/>
              </a:solidFill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64" name="Freeform: Shape 97">
                <a:extLst>
                  <a:ext uri="{FF2B5EF4-FFF2-40B4-BE49-F238E27FC236}">
                    <a16:creationId xmlns:a16="http://schemas.microsoft.com/office/drawing/2014/main" id="{7CBB8CDE-8EB6-01D1-C215-EA51F2BCEAFC}"/>
                  </a:ext>
                </a:extLst>
              </p:cNvPr>
              <p:cNvSpPr/>
              <p:nvPr/>
            </p:nvSpPr>
            <p:spPr>
              <a:xfrm rot="762872" flipV="1">
                <a:off x="12434377" y="6866338"/>
                <a:ext cx="163752" cy="58464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34" h="439">
                    <a:moveTo>
                      <a:pt x="39" y="403"/>
                    </a:moveTo>
                    <a:lnTo>
                      <a:pt x="1" y="57"/>
                    </a:lnTo>
                    <a:cubicBezTo>
                      <a:pt x="1" y="57"/>
                      <a:pt x="-8" y="18"/>
                      <a:pt x="29" y="3"/>
                    </a:cubicBezTo>
                    <a:cubicBezTo>
                      <a:pt x="67" y="-11"/>
                      <a:pt x="79" y="26"/>
                      <a:pt x="92" y="86"/>
                    </a:cubicBezTo>
                    <a:cubicBezTo>
                      <a:pt x="106" y="145"/>
                      <a:pt x="134" y="403"/>
                      <a:pt x="134" y="403"/>
                    </a:cubicBezTo>
                    <a:cubicBezTo>
                      <a:pt x="134" y="403"/>
                      <a:pt x="130" y="433"/>
                      <a:pt x="101" y="438"/>
                    </a:cubicBezTo>
                    <a:cubicBezTo>
                      <a:pt x="72" y="443"/>
                      <a:pt x="41" y="427"/>
                      <a:pt x="39" y="403"/>
                    </a:cubicBezTo>
                    <a:close/>
                  </a:path>
                </a:pathLst>
              </a:custGeom>
              <a:solidFill>
                <a:srgbClr val="CEE6F9"/>
              </a:solidFill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67" name="Freeform: Shape 98">
                <a:extLst>
                  <a:ext uri="{FF2B5EF4-FFF2-40B4-BE49-F238E27FC236}">
                    <a16:creationId xmlns:a16="http://schemas.microsoft.com/office/drawing/2014/main" id="{28BE040F-196B-8C09-8B88-AE9E7EDB9782}"/>
                  </a:ext>
                </a:extLst>
              </p:cNvPr>
              <p:cNvSpPr/>
              <p:nvPr/>
            </p:nvSpPr>
            <p:spPr>
              <a:xfrm rot="3560004" flipH="1" flipV="1">
                <a:off x="12000749" y="6242776"/>
                <a:ext cx="280629" cy="53392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52" h="401">
                    <a:moveTo>
                      <a:pt x="2" y="320"/>
                    </a:moveTo>
                    <a:cubicBezTo>
                      <a:pt x="-10" y="345"/>
                      <a:pt x="33" y="406"/>
                      <a:pt x="79" y="401"/>
                    </a:cubicBezTo>
                    <a:cubicBezTo>
                      <a:pt x="126" y="397"/>
                      <a:pt x="246" y="216"/>
                      <a:pt x="251" y="188"/>
                    </a:cubicBezTo>
                    <a:cubicBezTo>
                      <a:pt x="257" y="161"/>
                      <a:pt x="228" y="6"/>
                      <a:pt x="187" y="0"/>
                    </a:cubicBezTo>
                    <a:cubicBezTo>
                      <a:pt x="147" y="-5"/>
                      <a:pt x="142" y="146"/>
                      <a:pt x="142" y="146"/>
                    </a:cubicBezTo>
                    <a:cubicBezTo>
                      <a:pt x="142" y="146"/>
                      <a:pt x="45" y="228"/>
                      <a:pt x="2" y="320"/>
                    </a:cubicBezTo>
                    <a:close/>
                  </a:path>
                </a:pathLst>
              </a:custGeom>
              <a:solidFill>
                <a:srgbClr val="CEE6F9"/>
              </a:solidFill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Microsoft YaHei" pitchFamily="2"/>
                  <a:cs typeface="Lucida Sans" pitchFamily="2"/>
                </a:endParaRPr>
              </a:p>
            </p:txBody>
          </p:sp>
        </p:grpSp>
        <p:sp>
          <p:nvSpPr>
            <p:cNvPr id="459" name="Freeform: Shape 106">
              <a:extLst>
                <a:ext uri="{FF2B5EF4-FFF2-40B4-BE49-F238E27FC236}">
                  <a16:creationId xmlns:a16="http://schemas.microsoft.com/office/drawing/2014/main" id="{CB62B3F0-3E8D-67D2-1B8D-C5AF3D2CB4A3}"/>
                </a:ext>
              </a:extLst>
            </p:cNvPr>
            <p:cNvSpPr/>
            <p:nvPr/>
          </p:nvSpPr>
          <p:spPr>
            <a:xfrm>
              <a:off x="8139090" y="6277181"/>
              <a:ext cx="1434947" cy="61819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18" h="937">
                  <a:moveTo>
                    <a:pt x="290" y="70"/>
                  </a:moveTo>
                  <a:cubicBezTo>
                    <a:pt x="397" y="70"/>
                    <a:pt x="491" y="129"/>
                    <a:pt x="541" y="216"/>
                  </a:cubicBezTo>
                  <a:cubicBezTo>
                    <a:pt x="701" y="141"/>
                    <a:pt x="987" y="30"/>
                    <a:pt x="1320" y="4"/>
                  </a:cubicBezTo>
                  <a:cubicBezTo>
                    <a:pt x="1583" y="-16"/>
                    <a:pt x="1805" y="49"/>
                    <a:pt x="1959" y="194"/>
                  </a:cubicBezTo>
                  <a:cubicBezTo>
                    <a:pt x="2134" y="356"/>
                    <a:pt x="2220" y="605"/>
                    <a:pt x="2218" y="937"/>
                  </a:cubicBezTo>
                  <a:lnTo>
                    <a:pt x="1980" y="934"/>
                  </a:lnTo>
                  <a:cubicBezTo>
                    <a:pt x="1981" y="673"/>
                    <a:pt x="1920" y="482"/>
                    <a:pt x="1797" y="368"/>
                  </a:cubicBezTo>
                  <a:cubicBezTo>
                    <a:pt x="1690" y="269"/>
                    <a:pt x="1536" y="227"/>
                    <a:pt x="1338" y="242"/>
                  </a:cubicBezTo>
                  <a:cubicBezTo>
                    <a:pt x="967" y="270"/>
                    <a:pt x="653" y="422"/>
                    <a:pt x="557" y="473"/>
                  </a:cubicBezTo>
                  <a:cubicBezTo>
                    <a:pt x="513" y="577"/>
                    <a:pt x="410" y="649"/>
                    <a:pt x="290" y="649"/>
                  </a:cubicBezTo>
                  <a:cubicBezTo>
                    <a:pt x="130" y="649"/>
                    <a:pt x="0" y="520"/>
                    <a:pt x="0" y="360"/>
                  </a:cubicBezTo>
                  <a:cubicBezTo>
                    <a:pt x="0" y="200"/>
                    <a:pt x="130" y="70"/>
                    <a:pt x="290" y="70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60" name="Freeform: Shape 107">
              <a:extLst>
                <a:ext uri="{FF2B5EF4-FFF2-40B4-BE49-F238E27FC236}">
                  <a16:creationId xmlns:a16="http://schemas.microsoft.com/office/drawing/2014/main" id="{CAAE6C58-3410-01AB-B458-9809611927BF}"/>
                </a:ext>
              </a:extLst>
            </p:cNvPr>
            <p:cNvSpPr/>
            <p:nvPr/>
          </p:nvSpPr>
          <p:spPr>
            <a:xfrm>
              <a:off x="9326790" y="6421821"/>
              <a:ext cx="117152" cy="1571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2" h="239">
                  <a:moveTo>
                    <a:pt x="151" y="0"/>
                  </a:moveTo>
                  <a:cubicBezTo>
                    <a:pt x="162" y="11"/>
                    <a:pt x="173" y="23"/>
                    <a:pt x="182" y="35"/>
                  </a:cubicBezTo>
                  <a:cubicBezTo>
                    <a:pt x="128" y="63"/>
                    <a:pt x="57" y="121"/>
                    <a:pt x="36" y="239"/>
                  </a:cubicBezTo>
                  <a:cubicBezTo>
                    <a:pt x="25" y="221"/>
                    <a:pt x="12" y="204"/>
                    <a:pt x="0" y="188"/>
                  </a:cubicBezTo>
                  <a:cubicBezTo>
                    <a:pt x="30" y="87"/>
                    <a:pt x="96" y="31"/>
                    <a:pt x="151" y="0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61" name="Freeform: Shape 108">
              <a:extLst>
                <a:ext uri="{FF2B5EF4-FFF2-40B4-BE49-F238E27FC236}">
                  <a16:creationId xmlns:a16="http://schemas.microsoft.com/office/drawing/2014/main" id="{1625D4EC-4594-A65B-6EC0-5E32C6B204C1}"/>
                </a:ext>
              </a:extLst>
            </p:cNvPr>
            <p:cNvSpPr/>
            <p:nvPr/>
          </p:nvSpPr>
          <p:spPr>
            <a:xfrm>
              <a:off x="9051061" y="6277839"/>
              <a:ext cx="55663" cy="1571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" h="239">
                  <a:moveTo>
                    <a:pt x="87" y="3"/>
                  </a:moveTo>
                  <a:cubicBezTo>
                    <a:pt x="63" y="46"/>
                    <a:pt x="38" y="122"/>
                    <a:pt x="53" y="239"/>
                  </a:cubicBezTo>
                  <a:cubicBezTo>
                    <a:pt x="37" y="238"/>
                    <a:pt x="21" y="238"/>
                    <a:pt x="4" y="238"/>
                  </a:cubicBezTo>
                  <a:cubicBezTo>
                    <a:pt x="-8" y="128"/>
                    <a:pt x="12" y="51"/>
                    <a:pt x="35" y="0"/>
                  </a:cubicBezTo>
                  <a:cubicBezTo>
                    <a:pt x="53" y="0"/>
                    <a:pt x="70" y="2"/>
                    <a:pt x="87" y="3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62" name="Freeform: Shape 109">
              <a:extLst>
                <a:ext uri="{FF2B5EF4-FFF2-40B4-BE49-F238E27FC236}">
                  <a16:creationId xmlns:a16="http://schemas.microsoft.com/office/drawing/2014/main" id="{E160F5FF-341B-BC12-987F-19AD504EB82E}"/>
                </a:ext>
              </a:extLst>
            </p:cNvPr>
            <p:cNvSpPr/>
            <p:nvPr/>
          </p:nvSpPr>
          <p:spPr>
            <a:xfrm>
              <a:off x="8741679" y="6314166"/>
              <a:ext cx="56958" cy="16577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" h="252">
                  <a:moveTo>
                    <a:pt x="89" y="239"/>
                  </a:moveTo>
                  <a:cubicBezTo>
                    <a:pt x="73" y="244"/>
                    <a:pt x="57" y="248"/>
                    <a:pt x="42" y="252"/>
                  </a:cubicBezTo>
                  <a:cubicBezTo>
                    <a:pt x="-6" y="149"/>
                    <a:pt x="-5" y="67"/>
                    <a:pt x="7" y="14"/>
                  </a:cubicBezTo>
                  <a:cubicBezTo>
                    <a:pt x="25" y="9"/>
                    <a:pt x="43" y="4"/>
                    <a:pt x="60" y="0"/>
                  </a:cubicBezTo>
                  <a:cubicBezTo>
                    <a:pt x="46" y="42"/>
                    <a:pt x="33" y="125"/>
                    <a:pt x="89" y="239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63" name="Freeform: Shape 110">
              <a:extLst>
                <a:ext uri="{FF2B5EF4-FFF2-40B4-BE49-F238E27FC236}">
                  <a16:creationId xmlns:a16="http://schemas.microsoft.com/office/drawing/2014/main" id="{310E7BE1-9256-12B5-3C09-03EE96F8F7C2}"/>
                </a:ext>
              </a:extLst>
            </p:cNvPr>
            <p:cNvSpPr/>
            <p:nvPr/>
          </p:nvSpPr>
          <p:spPr>
            <a:xfrm>
              <a:off x="8436825" y="6396063"/>
              <a:ext cx="71197" cy="2126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1" h="323">
                  <a:moveTo>
                    <a:pt x="57" y="0"/>
                  </a:moveTo>
                  <a:cubicBezTo>
                    <a:pt x="65" y="11"/>
                    <a:pt x="73" y="22"/>
                    <a:pt x="80" y="35"/>
                  </a:cubicBezTo>
                  <a:cubicBezTo>
                    <a:pt x="85" y="31"/>
                    <a:pt x="92" y="29"/>
                    <a:pt x="97" y="26"/>
                  </a:cubicBezTo>
                  <a:cubicBezTo>
                    <a:pt x="67" y="51"/>
                    <a:pt x="29" y="103"/>
                    <a:pt x="58" y="197"/>
                  </a:cubicBezTo>
                  <a:cubicBezTo>
                    <a:pt x="69" y="234"/>
                    <a:pt x="89" y="263"/>
                    <a:pt x="111" y="285"/>
                  </a:cubicBezTo>
                  <a:cubicBezTo>
                    <a:pt x="106" y="288"/>
                    <a:pt x="101" y="291"/>
                    <a:pt x="96" y="293"/>
                  </a:cubicBezTo>
                  <a:cubicBezTo>
                    <a:pt x="92" y="303"/>
                    <a:pt x="87" y="313"/>
                    <a:pt x="81" y="323"/>
                  </a:cubicBezTo>
                  <a:cubicBezTo>
                    <a:pt x="52" y="295"/>
                    <a:pt x="27" y="259"/>
                    <a:pt x="12" y="211"/>
                  </a:cubicBezTo>
                  <a:cubicBezTo>
                    <a:pt x="-21" y="102"/>
                    <a:pt x="18" y="36"/>
                    <a:pt x="57" y="0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64" name="Freeform: Shape 111">
              <a:extLst>
                <a:ext uri="{FF2B5EF4-FFF2-40B4-BE49-F238E27FC236}">
                  <a16:creationId xmlns:a16="http://schemas.microsoft.com/office/drawing/2014/main" id="{9F807A78-7A21-2EDC-CF42-91EB5A331047}"/>
                </a:ext>
              </a:extLst>
            </p:cNvPr>
            <p:cNvSpPr/>
            <p:nvPr/>
          </p:nvSpPr>
          <p:spPr>
            <a:xfrm>
              <a:off x="9289897" y="6812814"/>
              <a:ext cx="340452" cy="34740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7" h="527">
                  <a:moveTo>
                    <a:pt x="13" y="181"/>
                  </a:moveTo>
                  <a:cubicBezTo>
                    <a:pt x="-32" y="319"/>
                    <a:pt x="43" y="468"/>
                    <a:pt x="182" y="513"/>
                  </a:cubicBezTo>
                  <a:cubicBezTo>
                    <a:pt x="320" y="559"/>
                    <a:pt x="468" y="484"/>
                    <a:pt x="514" y="345"/>
                  </a:cubicBezTo>
                  <a:cubicBezTo>
                    <a:pt x="559" y="207"/>
                    <a:pt x="484" y="59"/>
                    <a:pt x="345" y="13"/>
                  </a:cubicBezTo>
                  <a:cubicBezTo>
                    <a:pt x="207" y="-32"/>
                    <a:pt x="58" y="43"/>
                    <a:pt x="13" y="181"/>
                  </a:cubicBezTo>
                  <a:close/>
                </a:path>
              </a:pathLst>
            </a:custGeom>
            <a:solidFill>
              <a:srgbClr val="F3920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65" name="Freeform: Shape 112">
              <a:extLst>
                <a:ext uri="{FF2B5EF4-FFF2-40B4-BE49-F238E27FC236}">
                  <a16:creationId xmlns:a16="http://schemas.microsoft.com/office/drawing/2014/main" id="{4B363B39-07D6-1250-1E23-FD623664D552}"/>
                </a:ext>
              </a:extLst>
            </p:cNvPr>
            <p:cNvSpPr/>
            <p:nvPr/>
          </p:nvSpPr>
          <p:spPr>
            <a:xfrm>
              <a:off x="9588278" y="7005008"/>
              <a:ext cx="262135" cy="7529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6" h="115">
                  <a:moveTo>
                    <a:pt x="6" y="22"/>
                  </a:moveTo>
                  <a:cubicBezTo>
                    <a:pt x="17" y="6"/>
                    <a:pt x="37" y="-2"/>
                    <a:pt x="57" y="0"/>
                  </a:cubicBezTo>
                  <a:lnTo>
                    <a:pt x="364" y="38"/>
                  </a:lnTo>
                  <a:cubicBezTo>
                    <a:pt x="364" y="38"/>
                    <a:pt x="408" y="41"/>
                    <a:pt x="405" y="85"/>
                  </a:cubicBezTo>
                  <a:cubicBezTo>
                    <a:pt x="402" y="130"/>
                    <a:pt x="262" y="111"/>
                    <a:pt x="186" y="106"/>
                  </a:cubicBezTo>
                  <a:cubicBezTo>
                    <a:pt x="109" y="100"/>
                    <a:pt x="51" y="91"/>
                    <a:pt x="25" y="83"/>
                  </a:cubicBezTo>
                  <a:cubicBezTo>
                    <a:pt x="4" y="76"/>
                    <a:pt x="-9" y="46"/>
                    <a:pt x="6" y="22"/>
                  </a:cubicBezTo>
                  <a:close/>
                </a:path>
              </a:pathLst>
            </a:custGeom>
            <a:solidFill>
              <a:srgbClr val="CEE6F9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66" name="Freeform: Shape 113">
              <a:extLst>
                <a:ext uri="{FF2B5EF4-FFF2-40B4-BE49-F238E27FC236}">
                  <a16:creationId xmlns:a16="http://schemas.microsoft.com/office/drawing/2014/main" id="{E0E9ED83-623F-A582-725A-663195803569}"/>
                </a:ext>
              </a:extLst>
            </p:cNvPr>
            <p:cNvSpPr/>
            <p:nvPr/>
          </p:nvSpPr>
          <p:spPr>
            <a:xfrm>
              <a:off x="9568214" y="6752712"/>
              <a:ext cx="300322" cy="19153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5" h="291">
                  <a:moveTo>
                    <a:pt x="411" y="77"/>
                  </a:moveTo>
                  <a:lnTo>
                    <a:pt x="101" y="273"/>
                  </a:lnTo>
                  <a:cubicBezTo>
                    <a:pt x="101" y="273"/>
                    <a:pt x="56" y="299"/>
                    <a:pt x="32" y="289"/>
                  </a:cubicBezTo>
                  <a:cubicBezTo>
                    <a:pt x="8" y="280"/>
                    <a:pt x="-6" y="245"/>
                    <a:pt x="2" y="216"/>
                  </a:cubicBezTo>
                  <a:cubicBezTo>
                    <a:pt x="10" y="187"/>
                    <a:pt x="366" y="24"/>
                    <a:pt x="366" y="24"/>
                  </a:cubicBezTo>
                  <a:cubicBezTo>
                    <a:pt x="366" y="24"/>
                    <a:pt x="443" y="-17"/>
                    <a:pt x="461" y="8"/>
                  </a:cubicBezTo>
                  <a:cubicBezTo>
                    <a:pt x="480" y="33"/>
                    <a:pt x="411" y="77"/>
                    <a:pt x="411" y="77"/>
                  </a:cubicBezTo>
                  <a:close/>
                </a:path>
              </a:pathLst>
            </a:custGeom>
            <a:solidFill>
              <a:srgbClr val="CEE6F9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67" name="Freeform: Shape 114">
              <a:extLst>
                <a:ext uri="{FF2B5EF4-FFF2-40B4-BE49-F238E27FC236}">
                  <a16:creationId xmlns:a16="http://schemas.microsoft.com/office/drawing/2014/main" id="{9287095E-3F35-85E7-305E-E473FD600E1B}"/>
                </a:ext>
              </a:extLst>
            </p:cNvPr>
            <p:cNvSpPr/>
            <p:nvPr/>
          </p:nvSpPr>
          <p:spPr>
            <a:xfrm>
              <a:off x="9466596" y="6588918"/>
              <a:ext cx="155339" cy="26814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1" h="407">
                  <a:moveTo>
                    <a:pt x="91" y="386"/>
                  </a:moveTo>
                  <a:lnTo>
                    <a:pt x="234" y="69"/>
                  </a:lnTo>
                  <a:cubicBezTo>
                    <a:pt x="234" y="69"/>
                    <a:pt x="256" y="35"/>
                    <a:pt x="225" y="9"/>
                  </a:cubicBezTo>
                  <a:cubicBezTo>
                    <a:pt x="193" y="-16"/>
                    <a:pt x="170" y="16"/>
                    <a:pt x="139" y="68"/>
                  </a:cubicBezTo>
                  <a:cubicBezTo>
                    <a:pt x="107" y="121"/>
                    <a:pt x="1" y="356"/>
                    <a:pt x="1" y="356"/>
                  </a:cubicBezTo>
                  <a:cubicBezTo>
                    <a:pt x="1" y="356"/>
                    <a:pt x="-5" y="386"/>
                    <a:pt x="21" y="400"/>
                  </a:cubicBezTo>
                  <a:cubicBezTo>
                    <a:pt x="47" y="414"/>
                    <a:pt x="81" y="408"/>
                    <a:pt x="91" y="386"/>
                  </a:cubicBezTo>
                  <a:close/>
                </a:path>
              </a:pathLst>
            </a:custGeom>
            <a:solidFill>
              <a:srgbClr val="CEE6F9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68" name="Freeform: Shape 115">
              <a:extLst>
                <a:ext uri="{FF2B5EF4-FFF2-40B4-BE49-F238E27FC236}">
                  <a16:creationId xmlns:a16="http://schemas.microsoft.com/office/drawing/2014/main" id="{D2F70F0F-56DC-8EE7-A9C8-02BA143E5A85}"/>
                </a:ext>
              </a:extLst>
            </p:cNvPr>
            <p:cNvSpPr/>
            <p:nvPr/>
          </p:nvSpPr>
          <p:spPr>
            <a:xfrm>
              <a:off x="9254299" y="6643076"/>
              <a:ext cx="126860" cy="27607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7" h="419">
                  <a:moveTo>
                    <a:pt x="197" y="361"/>
                  </a:moveTo>
                  <a:cubicBezTo>
                    <a:pt x="200" y="389"/>
                    <a:pt x="141" y="433"/>
                    <a:pt x="98" y="414"/>
                  </a:cubicBezTo>
                  <a:cubicBezTo>
                    <a:pt x="55" y="395"/>
                    <a:pt x="-3" y="186"/>
                    <a:pt x="0" y="158"/>
                  </a:cubicBezTo>
                  <a:cubicBezTo>
                    <a:pt x="5" y="131"/>
                    <a:pt x="80" y="-7"/>
                    <a:pt x="120" y="0"/>
                  </a:cubicBezTo>
                  <a:cubicBezTo>
                    <a:pt x="161" y="7"/>
                    <a:pt x="118" y="152"/>
                    <a:pt x="118" y="152"/>
                  </a:cubicBezTo>
                  <a:cubicBezTo>
                    <a:pt x="118" y="152"/>
                    <a:pt x="184" y="260"/>
                    <a:pt x="197" y="361"/>
                  </a:cubicBezTo>
                  <a:close/>
                </a:path>
              </a:pathLst>
            </a:custGeom>
            <a:solidFill>
              <a:srgbClr val="CEE6F9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69" name="Freeform: Shape 116">
              <a:extLst>
                <a:ext uri="{FF2B5EF4-FFF2-40B4-BE49-F238E27FC236}">
                  <a16:creationId xmlns:a16="http://schemas.microsoft.com/office/drawing/2014/main" id="{176C9759-893D-3CCC-4129-77119D22E266}"/>
                </a:ext>
              </a:extLst>
            </p:cNvPr>
            <p:cNvSpPr/>
            <p:nvPr/>
          </p:nvSpPr>
          <p:spPr>
            <a:xfrm>
              <a:off x="9761738" y="7024822"/>
              <a:ext cx="25243" cy="5415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" h="83">
                  <a:moveTo>
                    <a:pt x="13" y="39"/>
                  </a:moveTo>
                  <a:cubicBezTo>
                    <a:pt x="9" y="53"/>
                    <a:pt x="9" y="68"/>
                    <a:pt x="12" y="83"/>
                  </a:cubicBezTo>
                  <a:cubicBezTo>
                    <a:pt x="9" y="83"/>
                    <a:pt x="6" y="83"/>
                    <a:pt x="3" y="82"/>
                  </a:cubicBezTo>
                  <a:cubicBezTo>
                    <a:pt x="-1" y="66"/>
                    <a:pt x="0" y="51"/>
                    <a:pt x="4" y="37"/>
                  </a:cubicBezTo>
                  <a:cubicBezTo>
                    <a:pt x="9" y="21"/>
                    <a:pt x="18" y="9"/>
                    <a:pt x="27" y="0"/>
                  </a:cubicBezTo>
                  <a:lnTo>
                    <a:pt x="40" y="1"/>
                  </a:lnTo>
                  <a:cubicBezTo>
                    <a:pt x="30" y="10"/>
                    <a:pt x="19" y="22"/>
                    <a:pt x="13" y="39"/>
                  </a:cubicBezTo>
                  <a:close/>
                </a:path>
              </a:pathLst>
            </a:custGeom>
            <a:solidFill>
              <a:srgbClr val="B6D8F7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70" name="Freeform: Shape 117">
              <a:extLst>
                <a:ext uri="{FF2B5EF4-FFF2-40B4-BE49-F238E27FC236}">
                  <a16:creationId xmlns:a16="http://schemas.microsoft.com/office/drawing/2014/main" id="{7BCC5D44-7BF7-815D-995A-2D191858851D}"/>
                </a:ext>
              </a:extLst>
            </p:cNvPr>
            <p:cNvSpPr/>
            <p:nvPr/>
          </p:nvSpPr>
          <p:spPr>
            <a:xfrm>
              <a:off x="9678246" y="7013594"/>
              <a:ext cx="22006" cy="5878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" h="90">
                  <a:moveTo>
                    <a:pt x="15" y="90"/>
                  </a:moveTo>
                  <a:cubicBezTo>
                    <a:pt x="11" y="90"/>
                    <a:pt x="8" y="89"/>
                    <a:pt x="4" y="89"/>
                  </a:cubicBezTo>
                  <a:cubicBezTo>
                    <a:pt x="-7" y="55"/>
                    <a:pt x="9" y="22"/>
                    <a:pt x="25" y="0"/>
                  </a:cubicBezTo>
                  <a:lnTo>
                    <a:pt x="35" y="2"/>
                  </a:lnTo>
                  <a:cubicBezTo>
                    <a:pt x="20" y="22"/>
                    <a:pt x="2" y="55"/>
                    <a:pt x="15" y="90"/>
                  </a:cubicBezTo>
                  <a:close/>
                </a:path>
              </a:pathLst>
            </a:custGeom>
            <a:solidFill>
              <a:srgbClr val="B6D8F7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71" name="Freeform: Shape 118">
              <a:extLst>
                <a:ext uri="{FF2B5EF4-FFF2-40B4-BE49-F238E27FC236}">
                  <a16:creationId xmlns:a16="http://schemas.microsoft.com/office/drawing/2014/main" id="{E1117562-8500-F802-E568-4F3DFD43BE77}"/>
                </a:ext>
              </a:extLst>
            </p:cNvPr>
            <p:cNvSpPr/>
            <p:nvPr/>
          </p:nvSpPr>
          <p:spPr>
            <a:xfrm>
              <a:off x="9764975" y="6784415"/>
              <a:ext cx="32363" cy="4557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" h="70">
                  <a:moveTo>
                    <a:pt x="8" y="0"/>
                  </a:moveTo>
                  <a:cubicBezTo>
                    <a:pt x="15" y="32"/>
                    <a:pt x="33" y="51"/>
                    <a:pt x="51" y="64"/>
                  </a:cubicBezTo>
                  <a:lnTo>
                    <a:pt x="43" y="70"/>
                  </a:lnTo>
                  <a:cubicBezTo>
                    <a:pt x="24" y="56"/>
                    <a:pt x="6" y="35"/>
                    <a:pt x="0" y="5"/>
                  </a:cubicBezTo>
                  <a:cubicBezTo>
                    <a:pt x="3" y="4"/>
                    <a:pt x="6" y="2"/>
                    <a:pt x="8" y="0"/>
                  </a:cubicBezTo>
                  <a:close/>
                </a:path>
              </a:pathLst>
            </a:custGeom>
            <a:solidFill>
              <a:srgbClr val="B6D8F7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72" name="Freeform: Shape 119">
              <a:extLst>
                <a:ext uri="{FF2B5EF4-FFF2-40B4-BE49-F238E27FC236}">
                  <a16:creationId xmlns:a16="http://schemas.microsoft.com/office/drawing/2014/main" id="{C762362A-F1AC-2C3F-F9DE-DC50804A06F6}"/>
                </a:ext>
              </a:extLst>
            </p:cNvPr>
            <p:cNvSpPr/>
            <p:nvPr/>
          </p:nvSpPr>
          <p:spPr>
            <a:xfrm>
              <a:off x="9676949" y="6827344"/>
              <a:ext cx="37540" cy="5613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9" h="86">
                  <a:moveTo>
                    <a:pt x="10" y="0"/>
                  </a:moveTo>
                  <a:cubicBezTo>
                    <a:pt x="8" y="35"/>
                    <a:pt x="37" y="64"/>
                    <a:pt x="59" y="80"/>
                  </a:cubicBezTo>
                  <a:lnTo>
                    <a:pt x="50" y="86"/>
                  </a:lnTo>
                  <a:cubicBezTo>
                    <a:pt x="28" y="68"/>
                    <a:pt x="1" y="40"/>
                    <a:pt x="0" y="5"/>
                  </a:cubicBezTo>
                  <a:cubicBezTo>
                    <a:pt x="4" y="3"/>
                    <a:pt x="7" y="2"/>
                    <a:pt x="10" y="0"/>
                  </a:cubicBezTo>
                  <a:close/>
                </a:path>
              </a:pathLst>
            </a:custGeom>
            <a:solidFill>
              <a:srgbClr val="B6D8F7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73" name="Freeform: Shape 120">
              <a:extLst>
                <a:ext uri="{FF2B5EF4-FFF2-40B4-BE49-F238E27FC236}">
                  <a16:creationId xmlns:a16="http://schemas.microsoft.com/office/drawing/2014/main" id="{A9908A44-3BA3-231C-E4BB-00B10B70BD1F}"/>
                </a:ext>
              </a:extLst>
            </p:cNvPr>
            <p:cNvSpPr/>
            <p:nvPr/>
          </p:nvSpPr>
          <p:spPr>
            <a:xfrm>
              <a:off x="9539735" y="6658267"/>
              <a:ext cx="56958" cy="2773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" h="43">
                  <a:moveTo>
                    <a:pt x="89" y="34"/>
                  </a:moveTo>
                  <a:lnTo>
                    <a:pt x="84" y="43"/>
                  </a:lnTo>
                  <a:cubicBezTo>
                    <a:pt x="71" y="44"/>
                    <a:pt x="57" y="43"/>
                    <a:pt x="43" y="38"/>
                  </a:cubicBezTo>
                  <a:cubicBezTo>
                    <a:pt x="28" y="33"/>
                    <a:pt x="13" y="24"/>
                    <a:pt x="0" y="9"/>
                  </a:cubicBezTo>
                  <a:cubicBezTo>
                    <a:pt x="1" y="6"/>
                    <a:pt x="3" y="3"/>
                    <a:pt x="4" y="0"/>
                  </a:cubicBezTo>
                  <a:cubicBezTo>
                    <a:pt x="30" y="31"/>
                    <a:pt x="63" y="36"/>
                    <a:pt x="89" y="34"/>
                  </a:cubicBezTo>
                  <a:close/>
                </a:path>
              </a:pathLst>
            </a:custGeom>
            <a:solidFill>
              <a:srgbClr val="B6D8F7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74" name="Freeform: Shape 121">
              <a:extLst>
                <a:ext uri="{FF2B5EF4-FFF2-40B4-BE49-F238E27FC236}">
                  <a16:creationId xmlns:a16="http://schemas.microsoft.com/office/drawing/2014/main" id="{F5E2260C-E7A2-6AC7-7383-AF9E963451EF}"/>
                </a:ext>
              </a:extLst>
            </p:cNvPr>
            <p:cNvSpPr/>
            <p:nvPr/>
          </p:nvSpPr>
          <p:spPr>
            <a:xfrm>
              <a:off x="9508019" y="6725633"/>
              <a:ext cx="58899" cy="2641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" h="41">
                  <a:moveTo>
                    <a:pt x="92" y="31"/>
                  </a:moveTo>
                  <a:lnTo>
                    <a:pt x="88" y="41"/>
                  </a:lnTo>
                  <a:cubicBezTo>
                    <a:pt x="74" y="41"/>
                    <a:pt x="57" y="40"/>
                    <a:pt x="41" y="35"/>
                  </a:cubicBezTo>
                  <a:cubicBezTo>
                    <a:pt x="26" y="30"/>
                    <a:pt x="12" y="22"/>
                    <a:pt x="0" y="9"/>
                  </a:cubicBezTo>
                  <a:cubicBezTo>
                    <a:pt x="2" y="6"/>
                    <a:pt x="3" y="3"/>
                    <a:pt x="4" y="0"/>
                  </a:cubicBezTo>
                  <a:cubicBezTo>
                    <a:pt x="29" y="29"/>
                    <a:pt x="66" y="33"/>
                    <a:pt x="92" y="31"/>
                  </a:cubicBezTo>
                  <a:close/>
                </a:path>
              </a:pathLst>
            </a:custGeom>
            <a:solidFill>
              <a:srgbClr val="B6D8F7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75" name="Freeform: Shape 122">
              <a:extLst>
                <a:ext uri="{FF2B5EF4-FFF2-40B4-BE49-F238E27FC236}">
                  <a16:creationId xmlns:a16="http://schemas.microsoft.com/office/drawing/2014/main" id="{6044933A-D79A-CD15-B36C-9E9571E21810}"/>
                </a:ext>
              </a:extLst>
            </p:cNvPr>
            <p:cNvSpPr/>
            <p:nvPr/>
          </p:nvSpPr>
          <p:spPr>
            <a:xfrm>
              <a:off x="9263360" y="6737520"/>
              <a:ext cx="69903" cy="594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9" h="91">
                  <a:moveTo>
                    <a:pt x="108" y="0"/>
                  </a:moveTo>
                  <a:cubicBezTo>
                    <a:pt x="106" y="6"/>
                    <a:pt x="105" y="9"/>
                    <a:pt x="105" y="9"/>
                  </a:cubicBezTo>
                  <a:cubicBezTo>
                    <a:pt x="105" y="9"/>
                    <a:pt x="107" y="11"/>
                    <a:pt x="109" y="15"/>
                  </a:cubicBezTo>
                  <a:cubicBezTo>
                    <a:pt x="90" y="45"/>
                    <a:pt x="57" y="78"/>
                    <a:pt x="2" y="91"/>
                  </a:cubicBezTo>
                  <a:cubicBezTo>
                    <a:pt x="1" y="88"/>
                    <a:pt x="0" y="85"/>
                    <a:pt x="0" y="82"/>
                  </a:cubicBezTo>
                  <a:cubicBezTo>
                    <a:pt x="60" y="69"/>
                    <a:pt x="92" y="30"/>
                    <a:pt x="108" y="0"/>
                  </a:cubicBezTo>
                  <a:close/>
                </a:path>
              </a:pathLst>
            </a:custGeom>
            <a:solidFill>
              <a:srgbClr val="B6D8F7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76" name="Freeform: Shape 123">
              <a:extLst>
                <a:ext uri="{FF2B5EF4-FFF2-40B4-BE49-F238E27FC236}">
                  <a16:creationId xmlns:a16="http://schemas.microsoft.com/office/drawing/2014/main" id="{86245D30-21F9-268B-D482-F256ECA5159F}"/>
                </a:ext>
              </a:extLst>
            </p:cNvPr>
            <p:cNvSpPr/>
            <p:nvPr/>
          </p:nvSpPr>
          <p:spPr>
            <a:xfrm>
              <a:off x="7242007" y="6159619"/>
              <a:ext cx="1107440" cy="155736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2" h="2359">
                  <a:moveTo>
                    <a:pt x="1652" y="2359"/>
                  </a:moveTo>
                  <a:lnTo>
                    <a:pt x="60" y="2359"/>
                  </a:lnTo>
                  <a:cubicBezTo>
                    <a:pt x="26" y="2359"/>
                    <a:pt x="0" y="2331"/>
                    <a:pt x="0" y="2298"/>
                  </a:cubicBezTo>
                  <a:lnTo>
                    <a:pt x="0" y="61"/>
                  </a:lnTo>
                  <a:cubicBezTo>
                    <a:pt x="0" y="28"/>
                    <a:pt x="26" y="0"/>
                    <a:pt x="60" y="0"/>
                  </a:cubicBezTo>
                  <a:lnTo>
                    <a:pt x="1652" y="0"/>
                  </a:lnTo>
                  <a:cubicBezTo>
                    <a:pt x="1685" y="0"/>
                    <a:pt x="1712" y="28"/>
                    <a:pt x="1712" y="61"/>
                  </a:cubicBezTo>
                  <a:lnTo>
                    <a:pt x="1712" y="2298"/>
                  </a:lnTo>
                  <a:cubicBezTo>
                    <a:pt x="1712" y="2331"/>
                    <a:pt x="1685" y="2359"/>
                    <a:pt x="1652" y="2359"/>
                  </a:cubicBezTo>
                  <a:close/>
                </a:path>
              </a:pathLst>
            </a:custGeom>
            <a:solidFill>
              <a:srgbClr val="F3920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77" name="Freeform: Shape 124">
              <a:extLst>
                <a:ext uri="{FF2B5EF4-FFF2-40B4-BE49-F238E27FC236}">
                  <a16:creationId xmlns:a16="http://schemas.microsoft.com/office/drawing/2014/main" id="{5D98C7EA-B3DC-3879-D172-03563666959B}"/>
                </a:ext>
              </a:extLst>
            </p:cNvPr>
            <p:cNvSpPr/>
            <p:nvPr/>
          </p:nvSpPr>
          <p:spPr>
            <a:xfrm>
              <a:off x="7439418" y="6159619"/>
              <a:ext cx="381876" cy="73377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91" h="1112">
                  <a:moveTo>
                    <a:pt x="0" y="0"/>
                  </a:moveTo>
                  <a:lnTo>
                    <a:pt x="0" y="808"/>
                  </a:lnTo>
                  <a:cubicBezTo>
                    <a:pt x="0" y="849"/>
                    <a:pt x="33" y="883"/>
                    <a:pt x="75" y="883"/>
                  </a:cubicBezTo>
                  <a:lnTo>
                    <a:pt x="515" y="883"/>
                  </a:lnTo>
                  <a:cubicBezTo>
                    <a:pt x="541" y="883"/>
                    <a:pt x="562" y="904"/>
                    <a:pt x="562" y="930"/>
                  </a:cubicBezTo>
                  <a:lnTo>
                    <a:pt x="562" y="1097"/>
                  </a:lnTo>
                  <a:cubicBezTo>
                    <a:pt x="562" y="1105"/>
                    <a:pt x="568" y="1112"/>
                    <a:pt x="576" y="1112"/>
                  </a:cubicBezTo>
                  <a:cubicBezTo>
                    <a:pt x="584" y="1112"/>
                    <a:pt x="591" y="1105"/>
                    <a:pt x="591" y="1097"/>
                  </a:cubicBezTo>
                  <a:lnTo>
                    <a:pt x="591" y="930"/>
                  </a:lnTo>
                  <a:cubicBezTo>
                    <a:pt x="591" y="888"/>
                    <a:pt x="556" y="854"/>
                    <a:pt x="515" y="854"/>
                  </a:cubicBezTo>
                  <a:lnTo>
                    <a:pt x="75" y="854"/>
                  </a:lnTo>
                  <a:cubicBezTo>
                    <a:pt x="49" y="854"/>
                    <a:pt x="28" y="833"/>
                    <a:pt x="28" y="808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8AB4E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78" name="Freeform: Shape 125">
              <a:extLst>
                <a:ext uri="{FF2B5EF4-FFF2-40B4-BE49-F238E27FC236}">
                  <a16:creationId xmlns:a16="http://schemas.microsoft.com/office/drawing/2014/main" id="{A362B4AA-E0ED-651D-ACEF-8E9DC1FB2DD2}"/>
                </a:ext>
              </a:extLst>
            </p:cNvPr>
            <p:cNvSpPr/>
            <p:nvPr/>
          </p:nvSpPr>
          <p:spPr>
            <a:xfrm>
              <a:off x="7787637" y="7534037"/>
              <a:ext cx="18123" cy="1822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" h="277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lnTo>
                    <a:pt x="0" y="277"/>
                  </a:lnTo>
                  <a:lnTo>
                    <a:pt x="29" y="277"/>
                  </a:lnTo>
                  <a:lnTo>
                    <a:pt x="29" y="14"/>
                  </a:lnTo>
                  <a:cubicBezTo>
                    <a:pt x="29" y="6"/>
                    <a:pt x="22" y="0"/>
                    <a:pt x="14" y="0"/>
                  </a:cubicBezTo>
                  <a:close/>
                </a:path>
              </a:pathLst>
            </a:custGeom>
            <a:solidFill>
              <a:srgbClr val="8AB4E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79" name="Freeform: Shape 126">
              <a:extLst>
                <a:ext uri="{FF2B5EF4-FFF2-40B4-BE49-F238E27FC236}">
                  <a16:creationId xmlns:a16="http://schemas.microsoft.com/office/drawing/2014/main" id="{855D4406-E574-E0A9-CEF5-C7180BC36773}"/>
                </a:ext>
              </a:extLst>
            </p:cNvPr>
            <p:cNvSpPr/>
            <p:nvPr/>
          </p:nvSpPr>
          <p:spPr>
            <a:xfrm>
              <a:off x="8060127" y="6278501"/>
              <a:ext cx="247896" cy="31900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484">
                  <a:moveTo>
                    <a:pt x="357" y="484"/>
                  </a:moveTo>
                  <a:lnTo>
                    <a:pt x="26" y="484"/>
                  </a:lnTo>
                  <a:cubicBezTo>
                    <a:pt x="12" y="484"/>
                    <a:pt x="0" y="472"/>
                    <a:pt x="0" y="457"/>
                  </a:cubicBezTo>
                  <a:lnTo>
                    <a:pt x="0" y="27"/>
                  </a:lnTo>
                  <a:cubicBezTo>
                    <a:pt x="0" y="12"/>
                    <a:pt x="12" y="0"/>
                    <a:pt x="26" y="0"/>
                  </a:cubicBezTo>
                  <a:lnTo>
                    <a:pt x="357" y="0"/>
                  </a:lnTo>
                  <a:cubicBezTo>
                    <a:pt x="371" y="0"/>
                    <a:pt x="384" y="12"/>
                    <a:pt x="384" y="27"/>
                  </a:cubicBezTo>
                  <a:lnTo>
                    <a:pt x="384" y="457"/>
                  </a:lnTo>
                  <a:cubicBezTo>
                    <a:pt x="384" y="472"/>
                    <a:pt x="371" y="484"/>
                    <a:pt x="357" y="484"/>
                  </a:cubicBezTo>
                  <a:close/>
                </a:path>
              </a:pathLst>
            </a:custGeom>
            <a:solidFill>
              <a:srgbClr val="EBF7FF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80" name="Freeform: Shape 127">
              <a:extLst>
                <a:ext uri="{FF2B5EF4-FFF2-40B4-BE49-F238E27FC236}">
                  <a16:creationId xmlns:a16="http://schemas.microsoft.com/office/drawing/2014/main" id="{AC871C4D-D5D2-CAEB-DEF4-CB82070CC513}"/>
                </a:ext>
              </a:extLst>
            </p:cNvPr>
            <p:cNvSpPr/>
            <p:nvPr/>
          </p:nvSpPr>
          <p:spPr>
            <a:xfrm>
              <a:off x="8078249" y="6298315"/>
              <a:ext cx="211650" cy="27805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8" h="422">
                  <a:moveTo>
                    <a:pt x="298" y="413"/>
                  </a:moveTo>
                  <a:lnTo>
                    <a:pt x="254" y="413"/>
                  </a:lnTo>
                  <a:lnTo>
                    <a:pt x="254" y="308"/>
                  </a:lnTo>
                  <a:lnTo>
                    <a:pt x="318" y="308"/>
                  </a:lnTo>
                  <a:lnTo>
                    <a:pt x="318" y="393"/>
                  </a:lnTo>
                  <a:cubicBezTo>
                    <a:pt x="318" y="404"/>
                    <a:pt x="309" y="413"/>
                    <a:pt x="298" y="413"/>
                  </a:cubicBezTo>
                  <a:close/>
                  <a:moveTo>
                    <a:pt x="9" y="393"/>
                  </a:moveTo>
                  <a:lnTo>
                    <a:pt x="9" y="308"/>
                  </a:lnTo>
                  <a:lnTo>
                    <a:pt x="76" y="308"/>
                  </a:lnTo>
                  <a:lnTo>
                    <a:pt x="76" y="413"/>
                  </a:lnTo>
                  <a:lnTo>
                    <a:pt x="30" y="413"/>
                  </a:lnTo>
                  <a:cubicBezTo>
                    <a:pt x="19" y="413"/>
                    <a:pt x="9" y="404"/>
                    <a:pt x="9" y="393"/>
                  </a:cubicBezTo>
                  <a:close/>
                  <a:moveTo>
                    <a:pt x="30" y="9"/>
                  </a:moveTo>
                  <a:lnTo>
                    <a:pt x="76" y="9"/>
                  </a:lnTo>
                  <a:lnTo>
                    <a:pt x="76" y="115"/>
                  </a:lnTo>
                  <a:lnTo>
                    <a:pt x="9" y="115"/>
                  </a:lnTo>
                  <a:lnTo>
                    <a:pt x="9" y="29"/>
                  </a:lnTo>
                  <a:cubicBezTo>
                    <a:pt x="9" y="18"/>
                    <a:pt x="19" y="9"/>
                    <a:pt x="30" y="9"/>
                  </a:cubicBezTo>
                  <a:close/>
                  <a:moveTo>
                    <a:pt x="254" y="124"/>
                  </a:moveTo>
                  <a:lnTo>
                    <a:pt x="318" y="124"/>
                  </a:lnTo>
                  <a:lnTo>
                    <a:pt x="318" y="206"/>
                  </a:lnTo>
                  <a:lnTo>
                    <a:pt x="254" y="206"/>
                  </a:lnTo>
                  <a:close/>
                  <a:moveTo>
                    <a:pt x="254" y="216"/>
                  </a:moveTo>
                  <a:lnTo>
                    <a:pt x="318" y="216"/>
                  </a:lnTo>
                  <a:lnTo>
                    <a:pt x="318" y="298"/>
                  </a:lnTo>
                  <a:lnTo>
                    <a:pt x="254" y="298"/>
                  </a:lnTo>
                  <a:close/>
                  <a:moveTo>
                    <a:pt x="168" y="216"/>
                  </a:moveTo>
                  <a:lnTo>
                    <a:pt x="245" y="216"/>
                  </a:lnTo>
                  <a:lnTo>
                    <a:pt x="245" y="298"/>
                  </a:lnTo>
                  <a:lnTo>
                    <a:pt x="168" y="298"/>
                  </a:lnTo>
                  <a:close/>
                  <a:moveTo>
                    <a:pt x="168" y="308"/>
                  </a:moveTo>
                  <a:lnTo>
                    <a:pt x="245" y="308"/>
                  </a:lnTo>
                  <a:lnTo>
                    <a:pt x="245" y="413"/>
                  </a:lnTo>
                  <a:lnTo>
                    <a:pt x="168" y="413"/>
                  </a:lnTo>
                  <a:close/>
                  <a:moveTo>
                    <a:pt x="159" y="413"/>
                  </a:moveTo>
                  <a:lnTo>
                    <a:pt x="85" y="413"/>
                  </a:lnTo>
                  <a:lnTo>
                    <a:pt x="85" y="308"/>
                  </a:lnTo>
                  <a:lnTo>
                    <a:pt x="159" y="308"/>
                  </a:lnTo>
                  <a:close/>
                  <a:moveTo>
                    <a:pt x="85" y="216"/>
                  </a:moveTo>
                  <a:lnTo>
                    <a:pt x="159" y="216"/>
                  </a:lnTo>
                  <a:lnTo>
                    <a:pt x="159" y="298"/>
                  </a:lnTo>
                  <a:lnTo>
                    <a:pt x="85" y="298"/>
                  </a:lnTo>
                  <a:close/>
                  <a:moveTo>
                    <a:pt x="76" y="298"/>
                  </a:moveTo>
                  <a:lnTo>
                    <a:pt x="9" y="298"/>
                  </a:lnTo>
                  <a:lnTo>
                    <a:pt x="9" y="216"/>
                  </a:lnTo>
                  <a:lnTo>
                    <a:pt x="76" y="216"/>
                  </a:lnTo>
                  <a:close/>
                  <a:moveTo>
                    <a:pt x="76" y="206"/>
                  </a:moveTo>
                  <a:lnTo>
                    <a:pt x="9" y="206"/>
                  </a:lnTo>
                  <a:lnTo>
                    <a:pt x="9" y="124"/>
                  </a:lnTo>
                  <a:lnTo>
                    <a:pt x="76" y="124"/>
                  </a:lnTo>
                  <a:close/>
                  <a:moveTo>
                    <a:pt x="159" y="206"/>
                  </a:moveTo>
                  <a:lnTo>
                    <a:pt x="85" y="206"/>
                  </a:lnTo>
                  <a:lnTo>
                    <a:pt x="85" y="124"/>
                  </a:lnTo>
                  <a:lnTo>
                    <a:pt x="159" y="124"/>
                  </a:lnTo>
                  <a:close/>
                  <a:moveTo>
                    <a:pt x="159" y="115"/>
                  </a:moveTo>
                  <a:lnTo>
                    <a:pt x="85" y="115"/>
                  </a:lnTo>
                  <a:lnTo>
                    <a:pt x="85" y="9"/>
                  </a:lnTo>
                  <a:lnTo>
                    <a:pt x="159" y="9"/>
                  </a:lnTo>
                  <a:close/>
                  <a:moveTo>
                    <a:pt x="245" y="206"/>
                  </a:moveTo>
                  <a:lnTo>
                    <a:pt x="168" y="206"/>
                  </a:lnTo>
                  <a:lnTo>
                    <a:pt x="168" y="124"/>
                  </a:lnTo>
                  <a:lnTo>
                    <a:pt x="245" y="124"/>
                  </a:lnTo>
                  <a:close/>
                  <a:moveTo>
                    <a:pt x="168" y="9"/>
                  </a:moveTo>
                  <a:lnTo>
                    <a:pt x="245" y="9"/>
                  </a:lnTo>
                  <a:lnTo>
                    <a:pt x="245" y="115"/>
                  </a:lnTo>
                  <a:lnTo>
                    <a:pt x="168" y="115"/>
                  </a:lnTo>
                  <a:close/>
                  <a:moveTo>
                    <a:pt x="318" y="29"/>
                  </a:moveTo>
                  <a:lnTo>
                    <a:pt x="318" y="115"/>
                  </a:lnTo>
                  <a:lnTo>
                    <a:pt x="254" y="115"/>
                  </a:lnTo>
                  <a:lnTo>
                    <a:pt x="254" y="9"/>
                  </a:lnTo>
                  <a:lnTo>
                    <a:pt x="298" y="9"/>
                  </a:lnTo>
                  <a:cubicBezTo>
                    <a:pt x="309" y="9"/>
                    <a:pt x="318" y="18"/>
                    <a:pt x="318" y="29"/>
                  </a:cubicBezTo>
                  <a:close/>
                  <a:moveTo>
                    <a:pt x="298" y="0"/>
                  </a:moveTo>
                  <a:lnTo>
                    <a:pt x="30" y="0"/>
                  </a:lnTo>
                  <a:cubicBezTo>
                    <a:pt x="13" y="0"/>
                    <a:pt x="0" y="13"/>
                    <a:pt x="0" y="29"/>
                  </a:cubicBezTo>
                  <a:lnTo>
                    <a:pt x="0" y="393"/>
                  </a:lnTo>
                  <a:cubicBezTo>
                    <a:pt x="0" y="409"/>
                    <a:pt x="13" y="422"/>
                    <a:pt x="30" y="422"/>
                  </a:cubicBezTo>
                  <a:lnTo>
                    <a:pt x="298" y="422"/>
                  </a:lnTo>
                  <a:cubicBezTo>
                    <a:pt x="314" y="422"/>
                    <a:pt x="328" y="409"/>
                    <a:pt x="328" y="393"/>
                  </a:cubicBezTo>
                  <a:lnTo>
                    <a:pt x="328" y="29"/>
                  </a:lnTo>
                  <a:cubicBezTo>
                    <a:pt x="328" y="13"/>
                    <a:pt x="314" y="0"/>
                    <a:pt x="298" y="0"/>
                  </a:cubicBezTo>
                  <a:close/>
                </a:path>
              </a:pathLst>
            </a:custGeom>
            <a:solidFill>
              <a:srgbClr val="B6D8F7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81" name="Freeform: Shape 128">
              <a:extLst>
                <a:ext uri="{FF2B5EF4-FFF2-40B4-BE49-F238E27FC236}">
                  <a16:creationId xmlns:a16="http://schemas.microsoft.com/office/drawing/2014/main" id="{CF48A368-333B-9F7A-C423-905DE0B4C1A2}"/>
                </a:ext>
              </a:extLst>
            </p:cNvPr>
            <p:cNvSpPr/>
            <p:nvPr/>
          </p:nvSpPr>
          <p:spPr>
            <a:xfrm>
              <a:off x="7374693" y="6339924"/>
              <a:ext cx="622652" cy="9246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63" h="141">
                  <a:moveTo>
                    <a:pt x="893" y="141"/>
                  </a:moveTo>
                  <a:lnTo>
                    <a:pt x="70" y="141"/>
                  </a:lnTo>
                  <a:cubicBezTo>
                    <a:pt x="32" y="141"/>
                    <a:pt x="0" y="109"/>
                    <a:pt x="0" y="70"/>
                  </a:cubicBezTo>
                  <a:cubicBezTo>
                    <a:pt x="0" y="31"/>
                    <a:pt x="32" y="0"/>
                    <a:pt x="70" y="0"/>
                  </a:cubicBezTo>
                  <a:lnTo>
                    <a:pt x="893" y="0"/>
                  </a:lnTo>
                  <a:cubicBezTo>
                    <a:pt x="931" y="0"/>
                    <a:pt x="963" y="31"/>
                    <a:pt x="963" y="70"/>
                  </a:cubicBezTo>
                  <a:cubicBezTo>
                    <a:pt x="963" y="109"/>
                    <a:pt x="931" y="141"/>
                    <a:pt x="893" y="141"/>
                  </a:cubicBezTo>
                  <a:close/>
                </a:path>
              </a:pathLst>
            </a:custGeom>
            <a:solidFill>
              <a:srgbClr val="000F2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82" name="Freeform: Shape 129">
              <a:extLst>
                <a:ext uri="{FF2B5EF4-FFF2-40B4-BE49-F238E27FC236}">
                  <a16:creationId xmlns:a16="http://schemas.microsoft.com/office/drawing/2014/main" id="{56F0F2F8-DB4E-2E55-E7C1-A86B768BF97F}"/>
                </a:ext>
              </a:extLst>
            </p:cNvPr>
            <p:cNvSpPr/>
            <p:nvPr/>
          </p:nvSpPr>
          <p:spPr>
            <a:xfrm>
              <a:off x="7450419" y="6340585"/>
              <a:ext cx="89320" cy="9114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9" h="139">
                  <a:moveTo>
                    <a:pt x="139" y="69"/>
                  </a:moveTo>
                  <a:cubicBezTo>
                    <a:pt x="139" y="31"/>
                    <a:pt x="107" y="0"/>
                    <a:pt x="69" y="0"/>
                  </a:cubicBezTo>
                  <a:cubicBezTo>
                    <a:pt x="31" y="0"/>
                    <a:pt x="0" y="31"/>
                    <a:pt x="0" y="69"/>
                  </a:cubicBezTo>
                  <a:cubicBezTo>
                    <a:pt x="0" y="108"/>
                    <a:pt x="31" y="139"/>
                    <a:pt x="69" y="139"/>
                  </a:cubicBezTo>
                  <a:cubicBezTo>
                    <a:pt x="107" y="139"/>
                    <a:pt x="139" y="108"/>
                    <a:pt x="139" y="69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83" name="Freeform: Shape 130">
              <a:extLst>
                <a:ext uri="{FF2B5EF4-FFF2-40B4-BE49-F238E27FC236}">
                  <a16:creationId xmlns:a16="http://schemas.microsoft.com/office/drawing/2014/main" id="{963D6775-C89D-FFD1-ECF8-F23436AAB47C}"/>
                </a:ext>
              </a:extLst>
            </p:cNvPr>
            <p:cNvSpPr/>
            <p:nvPr/>
          </p:nvSpPr>
          <p:spPr>
            <a:xfrm>
              <a:off x="7475016" y="6402667"/>
              <a:ext cx="14239" cy="145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" h="23">
                  <a:moveTo>
                    <a:pt x="23" y="12"/>
                  </a:moveTo>
                  <a:cubicBezTo>
                    <a:pt x="23" y="5"/>
                    <a:pt x="17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7" y="23"/>
                    <a:pt x="23" y="18"/>
                    <a:pt x="23" y="12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84" name="Freeform: Shape 131">
              <a:extLst>
                <a:ext uri="{FF2B5EF4-FFF2-40B4-BE49-F238E27FC236}">
                  <a16:creationId xmlns:a16="http://schemas.microsoft.com/office/drawing/2014/main" id="{41517CDF-4FD2-3D38-B31A-F041C686B87C}"/>
                </a:ext>
              </a:extLst>
            </p:cNvPr>
            <p:cNvSpPr/>
            <p:nvPr/>
          </p:nvSpPr>
          <p:spPr>
            <a:xfrm>
              <a:off x="7374693" y="6484565"/>
              <a:ext cx="622652" cy="918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63" h="140">
                  <a:moveTo>
                    <a:pt x="893" y="140"/>
                  </a:moveTo>
                  <a:lnTo>
                    <a:pt x="70" y="140"/>
                  </a:lnTo>
                  <a:cubicBezTo>
                    <a:pt x="32" y="140"/>
                    <a:pt x="0" y="109"/>
                    <a:pt x="0" y="70"/>
                  </a:cubicBezTo>
                  <a:cubicBezTo>
                    <a:pt x="0" y="31"/>
                    <a:pt x="32" y="0"/>
                    <a:pt x="70" y="0"/>
                  </a:cubicBezTo>
                  <a:lnTo>
                    <a:pt x="893" y="0"/>
                  </a:lnTo>
                  <a:cubicBezTo>
                    <a:pt x="931" y="0"/>
                    <a:pt x="963" y="31"/>
                    <a:pt x="963" y="70"/>
                  </a:cubicBezTo>
                  <a:cubicBezTo>
                    <a:pt x="963" y="109"/>
                    <a:pt x="931" y="140"/>
                    <a:pt x="893" y="140"/>
                  </a:cubicBezTo>
                  <a:close/>
                </a:path>
              </a:pathLst>
            </a:custGeom>
            <a:solidFill>
              <a:srgbClr val="000F2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85" name="Freeform: Shape 132">
              <a:extLst>
                <a:ext uri="{FF2B5EF4-FFF2-40B4-BE49-F238E27FC236}">
                  <a16:creationId xmlns:a16="http://schemas.microsoft.com/office/drawing/2014/main" id="{91A48698-D4F1-EA12-5B19-07655228D696}"/>
                </a:ext>
              </a:extLst>
            </p:cNvPr>
            <p:cNvSpPr/>
            <p:nvPr/>
          </p:nvSpPr>
          <p:spPr>
            <a:xfrm>
              <a:off x="7581812" y="6485226"/>
              <a:ext cx="88673" cy="9048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8" h="138">
                  <a:moveTo>
                    <a:pt x="0" y="69"/>
                  </a:moveTo>
                  <a:cubicBezTo>
                    <a:pt x="0" y="107"/>
                    <a:pt x="30" y="138"/>
                    <a:pt x="69" y="138"/>
                  </a:cubicBezTo>
                  <a:cubicBezTo>
                    <a:pt x="107" y="138"/>
                    <a:pt x="138" y="107"/>
                    <a:pt x="138" y="69"/>
                  </a:cubicBezTo>
                  <a:cubicBezTo>
                    <a:pt x="138" y="30"/>
                    <a:pt x="107" y="0"/>
                    <a:pt x="69" y="0"/>
                  </a:cubicBezTo>
                  <a:cubicBezTo>
                    <a:pt x="30" y="0"/>
                    <a:pt x="0" y="30"/>
                    <a:pt x="0" y="69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86" name="Freeform: Shape 133">
              <a:extLst>
                <a:ext uri="{FF2B5EF4-FFF2-40B4-BE49-F238E27FC236}">
                  <a16:creationId xmlns:a16="http://schemas.microsoft.com/office/drawing/2014/main" id="{73817A1E-E781-68AB-50E3-F17EAEEFD2DC}"/>
                </a:ext>
              </a:extLst>
            </p:cNvPr>
            <p:cNvSpPr/>
            <p:nvPr/>
          </p:nvSpPr>
          <p:spPr>
            <a:xfrm>
              <a:off x="7632297" y="6499756"/>
              <a:ext cx="13592" cy="138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" h="22">
                  <a:moveTo>
                    <a:pt x="0" y="11"/>
                  </a:moveTo>
                  <a:cubicBezTo>
                    <a:pt x="0" y="17"/>
                    <a:pt x="4" y="22"/>
                    <a:pt x="10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87" name="Freeform: Shape 134">
              <a:extLst>
                <a:ext uri="{FF2B5EF4-FFF2-40B4-BE49-F238E27FC236}">
                  <a16:creationId xmlns:a16="http://schemas.microsoft.com/office/drawing/2014/main" id="{4E45540D-E370-B145-7E16-611F4F2C2BBF}"/>
                </a:ext>
              </a:extLst>
            </p:cNvPr>
            <p:cNvSpPr/>
            <p:nvPr/>
          </p:nvSpPr>
          <p:spPr>
            <a:xfrm>
              <a:off x="7383754" y="6863009"/>
              <a:ext cx="825238" cy="70999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76" h="1076">
                  <a:moveTo>
                    <a:pt x="1245" y="1076"/>
                  </a:moveTo>
                  <a:lnTo>
                    <a:pt x="30" y="1076"/>
                  </a:lnTo>
                  <a:cubicBezTo>
                    <a:pt x="13" y="1076"/>
                    <a:pt x="0" y="1063"/>
                    <a:pt x="0" y="1045"/>
                  </a:cubicBezTo>
                  <a:lnTo>
                    <a:pt x="0" y="31"/>
                  </a:lnTo>
                  <a:cubicBezTo>
                    <a:pt x="0" y="14"/>
                    <a:pt x="13" y="0"/>
                    <a:pt x="30" y="0"/>
                  </a:cubicBezTo>
                  <a:lnTo>
                    <a:pt x="1245" y="0"/>
                  </a:lnTo>
                  <a:cubicBezTo>
                    <a:pt x="1262" y="0"/>
                    <a:pt x="1276" y="14"/>
                    <a:pt x="1276" y="31"/>
                  </a:cubicBezTo>
                  <a:lnTo>
                    <a:pt x="1276" y="1045"/>
                  </a:lnTo>
                  <a:cubicBezTo>
                    <a:pt x="1276" y="1063"/>
                    <a:pt x="1262" y="1076"/>
                    <a:pt x="1245" y="1076"/>
                  </a:cubicBezTo>
                  <a:close/>
                </a:path>
              </a:pathLst>
            </a:custGeom>
            <a:solidFill>
              <a:srgbClr val="EBF7FF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88" name="Freeform: Shape 135">
              <a:extLst>
                <a:ext uri="{FF2B5EF4-FFF2-40B4-BE49-F238E27FC236}">
                  <a16:creationId xmlns:a16="http://schemas.microsoft.com/office/drawing/2014/main" id="{D2FA39B1-35DB-BE84-E40A-6E9817FF89E7}"/>
                </a:ext>
              </a:extLst>
            </p:cNvPr>
            <p:cNvSpPr/>
            <p:nvPr/>
          </p:nvSpPr>
          <p:spPr>
            <a:xfrm>
              <a:off x="7414822" y="6923111"/>
              <a:ext cx="763105" cy="58979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80" h="894">
                  <a:moveTo>
                    <a:pt x="1137" y="885"/>
                  </a:moveTo>
                  <a:lnTo>
                    <a:pt x="1083" y="885"/>
                  </a:lnTo>
                  <a:lnTo>
                    <a:pt x="1083" y="811"/>
                  </a:lnTo>
                  <a:lnTo>
                    <a:pt x="1171" y="811"/>
                  </a:lnTo>
                  <a:lnTo>
                    <a:pt x="1171" y="852"/>
                  </a:lnTo>
                  <a:cubicBezTo>
                    <a:pt x="1171" y="870"/>
                    <a:pt x="1156" y="885"/>
                    <a:pt x="1137" y="885"/>
                  </a:cubicBezTo>
                  <a:close/>
                  <a:moveTo>
                    <a:pt x="10" y="852"/>
                  </a:moveTo>
                  <a:lnTo>
                    <a:pt x="10" y="811"/>
                  </a:lnTo>
                  <a:lnTo>
                    <a:pt x="97" y="811"/>
                  </a:lnTo>
                  <a:lnTo>
                    <a:pt x="97" y="885"/>
                  </a:lnTo>
                  <a:lnTo>
                    <a:pt x="43" y="885"/>
                  </a:lnTo>
                  <a:cubicBezTo>
                    <a:pt x="24" y="885"/>
                    <a:pt x="10" y="870"/>
                    <a:pt x="10" y="852"/>
                  </a:cubicBezTo>
                  <a:close/>
                  <a:moveTo>
                    <a:pt x="43" y="9"/>
                  </a:moveTo>
                  <a:lnTo>
                    <a:pt x="97" y="9"/>
                  </a:lnTo>
                  <a:lnTo>
                    <a:pt x="97" y="83"/>
                  </a:lnTo>
                  <a:lnTo>
                    <a:pt x="10" y="83"/>
                  </a:lnTo>
                  <a:lnTo>
                    <a:pt x="10" y="42"/>
                  </a:lnTo>
                  <a:cubicBezTo>
                    <a:pt x="10" y="24"/>
                    <a:pt x="24" y="9"/>
                    <a:pt x="43" y="9"/>
                  </a:cubicBezTo>
                  <a:close/>
                  <a:moveTo>
                    <a:pt x="1083" y="92"/>
                  </a:moveTo>
                  <a:lnTo>
                    <a:pt x="1171" y="92"/>
                  </a:lnTo>
                  <a:lnTo>
                    <a:pt x="1171" y="186"/>
                  </a:lnTo>
                  <a:lnTo>
                    <a:pt x="1083" y="186"/>
                  </a:lnTo>
                  <a:close/>
                  <a:moveTo>
                    <a:pt x="1083" y="195"/>
                  </a:moveTo>
                  <a:lnTo>
                    <a:pt x="1171" y="195"/>
                  </a:lnTo>
                  <a:lnTo>
                    <a:pt x="1171" y="288"/>
                  </a:lnTo>
                  <a:lnTo>
                    <a:pt x="1083" y="288"/>
                  </a:lnTo>
                  <a:close/>
                  <a:moveTo>
                    <a:pt x="1083" y="297"/>
                  </a:moveTo>
                  <a:lnTo>
                    <a:pt x="1171" y="297"/>
                  </a:lnTo>
                  <a:lnTo>
                    <a:pt x="1171" y="391"/>
                  </a:lnTo>
                  <a:lnTo>
                    <a:pt x="1083" y="391"/>
                  </a:lnTo>
                  <a:close/>
                  <a:moveTo>
                    <a:pt x="1083" y="400"/>
                  </a:moveTo>
                  <a:lnTo>
                    <a:pt x="1171" y="400"/>
                  </a:lnTo>
                  <a:lnTo>
                    <a:pt x="1171" y="494"/>
                  </a:lnTo>
                  <a:lnTo>
                    <a:pt x="1083" y="494"/>
                  </a:lnTo>
                  <a:close/>
                  <a:moveTo>
                    <a:pt x="1083" y="503"/>
                  </a:moveTo>
                  <a:lnTo>
                    <a:pt x="1171" y="503"/>
                  </a:lnTo>
                  <a:lnTo>
                    <a:pt x="1171" y="597"/>
                  </a:lnTo>
                  <a:lnTo>
                    <a:pt x="1083" y="597"/>
                  </a:lnTo>
                  <a:close/>
                  <a:moveTo>
                    <a:pt x="1083" y="606"/>
                  </a:moveTo>
                  <a:lnTo>
                    <a:pt x="1171" y="606"/>
                  </a:lnTo>
                  <a:lnTo>
                    <a:pt x="1171" y="699"/>
                  </a:lnTo>
                  <a:lnTo>
                    <a:pt x="1083" y="699"/>
                  </a:lnTo>
                  <a:close/>
                  <a:moveTo>
                    <a:pt x="1083" y="709"/>
                  </a:moveTo>
                  <a:lnTo>
                    <a:pt x="1171" y="709"/>
                  </a:lnTo>
                  <a:lnTo>
                    <a:pt x="1171" y="802"/>
                  </a:lnTo>
                  <a:lnTo>
                    <a:pt x="1083" y="802"/>
                  </a:lnTo>
                  <a:close/>
                  <a:moveTo>
                    <a:pt x="985" y="709"/>
                  </a:moveTo>
                  <a:lnTo>
                    <a:pt x="1073" y="709"/>
                  </a:lnTo>
                  <a:lnTo>
                    <a:pt x="1073" y="802"/>
                  </a:lnTo>
                  <a:lnTo>
                    <a:pt x="985" y="802"/>
                  </a:lnTo>
                  <a:close/>
                  <a:moveTo>
                    <a:pt x="985" y="811"/>
                  </a:moveTo>
                  <a:lnTo>
                    <a:pt x="1073" y="811"/>
                  </a:lnTo>
                  <a:lnTo>
                    <a:pt x="1073" y="885"/>
                  </a:lnTo>
                  <a:lnTo>
                    <a:pt x="985" y="885"/>
                  </a:lnTo>
                  <a:close/>
                  <a:moveTo>
                    <a:pt x="888" y="811"/>
                  </a:moveTo>
                  <a:lnTo>
                    <a:pt x="976" y="811"/>
                  </a:lnTo>
                  <a:lnTo>
                    <a:pt x="976" y="885"/>
                  </a:lnTo>
                  <a:lnTo>
                    <a:pt x="888" y="885"/>
                  </a:lnTo>
                  <a:close/>
                  <a:moveTo>
                    <a:pt x="790" y="811"/>
                  </a:moveTo>
                  <a:lnTo>
                    <a:pt x="878" y="811"/>
                  </a:lnTo>
                  <a:lnTo>
                    <a:pt x="878" y="885"/>
                  </a:lnTo>
                  <a:lnTo>
                    <a:pt x="790" y="885"/>
                  </a:lnTo>
                  <a:close/>
                  <a:moveTo>
                    <a:pt x="693" y="811"/>
                  </a:moveTo>
                  <a:lnTo>
                    <a:pt x="781" y="811"/>
                  </a:lnTo>
                  <a:lnTo>
                    <a:pt x="781" y="885"/>
                  </a:lnTo>
                  <a:lnTo>
                    <a:pt x="693" y="885"/>
                  </a:lnTo>
                  <a:close/>
                  <a:moveTo>
                    <a:pt x="595" y="811"/>
                  </a:moveTo>
                  <a:lnTo>
                    <a:pt x="683" y="811"/>
                  </a:lnTo>
                  <a:lnTo>
                    <a:pt x="683" y="885"/>
                  </a:lnTo>
                  <a:lnTo>
                    <a:pt x="595" y="885"/>
                  </a:lnTo>
                  <a:close/>
                  <a:moveTo>
                    <a:pt x="497" y="811"/>
                  </a:moveTo>
                  <a:lnTo>
                    <a:pt x="585" y="811"/>
                  </a:lnTo>
                  <a:lnTo>
                    <a:pt x="585" y="885"/>
                  </a:lnTo>
                  <a:lnTo>
                    <a:pt x="497" y="885"/>
                  </a:lnTo>
                  <a:close/>
                  <a:moveTo>
                    <a:pt x="400" y="811"/>
                  </a:moveTo>
                  <a:lnTo>
                    <a:pt x="488" y="811"/>
                  </a:lnTo>
                  <a:lnTo>
                    <a:pt x="488" y="885"/>
                  </a:lnTo>
                  <a:lnTo>
                    <a:pt x="400" y="885"/>
                  </a:lnTo>
                  <a:close/>
                  <a:moveTo>
                    <a:pt x="302" y="811"/>
                  </a:moveTo>
                  <a:lnTo>
                    <a:pt x="390" y="811"/>
                  </a:lnTo>
                  <a:lnTo>
                    <a:pt x="390" y="885"/>
                  </a:lnTo>
                  <a:lnTo>
                    <a:pt x="302" y="885"/>
                  </a:lnTo>
                  <a:close/>
                  <a:moveTo>
                    <a:pt x="205" y="811"/>
                  </a:moveTo>
                  <a:lnTo>
                    <a:pt x="293" y="811"/>
                  </a:lnTo>
                  <a:lnTo>
                    <a:pt x="293" y="885"/>
                  </a:lnTo>
                  <a:lnTo>
                    <a:pt x="205" y="885"/>
                  </a:lnTo>
                  <a:close/>
                  <a:moveTo>
                    <a:pt x="195" y="885"/>
                  </a:moveTo>
                  <a:lnTo>
                    <a:pt x="107" y="885"/>
                  </a:lnTo>
                  <a:lnTo>
                    <a:pt x="107" y="811"/>
                  </a:lnTo>
                  <a:lnTo>
                    <a:pt x="195" y="811"/>
                  </a:lnTo>
                  <a:close/>
                  <a:moveTo>
                    <a:pt x="107" y="709"/>
                  </a:moveTo>
                  <a:lnTo>
                    <a:pt x="195" y="709"/>
                  </a:lnTo>
                  <a:lnTo>
                    <a:pt x="195" y="802"/>
                  </a:lnTo>
                  <a:lnTo>
                    <a:pt x="107" y="802"/>
                  </a:lnTo>
                  <a:close/>
                  <a:moveTo>
                    <a:pt x="97" y="802"/>
                  </a:moveTo>
                  <a:lnTo>
                    <a:pt x="10" y="802"/>
                  </a:lnTo>
                  <a:lnTo>
                    <a:pt x="10" y="709"/>
                  </a:lnTo>
                  <a:lnTo>
                    <a:pt x="97" y="709"/>
                  </a:lnTo>
                  <a:close/>
                  <a:moveTo>
                    <a:pt x="97" y="699"/>
                  </a:moveTo>
                  <a:lnTo>
                    <a:pt x="10" y="699"/>
                  </a:lnTo>
                  <a:lnTo>
                    <a:pt x="10" y="606"/>
                  </a:lnTo>
                  <a:lnTo>
                    <a:pt x="97" y="606"/>
                  </a:lnTo>
                  <a:close/>
                  <a:moveTo>
                    <a:pt x="97" y="597"/>
                  </a:moveTo>
                  <a:lnTo>
                    <a:pt x="10" y="597"/>
                  </a:lnTo>
                  <a:lnTo>
                    <a:pt x="10" y="503"/>
                  </a:lnTo>
                  <a:lnTo>
                    <a:pt x="97" y="503"/>
                  </a:lnTo>
                  <a:close/>
                  <a:moveTo>
                    <a:pt x="97" y="494"/>
                  </a:moveTo>
                  <a:lnTo>
                    <a:pt x="10" y="494"/>
                  </a:lnTo>
                  <a:lnTo>
                    <a:pt x="10" y="400"/>
                  </a:lnTo>
                  <a:lnTo>
                    <a:pt x="97" y="400"/>
                  </a:lnTo>
                  <a:close/>
                  <a:moveTo>
                    <a:pt x="97" y="391"/>
                  </a:moveTo>
                  <a:lnTo>
                    <a:pt x="10" y="391"/>
                  </a:lnTo>
                  <a:lnTo>
                    <a:pt x="10" y="297"/>
                  </a:lnTo>
                  <a:lnTo>
                    <a:pt x="97" y="297"/>
                  </a:lnTo>
                  <a:close/>
                  <a:moveTo>
                    <a:pt x="97" y="288"/>
                  </a:moveTo>
                  <a:lnTo>
                    <a:pt x="10" y="288"/>
                  </a:lnTo>
                  <a:lnTo>
                    <a:pt x="10" y="195"/>
                  </a:lnTo>
                  <a:lnTo>
                    <a:pt x="97" y="195"/>
                  </a:lnTo>
                  <a:close/>
                  <a:moveTo>
                    <a:pt x="97" y="186"/>
                  </a:moveTo>
                  <a:lnTo>
                    <a:pt x="10" y="186"/>
                  </a:lnTo>
                  <a:lnTo>
                    <a:pt x="10" y="92"/>
                  </a:lnTo>
                  <a:lnTo>
                    <a:pt x="97" y="92"/>
                  </a:lnTo>
                  <a:close/>
                  <a:moveTo>
                    <a:pt x="195" y="186"/>
                  </a:moveTo>
                  <a:lnTo>
                    <a:pt x="107" y="186"/>
                  </a:lnTo>
                  <a:lnTo>
                    <a:pt x="107" y="92"/>
                  </a:lnTo>
                  <a:lnTo>
                    <a:pt x="195" y="92"/>
                  </a:lnTo>
                  <a:close/>
                  <a:moveTo>
                    <a:pt x="195" y="83"/>
                  </a:moveTo>
                  <a:lnTo>
                    <a:pt x="107" y="83"/>
                  </a:lnTo>
                  <a:lnTo>
                    <a:pt x="107" y="9"/>
                  </a:lnTo>
                  <a:lnTo>
                    <a:pt x="195" y="9"/>
                  </a:lnTo>
                  <a:close/>
                  <a:moveTo>
                    <a:pt x="293" y="83"/>
                  </a:moveTo>
                  <a:lnTo>
                    <a:pt x="205" y="83"/>
                  </a:lnTo>
                  <a:lnTo>
                    <a:pt x="205" y="9"/>
                  </a:lnTo>
                  <a:lnTo>
                    <a:pt x="293" y="9"/>
                  </a:lnTo>
                  <a:close/>
                  <a:moveTo>
                    <a:pt x="390" y="83"/>
                  </a:moveTo>
                  <a:lnTo>
                    <a:pt x="302" y="83"/>
                  </a:lnTo>
                  <a:lnTo>
                    <a:pt x="302" y="9"/>
                  </a:lnTo>
                  <a:lnTo>
                    <a:pt x="390" y="9"/>
                  </a:lnTo>
                  <a:close/>
                  <a:moveTo>
                    <a:pt x="488" y="83"/>
                  </a:moveTo>
                  <a:lnTo>
                    <a:pt x="400" y="83"/>
                  </a:lnTo>
                  <a:lnTo>
                    <a:pt x="400" y="9"/>
                  </a:lnTo>
                  <a:lnTo>
                    <a:pt x="488" y="9"/>
                  </a:lnTo>
                  <a:close/>
                  <a:moveTo>
                    <a:pt x="585" y="83"/>
                  </a:moveTo>
                  <a:lnTo>
                    <a:pt x="497" y="83"/>
                  </a:lnTo>
                  <a:lnTo>
                    <a:pt x="497" y="9"/>
                  </a:lnTo>
                  <a:lnTo>
                    <a:pt x="585" y="9"/>
                  </a:lnTo>
                  <a:close/>
                  <a:moveTo>
                    <a:pt x="683" y="83"/>
                  </a:moveTo>
                  <a:lnTo>
                    <a:pt x="595" y="83"/>
                  </a:lnTo>
                  <a:lnTo>
                    <a:pt x="595" y="9"/>
                  </a:lnTo>
                  <a:lnTo>
                    <a:pt x="683" y="9"/>
                  </a:lnTo>
                  <a:close/>
                  <a:moveTo>
                    <a:pt x="781" y="83"/>
                  </a:moveTo>
                  <a:lnTo>
                    <a:pt x="693" y="83"/>
                  </a:lnTo>
                  <a:lnTo>
                    <a:pt x="693" y="9"/>
                  </a:lnTo>
                  <a:lnTo>
                    <a:pt x="781" y="9"/>
                  </a:lnTo>
                  <a:close/>
                  <a:moveTo>
                    <a:pt x="878" y="83"/>
                  </a:moveTo>
                  <a:lnTo>
                    <a:pt x="790" y="83"/>
                  </a:lnTo>
                  <a:lnTo>
                    <a:pt x="790" y="9"/>
                  </a:lnTo>
                  <a:lnTo>
                    <a:pt x="878" y="9"/>
                  </a:lnTo>
                  <a:close/>
                  <a:moveTo>
                    <a:pt x="976" y="83"/>
                  </a:moveTo>
                  <a:lnTo>
                    <a:pt x="888" y="83"/>
                  </a:lnTo>
                  <a:lnTo>
                    <a:pt x="888" y="9"/>
                  </a:lnTo>
                  <a:lnTo>
                    <a:pt x="976" y="9"/>
                  </a:lnTo>
                  <a:close/>
                  <a:moveTo>
                    <a:pt x="985" y="9"/>
                  </a:moveTo>
                  <a:lnTo>
                    <a:pt x="1073" y="9"/>
                  </a:lnTo>
                  <a:lnTo>
                    <a:pt x="1073" y="83"/>
                  </a:lnTo>
                  <a:lnTo>
                    <a:pt x="985" y="83"/>
                  </a:lnTo>
                  <a:close/>
                  <a:moveTo>
                    <a:pt x="985" y="92"/>
                  </a:moveTo>
                  <a:lnTo>
                    <a:pt x="1073" y="92"/>
                  </a:lnTo>
                  <a:lnTo>
                    <a:pt x="1073" y="186"/>
                  </a:lnTo>
                  <a:lnTo>
                    <a:pt x="985" y="186"/>
                  </a:lnTo>
                  <a:close/>
                  <a:moveTo>
                    <a:pt x="985" y="195"/>
                  </a:moveTo>
                  <a:lnTo>
                    <a:pt x="1073" y="195"/>
                  </a:lnTo>
                  <a:lnTo>
                    <a:pt x="1073" y="288"/>
                  </a:lnTo>
                  <a:lnTo>
                    <a:pt x="985" y="288"/>
                  </a:lnTo>
                  <a:close/>
                  <a:moveTo>
                    <a:pt x="985" y="297"/>
                  </a:moveTo>
                  <a:lnTo>
                    <a:pt x="1073" y="297"/>
                  </a:lnTo>
                  <a:lnTo>
                    <a:pt x="1073" y="391"/>
                  </a:lnTo>
                  <a:lnTo>
                    <a:pt x="985" y="391"/>
                  </a:lnTo>
                  <a:close/>
                  <a:moveTo>
                    <a:pt x="985" y="400"/>
                  </a:moveTo>
                  <a:lnTo>
                    <a:pt x="1073" y="400"/>
                  </a:lnTo>
                  <a:lnTo>
                    <a:pt x="1073" y="494"/>
                  </a:lnTo>
                  <a:lnTo>
                    <a:pt x="985" y="494"/>
                  </a:lnTo>
                  <a:close/>
                  <a:moveTo>
                    <a:pt x="985" y="503"/>
                  </a:moveTo>
                  <a:lnTo>
                    <a:pt x="1073" y="503"/>
                  </a:lnTo>
                  <a:lnTo>
                    <a:pt x="1073" y="597"/>
                  </a:lnTo>
                  <a:lnTo>
                    <a:pt x="985" y="597"/>
                  </a:lnTo>
                  <a:close/>
                  <a:moveTo>
                    <a:pt x="985" y="606"/>
                  </a:moveTo>
                  <a:lnTo>
                    <a:pt x="1073" y="606"/>
                  </a:lnTo>
                  <a:lnTo>
                    <a:pt x="1073" y="699"/>
                  </a:lnTo>
                  <a:lnTo>
                    <a:pt x="985" y="699"/>
                  </a:lnTo>
                  <a:close/>
                  <a:moveTo>
                    <a:pt x="888" y="606"/>
                  </a:moveTo>
                  <a:lnTo>
                    <a:pt x="976" y="606"/>
                  </a:lnTo>
                  <a:lnTo>
                    <a:pt x="976" y="699"/>
                  </a:lnTo>
                  <a:lnTo>
                    <a:pt x="888" y="699"/>
                  </a:lnTo>
                  <a:close/>
                  <a:moveTo>
                    <a:pt x="888" y="709"/>
                  </a:moveTo>
                  <a:lnTo>
                    <a:pt x="976" y="709"/>
                  </a:lnTo>
                  <a:lnTo>
                    <a:pt x="976" y="802"/>
                  </a:lnTo>
                  <a:lnTo>
                    <a:pt x="888" y="802"/>
                  </a:lnTo>
                  <a:close/>
                  <a:moveTo>
                    <a:pt x="790" y="709"/>
                  </a:moveTo>
                  <a:lnTo>
                    <a:pt x="878" y="709"/>
                  </a:lnTo>
                  <a:lnTo>
                    <a:pt x="878" y="802"/>
                  </a:lnTo>
                  <a:lnTo>
                    <a:pt x="790" y="802"/>
                  </a:lnTo>
                  <a:close/>
                  <a:moveTo>
                    <a:pt x="693" y="709"/>
                  </a:moveTo>
                  <a:lnTo>
                    <a:pt x="781" y="709"/>
                  </a:lnTo>
                  <a:lnTo>
                    <a:pt x="781" y="802"/>
                  </a:lnTo>
                  <a:lnTo>
                    <a:pt x="693" y="802"/>
                  </a:lnTo>
                  <a:close/>
                  <a:moveTo>
                    <a:pt x="595" y="709"/>
                  </a:moveTo>
                  <a:lnTo>
                    <a:pt x="683" y="709"/>
                  </a:lnTo>
                  <a:lnTo>
                    <a:pt x="683" y="802"/>
                  </a:lnTo>
                  <a:lnTo>
                    <a:pt x="595" y="802"/>
                  </a:lnTo>
                  <a:close/>
                  <a:moveTo>
                    <a:pt x="497" y="709"/>
                  </a:moveTo>
                  <a:lnTo>
                    <a:pt x="585" y="709"/>
                  </a:lnTo>
                  <a:lnTo>
                    <a:pt x="585" y="802"/>
                  </a:lnTo>
                  <a:lnTo>
                    <a:pt x="497" y="802"/>
                  </a:lnTo>
                  <a:close/>
                  <a:moveTo>
                    <a:pt x="400" y="709"/>
                  </a:moveTo>
                  <a:lnTo>
                    <a:pt x="488" y="709"/>
                  </a:lnTo>
                  <a:lnTo>
                    <a:pt x="488" y="802"/>
                  </a:lnTo>
                  <a:lnTo>
                    <a:pt x="400" y="802"/>
                  </a:lnTo>
                  <a:close/>
                  <a:moveTo>
                    <a:pt x="302" y="709"/>
                  </a:moveTo>
                  <a:lnTo>
                    <a:pt x="390" y="709"/>
                  </a:lnTo>
                  <a:lnTo>
                    <a:pt x="390" y="802"/>
                  </a:lnTo>
                  <a:lnTo>
                    <a:pt x="302" y="802"/>
                  </a:lnTo>
                  <a:close/>
                  <a:moveTo>
                    <a:pt x="293" y="802"/>
                  </a:moveTo>
                  <a:lnTo>
                    <a:pt x="205" y="802"/>
                  </a:lnTo>
                  <a:lnTo>
                    <a:pt x="205" y="709"/>
                  </a:lnTo>
                  <a:lnTo>
                    <a:pt x="293" y="709"/>
                  </a:lnTo>
                  <a:close/>
                  <a:moveTo>
                    <a:pt x="205" y="606"/>
                  </a:moveTo>
                  <a:lnTo>
                    <a:pt x="293" y="606"/>
                  </a:lnTo>
                  <a:lnTo>
                    <a:pt x="293" y="699"/>
                  </a:lnTo>
                  <a:lnTo>
                    <a:pt x="205" y="699"/>
                  </a:lnTo>
                  <a:close/>
                  <a:moveTo>
                    <a:pt x="195" y="699"/>
                  </a:moveTo>
                  <a:lnTo>
                    <a:pt x="107" y="699"/>
                  </a:lnTo>
                  <a:lnTo>
                    <a:pt x="107" y="606"/>
                  </a:lnTo>
                  <a:lnTo>
                    <a:pt x="195" y="606"/>
                  </a:lnTo>
                  <a:close/>
                  <a:moveTo>
                    <a:pt x="195" y="597"/>
                  </a:moveTo>
                  <a:lnTo>
                    <a:pt x="107" y="597"/>
                  </a:lnTo>
                  <a:lnTo>
                    <a:pt x="107" y="503"/>
                  </a:lnTo>
                  <a:lnTo>
                    <a:pt x="195" y="503"/>
                  </a:lnTo>
                  <a:close/>
                  <a:moveTo>
                    <a:pt x="195" y="494"/>
                  </a:moveTo>
                  <a:lnTo>
                    <a:pt x="107" y="494"/>
                  </a:lnTo>
                  <a:lnTo>
                    <a:pt x="107" y="400"/>
                  </a:lnTo>
                  <a:lnTo>
                    <a:pt x="195" y="400"/>
                  </a:lnTo>
                  <a:close/>
                  <a:moveTo>
                    <a:pt x="195" y="391"/>
                  </a:moveTo>
                  <a:lnTo>
                    <a:pt x="107" y="391"/>
                  </a:lnTo>
                  <a:lnTo>
                    <a:pt x="107" y="297"/>
                  </a:lnTo>
                  <a:lnTo>
                    <a:pt x="195" y="297"/>
                  </a:lnTo>
                  <a:close/>
                  <a:moveTo>
                    <a:pt x="195" y="288"/>
                  </a:moveTo>
                  <a:lnTo>
                    <a:pt x="107" y="288"/>
                  </a:lnTo>
                  <a:lnTo>
                    <a:pt x="107" y="195"/>
                  </a:lnTo>
                  <a:lnTo>
                    <a:pt x="195" y="195"/>
                  </a:lnTo>
                  <a:close/>
                  <a:moveTo>
                    <a:pt x="293" y="288"/>
                  </a:moveTo>
                  <a:lnTo>
                    <a:pt x="205" y="288"/>
                  </a:lnTo>
                  <a:lnTo>
                    <a:pt x="205" y="195"/>
                  </a:lnTo>
                  <a:lnTo>
                    <a:pt x="293" y="195"/>
                  </a:lnTo>
                  <a:close/>
                  <a:moveTo>
                    <a:pt x="293" y="186"/>
                  </a:moveTo>
                  <a:lnTo>
                    <a:pt x="205" y="186"/>
                  </a:lnTo>
                  <a:lnTo>
                    <a:pt x="205" y="92"/>
                  </a:lnTo>
                  <a:lnTo>
                    <a:pt x="293" y="92"/>
                  </a:lnTo>
                  <a:close/>
                  <a:moveTo>
                    <a:pt x="390" y="186"/>
                  </a:moveTo>
                  <a:lnTo>
                    <a:pt x="302" y="186"/>
                  </a:lnTo>
                  <a:lnTo>
                    <a:pt x="302" y="92"/>
                  </a:lnTo>
                  <a:lnTo>
                    <a:pt x="390" y="92"/>
                  </a:lnTo>
                  <a:close/>
                  <a:moveTo>
                    <a:pt x="488" y="186"/>
                  </a:moveTo>
                  <a:lnTo>
                    <a:pt x="400" y="186"/>
                  </a:lnTo>
                  <a:lnTo>
                    <a:pt x="400" y="92"/>
                  </a:lnTo>
                  <a:lnTo>
                    <a:pt x="488" y="92"/>
                  </a:lnTo>
                  <a:close/>
                  <a:moveTo>
                    <a:pt x="585" y="186"/>
                  </a:moveTo>
                  <a:lnTo>
                    <a:pt x="497" y="186"/>
                  </a:lnTo>
                  <a:lnTo>
                    <a:pt x="497" y="92"/>
                  </a:lnTo>
                  <a:lnTo>
                    <a:pt x="585" y="92"/>
                  </a:lnTo>
                  <a:close/>
                  <a:moveTo>
                    <a:pt x="683" y="186"/>
                  </a:moveTo>
                  <a:lnTo>
                    <a:pt x="595" y="186"/>
                  </a:lnTo>
                  <a:lnTo>
                    <a:pt x="595" y="92"/>
                  </a:lnTo>
                  <a:lnTo>
                    <a:pt x="683" y="92"/>
                  </a:lnTo>
                  <a:close/>
                  <a:moveTo>
                    <a:pt x="781" y="186"/>
                  </a:moveTo>
                  <a:lnTo>
                    <a:pt x="693" y="186"/>
                  </a:lnTo>
                  <a:lnTo>
                    <a:pt x="693" y="92"/>
                  </a:lnTo>
                  <a:lnTo>
                    <a:pt x="781" y="92"/>
                  </a:lnTo>
                  <a:close/>
                  <a:moveTo>
                    <a:pt x="878" y="186"/>
                  </a:moveTo>
                  <a:lnTo>
                    <a:pt x="790" y="186"/>
                  </a:lnTo>
                  <a:lnTo>
                    <a:pt x="790" y="92"/>
                  </a:lnTo>
                  <a:lnTo>
                    <a:pt x="878" y="92"/>
                  </a:lnTo>
                  <a:close/>
                  <a:moveTo>
                    <a:pt x="888" y="92"/>
                  </a:moveTo>
                  <a:lnTo>
                    <a:pt x="976" y="92"/>
                  </a:lnTo>
                  <a:lnTo>
                    <a:pt x="976" y="186"/>
                  </a:lnTo>
                  <a:lnTo>
                    <a:pt x="888" y="186"/>
                  </a:lnTo>
                  <a:close/>
                  <a:moveTo>
                    <a:pt x="888" y="195"/>
                  </a:moveTo>
                  <a:lnTo>
                    <a:pt x="976" y="195"/>
                  </a:lnTo>
                  <a:lnTo>
                    <a:pt x="976" y="288"/>
                  </a:lnTo>
                  <a:lnTo>
                    <a:pt x="888" y="288"/>
                  </a:lnTo>
                  <a:close/>
                  <a:moveTo>
                    <a:pt x="888" y="297"/>
                  </a:moveTo>
                  <a:lnTo>
                    <a:pt x="976" y="297"/>
                  </a:lnTo>
                  <a:lnTo>
                    <a:pt x="976" y="391"/>
                  </a:lnTo>
                  <a:lnTo>
                    <a:pt x="888" y="391"/>
                  </a:lnTo>
                  <a:close/>
                  <a:moveTo>
                    <a:pt x="888" y="400"/>
                  </a:moveTo>
                  <a:lnTo>
                    <a:pt x="976" y="400"/>
                  </a:lnTo>
                  <a:lnTo>
                    <a:pt x="976" y="494"/>
                  </a:lnTo>
                  <a:lnTo>
                    <a:pt x="888" y="494"/>
                  </a:lnTo>
                  <a:close/>
                  <a:moveTo>
                    <a:pt x="888" y="503"/>
                  </a:moveTo>
                  <a:lnTo>
                    <a:pt x="976" y="503"/>
                  </a:lnTo>
                  <a:lnTo>
                    <a:pt x="976" y="597"/>
                  </a:lnTo>
                  <a:lnTo>
                    <a:pt x="888" y="597"/>
                  </a:lnTo>
                  <a:close/>
                  <a:moveTo>
                    <a:pt x="790" y="503"/>
                  </a:moveTo>
                  <a:lnTo>
                    <a:pt x="878" y="503"/>
                  </a:lnTo>
                  <a:lnTo>
                    <a:pt x="878" y="597"/>
                  </a:lnTo>
                  <a:lnTo>
                    <a:pt x="790" y="597"/>
                  </a:lnTo>
                  <a:close/>
                  <a:moveTo>
                    <a:pt x="790" y="606"/>
                  </a:moveTo>
                  <a:lnTo>
                    <a:pt x="878" y="606"/>
                  </a:lnTo>
                  <a:lnTo>
                    <a:pt x="878" y="699"/>
                  </a:lnTo>
                  <a:lnTo>
                    <a:pt x="790" y="699"/>
                  </a:lnTo>
                  <a:close/>
                  <a:moveTo>
                    <a:pt x="693" y="606"/>
                  </a:moveTo>
                  <a:lnTo>
                    <a:pt x="781" y="606"/>
                  </a:lnTo>
                  <a:lnTo>
                    <a:pt x="781" y="699"/>
                  </a:lnTo>
                  <a:lnTo>
                    <a:pt x="693" y="699"/>
                  </a:lnTo>
                  <a:close/>
                  <a:moveTo>
                    <a:pt x="595" y="606"/>
                  </a:moveTo>
                  <a:lnTo>
                    <a:pt x="683" y="606"/>
                  </a:lnTo>
                  <a:lnTo>
                    <a:pt x="683" y="699"/>
                  </a:lnTo>
                  <a:lnTo>
                    <a:pt x="595" y="699"/>
                  </a:lnTo>
                  <a:close/>
                  <a:moveTo>
                    <a:pt x="497" y="606"/>
                  </a:moveTo>
                  <a:lnTo>
                    <a:pt x="585" y="606"/>
                  </a:lnTo>
                  <a:lnTo>
                    <a:pt x="585" y="699"/>
                  </a:lnTo>
                  <a:lnTo>
                    <a:pt x="497" y="699"/>
                  </a:lnTo>
                  <a:close/>
                  <a:moveTo>
                    <a:pt x="400" y="606"/>
                  </a:moveTo>
                  <a:lnTo>
                    <a:pt x="488" y="606"/>
                  </a:lnTo>
                  <a:lnTo>
                    <a:pt x="488" y="699"/>
                  </a:lnTo>
                  <a:lnTo>
                    <a:pt x="400" y="699"/>
                  </a:lnTo>
                  <a:close/>
                  <a:moveTo>
                    <a:pt x="390" y="699"/>
                  </a:moveTo>
                  <a:lnTo>
                    <a:pt x="302" y="699"/>
                  </a:lnTo>
                  <a:lnTo>
                    <a:pt x="302" y="606"/>
                  </a:lnTo>
                  <a:lnTo>
                    <a:pt x="390" y="606"/>
                  </a:lnTo>
                  <a:close/>
                  <a:moveTo>
                    <a:pt x="302" y="503"/>
                  </a:moveTo>
                  <a:lnTo>
                    <a:pt x="390" y="503"/>
                  </a:lnTo>
                  <a:lnTo>
                    <a:pt x="390" y="597"/>
                  </a:lnTo>
                  <a:lnTo>
                    <a:pt x="302" y="597"/>
                  </a:lnTo>
                  <a:close/>
                  <a:moveTo>
                    <a:pt x="293" y="597"/>
                  </a:moveTo>
                  <a:lnTo>
                    <a:pt x="205" y="597"/>
                  </a:lnTo>
                  <a:lnTo>
                    <a:pt x="205" y="503"/>
                  </a:lnTo>
                  <a:lnTo>
                    <a:pt x="293" y="503"/>
                  </a:lnTo>
                  <a:close/>
                  <a:moveTo>
                    <a:pt x="293" y="494"/>
                  </a:moveTo>
                  <a:lnTo>
                    <a:pt x="205" y="494"/>
                  </a:lnTo>
                  <a:lnTo>
                    <a:pt x="205" y="400"/>
                  </a:lnTo>
                  <a:lnTo>
                    <a:pt x="293" y="400"/>
                  </a:lnTo>
                  <a:close/>
                  <a:moveTo>
                    <a:pt x="293" y="391"/>
                  </a:moveTo>
                  <a:lnTo>
                    <a:pt x="205" y="391"/>
                  </a:lnTo>
                  <a:lnTo>
                    <a:pt x="205" y="297"/>
                  </a:lnTo>
                  <a:lnTo>
                    <a:pt x="293" y="297"/>
                  </a:lnTo>
                  <a:close/>
                  <a:moveTo>
                    <a:pt x="390" y="391"/>
                  </a:moveTo>
                  <a:lnTo>
                    <a:pt x="302" y="391"/>
                  </a:lnTo>
                  <a:lnTo>
                    <a:pt x="302" y="297"/>
                  </a:lnTo>
                  <a:lnTo>
                    <a:pt x="390" y="297"/>
                  </a:lnTo>
                  <a:close/>
                  <a:moveTo>
                    <a:pt x="390" y="288"/>
                  </a:moveTo>
                  <a:lnTo>
                    <a:pt x="302" y="288"/>
                  </a:lnTo>
                  <a:lnTo>
                    <a:pt x="302" y="195"/>
                  </a:lnTo>
                  <a:lnTo>
                    <a:pt x="390" y="195"/>
                  </a:lnTo>
                  <a:close/>
                  <a:moveTo>
                    <a:pt x="488" y="288"/>
                  </a:moveTo>
                  <a:lnTo>
                    <a:pt x="400" y="288"/>
                  </a:lnTo>
                  <a:lnTo>
                    <a:pt x="400" y="195"/>
                  </a:lnTo>
                  <a:lnTo>
                    <a:pt x="488" y="195"/>
                  </a:lnTo>
                  <a:close/>
                  <a:moveTo>
                    <a:pt x="585" y="288"/>
                  </a:moveTo>
                  <a:lnTo>
                    <a:pt x="497" y="288"/>
                  </a:lnTo>
                  <a:lnTo>
                    <a:pt x="497" y="195"/>
                  </a:lnTo>
                  <a:lnTo>
                    <a:pt x="585" y="195"/>
                  </a:lnTo>
                  <a:close/>
                  <a:moveTo>
                    <a:pt x="683" y="288"/>
                  </a:moveTo>
                  <a:lnTo>
                    <a:pt x="595" y="288"/>
                  </a:lnTo>
                  <a:lnTo>
                    <a:pt x="595" y="195"/>
                  </a:lnTo>
                  <a:lnTo>
                    <a:pt x="683" y="195"/>
                  </a:lnTo>
                  <a:close/>
                  <a:moveTo>
                    <a:pt x="781" y="288"/>
                  </a:moveTo>
                  <a:lnTo>
                    <a:pt x="693" y="288"/>
                  </a:lnTo>
                  <a:lnTo>
                    <a:pt x="693" y="195"/>
                  </a:lnTo>
                  <a:lnTo>
                    <a:pt x="781" y="195"/>
                  </a:lnTo>
                  <a:close/>
                  <a:moveTo>
                    <a:pt x="790" y="195"/>
                  </a:moveTo>
                  <a:lnTo>
                    <a:pt x="878" y="195"/>
                  </a:lnTo>
                  <a:lnTo>
                    <a:pt x="878" y="288"/>
                  </a:lnTo>
                  <a:lnTo>
                    <a:pt x="790" y="288"/>
                  </a:lnTo>
                  <a:close/>
                  <a:moveTo>
                    <a:pt x="790" y="297"/>
                  </a:moveTo>
                  <a:lnTo>
                    <a:pt x="878" y="297"/>
                  </a:lnTo>
                  <a:lnTo>
                    <a:pt x="878" y="391"/>
                  </a:lnTo>
                  <a:lnTo>
                    <a:pt x="790" y="391"/>
                  </a:lnTo>
                  <a:close/>
                  <a:moveTo>
                    <a:pt x="790" y="400"/>
                  </a:moveTo>
                  <a:lnTo>
                    <a:pt x="878" y="400"/>
                  </a:lnTo>
                  <a:lnTo>
                    <a:pt x="878" y="494"/>
                  </a:lnTo>
                  <a:lnTo>
                    <a:pt x="790" y="494"/>
                  </a:lnTo>
                  <a:close/>
                  <a:moveTo>
                    <a:pt x="693" y="400"/>
                  </a:moveTo>
                  <a:lnTo>
                    <a:pt x="781" y="400"/>
                  </a:lnTo>
                  <a:lnTo>
                    <a:pt x="781" y="494"/>
                  </a:lnTo>
                  <a:lnTo>
                    <a:pt x="693" y="494"/>
                  </a:lnTo>
                  <a:close/>
                  <a:moveTo>
                    <a:pt x="693" y="503"/>
                  </a:moveTo>
                  <a:lnTo>
                    <a:pt x="781" y="503"/>
                  </a:lnTo>
                  <a:lnTo>
                    <a:pt x="781" y="597"/>
                  </a:lnTo>
                  <a:lnTo>
                    <a:pt x="693" y="597"/>
                  </a:lnTo>
                  <a:close/>
                  <a:moveTo>
                    <a:pt x="595" y="503"/>
                  </a:moveTo>
                  <a:lnTo>
                    <a:pt x="683" y="503"/>
                  </a:lnTo>
                  <a:lnTo>
                    <a:pt x="683" y="597"/>
                  </a:lnTo>
                  <a:lnTo>
                    <a:pt x="595" y="597"/>
                  </a:lnTo>
                  <a:close/>
                  <a:moveTo>
                    <a:pt x="497" y="503"/>
                  </a:moveTo>
                  <a:lnTo>
                    <a:pt x="585" y="503"/>
                  </a:lnTo>
                  <a:lnTo>
                    <a:pt x="585" y="597"/>
                  </a:lnTo>
                  <a:lnTo>
                    <a:pt x="497" y="597"/>
                  </a:lnTo>
                  <a:close/>
                  <a:moveTo>
                    <a:pt x="488" y="597"/>
                  </a:moveTo>
                  <a:lnTo>
                    <a:pt x="400" y="597"/>
                  </a:lnTo>
                  <a:lnTo>
                    <a:pt x="400" y="503"/>
                  </a:lnTo>
                  <a:lnTo>
                    <a:pt x="488" y="503"/>
                  </a:lnTo>
                  <a:close/>
                  <a:moveTo>
                    <a:pt x="488" y="391"/>
                  </a:moveTo>
                  <a:lnTo>
                    <a:pt x="400" y="391"/>
                  </a:lnTo>
                  <a:lnTo>
                    <a:pt x="400" y="297"/>
                  </a:lnTo>
                  <a:lnTo>
                    <a:pt x="488" y="297"/>
                  </a:lnTo>
                  <a:close/>
                  <a:moveTo>
                    <a:pt x="585" y="391"/>
                  </a:moveTo>
                  <a:lnTo>
                    <a:pt x="497" y="391"/>
                  </a:lnTo>
                  <a:lnTo>
                    <a:pt x="497" y="297"/>
                  </a:lnTo>
                  <a:lnTo>
                    <a:pt x="585" y="297"/>
                  </a:lnTo>
                  <a:close/>
                  <a:moveTo>
                    <a:pt x="585" y="494"/>
                  </a:moveTo>
                  <a:lnTo>
                    <a:pt x="497" y="494"/>
                  </a:lnTo>
                  <a:lnTo>
                    <a:pt x="497" y="400"/>
                  </a:lnTo>
                  <a:lnTo>
                    <a:pt x="585" y="400"/>
                  </a:lnTo>
                  <a:close/>
                  <a:moveTo>
                    <a:pt x="595" y="400"/>
                  </a:moveTo>
                  <a:lnTo>
                    <a:pt x="683" y="400"/>
                  </a:lnTo>
                  <a:lnTo>
                    <a:pt x="683" y="494"/>
                  </a:lnTo>
                  <a:lnTo>
                    <a:pt x="595" y="494"/>
                  </a:lnTo>
                  <a:close/>
                  <a:moveTo>
                    <a:pt x="693" y="297"/>
                  </a:moveTo>
                  <a:lnTo>
                    <a:pt x="781" y="297"/>
                  </a:lnTo>
                  <a:lnTo>
                    <a:pt x="781" y="391"/>
                  </a:lnTo>
                  <a:lnTo>
                    <a:pt x="693" y="391"/>
                  </a:lnTo>
                  <a:close/>
                  <a:moveTo>
                    <a:pt x="683" y="391"/>
                  </a:moveTo>
                  <a:lnTo>
                    <a:pt x="595" y="391"/>
                  </a:lnTo>
                  <a:lnTo>
                    <a:pt x="595" y="297"/>
                  </a:lnTo>
                  <a:lnTo>
                    <a:pt x="683" y="297"/>
                  </a:lnTo>
                  <a:close/>
                  <a:moveTo>
                    <a:pt x="390" y="494"/>
                  </a:moveTo>
                  <a:lnTo>
                    <a:pt x="302" y="494"/>
                  </a:lnTo>
                  <a:lnTo>
                    <a:pt x="302" y="400"/>
                  </a:lnTo>
                  <a:lnTo>
                    <a:pt x="390" y="400"/>
                  </a:lnTo>
                  <a:close/>
                  <a:moveTo>
                    <a:pt x="400" y="400"/>
                  </a:moveTo>
                  <a:lnTo>
                    <a:pt x="488" y="400"/>
                  </a:lnTo>
                  <a:lnTo>
                    <a:pt x="488" y="494"/>
                  </a:lnTo>
                  <a:lnTo>
                    <a:pt x="400" y="494"/>
                  </a:lnTo>
                  <a:close/>
                  <a:moveTo>
                    <a:pt x="1171" y="42"/>
                  </a:moveTo>
                  <a:lnTo>
                    <a:pt x="1171" y="83"/>
                  </a:lnTo>
                  <a:lnTo>
                    <a:pt x="1083" y="83"/>
                  </a:lnTo>
                  <a:lnTo>
                    <a:pt x="1083" y="9"/>
                  </a:lnTo>
                  <a:lnTo>
                    <a:pt x="1137" y="9"/>
                  </a:lnTo>
                  <a:cubicBezTo>
                    <a:pt x="1156" y="9"/>
                    <a:pt x="1171" y="24"/>
                    <a:pt x="1171" y="42"/>
                  </a:cubicBezTo>
                  <a:close/>
                  <a:moveTo>
                    <a:pt x="1137" y="0"/>
                  </a:moveTo>
                  <a:lnTo>
                    <a:pt x="43" y="0"/>
                  </a:lnTo>
                  <a:cubicBezTo>
                    <a:pt x="19" y="0"/>
                    <a:pt x="0" y="19"/>
                    <a:pt x="0" y="42"/>
                  </a:cubicBezTo>
                  <a:lnTo>
                    <a:pt x="0" y="852"/>
                  </a:lnTo>
                  <a:cubicBezTo>
                    <a:pt x="0" y="875"/>
                    <a:pt x="19" y="894"/>
                    <a:pt x="43" y="894"/>
                  </a:cubicBezTo>
                  <a:lnTo>
                    <a:pt x="1137" y="894"/>
                  </a:lnTo>
                  <a:cubicBezTo>
                    <a:pt x="1161" y="894"/>
                    <a:pt x="1180" y="875"/>
                    <a:pt x="1180" y="852"/>
                  </a:cubicBezTo>
                  <a:lnTo>
                    <a:pt x="1180" y="42"/>
                  </a:lnTo>
                  <a:cubicBezTo>
                    <a:pt x="1180" y="19"/>
                    <a:pt x="1161" y="0"/>
                    <a:pt x="1137" y="0"/>
                  </a:cubicBezTo>
                  <a:close/>
                </a:path>
              </a:pathLst>
            </a:custGeom>
            <a:solidFill>
              <a:srgbClr val="CEE6F9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89" name="Freeform: Shape 136">
              <a:extLst>
                <a:ext uri="{FF2B5EF4-FFF2-40B4-BE49-F238E27FC236}">
                  <a16:creationId xmlns:a16="http://schemas.microsoft.com/office/drawing/2014/main" id="{7DE78E1E-5132-2816-3E34-CAC805C3E7A5}"/>
                </a:ext>
              </a:extLst>
            </p:cNvPr>
            <p:cNvSpPr/>
            <p:nvPr/>
          </p:nvSpPr>
          <p:spPr>
            <a:xfrm>
              <a:off x="7968219" y="6756015"/>
              <a:ext cx="72492" cy="7463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3" h="114">
                  <a:moveTo>
                    <a:pt x="113" y="57"/>
                  </a:moveTo>
                  <a:cubicBezTo>
                    <a:pt x="113" y="26"/>
                    <a:pt x="88" y="0"/>
                    <a:pt x="57" y="0"/>
                  </a:cubicBezTo>
                  <a:cubicBezTo>
                    <a:pt x="25" y="0"/>
                    <a:pt x="0" y="26"/>
                    <a:pt x="0" y="57"/>
                  </a:cubicBezTo>
                  <a:cubicBezTo>
                    <a:pt x="0" y="88"/>
                    <a:pt x="25" y="114"/>
                    <a:pt x="57" y="114"/>
                  </a:cubicBezTo>
                  <a:cubicBezTo>
                    <a:pt x="88" y="114"/>
                    <a:pt x="113" y="88"/>
                    <a:pt x="113" y="57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90" name="Freeform: Shape 137">
              <a:extLst>
                <a:ext uri="{FF2B5EF4-FFF2-40B4-BE49-F238E27FC236}">
                  <a16:creationId xmlns:a16="http://schemas.microsoft.com/office/drawing/2014/main" id="{5D5A00C2-808F-03F5-6FD3-F8C4988D9B32}"/>
                </a:ext>
              </a:extLst>
            </p:cNvPr>
            <p:cNvSpPr/>
            <p:nvPr/>
          </p:nvSpPr>
          <p:spPr>
            <a:xfrm>
              <a:off x="8102199" y="6756015"/>
              <a:ext cx="73139" cy="7463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" h="114">
                  <a:moveTo>
                    <a:pt x="114" y="57"/>
                  </a:moveTo>
                  <a:cubicBezTo>
                    <a:pt x="114" y="26"/>
                    <a:pt x="88" y="0"/>
                    <a:pt x="57" y="0"/>
                  </a:cubicBezTo>
                  <a:cubicBezTo>
                    <a:pt x="26" y="0"/>
                    <a:pt x="0" y="26"/>
                    <a:pt x="0" y="57"/>
                  </a:cubicBezTo>
                  <a:cubicBezTo>
                    <a:pt x="0" y="88"/>
                    <a:pt x="26" y="114"/>
                    <a:pt x="57" y="114"/>
                  </a:cubicBezTo>
                  <a:cubicBezTo>
                    <a:pt x="88" y="114"/>
                    <a:pt x="114" y="88"/>
                    <a:pt x="114" y="57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91" name="Freeform: Shape 138">
              <a:extLst>
                <a:ext uri="{FF2B5EF4-FFF2-40B4-BE49-F238E27FC236}">
                  <a16:creationId xmlns:a16="http://schemas.microsoft.com/office/drawing/2014/main" id="{C4E58C09-05A9-B319-AC47-56CED4D0D6AD}"/>
                </a:ext>
              </a:extLst>
            </p:cNvPr>
            <p:cNvSpPr/>
            <p:nvPr/>
          </p:nvSpPr>
          <p:spPr>
            <a:xfrm>
              <a:off x="7440712" y="7036710"/>
              <a:ext cx="691260" cy="3995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9" h="606">
                  <a:moveTo>
                    <a:pt x="61" y="606"/>
                  </a:moveTo>
                  <a:cubicBezTo>
                    <a:pt x="37" y="606"/>
                    <a:pt x="14" y="588"/>
                    <a:pt x="3" y="574"/>
                  </a:cubicBezTo>
                  <a:cubicBezTo>
                    <a:pt x="-1" y="570"/>
                    <a:pt x="0" y="564"/>
                    <a:pt x="4" y="561"/>
                  </a:cubicBezTo>
                  <a:cubicBezTo>
                    <a:pt x="8" y="557"/>
                    <a:pt x="14" y="558"/>
                    <a:pt x="17" y="562"/>
                  </a:cubicBezTo>
                  <a:cubicBezTo>
                    <a:pt x="19" y="564"/>
                    <a:pt x="53" y="603"/>
                    <a:pt x="82" y="579"/>
                  </a:cubicBezTo>
                  <a:cubicBezTo>
                    <a:pt x="113" y="554"/>
                    <a:pt x="139" y="443"/>
                    <a:pt x="174" y="303"/>
                  </a:cubicBezTo>
                  <a:cubicBezTo>
                    <a:pt x="178" y="283"/>
                    <a:pt x="183" y="262"/>
                    <a:pt x="189" y="241"/>
                  </a:cubicBezTo>
                  <a:cubicBezTo>
                    <a:pt x="244" y="17"/>
                    <a:pt x="324" y="0"/>
                    <a:pt x="347" y="0"/>
                  </a:cubicBezTo>
                  <a:cubicBezTo>
                    <a:pt x="386" y="0"/>
                    <a:pt x="422" y="35"/>
                    <a:pt x="482" y="209"/>
                  </a:cubicBezTo>
                  <a:cubicBezTo>
                    <a:pt x="492" y="240"/>
                    <a:pt x="502" y="269"/>
                    <a:pt x="511" y="297"/>
                  </a:cubicBezTo>
                  <a:cubicBezTo>
                    <a:pt x="553" y="428"/>
                    <a:pt x="584" y="523"/>
                    <a:pt x="653" y="523"/>
                  </a:cubicBezTo>
                  <a:cubicBezTo>
                    <a:pt x="692" y="523"/>
                    <a:pt x="718" y="417"/>
                    <a:pt x="741" y="323"/>
                  </a:cubicBezTo>
                  <a:cubicBezTo>
                    <a:pt x="768" y="213"/>
                    <a:pt x="793" y="109"/>
                    <a:pt x="847" y="102"/>
                  </a:cubicBezTo>
                  <a:cubicBezTo>
                    <a:pt x="895" y="97"/>
                    <a:pt x="915" y="177"/>
                    <a:pt x="937" y="263"/>
                  </a:cubicBezTo>
                  <a:cubicBezTo>
                    <a:pt x="955" y="334"/>
                    <a:pt x="975" y="412"/>
                    <a:pt x="1009" y="423"/>
                  </a:cubicBezTo>
                  <a:cubicBezTo>
                    <a:pt x="1021" y="427"/>
                    <a:pt x="1036" y="422"/>
                    <a:pt x="1053" y="407"/>
                  </a:cubicBezTo>
                  <a:cubicBezTo>
                    <a:pt x="1058" y="403"/>
                    <a:pt x="1064" y="404"/>
                    <a:pt x="1067" y="407"/>
                  </a:cubicBezTo>
                  <a:cubicBezTo>
                    <a:pt x="1071" y="412"/>
                    <a:pt x="1070" y="418"/>
                    <a:pt x="1066" y="421"/>
                  </a:cubicBezTo>
                  <a:cubicBezTo>
                    <a:pt x="1043" y="440"/>
                    <a:pt x="1022" y="447"/>
                    <a:pt x="1003" y="442"/>
                  </a:cubicBezTo>
                  <a:cubicBezTo>
                    <a:pt x="959" y="428"/>
                    <a:pt x="940" y="350"/>
                    <a:pt x="919" y="268"/>
                  </a:cubicBezTo>
                  <a:cubicBezTo>
                    <a:pt x="902" y="199"/>
                    <a:pt x="883" y="121"/>
                    <a:pt x="851" y="121"/>
                  </a:cubicBezTo>
                  <a:lnTo>
                    <a:pt x="849" y="121"/>
                  </a:lnTo>
                  <a:cubicBezTo>
                    <a:pt x="809" y="126"/>
                    <a:pt x="782" y="233"/>
                    <a:pt x="760" y="328"/>
                  </a:cubicBezTo>
                  <a:cubicBezTo>
                    <a:pt x="733" y="438"/>
                    <a:pt x="707" y="542"/>
                    <a:pt x="653" y="542"/>
                  </a:cubicBezTo>
                  <a:cubicBezTo>
                    <a:pt x="569" y="542"/>
                    <a:pt x="537" y="442"/>
                    <a:pt x="492" y="303"/>
                  </a:cubicBezTo>
                  <a:cubicBezTo>
                    <a:pt x="484" y="275"/>
                    <a:pt x="474" y="246"/>
                    <a:pt x="464" y="215"/>
                  </a:cubicBezTo>
                  <a:cubicBezTo>
                    <a:pt x="405" y="42"/>
                    <a:pt x="371" y="19"/>
                    <a:pt x="347" y="19"/>
                  </a:cubicBezTo>
                  <a:cubicBezTo>
                    <a:pt x="308" y="19"/>
                    <a:pt x="249" y="78"/>
                    <a:pt x="207" y="246"/>
                  </a:cubicBezTo>
                  <a:cubicBezTo>
                    <a:pt x="202" y="267"/>
                    <a:pt x="197" y="288"/>
                    <a:pt x="192" y="307"/>
                  </a:cubicBezTo>
                  <a:cubicBezTo>
                    <a:pt x="156" y="456"/>
                    <a:pt x="130" y="564"/>
                    <a:pt x="94" y="593"/>
                  </a:cubicBezTo>
                  <a:cubicBezTo>
                    <a:pt x="83" y="602"/>
                    <a:pt x="72" y="606"/>
                    <a:pt x="61" y="606"/>
                  </a:cubicBezTo>
                  <a:close/>
                </a:path>
              </a:pathLst>
            </a:custGeom>
            <a:solidFill>
              <a:srgbClr val="8AB4EE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92" name="Freeform: Shape 146">
              <a:extLst>
                <a:ext uri="{FF2B5EF4-FFF2-40B4-BE49-F238E27FC236}">
                  <a16:creationId xmlns:a16="http://schemas.microsoft.com/office/drawing/2014/main" id="{CAF1F5E3-DAD2-553C-A9B7-3EFC4599B591}"/>
                </a:ext>
              </a:extLst>
            </p:cNvPr>
            <p:cNvSpPr/>
            <p:nvPr/>
          </p:nvSpPr>
          <p:spPr>
            <a:xfrm>
              <a:off x="7427120" y="5118072"/>
              <a:ext cx="738509" cy="8671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2" h="1314">
                  <a:moveTo>
                    <a:pt x="1117" y="58"/>
                  </a:moveTo>
                  <a:cubicBezTo>
                    <a:pt x="757" y="-20"/>
                    <a:pt x="393" y="-18"/>
                    <a:pt x="25" y="58"/>
                  </a:cubicBezTo>
                  <a:cubicBezTo>
                    <a:pt x="11" y="61"/>
                    <a:pt x="0" y="74"/>
                    <a:pt x="0" y="89"/>
                  </a:cubicBezTo>
                  <a:lnTo>
                    <a:pt x="0" y="1218"/>
                  </a:lnTo>
                  <a:cubicBezTo>
                    <a:pt x="0" y="1233"/>
                    <a:pt x="10" y="1246"/>
                    <a:pt x="25" y="1250"/>
                  </a:cubicBezTo>
                  <a:cubicBezTo>
                    <a:pt x="387" y="1335"/>
                    <a:pt x="751" y="1335"/>
                    <a:pt x="1117" y="1250"/>
                  </a:cubicBezTo>
                  <a:cubicBezTo>
                    <a:pt x="1132" y="1246"/>
                    <a:pt x="1142" y="1233"/>
                    <a:pt x="1142" y="1218"/>
                  </a:cubicBezTo>
                  <a:lnTo>
                    <a:pt x="1142" y="88"/>
                  </a:lnTo>
                  <a:cubicBezTo>
                    <a:pt x="1142" y="74"/>
                    <a:pt x="1132" y="61"/>
                    <a:pt x="1117" y="58"/>
                  </a:cubicBezTo>
                  <a:close/>
                </a:path>
              </a:pathLst>
            </a:custGeom>
            <a:solidFill>
              <a:srgbClr val="F3920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93" name="Freeform: Shape 455">
              <a:extLst>
                <a:ext uri="{FF2B5EF4-FFF2-40B4-BE49-F238E27FC236}">
                  <a16:creationId xmlns:a16="http://schemas.microsoft.com/office/drawing/2014/main" id="{19CAF956-1D4C-D4E6-B326-2C6033BA4C09}"/>
                </a:ext>
              </a:extLst>
            </p:cNvPr>
            <p:cNvSpPr/>
            <p:nvPr/>
          </p:nvSpPr>
          <p:spPr>
            <a:xfrm>
              <a:off x="7524854" y="5118732"/>
              <a:ext cx="640775" cy="661119"/>
            </a:xfrm>
            <a:custGeom>
              <a:avLst/>
              <a:gdLst>
                <a:gd name="connsiteX0" fmla="*/ 536306 w 1233334"/>
                <a:gd name="connsiteY0" fmla="*/ 1177270 h 1247034"/>
                <a:gd name="connsiteX1" fmla="*/ 617910 w 1233334"/>
                <a:gd name="connsiteY1" fmla="*/ 1212764 h 1247034"/>
                <a:gd name="connsiteX2" fmla="*/ 536306 w 1233334"/>
                <a:gd name="connsiteY2" fmla="*/ 1247034 h 1247034"/>
                <a:gd name="connsiteX3" fmla="*/ 453465 w 1233334"/>
                <a:gd name="connsiteY3" fmla="*/ 1212764 h 1247034"/>
                <a:gd name="connsiteX4" fmla="*/ 536306 w 1233334"/>
                <a:gd name="connsiteY4" fmla="*/ 1177270 h 1247034"/>
                <a:gd name="connsiteX5" fmla="*/ 44795 w 1233334"/>
                <a:gd name="connsiteY5" fmla="*/ 695152 h 1247034"/>
                <a:gd name="connsiteX6" fmla="*/ 999180 w 1233334"/>
                <a:gd name="connsiteY6" fmla="*/ 695152 h 1247034"/>
                <a:gd name="connsiteX7" fmla="*/ 1045219 w 1233334"/>
                <a:gd name="connsiteY7" fmla="*/ 741025 h 1247034"/>
                <a:gd name="connsiteX8" fmla="*/ 1045219 w 1233334"/>
                <a:gd name="connsiteY8" fmla="*/ 908398 h 1247034"/>
                <a:gd name="connsiteX9" fmla="*/ 999180 w 1233334"/>
                <a:gd name="connsiteY9" fmla="*/ 953031 h 1247034"/>
                <a:gd name="connsiteX10" fmla="*/ 44795 w 1233334"/>
                <a:gd name="connsiteY10" fmla="*/ 953031 h 1247034"/>
                <a:gd name="connsiteX11" fmla="*/ 0 w 1233334"/>
                <a:gd name="connsiteY11" fmla="*/ 908398 h 1247034"/>
                <a:gd name="connsiteX12" fmla="*/ 0 w 1233334"/>
                <a:gd name="connsiteY12" fmla="*/ 741025 h 1247034"/>
                <a:gd name="connsiteX13" fmla="*/ 44795 w 1233334"/>
                <a:gd name="connsiteY13" fmla="*/ 695152 h 1247034"/>
                <a:gd name="connsiteX14" fmla="*/ 505597 w 1233334"/>
                <a:gd name="connsiteY14" fmla="*/ 0 h 1247034"/>
                <a:gd name="connsiteX15" fmla="*/ 515549 w 1233334"/>
                <a:gd name="connsiteY15" fmla="*/ 0 h 1247034"/>
                <a:gd name="connsiteX16" fmla="*/ 520525 w 1233334"/>
                <a:gd name="connsiteY16" fmla="*/ 0 h 1247034"/>
                <a:gd name="connsiteX17" fmla="*/ 541673 w 1233334"/>
                <a:gd name="connsiteY17" fmla="*/ 0 h 1247034"/>
                <a:gd name="connsiteX18" fmla="*/ 664829 w 1233334"/>
                <a:gd name="connsiteY18" fmla="*/ 2486 h 1247034"/>
                <a:gd name="connsiteX19" fmla="*/ 664829 w 1233334"/>
                <a:gd name="connsiteY19" fmla="*/ 14915 h 1247034"/>
                <a:gd name="connsiteX20" fmla="*/ 541673 w 1233334"/>
                <a:gd name="connsiteY20" fmla="*/ 116836 h 1247034"/>
                <a:gd name="connsiteX21" fmla="*/ 541673 w 1233334"/>
                <a:gd name="connsiteY21" fmla="*/ 481014 h 1247034"/>
                <a:gd name="connsiteX22" fmla="*/ 565309 w 1233334"/>
                <a:gd name="connsiteY22" fmla="*/ 504629 h 1247034"/>
                <a:gd name="connsiteX23" fmla="*/ 1233334 w 1233334"/>
                <a:gd name="connsiteY23" fmla="*/ 504629 h 1247034"/>
                <a:gd name="connsiteX24" fmla="*/ 1233334 w 1233334"/>
                <a:gd name="connsiteY24" fmla="*/ 540674 h 1247034"/>
                <a:gd name="connsiteX25" fmla="*/ 565309 w 1233334"/>
                <a:gd name="connsiteY25" fmla="*/ 540674 h 1247034"/>
                <a:gd name="connsiteX26" fmla="*/ 505597 w 1233334"/>
                <a:gd name="connsiteY26" fmla="*/ 481014 h 1247034"/>
                <a:gd name="connsiteX27" fmla="*/ 505597 w 1233334"/>
                <a:gd name="connsiteY27" fmla="*/ 118078 h 1247034"/>
                <a:gd name="connsiteX28" fmla="*/ 371246 w 1233334"/>
                <a:gd name="connsiteY28" fmla="*/ 14915 h 1247034"/>
                <a:gd name="connsiteX29" fmla="*/ 372490 w 1233334"/>
                <a:gd name="connsiteY29" fmla="*/ 3729 h 1247034"/>
                <a:gd name="connsiteX30" fmla="*/ 505597 w 1233334"/>
                <a:gd name="connsiteY30" fmla="*/ 0 h 1247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33334" h="1247034">
                  <a:moveTo>
                    <a:pt x="536306" y="1177270"/>
                  </a:moveTo>
                  <a:cubicBezTo>
                    <a:pt x="580817" y="1177270"/>
                    <a:pt x="617910" y="1193181"/>
                    <a:pt x="617910" y="1212764"/>
                  </a:cubicBezTo>
                  <a:cubicBezTo>
                    <a:pt x="617910" y="1231123"/>
                    <a:pt x="580817" y="1247034"/>
                    <a:pt x="536306" y="1247034"/>
                  </a:cubicBezTo>
                  <a:cubicBezTo>
                    <a:pt x="489321" y="1247034"/>
                    <a:pt x="453465" y="1231123"/>
                    <a:pt x="453465" y="1212764"/>
                  </a:cubicBezTo>
                  <a:cubicBezTo>
                    <a:pt x="453465" y="1193181"/>
                    <a:pt x="489321" y="1177270"/>
                    <a:pt x="536306" y="1177270"/>
                  </a:cubicBezTo>
                  <a:close/>
                  <a:moveTo>
                    <a:pt x="44795" y="695152"/>
                  </a:moveTo>
                  <a:lnTo>
                    <a:pt x="999180" y="695152"/>
                  </a:lnTo>
                  <a:cubicBezTo>
                    <a:pt x="1024066" y="695152"/>
                    <a:pt x="1045219" y="716229"/>
                    <a:pt x="1045219" y="741025"/>
                  </a:cubicBezTo>
                  <a:lnTo>
                    <a:pt x="1045219" y="908398"/>
                  </a:lnTo>
                  <a:cubicBezTo>
                    <a:pt x="1045219" y="933194"/>
                    <a:pt x="1024066" y="953031"/>
                    <a:pt x="999180" y="953031"/>
                  </a:cubicBezTo>
                  <a:lnTo>
                    <a:pt x="44795" y="953031"/>
                  </a:lnTo>
                  <a:cubicBezTo>
                    <a:pt x="21153" y="953031"/>
                    <a:pt x="0" y="933194"/>
                    <a:pt x="0" y="908398"/>
                  </a:cubicBezTo>
                  <a:lnTo>
                    <a:pt x="0" y="741025"/>
                  </a:lnTo>
                  <a:cubicBezTo>
                    <a:pt x="0" y="716229"/>
                    <a:pt x="21153" y="695152"/>
                    <a:pt x="44795" y="695152"/>
                  </a:cubicBezTo>
                  <a:close/>
                  <a:moveTo>
                    <a:pt x="505597" y="0"/>
                  </a:moveTo>
                  <a:cubicBezTo>
                    <a:pt x="509329" y="0"/>
                    <a:pt x="511817" y="0"/>
                    <a:pt x="515549" y="0"/>
                  </a:cubicBezTo>
                  <a:cubicBezTo>
                    <a:pt x="516793" y="0"/>
                    <a:pt x="519281" y="0"/>
                    <a:pt x="520525" y="0"/>
                  </a:cubicBezTo>
                  <a:cubicBezTo>
                    <a:pt x="527989" y="0"/>
                    <a:pt x="534209" y="0"/>
                    <a:pt x="541673" y="0"/>
                  </a:cubicBezTo>
                  <a:cubicBezTo>
                    <a:pt x="581481" y="0"/>
                    <a:pt x="623777" y="1243"/>
                    <a:pt x="664829" y="2486"/>
                  </a:cubicBezTo>
                  <a:cubicBezTo>
                    <a:pt x="664829" y="7458"/>
                    <a:pt x="664829" y="11187"/>
                    <a:pt x="664829" y="14915"/>
                  </a:cubicBezTo>
                  <a:cubicBezTo>
                    <a:pt x="664829" y="65875"/>
                    <a:pt x="611337" y="109378"/>
                    <a:pt x="541673" y="116836"/>
                  </a:cubicBezTo>
                  <a:lnTo>
                    <a:pt x="541673" y="481014"/>
                  </a:lnTo>
                  <a:cubicBezTo>
                    <a:pt x="541673" y="493443"/>
                    <a:pt x="551625" y="504629"/>
                    <a:pt x="565309" y="504629"/>
                  </a:cubicBezTo>
                  <a:lnTo>
                    <a:pt x="1233334" y="504629"/>
                  </a:lnTo>
                  <a:lnTo>
                    <a:pt x="1233334" y="540674"/>
                  </a:lnTo>
                  <a:lnTo>
                    <a:pt x="565309" y="540674"/>
                  </a:lnTo>
                  <a:cubicBezTo>
                    <a:pt x="531721" y="540674"/>
                    <a:pt x="505597" y="513330"/>
                    <a:pt x="505597" y="481014"/>
                  </a:cubicBezTo>
                  <a:lnTo>
                    <a:pt x="505597" y="118078"/>
                  </a:lnTo>
                  <a:cubicBezTo>
                    <a:pt x="429714" y="113107"/>
                    <a:pt x="371246" y="68361"/>
                    <a:pt x="371246" y="14915"/>
                  </a:cubicBezTo>
                  <a:cubicBezTo>
                    <a:pt x="371246" y="11187"/>
                    <a:pt x="371246" y="7458"/>
                    <a:pt x="372490" y="3729"/>
                  </a:cubicBezTo>
                  <a:cubicBezTo>
                    <a:pt x="416030" y="1243"/>
                    <a:pt x="460814" y="0"/>
                    <a:pt x="505597" y="0"/>
                  </a:cubicBezTo>
                  <a:close/>
                </a:path>
              </a:pathLst>
            </a:custGeom>
            <a:solidFill>
              <a:srgbClr val="000F2E"/>
            </a:solidFill>
            <a:ln cap="flat">
              <a:noFill/>
              <a:prstDash val="solid"/>
            </a:ln>
          </p:spPr>
          <p:txBody>
            <a:bodyPr vert="horz" wrap="square" lIns="45000" tIns="22500" rIns="45000" bIns="22500" anchor="ctr" anchorCtr="1" compatLnSpc="0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94" name="Freeform: Shape 152">
              <a:extLst>
                <a:ext uri="{FF2B5EF4-FFF2-40B4-BE49-F238E27FC236}">
                  <a16:creationId xmlns:a16="http://schemas.microsoft.com/office/drawing/2014/main" id="{0FC3BB48-C6F5-42F5-CF97-697E01664CB2}"/>
                </a:ext>
              </a:extLst>
            </p:cNvPr>
            <p:cNvSpPr/>
            <p:nvPr/>
          </p:nvSpPr>
          <p:spPr>
            <a:xfrm>
              <a:off x="7777928" y="4787842"/>
              <a:ext cx="91909" cy="944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" h="144">
                  <a:moveTo>
                    <a:pt x="143" y="72"/>
                  </a:moveTo>
                  <a:cubicBezTo>
                    <a:pt x="143" y="33"/>
                    <a:pt x="111" y="0"/>
                    <a:pt x="72" y="0"/>
                  </a:cubicBezTo>
                  <a:cubicBezTo>
                    <a:pt x="32" y="0"/>
                    <a:pt x="0" y="33"/>
                    <a:pt x="0" y="72"/>
                  </a:cubicBezTo>
                  <a:cubicBezTo>
                    <a:pt x="0" y="112"/>
                    <a:pt x="32" y="144"/>
                    <a:pt x="72" y="144"/>
                  </a:cubicBezTo>
                  <a:cubicBezTo>
                    <a:pt x="111" y="144"/>
                    <a:pt x="143" y="112"/>
                    <a:pt x="143" y="72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96" name="Freeform: Shape 153">
              <a:extLst>
                <a:ext uri="{FF2B5EF4-FFF2-40B4-BE49-F238E27FC236}">
                  <a16:creationId xmlns:a16="http://schemas.microsoft.com/office/drawing/2014/main" id="{EB447AAB-013C-848E-B321-B5B881B64A4C}"/>
                </a:ext>
              </a:extLst>
            </p:cNvPr>
            <p:cNvSpPr/>
            <p:nvPr/>
          </p:nvSpPr>
          <p:spPr>
            <a:xfrm>
              <a:off x="8467244" y="8636346"/>
              <a:ext cx="194174" cy="5812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1" h="89">
                  <a:moveTo>
                    <a:pt x="152" y="89"/>
                  </a:moveTo>
                  <a:cubicBezTo>
                    <a:pt x="197" y="89"/>
                    <a:pt x="246" y="80"/>
                    <a:pt x="298" y="64"/>
                  </a:cubicBezTo>
                  <a:cubicBezTo>
                    <a:pt x="299" y="48"/>
                    <a:pt x="300" y="30"/>
                    <a:pt x="301" y="13"/>
                  </a:cubicBezTo>
                  <a:cubicBezTo>
                    <a:pt x="213" y="43"/>
                    <a:pt x="137" y="49"/>
                    <a:pt x="71" y="30"/>
                  </a:cubicBezTo>
                  <a:cubicBezTo>
                    <a:pt x="45" y="23"/>
                    <a:pt x="24" y="11"/>
                    <a:pt x="7" y="0"/>
                  </a:cubicBezTo>
                  <a:cubicBezTo>
                    <a:pt x="5" y="18"/>
                    <a:pt x="3" y="35"/>
                    <a:pt x="0" y="52"/>
                  </a:cubicBezTo>
                  <a:cubicBezTo>
                    <a:pt x="17" y="61"/>
                    <a:pt x="35" y="69"/>
                    <a:pt x="57" y="75"/>
                  </a:cubicBezTo>
                  <a:cubicBezTo>
                    <a:pt x="87" y="84"/>
                    <a:pt x="118" y="89"/>
                    <a:pt x="152" y="89"/>
                  </a:cubicBezTo>
                  <a:close/>
                </a:path>
              </a:pathLst>
            </a:custGeom>
            <a:solidFill>
              <a:srgbClr val="015ED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97" name="Freeform: Shape 148">
              <a:extLst>
                <a:ext uri="{FF2B5EF4-FFF2-40B4-BE49-F238E27FC236}">
                  <a16:creationId xmlns:a16="http://schemas.microsoft.com/office/drawing/2014/main" id="{3C6F73DD-AB26-21C9-8899-E27F77F920DB}"/>
                </a:ext>
              </a:extLst>
            </p:cNvPr>
            <p:cNvSpPr/>
            <p:nvPr/>
          </p:nvSpPr>
          <p:spPr>
            <a:xfrm>
              <a:off x="7627766" y="5512367"/>
              <a:ext cx="86084" cy="8718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4" h="133">
                  <a:moveTo>
                    <a:pt x="134" y="66"/>
                  </a:moveTo>
                  <a:cubicBezTo>
                    <a:pt x="134" y="29"/>
                    <a:pt x="104" y="0"/>
                    <a:pt x="67" y="0"/>
                  </a:cubicBezTo>
                  <a:cubicBezTo>
                    <a:pt x="30" y="0"/>
                    <a:pt x="0" y="29"/>
                    <a:pt x="0" y="66"/>
                  </a:cubicBezTo>
                  <a:cubicBezTo>
                    <a:pt x="0" y="103"/>
                    <a:pt x="30" y="133"/>
                    <a:pt x="67" y="133"/>
                  </a:cubicBezTo>
                  <a:cubicBezTo>
                    <a:pt x="104" y="133"/>
                    <a:pt x="134" y="103"/>
                    <a:pt x="134" y="66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98" name="Freeform: Shape 150">
              <a:extLst>
                <a:ext uri="{FF2B5EF4-FFF2-40B4-BE49-F238E27FC236}">
                  <a16:creationId xmlns:a16="http://schemas.microsoft.com/office/drawing/2014/main" id="{1F58AABC-74D2-EA42-A453-FDC7C2519CEA}"/>
                </a:ext>
              </a:extLst>
            </p:cNvPr>
            <p:cNvSpPr/>
            <p:nvPr/>
          </p:nvSpPr>
          <p:spPr>
            <a:xfrm>
              <a:off x="7893138" y="5512367"/>
              <a:ext cx="85437" cy="8718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" h="133">
                  <a:moveTo>
                    <a:pt x="133" y="66"/>
                  </a:moveTo>
                  <a:cubicBezTo>
                    <a:pt x="133" y="29"/>
                    <a:pt x="103" y="0"/>
                    <a:pt x="66" y="0"/>
                  </a:cubicBezTo>
                  <a:cubicBezTo>
                    <a:pt x="29" y="0"/>
                    <a:pt x="0" y="29"/>
                    <a:pt x="0" y="66"/>
                  </a:cubicBezTo>
                  <a:cubicBezTo>
                    <a:pt x="0" y="103"/>
                    <a:pt x="29" y="133"/>
                    <a:pt x="66" y="133"/>
                  </a:cubicBezTo>
                  <a:cubicBezTo>
                    <a:pt x="103" y="133"/>
                    <a:pt x="133" y="103"/>
                    <a:pt x="133" y="66"/>
                  </a:cubicBezTo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70" name="Beszédbuborék: ellipszis 69">
            <a:extLst>
              <a:ext uri="{FF2B5EF4-FFF2-40B4-BE49-F238E27FC236}">
                <a16:creationId xmlns:a16="http://schemas.microsoft.com/office/drawing/2014/main" id="{3CEC3271-CAC6-A41C-CAE3-6E1DA650E34D}"/>
              </a:ext>
            </a:extLst>
          </p:cNvPr>
          <p:cNvSpPr/>
          <p:nvPr/>
        </p:nvSpPr>
        <p:spPr>
          <a:xfrm>
            <a:off x="910790" y="4776597"/>
            <a:ext cx="1887393" cy="946041"/>
          </a:xfrm>
          <a:prstGeom prst="wedgeEllipseCallout">
            <a:avLst>
              <a:gd name="adj1" fmla="val -35973"/>
              <a:gd name="adj2" fmla="val 67535"/>
            </a:avLst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választáshoz kell a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699324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78DE5-897F-C357-A1F5-831D0883F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2">
            <a:extLst>
              <a:ext uri="{FF2B5EF4-FFF2-40B4-BE49-F238E27FC236}">
                <a16:creationId xmlns:a16="http://schemas.microsoft.com/office/drawing/2014/main" id="{E958C616-FDD1-9593-C20F-1C62FE6E8FE4}"/>
              </a:ext>
            </a:extLst>
          </p:cNvPr>
          <p:cNvSpPr txBox="1">
            <a:spLocks/>
          </p:cNvSpPr>
          <p:nvPr/>
        </p:nvSpPr>
        <p:spPr>
          <a:xfrm>
            <a:off x="796439" y="1590132"/>
            <a:ext cx="7885112" cy="5400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Körfűrészek,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Faipari gyalugép,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Szalagfűrészek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Faipari csapmarógép több szerszámtartóval,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Függőleges marógép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Faipari kézi láncfűrészgép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Prés, élhajlító (fémek hideg-alakításához)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Műanyag/gumiipari feldolgozó fröccsöntő-gép, formázóprés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Egyes föld alatti munkára szolgáló gépek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Háztartási hulladékgyűjtő teherjármű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Kardáncsuklós és TL tengely védőburkolata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4400CE5E-7E49-1FD7-4455-72F29D220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78716">
            <a:off x="9672811" y="2391215"/>
            <a:ext cx="2451299" cy="346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3D57B836-4764-8CBE-E068-2AF68D13B29A}"/>
              </a:ext>
            </a:extLst>
          </p:cNvPr>
          <p:cNvGrpSpPr/>
          <p:nvPr/>
        </p:nvGrpSpPr>
        <p:grpSpPr>
          <a:xfrm>
            <a:off x="29576" y="69053"/>
            <a:ext cx="680513" cy="634839"/>
            <a:chOff x="2095825" y="5409284"/>
            <a:chExt cx="1181021" cy="998325"/>
          </a:xfrm>
        </p:grpSpPr>
        <p:grpSp>
          <p:nvGrpSpPr>
            <p:cNvPr id="5" name="Group 21">
              <a:extLst>
                <a:ext uri="{FF2B5EF4-FFF2-40B4-BE49-F238E27FC236}">
                  <a16:creationId xmlns:a16="http://schemas.microsoft.com/office/drawing/2014/main" id="{524083C7-B19F-05BD-7D7F-899159AB514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95825" y="5409284"/>
              <a:ext cx="1181021" cy="998325"/>
              <a:chOff x="6203917" y="6068451"/>
              <a:chExt cx="2527366" cy="2527366"/>
            </a:xfrm>
          </p:grpSpPr>
          <p:sp>
            <p:nvSpPr>
              <p:cNvPr id="7" name="Teardrop 22">
                <a:extLst>
                  <a:ext uri="{FF2B5EF4-FFF2-40B4-BE49-F238E27FC236}">
                    <a16:creationId xmlns:a16="http://schemas.microsoft.com/office/drawing/2014/main" id="{ADFAA828-EB30-AA28-E4E9-388A9027561D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9" name="Oval 23">
                <a:extLst>
                  <a:ext uri="{FF2B5EF4-FFF2-40B4-BE49-F238E27FC236}">
                    <a16:creationId xmlns:a16="http://schemas.microsoft.com/office/drawing/2014/main" id="{C589ACC5-E205-5AB4-B13B-A0937EF0EF88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6" name="TextBox 24">
              <a:extLst>
                <a:ext uri="{FF2B5EF4-FFF2-40B4-BE49-F238E27FC236}">
                  <a16:creationId xmlns:a16="http://schemas.microsoft.com/office/drawing/2014/main" id="{A74CD888-23AB-5F9D-DEBE-CECA21CE6180}"/>
                </a:ext>
              </a:extLst>
            </p:cNvPr>
            <p:cNvSpPr txBox="1"/>
            <p:nvPr/>
          </p:nvSpPr>
          <p:spPr>
            <a:xfrm>
              <a:off x="2410444" y="5654681"/>
              <a:ext cx="634851" cy="53239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</p:grp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3742B1F-E810-2F2E-3EB9-97C8E4CBF345}"/>
              </a:ext>
            </a:extLst>
          </p:cNvPr>
          <p:cNvSpPr txBox="1"/>
          <p:nvPr/>
        </p:nvSpPr>
        <p:spPr>
          <a:xfrm>
            <a:off x="729995" y="-145942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000" dirty="0">
                <a:solidFill>
                  <a:schemeClr val="bg1"/>
                </a:solidFill>
              </a:rPr>
              <a:t>MEGFELELŐSÉGÉRTÉKELÉSI ELJÁRÁS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6535400-C5CA-4164-F18B-FE030502EDB2}"/>
              </a:ext>
            </a:extLst>
          </p:cNvPr>
          <p:cNvSpPr txBox="1"/>
          <p:nvPr/>
        </p:nvSpPr>
        <p:spPr>
          <a:xfrm>
            <a:off x="729994" y="993119"/>
            <a:ext cx="114620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Választáshoz a lista – 2006/42/EK (IV. melléklet) - 2/1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816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BBBF4-2577-3041-2E1A-CE31F04AF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2">
            <a:extLst>
              <a:ext uri="{FF2B5EF4-FFF2-40B4-BE49-F238E27FC236}">
                <a16:creationId xmlns:a16="http://schemas.microsoft.com/office/drawing/2014/main" id="{E8E920F0-02EF-2C13-9386-1AB3159BC705}"/>
              </a:ext>
            </a:extLst>
          </p:cNvPr>
          <p:cNvSpPr txBox="1">
            <a:spLocks/>
          </p:cNvSpPr>
          <p:nvPr/>
        </p:nvSpPr>
        <p:spPr>
          <a:xfrm>
            <a:off x="742231" y="1624807"/>
            <a:ext cx="7885112" cy="41036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Járműemelők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Személyek vagy személyek és áruk emelésére szolgáló szerkezetek, amelyeknél fennáll a leesés veszélye több mint 3 m magasságból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Hordozható patronos rögzítő- és </a:t>
            </a:r>
            <a:b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egyéb összekapcsoló gép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Személyek érzékelésére szolgáló védőberendezés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Gépi működtetésű nyitható reteszelt védőburkolat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Gép biztonsági funkcióját szolgáló logikai egységek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Felborulást gátló szerkezet (ROPS)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Leeső tárgyak ellen védő szerkezet (FOPS)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87C23EF-6703-80ED-CE86-BAD52D7C3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78716">
            <a:off x="9672811" y="2391215"/>
            <a:ext cx="2451299" cy="346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35B4EEBC-1446-68CF-219A-E2A813896CF5}"/>
              </a:ext>
            </a:extLst>
          </p:cNvPr>
          <p:cNvGrpSpPr/>
          <p:nvPr/>
        </p:nvGrpSpPr>
        <p:grpSpPr>
          <a:xfrm>
            <a:off x="29576" y="69053"/>
            <a:ext cx="680513" cy="634839"/>
            <a:chOff x="2095825" y="5409284"/>
            <a:chExt cx="1181021" cy="998325"/>
          </a:xfrm>
        </p:grpSpPr>
        <p:grpSp>
          <p:nvGrpSpPr>
            <p:cNvPr id="5" name="Group 21">
              <a:extLst>
                <a:ext uri="{FF2B5EF4-FFF2-40B4-BE49-F238E27FC236}">
                  <a16:creationId xmlns:a16="http://schemas.microsoft.com/office/drawing/2014/main" id="{72BC7ABE-7DA2-52F1-6B3E-AF28422AF8F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95825" y="5409284"/>
              <a:ext cx="1181021" cy="998325"/>
              <a:chOff x="6203917" y="6068451"/>
              <a:chExt cx="2527366" cy="2527366"/>
            </a:xfrm>
          </p:grpSpPr>
          <p:sp>
            <p:nvSpPr>
              <p:cNvPr id="7" name="Teardrop 22">
                <a:extLst>
                  <a:ext uri="{FF2B5EF4-FFF2-40B4-BE49-F238E27FC236}">
                    <a16:creationId xmlns:a16="http://schemas.microsoft.com/office/drawing/2014/main" id="{F66796DC-1EF4-6C9E-9D56-9C793B704335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9" name="Oval 23">
                <a:extLst>
                  <a:ext uri="{FF2B5EF4-FFF2-40B4-BE49-F238E27FC236}">
                    <a16:creationId xmlns:a16="http://schemas.microsoft.com/office/drawing/2014/main" id="{8837D000-EBF8-8291-0B93-352E4A56984C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6" name="TextBox 24">
              <a:extLst>
                <a:ext uri="{FF2B5EF4-FFF2-40B4-BE49-F238E27FC236}">
                  <a16:creationId xmlns:a16="http://schemas.microsoft.com/office/drawing/2014/main" id="{916D3D6B-A86F-9BC9-8022-D4BCEB2E725D}"/>
                </a:ext>
              </a:extLst>
            </p:cNvPr>
            <p:cNvSpPr txBox="1"/>
            <p:nvPr/>
          </p:nvSpPr>
          <p:spPr>
            <a:xfrm>
              <a:off x="2410444" y="5654681"/>
              <a:ext cx="634851" cy="53239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</p:grp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30D4FA78-8EF6-C18D-5218-B11841492C4B}"/>
              </a:ext>
            </a:extLst>
          </p:cNvPr>
          <p:cNvSpPr txBox="1"/>
          <p:nvPr/>
        </p:nvSpPr>
        <p:spPr>
          <a:xfrm>
            <a:off x="729995" y="-145942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000" dirty="0">
                <a:solidFill>
                  <a:schemeClr val="bg1"/>
                </a:solidFill>
              </a:rPr>
              <a:t>MEGFELELŐSÉGÉRTÉKELÉSI ELJÁRÁS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AFCF1AC0-3A4F-FD3D-5E07-9AD0A2343B6C}"/>
              </a:ext>
            </a:extLst>
          </p:cNvPr>
          <p:cNvSpPr txBox="1"/>
          <p:nvPr/>
        </p:nvSpPr>
        <p:spPr>
          <a:xfrm>
            <a:off x="729994" y="993119"/>
            <a:ext cx="114620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Választáshoz a lista – 2006/42/EK (IV. melléklet) - 2/2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041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9A34D-CE0A-8C2F-B4CA-55B856DAB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5AE32EF6-FF76-1284-37E5-FA270F8866B0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Szakterületeink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5" name="Kép 74" descr="A képen szöveg, képernyőkép, Orvosi felszerelés, tervezés látható&#10;&#10;Előfordulhat, hogy a mesterséges intelligencia által létrehozott tartalom helytelen.">
            <a:hlinkClick r:id="rId2"/>
            <a:extLst>
              <a:ext uri="{FF2B5EF4-FFF2-40B4-BE49-F238E27FC236}">
                <a16:creationId xmlns:a16="http://schemas.microsoft.com/office/drawing/2014/main" id="{A4DF6A61-9FD6-A256-FACE-92C0AAD89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178" y="2259002"/>
            <a:ext cx="1498943" cy="1852351"/>
          </a:xfrm>
          <a:prstGeom prst="rect">
            <a:avLst/>
          </a:prstGeom>
          <a:effectLst>
            <a:outerShdw blurRad="165100" dist="127000" dir="7740000" algn="ctr" rotWithShape="0">
              <a:srgbClr val="000000">
                <a:alpha val="82000"/>
              </a:srgbClr>
            </a:outerShdw>
          </a:effectLst>
        </p:spPr>
      </p:pic>
      <p:pic>
        <p:nvPicPr>
          <p:cNvPr id="76" name="Kép 75" descr="A képen ruházat, ember, szöveg, képernyőkép látható&#10;&#10;Előfordulhat, hogy a mesterséges intelligencia által létrehozott tartalom helytelen.">
            <a:hlinkClick r:id="rId2"/>
            <a:extLst>
              <a:ext uri="{FF2B5EF4-FFF2-40B4-BE49-F238E27FC236}">
                <a16:creationId xmlns:a16="http://schemas.microsoft.com/office/drawing/2014/main" id="{7C1163A8-AF73-1B1A-489D-CF47CEF207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96" y="2271463"/>
            <a:ext cx="1507067" cy="1864538"/>
          </a:xfrm>
          <a:prstGeom prst="rect">
            <a:avLst/>
          </a:prstGeom>
          <a:effectLst>
            <a:outerShdw blurRad="165100" dist="127000" dir="7740000" algn="ctr" rotWithShape="0">
              <a:srgbClr val="000000">
                <a:alpha val="82000"/>
              </a:srgbClr>
            </a:outerShdw>
          </a:effectLst>
        </p:spPr>
      </p:pic>
      <p:pic>
        <p:nvPicPr>
          <p:cNvPr id="77" name="Kép 76" descr="A képen szöveg, felhő, ég, képernyőkép látható&#10;&#10;Előfordulhat, hogy a mesterséges intelligencia által létrehozott tartalom helytelen.">
            <a:hlinkClick r:id="rId2"/>
            <a:extLst>
              <a:ext uri="{FF2B5EF4-FFF2-40B4-BE49-F238E27FC236}">
                <a16:creationId xmlns:a16="http://schemas.microsoft.com/office/drawing/2014/main" id="{79F4363D-0B58-C3E4-4C02-1DB803238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040" y="2267401"/>
            <a:ext cx="1498942" cy="1868600"/>
          </a:xfrm>
          <a:prstGeom prst="rect">
            <a:avLst/>
          </a:prstGeom>
          <a:effectLst>
            <a:outerShdw blurRad="165100" dist="127000" dir="7740000" algn="ctr" rotWithShape="0">
              <a:srgbClr val="000000">
                <a:alpha val="82000"/>
              </a:srgbClr>
            </a:outerShdw>
          </a:effectLst>
        </p:spPr>
      </p:pic>
      <p:pic>
        <p:nvPicPr>
          <p:cNvPr id="78" name="Kép 77" descr="A képen szöveg, képernyőkép, poszter látható&#10;&#10;Előfordulhat, hogy a mesterséges intelligencia által létrehozott tartalom helytelen.">
            <a:hlinkClick r:id="rId2"/>
            <a:extLst>
              <a:ext uri="{FF2B5EF4-FFF2-40B4-BE49-F238E27FC236}">
                <a16:creationId xmlns:a16="http://schemas.microsoft.com/office/drawing/2014/main" id="{24A165B9-19E3-A6FC-063E-DC67E8F392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975" y="2266874"/>
            <a:ext cx="1498943" cy="1848289"/>
          </a:xfrm>
          <a:prstGeom prst="rect">
            <a:avLst/>
          </a:prstGeom>
          <a:effectLst>
            <a:outerShdw blurRad="165100" dist="127000" dir="7740000" algn="ctr" rotWithShape="0">
              <a:srgbClr val="000000">
                <a:alpha val="82000"/>
              </a:srgbClr>
            </a:outerShdw>
          </a:effectLst>
        </p:spPr>
      </p:pic>
      <p:pic>
        <p:nvPicPr>
          <p:cNvPr id="79" name="Kép 78" descr="A képen gép, mérnöki tudomány, ipar, gyár látható&#10;&#10;Előfordulhat, hogy a mesterséges intelligencia által létrehozott tartalom helytelen.">
            <a:hlinkClick r:id="rId2"/>
            <a:extLst>
              <a:ext uri="{FF2B5EF4-FFF2-40B4-BE49-F238E27FC236}">
                <a16:creationId xmlns:a16="http://schemas.microsoft.com/office/drawing/2014/main" id="{0F8779B5-39A9-5EEB-FBD8-16ACD6F151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88" y="2201242"/>
            <a:ext cx="1563184" cy="1934759"/>
          </a:xfrm>
          <a:prstGeom prst="rect">
            <a:avLst/>
          </a:prstGeom>
          <a:ln w="9525">
            <a:solidFill>
              <a:schemeClr val="bg1"/>
            </a:solidFill>
          </a:ln>
          <a:effectLst>
            <a:outerShdw blurRad="165100" dist="127000" dir="7740000" algn="ctr" rotWithShape="0">
              <a:srgbClr val="000000">
                <a:alpha val="82000"/>
              </a:srgbClr>
            </a:outerShdw>
          </a:effectLst>
        </p:spPr>
      </p:pic>
      <p:grpSp>
        <p:nvGrpSpPr>
          <p:cNvPr id="80" name="Csoportba foglalás 79">
            <a:extLst>
              <a:ext uri="{FF2B5EF4-FFF2-40B4-BE49-F238E27FC236}">
                <a16:creationId xmlns:a16="http://schemas.microsoft.com/office/drawing/2014/main" id="{A7CA1F20-A4A4-0F15-B83C-8BC6E1D81EA2}"/>
              </a:ext>
            </a:extLst>
          </p:cNvPr>
          <p:cNvGrpSpPr/>
          <p:nvPr/>
        </p:nvGrpSpPr>
        <p:grpSpPr>
          <a:xfrm>
            <a:off x="5065160" y="1919155"/>
            <a:ext cx="815974" cy="679694"/>
            <a:chOff x="9436101" y="1247775"/>
            <a:chExt cx="815974" cy="679694"/>
          </a:xfrm>
          <a:effectLst>
            <a:outerShdw blurRad="38100" dist="76200" dir="7560000" sx="98000" sy="98000" algn="ctr" rotWithShape="0">
              <a:srgbClr val="000000">
                <a:alpha val="58000"/>
              </a:srgbClr>
            </a:outerShdw>
          </a:effectLst>
        </p:grpSpPr>
        <p:sp>
          <p:nvSpPr>
            <p:cNvPr id="81" name="Felhő 80">
              <a:extLst>
                <a:ext uri="{FF2B5EF4-FFF2-40B4-BE49-F238E27FC236}">
                  <a16:creationId xmlns:a16="http://schemas.microsoft.com/office/drawing/2014/main" id="{7B1E5650-A4A8-80B9-1745-91B322D3A8AE}"/>
                </a:ext>
              </a:extLst>
            </p:cNvPr>
            <p:cNvSpPr/>
            <p:nvPr/>
          </p:nvSpPr>
          <p:spPr>
            <a:xfrm>
              <a:off x="9436101" y="1247775"/>
              <a:ext cx="815974" cy="679694"/>
            </a:xfrm>
            <a:prstGeom prst="cloud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" name="Kép 81">
              <a:extLst>
                <a:ext uri="{FF2B5EF4-FFF2-40B4-BE49-F238E27FC236}">
                  <a16:creationId xmlns:a16="http://schemas.microsoft.com/office/drawing/2014/main" id="{F31FE907-B4CD-8A33-890C-D4E77A0B7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88000"/>
                      </a14:imgEffect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rcRect l="27054" t="15917" r="25752" b="44588"/>
            <a:stretch/>
          </p:blipFill>
          <p:spPr>
            <a:xfrm>
              <a:off x="9571308" y="1370025"/>
              <a:ext cx="546815" cy="419516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grpSp>
        <p:nvGrpSpPr>
          <p:cNvPr id="83" name="Csoportba foglalás 82">
            <a:extLst>
              <a:ext uri="{FF2B5EF4-FFF2-40B4-BE49-F238E27FC236}">
                <a16:creationId xmlns:a16="http://schemas.microsoft.com/office/drawing/2014/main" id="{2E8C35D1-1800-87C5-8A81-CA2A689B4DF9}"/>
              </a:ext>
            </a:extLst>
          </p:cNvPr>
          <p:cNvGrpSpPr/>
          <p:nvPr/>
        </p:nvGrpSpPr>
        <p:grpSpPr>
          <a:xfrm>
            <a:off x="8956096" y="1927027"/>
            <a:ext cx="815974" cy="679694"/>
            <a:chOff x="9436101" y="1247775"/>
            <a:chExt cx="815974" cy="679694"/>
          </a:xfrm>
          <a:effectLst>
            <a:outerShdw blurRad="38100" dist="76200" dir="7560000" sx="98000" sy="98000" algn="ctr" rotWithShape="0">
              <a:srgbClr val="000000">
                <a:alpha val="58000"/>
              </a:srgbClr>
            </a:outerShdw>
          </a:effectLst>
        </p:grpSpPr>
        <p:sp>
          <p:nvSpPr>
            <p:cNvPr id="84" name="Felhő 83">
              <a:extLst>
                <a:ext uri="{FF2B5EF4-FFF2-40B4-BE49-F238E27FC236}">
                  <a16:creationId xmlns:a16="http://schemas.microsoft.com/office/drawing/2014/main" id="{D6F337A3-92D7-7D67-A715-DA749963899C}"/>
                </a:ext>
              </a:extLst>
            </p:cNvPr>
            <p:cNvSpPr/>
            <p:nvPr/>
          </p:nvSpPr>
          <p:spPr>
            <a:xfrm>
              <a:off x="9436101" y="1247775"/>
              <a:ext cx="815974" cy="679694"/>
            </a:xfrm>
            <a:prstGeom prst="cloud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9" name="Kép 88">
              <a:extLst>
                <a:ext uri="{FF2B5EF4-FFF2-40B4-BE49-F238E27FC236}">
                  <a16:creationId xmlns:a16="http://schemas.microsoft.com/office/drawing/2014/main" id="{09776B44-FFCA-D410-6A1A-0D650DDE0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88000"/>
                      </a14:imgEffect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rcRect l="27054" t="15917" r="25752" b="44588"/>
            <a:stretch/>
          </p:blipFill>
          <p:spPr>
            <a:xfrm>
              <a:off x="9571308" y="1370025"/>
              <a:ext cx="546815" cy="419516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grpSp>
        <p:nvGrpSpPr>
          <p:cNvPr id="90" name="Csoportba foglalás 89">
            <a:extLst>
              <a:ext uri="{FF2B5EF4-FFF2-40B4-BE49-F238E27FC236}">
                <a16:creationId xmlns:a16="http://schemas.microsoft.com/office/drawing/2014/main" id="{C2D616B7-1645-8EB3-9C74-7FC32EB90179}"/>
              </a:ext>
            </a:extLst>
          </p:cNvPr>
          <p:cNvGrpSpPr/>
          <p:nvPr/>
        </p:nvGrpSpPr>
        <p:grpSpPr>
          <a:xfrm>
            <a:off x="3124357" y="1993806"/>
            <a:ext cx="815974" cy="679694"/>
            <a:chOff x="9436101" y="1247775"/>
            <a:chExt cx="815974" cy="679694"/>
          </a:xfrm>
          <a:effectLst>
            <a:outerShdw blurRad="38100" dist="76200" dir="7560000" sx="98000" sy="98000" algn="ctr" rotWithShape="0">
              <a:srgbClr val="000000">
                <a:alpha val="58000"/>
              </a:srgbClr>
            </a:outerShdw>
          </a:effectLst>
        </p:grpSpPr>
        <p:sp>
          <p:nvSpPr>
            <p:cNvPr id="91" name="Felhő 90">
              <a:extLst>
                <a:ext uri="{FF2B5EF4-FFF2-40B4-BE49-F238E27FC236}">
                  <a16:creationId xmlns:a16="http://schemas.microsoft.com/office/drawing/2014/main" id="{BAFDAD6C-51F3-05A6-D772-B6012B775C93}"/>
                </a:ext>
              </a:extLst>
            </p:cNvPr>
            <p:cNvSpPr/>
            <p:nvPr/>
          </p:nvSpPr>
          <p:spPr>
            <a:xfrm>
              <a:off x="9436101" y="1247775"/>
              <a:ext cx="815974" cy="679694"/>
            </a:xfrm>
            <a:prstGeom prst="cloud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3" name="Kép 92">
              <a:extLst>
                <a:ext uri="{FF2B5EF4-FFF2-40B4-BE49-F238E27FC236}">
                  <a16:creationId xmlns:a16="http://schemas.microsoft.com/office/drawing/2014/main" id="{3E72C0B2-CBF9-9666-4506-A85F58FD24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88000"/>
                      </a14:imgEffect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rcRect l="27054" t="15917" r="25752" b="44588"/>
            <a:stretch/>
          </p:blipFill>
          <p:spPr>
            <a:xfrm>
              <a:off x="9571308" y="1370025"/>
              <a:ext cx="546815" cy="419516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sp>
        <p:nvSpPr>
          <p:cNvPr id="94" name="Ötszög 3">
            <a:extLst>
              <a:ext uri="{FF2B5EF4-FFF2-40B4-BE49-F238E27FC236}">
                <a16:creationId xmlns:a16="http://schemas.microsoft.com/office/drawing/2014/main" id="{FDA9532C-655C-ABDA-BD4E-89D67662FD76}"/>
              </a:ext>
            </a:extLst>
          </p:cNvPr>
          <p:cNvSpPr/>
          <p:nvPr/>
        </p:nvSpPr>
        <p:spPr>
          <a:xfrm rot="18567963">
            <a:off x="1373496" y="6077842"/>
            <a:ext cx="3477147" cy="428868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63500" dist="250190" dir="12420000" algn="ctr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96000" rtlCol="0" anchor="ctr"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KÉPZÉS</a:t>
            </a:r>
          </a:p>
        </p:txBody>
      </p:sp>
      <p:sp>
        <p:nvSpPr>
          <p:cNvPr id="95" name="Ötszög 4">
            <a:extLst>
              <a:ext uri="{FF2B5EF4-FFF2-40B4-BE49-F238E27FC236}">
                <a16:creationId xmlns:a16="http://schemas.microsoft.com/office/drawing/2014/main" id="{A932DA77-9C6E-5F9A-08CB-3EC9A0E4336D}"/>
              </a:ext>
            </a:extLst>
          </p:cNvPr>
          <p:cNvSpPr/>
          <p:nvPr/>
        </p:nvSpPr>
        <p:spPr>
          <a:xfrm rot="18510077">
            <a:off x="2310772" y="5877942"/>
            <a:ext cx="3754858" cy="428869"/>
          </a:xfrm>
          <a:prstGeom prst="homePlate">
            <a:avLst/>
          </a:prstGeom>
          <a:solidFill>
            <a:srgbClr val="002060"/>
          </a:solidFill>
          <a:ln>
            <a:noFill/>
          </a:ln>
          <a:effectLst>
            <a:outerShdw blurRad="63500" dist="250190" dir="12420000" algn="ctr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96000" rtlCol="0" anchor="ctr"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VIZSGÁLAT</a:t>
            </a:r>
          </a:p>
        </p:txBody>
      </p:sp>
      <p:sp>
        <p:nvSpPr>
          <p:cNvPr id="96" name="Ötszög 5">
            <a:extLst>
              <a:ext uri="{FF2B5EF4-FFF2-40B4-BE49-F238E27FC236}">
                <a16:creationId xmlns:a16="http://schemas.microsoft.com/office/drawing/2014/main" id="{9AAE915D-6BF1-8213-7D25-770B1F6A7EA0}"/>
              </a:ext>
            </a:extLst>
          </p:cNvPr>
          <p:cNvSpPr/>
          <p:nvPr/>
        </p:nvSpPr>
        <p:spPr>
          <a:xfrm rot="18510077">
            <a:off x="3152513" y="6210189"/>
            <a:ext cx="3369619" cy="428868"/>
          </a:xfrm>
          <a:prstGeom prst="homePlate">
            <a:avLst/>
          </a:prstGeom>
          <a:solidFill>
            <a:srgbClr val="000000"/>
          </a:solidFill>
          <a:ln>
            <a:noFill/>
          </a:ln>
          <a:effectLst>
            <a:outerShdw blurRad="63500" dist="250190" dir="12420000" algn="ctr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96000" rtlCol="0" anchor="ctr"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TANÁCSADÁS</a:t>
            </a:r>
          </a:p>
        </p:txBody>
      </p:sp>
      <p:pic>
        <p:nvPicPr>
          <p:cNvPr id="97" name="Kép 96">
            <a:extLst>
              <a:ext uri="{FF2B5EF4-FFF2-40B4-BE49-F238E27FC236}">
                <a16:creationId xmlns:a16="http://schemas.microsoft.com/office/drawing/2014/main" id="{C65A89D6-5F02-7ED0-D3A4-50BD933DF4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7959" y="3199678"/>
            <a:ext cx="4324373" cy="3658321"/>
          </a:xfrm>
          <a:prstGeom prst="rect">
            <a:avLst/>
          </a:prstGeom>
          <a:effectLst>
            <a:outerShdw blurRad="50800" dist="127000" dir="9000000" algn="ctr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34343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BE83B-B9D9-CA25-D736-ADC1882CF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bbanás: 8 ágú 52">
            <a:extLst>
              <a:ext uri="{FF2B5EF4-FFF2-40B4-BE49-F238E27FC236}">
                <a16:creationId xmlns:a16="http://schemas.microsoft.com/office/drawing/2014/main" id="{24319290-1504-50A1-56D4-3CDB6D603077}"/>
              </a:ext>
            </a:extLst>
          </p:cNvPr>
          <p:cNvSpPr/>
          <p:nvPr/>
        </p:nvSpPr>
        <p:spPr>
          <a:xfrm>
            <a:off x="8016869" y="3196049"/>
            <a:ext cx="1313392" cy="1500757"/>
          </a:xfrm>
          <a:prstGeom prst="irregularSeal1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031AF5BD-C2F3-8D1B-E989-638810AF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076" y="3058507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69771236-C3FC-E572-52E6-0E312D3E6725}"/>
              </a:ext>
            </a:extLst>
          </p:cNvPr>
          <p:cNvSpPr/>
          <p:nvPr/>
        </p:nvSpPr>
        <p:spPr>
          <a:xfrm>
            <a:off x="1210492" y="3517992"/>
            <a:ext cx="1096508" cy="752475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Gép</a:t>
            </a:r>
          </a:p>
        </p:txBody>
      </p:sp>
      <p:sp>
        <p:nvSpPr>
          <p:cNvPr id="6" name="Folyamatábra: Döntés 5">
            <a:extLst>
              <a:ext uri="{FF2B5EF4-FFF2-40B4-BE49-F238E27FC236}">
                <a16:creationId xmlns:a16="http://schemas.microsoft.com/office/drawing/2014/main" id="{ADE04138-B831-CE7C-EC3B-80CD41425356}"/>
              </a:ext>
            </a:extLst>
          </p:cNvPr>
          <p:cNvSpPr/>
          <p:nvPr/>
        </p:nvSpPr>
        <p:spPr>
          <a:xfrm>
            <a:off x="2503959" y="3110699"/>
            <a:ext cx="2419350" cy="1586110"/>
          </a:xfrm>
          <a:prstGeom prst="flowChartDecisi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IV. melléklet szerinti listás?</a:t>
            </a:r>
          </a:p>
        </p:txBody>
      </p:sp>
      <p:sp>
        <p:nvSpPr>
          <p:cNvPr id="13" name="Téglalap: lekerekített 12">
            <a:extLst>
              <a:ext uri="{FF2B5EF4-FFF2-40B4-BE49-F238E27FC236}">
                <a16:creationId xmlns:a16="http://schemas.microsoft.com/office/drawing/2014/main" id="{F4CF893E-2D4F-BB53-51A6-3865E493A19F}"/>
              </a:ext>
            </a:extLst>
          </p:cNvPr>
          <p:cNvSpPr/>
          <p:nvPr/>
        </p:nvSpPr>
        <p:spPr>
          <a:xfrm>
            <a:off x="9771012" y="4615177"/>
            <a:ext cx="1181371" cy="7524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modul</a:t>
            </a:r>
          </a:p>
        </p:txBody>
      </p:sp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15E9F840-D93E-53D6-9C2C-5BD849B6A6D7}"/>
              </a:ext>
            </a:extLst>
          </p:cNvPr>
          <p:cNvSpPr/>
          <p:nvPr/>
        </p:nvSpPr>
        <p:spPr>
          <a:xfrm>
            <a:off x="9771012" y="2383137"/>
            <a:ext cx="1181371" cy="7524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modul</a:t>
            </a:r>
          </a:p>
        </p:txBody>
      </p:sp>
      <p:cxnSp>
        <p:nvCxnSpPr>
          <p:cNvPr id="17" name="Összekötő: szögletes 16">
            <a:extLst>
              <a:ext uri="{FF2B5EF4-FFF2-40B4-BE49-F238E27FC236}">
                <a16:creationId xmlns:a16="http://schemas.microsoft.com/office/drawing/2014/main" id="{075104D6-FD61-F958-8CDD-A08D2CFC5E0B}"/>
              </a:ext>
            </a:extLst>
          </p:cNvPr>
          <p:cNvCxnSpPr>
            <a:cxnSpLocks/>
            <a:stCxn id="46" idx="0"/>
            <a:endCxn id="15" idx="1"/>
          </p:cNvCxnSpPr>
          <p:nvPr/>
        </p:nvCxnSpPr>
        <p:spPr>
          <a:xfrm rot="5400000" flipH="1" flipV="1">
            <a:off x="8789761" y="2546264"/>
            <a:ext cx="768139" cy="1194363"/>
          </a:xfrm>
          <a:prstGeom prst="bentConnector2">
            <a:avLst/>
          </a:prstGeom>
          <a:ln w="1905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Egyenes összekötő nyíllal 99">
            <a:extLst>
              <a:ext uri="{FF2B5EF4-FFF2-40B4-BE49-F238E27FC236}">
                <a16:creationId xmlns:a16="http://schemas.microsoft.com/office/drawing/2014/main" id="{36BD4083-BBC2-5B94-222A-D24D419C0457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2307000" y="3894230"/>
            <a:ext cx="196959" cy="9524"/>
          </a:xfrm>
          <a:prstGeom prst="straightConnector1">
            <a:avLst/>
          </a:prstGeom>
          <a:ln w="1905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7E1D3DD3-DE46-A9FF-701A-C8AD1D21B105}"/>
              </a:ext>
            </a:extLst>
          </p:cNvPr>
          <p:cNvSpPr txBox="1"/>
          <p:nvPr/>
        </p:nvSpPr>
        <p:spPr>
          <a:xfrm>
            <a:off x="4806923" y="3553003"/>
            <a:ext cx="477158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Igen</a:t>
            </a:r>
          </a:p>
        </p:txBody>
      </p:sp>
      <p:sp>
        <p:nvSpPr>
          <p:cNvPr id="18" name="Folyamatábra: Döntés 17">
            <a:extLst>
              <a:ext uri="{FF2B5EF4-FFF2-40B4-BE49-F238E27FC236}">
                <a16:creationId xmlns:a16="http://schemas.microsoft.com/office/drawing/2014/main" id="{76B58BB7-B6F4-117B-AE38-B7255E8B65A1}"/>
              </a:ext>
            </a:extLst>
          </p:cNvPr>
          <p:cNvSpPr/>
          <p:nvPr/>
        </p:nvSpPr>
        <p:spPr>
          <a:xfrm>
            <a:off x="5233569" y="3110697"/>
            <a:ext cx="2419350" cy="1586110"/>
          </a:xfrm>
          <a:prstGeom prst="flowChartDecisi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Szabványos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id="{FC42E3DA-14E9-66F7-DEF6-8EF3BECC8429}"/>
              </a:ext>
            </a:extLst>
          </p:cNvPr>
          <p:cNvCxnSpPr>
            <a:cxnSpLocks/>
            <a:stCxn id="6" idx="3"/>
            <a:endCxn id="18" idx="1"/>
          </p:cNvCxnSpPr>
          <p:nvPr/>
        </p:nvCxnSpPr>
        <p:spPr>
          <a:xfrm flipV="1">
            <a:off x="4923309" y="3903752"/>
            <a:ext cx="310260" cy="2"/>
          </a:xfrm>
          <a:prstGeom prst="straightConnector1">
            <a:avLst/>
          </a:prstGeom>
          <a:ln w="1905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AFF1A695-0BE5-3EB1-665B-2B45718F553C}"/>
              </a:ext>
            </a:extLst>
          </p:cNvPr>
          <p:cNvSpPr txBox="1"/>
          <p:nvPr/>
        </p:nvSpPr>
        <p:spPr>
          <a:xfrm>
            <a:off x="7539711" y="3563001"/>
            <a:ext cx="477158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Igen</a:t>
            </a:r>
          </a:p>
        </p:txBody>
      </p:sp>
      <p:sp>
        <p:nvSpPr>
          <p:cNvPr id="28" name="Téglalap: lekerekített 27">
            <a:extLst>
              <a:ext uri="{FF2B5EF4-FFF2-40B4-BE49-F238E27FC236}">
                <a16:creationId xmlns:a16="http://schemas.microsoft.com/office/drawing/2014/main" id="{DCFE89BA-CE1C-F015-8CFF-7E1049F4CA6D}"/>
              </a:ext>
            </a:extLst>
          </p:cNvPr>
          <p:cNvSpPr/>
          <p:nvPr/>
        </p:nvSpPr>
        <p:spPr>
          <a:xfrm>
            <a:off x="9770832" y="3517992"/>
            <a:ext cx="1181371" cy="7524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modul</a:t>
            </a:r>
          </a:p>
        </p:txBody>
      </p:sp>
      <p:cxnSp>
        <p:nvCxnSpPr>
          <p:cNvPr id="34" name="Egyenes összekötő nyíllal 33">
            <a:extLst>
              <a:ext uri="{FF2B5EF4-FFF2-40B4-BE49-F238E27FC236}">
                <a16:creationId xmlns:a16="http://schemas.microsoft.com/office/drawing/2014/main" id="{6C0A4C55-A29B-2A01-D7D5-D7F474DE52C9}"/>
              </a:ext>
            </a:extLst>
          </p:cNvPr>
          <p:cNvCxnSpPr>
            <a:cxnSpLocks/>
            <a:stCxn id="18" idx="3"/>
            <a:endCxn id="46" idx="1"/>
          </p:cNvCxnSpPr>
          <p:nvPr/>
        </p:nvCxnSpPr>
        <p:spPr>
          <a:xfrm>
            <a:off x="7652919" y="3903752"/>
            <a:ext cx="375476" cy="0"/>
          </a:xfrm>
          <a:prstGeom prst="straightConnector1">
            <a:avLst/>
          </a:prstGeom>
          <a:ln w="1905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Összekötő: szögletes 36">
            <a:extLst>
              <a:ext uri="{FF2B5EF4-FFF2-40B4-BE49-F238E27FC236}">
                <a16:creationId xmlns:a16="http://schemas.microsoft.com/office/drawing/2014/main" id="{38DF2CF8-520C-535C-C1A2-4CED75DEAD86}"/>
              </a:ext>
            </a:extLst>
          </p:cNvPr>
          <p:cNvCxnSpPr>
            <a:cxnSpLocks/>
            <a:stCxn id="46" idx="2"/>
            <a:endCxn id="13" idx="1"/>
          </p:cNvCxnSpPr>
          <p:nvPr/>
        </p:nvCxnSpPr>
        <p:spPr>
          <a:xfrm rot="16200000" flipH="1">
            <a:off x="8818117" y="4038520"/>
            <a:ext cx="711426" cy="1194363"/>
          </a:xfrm>
          <a:prstGeom prst="bentConnector2">
            <a:avLst/>
          </a:prstGeom>
          <a:ln w="1905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églalap: lekerekített 45">
            <a:extLst>
              <a:ext uri="{FF2B5EF4-FFF2-40B4-BE49-F238E27FC236}">
                <a16:creationId xmlns:a16="http://schemas.microsoft.com/office/drawing/2014/main" id="{BA247600-0CAC-FDC6-EF35-6009DD7DC1F1}"/>
              </a:ext>
            </a:extLst>
          </p:cNvPr>
          <p:cNvSpPr/>
          <p:nvPr/>
        </p:nvSpPr>
        <p:spPr>
          <a:xfrm>
            <a:off x="8028395" y="3527514"/>
            <a:ext cx="1096508" cy="752475"/>
          </a:xfrm>
          <a:prstGeom prst="roundRect">
            <a:avLst/>
          </a:prstGeom>
          <a:solidFill>
            <a:srgbClr val="00B0F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Gyártó dönt</a:t>
            </a:r>
          </a:p>
        </p:txBody>
      </p:sp>
      <p:cxnSp>
        <p:nvCxnSpPr>
          <p:cNvPr id="50" name="Egyenes összekötő nyíllal 49">
            <a:extLst>
              <a:ext uri="{FF2B5EF4-FFF2-40B4-BE49-F238E27FC236}">
                <a16:creationId xmlns:a16="http://schemas.microsoft.com/office/drawing/2014/main" id="{05B1F4B8-7B5A-7CDA-3771-39A42A68DA1B}"/>
              </a:ext>
            </a:extLst>
          </p:cNvPr>
          <p:cNvCxnSpPr>
            <a:cxnSpLocks/>
            <a:stCxn id="46" idx="3"/>
            <a:endCxn id="28" idx="1"/>
          </p:cNvCxnSpPr>
          <p:nvPr/>
        </p:nvCxnSpPr>
        <p:spPr>
          <a:xfrm flipV="1">
            <a:off x="9124903" y="3894230"/>
            <a:ext cx="645929" cy="9522"/>
          </a:xfrm>
          <a:prstGeom prst="straightConnector1">
            <a:avLst/>
          </a:prstGeom>
          <a:ln w="1905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Összekötő: szögletes 1">
            <a:extLst>
              <a:ext uri="{FF2B5EF4-FFF2-40B4-BE49-F238E27FC236}">
                <a16:creationId xmlns:a16="http://schemas.microsoft.com/office/drawing/2014/main" id="{97B21C38-7EF4-6A18-CCF3-1A3C1BFA554F}"/>
              </a:ext>
            </a:extLst>
          </p:cNvPr>
          <p:cNvCxnSpPr>
            <a:cxnSpLocks/>
            <a:stCxn id="6" idx="0"/>
            <a:endCxn id="15" idx="0"/>
          </p:cNvCxnSpPr>
          <p:nvPr/>
        </p:nvCxnSpPr>
        <p:spPr>
          <a:xfrm rot="5400000" flipH="1" flipV="1">
            <a:off x="6673885" y="-577114"/>
            <a:ext cx="727562" cy="6648064"/>
          </a:xfrm>
          <a:prstGeom prst="bentConnector3">
            <a:avLst>
              <a:gd name="adj1" fmla="val 163339"/>
            </a:avLst>
          </a:prstGeom>
          <a:ln w="19050">
            <a:solidFill>
              <a:srgbClr val="00B050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bbanás: 8 ágú 10">
            <a:extLst>
              <a:ext uri="{FF2B5EF4-FFF2-40B4-BE49-F238E27FC236}">
                <a16:creationId xmlns:a16="http://schemas.microsoft.com/office/drawing/2014/main" id="{2EE2DF1B-0D4A-3808-7FB2-A1CC53BD51F4}"/>
              </a:ext>
            </a:extLst>
          </p:cNvPr>
          <p:cNvSpPr/>
          <p:nvPr/>
        </p:nvSpPr>
        <p:spPr>
          <a:xfrm>
            <a:off x="6715002" y="4987692"/>
            <a:ext cx="1313392" cy="1500757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Összekötő: szögletes 11">
            <a:extLst>
              <a:ext uri="{FF2B5EF4-FFF2-40B4-BE49-F238E27FC236}">
                <a16:creationId xmlns:a16="http://schemas.microsoft.com/office/drawing/2014/main" id="{E90F18E7-3BCA-77A5-DD73-5AF37670B3DD}"/>
              </a:ext>
            </a:extLst>
          </p:cNvPr>
          <p:cNvCxnSpPr>
            <a:cxnSpLocks/>
            <a:stCxn id="14" idx="2"/>
            <a:endCxn id="28" idx="3"/>
          </p:cNvCxnSpPr>
          <p:nvPr/>
        </p:nvCxnSpPr>
        <p:spPr>
          <a:xfrm rot="5400000" flipH="1" flipV="1">
            <a:off x="8034352" y="3199911"/>
            <a:ext cx="2223532" cy="3612170"/>
          </a:xfrm>
          <a:prstGeom prst="bentConnector4">
            <a:avLst>
              <a:gd name="adj1" fmla="val -10281"/>
              <a:gd name="adj2" fmla="val 117178"/>
            </a:avLst>
          </a:prstGeom>
          <a:ln w="19050">
            <a:solidFill>
              <a:srgbClr val="FF0000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églalap: lekerekített 13">
            <a:extLst>
              <a:ext uri="{FF2B5EF4-FFF2-40B4-BE49-F238E27FC236}">
                <a16:creationId xmlns:a16="http://schemas.microsoft.com/office/drawing/2014/main" id="{929D30EF-B5EE-6290-06EF-476577FEA61A}"/>
              </a:ext>
            </a:extLst>
          </p:cNvPr>
          <p:cNvSpPr/>
          <p:nvPr/>
        </p:nvSpPr>
        <p:spPr>
          <a:xfrm>
            <a:off x="6791779" y="5365287"/>
            <a:ext cx="1096508" cy="752475"/>
          </a:xfrm>
          <a:prstGeom prst="roundRect">
            <a:avLst/>
          </a:prstGeom>
          <a:solidFill>
            <a:srgbClr val="00B0F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Gyártó dönt</a:t>
            </a:r>
          </a:p>
        </p:txBody>
      </p:sp>
      <p:cxnSp>
        <p:nvCxnSpPr>
          <p:cNvPr id="16" name="Összekötő: szögletes 15">
            <a:extLst>
              <a:ext uri="{FF2B5EF4-FFF2-40B4-BE49-F238E27FC236}">
                <a16:creationId xmlns:a16="http://schemas.microsoft.com/office/drawing/2014/main" id="{E29960A7-EEB6-B6C2-8D67-666A180D92E7}"/>
              </a:ext>
            </a:extLst>
          </p:cNvPr>
          <p:cNvCxnSpPr>
            <a:cxnSpLocks/>
            <a:stCxn id="18" idx="2"/>
            <a:endCxn id="14" idx="1"/>
          </p:cNvCxnSpPr>
          <p:nvPr/>
        </p:nvCxnSpPr>
        <p:spPr>
          <a:xfrm rot="16200000" flipH="1">
            <a:off x="6095152" y="5044898"/>
            <a:ext cx="1044718" cy="348535"/>
          </a:xfrm>
          <a:prstGeom prst="bentConnector2">
            <a:avLst/>
          </a:prstGeom>
          <a:ln w="19050">
            <a:solidFill>
              <a:srgbClr val="FF0000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E0AFC9C4-9268-67F0-F307-4A37C20E8EBB}"/>
              </a:ext>
            </a:extLst>
          </p:cNvPr>
          <p:cNvSpPr txBox="1"/>
          <p:nvPr/>
        </p:nvSpPr>
        <p:spPr>
          <a:xfrm>
            <a:off x="6198042" y="4817146"/>
            <a:ext cx="477158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Nem</a:t>
            </a:r>
          </a:p>
        </p:txBody>
      </p:sp>
      <p:cxnSp>
        <p:nvCxnSpPr>
          <p:cNvPr id="21" name="Összekötő: szögletes 20">
            <a:extLst>
              <a:ext uri="{FF2B5EF4-FFF2-40B4-BE49-F238E27FC236}">
                <a16:creationId xmlns:a16="http://schemas.microsoft.com/office/drawing/2014/main" id="{6D80F98F-D50C-5C54-7B09-4F8F0D82A8EE}"/>
              </a:ext>
            </a:extLst>
          </p:cNvPr>
          <p:cNvCxnSpPr>
            <a:cxnSpLocks/>
            <a:stCxn id="14" idx="3"/>
            <a:endCxn id="13" idx="3"/>
          </p:cNvCxnSpPr>
          <p:nvPr/>
        </p:nvCxnSpPr>
        <p:spPr>
          <a:xfrm flipV="1">
            <a:off x="7888287" y="4991415"/>
            <a:ext cx="3064096" cy="750110"/>
          </a:xfrm>
          <a:prstGeom prst="bentConnector3">
            <a:avLst>
              <a:gd name="adj1" fmla="val 113145"/>
            </a:avLst>
          </a:prstGeom>
          <a:ln w="19050">
            <a:solidFill>
              <a:srgbClr val="FF0000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4C874D13-EB36-7EDB-D588-C3482306BC0A}"/>
              </a:ext>
            </a:extLst>
          </p:cNvPr>
          <p:cNvSpPr txBox="1"/>
          <p:nvPr/>
        </p:nvSpPr>
        <p:spPr>
          <a:xfrm>
            <a:off x="3475054" y="2714697"/>
            <a:ext cx="477158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Nem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914EF93F-3D39-045E-4D75-B9D8319086F4}"/>
              </a:ext>
            </a:extLst>
          </p:cNvPr>
          <p:cNvGrpSpPr/>
          <p:nvPr/>
        </p:nvGrpSpPr>
        <p:grpSpPr>
          <a:xfrm>
            <a:off x="29576" y="69053"/>
            <a:ext cx="680513" cy="634839"/>
            <a:chOff x="2095825" y="5409284"/>
            <a:chExt cx="1181021" cy="998325"/>
          </a:xfrm>
        </p:grpSpPr>
        <p:grpSp>
          <p:nvGrpSpPr>
            <p:cNvPr id="4" name="Group 21">
              <a:extLst>
                <a:ext uri="{FF2B5EF4-FFF2-40B4-BE49-F238E27FC236}">
                  <a16:creationId xmlns:a16="http://schemas.microsoft.com/office/drawing/2014/main" id="{4772B640-7BA4-C43C-B662-F450AA2632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95825" y="5409284"/>
              <a:ext cx="1181021" cy="998325"/>
              <a:chOff x="6203917" y="6068451"/>
              <a:chExt cx="2527366" cy="2527366"/>
            </a:xfrm>
          </p:grpSpPr>
          <p:sp>
            <p:nvSpPr>
              <p:cNvPr id="10" name="Teardrop 22">
                <a:extLst>
                  <a:ext uri="{FF2B5EF4-FFF2-40B4-BE49-F238E27FC236}">
                    <a16:creationId xmlns:a16="http://schemas.microsoft.com/office/drawing/2014/main" id="{35F77EFB-DF4E-D184-4262-FA129BE68D7F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22" name="Oval 23">
                <a:extLst>
                  <a:ext uri="{FF2B5EF4-FFF2-40B4-BE49-F238E27FC236}">
                    <a16:creationId xmlns:a16="http://schemas.microsoft.com/office/drawing/2014/main" id="{68FD6380-73A5-7B3F-EF67-E8FE1A4577E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8" name="TextBox 24">
              <a:extLst>
                <a:ext uri="{FF2B5EF4-FFF2-40B4-BE49-F238E27FC236}">
                  <a16:creationId xmlns:a16="http://schemas.microsoft.com/office/drawing/2014/main" id="{18771DE1-EC32-0031-30B0-0B3169BF9A76}"/>
                </a:ext>
              </a:extLst>
            </p:cNvPr>
            <p:cNvSpPr txBox="1"/>
            <p:nvPr/>
          </p:nvSpPr>
          <p:spPr>
            <a:xfrm>
              <a:off x="2410444" y="5654681"/>
              <a:ext cx="634851" cy="53239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</p:grp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2AC69F4C-1889-2368-CF15-999CDF09C267}"/>
              </a:ext>
            </a:extLst>
          </p:cNvPr>
          <p:cNvSpPr txBox="1"/>
          <p:nvPr/>
        </p:nvSpPr>
        <p:spPr>
          <a:xfrm>
            <a:off x="729995" y="-145942"/>
            <a:ext cx="9183505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4000" dirty="0">
                <a:solidFill>
                  <a:schemeClr val="bg1"/>
                </a:solidFill>
              </a:rPr>
              <a:t>MEGFELELŐSÉGÉRTÉKELÉSI ELJÁRÁS 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997AF4F2-A85D-C4F9-370B-FD8D7346FEB9}"/>
              </a:ext>
            </a:extLst>
          </p:cNvPr>
          <p:cNvSpPr txBox="1"/>
          <p:nvPr/>
        </p:nvSpPr>
        <p:spPr>
          <a:xfrm>
            <a:off x="729994" y="993119"/>
            <a:ext cx="114620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Modulok kiválasztási szabályai – 2006/42/EK</a:t>
            </a:r>
          </a:p>
        </p:txBody>
      </p:sp>
    </p:spTree>
    <p:extLst>
      <p:ext uri="{BB962C8B-B14F-4D97-AF65-F5344CB8AC3E}">
        <p14:creationId xmlns:p14="http://schemas.microsoft.com/office/powerpoint/2010/main" val="1813341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9BCA7AB6-8048-6970-8161-96B795603206}"/>
              </a:ext>
            </a:extLst>
          </p:cNvPr>
          <p:cNvSpPr/>
          <p:nvPr/>
        </p:nvSpPr>
        <p:spPr>
          <a:xfrm>
            <a:off x="203200" y="2690246"/>
            <a:ext cx="870297" cy="484061"/>
          </a:xfrm>
          <a:custGeom>
            <a:avLst/>
            <a:gdLst>
              <a:gd name="connsiteX0" fmla="*/ 0 w 870297"/>
              <a:gd name="connsiteY0" fmla="*/ 121015 h 484061"/>
              <a:gd name="connsiteX1" fmla="*/ 628267 w 870297"/>
              <a:gd name="connsiteY1" fmla="*/ 121015 h 484061"/>
              <a:gd name="connsiteX2" fmla="*/ 628267 w 870297"/>
              <a:gd name="connsiteY2" fmla="*/ 0 h 484061"/>
              <a:gd name="connsiteX3" fmla="*/ 870297 w 870297"/>
              <a:gd name="connsiteY3" fmla="*/ 242031 h 484061"/>
              <a:gd name="connsiteX4" fmla="*/ 628267 w 870297"/>
              <a:gd name="connsiteY4" fmla="*/ 484061 h 484061"/>
              <a:gd name="connsiteX5" fmla="*/ 628267 w 870297"/>
              <a:gd name="connsiteY5" fmla="*/ 363046 h 484061"/>
              <a:gd name="connsiteX6" fmla="*/ 0 w 870297"/>
              <a:gd name="connsiteY6" fmla="*/ 363046 h 484061"/>
              <a:gd name="connsiteX7" fmla="*/ 0 w 870297"/>
              <a:gd name="connsiteY7" fmla="*/ 121015 h 4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0297" h="484061" fill="none" extrusionOk="0">
                <a:moveTo>
                  <a:pt x="0" y="121015"/>
                </a:moveTo>
                <a:cubicBezTo>
                  <a:pt x="267867" y="116679"/>
                  <a:pt x="462963" y="171352"/>
                  <a:pt x="628267" y="121015"/>
                </a:cubicBezTo>
                <a:cubicBezTo>
                  <a:pt x="632824" y="64997"/>
                  <a:pt x="625289" y="53070"/>
                  <a:pt x="628267" y="0"/>
                </a:cubicBezTo>
                <a:cubicBezTo>
                  <a:pt x="670272" y="51587"/>
                  <a:pt x="832828" y="178052"/>
                  <a:pt x="870297" y="242031"/>
                </a:cubicBezTo>
                <a:cubicBezTo>
                  <a:pt x="752334" y="335195"/>
                  <a:pt x="734309" y="409193"/>
                  <a:pt x="628267" y="484061"/>
                </a:cubicBezTo>
                <a:cubicBezTo>
                  <a:pt x="632637" y="458940"/>
                  <a:pt x="634642" y="379120"/>
                  <a:pt x="628267" y="363046"/>
                </a:cubicBezTo>
                <a:cubicBezTo>
                  <a:pt x="514119" y="352217"/>
                  <a:pt x="282218" y="358073"/>
                  <a:pt x="0" y="363046"/>
                </a:cubicBezTo>
                <a:cubicBezTo>
                  <a:pt x="17282" y="306995"/>
                  <a:pt x="-12834" y="220868"/>
                  <a:pt x="0" y="121015"/>
                </a:cubicBezTo>
                <a:close/>
              </a:path>
              <a:path w="870297" h="484061" stroke="0" extrusionOk="0">
                <a:moveTo>
                  <a:pt x="0" y="121015"/>
                </a:moveTo>
                <a:cubicBezTo>
                  <a:pt x="295288" y="152601"/>
                  <a:pt x="561540" y="78016"/>
                  <a:pt x="628267" y="121015"/>
                </a:cubicBezTo>
                <a:cubicBezTo>
                  <a:pt x="618226" y="106361"/>
                  <a:pt x="625234" y="17010"/>
                  <a:pt x="628267" y="0"/>
                </a:cubicBezTo>
                <a:cubicBezTo>
                  <a:pt x="700250" y="55114"/>
                  <a:pt x="801239" y="161101"/>
                  <a:pt x="870297" y="242031"/>
                </a:cubicBezTo>
                <a:cubicBezTo>
                  <a:pt x="833677" y="262670"/>
                  <a:pt x="719972" y="420509"/>
                  <a:pt x="628267" y="484061"/>
                </a:cubicBezTo>
                <a:cubicBezTo>
                  <a:pt x="631404" y="440064"/>
                  <a:pt x="623287" y="379706"/>
                  <a:pt x="628267" y="363046"/>
                </a:cubicBezTo>
                <a:cubicBezTo>
                  <a:pt x="494086" y="415808"/>
                  <a:pt x="269340" y="407382"/>
                  <a:pt x="0" y="363046"/>
                </a:cubicBezTo>
                <a:cubicBezTo>
                  <a:pt x="-13089" y="251612"/>
                  <a:pt x="16137" y="212174"/>
                  <a:pt x="0" y="121015"/>
                </a:cubicBezTo>
                <a:close/>
              </a:path>
            </a:pathLst>
          </a:custGeom>
          <a:solidFill>
            <a:srgbClr val="F39200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829417330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grpSp>
        <p:nvGrpSpPr>
          <p:cNvPr id="164" name="Csoportba foglalás 163">
            <a:extLst>
              <a:ext uri="{FF2B5EF4-FFF2-40B4-BE49-F238E27FC236}">
                <a16:creationId xmlns:a16="http://schemas.microsoft.com/office/drawing/2014/main" id="{A4377F3C-2139-245F-AF55-6BABAE6B3CE0}"/>
              </a:ext>
            </a:extLst>
          </p:cNvPr>
          <p:cNvGrpSpPr/>
          <p:nvPr/>
        </p:nvGrpSpPr>
        <p:grpSpPr>
          <a:xfrm>
            <a:off x="4827588" y="3010181"/>
            <a:ext cx="8456612" cy="3847819"/>
            <a:chOff x="1588" y="744030"/>
            <a:chExt cx="12201870" cy="6114143"/>
          </a:xfrm>
        </p:grpSpPr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665400D3-B303-C6D9-B1AF-1C49476EB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187" y="1488270"/>
              <a:ext cx="11990271" cy="5369731"/>
            </a:xfrm>
            <a:custGeom>
              <a:avLst/>
              <a:gdLst>
                <a:gd name="connsiteX0" fmla="*/ 19348523 w 19348523"/>
                <a:gd name="connsiteY0" fmla="*/ 0 h 11361807"/>
                <a:gd name="connsiteX1" fmla="*/ 19348523 w 19348523"/>
                <a:gd name="connsiteY1" fmla="*/ 218962 h 11361807"/>
                <a:gd name="connsiteX2" fmla="*/ 19303173 w 19348523"/>
                <a:gd name="connsiteY2" fmla="*/ 224482 h 11361807"/>
                <a:gd name="connsiteX3" fmla="*/ 17812153 w 19348523"/>
                <a:gd name="connsiteY3" fmla="*/ 424309 h 11361807"/>
                <a:gd name="connsiteX4" fmla="*/ 13923887 w 19348523"/>
                <a:gd name="connsiteY4" fmla="*/ 1169809 h 11361807"/>
                <a:gd name="connsiteX5" fmla="*/ 12563385 w 19348523"/>
                <a:gd name="connsiteY5" fmla="*/ 1675078 h 11361807"/>
                <a:gd name="connsiteX6" fmla="*/ 12183437 w 19348523"/>
                <a:gd name="connsiteY6" fmla="*/ 2226044 h 11361807"/>
                <a:gd name="connsiteX7" fmla="*/ 12905469 w 19348523"/>
                <a:gd name="connsiteY7" fmla="*/ 2906264 h 11361807"/>
                <a:gd name="connsiteX8" fmla="*/ 13825961 w 19348523"/>
                <a:gd name="connsiteY8" fmla="*/ 3740545 h 11361807"/>
                <a:gd name="connsiteX9" fmla="*/ 12951167 w 19348523"/>
                <a:gd name="connsiteY9" fmla="*/ 4581356 h 11361807"/>
                <a:gd name="connsiteX10" fmla="*/ 10762875 w 19348523"/>
                <a:gd name="connsiteY10" fmla="*/ 4785030 h 11361807"/>
                <a:gd name="connsiteX11" fmla="*/ 8239027 w 19348523"/>
                <a:gd name="connsiteY11" fmla="*/ 5321634 h 11361807"/>
                <a:gd name="connsiteX12" fmla="*/ 8368289 w 19348523"/>
                <a:gd name="connsiteY12" fmla="*/ 5499196 h 11361807"/>
                <a:gd name="connsiteX13" fmla="*/ 8851384 w 19348523"/>
                <a:gd name="connsiteY13" fmla="*/ 5901322 h 11361807"/>
                <a:gd name="connsiteX14" fmla="*/ 10281085 w 19348523"/>
                <a:gd name="connsiteY14" fmla="*/ 7759198 h 11361807"/>
                <a:gd name="connsiteX15" fmla="*/ 9880246 w 19348523"/>
                <a:gd name="connsiteY15" fmla="*/ 8774959 h 11361807"/>
                <a:gd name="connsiteX16" fmla="*/ 8783489 w 19348523"/>
                <a:gd name="connsiteY16" fmla="*/ 9551794 h 11361807"/>
                <a:gd name="connsiteX17" fmla="*/ 5627700 w 19348523"/>
                <a:gd name="connsiteY17" fmla="*/ 10704643 h 11361807"/>
                <a:gd name="connsiteX18" fmla="*/ 3922769 w 19348523"/>
                <a:gd name="connsiteY18" fmla="*/ 11257016 h 11361807"/>
                <a:gd name="connsiteX19" fmla="*/ 3637608 w 19348523"/>
                <a:gd name="connsiteY19" fmla="*/ 11361807 h 11361807"/>
                <a:gd name="connsiteX20" fmla="*/ 0 w 19348523"/>
                <a:gd name="connsiteY20" fmla="*/ 11361807 h 11361807"/>
                <a:gd name="connsiteX21" fmla="*/ 69573 w 19348523"/>
                <a:gd name="connsiteY21" fmla="*/ 11313341 h 11361807"/>
                <a:gd name="connsiteX22" fmla="*/ 1614091 w 19348523"/>
                <a:gd name="connsiteY22" fmla="*/ 10485302 h 11361807"/>
                <a:gd name="connsiteX23" fmla="*/ 5310424 w 19348523"/>
                <a:gd name="connsiteY23" fmla="*/ 9252810 h 11361807"/>
                <a:gd name="connsiteX24" fmla="*/ 7893026 w 19348523"/>
                <a:gd name="connsiteY24" fmla="*/ 8414612 h 11361807"/>
                <a:gd name="connsiteX25" fmla="*/ 8658145 w 19348523"/>
                <a:gd name="connsiteY25" fmla="*/ 7759198 h 11361807"/>
                <a:gd name="connsiteX26" fmla="*/ 7686732 w 19348523"/>
                <a:gd name="connsiteY26" fmla="*/ 6427481 h 11361807"/>
                <a:gd name="connsiteX27" fmla="*/ 6935975 w 19348523"/>
                <a:gd name="connsiteY27" fmla="*/ 5321634 h 11361807"/>
                <a:gd name="connsiteX28" fmla="*/ 8449239 w 19348523"/>
                <a:gd name="connsiteY28" fmla="*/ 4362014 h 11361807"/>
                <a:gd name="connsiteX29" fmla="*/ 10565720 w 19348523"/>
                <a:gd name="connsiteY29" fmla="*/ 4179229 h 11361807"/>
                <a:gd name="connsiteX30" fmla="*/ 12730509 w 19348523"/>
                <a:gd name="connsiteY30" fmla="*/ 3740545 h 11361807"/>
                <a:gd name="connsiteX31" fmla="*/ 12101181 w 19348523"/>
                <a:gd name="connsiteY31" fmla="*/ 3104717 h 11361807"/>
                <a:gd name="connsiteX32" fmla="*/ 11283835 w 19348523"/>
                <a:gd name="connsiteY32" fmla="*/ 2226044 h 11361807"/>
                <a:gd name="connsiteX33" fmla="*/ 11851797 w 19348523"/>
                <a:gd name="connsiteY33" fmla="*/ 1493599 h 11361807"/>
                <a:gd name="connsiteX34" fmla="*/ 13372897 w 19348523"/>
                <a:gd name="connsiteY34" fmla="*/ 967440 h 11361807"/>
                <a:gd name="connsiteX35" fmla="*/ 17338197 w 19348523"/>
                <a:gd name="connsiteY35" fmla="*/ 249358 h 11361807"/>
                <a:gd name="connsiteX36" fmla="*/ 19283963 w 19348523"/>
                <a:gd name="connsiteY36" fmla="*/ 7168 h 1136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348523" h="11361807">
                  <a:moveTo>
                    <a:pt x="19348523" y="0"/>
                  </a:moveTo>
                  <a:lnTo>
                    <a:pt x="19348523" y="218962"/>
                  </a:lnTo>
                  <a:lnTo>
                    <a:pt x="19303173" y="224482"/>
                  </a:lnTo>
                  <a:cubicBezTo>
                    <a:pt x="18827877" y="283609"/>
                    <a:pt x="18323319" y="350379"/>
                    <a:pt x="17812153" y="424309"/>
                  </a:cubicBezTo>
                  <a:cubicBezTo>
                    <a:pt x="16216631" y="654095"/>
                    <a:pt x="14892689" y="904771"/>
                    <a:pt x="13923887" y="1169809"/>
                  </a:cubicBezTo>
                  <a:cubicBezTo>
                    <a:pt x="13324587" y="1334315"/>
                    <a:pt x="12862381" y="1504044"/>
                    <a:pt x="12563385" y="1675078"/>
                  </a:cubicBezTo>
                  <a:cubicBezTo>
                    <a:pt x="12240885" y="1857864"/>
                    <a:pt x="12107709" y="2043260"/>
                    <a:pt x="12183437" y="2226044"/>
                  </a:cubicBezTo>
                  <a:cubicBezTo>
                    <a:pt x="12325753" y="2568113"/>
                    <a:pt x="12599945" y="2727396"/>
                    <a:pt x="12905469" y="2906264"/>
                  </a:cubicBezTo>
                  <a:cubicBezTo>
                    <a:pt x="13218829" y="3089049"/>
                    <a:pt x="13594859" y="3308391"/>
                    <a:pt x="13825961" y="3740545"/>
                  </a:cubicBezTo>
                  <a:cubicBezTo>
                    <a:pt x="13965669" y="3999055"/>
                    <a:pt x="13940861" y="4371153"/>
                    <a:pt x="12951167" y="4581356"/>
                  </a:cubicBezTo>
                  <a:cubicBezTo>
                    <a:pt x="12353173" y="4709305"/>
                    <a:pt x="11547579" y="4748473"/>
                    <a:pt x="10762875" y="4785030"/>
                  </a:cubicBezTo>
                  <a:cubicBezTo>
                    <a:pt x="9022425" y="4868589"/>
                    <a:pt x="8279503" y="4959981"/>
                    <a:pt x="8239027" y="5321634"/>
                  </a:cubicBezTo>
                  <a:cubicBezTo>
                    <a:pt x="8239027" y="5324245"/>
                    <a:pt x="8239027" y="5369941"/>
                    <a:pt x="8368289" y="5499196"/>
                  </a:cubicBezTo>
                  <a:cubicBezTo>
                    <a:pt x="8484492" y="5615395"/>
                    <a:pt x="8660757" y="5752483"/>
                    <a:pt x="8851384" y="5901322"/>
                  </a:cubicBezTo>
                  <a:cubicBezTo>
                    <a:pt x="9428487" y="6351755"/>
                    <a:pt x="10219719" y="6969307"/>
                    <a:pt x="10281085" y="7759198"/>
                  </a:cubicBezTo>
                  <a:cubicBezTo>
                    <a:pt x="10307198" y="8106489"/>
                    <a:pt x="10176632" y="8449863"/>
                    <a:pt x="9880246" y="8774959"/>
                  </a:cubicBezTo>
                  <a:cubicBezTo>
                    <a:pt x="9632170" y="9046525"/>
                    <a:pt x="9275724" y="9301118"/>
                    <a:pt x="8783489" y="9551794"/>
                  </a:cubicBezTo>
                  <a:cubicBezTo>
                    <a:pt x="7929585" y="9985255"/>
                    <a:pt x="6787129" y="10341685"/>
                    <a:pt x="5627700" y="10704643"/>
                  </a:cubicBezTo>
                  <a:cubicBezTo>
                    <a:pt x="5067244" y="10879921"/>
                    <a:pt x="4487938" y="11061073"/>
                    <a:pt x="3922769" y="11257016"/>
                  </a:cubicBezTo>
                  <a:lnTo>
                    <a:pt x="3637608" y="11361807"/>
                  </a:lnTo>
                  <a:lnTo>
                    <a:pt x="0" y="11361807"/>
                  </a:lnTo>
                  <a:lnTo>
                    <a:pt x="69573" y="11313341"/>
                  </a:lnTo>
                  <a:cubicBezTo>
                    <a:pt x="536674" y="11008686"/>
                    <a:pt x="1047106" y="10735978"/>
                    <a:pt x="1614091" y="10485302"/>
                  </a:cubicBezTo>
                  <a:cubicBezTo>
                    <a:pt x="2807467" y="9956532"/>
                    <a:pt x="4110519" y="9589656"/>
                    <a:pt x="5310424" y="9252810"/>
                  </a:cubicBezTo>
                  <a:cubicBezTo>
                    <a:pt x="6324924" y="8966883"/>
                    <a:pt x="7246723" y="8708373"/>
                    <a:pt x="7893026" y="8414612"/>
                  </a:cubicBezTo>
                  <a:cubicBezTo>
                    <a:pt x="8641173" y="8076460"/>
                    <a:pt x="8654228" y="7844063"/>
                    <a:pt x="8658145" y="7759198"/>
                  </a:cubicBezTo>
                  <a:cubicBezTo>
                    <a:pt x="8681647" y="7319209"/>
                    <a:pt x="8134574" y="6826996"/>
                    <a:pt x="7686732" y="6427481"/>
                  </a:cubicBezTo>
                  <a:cubicBezTo>
                    <a:pt x="7242806" y="6027966"/>
                    <a:pt x="6851107" y="5676758"/>
                    <a:pt x="6935975" y="5321634"/>
                  </a:cubicBezTo>
                  <a:cubicBezTo>
                    <a:pt x="7015622" y="4986093"/>
                    <a:pt x="7344648" y="4566994"/>
                    <a:pt x="8449239" y="4362014"/>
                  </a:cubicBezTo>
                  <a:cubicBezTo>
                    <a:pt x="9069429" y="4245815"/>
                    <a:pt x="9833243" y="4211869"/>
                    <a:pt x="10565720" y="4179229"/>
                  </a:cubicBezTo>
                  <a:cubicBezTo>
                    <a:pt x="12193881" y="4106116"/>
                    <a:pt x="12846713" y="4027779"/>
                    <a:pt x="12730509" y="3740545"/>
                  </a:cubicBezTo>
                  <a:cubicBezTo>
                    <a:pt x="12601249" y="3423284"/>
                    <a:pt x="12375369" y="3279667"/>
                    <a:pt x="12101181" y="3104717"/>
                  </a:cubicBezTo>
                  <a:cubicBezTo>
                    <a:pt x="11766929" y="2891903"/>
                    <a:pt x="11409179" y="2663421"/>
                    <a:pt x="11283835" y="2226044"/>
                  </a:cubicBezTo>
                  <a:cubicBezTo>
                    <a:pt x="11210718" y="1967534"/>
                    <a:pt x="11411790" y="1722080"/>
                    <a:pt x="11851797" y="1493599"/>
                  </a:cubicBezTo>
                  <a:cubicBezTo>
                    <a:pt x="12203021" y="1310814"/>
                    <a:pt x="12720065" y="1134558"/>
                    <a:pt x="13372897" y="967440"/>
                  </a:cubicBezTo>
                  <a:cubicBezTo>
                    <a:pt x="14378257" y="710236"/>
                    <a:pt x="15727009" y="468699"/>
                    <a:pt x="17338197" y="249358"/>
                  </a:cubicBezTo>
                  <a:cubicBezTo>
                    <a:pt x="18018449" y="156007"/>
                    <a:pt x="18684337" y="75059"/>
                    <a:pt x="19283963" y="7168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4" name="Freeform 8">
              <a:extLst>
                <a:ext uri="{FF2B5EF4-FFF2-40B4-BE49-F238E27FC236}">
                  <a16:creationId xmlns:a16="http://schemas.microsoft.com/office/drawing/2014/main" id="{714F11C0-E866-5BBB-65C5-13511D3E7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" y="1460879"/>
              <a:ext cx="12201870" cy="5396878"/>
            </a:xfrm>
            <a:custGeom>
              <a:avLst/>
              <a:gdLst>
                <a:gd name="connsiteX0" fmla="*/ 19689976 w 19689976"/>
                <a:gd name="connsiteY0" fmla="*/ 0 h 11419247"/>
                <a:gd name="connsiteX1" fmla="*/ 19689976 w 19689976"/>
                <a:gd name="connsiteY1" fmla="*/ 215360 h 11419247"/>
                <a:gd name="connsiteX2" fmla="*/ 19640824 w 19689976"/>
                <a:gd name="connsiteY2" fmla="*/ 221250 h 11419247"/>
                <a:gd name="connsiteX3" fmla="*/ 18150068 w 19689976"/>
                <a:gd name="connsiteY3" fmla="*/ 418216 h 11419247"/>
                <a:gd name="connsiteX4" fmla="*/ 14262486 w 19689976"/>
                <a:gd name="connsiteY4" fmla="*/ 1151996 h 11419247"/>
                <a:gd name="connsiteX5" fmla="*/ 12902224 w 19689976"/>
                <a:gd name="connsiteY5" fmla="*/ 1649452 h 11419247"/>
                <a:gd name="connsiteX6" fmla="*/ 12522342 w 19689976"/>
                <a:gd name="connsiteY6" fmla="*/ 2191301 h 11419247"/>
                <a:gd name="connsiteX7" fmla="*/ 13244246 w 19689976"/>
                <a:gd name="connsiteY7" fmla="*/ 2861105 h 11419247"/>
                <a:gd name="connsiteX8" fmla="*/ 14164578 w 19689976"/>
                <a:gd name="connsiteY8" fmla="*/ 3682364 h 11419247"/>
                <a:gd name="connsiteX9" fmla="*/ 13289938 w 19689976"/>
                <a:gd name="connsiteY9" fmla="*/ 4510152 h 11419247"/>
                <a:gd name="connsiteX10" fmla="*/ 11102031 w 19689976"/>
                <a:gd name="connsiteY10" fmla="*/ 4711224 h 11419247"/>
                <a:gd name="connsiteX11" fmla="*/ 8578627 w 19689976"/>
                <a:gd name="connsiteY11" fmla="*/ 5240016 h 11419247"/>
                <a:gd name="connsiteX12" fmla="*/ 8707865 w 19689976"/>
                <a:gd name="connsiteY12" fmla="*/ 5413668 h 11419247"/>
                <a:gd name="connsiteX13" fmla="*/ 9190877 w 19689976"/>
                <a:gd name="connsiteY13" fmla="*/ 5809283 h 11419247"/>
                <a:gd name="connsiteX14" fmla="*/ 10620326 w 19689976"/>
                <a:gd name="connsiteY14" fmla="*/ 7638511 h 11419247"/>
                <a:gd name="connsiteX15" fmla="*/ 10219558 w 19689976"/>
                <a:gd name="connsiteY15" fmla="*/ 8637341 h 11419247"/>
                <a:gd name="connsiteX16" fmla="*/ 9122993 w 19689976"/>
                <a:gd name="connsiteY16" fmla="*/ 9402458 h 11419247"/>
                <a:gd name="connsiteX17" fmla="*/ 5967761 w 19689976"/>
                <a:gd name="connsiteY17" fmla="*/ 10538381 h 11419247"/>
                <a:gd name="connsiteX18" fmla="*/ 3430250 w 19689976"/>
                <a:gd name="connsiteY18" fmla="*/ 11382727 h 11419247"/>
                <a:gd name="connsiteX19" fmla="*/ 3339249 w 19689976"/>
                <a:gd name="connsiteY19" fmla="*/ 11419247 h 11419247"/>
                <a:gd name="connsiteX20" fmla="*/ 0 w 19689976"/>
                <a:gd name="connsiteY20" fmla="*/ 11419247 h 11419247"/>
                <a:gd name="connsiteX21" fmla="*/ 410611 w 19689976"/>
                <a:gd name="connsiteY21" fmla="*/ 11137047 h 11419247"/>
                <a:gd name="connsiteX22" fmla="*/ 1954857 w 19689976"/>
                <a:gd name="connsiteY22" fmla="*/ 10321642 h 11419247"/>
                <a:gd name="connsiteX23" fmla="*/ 5650540 w 19689976"/>
                <a:gd name="connsiteY23" fmla="*/ 9108684 h 11419247"/>
                <a:gd name="connsiteX24" fmla="*/ 8232687 w 19689976"/>
                <a:gd name="connsiteY24" fmla="*/ 8284813 h 11419247"/>
                <a:gd name="connsiteX25" fmla="*/ 8997672 w 19689976"/>
                <a:gd name="connsiteY25" fmla="*/ 7638511 h 11419247"/>
                <a:gd name="connsiteX26" fmla="*/ 8026430 w 19689976"/>
                <a:gd name="connsiteY26" fmla="*/ 6327629 h 11419247"/>
                <a:gd name="connsiteX27" fmla="*/ 7275805 w 19689976"/>
                <a:gd name="connsiteY27" fmla="*/ 5240016 h 11419247"/>
                <a:gd name="connsiteX28" fmla="*/ 8788802 w 19689976"/>
                <a:gd name="connsiteY28" fmla="*/ 4293413 h 11419247"/>
                <a:gd name="connsiteX29" fmla="*/ 10904910 w 19689976"/>
                <a:gd name="connsiteY29" fmla="*/ 4113232 h 11419247"/>
                <a:gd name="connsiteX30" fmla="*/ 13069318 w 19689976"/>
                <a:gd name="connsiteY30" fmla="*/ 3682364 h 11419247"/>
                <a:gd name="connsiteX31" fmla="*/ 12440100 w 19689976"/>
                <a:gd name="connsiteY31" fmla="*/ 3055648 h 11419247"/>
                <a:gd name="connsiteX32" fmla="*/ 11622899 w 19689976"/>
                <a:gd name="connsiteY32" fmla="*/ 2191301 h 11419247"/>
                <a:gd name="connsiteX33" fmla="*/ 12190762 w 19689976"/>
                <a:gd name="connsiteY33" fmla="*/ 1470577 h 11419247"/>
                <a:gd name="connsiteX34" fmla="*/ 13711594 w 19689976"/>
                <a:gd name="connsiteY34" fmla="*/ 952230 h 11419247"/>
                <a:gd name="connsiteX35" fmla="*/ 17676196 w 19689976"/>
                <a:gd name="connsiteY35" fmla="*/ 244563 h 11419247"/>
                <a:gd name="connsiteX36" fmla="*/ 19621618 w 19689976"/>
                <a:gd name="connsiteY36" fmla="*/ 7423 h 1141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689976" h="11419247">
                  <a:moveTo>
                    <a:pt x="19689976" y="0"/>
                  </a:moveTo>
                  <a:lnTo>
                    <a:pt x="19689976" y="215360"/>
                  </a:lnTo>
                  <a:lnTo>
                    <a:pt x="19640824" y="221250"/>
                  </a:lnTo>
                  <a:cubicBezTo>
                    <a:pt x="19165614" y="279469"/>
                    <a:pt x="18661146" y="345262"/>
                    <a:pt x="18150068" y="418216"/>
                  </a:cubicBezTo>
                  <a:cubicBezTo>
                    <a:pt x="16554828" y="644095"/>
                    <a:pt x="15231118" y="890864"/>
                    <a:pt x="14262486" y="1151996"/>
                  </a:cubicBezTo>
                  <a:cubicBezTo>
                    <a:pt x="13663292" y="1312592"/>
                    <a:pt x="13201168" y="1479717"/>
                    <a:pt x="12902224" y="1649452"/>
                  </a:cubicBezTo>
                  <a:cubicBezTo>
                    <a:pt x="12579782" y="1829634"/>
                    <a:pt x="12446626" y="2012426"/>
                    <a:pt x="12522342" y="2191301"/>
                  </a:cubicBezTo>
                  <a:cubicBezTo>
                    <a:pt x="12664634" y="2528161"/>
                    <a:pt x="12938776" y="2686147"/>
                    <a:pt x="13244246" y="2861105"/>
                  </a:cubicBezTo>
                  <a:cubicBezTo>
                    <a:pt x="13557552" y="3041286"/>
                    <a:pt x="13933518" y="3256720"/>
                    <a:pt x="14164578" y="3682364"/>
                  </a:cubicBezTo>
                  <a:cubicBezTo>
                    <a:pt x="14304260" y="3936968"/>
                    <a:pt x="14279456" y="4303858"/>
                    <a:pt x="13289938" y="4510152"/>
                  </a:cubicBezTo>
                  <a:cubicBezTo>
                    <a:pt x="12692050" y="4635495"/>
                    <a:pt x="11886596" y="4673360"/>
                    <a:pt x="11102031" y="4711224"/>
                  </a:cubicBezTo>
                  <a:cubicBezTo>
                    <a:pt x="9361888" y="4793481"/>
                    <a:pt x="8619096" y="4882265"/>
                    <a:pt x="8578627" y="5240016"/>
                  </a:cubicBezTo>
                  <a:cubicBezTo>
                    <a:pt x="8578627" y="5241321"/>
                    <a:pt x="8578627" y="5287020"/>
                    <a:pt x="8707865" y="5413668"/>
                  </a:cubicBezTo>
                  <a:cubicBezTo>
                    <a:pt x="8824050" y="5527261"/>
                    <a:pt x="9000283" y="5663049"/>
                    <a:pt x="9190877" y="5809283"/>
                  </a:cubicBezTo>
                  <a:cubicBezTo>
                    <a:pt x="9767877" y="6253207"/>
                    <a:pt x="10558970" y="6860339"/>
                    <a:pt x="10620326" y="7638511"/>
                  </a:cubicBezTo>
                  <a:cubicBezTo>
                    <a:pt x="10646434" y="7980595"/>
                    <a:pt x="10515891" y="8317455"/>
                    <a:pt x="10219558" y="8637341"/>
                  </a:cubicBezTo>
                  <a:cubicBezTo>
                    <a:pt x="9971525" y="8905001"/>
                    <a:pt x="9615142" y="9155688"/>
                    <a:pt x="9122993" y="9402458"/>
                  </a:cubicBezTo>
                  <a:cubicBezTo>
                    <a:pt x="8269240" y="9829408"/>
                    <a:pt x="7126985" y="10180631"/>
                    <a:pt x="5967761" y="10538381"/>
                  </a:cubicBezTo>
                  <a:cubicBezTo>
                    <a:pt x="5127224" y="10796901"/>
                    <a:pt x="4244282" y="11068458"/>
                    <a:pt x="3430250" y="11382727"/>
                  </a:cubicBezTo>
                  <a:lnTo>
                    <a:pt x="3339249" y="11419247"/>
                  </a:lnTo>
                  <a:lnTo>
                    <a:pt x="0" y="11419247"/>
                  </a:lnTo>
                  <a:lnTo>
                    <a:pt x="410611" y="11137047"/>
                  </a:lnTo>
                  <a:cubicBezTo>
                    <a:pt x="877630" y="10836969"/>
                    <a:pt x="1387973" y="10569391"/>
                    <a:pt x="1954857" y="10321642"/>
                  </a:cubicBezTo>
                  <a:cubicBezTo>
                    <a:pt x="3148024" y="9800684"/>
                    <a:pt x="4450846" y="9440322"/>
                    <a:pt x="5650540" y="9108684"/>
                  </a:cubicBezTo>
                  <a:cubicBezTo>
                    <a:pt x="6664861" y="8826662"/>
                    <a:pt x="7586498" y="8572058"/>
                    <a:pt x="8232687" y="8284813"/>
                  </a:cubicBezTo>
                  <a:cubicBezTo>
                    <a:pt x="8980701" y="7949259"/>
                    <a:pt x="8993755" y="7722074"/>
                    <a:pt x="8997672" y="7638511"/>
                  </a:cubicBezTo>
                  <a:cubicBezTo>
                    <a:pt x="9021170" y="7205033"/>
                    <a:pt x="8474193" y="6723245"/>
                    <a:pt x="8026430" y="6327629"/>
                  </a:cubicBezTo>
                  <a:cubicBezTo>
                    <a:pt x="7582582" y="5934627"/>
                    <a:pt x="7190951" y="5588627"/>
                    <a:pt x="7275805" y="5240016"/>
                  </a:cubicBezTo>
                  <a:cubicBezTo>
                    <a:pt x="7355436" y="4908378"/>
                    <a:pt x="7684405" y="4497096"/>
                    <a:pt x="8788802" y="4293413"/>
                  </a:cubicBezTo>
                  <a:cubicBezTo>
                    <a:pt x="9408883" y="4179821"/>
                    <a:pt x="10172562" y="4145874"/>
                    <a:pt x="10904910" y="4113232"/>
                  </a:cubicBezTo>
                  <a:cubicBezTo>
                    <a:pt x="12532786" y="4042727"/>
                    <a:pt x="13185502" y="3964386"/>
                    <a:pt x="13069318" y="3682364"/>
                  </a:cubicBezTo>
                  <a:cubicBezTo>
                    <a:pt x="12940082" y="3370311"/>
                    <a:pt x="12714242" y="3229300"/>
                    <a:pt x="12440100" y="3055648"/>
                  </a:cubicBezTo>
                  <a:cubicBezTo>
                    <a:pt x="12105910" y="2845437"/>
                    <a:pt x="11748220" y="2622169"/>
                    <a:pt x="11622899" y="2191301"/>
                  </a:cubicBezTo>
                  <a:cubicBezTo>
                    <a:pt x="11549795" y="1938004"/>
                    <a:pt x="11750831" y="1695151"/>
                    <a:pt x="12190762" y="1470577"/>
                  </a:cubicBezTo>
                  <a:cubicBezTo>
                    <a:pt x="12541924" y="1290396"/>
                    <a:pt x="13058876" y="1116743"/>
                    <a:pt x="13711594" y="952230"/>
                  </a:cubicBezTo>
                  <a:cubicBezTo>
                    <a:pt x="14716778" y="698932"/>
                    <a:pt x="16065290" y="461302"/>
                    <a:pt x="17676196" y="244563"/>
                  </a:cubicBezTo>
                  <a:cubicBezTo>
                    <a:pt x="18356326" y="153167"/>
                    <a:pt x="19022098" y="73848"/>
                    <a:pt x="19621618" y="7423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A1B613F3-4B97-2C2D-4245-7A3FEE414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676" y="1507787"/>
              <a:ext cx="11356782" cy="5350386"/>
            </a:xfrm>
            <a:custGeom>
              <a:avLst/>
              <a:gdLst>
                <a:gd name="connsiteX0" fmla="*/ 18326271 w 18326271"/>
                <a:gd name="connsiteY0" fmla="*/ 0 h 11320874"/>
                <a:gd name="connsiteX1" fmla="*/ 18326271 w 18326271"/>
                <a:gd name="connsiteY1" fmla="*/ 9721 h 11320874"/>
                <a:gd name="connsiteX2" fmla="*/ 18075965 w 18326271"/>
                <a:gd name="connsiteY2" fmla="*/ 38759 h 11320874"/>
                <a:gd name="connsiteX3" fmla="*/ 16586433 w 18326271"/>
                <a:gd name="connsiteY3" fmla="*/ 228947 h 11320874"/>
                <a:gd name="connsiteX4" fmla="*/ 12646293 w 18326271"/>
                <a:gd name="connsiteY4" fmla="*/ 950776 h 11320874"/>
                <a:gd name="connsiteX5" fmla="*/ 10732361 w 18326271"/>
                <a:gd name="connsiteY5" fmla="*/ 2090301 h 11320874"/>
                <a:gd name="connsiteX6" fmla="*/ 11503939 w 18326271"/>
                <a:gd name="connsiteY6" fmla="*/ 2851288 h 11320874"/>
                <a:gd name="connsiteX7" fmla="*/ 12280739 w 18326271"/>
                <a:gd name="connsiteY7" fmla="*/ 3580950 h 11320874"/>
                <a:gd name="connsiteX8" fmla="*/ 11624049 w 18326271"/>
                <a:gd name="connsiteY8" fmla="*/ 4143533 h 11320874"/>
                <a:gd name="connsiteX9" fmla="*/ 9643535 w 18326271"/>
                <a:gd name="connsiteY9" fmla="*/ 4314526 h 11320874"/>
                <a:gd name="connsiteX10" fmla="*/ 7623854 w 18326271"/>
                <a:gd name="connsiteY10" fmla="*/ 4486826 h 11320874"/>
                <a:gd name="connsiteX11" fmla="*/ 6595083 w 18326271"/>
                <a:gd name="connsiteY11" fmla="*/ 5138168 h 11320874"/>
                <a:gd name="connsiteX12" fmla="*/ 7288328 w 18326271"/>
                <a:gd name="connsiteY12" fmla="*/ 5948758 h 11320874"/>
                <a:gd name="connsiteX13" fmla="*/ 8484209 w 18326271"/>
                <a:gd name="connsiteY13" fmla="*/ 7535998 h 11320874"/>
                <a:gd name="connsiteX14" fmla="*/ 7317051 w 18326271"/>
                <a:gd name="connsiteY14" fmla="*/ 8742092 h 11320874"/>
                <a:gd name="connsiteX15" fmla="*/ 4447459 w 18326271"/>
                <a:gd name="connsiteY15" fmla="*/ 9715844 h 11320874"/>
                <a:gd name="connsiteX16" fmla="*/ 285001 w 18326271"/>
                <a:gd name="connsiteY16" fmla="*/ 11239536 h 11320874"/>
                <a:gd name="connsiteX17" fmla="*/ 142245 w 18326271"/>
                <a:gd name="connsiteY17" fmla="*/ 11320874 h 11320874"/>
                <a:gd name="connsiteX18" fmla="*/ 0 w 18326271"/>
                <a:gd name="connsiteY18" fmla="*/ 11320874 h 11320874"/>
                <a:gd name="connsiteX19" fmla="*/ 227877 w 18326271"/>
                <a:gd name="connsiteY19" fmla="*/ 11190623 h 11320874"/>
                <a:gd name="connsiteX20" fmla="*/ 4433097 w 18326271"/>
                <a:gd name="connsiteY20" fmla="*/ 9653190 h 11320874"/>
                <a:gd name="connsiteX21" fmla="*/ 8412404 w 18326271"/>
                <a:gd name="connsiteY21" fmla="*/ 7535998 h 11320874"/>
                <a:gd name="connsiteX22" fmla="*/ 7236106 w 18326271"/>
                <a:gd name="connsiteY22" fmla="*/ 5972253 h 11320874"/>
                <a:gd name="connsiteX23" fmla="*/ 6537639 w 18326271"/>
                <a:gd name="connsiteY23" fmla="*/ 5138168 h 11320874"/>
                <a:gd name="connsiteX24" fmla="*/ 7605576 w 18326271"/>
                <a:gd name="connsiteY24" fmla="*/ 4460719 h 11320874"/>
                <a:gd name="connsiteX25" fmla="*/ 9635701 w 18326271"/>
                <a:gd name="connsiteY25" fmla="*/ 4287115 h 11320874"/>
                <a:gd name="connsiteX26" fmla="*/ 11596633 w 18326271"/>
                <a:gd name="connsiteY26" fmla="*/ 4118731 h 11320874"/>
                <a:gd name="connsiteX27" fmla="*/ 12232433 w 18326271"/>
                <a:gd name="connsiteY27" fmla="*/ 3580950 h 11320874"/>
                <a:gd name="connsiteX28" fmla="*/ 11468689 w 18326271"/>
                <a:gd name="connsiteY28" fmla="*/ 2860425 h 11320874"/>
                <a:gd name="connsiteX29" fmla="*/ 10691889 w 18326271"/>
                <a:gd name="connsiteY29" fmla="*/ 2090301 h 11320874"/>
                <a:gd name="connsiteX30" fmla="*/ 11167109 w 18326271"/>
                <a:gd name="connsiteY30" fmla="*/ 1452010 h 11320874"/>
                <a:gd name="connsiteX31" fmla="*/ 12620181 w 18326271"/>
                <a:gd name="connsiteY31" fmla="*/ 942944 h 11320874"/>
                <a:gd name="connsiteX32" fmla="*/ 16564239 w 18326271"/>
                <a:gd name="connsiteY32" fmla="*/ 222420 h 11320874"/>
                <a:gd name="connsiteX33" fmla="*/ 18052371 w 18326271"/>
                <a:gd name="connsiteY33" fmla="*/ 31888 h 1132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326271" h="11320874">
                  <a:moveTo>
                    <a:pt x="18326271" y="0"/>
                  </a:moveTo>
                  <a:lnTo>
                    <a:pt x="18326271" y="9721"/>
                  </a:lnTo>
                  <a:lnTo>
                    <a:pt x="18075965" y="38759"/>
                  </a:lnTo>
                  <a:cubicBezTo>
                    <a:pt x="17601945" y="94950"/>
                    <a:pt x="17098043" y="158461"/>
                    <a:pt x="16586433" y="228947"/>
                  </a:cubicBezTo>
                  <a:cubicBezTo>
                    <a:pt x="14977999" y="452153"/>
                    <a:pt x="13635897" y="693633"/>
                    <a:pt x="12646293" y="950776"/>
                  </a:cubicBezTo>
                  <a:cubicBezTo>
                    <a:pt x="11280689" y="1305817"/>
                    <a:pt x="10588750" y="1689574"/>
                    <a:pt x="10732361" y="2090301"/>
                  </a:cubicBezTo>
                  <a:cubicBezTo>
                    <a:pt x="10869443" y="2472753"/>
                    <a:pt x="11184081" y="2659410"/>
                    <a:pt x="11503939" y="2851288"/>
                  </a:cubicBezTo>
                  <a:cubicBezTo>
                    <a:pt x="11805521" y="3031419"/>
                    <a:pt x="12101879" y="3210246"/>
                    <a:pt x="12280739" y="3580950"/>
                  </a:cubicBezTo>
                  <a:cubicBezTo>
                    <a:pt x="12407377" y="3840704"/>
                    <a:pt x="12197185" y="4027361"/>
                    <a:pt x="11624049" y="4143533"/>
                  </a:cubicBezTo>
                  <a:cubicBezTo>
                    <a:pt x="11108357" y="4247956"/>
                    <a:pt x="10366807" y="4281894"/>
                    <a:pt x="9643535" y="4314526"/>
                  </a:cubicBezTo>
                  <a:cubicBezTo>
                    <a:pt x="8928095" y="4347158"/>
                    <a:pt x="8181322" y="4381096"/>
                    <a:pt x="7623854" y="4486826"/>
                  </a:cubicBezTo>
                  <a:cubicBezTo>
                    <a:pt x="6981525" y="4609524"/>
                    <a:pt x="6652527" y="4811845"/>
                    <a:pt x="6595083" y="5138168"/>
                  </a:cubicBezTo>
                  <a:cubicBezTo>
                    <a:pt x="6558527" y="5350932"/>
                    <a:pt x="6901886" y="5632876"/>
                    <a:pt x="7288328" y="5948758"/>
                  </a:cubicBezTo>
                  <a:cubicBezTo>
                    <a:pt x="7818381" y="6383421"/>
                    <a:pt x="8475070" y="6919898"/>
                    <a:pt x="8484209" y="7535998"/>
                  </a:cubicBezTo>
                  <a:cubicBezTo>
                    <a:pt x="8490737" y="7965441"/>
                    <a:pt x="8119961" y="8363556"/>
                    <a:pt x="7317051" y="8742092"/>
                  </a:cubicBezTo>
                  <a:cubicBezTo>
                    <a:pt x="6566362" y="9097133"/>
                    <a:pt x="5559784" y="9390825"/>
                    <a:pt x="4447459" y="9715844"/>
                  </a:cubicBezTo>
                  <a:cubicBezTo>
                    <a:pt x="3055094" y="10122607"/>
                    <a:pt x="1548717" y="10562823"/>
                    <a:pt x="285001" y="11239536"/>
                  </a:cubicBezTo>
                  <a:lnTo>
                    <a:pt x="142245" y="11320874"/>
                  </a:lnTo>
                  <a:lnTo>
                    <a:pt x="0" y="11320874"/>
                  </a:lnTo>
                  <a:lnTo>
                    <a:pt x="227877" y="11190623"/>
                  </a:lnTo>
                  <a:cubicBezTo>
                    <a:pt x="1509204" y="10502464"/>
                    <a:pt x="3028982" y="10060687"/>
                    <a:pt x="4433097" y="9653190"/>
                  </a:cubicBezTo>
                  <a:cubicBezTo>
                    <a:pt x="6567666" y="9031868"/>
                    <a:pt x="8420237" y="8492781"/>
                    <a:pt x="8412404" y="7535998"/>
                  </a:cubicBezTo>
                  <a:cubicBezTo>
                    <a:pt x="8405876" y="6935562"/>
                    <a:pt x="7759631" y="6403000"/>
                    <a:pt x="7236106" y="5972253"/>
                  </a:cubicBezTo>
                  <a:cubicBezTo>
                    <a:pt x="6828776" y="5635486"/>
                    <a:pt x="6495861" y="5362680"/>
                    <a:pt x="6537639" y="5138168"/>
                  </a:cubicBezTo>
                  <a:cubicBezTo>
                    <a:pt x="6597694" y="4802707"/>
                    <a:pt x="6950193" y="4586028"/>
                    <a:pt x="7605576" y="4460719"/>
                  </a:cubicBezTo>
                  <a:cubicBezTo>
                    <a:pt x="8169572" y="4353685"/>
                    <a:pt x="8917651" y="4321052"/>
                    <a:pt x="9635701" y="4287115"/>
                  </a:cubicBezTo>
                  <a:cubicBezTo>
                    <a:pt x="10352446" y="4255788"/>
                    <a:pt x="11087469" y="4221850"/>
                    <a:pt x="11596633" y="4118731"/>
                  </a:cubicBezTo>
                  <a:cubicBezTo>
                    <a:pt x="12155407" y="4006476"/>
                    <a:pt x="12352545" y="3832872"/>
                    <a:pt x="12232433" y="3580950"/>
                  </a:cubicBezTo>
                  <a:cubicBezTo>
                    <a:pt x="12057491" y="3215466"/>
                    <a:pt x="11765049" y="3039252"/>
                    <a:pt x="11468689" y="2860425"/>
                  </a:cubicBezTo>
                  <a:cubicBezTo>
                    <a:pt x="11146219" y="2667241"/>
                    <a:pt x="10828971" y="2475363"/>
                    <a:pt x="10691889" y="2090301"/>
                  </a:cubicBezTo>
                  <a:cubicBezTo>
                    <a:pt x="10614861" y="1871010"/>
                    <a:pt x="10781971" y="1656942"/>
                    <a:pt x="11167109" y="1452010"/>
                  </a:cubicBezTo>
                  <a:cubicBezTo>
                    <a:pt x="11494801" y="1277100"/>
                    <a:pt x="11989601" y="1106106"/>
                    <a:pt x="12620181" y="942944"/>
                  </a:cubicBezTo>
                  <a:cubicBezTo>
                    <a:pt x="13611091" y="685801"/>
                    <a:pt x="14954499" y="443016"/>
                    <a:pt x="16564239" y="222420"/>
                  </a:cubicBezTo>
                  <a:cubicBezTo>
                    <a:pt x="17075361" y="151934"/>
                    <a:pt x="17578771" y="88240"/>
                    <a:pt x="18052371" y="3188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grpSp>
          <p:nvGrpSpPr>
            <p:cNvPr id="116" name="Group 25">
              <a:extLst>
                <a:ext uri="{FF2B5EF4-FFF2-40B4-BE49-F238E27FC236}">
                  <a16:creationId xmlns:a16="http://schemas.microsoft.com/office/drawing/2014/main" id="{D325B533-AD53-9068-DADF-B6B5808366C4}"/>
                </a:ext>
              </a:extLst>
            </p:cNvPr>
            <p:cNvGrpSpPr/>
            <p:nvPr/>
          </p:nvGrpSpPr>
          <p:grpSpPr>
            <a:xfrm>
              <a:off x="8097788" y="744030"/>
              <a:ext cx="915635" cy="915635"/>
              <a:chOff x="6203917" y="6068451"/>
              <a:chExt cx="2527366" cy="2527366"/>
            </a:xfrm>
          </p:grpSpPr>
          <p:sp>
            <p:nvSpPr>
              <p:cNvPr id="117" name="Teardrop 26">
                <a:extLst>
                  <a:ext uri="{FF2B5EF4-FFF2-40B4-BE49-F238E27FC236}">
                    <a16:creationId xmlns:a16="http://schemas.microsoft.com/office/drawing/2014/main" id="{8B16ABE3-806B-556E-8A14-3D172DD16432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F2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18" name="Oval 27">
                <a:extLst>
                  <a:ext uri="{FF2B5EF4-FFF2-40B4-BE49-F238E27FC236}">
                    <a16:creationId xmlns:a16="http://schemas.microsoft.com/office/drawing/2014/main" id="{00262B6E-0693-BB62-6B8E-625AB8E6C89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119" name="Picture 2" descr="CE-jelölés – Wikipédia">
              <a:extLst>
                <a:ext uri="{FF2B5EF4-FFF2-40B4-BE49-F238E27FC236}">
                  <a16:creationId xmlns:a16="http://schemas.microsoft.com/office/drawing/2014/main" id="{FDB3136A-D281-6EB9-399E-9B4116E62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747" y="1055626"/>
              <a:ext cx="463512" cy="331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0" name="Group 17">
              <a:extLst>
                <a:ext uri="{FF2B5EF4-FFF2-40B4-BE49-F238E27FC236}">
                  <a16:creationId xmlns:a16="http://schemas.microsoft.com/office/drawing/2014/main" id="{42CF318E-90F4-88C7-4B86-52818EC697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89363" y="5509472"/>
              <a:ext cx="650101" cy="650101"/>
              <a:chOff x="6203917" y="6068451"/>
              <a:chExt cx="2527366" cy="2527366"/>
            </a:xfrm>
          </p:grpSpPr>
          <p:sp>
            <p:nvSpPr>
              <p:cNvPr id="121" name="Teardrop 18">
                <a:extLst>
                  <a:ext uri="{FF2B5EF4-FFF2-40B4-BE49-F238E27FC236}">
                    <a16:creationId xmlns:a16="http://schemas.microsoft.com/office/drawing/2014/main" id="{9B657ED4-FDE8-1162-A3B0-2C5E8D07779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2" name="Oval 19">
                <a:extLst>
                  <a:ext uri="{FF2B5EF4-FFF2-40B4-BE49-F238E27FC236}">
                    <a16:creationId xmlns:a16="http://schemas.microsoft.com/office/drawing/2014/main" id="{64BE7F6A-2EF2-5706-00D6-80C444D5A8CA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23" name="Group 13">
              <a:extLst>
                <a:ext uri="{FF2B5EF4-FFF2-40B4-BE49-F238E27FC236}">
                  <a16:creationId xmlns:a16="http://schemas.microsoft.com/office/drawing/2014/main" id="{EEA40A05-FF58-656C-7B10-EBEBA6B171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9282" y="5861743"/>
              <a:ext cx="649800" cy="649800"/>
              <a:chOff x="6203917" y="6068451"/>
              <a:chExt cx="2527366" cy="2527366"/>
            </a:xfrm>
          </p:grpSpPr>
          <p:sp>
            <p:nvSpPr>
              <p:cNvPr id="124" name="Teardrop 14">
                <a:extLst>
                  <a:ext uri="{FF2B5EF4-FFF2-40B4-BE49-F238E27FC236}">
                    <a16:creationId xmlns:a16="http://schemas.microsoft.com/office/drawing/2014/main" id="{984AFC33-B28B-ACCA-7187-2F34021991E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5" name="Oval 15">
                <a:extLst>
                  <a:ext uri="{FF2B5EF4-FFF2-40B4-BE49-F238E27FC236}">
                    <a16:creationId xmlns:a16="http://schemas.microsoft.com/office/drawing/2014/main" id="{139942FA-B5E6-0341-939D-7E565D5CB56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26" name="TextBox 20">
              <a:extLst>
                <a:ext uri="{FF2B5EF4-FFF2-40B4-BE49-F238E27FC236}">
                  <a16:creationId xmlns:a16="http://schemas.microsoft.com/office/drawing/2014/main" id="{CDA722F5-BF35-4BD8-A010-9B061AA61524}"/>
                </a:ext>
              </a:extLst>
            </p:cNvPr>
            <p:cNvSpPr txBox="1"/>
            <p:nvPr/>
          </p:nvSpPr>
          <p:spPr>
            <a:xfrm>
              <a:off x="1908044" y="5625497"/>
              <a:ext cx="43992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127" name="TextBox 16">
              <a:extLst>
                <a:ext uri="{FF2B5EF4-FFF2-40B4-BE49-F238E27FC236}">
                  <a16:creationId xmlns:a16="http://schemas.microsoft.com/office/drawing/2014/main" id="{EB9476CD-D6E0-E63F-9F65-5BE986C078FB}"/>
                </a:ext>
              </a:extLst>
            </p:cNvPr>
            <p:cNvSpPr txBox="1"/>
            <p:nvPr/>
          </p:nvSpPr>
          <p:spPr>
            <a:xfrm>
              <a:off x="723901" y="5977617"/>
              <a:ext cx="40060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grpSp>
          <p:nvGrpSpPr>
            <p:cNvPr id="128" name="Group 17">
              <a:extLst>
                <a:ext uri="{FF2B5EF4-FFF2-40B4-BE49-F238E27FC236}">
                  <a16:creationId xmlns:a16="http://schemas.microsoft.com/office/drawing/2014/main" id="{B888362E-43A2-2192-A1E4-0A7AAAED58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16392" y="4909292"/>
              <a:ext cx="650101" cy="650101"/>
              <a:chOff x="6203917" y="6068451"/>
              <a:chExt cx="2527366" cy="2527366"/>
            </a:xfrm>
          </p:grpSpPr>
          <p:sp>
            <p:nvSpPr>
              <p:cNvPr id="129" name="Teardrop 18">
                <a:extLst>
                  <a:ext uri="{FF2B5EF4-FFF2-40B4-BE49-F238E27FC236}">
                    <a16:creationId xmlns:a16="http://schemas.microsoft.com/office/drawing/2014/main" id="{7D2C12FB-FF86-EFF0-61DA-2AA1FB4334A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0" name="Oval 19">
                <a:extLst>
                  <a:ext uri="{FF2B5EF4-FFF2-40B4-BE49-F238E27FC236}">
                    <a16:creationId xmlns:a16="http://schemas.microsoft.com/office/drawing/2014/main" id="{590AECD6-86BC-7143-11F1-312B1031FEA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1" name="TextBox 20">
              <a:extLst>
                <a:ext uri="{FF2B5EF4-FFF2-40B4-BE49-F238E27FC236}">
                  <a16:creationId xmlns:a16="http://schemas.microsoft.com/office/drawing/2014/main" id="{3C7BEE85-85E9-AC74-9E52-A31EC72CA3BD}"/>
                </a:ext>
              </a:extLst>
            </p:cNvPr>
            <p:cNvSpPr txBox="1"/>
            <p:nvPr/>
          </p:nvSpPr>
          <p:spPr>
            <a:xfrm>
              <a:off x="5426977" y="5025317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2" name="Group 13">
              <a:extLst>
                <a:ext uri="{FF2B5EF4-FFF2-40B4-BE49-F238E27FC236}">
                  <a16:creationId xmlns:a16="http://schemas.microsoft.com/office/drawing/2014/main" id="{0CC218EA-3525-1479-32C9-36F305D9C4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84492" y="3627915"/>
              <a:ext cx="649800" cy="649800"/>
              <a:chOff x="6203917" y="6068451"/>
              <a:chExt cx="2527366" cy="2527366"/>
            </a:xfrm>
          </p:grpSpPr>
          <p:sp>
            <p:nvSpPr>
              <p:cNvPr id="133" name="Teardrop 14">
                <a:extLst>
                  <a:ext uri="{FF2B5EF4-FFF2-40B4-BE49-F238E27FC236}">
                    <a16:creationId xmlns:a16="http://schemas.microsoft.com/office/drawing/2014/main" id="{E9CEF3D8-114F-8DDA-50E0-E2852F6C7A06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4" name="Oval 15">
                <a:extLst>
                  <a:ext uri="{FF2B5EF4-FFF2-40B4-BE49-F238E27FC236}">
                    <a16:creationId xmlns:a16="http://schemas.microsoft.com/office/drawing/2014/main" id="{A2A936B5-5F83-23EF-6432-D6B5C06D6DE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5" name="TextBox 16">
              <a:extLst>
                <a:ext uri="{FF2B5EF4-FFF2-40B4-BE49-F238E27FC236}">
                  <a16:creationId xmlns:a16="http://schemas.microsoft.com/office/drawing/2014/main" id="{14E9E78C-1AB0-85A9-438A-2BB4E9A93FC8}"/>
                </a:ext>
              </a:extLst>
            </p:cNvPr>
            <p:cNvSpPr txBox="1"/>
            <p:nvPr/>
          </p:nvSpPr>
          <p:spPr>
            <a:xfrm>
              <a:off x="5012920" y="3743791"/>
              <a:ext cx="43298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7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6" name="Group 17">
              <a:extLst>
                <a:ext uri="{FF2B5EF4-FFF2-40B4-BE49-F238E27FC236}">
                  <a16:creationId xmlns:a16="http://schemas.microsoft.com/office/drawing/2014/main" id="{676335EB-55D0-01A4-3D41-706E66FB38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13894" y="2673056"/>
              <a:ext cx="650101" cy="650101"/>
              <a:chOff x="6203917" y="6068451"/>
              <a:chExt cx="2527366" cy="2527366"/>
            </a:xfrm>
          </p:grpSpPr>
          <p:sp>
            <p:nvSpPr>
              <p:cNvPr id="137" name="Teardrop 18">
                <a:extLst>
                  <a:ext uri="{FF2B5EF4-FFF2-40B4-BE49-F238E27FC236}">
                    <a16:creationId xmlns:a16="http://schemas.microsoft.com/office/drawing/2014/main" id="{2FCF5F33-3919-7BD3-F491-87D23B34B470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8" name="Oval 19">
                <a:extLst>
                  <a:ext uri="{FF2B5EF4-FFF2-40B4-BE49-F238E27FC236}">
                    <a16:creationId xmlns:a16="http://schemas.microsoft.com/office/drawing/2014/main" id="{18E854A8-1F39-DCD0-4FB2-FDB598D01DD2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9" name="TextBox 20">
              <a:extLst>
                <a:ext uri="{FF2B5EF4-FFF2-40B4-BE49-F238E27FC236}">
                  <a16:creationId xmlns:a16="http://schemas.microsoft.com/office/drawing/2014/main" id="{F91329B5-7A15-F7EE-8E61-8AA4CD1F228A}"/>
                </a:ext>
              </a:extLst>
            </p:cNvPr>
            <p:cNvSpPr txBox="1"/>
            <p:nvPr/>
          </p:nvSpPr>
          <p:spPr>
            <a:xfrm>
              <a:off x="5624481" y="2789081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8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0" name="Group 17">
              <a:extLst>
                <a:ext uri="{FF2B5EF4-FFF2-40B4-BE49-F238E27FC236}">
                  <a16:creationId xmlns:a16="http://schemas.microsoft.com/office/drawing/2014/main" id="{60E8785D-61E0-F34C-A35F-EFA3CEF0C1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8770" y="1689680"/>
              <a:ext cx="650101" cy="650101"/>
              <a:chOff x="6203917" y="6068451"/>
              <a:chExt cx="2527366" cy="2527366"/>
            </a:xfrm>
          </p:grpSpPr>
          <p:sp>
            <p:nvSpPr>
              <p:cNvPr id="141" name="Teardrop 18">
                <a:extLst>
                  <a:ext uri="{FF2B5EF4-FFF2-40B4-BE49-F238E27FC236}">
                    <a16:creationId xmlns:a16="http://schemas.microsoft.com/office/drawing/2014/main" id="{BB3F7EB7-E0AE-136F-9838-34E843BA629B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2" name="Oval 19">
                <a:extLst>
                  <a:ext uri="{FF2B5EF4-FFF2-40B4-BE49-F238E27FC236}">
                    <a16:creationId xmlns:a16="http://schemas.microsoft.com/office/drawing/2014/main" id="{BEDA698F-FE04-0CEC-A2BB-FA24BE6C224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3" name="TextBox 20">
              <a:extLst>
                <a:ext uri="{FF2B5EF4-FFF2-40B4-BE49-F238E27FC236}">
                  <a16:creationId xmlns:a16="http://schemas.microsoft.com/office/drawing/2014/main" id="{6A1CA6AC-165C-91D9-12D2-1A3C865B74A8}"/>
                </a:ext>
              </a:extLst>
            </p:cNvPr>
            <p:cNvSpPr txBox="1"/>
            <p:nvPr/>
          </p:nvSpPr>
          <p:spPr>
            <a:xfrm>
              <a:off x="7188949" y="1805705"/>
              <a:ext cx="476928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11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4" name="Group 13">
              <a:extLst>
                <a:ext uri="{FF2B5EF4-FFF2-40B4-BE49-F238E27FC236}">
                  <a16:creationId xmlns:a16="http://schemas.microsoft.com/office/drawing/2014/main" id="{75B9EB02-B7FB-8272-0137-B28106B6E5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32366" y="2294170"/>
              <a:ext cx="649800" cy="649800"/>
              <a:chOff x="6203917" y="6068451"/>
              <a:chExt cx="2527366" cy="2527366"/>
            </a:xfrm>
          </p:grpSpPr>
          <p:sp>
            <p:nvSpPr>
              <p:cNvPr id="145" name="Teardrop 14">
                <a:extLst>
                  <a:ext uri="{FF2B5EF4-FFF2-40B4-BE49-F238E27FC236}">
                    <a16:creationId xmlns:a16="http://schemas.microsoft.com/office/drawing/2014/main" id="{2245C7CB-5952-8600-0C5E-CFA53487B62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6" name="Oval 15">
                <a:extLst>
                  <a:ext uri="{FF2B5EF4-FFF2-40B4-BE49-F238E27FC236}">
                    <a16:creationId xmlns:a16="http://schemas.microsoft.com/office/drawing/2014/main" id="{C0CC47EA-5F72-0C04-846A-B1D626574EAF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7" name="TextBox 16">
              <a:extLst>
                <a:ext uri="{FF2B5EF4-FFF2-40B4-BE49-F238E27FC236}">
                  <a16:creationId xmlns:a16="http://schemas.microsoft.com/office/drawing/2014/main" id="{FE0D81FF-0A51-418A-9E39-5F5E632A27AD}"/>
                </a:ext>
              </a:extLst>
            </p:cNvPr>
            <p:cNvSpPr txBox="1"/>
            <p:nvPr/>
          </p:nvSpPr>
          <p:spPr>
            <a:xfrm>
              <a:off x="8311065" y="2410045"/>
              <a:ext cx="53244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</a:t>
              </a:r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8" name="Group 21">
              <a:extLst>
                <a:ext uri="{FF2B5EF4-FFF2-40B4-BE49-F238E27FC236}">
                  <a16:creationId xmlns:a16="http://schemas.microsoft.com/office/drawing/2014/main" id="{B616A25D-B143-3874-D222-4F0CD8114D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78056" y="5253952"/>
              <a:ext cx="649800" cy="649800"/>
              <a:chOff x="6203917" y="6068451"/>
              <a:chExt cx="2527366" cy="2527366"/>
            </a:xfrm>
          </p:grpSpPr>
          <p:sp>
            <p:nvSpPr>
              <p:cNvPr id="149" name="Teardrop 22">
                <a:extLst>
                  <a:ext uri="{FF2B5EF4-FFF2-40B4-BE49-F238E27FC236}">
                    <a16:creationId xmlns:a16="http://schemas.microsoft.com/office/drawing/2014/main" id="{0BAA35B7-773F-FFEB-64EF-B4B652ECC09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0" name="Oval 23">
                <a:extLst>
                  <a:ext uri="{FF2B5EF4-FFF2-40B4-BE49-F238E27FC236}">
                    <a16:creationId xmlns:a16="http://schemas.microsoft.com/office/drawing/2014/main" id="{5769F201-ECCA-BDB4-9208-2C8655DB0CDB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1" name="TextBox 24">
              <a:extLst>
                <a:ext uri="{FF2B5EF4-FFF2-40B4-BE49-F238E27FC236}">
                  <a16:creationId xmlns:a16="http://schemas.microsoft.com/office/drawing/2014/main" id="{C3758CE8-BEE3-FA62-4B97-852CD6146C2D}"/>
                </a:ext>
              </a:extLst>
            </p:cNvPr>
            <p:cNvSpPr txBox="1"/>
            <p:nvPr/>
          </p:nvSpPr>
          <p:spPr>
            <a:xfrm>
              <a:off x="3202379" y="5379096"/>
              <a:ext cx="44686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grpSp>
          <p:nvGrpSpPr>
            <p:cNvPr id="152" name="Group 21">
              <a:extLst>
                <a:ext uri="{FF2B5EF4-FFF2-40B4-BE49-F238E27FC236}">
                  <a16:creationId xmlns:a16="http://schemas.microsoft.com/office/drawing/2014/main" id="{E72F5653-B933-0616-AEAD-87BBAC9215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98894" y="2753648"/>
              <a:ext cx="649800" cy="649800"/>
              <a:chOff x="6203917" y="6068451"/>
              <a:chExt cx="2527366" cy="2527366"/>
            </a:xfrm>
          </p:grpSpPr>
          <p:sp>
            <p:nvSpPr>
              <p:cNvPr id="153" name="Teardrop 22">
                <a:extLst>
                  <a:ext uri="{FF2B5EF4-FFF2-40B4-BE49-F238E27FC236}">
                    <a16:creationId xmlns:a16="http://schemas.microsoft.com/office/drawing/2014/main" id="{A765D544-A8CC-ADAF-8565-BF7A0791420F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4" name="Oval 23">
                <a:extLst>
                  <a:ext uri="{FF2B5EF4-FFF2-40B4-BE49-F238E27FC236}">
                    <a16:creationId xmlns:a16="http://schemas.microsoft.com/office/drawing/2014/main" id="{15DB1B83-E5C3-3CD1-1023-451DAF74778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5" name="TextBox 24">
              <a:extLst>
                <a:ext uri="{FF2B5EF4-FFF2-40B4-BE49-F238E27FC236}">
                  <a16:creationId xmlns:a16="http://schemas.microsoft.com/office/drawing/2014/main" id="{9A7C5376-48CF-D0B4-7028-3634C116039A}"/>
                </a:ext>
              </a:extLst>
            </p:cNvPr>
            <p:cNvSpPr txBox="1"/>
            <p:nvPr/>
          </p:nvSpPr>
          <p:spPr>
            <a:xfrm>
              <a:off x="6811861" y="2889466"/>
              <a:ext cx="495078" cy="41569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9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56" name="Group 13">
              <a:extLst>
                <a:ext uri="{FF2B5EF4-FFF2-40B4-BE49-F238E27FC236}">
                  <a16:creationId xmlns:a16="http://schemas.microsoft.com/office/drawing/2014/main" id="{9C7B197A-9E77-EB87-6D7E-CAB21C7C3E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37594" y="5175918"/>
              <a:ext cx="649800" cy="649800"/>
              <a:chOff x="6203917" y="6068451"/>
              <a:chExt cx="2527366" cy="2527366"/>
            </a:xfrm>
          </p:grpSpPr>
          <p:sp>
            <p:nvSpPr>
              <p:cNvPr id="157" name="Teardrop 14">
                <a:extLst>
                  <a:ext uri="{FF2B5EF4-FFF2-40B4-BE49-F238E27FC236}">
                    <a16:creationId xmlns:a16="http://schemas.microsoft.com/office/drawing/2014/main" id="{0BA8D540-82C1-710C-6ABA-9267C2D33E0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8" name="Oval 15">
                <a:extLst>
                  <a:ext uri="{FF2B5EF4-FFF2-40B4-BE49-F238E27FC236}">
                    <a16:creationId xmlns:a16="http://schemas.microsoft.com/office/drawing/2014/main" id="{965EE28D-9A9F-8996-790B-D0E741B3F740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9" name="TextBox 16">
              <a:extLst>
                <a:ext uri="{FF2B5EF4-FFF2-40B4-BE49-F238E27FC236}">
                  <a16:creationId xmlns:a16="http://schemas.microsoft.com/office/drawing/2014/main" id="{CFB68A0B-0294-2637-137E-886641F7BF36}"/>
                </a:ext>
              </a:extLst>
            </p:cNvPr>
            <p:cNvSpPr txBox="1"/>
            <p:nvPr/>
          </p:nvSpPr>
          <p:spPr>
            <a:xfrm>
              <a:off x="4350987" y="5291793"/>
              <a:ext cx="46305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60" name="Group 21">
              <a:extLst>
                <a:ext uri="{FF2B5EF4-FFF2-40B4-BE49-F238E27FC236}">
                  <a16:creationId xmlns:a16="http://schemas.microsoft.com/office/drawing/2014/main" id="{86852367-DB08-C4E6-47AC-A720F6509D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29724" y="4149642"/>
              <a:ext cx="649800" cy="649800"/>
              <a:chOff x="6203917" y="6068451"/>
              <a:chExt cx="2527366" cy="2527366"/>
            </a:xfrm>
          </p:grpSpPr>
          <p:sp>
            <p:nvSpPr>
              <p:cNvPr id="161" name="Teardrop 22">
                <a:extLst>
                  <a:ext uri="{FF2B5EF4-FFF2-40B4-BE49-F238E27FC236}">
                    <a16:creationId xmlns:a16="http://schemas.microsoft.com/office/drawing/2014/main" id="{A76CE009-F9DC-EDFF-25FB-1337B7175694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62" name="Oval 23">
                <a:extLst>
                  <a:ext uri="{FF2B5EF4-FFF2-40B4-BE49-F238E27FC236}">
                    <a16:creationId xmlns:a16="http://schemas.microsoft.com/office/drawing/2014/main" id="{9047C36F-1F96-2C99-7A52-922755A39BA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63" name="TextBox 24">
              <a:extLst>
                <a:ext uri="{FF2B5EF4-FFF2-40B4-BE49-F238E27FC236}">
                  <a16:creationId xmlns:a16="http://schemas.microsoft.com/office/drawing/2014/main" id="{CE4AA297-41B3-4C2E-A51E-FBB0694A2BA5}"/>
                </a:ext>
              </a:extLst>
            </p:cNvPr>
            <p:cNvSpPr txBox="1"/>
            <p:nvPr/>
          </p:nvSpPr>
          <p:spPr>
            <a:xfrm>
              <a:off x="6050576" y="4274786"/>
              <a:ext cx="45380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82D02E30-97B1-83A7-FF08-FEE1D2A904D2}"/>
              </a:ext>
            </a:extLst>
          </p:cNvPr>
          <p:cNvSpPr txBox="1"/>
          <p:nvPr/>
        </p:nvSpPr>
        <p:spPr>
          <a:xfrm>
            <a:off x="1073497" y="1534546"/>
            <a:ext cx="6014281" cy="486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Alapkérdések tisztázása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Ipari gépekre vonatkozó jogi követelmények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Megfelelőségértékelési eljárás kiválasztása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Alapkövetelmények beazonosítása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Előzetes (gyártói) kockázatfelmérés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követelmények, szabványok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Vizsgálatok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BEGYE = </a:t>
            </a:r>
            <a:r>
              <a:rPr lang="hu-HU" sz="2000" spc="-2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minőségbiztosítás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Megfelelőségi nyilatkozat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 véglegesítése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CE jelölés elhelyezése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A59BEB5-5ABA-1D86-59DC-C727180C82A9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A          jelölés lépései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D8F47CD-C4E2-458C-A915-195174510A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70" t="16325" r="25216" b="45387"/>
          <a:stretch/>
        </p:blipFill>
        <p:spPr>
          <a:xfrm>
            <a:off x="904019" y="101646"/>
            <a:ext cx="1082074" cy="8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650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2" name="Picture 32" descr="j02788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6756" y="5723892"/>
            <a:ext cx="928688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5" name="Picture 43" descr="CatAndD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4459" y="5723892"/>
            <a:ext cx="1109662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144BE5D5-C27D-4E89-94C7-DC031DFB2720}"/>
              </a:ext>
            </a:extLst>
          </p:cNvPr>
          <p:cNvGrpSpPr/>
          <p:nvPr/>
        </p:nvGrpSpPr>
        <p:grpSpPr>
          <a:xfrm>
            <a:off x="3116451" y="5743244"/>
            <a:ext cx="903470" cy="877889"/>
            <a:chOff x="4201402" y="10070601"/>
            <a:chExt cx="1806940" cy="1755777"/>
          </a:xfrm>
        </p:grpSpPr>
        <p:grpSp>
          <p:nvGrpSpPr>
            <p:cNvPr id="30" name="Group 38">
              <a:extLst>
                <a:ext uri="{FF2B5EF4-FFF2-40B4-BE49-F238E27FC236}">
                  <a16:creationId xmlns:a16="http://schemas.microsoft.com/office/drawing/2014/main" id="{8F5ED692-5640-4DD3-8FC0-71685FD289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1402" y="10070601"/>
              <a:ext cx="1806940" cy="1755777"/>
              <a:chOff x="1100" y="1060"/>
              <a:chExt cx="697" cy="681"/>
            </a:xfrm>
          </p:grpSpPr>
          <p:pic>
            <p:nvPicPr>
              <p:cNvPr id="31" name="Picture 39" descr="sarkanyuj">
                <a:extLst>
                  <a:ext uri="{FF2B5EF4-FFF2-40B4-BE49-F238E27FC236}">
                    <a16:creationId xmlns:a16="http://schemas.microsoft.com/office/drawing/2014/main" id="{C089526F-C119-4216-A2D1-4524743DD6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0" y="1119"/>
                <a:ext cx="608" cy="5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AutoShape 40">
                <a:extLst>
                  <a:ext uri="{FF2B5EF4-FFF2-40B4-BE49-F238E27FC236}">
                    <a16:creationId xmlns:a16="http://schemas.microsoft.com/office/drawing/2014/main" id="{E746631C-B7AA-43EC-A334-E1F988D1DD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7" y="1060"/>
                <a:ext cx="680" cy="681"/>
              </a:xfrm>
              <a:prstGeom prst="roundRect">
                <a:avLst>
                  <a:gd name="adj" fmla="val 16667"/>
                </a:avLst>
              </a:prstGeom>
              <a:noFill/>
              <a:ln w="76200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200" b="1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Line 41">
                <a:extLst>
                  <a:ext uri="{FF2B5EF4-FFF2-40B4-BE49-F238E27FC236}">
                    <a16:creationId xmlns:a16="http://schemas.microsoft.com/office/drawing/2014/main" id="{46586A5E-801C-42DA-A719-5BA3DEC720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2" y="1719"/>
                <a:ext cx="590" cy="0"/>
              </a:xfrm>
              <a:prstGeom prst="line">
                <a:avLst/>
              </a:prstGeom>
              <a:noFill/>
              <a:ln w="7620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200" b="1" ker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4" name="Line 41">
              <a:extLst>
                <a:ext uri="{FF2B5EF4-FFF2-40B4-BE49-F238E27FC236}">
                  <a16:creationId xmlns:a16="http://schemas.microsoft.com/office/drawing/2014/main" id="{F058CC17-4D23-4F74-BA35-AC5CF73E7C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04983" y="11702981"/>
              <a:ext cx="1657667" cy="0"/>
            </a:xfrm>
            <a:prstGeom prst="line">
              <a:avLst/>
            </a:prstGeom>
            <a:noFill/>
            <a:ln w="762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kern="0">
                <a:solidFill>
                  <a:srgbClr val="FFFFFF"/>
                </a:solidFill>
              </a:endParaRPr>
            </a:p>
          </p:txBody>
        </p:sp>
      </p:grp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C952B4CA-3EEE-485D-904E-B4DC8CBDE8FC}"/>
              </a:ext>
            </a:extLst>
          </p:cNvPr>
          <p:cNvSpPr txBox="1"/>
          <p:nvPr/>
        </p:nvSpPr>
        <p:spPr>
          <a:xfrm>
            <a:off x="3116451" y="1665451"/>
            <a:ext cx="7798943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2800" b="1" dirty="0">
                <a:cs typeface="Poppins" panose="00000500000000000000" pitchFamily="2" charset="-18"/>
              </a:rPr>
              <a:t>Szabályos</a:t>
            </a:r>
            <a:r>
              <a:rPr lang="hu-HU" sz="2800" dirty="0">
                <a:cs typeface="Poppins" panose="00000500000000000000" pitchFamily="2" charset="-18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hu-HU" sz="2800" dirty="0">
                <a:cs typeface="Poppins" panose="00000500000000000000" pitchFamily="2" charset="-18"/>
              </a:rPr>
              <a:t> üzembe helyezés,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hu-HU" sz="2800" dirty="0">
                <a:cs typeface="Poppins" panose="00000500000000000000" pitchFamily="2" charset="-18"/>
              </a:rPr>
              <a:t> karbantartás,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hu-HU" sz="2800" dirty="0">
                <a:cs typeface="Poppins" panose="00000500000000000000" pitchFamily="2" charset="-18"/>
              </a:rPr>
              <a:t> rendeltetésszerű használat és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hu-HU" sz="2800" dirty="0">
                <a:cs typeface="Poppins" panose="00000500000000000000" pitchFamily="2" charset="-18"/>
              </a:rPr>
              <a:t> előre látható rend</a:t>
            </a:r>
            <a:r>
              <a:rPr lang="hu-HU" sz="2800" b="1" dirty="0">
                <a:cs typeface="Poppins" panose="00000500000000000000" pitchFamily="2" charset="-18"/>
              </a:rPr>
              <a:t>ellenes</a:t>
            </a:r>
            <a:r>
              <a:rPr lang="hu-HU" sz="2800" dirty="0">
                <a:cs typeface="Poppins" panose="00000500000000000000" pitchFamily="2" charset="-18"/>
              </a:rPr>
              <a:t> használat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hu-HU" sz="2800" dirty="0">
                <a:cs typeface="Poppins" panose="00000500000000000000" pitchFamily="2" charset="-18"/>
              </a:rPr>
              <a:t>esetén</a:t>
            </a:r>
          </a:p>
          <a:p>
            <a:r>
              <a:rPr lang="hu-HU" sz="2800" dirty="0">
                <a:cs typeface="Poppins" panose="00000500000000000000" pitchFamily="2" charset="-18"/>
              </a:rPr>
              <a:t>embereket, háziállatokat, vagyontárgyakat </a:t>
            </a:r>
            <a:br>
              <a:rPr lang="hu-HU" sz="2800" dirty="0">
                <a:cs typeface="Poppins" panose="00000500000000000000" pitchFamily="2" charset="-18"/>
              </a:rPr>
            </a:br>
            <a:r>
              <a:rPr lang="hu-HU" sz="2800" dirty="0">
                <a:cs typeface="Poppins" panose="00000500000000000000" pitchFamily="2" charset="-18"/>
              </a:rPr>
              <a:t>(és </a:t>
            </a:r>
            <a:r>
              <a:rPr lang="hu-HU" sz="2800" dirty="0" err="1">
                <a:cs typeface="Poppins" panose="00000500000000000000" pitchFamily="2" charset="-18"/>
              </a:rPr>
              <a:t>esetenként</a:t>
            </a:r>
            <a:r>
              <a:rPr lang="hu-HU" sz="2800" dirty="0">
                <a:cs typeface="Poppins" panose="00000500000000000000" pitchFamily="2" charset="-18"/>
              </a:rPr>
              <a:t> a környezetet) ne veszélyeztesse!</a:t>
            </a:r>
          </a:p>
        </p:txBody>
      </p: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E46313B3-C9F9-4C5E-AAAA-01A2ED405759}"/>
              </a:ext>
            </a:extLst>
          </p:cNvPr>
          <p:cNvGrpSpPr/>
          <p:nvPr/>
        </p:nvGrpSpPr>
        <p:grpSpPr>
          <a:xfrm>
            <a:off x="134657" y="5178388"/>
            <a:ext cx="1691200" cy="1679612"/>
            <a:chOff x="6078006" y="10356776"/>
            <a:chExt cx="3382400" cy="3359224"/>
          </a:xfrm>
        </p:grpSpPr>
        <p:grpSp>
          <p:nvGrpSpPr>
            <p:cNvPr id="18" name="Group 80">
              <a:extLst>
                <a:ext uri="{FF2B5EF4-FFF2-40B4-BE49-F238E27FC236}">
                  <a16:creationId xmlns:a16="http://schemas.microsoft.com/office/drawing/2014/main" id="{C1BC98C2-E58B-41D6-AF4D-789E47754CA6}"/>
                </a:ext>
              </a:extLst>
            </p:cNvPr>
            <p:cNvGrpSpPr/>
            <p:nvPr/>
          </p:nvGrpSpPr>
          <p:grpSpPr>
            <a:xfrm>
              <a:off x="6862220" y="10476897"/>
              <a:ext cx="1068966" cy="1210823"/>
              <a:chOff x="4385399" y="6826735"/>
              <a:chExt cx="2291785" cy="2575305"/>
            </a:xfrm>
          </p:grpSpPr>
          <p:sp>
            <p:nvSpPr>
              <p:cNvPr id="37" name="Shape 59168">
                <a:extLst>
                  <a:ext uri="{FF2B5EF4-FFF2-40B4-BE49-F238E27FC236}">
                    <a16:creationId xmlns:a16="http://schemas.microsoft.com/office/drawing/2014/main" id="{2E449CB7-4A35-4AC4-800E-ABF32A63286C}"/>
                  </a:ext>
                </a:extLst>
              </p:cNvPr>
              <p:cNvSpPr/>
              <p:nvPr/>
            </p:nvSpPr>
            <p:spPr>
              <a:xfrm>
                <a:off x="4451341" y="7315749"/>
                <a:ext cx="2225843" cy="2086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9" h="21519" extrusionOk="0">
                    <a:moveTo>
                      <a:pt x="14387" y="40"/>
                    </a:moveTo>
                    <a:cubicBezTo>
                      <a:pt x="14131" y="2"/>
                      <a:pt x="13872" y="0"/>
                      <a:pt x="13614" y="0"/>
                    </a:cubicBezTo>
                    <a:cubicBezTo>
                      <a:pt x="11170" y="-4"/>
                      <a:pt x="8709" y="218"/>
                      <a:pt x="6398" y="1108"/>
                    </a:cubicBezTo>
                    <a:cubicBezTo>
                      <a:pt x="2218" y="2718"/>
                      <a:pt x="-826" y="6761"/>
                      <a:pt x="200" y="11156"/>
                    </a:cubicBezTo>
                    <a:cubicBezTo>
                      <a:pt x="642" y="13047"/>
                      <a:pt x="1602" y="14692"/>
                      <a:pt x="2792" y="16131"/>
                    </a:cubicBezTo>
                    <a:cubicBezTo>
                      <a:pt x="4410" y="18087"/>
                      <a:pt x="6272" y="19776"/>
                      <a:pt x="8513" y="20596"/>
                    </a:cubicBezTo>
                    <a:cubicBezTo>
                      <a:pt x="9611" y="20998"/>
                      <a:pt x="10757" y="21170"/>
                      <a:pt x="11910" y="21320"/>
                    </a:cubicBezTo>
                    <a:cubicBezTo>
                      <a:pt x="13052" y="21468"/>
                      <a:pt x="14210" y="21596"/>
                      <a:pt x="15358" y="21461"/>
                    </a:cubicBezTo>
                    <a:cubicBezTo>
                      <a:pt x="16348" y="21345"/>
                      <a:pt x="17346" y="21010"/>
                      <a:pt x="17968" y="20152"/>
                    </a:cubicBezTo>
                    <a:cubicBezTo>
                      <a:pt x="18737" y="19091"/>
                      <a:pt x="18683" y="17633"/>
                      <a:pt x="18379" y="16301"/>
                    </a:cubicBezTo>
                    <a:cubicBezTo>
                      <a:pt x="18212" y="15571"/>
                      <a:pt x="18047" y="14751"/>
                      <a:pt x="18543" y="14273"/>
                    </a:cubicBezTo>
                    <a:cubicBezTo>
                      <a:pt x="18686" y="14136"/>
                      <a:pt x="18868" y="14061"/>
                      <a:pt x="19053" y="14017"/>
                    </a:cubicBezTo>
                    <a:cubicBezTo>
                      <a:pt x="19579" y="13890"/>
                      <a:pt x="20203" y="13952"/>
                      <a:pt x="20529" y="13455"/>
                    </a:cubicBezTo>
                    <a:cubicBezTo>
                      <a:pt x="20774" y="13083"/>
                      <a:pt x="20706" y="12586"/>
                      <a:pt x="20538" y="12156"/>
                    </a:cubicBezTo>
                    <a:cubicBezTo>
                      <a:pt x="19989" y="10754"/>
                      <a:pt x="18622" y="9991"/>
                      <a:pt x="17978" y="8646"/>
                    </a:cubicBezTo>
                    <a:cubicBezTo>
                      <a:pt x="17214" y="7049"/>
                      <a:pt x="17653" y="5100"/>
                      <a:pt x="17110" y="3407"/>
                    </a:cubicBezTo>
                    <a:cubicBezTo>
                      <a:pt x="16916" y="2800"/>
                      <a:pt x="16596" y="2245"/>
                      <a:pt x="16282" y="1697"/>
                    </a:cubicBezTo>
                    <a:cubicBezTo>
                      <a:pt x="15968" y="1151"/>
                      <a:pt x="15640" y="589"/>
                      <a:pt x="15123" y="285"/>
                    </a:cubicBezTo>
                    <a:cubicBezTo>
                      <a:pt x="14894" y="151"/>
                      <a:pt x="14643" y="78"/>
                      <a:pt x="14387" y="4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38" name="Shape 59169">
                <a:extLst>
                  <a:ext uri="{FF2B5EF4-FFF2-40B4-BE49-F238E27FC236}">
                    <a16:creationId xmlns:a16="http://schemas.microsoft.com/office/drawing/2014/main" id="{302DE29E-E152-4E39-8FAC-3487E48DF552}"/>
                  </a:ext>
                </a:extLst>
              </p:cNvPr>
              <p:cNvSpPr/>
              <p:nvPr/>
            </p:nvSpPr>
            <p:spPr>
              <a:xfrm>
                <a:off x="4385399" y="6826735"/>
                <a:ext cx="1868714" cy="2033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5" h="21600" extrusionOk="0">
                    <a:moveTo>
                      <a:pt x="16641" y="2461"/>
                    </a:moveTo>
                    <a:cubicBezTo>
                      <a:pt x="16734" y="2170"/>
                      <a:pt x="16783" y="1874"/>
                      <a:pt x="16784" y="1573"/>
                    </a:cubicBezTo>
                    <a:cubicBezTo>
                      <a:pt x="16787" y="1021"/>
                      <a:pt x="16632" y="479"/>
                      <a:pt x="16337" y="0"/>
                    </a:cubicBezTo>
                    <a:cubicBezTo>
                      <a:pt x="15673" y="992"/>
                      <a:pt x="14723" y="1798"/>
                      <a:pt x="13599" y="2327"/>
                    </a:cubicBezTo>
                    <a:cubicBezTo>
                      <a:pt x="12069" y="3046"/>
                      <a:pt x="10328" y="3204"/>
                      <a:pt x="8634" y="3474"/>
                    </a:cubicBezTo>
                    <a:cubicBezTo>
                      <a:pt x="6929" y="3745"/>
                      <a:pt x="5219" y="4156"/>
                      <a:pt x="3767" y="4985"/>
                    </a:cubicBezTo>
                    <a:cubicBezTo>
                      <a:pt x="2517" y="5698"/>
                      <a:pt x="1501" y="6696"/>
                      <a:pt x="866" y="7932"/>
                    </a:cubicBezTo>
                    <a:cubicBezTo>
                      <a:pt x="427" y="8788"/>
                      <a:pt x="200" y="9720"/>
                      <a:pt x="86" y="10662"/>
                    </a:cubicBezTo>
                    <a:cubicBezTo>
                      <a:pt x="-162" y="12725"/>
                      <a:pt x="135" y="14779"/>
                      <a:pt x="858" y="16684"/>
                    </a:cubicBezTo>
                    <a:cubicBezTo>
                      <a:pt x="1542" y="18488"/>
                      <a:pt x="2612" y="20162"/>
                      <a:pt x="4024" y="21600"/>
                    </a:cubicBezTo>
                    <a:cubicBezTo>
                      <a:pt x="3561" y="20596"/>
                      <a:pt x="3205" y="19553"/>
                      <a:pt x="2962" y="18484"/>
                    </a:cubicBezTo>
                    <a:cubicBezTo>
                      <a:pt x="2787" y="17718"/>
                      <a:pt x="2677" y="16940"/>
                      <a:pt x="2540" y="16168"/>
                    </a:cubicBezTo>
                    <a:cubicBezTo>
                      <a:pt x="2270" y="14658"/>
                      <a:pt x="2456" y="13010"/>
                      <a:pt x="3912" y="12846"/>
                    </a:cubicBezTo>
                    <a:cubicBezTo>
                      <a:pt x="4417" y="12789"/>
                      <a:pt x="4887" y="13005"/>
                      <a:pt x="5255" y="13295"/>
                    </a:cubicBezTo>
                    <a:cubicBezTo>
                      <a:pt x="5699" y="13645"/>
                      <a:pt x="6106" y="14125"/>
                      <a:pt x="6700" y="14034"/>
                    </a:cubicBezTo>
                    <a:cubicBezTo>
                      <a:pt x="7951" y="13842"/>
                      <a:pt x="7414" y="12357"/>
                      <a:pt x="7241" y="11101"/>
                    </a:cubicBezTo>
                    <a:cubicBezTo>
                      <a:pt x="7069" y="9853"/>
                      <a:pt x="8008" y="8776"/>
                      <a:pt x="9163" y="8030"/>
                    </a:cubicBezTo>
                    <a:cubicBezTo>
                      <a:pt x="9692" y="7689"/>
                      <a:pt x="10263" y="7402"/>
                      <a:pt x="10845" y="7142"/>
                    </a:cubicBezTo>
                    <a:cubicBezTo>
                      <a:pt x="13337" y="6031"/>
                      <a:pt x="16141" y="5360"/>
                      <a:pt x="18734" y="6209"/>
                    </a:cubicBezTo>
                    <a:cubicBezTo>
                      <a:pt x="19590" y="6490"/>
                      <a:pt x="20378" y="6922"/>
                      <a:pt x="21054" y="7486"/>
                    </a:cubicBezTo>
                    <a:cubicBezTo>
                      <a:pt x="21356" y="6172"/>
                      <a:pt x="21438" y="4857"/>
                      <a:pt x="21301" y="3563"/>
                    </a:cubicBezTo>
                    <a:cubicBezTo>
                      <a:pt x="21207" y="2680"/>
                      <a:pt x="21011" y="1808"/>
                      <a:pt x="20709" y="949"/>
                    </a:cubicBezTo>
                    <a:cubicBezTo>
                      <a:pt x="20601" y="1429"/>
                      <a:pt x="20340" y="1882"/>
                      <a:pt x="19951" y="2262"/>
                    </a:cubicBezTo>
                    <a:cubicBezTo>
                      <a:pt x="19720" y="2489"/>
                      <a:pt x="19446" y="2686"/>
                      <a:pt x="19142" y="2846"/>
                    </a:cubicBezTo>
                    <a:cubicBezTo>
                      <a:pt x="19126" y="2519"/>
                      <a:pt x="19088" y="2194"/>
                      <a:pt x="19027" y="1873"/>
                    </a:cubicBezTo>
                    <a:cubicBezTo>
                      <a:pt x="18914" y="1275"/>
                      <a:pt x="18726" y="691"/>
                      <a:pt x="18465" y="135"/>
                    </a:cubicBezTo>
                    <a:cubicBezTo>
                      <a:pt x="18341" y="647"/>
                      <a:pt x="18084" y="1136"/>
                      <a:pt x="17710" y="1570"/>
                    </a:cubicBezTo>
                    <a:cubicBezTo>
                      <a:pt x="17416" y="1912"/>
                      <a:pt x="17054" y="2213"/>
                      <a:pt x="16641" y="2461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9" name="Group 81">
              <a:extLst>
                <a:ext uri="{FF2B5EF4-FFF2-40B4-BE49-F238E27FC236}">
                  <a16:creationId xmlns:a16="http://schemas.microsoft.com/office/drawing/2014/main" id="{AC6A1EAB-C370-427F-B221-F6251F9FD0B2}"/>
                </a:ext>
              </a:extLst>
            </p:cNvPr>
            <p:cNvGrpSpPr/>
            <p:nvPr/>
          </p:nvGrpSpPr>
          <p:grpSpPr>
            <a:xfrm>
              <a:off x="6078006" y="11431165"/>
              <a:ext cx="2535929" cy="2284835"/>
              <a:chOff x="2704100" y="8856374"/>
              <a:chExt cx="5436847" cy="4859626"/>
            </a:xfrm>
          </p:grpSpPr>
          <p:sp>
            <p:nvSpPr>
              <p:cNvPr id="28" name="Freeform 43">
                <a:extLst>
                  <a:ext uri="{FF2B5EF4-FFF2-40B4-BE49-F238E27FC236}">
                    <a16:creationId xmlns:a16="http://schemas.microsoft.com/office/drawing/2014/main" id="{54CCDEB7-A542-4BDC-B3DC-7F57C7CCF80E}"/>
                  </a:ext>
                </a:extLst>
              </p:cNvPr>
              <p:cNvSpPr/>
              <p:nvPr/>
            </p:nvSpPr>
            <p:spPr>
              <a:xfrm>
                <a:off x="2704100" y="9452432"/>
                <a:ext cx="5436847" cy="4263568"/>
              </a:xfrm>
              <a:custGeom>
                <a:avLst/>
                <a:gdLst>
                  <a:gd name="connsiteX0" fmla="*/ 2688103 w 5436847"/>
                  <a:gd name="connsiteY0" fmla="*/ 0 h 4263568"/>
                  <a:gd name="connsiteX1" fmla="*/ 2950963 w 5436847"/>
                  <a:gd name="connsiteY1" fmla="*/ 10603 h 4263568"/>
                  <a:gd name="connsiteX2" fmla="*/ 3373261 w 5436847"/>
                  <a:gd name="connsiteY2" fmla="*/ 144409 h 4263568"/>
                  <a:gd name="connsiteX3" fmla="*/ 3822683 w 5436847"/>
                  <a:gd name="connsiteY3" fmla="*/ 381698 h 4263568"/>
                  <a:gd name="connsiteX4" fmla="*/ 4493139 w 5436847"/>
                  <a:gd name="connsiteY4" fmla="*/ 747916 h 4263568"/>
                  <a:gd name="connsiteX5" fmla="*/ 4892624 w 5436847"/>
                  <a:gd name="connsiteY5" fmla="*/ 89275 h 4263568"/>
                  <a:gd name="connsiteX6" fmla="*/ 5436847 w 5436847"/>
                  <a:gd name="connsiteY6" fmla="*/ 642313 h 4263568"/>
                  <a:gd name="connsiteX7" fmla="*/ 4950671 w 5436847"/>
                  <a:gd name="connsiteY7" fmla="*/ 1433700 h 4263568"/>
                  <a:gd name="connsiteX8" fmla="*/ 4728623 w 5436847"/>
                  <a:gd name="connsiteY8" fmla="*/ 1685409 h 4263568"/>
                  <a:gd name="connsiteX9" fmla="*/ 4543328 w 5436847"/>
                  <a:gd name="connsiteY9" fmla="*/ 1730788 h 4263568"/>
                  <a:gd name="connsiteX10" fmla="*/ 4206705 w 5436847"/>
                  <a:gd name="connsiteY10" fmla="*/ 1628578 h 4263568"/>
                  <a:gd name="connsiteX11" fmla="*/ 3722051 w 5436847"/>
                  <a:gd name="connsiteY11" fmla="*/ 1360965 h 4263568"/>
                  <a:gd name="connsiteX12" fmla="*/ 3713433 w 5436847"/>
                  <a:gd name="connsiteY12" fmla="*/ 2423782 h 4263568"/>
                  <a:gd name="connsiteX13" fmla="*/ 3848153 w 5436847"/>
                  <a:gd name="connsiteY13" fmla="*/ 4263568 h 4263568"/>
                  <a:gd name="connsiteX14" fmla="*/ 1444175 w 5436847"/>
                  <a:gd name="connsiteY14" fmla="*/ 4263568 h 4263568"/>
                  <a:gd name="connsiteX15" fmla="*/ 1460497 w 5436847"/>
                  <a:gd name="connsiteY15" fmla="*/ 4127216 h 4263568"/>
                  <a:gd name="connsiteX16" fmla="*/ 1545160 w 5436847"/>
                  <a:gd name="connsiteY16" fmla="*/ 3582448 h 4263568"/>
                  <a:gd name="connsiteX17" fmla="*/ 1422982 w 5436847"/>
                  <a:gd name="connsiteY17" fmla="*/ 3160035 h 4263568"/>
                  <a:gd name="connsiteX18" fmla="*/ 1192568 w 5436847"/>
                  <a:gd name="connsiteY18" fmla="*/ 2531506 h 4263568"/>
                  <a:gd name="connsiteX19" fmla="*/ 822994 w 5436847"/>
                  <a:gd name="connsiteY19" fmla="*/ 3355338 h 4263568"/>
                  <a:gd name="connsiteX20" fmla="*/ 955859 w 5436847"/>
                  <a:gd name="connsiteY20" fmla="*/ 4263568 h 4263568"/>
                  <a:gd name="connsiteX21" fmla="*/ 243855 w 5436847"/>
                  <a:gd name="connsiteY21" fmla="*/ 4263568 h 4263568"/>
                  <a:gd name="connsiteX22" fmla="*/ 226649 w 5436847"/>
                  <a:gd name="connsiteY22" fmla="*/ 4200083 h 4263568"/>
                  <a:gd name="connsiteX23" fmla="*/ 102095 w 5436847"/>
                  <a:gd name="connsiteY23" fmla="*/ 3826310 h 4263568"/>
                  <a:gd name="connsiteX24" fmla="*/ 20981 w 5436847"/>
                  <a:gd name="connsiteY24" fmla="*/ 3577995 h 4263568"/>
                  <a:gd name="connsiteX25" fmla="*/ 110967 w 5436847"/>
                  <a:gd name="connsiteY25" fmla="*/ 2763706 h 4263568"/>
                  <a:gd name="connsiteX26" fmla="*/ 508424 w 5436847"/>
                  <a:gd name="connsiteY26" fmla="*/ 1313253 h 4263568"/>
                  <a:gd name="connsiteX27" fmla="*/ 671919 w 5436847"/>
                  <a:gd name="connsiteY27" fmla="*/ 924769 h 4263568"/>
                  <a:gd name="connsiteX28" fmla="*/ 1469369 w 5436847"/>
                  <a:gd name="connsiteY28" fmla="*/ 246195 h 4263568"/>
                  <a:gd name="connsiteX29" fmla="*/ 1705360 w 5436847"/>
                  <a:gd name="connsiteY29" fmla="*/ 153527 h 4263568"/>
                  <a:gd name="connsiteX30" fmla="*/ 1906877 w 5436847"/>
                  <a:gd name="connsiteY30" fmla="*/ 95424 h 4263568"/>
                  <a:gd name="connsiteX31" fmla="*/ 2688103 w 5436847"/>
                  <a:gd name="connsiteY31" fmla="*/ 0 h 4263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436847" h="4263568">
                    <a:moveTo>
                      <a:pt x="2688103" y="0"/>
                    </a:moveTo>
                    <a:cubicBezTo>
                      <a:pt x="2776061" y="0"/>
                      <a:pt x="2863765" y="3605"/>
                      <a:pt x="2950963" y="10603"/>
                    </a:cubicBezTo>
                    <a:cubicBezTo>
                      <a:pt x="3095954" y="40502"/>
                      <a:pt x="3237396" y="85246"/>
                      <a:pt x="3373261" y="144409"/>
                    </a:cubicBezTo>
                    <a:cubicBezTo>
                      <a:pt x="3528645" y="212054"/>
                      <a:pt x="3675411" y="297936"/>
                      <a:pt x="3822683" y="381698"/>
                    </a:cubicBezTo>
                    <a:cubicBezTo>
                      <a:pt x="4043971" y="507658"/>
                      <a:pt x="4267541" y="629802"/>
                      <a:pt x="4493139" y="747916"/>
                    </a:cubicBezTo>
                    <a:lnTo>
                      <a:pt x="4892624" y="89275"/>
                    </a:lnTo>
                    <a:lnTo>
                      <a:pt x="5436847" y="642313"/>
                    </a:lnTo>
                    <a:cubicBezTo>
                      <a:pt x="5275380" y="906533"/>
                      <a:pt x="5113153" y="1170328"/>
                      <a:pt x="4950671" y="1433700"/>
                    </a:cubicBezTo>
                    <a:cubicBezTo>
                      <a:pt x="4891103" y="1530609"/>
                      <a:pt x="4828240" y="1630062"/>
                      <a:pt x="4728623" y="1685409"/>
                    </a:cubicBezTo>
                    <a:cubicBezTo>
                      <a:pt x="4672096" y="1717005"/>
                      <a:pt x="4607965" y="1731212"/>
                      <a:pt x="4543328" y="1730788"/>
                    </a:cubicBezTo>
                    <a:cubicBezTo>
                      <a:pt x="4424445" y="1729728"/>
                      <a:pt x="4313421" y="1680744"/>
                      <a:pt x="4206705" y="1628578"/>
                    </a:cubicBezTo>
                    <a:cubicBezTo>
                      <a:pt x="4040929" y="1547573"/>
                      <a:pt x="3878955" y="1457874"/>
                      <a:pt x="3722051" y="1360965"/>
                    </a:cubicBezTo>
                    <a:lnTo>
                      <a:pt x="3713433" y="2423782"/>
                    </a:lnTo>
                    <a:lnTo>
                      <a:pt x="3848153" y="4263568"/>
                    </a:lnTo>
                    <a:lnTo>
                      <a:pt x="1444175" y="4263568"/>
                    </a:lnTo>
                    <a:lnTo>
                      <a:pt x="1460497" y="4127216"/>
                    </a:lnTo>
                    <a:cubicBezTo>
                      <a:pt x="1485085" y="3945061"/>
                      <a:pt x="1513475" y="3763542"/>
                      <a:pt x="1545160" y="3582448"/>
                    </a:cubicBezTo>
                    <a:cubicBezTo>
                      <a:pt x="1508405" y="3441008"/>
                      <a:pt x="1467848" y="3299991"/>
                      <a:pt x="1422982" y="3160035"/>
                    </a:cubicBezTo>
                    <a:cubicBezTo>
                      <a:pt x="1355049" y="2947345"/>
                      <a:pt x="1277991" y="2737835"/>
                      <a:pt x="1192568" y="2531506"/>
                    </a:cubicBezTo>
                    <a:lnTo>
                      <a:pt x="822994" y="3355338"/>
                    </a:lnTo>
                    <a:lnTo>
                      <a:pt x="955859" y="4263568"/>
                    </a:lnTo>
                    <a:lnTo>
                      <a:pt x="243855" y="4263568"/>
                    </a:lnTo>
                    <a:lnTo>
                      <a:pt x="226649" y="4200083"/>
                    </a:lnTo>
                    <a:cubicBezTo>
                      <a:pt x="188975" y="4074255"/>
                      <a:pt x="147721" y="3949514"/>
                      <a:pt x="102095" y="3826310"/>
                    </a:cubicBezTo>
                    <a:cubicBezTo>
                      <a:pt x="71677" y="3744670"/>
                      <a:pt x="39739" y="3663240"/>
                      <a:pt x="20981" y="3577995"/>
                    </a:cubicBezTo>
                    <a:cubicBezTo>
                      <a:pt x="-38334" y="3306565"/>
                      <a:pt x="39739" y="3031530"/>
                      <a:pt x="110967" y="2763706"/>
                    </a:cubicBezTo>
                    <a:cubicBezTo>
                      <a:pt x="239735" y="2278949"/>
                      <a:pt x="348985" y="1788891"/>
                      <a:pt x="508424" y="1313253"/>
                    </a:cubicBezTo>
                    <a:cubicBezTo>
                      <a:pt x="553037" y="1179659"/>
                      <a:pt x="601959" y="1047125"/>
                      <a:pt x="671919" y="924769"/>
                    </a:cubicBezTo>
                    <a:cubicBezTo>
                      <a:pt x="849356" y="614110"/>
                      <a:pt x="1143393" y="393997"/>
                      <a:pt x="1469369" y="246195"/>
                    </a:cubicBezTo>
                    <a:cubicBezTo>
                      <a:pt x="1546427" y="211206"/>
                      <a:pt x="1625260" y="180246"/>
                      <a:pt x="1705360" y="153527"/>
                    </a:cubicBezTo>
                    <a:cubicBezTo>
                      <a:pt x="1771771" y="131474"/>
                      <a:pt x="1838944" y="112389"/>
                      <a:pt x="1906877" y="95424"/>
                    </a:cubicBezTo>
                    <a:cubicBezTo>
                      <a:pt x="2162638" y="31808"/>
                      <a:pt x="2425244" y="0"/>
                      <a:pt x="2688103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r>
                  <a:rPr sz="2532">
                    <a:latin typeface="Lato Light" panose="020F0502020204030203" pitchFamily="34" charset="0"/>
                  </a:rPr>
                  <a:t> </a:t>
                </a:r>
              </a:p>
            </p:txBody>
          </p:sp>
          <p:sp>
            <p:nvSpPr>
              <p:cNvPr id="29" name="Freeform 45">
                <a:extLst>
                  <a:ext uri="{FF2B5EF4-FFF2-40B4-BE49-F238E27FC236}">
                    <a16:creationId xmlns:a16="http://schemas.microsoft.com/office/drawing/2014/main" id="{7BE55D97-4F5B-4974-93C9-9E45BF34A06F}"/>
                  </a:ext>
                </a:extLst>
              </p:cNvPr>
              <p:cNvSpPr/>
              <p:nvPr/>
            </p:nvSpPr>
            <p:spPr>
              <a:xfrm>
                <a:off x="4802929" y="9511590"/>
                <a:ext cx="1161681" cy="4204410"/>
              </a:xfrm>
              <a:custGeom>
                <a:avLst/>
                <a:gdLst>
                  <a:gd name="connsiteX0" fmla="*/ 0 w 1161681"/>
                  <a:gd name="connsiteY0" fmla="*/ 0 h 4204410"/>
                  <a:gd name="connsiteX1" fmla="*/ 454820 w 1161681"/>
                  <a:gd name="connsiteY1" fmla="*/ 502148 h 4204410"/>
                  <a:gd name="connsiteX2" fmla="*/ 733859 w 1161681"/>
                  <a:gd name="connsiteY2" fmla="*/ 483100 h 4204410"/>
                  <a:gd name="connsiteX3" fmla="*/ 968893 w 1161681"/>
                  <a:gd name="connsiteY3" fmla="*/ 372372 h 4204410"/>
                  <a:gd name="connsiteX4" fmla="*/ 1161681 w 1161681"/>
                  <a:gd name="connsiteY4" fmla="*/ 4204410 h 4204410"/>
                  <a:gd name="connsiteX5" fmla="*/ 150235 w 1161681"/>
                  <a:gd name="connsiteY5" fmla="*/ 4204410 h 4204410"/>
                  <a:gd name="connsiteX6" fmla="*/ 178047 w 1161681"/>
                  <a:gd name="connsiteY6" fmla="*/ 4165878 h 4204410"/>
                  <a:gd name="connsiteX7" fmla="*/ 373387 w 1161681"/>
                  <a:gd name="connsiteY7" fmla="*/ 3748214 h 4204410"/>
                  <a:gd name="connsiteX8" fmla="*/ 421936 w 1161681"/>
                  <a:gd name="connsiteY8" fmla="*/ 3550620 h 4204410"/>
                  <a:gd name="connsiteX9" fmla="*/ 391264 w 1161681"/>
                  <a:gd name="connsiteY9" fmla="*/ 2953443 h 4204410"/>
                  <a:gd name="connsiteX10" fmla="*/ 0 w 1161681"/>
                  <a:gd name="connsiteY10" fmla="*/ 0 h 4204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1681" h="4204410">
                    <a:moveTo>
                      <a:pt x="0" y="0"/>
                    </a:moveTo>
                    <a:cubicBezTo>
                      <a:pt x="17638" y="252225"/>
                      <a:pt x="205557" y="459866"/>
                      <a:pt x="454820" y="502148"/>
                    </a:cubicBezTo>
                    <a:cubicBezTo>
                      <a:pt x="549288" y="518265"/>
                      <a:pt x="644294" y="508428"/>
                      <a:pt x="733859" y="483100"/>
                    </a:cubicBezTo>
                    <a:cubicBezTo>
                      <a:pt x="816668" y="459657"/>
                      <a:pt x="896189" y="422608"/>
                      <a:pt x="968893" y="372372"/>
                    </a:cubicBezTo>
                    <a:lnTo>
                      <a:pt x="1161681" y="4204410"/>
                    </a:lnTo>
                    <a:lnTo>
                      <a:pt x="150235" y="4204410"/>
                    </a:lnTo>
                    <a:lnTo>
                      <a:pt x="178047" y="4165878"/>
                    </a:lnTo>
                    <a:cubicBezTo>
                      <a:pt x="259936" y="4036076"/>
                      <a:pt x="325735" y="3895887"/>
                      <a:pt x="373387" y="3748214"/>
                    </a:cubicBezTo>
                    <a:cubicBezTo>
                      <a:pt x="394253" y="3683536"/>
                      <a:pt x="411652" y="3617811"/>
                      <a:pt x="421936" y="3550620"/>
                    </a:cubicBezTo>
                    <a:cubicBezTo>
                      <a:pt x="452548" y="3351143"/>
                      <a:pt x="421338" y="3151874"/>
                      <a:pt x="391264" y="2953443"/>
                    </a:cubicBezTo>
                    <a:cubicBezTo>
                      <a:pt x="242328" y="1971544"/>
                      <a:pt x="111867" y="986923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35" name="Shape 59173">
                <a:extLst>
                  <a:ext uri="{FF2B5EF4-FFF2-40B4-BE49-F238E27FC236}">
                    <a16:creationId xmlns:a16="http://schemas.microsoft.com/office/drawing/2014/main" id="{B7C5D594-9574-4699-BBB1-018D1126776B}"/>
                  </a:ext>
                </a:extLst>
              </p:cNvPr>
              <p:cNvSpPr/>
              <p:nvPr/>
            </p:nvSpPr>
            <p:spPr>
              <a:xfrm>
                <a:off x="4752714" y="8856374"/>
                <a:ext cx="1027719" cy="1171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51" y="1824"/>
                      <a:pt x="695" y="3683"/>
                      <a:pt x="727" y="5549"/>
                    </a:cubicBezTo>
                    <a:cubicBezTo>
                      <a:pt x="745" y="6583"/>
                      <a:pt x="698" y="7617"/>
                      <a:pt x="586" y="8647"/>
                    </a:cubicBezTo>
                    <a:cubicBezTo>
                      <a:pt x="569" y="8659"/>
                      <a:pt x="551" y="8671"/>
                      <a:pt x="533" y="8683"/>
                    </a:cubicBezTo>
                    <a:cubicBezTo>
                      <a:pt x="516" y="8695"/>
                      <a:pt x="498" y="8707"/>
                      <a:pt x="481" y="8719"/>
                    </a:cubicBezTo>
                    <a:lnTo>
                      <a:pt x="12864" y="21600"/>
                    </a:lnTo>
                    <a:cubicBezTo>
                      <a:pt x="14362" y="21509"/>
                      <a:pt x="15844" y="21268"/>
                      <a:pt x="17280" y="20883"/>
                    </a:cubicBezTo>
                    <a:cubicBezTo>
                      <a:pt x="18791" y="20477"/>
                      <a:pt x="20242" y="19913"/>
                      <a:pt x="21600" y="19204"/>
                    </a:cubicBezTo>
                    <a:cubicBezTo>
                      <a:pt x="20591" y="17902"/>
                      <a:pt x="19824" y="16465"/>
                      <a:pt x="19343" y="14947"/>
                    </a:cubicBezTo>
                    <a:cubicBezTo>
                      <a:pt x="19000" y="13866"/>
                      <a:pt x="18812" y="12752"/>
                      <a:pt x="18756" y="11633"/>
                    </a:cubicBezTo>
                    <a:cubicBezTo>
                      <a:pt x="18744" y="11540"/>
                      <a:pt x="18733" y="11448"/>
                      <a:pt x="18723" y="11355"/>
                    </a:cubicBezTo>
                    <a:cubicBezTo>
                      <a:pt x="18713" y="11262"/>
                      <a:pt x="18705" y="11170"/>
                      <a:pt x="18698" y="11077"/>
                    </a:cubicBezTo>
                    <a:cubicBezTo>
                      <a:pt x="18696" y="11056"/>
                      <a:pt x="18694" y="11035"/>
                      <a:pt x="18692" y="11015"/>
                    </a:cubicBezTo>
                    <a:cubicBezTo>
                      <a:pt x="18690" y="10994"/>
                      <a:pt x="18688" y="10974"/>
                      <a:pt x="18686" y="10953"/>
                    </a:cubicBezTo>
                    <a:lnTo>
                      <a:pt x="18698" y="10953"/>
                    </a:lnTo>
                    <a:cubicBezTo>
                      <a:pt x="18678" y="10713"/>
                      <a:pt x="18657" y="10471"/>
                      <a:pt x="18649" y="10230"/>
                    </a:cubicBezTo>
                    <a:cubicBezTo>
                      <a:pt x="18641" y="9987"/>
                      <a:pt x="18636" y="9745"/>
                      <a:pt x="18651" y="9502"/>
                    </a:cubicBezTo>
                    <a:cubicBezTo>
                      <a:pt x="15451" y="8999"/>
                      <a:pt x="12367" y="8063"/>
                      <a:pt x="9513" y="6743"/>
                    </a:cubicBezTo>
                    <a:cubicBezTo>
                      <a:pt x="5873" y="5059"/>
                      <a:pt x="2641" y="2769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36" name="Freeform 39">
                <a:extLst>
                  <a:ext uri="{FF2B5EF4-FFF2-40B4-BE49-F238E27FC236}">
                    <a16:creationId xmlns:a16="http://schemas.microsoft.com/office/drawing/2014/main" id="{82DA10D1-4127-40E9-BD86-A8460121450A}"/>
                  </a:ext>
                </a:extLst>
              </p:cNvPr>
              <p:cNvSpPr/>
              <p:nvPr/>
            </p:nvSpPr>
            <p:spPr>
              <a:xfrm>
                <a:off x="4493723" y="9322592"/>
                <a:ext cx="1808965" cy="1240322"/>
              </a:xfrm>
              <a:custGeom>
                <a:avLst/>
                <a:gdLst>
                  <a:gd name="connsiteX0" fmla="*/ 1148023 w 1808965"/>
                  <a:gd name="connsiteY0" fmla="*/ 127830 h 1240322"/>
                  <a:gd name="connsiteX1" fmla="*/ 1808965 w 1808965"/>
                  <a:gd name="connsiteY1" fmla="*/ 677399 h 1240322"/>
                  <a:gd name="connsiteX2" fmla="*/ 1270909 w 1808965"/>
                  <a:gd name="connsiteY2" fmla="*/ 567918 h 1240322"/>
                  <a:gd name="connsiteX3" fmla="*/ 1179418 w 1808965"/>
                  <a:gd name="connsiteY3" fmla="*/ 344172 h 1240322"/>
                  <a:gd name="connsiteX4" fmla="*/ 1148023 w 1808965"/>
                  <a:gd name="connsiteY4" fmla="*/ 127830 h 1240322"/>
                  <a:gd name="connsiteX5" fmla="*/ 276477 w 1808965"/>
                  <a:gd name="connsiteY5" fmla="*/ 0 h 1240322"/>
                  <a:gd name="connsiteX6" fmla="*/ 875774 w 1808965"/>
                  <a:gd name="connsiteY6" fmla="*/ 693087 h 1240322"/>
                  <a:gd name="connsiteX7" fmla="*/ 432211 w 1808965"/>
                  <a:gd name="connsiteY7" fmla="*/ 1240322 h 1240322"/>
                  <a:gd name="connsiteX8" fmla="*/ 0 w 1808965"/>
                  <a:gd name="connsiteY8" fmla="*/ 241748 h 1240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8965" h="1240322">
                    <a:moveTo>
                      <a:pt x="1148023" y="127830"/>
                    </a:moveTo>
                    <a:lnTo>
                      <a:pt x="1808965" y="677399"/>
                    </a:lnTo>
                    <a:lnTo>
                      <a:pt x="1270909" y="567918"/>
                    </a:lnTo>
                    <a:cubicBezTo>
                      <a:pt x="1230977" y="497568"/>
                      <a:pt x="1200225" y="422358"/>
                      <a:pt x="1179418" y="344172"/>
                    </a:cubicBezTo>
                    <a:cubicBezTo>
                      <a:pt x="1160630" y="273517"/>
                      <a:pt x="1150073" y="200928"/>
                      <a:pt x="1148023" y="127830"/>
                    </a:cubicBezTo>
                    <a:close/>
                    <a:moveTo>
                      <a:pt x="276477" y="0"/>
                    </a:moveTo>
                    <a:lnTo>
                      <a:pt x="875774" y="693087"/>
                    </a:lnTo>
                    <a:lnTo>
                      <a:pt x="432211" y="1240322"/>
                    </a:lnTo>
                    <a:lnTo>
                      <a:pt x="0" y="24174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20" name="Group 84">
              <a:extLst>
                <a:ext uri="{FF2B5EF4-FFF2-40B4-BE49-F238E27FC236}">
                  <a16:creationId xmlns:a16="http://schemas.microsoft.com/office/drawing/2014/main" id="{2300F2E5-CD4E-4682-8531-F34E5D4BF293}"/>
                </a:ext>
              </a:extLst>
            </p:cNvPr>
            <p:cNvGrpSpPr/>
            <p:nvPr/>
          </p:nvGrpSpPr>
          <p:grpSpPr>
            <a:xfrm>
              <a:off x="8241411" y="10356776"/>
              <a:ext cx="1218995" cy="1645665"/>
              <a:chOff x="7151890" y="6592429"/>
              <a:chExt cx="2613436" cy="3500174"/>
            </a:xfrm>
          </p:grpSpPr>
          <p:sp>
            <p:nvSpPr>
              <p:cNvPr id="21" name="Shape 59160">
                <a:extLst>
                  <a:ext uri="{FF2B5EF4-FFF2-40B4-BE49-F238E27FC236}">
                    <a16:creationId xmlns:a16="http://schemas.microsoft.com/office/drawing/2014/main" id="{6A6B0B02-C0C8-48A7-8841-351C54CED6A8}"/>
                  </a:ext>
                </a:extLst>
              </p:cNvPr>
              <p:cNvSpPr/>
              <p:nvPr/>
            </p:nvSpPr>
            <p:spPr>
              <a:xfrm rot="271260" flipH="1">
                <a:off x="7634274" y="9058782"/>
                <a:ext cx="1028008" cy="1033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39" y="0"/>
                    </a:moveTo>
                    <a:cubicBezTo>
                      <a:pt x="16554" y="311"/>
                      <a:pt x="17119" y="710"/>
                      <a:pt x="17617" y="1185"/>
                    </a:cubicBezTo>
                    <a:cubicBezTo>
                      <a:pt x="18203" y="1745"/>
                      <a:pt x="18687" y="2401"/>
                      <a:pt x="19064" y="3117"/>
                    </a:cubicBezTo>
                    <a:cubicBezTo>
                      <a:pt x="19441" y="3832"/>
                      <a:pt x="19708" y="4597"/>
                      <a:pt x="19898" y="5381"/>
                    </a:cubicBezTo>
                    <a:cubicBezTo>
                      <a:pt x="20039" y="5966"/>
                      <a:pt x="20138" y="6561"/>
                      <a:pt x="20248" y="7152"/>
                    </a:cubicBezTo>
                    <a:cubicBezTo>
                      <a:pt x="20589" y="8978"/>
                      <a:pt x="21040" y="10782"/>
                      <a:pt x="21600" y="12553"/>
                    </a:cubicBezTo>
                    <a:lnTo>
                      <a:pt x="12798" y="21600"/>
                    </a:lnTo>
                    <a:cubicBezTo>
                      <a:pt x="10840" y="20304"/>
                      <a:pt x="8863" y="19037"/>
                      <a:pt x="6867" y="17800"/>
                    </a:cubicBezTo>
                    <a:cubicBezTo>
                      <a:pt x="4602" y="16397"/>
                      <a:pt x="2312" y="15032"/>
                      <a:pt x="0" y="13707"/>
                    </a:cubicBezTo>
                    <a:cubicBezTo>
                      <a:pt x="725" y="9280"/>
                      <a:pt x="3243" y="5343"/>
                      <a:pt x="6968" y="2814"/>
                    </a:cubicBezTo>
                    <a:cubicBezTo>
                      <a:pt x="9614" y="1017"/>
                      <a:pt x="12735" y="38"/>
                      <a:pt x="15939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23" name="Shape 59161">
                <a:extLst>
                  <a:ext uri="{FF2B5EF4-FFF2-40B4-BE49-F238E27FC236}">
                    <a16:creationId xmlns:a16="http://schemas.microsoft.com/office/drawing/2014/main" id="{B5C464F5-653A-49DB-8022-D739297C916D}"/>
                  </a:ext>
                </a:extLst>
              </p:cNvPr>
              <p:cNvSpPr/>
              <p:nvPr/>
            </p:nvSpPr>
            <p:spPr>
              <a:xfrm rot="271260" flipH="1">
                <a:off x="7671641" y="8716061"/>
                <a:ext cx="1141168" cy="1281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8" h="21491" extrusionOk="0">
                    <a:moveTo>
                      <a:pt x="20252" y="2494"/>
                    </a:moveTo>
                    <a:lnTo>
                      <a:pt x="17903" y="787"/>
                    </a:lnTo>
                    <a:cubicBezTo>
                      <a:pt x="17369" y="398"/>
                      <a:pt x="17097" y="201"/>
                      <a:pt x="16734" y="73"/>
                    </a:cubicBezTo>
                    <a:cubicBezTo>
                      <a:pt x="16325" y="-54"/>
                      <a:pt x="15874" y="-13"/>
                      <a:pt x="15502" y="184"/>
                    </a:cubicBezTo>
                    <a:cubicBezTo>
                      <a:pt x="15175" y="375"/>
                      <a:pt x="14954" y="617"/>
                      <a:pt x="14511" y="1100"/>
                    </a:cubicBezTo>
                    <a:lnTo>
                      <a:pt x="883" y="15982"/>
                    </a:lnTo>
                    <a:cubicBezTo>
                      <a:pt x="447" y="16458"/>
                      <a:pt x="225" y="16700"/>
                      <a:pt x="82" y="17023"/>
                    </a:cubicBezTo>
                    <a:cubicBezTo>
                      <a:pt x="-61" y="17388"/>
                      <a:pt x="-15" y="17790"/>
                      <a:pt x="207" y="18121"/>
                    </a:cubicBezTo>
                    <a:cubicBezTo>
                      <a:pt x="420" y="18412"/>
                      <a:pt x="692" y="18610"/>
                      <a:pt x="1235" y="19004"/>
                    </a:cubicBezTo>
                    <a:lnTo>
                      <a:pt x="3575" y="20705"/>
                    </a:lnTo>
                    <a:cubicBezTo>
                      <a:pt x="4109" y="21094"/>
                      <a:pt x="4381" y="21291"/>
                      <a:pt x="4744" y="21419"/>
                    </a:cubicBezTo>
                    <a:cubicBezTo>
                      <a:pt x="5153" y="21546"/>
                      <a:pt x="5604" y="21505"/>
                      <a:pt x="5976" y="21308"/>
                    </a:cubicBezTo>
                    <a:cubicBezTo>
                      <a:pt x="6303" y="21117"/>
                      <a:pt x="6524" y="20875"/>
                      <a:pt x="6967" y="20392"/>
                    </a:cubicBezTo>
                    <a:lnTo>
                      <a:pt x="20595" y="5510"/>
                    </a:lnTo>
                    <a:cubicBezTo>
                      <a:pt x="21031" y="5034"/>
                      <a:pt x="21253" y="4792"/>
                      <a:pt x="21396" y="4469"/>
                    </a:cubicBezTo>
                    <a:cubicBezTo>
                      <a:pt x="21539" y="4104"/>
                      <a:pt x="21493" y="3702"/>
                      <a:pt x="21271" y="3371"/>
                    </a:cubicBezTo>
                    <a:cubicBezTo>
                      <a:pt x="21058" y="3080"/>
                      <a:pt x="20786" y="2882"/>
                      <a:pt x="20243" y="2488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24" name="Shape 59162">
                <a:extLst>
                  <a:ext uri="{FF2B5EF4-FFF2-40B4-BE49-F238E27FC236}">
                    <a16:creationId xmlns:a16="http://schemas.microsoft.com/office/drawing/2014/main" id="{CC13613C-604E-4335-937C-388E789A3919}"/>
                  </a:ext>
                </a:extLst>
              </p:cNvPr>
              <p:cNvSpPr/>
              <p:nvPr/>
            </p:nvSpPr>
            <p:spPr>
              <a:xfrm rot="271260" flipH="1">
                <a:off x="7756816" y="8895624"/>
                <a:ext cx="1092963" cy="906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1" h="21073" extrusionOk="0">
                    <a:moveTo>
                      <a:pt x="14756" y="478"/>
                    </a:moveTo>
                    <a:lnTo>
                      <a:pt x="20565" y="6372"/>
                    </a:lnTo>
                    <a:cubicBezTo>
                      <a:pt x="21276" y="7094"/>
                      <a:pt x="21364" y="8371"/>
                      <a:pt x="20763" y="9224"/>
                    </a:cubicBezTo>
                    <a:cubicBezTo>
                      <a:pt x="20162" y="10078"/>
                      <a:pt x="19097" y="10184"/>
                      <a:pt x="18386" y="9462"/>
                    </a:cubicBezTo>
                    <a:lnTo>
                      <a:pt x="12577" y="3568"/>
                    </a:lnTo>
                    <a:cubicBezTo>
                      <a:pt x="11866" y="2847"/>
                      <a:pt x="11778" y="1569"/>
                      <a:pt x="12379" y="716"/>
                    </a:cubicBezTo>
                    <a:cubicBezTo>
                      <a:pt x="12980" y="-137"/>
                      <a:pt x="14045" y="-243"/>
                      <a:pt x="14756" y="478"/>
                    </a:cubicBezTo>
                    <a:close/>
                    <a:moveTo>
                      <a:pt x="13061" y="4320"/>
                    </a:moveTo>
                    <a:cubicBezTo>
                      <a:pt x="14068" y="5082"/>
                      <a:pt x="14370" y="6678"/>
                      <a:pt x="13736" y="7887"/>
                    </a:cubicBezTo>
                    <a:cubicBezTo>
                      <a:pt x="13101" y="9097"/>
                      <a:pt x="11771" y="9459"/>
                      <a:pt x="10763" y="8697"/>
                    </a:cubicBezTo>
                    <a:lnTo>
                      <a:pt x="7053" y="5893"/>
                    </a:lnTo>
                    <a:cubicBezTo>
                      <a:pt x="6045" y="5131"/>
                      <a:pt x="5743" y="3535"/>
                      <a:pt x="6378" y="2325"/>
                    </a:cubicBezTo>
                    <a:cubicBezTo>
                      <a:pt x="7013" y="1116"/>
                      <a:pt x="8343" y="754"/>
                      <a:pt x="9351" y="1515"/>
                    </a:cubicBezTo>
                    <a:lnTo>
                      <a:pt x="13061" y="4320"/>
                    </a:lnTo>
                    <a:close/>
                    <a:moveTo>
                      <a:pt x="9766" y="8277"/>
                    </a:moveTo>
                    <a:cubicBezTo>
                      <a:pt x="10774" y="9039"/>
                      <a:pt x="11076" y="10635"/>
                      <a:pt x="10441" y="11845"/>
                    </a:cubicBezTo>
                    <a:cubicBezTo>
                      <a:pt x="9806" y="13054"/>
                      <a:pt x="8476" y="13416"/>
                      <a:pt x="7468" y="12655"/>
                    </a:cubicBezTo>
                    <a:lnTo>
                      <a:pt x="3765" y="9855"/>
                    </a:lnTo>
                    <a:cubicBezTo>
                      <a:pt x="2757" y="9093"/>
                      <a:pt x="2455" y="7497"/>
                      <a:pt x="3090" y="6288"/>
                    </a:cubicBezTo>
                    <a:cubicBezTo>
                      <a:pt x="3725" y="5078"/>
                      <a:pt x="5055" y="4716"/>
                      <a:pt x="6063" y="5478"/>
                    </a:cubicBezTo>
                    <a:lnTo>
                      <a:pt x="9766" y="8277"/>
                    </a:lnTo>
                    <a:close/>
                    <a:moveTo>
                      <a:pt x="7542" y="13044"/>
                    </a:moveTo>
                    <a:cubicBezTo>
                      <a:pt x="8440" y="13723"/>
                      <a:pt x="8705" y="15152"/>
                      <a:pt x="8139" y="16229"/>
                    </a:cubicBezTo>
                    <a:cubicBezTo>
                      <a:pt x="7574" y="17307"/>
                      <a:pt x="6389" y="17629"/>
                      <a:pt x="5491" y="16951"/>
                    </a:cubicBezTo>
                    <a:lnTo>
                      <a:pt x="1856" y="14203"/>
                    </a:lnTo>
                    <a:cubicBezTo>
                      <a:pt x="959" y="13524"/>
                      <a:pt x="690" y="12102"/>
                      <a:pt x="1255" y="11025"/>
                    </a:cubicBezTo>
                    <a:cubicBezTo>
                      <a:pt x="1821" y="9948"/>
                      <a:pt x="3009" y="9618"/>
                      <a:pt x="3907" y="10296"/>
                    </a:cubicBezTo>
                    <a:lnTo>
                      <a:pt x="7542" y="13044"/>
                    </a:lnTo>
                    <a:close/>
                    <a:moveTo>
                      <a:pt x="5565" y="17340"/>
                    </a:moveTo>
                    <a:cubicBezTo>
                      <a:pt x="6353" y="17936"/>
                      <a:pt x="6589" y="19183"/>
                      <a:pt x="6092" y="20129"/>
                    </a:cubicBezTo>
                    <a:cubicBezTo>
                      <a:pt x="5596" y="21074"/>
                      <a:pt x="4557" y="21357"/>
                      <a:pt x="3769" y="20762"/>
                    </a:cubicBezTo>
                    <a:lnTo>
                      <a:pt x="788" y="18508"/>
                    </a:lnTo>
                    <a:cubicBezTo>
                      <a:pt x="0" y="17912"/>
                      <a:pt x="-236" y="16665"/>
                      <a:pt x="260" y="15720"/>
                    </a:cubicBezTo>
                    <a:cubicBezTo>
                      <a:pt x="756" y="14774"/>
                      <a:pt x="1796" y="14491"/>
                      <a:pt x="2584" y="15087"/>
                    </a:cubicBezTo>
                    <a:lnTo>
                      <a:pt x="5565" y="1734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25" name="Shape 59163">
                <a:extLst>
                  <a:ext uri="{FF2B5EF4-FFF2-40B4-BE49-F238E27FC236}">
                    <a16:creationId xmlns:a16="http://schemas.microsoft.com/office/drawing/2014/main" id="{4AFD4CCA-D49C-4ADE-850C-307B4FC8C74E}"/>
                  </a:ext>
                </a:extLst>
              </p:cNvPr>
              <p:cNvSpPr/>
              <p:nvPr/>
            </p:nvSpPr>
            <p:spPr>
              <a:xfrm rot="271260" flipH="1">
                <a:off x="8816445" y="7100448"/>
                <a:ext cx="678941" cy="67894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26" name="Shape 59164">
                <a:extLst>
                  <a:ext uri="{FF2B5EF4-FFF2-40B4-BE49-F238E27FC236}">
                    <a16:creationId xmlns:a16="http://schemas.microsoft.com/office/drawing/2014/main" id="{7CD9FF66-A5A8-436B-ABD5-C8D29343C32D}"/>
                  </a:ext>
                </a:extLst>
              </p:cNvPr>
              <p:cNvSpPr/>
              <p:nvPr/>
            </p:nvSpPr>
            <p:spPr>
              <a:xfrm rot="271260" flipH="1">
                <a:off x="7151890" y="6687768"/>
                <a:ext cx="2521054" cy="2371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2" h="21424" extrusionOk="0">
                    <a:moveTo>
                      <a:pt x="10801" y="0"/>
                    </a:moveTo>
                    <a:cubicBezTo>
                      <a:pt x="11248" y="2650"/>
                      <a:pt x="12009" y="5227"/>
                      <a:pt x="13066" y="7673"/>
                    </a:cubicBezTo>
                    <a:cubicBezTo>
                      <a:pt x="13997" y="9827"/>
                      <a:pt x="15181" y="11939"/>
                      <a:pt x="16913" y="13449"/>
                    </a:cubicBezTo>
                    <a:cubicBezTo>
                      <a:pt x="18318" y="14674"/>
                      <a:pt x="20035" y="15457"/>
                      <a:pt x="20951" y="17159"/>
                    </a:cubicBezTo>
                    <a:cubicBezTo>
                      <a:pt x="21553" y="18278"/>
                      <a:pt x="21600" y="19685"/>
                      <a:pt x="20803" y="20616"/>
                    </a:cubicBezTo>
                    <a:cubicBezTo>
                      <a:pt x="20071" y="21472"/>
                      <a:pt x="18882" y="21600"/>
                      <a:pt x="17833" y="21226"/>
                    </a:cubicBezTo>
                    <a:cubicBezTo>
                      <a:pt x="16090" y="20604"/>
                      <a:pt x="15019" y="18973"/>
                      <a:pt x="13608" y="17761"/>
                    </a:cubicBezTo>
                    <a:cubicBezTo>
                      <a:pt x="11866" y="16264"/>
                      <a:pt x="9687" y="15450"/>
                      <a:pt x="7518" y="14910"/>
                    </a:cubicBezTo>
                    <a:cubicBezTo>
                      <a:pt x="5054" y="14296"/>
                      <a:pt x="2529" y="14021"/>
                      <a:pt x="0" y="14089"/>
                    </a:cubicBezTo>
                    <a:lnTo>
                      <a:pt x="4806" y="7820"/>
                    </a:lnTo>
                    <a:lnTo>
                      <a:pt x="5218" y="7283"/>
                    </a:lnTo>
                    <a:lnTo>
                      <a:pt x="5583" y="6807"/>
                    </a:lnTo>
                    <a:lnTo>
                      <a:pt x="5995" y="6269"/>
                    </a:lnTo>
                    <a:lnTo>
                      <a:pt x="10801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27" name="Freeform 40">
                <a:extLst>
                  <a:ext uri="{FF2B5EF4-FFF2-40B4-BE49-F238E27FC236}">
                    <a16:creationId xmlns:a16="http://schemas.microsoft.com/office/drawing/2014/main" id="{5CFEE17D-CD4E-4A33-8876-C7BD6DA6EF20}"/>
                  </a:ext>
                </a:extLst>
              </p:cNvPr>
              <p:cNvSpPr/>
              <p:nvPr/>
            </p:nvSpPr>
            <p:spPr>
              <a:xfrm rot="271260" flipH="1">
                <a:off x="7231750" y="6592429"/>
                <a:ext cx="2533576" cy="2485193"/>
              </a:xfrm>
              <a:custGeom>
                <a:avLst/>
                <a:gdLst>
                  <a:gd name="connsiteX0" fmla="*/ 2124703 w 2533576"/>
                  <a:gd name="connsiteY0" fmla="*/ 1490123 h 2485193"/>
                  <a:gd name="connsiteX1" fmla="*/ 2071020 w 2533576"/>
                  <a:gd name="connsiteY1" fmla="*/ 1507873 h 2485193"/>
                  <a:gd name="connsiteX2" fmla="*/ 1982666 w 2533576"/>
                  <a:gd name="connsiteY2" fmla="*/ 1599495 h 2485193"/>
                  <a:gd name="connsiteX3" fmla="*/ 1663159 w 2533576"/>
                  <a:gd name="connsiteY3" fmla="*/ 1991146 h 2485193"/>
                  <a:gd name="connsiteX4" fmla="*/ 1591738 w 2533576"/>
                  <a:gd name="connsiteY4" fmla="*/ 2095303 h 2485193"/>
                  <a:gd name="connsiteX5" fmla="*/ 1602893 w 2533576"/>
                  <a:gd name="connsiteY5" fmla="*/ 2205193 h 2485193"/>
                  <a:gd name="connsiteX6" fmla="*/ 1694492 w 2533576"/>
                  <a:gd name="connsiteY6" fmla="*/ 2293506 h 2485193"/>
                  <a:gd name="connsiteX7" fmla="*/ 1832979 w 2533576"/>
                  <a:gd name="connsiteY7" fmla="*/ 2406518 h 2485193"/>
                  <a:gd name="connsiteX8" fmla="*/ 1937155 w 2533576"/>
                  <a:gd name="connsiteY8" fmla="*/ 2477913 h 2485193"/>
                  <a:gd name="connsiteX9" fmla="*/ 2047020 w 2533576"/>
                  <a:gd name="connsiteY9" fmla="*/ 2466775 h 2485193"/>
                  <a:gd name="connsiteX10" fmla="*/ 2135374 w 2533576"/>
                  <a:gd name="connsiteY10" fmla="*/ 2375154 h 2485193"/>
                  <a:gd name="connsiteX11" fmla="*/ 2454881 w 2533576"/>
                  <a:gd name="connsiteY11" fmla="*/ 1983503 h 2485193"/>
                  <a:gd name="connsiteX12" fmla="*/ 2526302 w 2533576"/>
                  <a:gd name="connsiteY12" fmla="*/ 1879345 h 2485193"/>
                  <a:gd name="connsiteX13" fmla="*/ 2515146 w 2533576"/>
                  <a:gd name="connsiteY13" fmla="*/ 1769455 h 2485193"/>
                  <a:gd name="connsiteX14" fmla="*/ 2423548 w 2533576"/>
                  <a:gd name="connsiteY14" fmla="*/ 1681143 h 2485193"/>
                  <a:gd name="connsiteX15" fmla="*/ 2424259 w 2533576"/>
                  <a:gd name="connsiteY15" fmla="*/ 1681749 h 2485193"/>
                  <a:gd name="connsiteX16" fmla="*/ 2285061 w 2533576"/>
                  <a:gd name="connsiteY16" fmla="*/ 1568131 h 2485193"/>
                  <a:gd name="connsiteX17" fmla="*/ 2180884 w 2533576"/>
                  <a:gd name="connsiteY17" fmla="*/ 1496735 h 2485193"/>
                  <a:gd name="connsiteX18" fmla="*/ 2124703 w 2533576"/>
                  <a:gd name="connsiteY18" fmla="*/ 1490123 h 2485193"/>
                  <a:gd name="connsiteX19" fmla="*/ 1330534 w 2533576"/>
                  <a:gd name="connsiteY19" fmla="*/ 517 h 2485193"/>
                  <a:gd name="connsiteX20" fmla="*/ 1262376 w 2533576"/>
                  <a:gd name="connsiteY20" fmla="*/ 37190 h 2485193"/>
                  <a:gd name="connsiteX21" fmla="*/ 22783 w 2533576"/>
                  <a:gd name="connsiteY21" fmla="*/ 1556601 h 2485193"/>
                  <a:gd name="connsiteX22" fmla="*/ 37180 w 2533576"/>
                  <a:gd name="connsiteY22" fmla="*/ 1698847 h 2485193"/>
                  <a:gd name="connsiteX23" fmla="*/ 179455 w 2533576"/>
                  <a:gd name="connsiteY23" fmla="*/ 1684452 h 2485193"/>
                  <a:gd name="connsiteX24" fmla="*/ 1419049 w 2533576"/>
                  <a:gd name="connsiteY24" fmla="*/ 165041 h 2485193"/>
                  <a:gd name="connsiteX25" fmla="*/ 1404652 w 2533576"/>
                  <a:gd name="connsiteY25" fmla="*/ 22796 h 2485193"/>
                  <a:gd name="connsiteX26" fmla="*/ 1330534 w 2533576"/>
                  <a:gd name="connsiteY26" fmla="*/ 517 h 2485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533576" h="2485193">
                    <a:moveTo>
                      <a:pt x="2124703" y="1490123"/>
                    </a:moveTo>
                    <a:cubicBezTo>
                      <a:pt x="2105941" y="1492028"/>
                      <a:pt x="2087597" y="1497993"/>
                      <a:pt x="2071020" y="1507873"/>
                    </a:cubicBezTo>
                    <a:cubicBezTo>
                      <a:pt x="2041909" y="1526934"/>
                      <a:pt x="2022132" y="1551120"/>
                      <a:pt x="1982666" y="1599495"/>
                    </a:cubicBezTo>
                    <a:lnTo>
                      <a:pt x="1663159" y="1991146"/>
                    </a:lnTo>
                    <a:cubicBezTo>
                      <a:pt x="1624271" y="2038774"/>
                      <a:pt x="1604538" y="2062961"/>
                      <a:pt x="1591738" y="2095303"/>
                    </a:cubicBezTo>
                    <a:cubicBezTo>
                      <a:pt x="1579027" y="2131793"/>
                      <a:pt x="1583116" y="2172012"/>
                      <a:pt x="1602893" y="2205193"/>
                    </a:cubicBezTo>
                    <a:cubicBezTo>
                      <a:pt x="1621915" y="2234320"/>
                      <a:pt x="1646137" y="2254033"/>
                      <a:pt x="1694492" y="2293506"/>
                    </a:cubicBezTo>
                    <a:lnTo>
                      <a:pt x="1832979" y="2406518"/>
                    </a:lnTo>
                    <a:cubicBezTo>
                      <a:pt x="1880622" y="2445384"/>
                      <a:pt x="1904845" y="2465098"/>
                      <a:pt x="1937155" y="2477913"/>
                    </a:cubicBezTo>
                    <a:cubicBezTo>
                      <a:pt x="1973644" y="2490636"/>
                      <a:pt x="2013865" y="2486535"/>
                      <a:pt x="2047020" y="2466775"/>
                    </a:cubicBezTo>
                    <a:cubicBezTo>
                      <a:pt x="2076131" y="2447714"/>
                      <a:pt x="2095908" y="2423528"/>
                      <a:pt x="2135374" y="2375154"/>
                    </a:cubicBezTo>
                    <a:lnTo>
                      <a:pt x="2454881" y="1983503"/>
                    </a:lnTo>
                    <a:cubicBezTo>
                      <a:pt x="2493769" y="1935875"/>
                      <a:pt x="2513502" y="1911687"/>
                      <a:pt x="2526302" y="1879345"/>
                    </a:cubicBezTo>
                    <a:cubicBezTo>
                      <a:pt x="2539013" y="1842855"/>
                      <a:pt x="2534925" y="1802637"/>
                      <a:pt x="2515146" y="1769455"/>
                    </a:cubicBezTo>
                    <a:cubicBezTo>
                      <a:pt x="2496125" y="1740328"/>
                      <a:pt x="2471903" y="1720615"/>
                      <a:pt x="2423548" y="1681143"/>
                    </a:cubicBezTo>
                    <a:lnTo>
                      <a:pt x="2424259" y="1681749"/>
                    </a:lnTo>
                    <a:lnTo>
                      <a:pt x="2285061" y="1568131"/>
                    </a:lnTo>
                    <a:cubicBezTo>
                      <a:pt x="2237417" y="1529264"/>
                      <a:pt x="2213196" y="1509551"/>
                      <a:pt x="2180884" y="1496735"/>
                    </a:cubicBezTo>
                    <a:cubicBezTo>
                      <a:pt x="2162640" y="1490374"/>
                      <a:pt x="2143463" y="1488219"/>
                      <a:pt x="2124703" y="1490123"/>
                    </a:cubicBezTo>
                    <a:close/>
                    <a:moveTo>
                      <a:pt x="1330534" y="517"/>
                    </a:moveTo>
                    <a:cubicBezTo>
                      <a:pt x="1304788" y="3125"/>
                      <a:pt x="1280033" y="15558"/>
                      <a:pt x="1262376" y="37190"/>
                    </a:cubicBezTo>
                    <a:lnTo>
                      <a:pt x="22783" y="1556601"/>
                    </a:lnTo>
                    <a:cubicBezTo>
                      <a:pt x="-12532" y="1599865"/>
                      <a:pt x="-6079" y="1663589"/>
                      <a:pt x="37180" y="1698847"/>
                    </a:cubicBezTo>
                    <a:cubicBezTo>
                      <a:pt x="80440" y="1734186"/>
                      <a:pt x="144141" y="1727716"/>
                      <a:pt x="179455" y="1684452"/>
                    </a:cubicBezTo>
                    <a:lnTo>
                      <a:pt x="1419049" y="165041"/>
                    </a:lnTo>
                    <a:cubicBezTo>
                      <a:pt x="1454363" y="121777"/>
                      <a:pt x="1447911" y="58054"/>
                      <a:pt x="1404652" y="22796"/>
                    </a:cubicBezTo>
                    <a:cubicBezTo>
                      <a:pt x="1383021" y="5126"/>
                      <a:pt x="1356281" y="-2091"/>
                      <a:pt x="1330534" y="517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</p:grpSp>
      </p:grp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5B1F6721-2C8F-AFB0-3BF2-7D934B0B92DF}"/>
              </a:ext>
            </a:extLst>
          </p:cNvPr>
          <p:cNvGrpSpPr/>
          <p:nvPr/>
        </p:nvGrpSpPr>
        <p:grpSpPr>
          <a:xfrm>
            <a:off x="6789017" y="5700608"/>
            <a:ext cx="894335" cy="928688"/>
            <a:chOff x="14237497" y="9246735"/>
            <a:chExt cx="1788669" cy="1857376"/>
          </a:xfrm>
        </p:grpSpPr>
        <p:pic>
          <p:nvPicPr>
            <p:cNvPr id="7170" name="Picture 2" descr="Tree silhouette - Free nature icons">
              <a:extLst>
                <a:ext uri="{FF2B5EF4-FFF2-40B4-BE49-F238E27FC236}">
                  <a16:creationId xmlns:a16="http://schemas.microsoft.com/office/drawing/2014/main" id="{E50C1D1B-B876-113F-7DB3-72A7C60264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39779" y="9372183"/>
              <a:ext cx="1554272" cy="15542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sp>
          <p:nvSpPr>
            <p:cNvPr id="2" name="Téglalap: lekerekített 1">
              <a:extLst>
                <a:ext uri="{FF2B5EF4-FFF2-40B4-BE49-F238E27FC236}">
                  <a16:creationId xmlns:a16="http://schemas.microsoft.com/office/drawing/2014/main" id="{F2730463-DA16-B5A4-7796-9E84EE00D5C2}"/>
                </a:ext>
              </a:extLst>
            </p:cNvPr>
            <p:cNvSpPr/>
            <p:nvPr/>
          </p:nvSpPr>
          <p:spPr>
            <a:xfrm>
              <a:off x="14237497" y="9246735"/>
              <a:ext cx="1788669" cy="1857376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900"/>
            </a:p>
          </p:txBody>
        </p:sp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D136BF86-785C-27B1-C7FF-668496AE0A73}"/>
                </a:ext>
              </a:extLst>
            </p:cNvPr>
            <p:cNvCxnSpPr>
              <a:cxnSpLocks/>
            </p:cNvCxnSpPr>
            <p:nvPr/>
          </p:nvCxnSpPr>
          <p:spPr>
            <a:xfrm>
              <a:off x="14382750" y="11062593"/>
              <a:ext cx="15113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7">
              <a:extLst>
                <a:ext uri="{FF2B5EF4-FFF2-40B4-BE49-F238E27FC236}">
                  <a16:creationId xmlns:a16="http://schemas.microsoft.com/office/drawing/2014/main" id="{D4112536-C2B0-C281-943C-F01A839705B4}"/>
                </a:ext>
              </a:extLst>
            </p:cNvPr>
            <p:cNvCxnSpPr>
              <a:cxnSpLocks/>
            </p:cNvCxnSpPr>
            <p:nvPr/>
          </p:nvCxnSpPr>
          <p:spPr>
            <a:xfrm>
              <a:off x="14326351" y="10996395"/>
              <a:ext cx="1651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10">
              <a:extLst>
                <a:ext uri="{FF2B5EF4-FFF2-40B4-BE49-F238E27FC236}">
                  <a16:creationId xmlns:a16="http://schemas.microsoft.com/office/drawing/2014/main" id="{2E2ECF1B-C393-FB67-1366-770AE231F31E}"/>
                </a:ext>
              </a:extLst>
            </p:cNvPr>
            <p:cNvCxnSpPr>
              <a:cxnSpLocks/>
            </p:cNvCxnSpPr>
            <p:nvPr/>
          </p:nvCxnSpPr>
          <p:spPr>
            <a:xfrm>
              <a:off x="14288650" y="10949020"/>
              <a:ext cx="1726403" cy="1007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3">
            <a:extLst>
              <a:ext uri="{FF2B5EF4-FFF2-40B4-BE49-F238E27FC236}">
                <a16:creationId xmlns:a16="http://schemas.microsoft.com/office/drawing/2014/main" id="{275C3AA1-DCFC-73F8-F351-29B9A47848CF}"/>
              </a:ext>
            </a:extLst>
          </p:cNvPr>
          <p:cNvGrpSpPr>
            <a:grpSpLocks noChangeAspect="1"/>
          </p:cNvGrpSpPr>
          <p:nvPr/>
        </p:nvGrpSpPr>
        <p:grpSpPr>
          <a:xfrm>
            <a:off x="75092" y="76113"/>
            <a:ext cx="590511" cy="499163"/>
            <a:chOff x="6203917" y="6068451"/>
            <a:chExt cx="2527366" cy="2527366"/>
          </a:xfrm>
        </p:grpSpPr>
        <p:sp>
          <p:nvSpPr>
            <p:cNvPr id="5" name="Teardrop 14">
              <a:extLst>
                <a:ext uri="{FF2B5EF4-FFF2-40B4-BE49-F238E27FC236}">
                  <a16:creationId xmlns:a16="http://schemas.microsoft.com/office/drawing/2014/main" id="{48BEEAEF-DDE8-02C0-60D6-4FC785F08405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7" name="Oval 15">
              <a:extLst>
                <a:ext uri="{FF2B5EF4-FFF2-40B4-BE49-F238E27FC236}">
                  <a16:creationId xmlns:a16="http://schemas.microsoft.com/office/drawing/2014/main" id="{C567B858-1030-BD0A-0CCE-8D301861CA1D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15D3A750-B5D2-33BD-4EEA-D7CA7C4C10B9}"/>
              </a:ext>
            </a:extLst>
          </p:cNvPr>
          <p:cNvSpPr txBox="1"/>
          <p:nvPr/>
        </p:nvSpPr>
        <p:spPr>
          <a:xfrm>
            <a:off x="197622" y="155514"/>
            <a:ext cx="38183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  <a:r>
              <a:rPr lang="en-US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5C86223B-DB6A-E2D0-97CE-1B9B07B1CB2F}"/>
              </a:ext>
            </a:extLst>
          </p:cNvPr>
          <p:cNvSpPr txBox="1"/>
          <p:nvPr/>
        </p:nvSpPr>
        <p:spPr>
          <a:xfrm>
            <a:off x="714616" y="968541"/>
            <a:ext cx="7195008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hu-HU" sz="2800" b="1" spc="-145" dirty="0">
                <a:solidFill>
                  <a:srgbClr val="00B0F0"/>
                </a:solidFill>
                <a:cs typeface="Poppins" pitchFamily="2" charset="77"/>
              </a:rPr>
              <a:t>MD </a:t>
            </a:r>
            <a:r>
              <a:rPr lang="hu-HU" sz="2800" spc="-145" dirty="0">
                <a:solidFill>
                  <a:srgbClr val="00B0F0"/>
                </a:solidFill>
                <a:cs typeface="Poppins" pitchFamily="2" charset="77"/>
              </a:rPr>
              <a:t>Machine </a:t>
            </a:r>
            <a:r>
              <a:rPr lang="hu-HU" sz="2800" spc="-145" dirty="0" err="1">
                <a:solidFill>
                  <a:srgbClr val="00B0F0"/>
                </a:solidFill>
                <a:cs typeface="Poppins" pitchFamily="2" charset="77"/>
              </a:rPr>
              <a:t>Directive</a:t>
            </a:r>
            <a:endParaRPr lang="en-US" sz="2400" spc="-145" dirty="0">
              <a:solidFill>
                <a:srgbClr val="00B0F0"/>
              </a:solidFill>
              <a:cs typeface="Poppins" pitchFamily="2" charset="77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23E8A6CF-5140-C9D9-9046-BC84E6118D86}"/>
              </a:ext>
            </a:extLst>
          </p:cNvPr>
          <p:cNvSpPr txBox="1"/>
          <p:nvPr/>
        </p:nvSpPr>
        <p:spPr>
          <a:xfrm>
            <a:off x="729995" y="-145942"/>
            <a:ext cx="91835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600" dirty="0">
                <a:solidFill>
                  <a:schemeClr val="bg1"/>
                </a:solidFill>
              </a:rPr>
              <a:t>ALAPKÖVETELMÉNYEK BEAZONOSÍTÁSA</a:t>
            </a:r>
          </a:p>
        </p:txBody>
      </p:sp>
    </p:spTree>
    <p:extLst>
      <p:ext uri="{BB962C8B-B14F-4D97-AF65-F5344CB8AC3E}">
        <p14:creationId xmlns:p14="http://schemas.microsoft.com/office/powerpoint/2010/main" val="11840837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églalap 7"/>
          <p:cNvSpPr>
            <a:spLocks noChangeArrowheads="1"/>
          </p:cNvSpPr>
          <p:nvPr/>
        </p:nvSpPr>
        <p:spPr bwMode="auto">
          <a:xfrm>
            <a:off x="729995" y="1285686"/>
            <a:ext cx="7740650" cy="10795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hu-HU" sz="2800" b="1" dirty="0">
                <a:ea typeface="Tahoma" pitchFamily="34" charset="0"/>
                <a:cs typeface="Poppins" panose="00000500000000000000" pitchFamily="2" charset="-18"/>
              </a:rPr>
              <a:t>ELŐRE LÁTHATÓ RENDELLENES HASZNÁLAT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2400" dirty="0">
                <a:ea typeface="Tahoma" pitchFamily="34" charset="0"/>
                <a:cs typeface="Poppins" panose="00000500000000000000" pitchFamily="2" charset="-18"/>
              </a:rPr>
              <a:t>Nem rendeltetésszerű, de az emberi viselkedésből előre látható:</a:t>
            </a:r>
          </a:p>
        </p:txBody>
      </p:sp>
      <p:sp>
        <p:nvSpPr>
          <p:cNvPr id="81924" name="Téglalap 3"/>
          <p:cNvSpPr>
            <a:spLocks noChangeArrowheads="1"/>
          </p:cNvSpPr>
          <p:nvPr/>
        </p:nvSpPr>
        <p:spPr bwMode="auto">
          <a:xfrm>
            <a:off x="762194" y="2365186"/>
            <a:ext cx="7798494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hu-HU" sz="2400" dirty="0">
                <a:ea typeface="Tahoma" pitchFamily="34" charset="0"/>
                <a:cs typeface="Poppins" panose="00000500000000000000" pitchFamily="2" charset="-18"/>
              </a:rPr>
              <a:t>− a kezelőszemély elveszíti a gép feletti ellenőrzést</a:t>
            </a:r>
          </a:p>
          <a:p>
            <a:pPr fontAlgn="base">
              <a:spcAft>
                <a:spcPts val="600"/>
              </a:spcAft>
            </a:pPr>
            <a:r>
              <a:rPr lang="hu-HU" sz="2400" dirty="0">
                <a:ea typeface="Tahoma" pitchFamily="34" charset="0"/>
                <a:cs typeface="Poppins" panose="00000500000000000000" pitchFamily="2" charset="-18"/>
              </a:rPr>
              <a:t>− reflexszerű magatartás meghibásodás, baleset vagy </a:t>
            </a:r>
            <a:br>
              <a:rPr lang="hu-HU" sz="2400" dirty="0">
                <a:ea typeface="Tahoma" pitchFamily="34" charset="0"/>
                <a:cs typeface="Poppins" panose="00000500000000000000" pitchFamily="2" charset="-18"/>
              </a:rPr>
            </a:br>
            <a:r>
              <a:rPr lang="hu-HU" sz="2400" dirty="0">
                <a:ea typeface="Tahoma" pitchFamily="34" charset="0"/>
                <a:cs typeface="Poppins" panose="00000500000000000000" pitchFamily="2" charset="-18"/>
              </a:rPr>
              <a:t>   működéskimaradás esetén</a:t>
            </a:r>
          </a:p>
          <a:p>
            <a:pPr marL="224632" indent="-224632" fontAlgn="base">
              <a:spcAft>
                <a:spcPts val="600"/>
              </a:spcAft>
            </a:pPr>
            <a:r>
              <a:rPr lang="hu-HU" sz="2400" dirty="0">
                <a:ea typeface="Tahoma" pitchFamily="34" charset="0"/>
                <a:cs typeface="Poppins" panose="00000500000000000000" pitchFamily="2" charset="-18"/>
              </a:rPr>
              <a:t>− koncentrációhiányból vagy gondatlanságból fakadó viselkedés</a:t>
            </a:r>
          </a:p>
          <a:p>
            <a:pPr marL="180975" indent="-180975" fontAlgn="base">
              <a:spcAft>
                <a:spcPts val="600"/>
              </a:spcAft>
            </a:pPr>
            <a:r>
              <a:rPr lang="hu-HU" sz="2400" dirty="0">
                <a:ea typeface="Tahoma" pitchFamily="34" charset="0"/>
                <a:cs typeface="Poppins" panose="00000500000000000000" pitchFamily="2" charset="-18"/>
              </a:rPr>
              <a:t>− legkisebb ellenállás felé való elmozdulásból fakadó viselkedés</a:t>
            </a:r>
          </a:p>
          <a:p>
            <a:pPr marL="224632" indent="-224632" fontAlgn="base">
              <a:spcAft>
                <a:spcPts val="600"/>
              </a:spcAft>
            </a:pPr>
            <a:r>
              <a:rPr lang="hu-HU" sz="2400" dirty="0">
                <a:ea typeface="Tahoma" pitchFamily="34" charset="0"/>
                <a:cs typeface="Poppins" panose="00000500000000000000" pitchFamily="2" charset="-18"/>
              </a:rPr>
              <a:t>− azon nyomásból fakadó viselkedés, hogy a gép működését minden körülmények között fenn kell tartani</a:t>
            </a:r>
          </a:p>
          <a:p>
            <a:pPr fontAlgn="base">
              <a:spcAft>
                <a:spcPts val="600"/>
              </a:spcAft>
            </a:pPr>
            <a:r>
              <a:rPr lang="hu-HU" sz="2400" dirty="0">
                <a:ea typeface="Tahoma" pitchFamily="34" charset="0"/>
                <a:cs typeface="Poppins" panose="00000500000000000000" pitchFamily="2" charset="-18"/>
              </a:rPr>
              <a:t>− egyes személyek, például a gyermekek viselkedése</a:t>
            </a:r>
          </a:p>
          <a:p>
            <a:pPr fontAlgn="base">
              <a:spcAft>
                <a:spcPts val="600"/>
              </a:spcAft>
            </a:pPr>
            <a:r>
              <a:rPr lang="hu-HU" sz="2400" dirty="0">
                <a:ea typeface="Tahoma" pitchFamily="34" charset="0"/>
                <a:cs typeface="Poppins" panose="00000500000000000000" pitchFamily="2" charset="-18"/>
              </a:rPr>
              <a:t>- …</a:t>
            </a: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7161E1B0-1828-3DA8-D131-61D269170B23}"/>
              </a:ext>
            </a:extLst>
          </p:cNvPr>
          <p:cNvGrpSpPr>
            <a:grpSpLocks noChangeAspect="1"/>
          </p:cNvGrpSpPr>
          <p:nvPr/>
        </p:nvGrpSpPr>
        <p:grpSpPr>
          <a:xfrm>
            <a:off x="75092" y="76113"/>
            <a:ext cx="590511" cy="499163"/>
            <a:chOff x="6203917" y="6068451"/>
            <a:chExt cx="2527366" cy="2527366"/>
          </a:xfrm>
        </p:grpSpPr>
        <p:sp>
          <p:nvSpPr>
            <p:cNvPr id="3" name="Teardrop 14">
              <a:extLst>
                <a:ext uri="{FF2B5EF4-FFF2-40B4-BE49-F238E27FC236}">
                  <a16:creationId xmlns:a16="http://schemas.microsoft.com/office/drawing/2014/main" id="{A6CC474D-6904-06B1-A1BA-1A40DAA37066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4" name="Oval 15">
              <a:extLst>
                <a:ext uri="{FF2B5EF4-FFF2-40B4-BE49-F238E27FC236}">
                  <a16:creationId xmlns:a16="http://schemas.microsoft.com/office/drawing/2014/main" id="{1F1D9C23-8E8F-ECF1-2FF1-FD08F17030EA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6" name="TextBox 16">
            <a:extLst>
              <a:ext uri="{FF2B5EF4-FFF2-40B4-BE49-F238E27FC236}">
                <a16:creationId xmlns:a16="http://schemas.microsoft.com/office/drawing/2014/main" id="{7F67EC71-B18F-1DFE-2C1E-C4226A81DCB8}"/>
              </a:ext>
            </a:extLst>
          </p:cNvPr>
          <p:cNvSpPr txBox="1"/>
          <p:nvPr/>
        </p:nvSpPr>
        <p:spPr>
          <a:xfrm>
            <a:off x="197622" y="155514"/>
            <a:ext cx="38183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  <a:r>
              <a:rPr lang="en-US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8628E9B5-B5EF-11FB-A3C0-94549FA223AA}"/>
              </a:ext>
            </a:extLst>
          </p:cNvPr>
          <p:cNvSpPr txBox="1"/>
          <p:nvPr/>
        </p:nvSpPr>
        <p:spPr>
          <a:xfrm>
            <a:off x="714616" y="968541"/>
            <a:ext cx="7195008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hu-HU" sz="2800" b="1" spc="-145" dirty="0">
                <a:solidFill>
                  <a:srgbClr val="00B0F0"/>
                </a:solidFill>
                <a:cs typeface="Poppins" pitchFamily="2" charset="77"/>
              </a:rPr>
              <a:t>MD </a:t>
            </a:r>
            <a:r>
              <a:rPr lang="hu-HU" sz="2800" spc="-145" dirty="0">
                <a:solidFill>
                  <a:srgbClr val="00B0F0"/>
                </a:solidFill>
                <a:cs typeface="Poppins" pitchFamily="2" charset="77"/>
              </a:rPr>
              <a:t>Machine </a:t>
            </a:r>
            <a:r>
              <a:rPr lang="hu-HU" sz="2800" spc="-145" dirty="0" err="1">
                <a:solidFill>
                  <a:srgbClr val="00B0F0"/>
                </a:solidFill>
                <a:cs typeface="Poppins" pitchFamily="2" charset="77"/>
              </a:rPr>
              <a:t>Directive</a:t>
            </a:r>
            <a:endParaRPr lang="en-US" sz="2400" spc="-145" dirty="0">
              <a:solidFill>
                <a:srgbClr val="00B0F0"/>
              </a:solidFill>
              <a:cs typeface="Poppins" pitchFamily="2" charset="77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196CFD2-506A-B7A7-4C0B-69814CB7FBF3}"/>
              </a:ext>
            </a:extLst>
          </p:cNvPr>
          <p:cNvSpPr txBox="1"/>
          <p:nvPr/>
        </p:nvSpPr>
        <p:spPr>
          <a:xfrm>
            <a:off x="729995" y="-145942"/>
            <a:ext cx="91835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600" dirty="0">
                <a:solidFill>
                  <a:schemeClr val="bg1"/>
                </a:solidFill>
              </a:rPr>
              <a:t>ALAPKÖVETELMÉNYEK BEAZONOSÍTÁSA</a:t>
            </a:r>
          </a:p>
        </p:txBody>
      </p:sp>
      <p:pic>
        <p:nvPicPr>
          <p:cNvPr id="4098" name="Picture 2" descr="Man Hanging On A Crane Cable High-Res Stock Photo - Getty Images">
            <a:extLst>
              <a:ext uri="{FF2B5EF4-FFF2-40B4-BE49-F238E27FC236}">
                <a16:creationId xmlns:a16="http://schemas.microsoft.com/office/drawing/2014/main" id="{1D1B23DA-100E-BB87-8F15-7A51A76B0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123"/>
          <a:stretch/>
        </p:blipFill>
        <p:spPr bwMode="auto">
          <a:xfrm>
            <a:off x="9304617" y="3448519"/>
            <a:ext cx="2885426" cy="342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m.blog.hu/fi/filiaexpressz/image/apamacko/100522/ATT1.jpg">
            <a:extLst>
              <a:ext uri="{FF2B5EF4-FFF2-40B4-BE49-F238E27FC236}">
                <a16:creationId xmlns:a16="http://schemas.microsoft.com/office/drawing/2014/main" id="{BFCF3E1E-D805-4316-A2CB-3B433FADA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32835">
            <a:off x="8884575" y="1443344"/>
            <a:ext cx="2683109" cy="27302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01600" dir="7980000" algn="ctr" rotWithShape="0">
              <a:srgbClr val="000000">
                <a:alpha val="7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86136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églalap 28">
            <a:extLst>
              <a:ext uri="{FF2B5EF4-FFF2-40B4-BE49-F238E27FC236}">
                <a16:creationId xmlns:a16="http://schemas.microsoft.com/office/drawing/2014/main" id="{FCFC6109-A8E7-4B85-9391-D7BD99E73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58" y="6021784"/>
            <a:ext cx="1223962" cy="647700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sz="2400" b="1">
              <a:solidFill>
                <a:srgbClr val="FFFFFF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8D6DB144-2ECE-4AA3-9D4F-496FDC88FFBC}"/>
              </a:ext>
            </a:extLst>
          </p:cNvPr>
          <p:cNvGrpSpPr/>
          <p:nvPr/>
        </p:nvGrpSpPr>
        <p:grpSpPr>
          <a:xfrm>
            <a:off x="1474874" y="2613031"/>
            <a:ext cx="6841942" cy="3629259"/>
            <a:chOff x="1862494" y="5337060"/>
            <a:chExt cx="13683884" cy="7258518"/>
          </a:xfrm>
        </p:grpSpPr>
        <p:sp>
          <p:nvSpPr>
            <p:cNvPr id="29" name="Ötszög 6">
              <a:extLst>
                <a:ext uri="{FF2B5EF4-FFF2-40B4-BE49-F238E27FC236}">
                  <a16:creationId xmlns:a16="http://schemas.microsoft.com/office/drawing/2014/main" id="{1A9CAFBC-ED47-43C6-8051-90921E1906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00000">
              <a:off x="11803052" y="5337060"/>
              <a:ext cx="3743326" cy="1584324"/>
            </a:xfrm>
            <a:prstGeom prst="homePlate">
              <a:avLst>
                <a:gd name="adj" fmla="val 29370"/>
              </a:avLst>
            </a:prstGeom>
            <a:solidFill>
              <a:srgbClr val="00B0F0"/>
            </a:solidFill>
            <a:ln w="38100" algn="ctr">
              <a:solidFill>
                <a:srgbClr val="EBF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1700" b="1" dirty="0">
                  <a:solidFill>
                    <a:srgbClr val="FFFFFF"/>
                  </a:solidFill>
                  <a:latin typeface="Poppins" panose="00000500000000000000" pitchFamily="2" charset="-18"/>
                  <a:cs typeface="Poppins" panose="00000500000000000000" pitchFamily="2" charset="-18"/>
                </a:rPr>
                <a:t> HASZNÁLATI </a:t>
              </a:r>
              <a:br>
                <a:rPr lang="hu-HU" sz="1700" b="1" dirty="0">
                  <a:solidFill>
                    <a:srgbClr val="FFFFFF"/>
                  </a:solidFill>
                  <a:latin typeface="Poppins" panose="00000500000000000000" pitchFamily="2" charset="-18"/>
                  <a:cs typeface="Poppins" panose="00000500000000000000" pitchFamily="2" charset="-18"/>
                </a:rPr>
              </a:br>
              <a:r>
                <a:rPr lang="hu-HU" sz="1700" b="1" dirty="0">
                  <a:solidFill>
                    <a:srgbClr val="FFFFFF"/>
                  </a:solidFill>
                  <a:latin typeface="Poppins" panose="00000500000000000000" pitchFamily="2" charset="-18"/>
                  <a:cs typeface="Poppins" panose="00000500000000000000" pitchFamily="2" charset="-18"/>
                </a:rPr>
                <a:t>INFÓK</a:t>
              </a:r>
            </a:p>
          </p:txBody>
        </p:sp>
        <p:sp>
          <p:nvSpPr>
            <p:cNvPr id="30" name="Ötszög 6">
              <a:extLst>
                <a:ext uri="{FF2B5EF4-FFF2-40B4-BE49-F238E27FC236}">
                  <a16:creationId xmlns:a16="http://schemas.microsoft.com/office/drawing/2014/main" id="{7BD025CF-2BA3-4EE0-A631-3B36FA08E6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00000">
              <a:off x="8628152" y="7159803"/>
              <a:ext cx="3860089" cy="1584324"/>
            </a:xfrm>
            <a:prstGeom prst="homePlate">
              <a:avLst>
                <a:gd name="adj" fmla="val 29372"/>
              </a:avLst>
            </a:prstGeom>
            <a:solidFill>
              <a:srgbClr val="0070C0"/>
            </a:solidFill>
            <a:ln w="38100" algn="ctr">
              <a:solidFill>
                <a:srgbClr val="EBF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1700" b="1" dirty="0">
                  <a:solidFill>
                    <a:srgbClr val="FFFFFF"/>
                  </a:solidFill>
                  <a:latin typeface="Poppins" panose="00000500000000000000" pitchFamily="2" charset="-18"/>
                  <a:cs typeface="Poppins" panose="00000500000000000000" pitchFamily="2" charset="-18"/>
                </a:rPr>
                <a:t> MŰSZAKI </a:t>
              </a:r>
              <a:br>
                <a:rPr lang="hu-HU" sz="1700" b="1" dirty="0">
                  <a:solidFill>
                    <a:srgbClr val="FFFFFF"/>
                  </a:solidFill>
                  <a:latin typeface="Poppins" panose="00000500000000000000" pitchFamily="2" charset="-18"/>
                  <a:cs typeface="Poppins" panose="00000500000000000000" pitchFamily="2" charset="-18"/>
                </a:rPr>
              </a:br>
              <a:r>
                <a:rPr lang="hu-HU" sz="1700" b="1" dirty="0">
                  <a:solidFill>
                    <a:srgbClr val="FFFFFF"/>
                  </a:solidFill>
                  <a:latin typeface="Poppins" panose="00000500000000000000" pitchFamily="2" charset="-18"/>
                  <a:cs typeface="Poppins" panose="00000500000000000000" pitchFamily="2" charset="-18"/>
                </a:rPr>
                <a:t>VÉDELEM</a:t>
              </a:r>
            </a:p>
          </p:txBody>
        </p:sp>
        <p:sp>
          <p:nvSpPr>
            <p:cNvPr id="31" name="Ötszög 6">
              <a:extLst>
                <a:ext uri="{FF2B5EF4-FFF2-40B4-BE49-F238E27FC236}">
                  <a16:creationId xmlns:a16="http://schemas.microsoft.com/office/drawing/2014/main" id="{7E77EFE3-0B01-42BE-87B6-81EFCFE427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00000">
              <a:off x="5613391" y="8986044"/>
              <a:ext cx="3743324" cy="1584324"/>
            </a:xfrm>
            <a:prstGeom prst="homePlate">
              <a:avLst>
                <a:gd name="adj" fmla="val 29370"/>
              </a:avLst>
            </a:prstGeom>
            <a:solidFill>
              <a:srgbClr val="002060"/>
            </a:solidFill>
            <a:ln w="38100" algn="ctr">
              <a:solidFill>
                <a:srgbClr val="EBF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1700" b="1">
                  <a:solidFill>
                    <a:srgbClr val="FFFFFF"/>
                  </a:solidFill>
                  <a:latin typeface="Poppins" panose="00000500000000000000" pitchFamily="2" charset="-18"/>
                  <a:cs typeface="Poppins" panose="00000500000000000000" pitchFamily="2" charset="-18"/>
                </a:rPr>
                <a:t> BEÉPÍTETT </a:t>
              </a:r>
              <a:br>
                <a:rPr lang="hu-HU" sz="1700" b="1">
                  <a:solidFill>
                    <a:srgbClr val="FFFFFF"/>
                  </a:solidFill>
                  <a:latin typeface="Poppins" panose="00000500000000000000" pitchFamily="2" charset="-18"/>
                  <a:cs typeface="Poppins" panose="00000500000000000000" pitchFamily="2" charset="-18"/>
                </a:rPr>
              </a:br>
              <a:r>
                <a:rPr lang="hu-HU" sz="1700" b="1">
                  <a:solidFill>
                    <a:srgbClr val="FFFFFF"/>
                  </a:solidFill>
                  <a:latin typeface="Poppins" panose="00000500000000000000" pitchFamily="2" charset="-18"/>
                  <a:cs typeface="Poppins" panose="00000500000000000000" pitchFamily="2" charset="-18"/>
                </a:rPr>
                <a:t>BIZTONSÁG</a:t>
              </a:r>
            </a:p>
          </p:txBody>
        </p:sp>
        <p:sp>
          <p:nvSpPr>
            <p:cNvPr id="32" name="Ötszög 6">
              <a:extLst>
                <a:ext uri="{FF2B5EF4-FFF2-40B4-BE49-F238E27FC236}">
                  <a16:creationId xmlns:a16="http://schemas.microsoft.com/office/drawing/2014/main" id="{D6547C0F-EE21-4260-83C9-C068AFBE2B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00000">
              <a:off x="1862494" y="11011252"/>
              <a:ext cx="4446409" cy="1584326"/>
            </a:xfrm>
            <a:prstGeom prst="homePlate">
              <a:avLst>
                <a:gd name="adj" fmla="val 29358"/>
              </a:avLst>
            </a:prstGeom>
            <a:solidFill>
              <a:srgbClr val="FF6600"/>
            </a:solidFill>
            <a:ln w="38100" algn="ctr">
              <a:solidFill>
                <a:srgbClr val="EBF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1700" b="1" dirty="0">
                  <a:solidFill>
                    <a:srgbClr val="FFFFFF"/>
                  </a:solidFill>
                  <a:latin typeface="Poppins" panose="00000500000000000000" pitchFamily="2" charset="-18"/>
                  <a:cs typeface="Poppins" panose="00000500000000000000" pitchFamily="2" charset="-18"/>
                </a:rPr>
                <a:t> KOCKÁZAT </a:t>
              </a:r>
              <a:br>
                <a:rPr lang="hu-HU" sz="1700" b="1" dirty="0">
                  <a:solidFill>
                    <a:srgbClr val="FFFFFF"/>
                  </a:solidFill>
                  <a:latin typeface="Poppins" panose="00000500000000000000" pitchFamily="2" charset="-18"/>
                  <a:cs typeface="Poppins" panose="00000500000000000000" pitchFamily="2" charset="-18"/>
                </a:rPr>
              </a:br>
              <a:r>
                <a:rPr lang="hu-HU" sz="1700" b="1" dirty="0">
                  <a:solidFill>
                    <a:srgbClr val="FFFFFF"/>
                  </a:solidFill>
                  <a:latin typeface="Poppins" panose="00000500000000000000" pitchFamily="2" charset="-18"/>
                  <a:cs typeface="Poppins" panose="00000500000000000000" pitchFamily="2" charset="-18"/>
                </a:rPr>
                <a:t>FELMÉRÉS</a:t>
              </a:r>
            </a:p>
          </p:txBody>
        </p:sp>
      </p:grpSp>
      <p:sp>
        <p:nvSpPr>
          <p:cNvPr id="33" name="Téglalap 27">
            <a:extLst>
              <a:ext uri="{FF2B5EF4-FFF2-40B4-BE49-F238E27FC236}">
                <a16:creationId xmlns:a16="http://schemas.microsoft.com/office/drawing/2014/main" id="{41358D91-D20F-415E-9CA4-73C7FC810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59" y="6652400"/>
            <a:ext cx="9455154" cy="232984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sz="2400" b="1">
              <a:solidFill>
                <a:srgbClr val="FFFFFF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35" name="Téglalap 32">
            <a:extLst>
              <a:ext uri="{FF2B5EF4-FFF2-40B4-BE49-F238E27FC236}">
                <a16:creationId xmlns:a16="http://schemas.microsoft.com/office/drawing/2014/main" id="{9E768276-83B5-48AC-AB74-EE498C1F8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0" y="6237684"/>
            <a:ext cx="1079500" cy="431800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sz="2400" b="1">
              <a:solidFill>
                <a:srgbClr val="FFFFFF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36" name="Téglalap 34">
            <a:extLst>
              <a:ext uri="{FF2B5EF4-FFF2-40B4-BE49-F238E27FC236}">
                <a16:creationId xmlns:a16="http://schemas.microsoft.com/office/drawing/2014/main" id="{BD20150F-7F73-4B14-9185-0E0190FD2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8720" y="6453584"/>
            <a:ext cx="1636713" cy="215900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sz="2400" b="1">
              <a:solidFill>
                <a:srgbClr val="FFFFFF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37" name="Téglalap 36">
            <a:extLst>
              <a:ext uri="{FF2B5EF4-FFF2-40B4-BE49-F238E27FC236}">
                <a16:creationId xmlns:a16="http://schemas.microsoft.com/office/drawing/2014/main" id="{91EBA129-2D1F-4DD7-A75C-4D1857D176FA}"/>
              </a:ext>
            </a:extLst>
          </p:cNvPr>
          <p:cNvSpPr/>
          <p:nvPr/>
        </p:nvSpPr>
        <p:spPr bwMode="auto">
          <a:xfrm>
            <a:off x="6675434" y="6453584"/>
            <a:ext cx="1664535" cy="2159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2400" b="1">
              <a:solidFill>
                <a:srgbClr val="FFFFFF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38" name="Lefelé nyíl 36">
            <a:extLst>
              <a:ext uri="{FF2B5EF4-FFF2-40B4-BE49-F238E27FC236}">
                <a16:creationId xmlns:a16="http://schemas.microsoft.com/office/drawing/2014/main" id="{0D648E6B-1A99-473E-8FFB-704D2F422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8926" y="4961911"/>
            <a:ext cx="574675" cy="1184908"/>
          </a:xfrm>
          <a:prstGeom prst="downArrow">
            <a:avLst>
              <a:gd name="adj1" fmla="val 50000"/>
              <a:gd name="adj2" fmla="val 59462"/>
            </a:avLst>
          </a:prstGeom>
          <a:solidFill>
            <a:srgbClr val="00206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sz="2400" b="1">
              <a:solidFill>
                <a:srgbClr val="FFFFFF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39" name="Lefelé nyíl 38">
            <a:extLst>
              <a:ext uri="{FF2B5EF4-FFF2-40B4-BE49-F238E27FC236}">
                <a16:creationId xmlns:a16="http://schemas.microsoft.com/office/drawing/2014/main" id="{EC0067D5-0389-412D-990F-55F2B492A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0534" y="4268142"/>
            <a:ext cx="576263" cy="2077492"/>
          </a:xfrm>
          <a:prstGeom prst="downArrow">
            <a:avLst>
              <a:gd name="adj1" fmla="val 50000"/>
              <a:gd name="adj2" fmla="val 5929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sz="2400" b="1">
              <a:solidFill>
                <a:srgbClr val="FFFFFF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40" name="Lefelé nyíl 39">
            <a:extLst>
              <a:ext uri="{FF2B5EF4-FFF2-40B4-BE49-F238E27FC236}">
                <a16:creationId xmlns:a16="http://schemas.microsoft.com/office/drawing/2014/main" id="{38756AB9-10E7-4F95-8257-8D74C3C5D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840" y="3289300"/>
            <a:ext cx="576263" cy="3272234"/>
          </a:xfrm>
          <a:prstGeom prst="downArrow">
            <a:avLst>
              <a:gd name="adj1" fmla="val 50000"/>
              <a:gd name="adj2" fmla="val 59292"/>
            </a:avLst>
          </a:prstGeom>
          <a:solidFill>
            <a:srgbClr val="00B0F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sz="2400" b="1">
              <a:solidFill>
                <a:srgbClr val="FFFFFF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57" name="Szövegdoboz 41">
            <a:extLst>
              <a:ext uri="{FF2B5EF4-FFF2-40B4-BE49-F238E27FC236}">
                <a16:creationId xmlns:a16="http://schemas.microsoft.com/office/drawing/2014/main" id="{19BDD24A-3D50-49B7-936D-F2653A569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133" y="6309122"/>
            <a:ext cx="2017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2400" b="1">
                <a:solidFill>
                  <a:srgbClr val="FFFFFF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KOCKÁZAT</a:t>
            </a:r>
          </a:p>
        </p:txBody>
      </p:sp>
      <p:sp>
        <p:nvSpPr>
          <p:cNvPr id="59" name="Téglalap 58">
            <a:extLst>
              <a:ext uri="{FF2B5EF4-FFF2-40B4-BE49-F238E27FC236}">
                <a16:creationId xmlns:a16="http://schemas.microsoft.com/office/drawing/2014/main" id="{7AC012AF-43CC-4E12-9165-AF50770DD7B1}"/>
              </a:ext>
            </a:extLst>
          </p:cNvPr>
          <p:cNvSpPr/>
          <p:nvPr/>
        </p:nvSpPr>
        <p:spPr>
          <a:xfrm>
            <a:off x="890148" y="1723202"/>
            <a:ext cx="5334000" cy="21236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800" b="1" dirty="0">
                <a:solidFill>
                  <a:srgbClr val="153D47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Prioritási sorrend:</a:t>
            </a:r>
            <a:r>
              <a:rPr lang="en-US" sz="2800" b="1" dirty="0">
                <a:solidFill>
                  <a:srgbClr val="153D47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 </a:t>
            </a:r>
            <a:br>
              <a:rPr lang="hu-HU" sz="2800" b="1" dirty="0">
                <a:solidFill>
                  <a:srgbClr val="153D47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</a:br>
            <a:r>
              <a:rPr lang="hu-HU" sz="2800" dirty="0">
                <a:solidFill>
                  <a:srgbClr val="153D47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1. Eleve biztonságos gép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800" dirty="0">
                <a:solidFill>
                  <a:srgbClr val="153D47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2. Műszaki védelem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800" dirty="0">
                <a:solidFill>
                  <a:srgbClr val="153D47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3.Tájékoztatás</a:t>
            </a:r>
          </a:p>
        </p:txBody>
      </p:sp>
      <p:sp>
        <p:nvSpPr>
          <p:cNvPr id="25" name="Beszédbuborék: ellipszis 24">
            <a:extLst>
              <a:ext uri="{FF2B5EF4-FFF2-40B4-BE49-F238E27FC236}">
                <a16:creationId xmlns:a16="http://schemas.microsoft.com/office/drawing/2014/main" id="{436C2B53-2396-49BF-B452-3BBBA364EBE3}"/>
              </a:ext>
            </a:extLst>
          </p:cNvPr>
          <p:cNvSpPr/>
          <p:nvPr/>
        </p:nvSpPr>
        <p:spPr>
          <a:xfrm>
            <a:off x="9451511" y="2283636"/>
            <a:ext cx="2561693" cy="1458440"/>
          </a:xfrm>
          <a:custGeom>
            <a:avLst/>
            <a:gdLst>
              <a:gd name="connsiteX0" fmla="*/ 485185 w 2561693"/>
              <a:gd name="connsiteY0" fmla="*/ 1631251 h 1458440"/>
              <a:gd name="connsiteX1" fmla="*/ 498187 w 2561693"/>
              <a:gd name="connsiteY1" fmla="*/ 1306465 h 1458440"/>
              <a:gd name="connsiteX2" fmla="*/ 676101 w 2561693"/>
              <a:gd name="connsiteY2" fmla="*/ 86397 h 1458440"/>
              <a:gd name="connsiteX3" fmla="*/ 1831482 w 2561693"/>
              <a:gd name="connsiteY3" fmla="*/ 70823 h 1458440"/>
              <a:gd name="connsiteX4" fmla="*/ 2124022 w 2561693"/>
              <a:gd name="connsiteY4" fmla="*/ 1278147 h 1458440"/>
              <a:gd name="connsiteX5" fmla="*/ 934995 w 2561693"/>
              <a:gd name="connsiteY5" fmla="*/ 1431352 h 1458440"/>
              <a:gd name="connsiteX6" fmla="*/ 485185 w 2561693"/>
              <a:gd name="connsiteY6" fmla="*/ 1631251 h 145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61693" h="1458440" fill="none" extrusionOk="0">
                <a:moveTo>
                  <a:pt x="485185" y="1631251"/>
                </a:moveTo>
                <a:cubicBezTo>
                  <a:pt x="502291" y="1559356"/>
                  <a:pt x="503980" y="1361761"/>
                  <a:pt x="498187" y="1306465"/>
                </a:cubicBezTo>
                <a:cubicBezTo>
                  <a:pt x="-217909" y="1035731"/>
                  <a:pt x="-139161" y="390239"/>
                  <a:pt x="676101" y="86397"/>
                </a:cubicBezTo>
                <a:cubicBezTo>
                  <a:pt x="1055225" y="-73336"/>
                  <a:pt x="1459904" y="-19540"/>
                  <a:pt x="1831482" y="70823"/>
                </a:cubicBezTo>
                <a:cubicBezTo>
                  <a:pt x="2663371" y="357400"/>
                  <a:pt x="2803157" y="949108"/>
                  <a:pt x="2124022" y="1278147"/>
                </a:cubicBezTo>
                <a:cubicBezTo>
                  <a:pt x="1795000" y="1517394"/>
                  <a:pt x="1377548" y="1519437"/>
                  <a:pt x="934995" y="1431352"/>
                </a:cubicBezTo>
                <a:cubicBezTo>
                  <a:pt x="753759" y="1508329"/>
                  <a:pt x="572569" y="1608470"/>
                  <a:pt x="485185" y="1631251"/>
                </a:cubicBezTo>
                <a:close/>
              </a:path>
              <a:path w="2561693" h="1458440" stroke="0" extrusionOk="0">
                <a:moveTo>
                  <a:pt x="485185" y="1631251"/>
                </a:moveTo>
                <a:cubicBezTo>
                  <a:pt x="509045" y="1523666"/>
                  <a:pt x="490620" y="1468226"/>
                  <a:pt x="498187" y="1306465"/>
                </a:cubicBezTo>
                <a:cubicBezTo>
                  <a:pt x="-184325" y="1005317"/>
                  <a:pt x="-150548" y="376314"/>
                  <a:pt x="676101" y="86397"/>
                </a:cubicBezTo>
                <a:cubicBezTo>
                  <a:pt x="1101424" y="-22241"/>
                  <a:pt x="1494008" y="-56957"/>
                  <a:pt x="1831482" y="70823"/>
                </a:cubicBezTo>
                <a:cubicBezTo>
                  <a:pt x="2679717" y="294285"/>
                  <a:pt x="2739779" y="995873"/>
                  <a:pt x="2124022" y="1278147"/>
                </a:cubicBezTo>
                <a:cubicBezTo>
                  <a:pt x="1759919" y="1410803"/>
                  <a:pt x="1369713" y="1518291"/>
                  <a:pt x="934995" y="1431352"/>
                </a:cubicBezTo>
                <a:cubicBezTo>
                  <a:pt x="782431" y="1467520"/>
                  <a:pt x="556809" y="1573938"/>
                  <a:pt x="485185" y="1631251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7054343">
                  <a:prstGeom prst="wedgeEllipseCallout">
                    <a:avLst>
                      <a:gd name="adj1" fmla="val -31060"/>
                      <a:gd name="adj2" fmla="val 6184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700" dirty="0">
                <a:latin typeface="Poppins" panose="00000500000000000000" pitchFamily="2" charset="-18"/>
                <a:cs typeface="Poppins" panose="00000500000000000000" pitchFamily="2" charset="-18"/>
              </a:rPr>
              <a:t>Innentől már </a:t>
            </a:r>
            <a:br>
              <a:rPr lang="hu-HU" sz="1700" dirty="0"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hu-HU" sz="1700" dirty="0">
                <a:latin typeface="Poppins" panose="00000500000000000000" pitchFamily="2" charset="-18"/>
                <a:cs typeface="Poppins" panose="00000500000000000000" pitchFamily="2" charset="-18"/>
              </a:rPr>
              <a:t>az üzemeltetői szabályok szerint…</a:t>
            </a: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4DE1214F-55B9-E4B2-8B2E-ED8DDEC5CB05}"/>
              </a:ext>
            </a:extLst>
          </p:cNvPr>
          <p:cNvGrpSpPr>
            <a:grpSpLocks noChangeAspect="1"/>
          </p:cNvGrpSpPr>
          <p:nvPr/>
        </p:nvGrpSpPr>
        <p:grpSpPr>
          <a:xfrm>
            <a:off x="75092" y="76113"/>
            <a:ext cx="590511" cy="499163"/>
            <a:chOff x="6203917" y="6068451"/>
            <a:chExt cx="2527366" cy="2527366"/>
          </a:xfrm>
        </p:grpSpPr>
        <p:sp>
          <p:nvSpPr>
            <p:cNvPr id="4" name="Teardrop 14">
              <a:extLst>
                <a:ext uri="{FF2B5EF4-FFF2-40B4-BE49-F238E27FC236}">
                  <a16:creationId xmlns:a16="http://schemas.microsoft.com/office/drawing/2014/main" id="{BFB29F1A-2187-79CA-B530-825410CB59F1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5" name="Oval 15">
              <a:extLst>
                <a:ext uri="{FF2B5EF4-FFF2-40B4-BE49-F238E27FC236}">
                  <a16:creationId xmlns:a16="http://schemas.microsoft.com/office/drawing/2014/main" id="{4761397B-2714-B792-8A3F-8B6366C6953A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6" name="TextBox 16">
            <a:extLst>
              <a:ext uri="{FF2B5EF4-FFF2-40B4-BE49-F238E27FC236}">
                <a16:creationId xmlns:a16="http://schemas.microsoft.com/office/drawing/2014/main" id="{C10499CB-0F8E-3B78-8921-685CDED4EF4A}"/>
              </a:ext>
            </a:extLst>
          </p:cNvPr>
          <p:cNvSpPr txBox="1"/>
          <p:nvPr/>
        </p:nvSpPr>
        <p:spPr>
          <a:xfrm>
            <a:off x="197622" y="155514"/>
            <a:ext cx="38183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  <a:r>
              <a:rPr lang="en-US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DAD0477F-8FBD-3E47-33E7-B7160908E685}"/>
              </a:ext>
            </a:extLst>
          </p:cNvPr>
          <p:cNvSpPr txBox="1"/>
          <p:nvPr/>
        </p:nvSpPr>
        <p:spPr>
          <a:xfrm>
            <a:off x="714616" y="968541"/>
            <a:ext cx="7195008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hu-HU" sz="2800" b="1" spc="-145" dirty="0">
                <a:solidFill>
                  <a:srgbClr val="00B0F0"/>
                </a:solidFill>
                <a:cs typeface="Poppins" pitchFamily="2" charset="77"/>
              </a:rPr>
              <a:t>MD </a:t>
            </a:r>
            <a:r>
              <a:rPr lang="hu-HU" sz="2800" spc="-145" dirty="0">
                <a:solidFill>
                  <a:srgbClr val="00B0F0"/>
                </a:solidFill>
                <a:cs typeface="Poppins" pitchFamily="2" charset="77"/>
              </a:rPr>
              <a:t>Machine </a:t>
            </a:r>
            <a:r>
              <a:rPr lang="hu-HU" sz="2800" spc="-145" dirty="0" err="1">
                <a:solidFill>
                  <a:srgbClr val="00B0F0"/>
                </a:solidFill>
                <a:cs typeface="Poppins" pitchFamily="2" charset="77"/>
              </a:rPr>
              <a:t>Directive</a:t>
            </a:r>
            <a:endParaRPr lang="en-US" sz="2400" spc="-145" dirty="0">
              <a:solidFill>
                <a:srgbClr val="00B0F0"/>
              </a:solidFill>
              <a:cs typeface="Poppins" pitchFamily="2" charset="77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A5A1E3B-6B7C-A48F-8D7B-96925BA55CC3}"/>
              </a:ext>
            </a:extLst>
          </p:cNvPr>
          <p:cNvSpPr txBox="1"/>
          <p:nvPr/>
        </p:nvSpPr>
        <p:spPr>
          <a:xfrm>
            <a:off x="729995" y="-145942"/>
            <a:ext cx="91835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600" dirty="0">
                <a:solidFill>
                  <a:schemeClr val="bg1"/>
                </a:solidFill>
              </a:rPr>
              <a:t>ALAPKÖVETELMÉNYEK BEAZONOSÍTÁSA</a:t>
            </a:r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18BF8474-421A-9BE5-336C-F1FD4EC13ED6}"/>
              </a:ext>
            </a:extLst>
          </p:cNvPr>
          <p:cNvGrpSpPr/>
          <p:nvPr/>
        </p:nvGrpSpPr>
        <p:grpSpPr>
          <a:xfrm>
            <a:off x="8871604" y="4012697"/>
            <a:ext cx="1760140" cy="2845304"/>
            <a:chOff x="18587218" y="5407669"/>
            <a:chExt cx="5364766" cy="8250706"/>
          </a:xfrm>
        </p:grpSpPr>
        <p:grpSp>
          <p:nvGrpSpPr>
            <p:cNvPr id="10" name="Group 59486">
              <a:extLst>
                <a:ext uri="{FF2B5EF4-FFF2-40B4-BE49-F238E27FC236}">
                  <a16:creationId xmlns:a16="http://schemas.microsoft.com/office/drawing/2014/main" id="{4F794198-BF4A-FF4A-A6A6-160AEA2CF128}"/>
                </a:ext>
              </a:extLst>
            </p:cNvPr>
            <p:cNvGrpSpPr/>
            <p:nvPr/>
          </p:nvGrpSpPr>
          <p:grpSpPr>
            <a:xfrm>
              <a:off x="19514804" y="12471738"/>
              <a:ext cx="3574760" cy="927027"/>
              <a:chOff x="0" y="0"/>
              <a:chExt cx="2542050" cy="659217"/>
            </a:xfrm>
            <a:solidFill>
              <a:schemeClr val="bg1">
                <a:lumMod val="85000"/>
              </a:schemeClr>
            </a:solidFill>
          </p:grpSpPr>
          <p:sp>
            <p:nvSpPr>
              <p:cNvPr id="20" name="Shape 59484">
                <a:extLst>
                  <a:ext uri="{FF2B5EF4-FFF2-40B4-BE49-F238E27FC236}">
                    <a16:creationId xmlns:a16="http://schemas.microsoft.com/office/drawing/2014/main" id="{AE449602-8F82-1499-BC59-5E58D3F7108B}"/>
                  </a:ext>
                </a:extLst>
              </p:cNvPr>
              <p:cNvSpPr/>
              <p:nvPr/>
            </p:nvSpPr>
            <p:spPr>
              <a:xfrm>
                <a:off x="2339024" y="302"/>
                <a:ext cx="203027" cy="6559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2" y="0"/>
                    </a:moveTo>
                    <a:lnTo>
                      <a:pt x="0" y="4122"/>
                    </a:lnTo>
                    <a:lnTo>
                      <a:pt x="4354" y="21600"/>
                    </a:lnTo>
                    <a:lnTo>
                      <a:pt x="21600" y="13430"/>
                    </a:lnTo>
                    <a:lnTo>
                      <a:pt x="5682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1" name="Shape 59485">
                <a:extLst>
                  <a:ext uri="{FF2B5EF4-FFF2-40B4-BE49-F238E27FC236}">
                    <a16:creationId xmlns:a16="http://schemas.microsoft.com/office/drawing/2014/main" id="{A6ABA309-4918-EBA1-50D6-126F83FF854B}"/>
                  </a:ext>
                </a:extLst>
              </p:cNvPr>
              <p:cNvSpPr/>
              <p:nvPr/>
            </p:nvSpPr>
            <p:spPr>
              <a:xfrm flipH="1">
                <a:off x="0" y="0"/>
                <a:ext cx="177878" cy="659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06" y="0"/>
                    </a:moveTo>
                    <a:lnTo>
                      <a:pt x="0" y="4621"/>
                    </a:lnTo>
                    <a:lnTo>
                      <a:pt x="4969" y="21600"/>
                    </a:lnTo>
                    <a:lnTo>
                      <a:pt x="21600" y="13882"/>
                    </a:lnTo>
                    <a:lnTo>
                      <a:pt x="12206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1" name="Shape 59487">
              <a:extLst>
                <a:ext uri="{FF2B5EF4-FFF2-40B4-BE49-F238E27FC236}">
                  <a16:creationId xmlns:a16="http://schemas.microsoft.com/office/drawing/2014/main" id="{00069AE4-FCE5-CE76-2743-16D355DA8C3C}"/>
                </a:ext>
              </a:extLst>
            </p:cNvPr>
            <p:cNvSpPr/>
            <p:nvPr/>
          </p:nvSpPr>
          <p:spPr>
            <a:xfrm>
              <a:off x="19703490" y="12223733"/>
              <a:ext cx="3246235" cy="1434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extrusionOk="0">
                  <a:moveTo>
                    <a:pt x="593" y="0"/>
                  </a:moveTo>
                  <a:cubicBezTo>
                    <a:pt x="303" y="4387"/>
                    <a:pt x="118" y="8797"/>
                    <a:pt x="40" y="13221"/>
                  </a:cubicBezTo>
                  <a:cubicBezTo>
                    <a:pt x="-9" y="16013"/>
                    <a:pt x="-4" y="18806"/>
                    <a:pt x="10" y="21600"/>
                  </a:cubicBezTo>
                  <a:lnTo>
                    <a:pt x="21591" y="21600"/>
                  </a:lnTo>
                  <a:cubicBezTo>
                    <a:pt x="21558" y="20996"/>
                    <a:pt x="21526" y="20393"/>
                    <a:pt x="21494" y="19789"/>
                  </a:cubicBezTo>
                  <a:cubicBezTo>
                    <a:pt x="21462" y="19185"/>
                    <a:pt x="21430" y="18581"/>
                    <a:pt x="21398" y="17977"/>
                  </a:cubicBezTo>
                  <a:lnTo>
                    <a:pt x="20174" y="60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2" name="Shape 59488">
              <a:extLst>
                <a:ext uri="{FF2B5EF4-FFF2-40B4-BE49-F238E27FC236}">
                  <a16:creationId xmlns:a16="http://schemas.microsoft.com/office/drawing/2014/main" id="{5628C946-388F-2BDA-9475-B5EEE3D3D16D}"/>
                </a:ext>
              </a:extLst>
            </p:cNvPr>
            <p:cNvSpPr/>
            <p:nvPr/>
          </p:nvSpPr>
          <p:spPr>
            <a:xfrm>
              <a:off x="20580415" y="7740083"/>
              <a:ext cx="1298582" cy="4537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9" y="3"/>
                  </a:moveTo>
                  <a:cubicBezTo>
                    <a:pt x="1684" y="497"/>
                    <a:pt x="1506" y="997"/>
                    <a:pt x="1477" y="1499"/>
                  </a:cubicBezTo>
                  <a:cubicBezTo>
                    <a:pt x="1449" y="1999"/>
                    <a:pt x="1568" y="2498"/>
                    <a:pt x="1717" y="2997"/>
                  </a:cubicBezTo>
                  <a:cubicBezTo>
                    <a:pt x="2034" y="4055"/>
                    <a:pt x="2478" y="5096"/>
                    <a:pt x="2927" y="6140"/>
                  </a:cubicBezTo>
                  <a:cubicBezTo>
                    <a:pt x="4091" y="8851"/>
                    <a:pt x="5274" y="11589"/>
                    <a:pt x="6213" y="14329"/>
                  </a:cubicBezTo>
                  <a:cubicBezTo>
                    <a:pt x="6537" y="15274"/>
                    <a:pt x="6843" y="16218"/>
                    <a:pt x="6535" y="17170"/>
                  </a:cubicBezTo>
                  <a:cubicBezTo>
                    <a:pt x="6432" y="17490"/>
                    <a:pt x="6262" y="17805"/>
                    <a:pt x="6039" y="18112"/>
                  </a:cubicBezTo>
                  <a:cubicBezTo>
                    <a:pt x="4982" y="19566"/>
                    <a:pt x="2834" y="20798"/>
                    <a:pt x="0" y="21600"/>
                  </a:cubicBezTo>
                  <a:lnTo>
                    <a:pt x="21600" y="21600"/>
                  </a:lnTo>
                  <a:cubicBezTo>
                    <a:pt x="18767" y="20797"/>
                    <a:pt x="16627" y="19566"/>
                    <a:pt x="15570" y="18112"/>
                  </a:cubicBezTo>
                  <a:cubicBezTo>
                    <a:pt x="15347" y="17805"/>
                    <a:pt x="15177" y="17490"/>
                    <a:pt x="15074" y="17170"/>
                  </a:cubicBezTo>
                  <a:cubicBezTo>
                    <a:pt x="14768" y="16218"/>
                    <a:pt x="15079" y="15274"/>
                    <a:pt x="15396" y="14329"/>
                  </a:cubicBezTo>
                  <a:cubicBezTo>
                    <a:pt x="16313" y="11592"/>
                    <a:pt x="17362" y="8853"/>
                    <a:pt x="18616" y="6149"/>
                  </a:cubicBezTo>
                  <a:cubicBezTo>
                    <a:pt x="19100" y="5105"/>
                    <a:pt x="19615" y="4064"/>
                    <a:pt x="19913" y="3003"/>
                  </a:cubicBezTo>
                  <a:cubicBezTo>
                    <a:pt x="20052" y="2504"/>
                    <a:pt x="20142" y="2004"/>
                    <a:pt x="20092" y="1504"/>
                  </a:cubicBezTo>
                  <a:cubicBezTo>
                    <a:pt x="20042" y="999"/>
                    <a:pt x="19849" y="496"/>
                    <a:pt x="19516" y="0"/>
                  </a:cubicBezTo>
                  <a:lnTo>
                    <a:pt x="10800" y="116"/>
                  </a:lnTo>
                  <a:lnTo>
                    <a:pt x="2009" y="3"/>
                  </a:lnTo>
                  <a:close/>
                </a:path>
              </a:pathLst>
            </a:custGeom>
            <a:solidFill>
              <a:srgbClr val="F392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3" name="Freeform 39">
              <a:extLst>
                <a:ext uri="{FF2B5EF4-FFF2-40B4-BE49-F238E27FC236}">
                  <a16:creationId xmlns:a16="http://schemas.microsoft.com/office/drawing/2014/main" id="{D4BA5A51-0F07-01F8-A946-F259AF3EA918}"/>
                </a:ext>
              </a:extLst>
            </p:cNvPr>
            <p:cNvSpPr/>
            <p:nvPr/>
          </p:nvSpPr>
          <p:spPr>
            <a:xfrm>
              <a:off x="18587218" y="7746778"/>
              <a:ext cx="5364766" cy="5591632"/>
            </a:xfrm>
            <a:custGeom>
              <a:avLst/>
              <a:gdLst>
                <a:gd name="connsiteX0" fmla="*/ 2095603 w 5364766"/>
                <a:gd name="connsiteY0" fmla="*/ 14238 h 5591632"/>
                <a:gd name="connsiteX1" fmla="*/ 2100691 w 5364766"/>
                <a:gd name="connsiteY1" fmla="*/ 622846 h 5591632"/>
                <a:gd name="connsiteX2" fmla="*/ 2185685 w 5364766"/>
                <a:gd name="connsiteY2" fmla="*/ 1284263 h 5591632"/>
                <a:gd name="connsiteX3" fmla="*/ 2366469 w 5364766"/>
                <a:gd name="connsiteY3" fmla="*/ 3003431 h 5591632"/>
                <a:gd name="connsiteX4" fmla="*/ 2385825 w 5364766"/>
                <a:gd name="connsiteY4" fmla="*/ 3600131 h 5591632"/>
                <a:gd name="connsiteX5" fmla="*/ 2355922 w 5364766"/>
                <a:gd name="connsiteY5" fmla="*/ 3797909 h 5591632"/>
                <a:gd name="connsiteX6" fmla="*/ 2004529 w 5364766"/>
                <a:gd name="connsiteY6" fmla="*/ 4518608 h 5591632"/>
                <a:gd name="connsiteX7" fmla="*/ 1204340 w 5364766"/>
                <a:gd name="connsiteY7" fmla="*/ 4516279 h 5591632"/>
                <a:gd name="connsiteX8" fmla="*/ 1286604 w 5364766"/>
                <a:gd name="connsiteY8" fmla="*/ 4035035 h 5591632"/>
                <a:gd name="connsiteX9" fmla="*/ 1406589 w 5364766"/>
                <a:gd name="connsiteY9" fmla="*/ 3495547 h 5591632"/>
                <a:gd name="connsiteX10" fmla="*/ 1408823 w 5364766"/>
                <a:gd name="connsiteY10" fmla="*/ 3077469 h 5591632"/>
                <a:gd name="connsiteX11" fmla="*/ 1181137 w 5364766"/>
                <a:gd name="connsiteY11" fmla="*/ 2454623 h 5591632"/>
                <a:gd name="connsiteX12" fmla="*/ 815350 w 5364766"/>
                <a:gd name="connsiteY12" fmla="*/ 3270846 h 5591632"/>
                <a:gd name="connsiteX13" fmla="*/ 1098127 w 5364766"/>
                <a:gd name="connsiteY13" fmla="*/ 4675743 h 5591632"/>
                <a:gd name="connsiteX14" fmla="*/ 1005440 w 5364766"/>
                <a:gd name="connsiteY14" fmla="*/ 5195299 h 5591632"/>
                <a:gd name="connsiteX15" fmla="*/ 943524 w 5364766"/>
                <a:gd name="connsiteY15" fmla="*/ 5591632 h 5591632"/>
                <a:gd name="connsiteX16" fmla="*/ 374867 w 5364766"/>
                <a:gd name="connsiteY16" fmla="*/ 4517831 h 5591632"/>
                <a:gd name="connsiteX17" fmla="*/ 101396 w 5364766"/>
                <a:gd name="connsiteY17" fmla="*/ 3737074 h 5591632"/>
                <a:gd name="connsiteX18" fmla="*/ 21241 w 5364766"/>
                <a:gd name="connsiteY18" fmla="*/ 3491146 h 5591632"/>
                <a:gd name="connsiteX19" fmla="*/ 110206 w 5364766"/>
                <a:gd name="connsiteY19" fmla="*/ 2685019 h 5591632"/>
                <a:gd name="connsiteX20" fmla="*/ 380947 w 5364766"/>
                <a:gd name="connsiteY20" fmla="*/ 1675419 h 5591632"/>
                <a:gd name="connsiteX21" fmla="*/ 503662 w 5364766"/>
                <a:gd name="connsiteY21" fmla="*/ 1248798 h 5591632"/>
                <a:gd name="connsiteX22" fmla="*/ 665586 w 5364766"/>
                <a:gd name="connsiteY22" fmla="*/ 864373 h 5591632"/>
                <a:gd name="connsiteX23" fmla="*/ 1455229 w 5364766"/>
                <a:gd name="connsiteY23" fmla="*/ 192342 h 5591632"/>
                <a:gd name="connsiteX24" fmla="*/ 1688374 w 5364766"/>
                <a:gd name="connsiteY24" fmla="*/ 100443 h 5591632"/>
                <a:gd name="connsiteX25" fmla="*/ 1888390 w 5364766"/>
                <a:gd name="connsiteY25" fmla="*/ 42973 h 5591632"/>
                <a:gd name="connsiteX26" fmla="*/ 2095603 w 5364766"/>
                <a:gd name="connsiteY26" fmla="*/ 14238 h 5591632"/>
                <a:gd name="connsiteX27" fmla="*/ 3189001 w 5364766"/>
                <a:gd name="connsiteY27" fmla="*/ 6631 h 5591632"/>
                <a:gd name="connsiteX28" fmla="*/ 3474599 w 5364766"/>
                <a:gd name="connsiteY28" fmla="*/ 75684 h 5591632"/>
                <a:gd name="connsiteX29" fmla="*/ 3910641 w 5364766"/>
                <a:gd name="connsiteY29" fmla="*/ 245290 h 5591632"/>
                <a:gd name="connsiteX30" fmla="*/ 4700324 w 5364766"/>
                <a:gd name="connsiteY30" fmla="*/ 864240 h 5591632"/>
                <a:gd name="connsiteX31" fmla="*/ 4861622 w 5364766"/>
                <a:gd name="connsiteY31" fmla="*/ 1248816 h 5591632"/>
                <a:gd name="connsiteX32" fmla="*/ 4984288 w 5364766"/>
                <a:gd name="connsiteY32" fmla="*/ 1675479 h 5591632"/>
                <a:gd name="connsiteX33" fmla="*/ 5255063 w 5364766"/>
                <a:gd name="connsiteY33" fmla="*/ 2685054 h 5591632"/>
                <a:gd name="connsiteX34" fmla="*/ 5344116 w 5364766"/>
                <a:gd name="connsiteY34" fmla="*/ 3491252 h 5591632"/>
                <a:gd name="connsiteX35" fmla="*/ 5263933 w 5364766"/>
                <a:gd name="connsiteY35" fmla="*/ 3737219 h 5591632"/>
                <a:gd name="connsiteX36" fmla="*/ 4937369 w 5364766"/>
                <a:gd name="connsiteY36" fmla="*/ 4588781 h 5591632"/>
                <a:gd name="connsiteX37" fmla="*/ 4545562 w 5364766"/>
                <a:gd name="connsiteY37" fmla="*/ 5450170 h 5591632"/>
                <a:gd name="connsiteX38" fmla="*/ 4395235 w 5364766"/>
                <a:gd name="connsiteY38" fmla="*/ 5124817 h 5591632"/>
                <a:gd name="connsiteX39" fmla="*/ 4274203 w 5364766"/>
                <a:gd name="connsiteY39" fmla="*/ 4673709 h 5591632"/>
                <a:gd name="connsiteX40" fmla="*/ 4549997 w 5364766"/>
                <a:gd name="connsiteY40" fmla="*/ 3270738 h 5591632"/>
                <a:gd name="connsiteX41" fmla="*/ 4184217 w 5364766"/>
                <a:gd name="connsiteY41" fmla="*/ 2454711 h 5591632"/>
                <a:gd name="connsiteX42" fmla="*/ 4009614 w 5364766"/>
                <a:gd name="connsiteY42" fmla="*/ 3077442 h 5591632"/>
                <a:gd name="connsiteX43" fmla="*/ 3963162 w 5364766"/>
                <a:gd name="connsiteY43" fmla="*/ 3546947 h 5591632"/>
                <a:gd name="connsiteX44" fmla="*/ 4060968 w 5364766"/>
                <a:gd name="connsiteY44" fmla="*/ 4035102 h 5591632"/>
                <a:gd name="connsiteX45" fmla="*/ 4153755 w 5364766"/>
                <a:gd name="connsiteY45" fmla="*/ 4517964 h 5591632"/>
                <a:gd name="connsiteX46" fmla="*/ 3280154 w 5364766"/>
                <a:gd name="connsiteY46" fmla="*/ 4518468 h 5591632"/>
                <a:gd name="connsiteX47" fmla="*/ 2929197 w 5364766"/>
                <a:gd name="connsiteY47" fmla="*/ 3797955 h 5591632"/>
                <a:gd name="connsiteX48" fmla="*/ 2899435 w 5364766"/>
                <a:gd name="connsiteY48" fmla="*/ 3600123 h 5591632"/>
                <a:gd name="connsiteX49" fmla="*/ 2918693 w 5364766"/>
                <a:gd name="connsiteY49" fmla="*/ 3003349 h 5591632"/>
                <a:gd name="connsiteX50" fmla="*/ 3099482 w 5364766"/>
                <a:gd name="connsiteY50" fmla="*/ 1284099 h 5591632"/>
                <a:gd name="connsiteX51" fmla="*/ 3184566 w 5364766"/>
                <a:gd name="connsiteY51" fmla="*/ 622809 h 5591632"/>
                <a:gd name="connsiteX52" fmla="*/ 3189001 w 5364766"/>
                <a:gd name="connsiteY52" fmla="*/ 6631 h 5591632"/>
                <a:gd name="connsiteX53" fmla="*/ 2642174 w 5364766"/>
                <a:gd name="connsiteY53" fmla="*/ 0 h 5591632"/>
                <a:gd name="connsiteX54" fmla="*/ 2642174 w 5364766"/>
                <a:gd name="connsiteY54" fmla="*/ 17604 h 5591632"/>
                <a:gd name="connsiteX55" fmla="*/ 2369695 w 5364766"/>
                <a:gd name="connsiteY55" fmla="*/ 5437 h 5591632"/>
                <a:gd name="connsiteX56" fmla="*/ 2462631 w 5364766"/>
                <a:gd name="connsiteY56" fmla="*/ 3883 h 5591632"/>
                <a:gd name="connsiteX57" fmla="*/ 2642174 w 5364766"/>
                <a:gd name="connsiteY57" fmla="*/ 0 h 5591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64766" h="5591632">
                  <a:moveTo>
                    <a:pt x="2095603" y="14238"/>
                  </a:moveTo>
                  <a:cubicBezTo>
                    <a:pt x="2082823" y="216935"/>
                    <a:pt x="2084188" y="420926"/>
                    <a:pt x="2100691" y="622846"/>
                  </a:cubicBezTo>
                  <a:cubicBezTo>
                    <a:pt x="2118806" y="846252"/>
                    <a:pt x="2154665" y="1064481"/>
                    <a:pt x="2185685" y="1284263"/>
                  </a:cubicBezTo>
                  <a:cubicBezTo>
                    <a:pt x="2265841" y="1851193"/>
                    <a:pt x="2313735" y="2428218"/>
                    <a:pt x="2366469" y="3003431"/>
                  </a:cubicBezTo>
                  <a:cubicBezTo>
                    <a:pt x="2384585" y="3201986"/>
                    <a:pt x="2404065" y="3400023"/>
                    <a:pt x="2385825" y="3600131"/>
                  </a:cubicBezTo>
                  <a:cubicBezTo>
                    <a:pt x="2379621" y="3667437"/>
                    <a:pt x="2369323" y="3733450"/>
                    <a:pt x="2355922" y="3797909"/>
                  </a:cubicBezTo>
                  <a:cubicBezTo>
                    <a:pt x="2293759" y="4096388"/>
                    <a:pt x="2168935" y="4349823"/>
                    <a:pt x="2004529" y="4518608"/>
                  </a:cubicBezTo>
                  <a:lnTo>
                    <a:pt x="1204340" y="4516279"/>
                  </a:lnTo>
                  <a:cubicBezTo>
                    <a:pt x="1228163" y="4355260"/>
                    <a:pt x="1255460" y="4194759"/>
                    <a:pt x="1286604" y="4035035"/>
                  </a:cubicBezTo>
                  <a:cubicBezTo>
                    <a:pt x="1321967" y="3854084"/>
                    <a:pt x="1361921" y="3674427"/>
                    <a:pt x="1406589" y="3495547"/>
                  </a:cubicBezTo>
                  <a:cubicBezTo>
                    <a:pt x="1426566" y="3357309"/>
                    <a:pt x="1427311" y="3216224"/>
                    <a:pt x="1408823" y="3077469"/>
                  </a:cubicBezTo>
                  <a:cubicBezTo>
                    <a:pt x="1379292" y="2855615"/>
                    <a:pt x="1301618" y="2643081"/>
                    <a:pt x="1181137" y="2454623"/>
                  </a:cubicBezTo>
                  <a:lnTo>
                    <a:pt x="815350" y="3270846"/>
                  </a:lnTo>
                  <a:lnTo>
                    <a:pt x="1098127" y="4675743"/>
                  </a:lnTo>
                  <a:cubicBezTo>
                    <a:pt x="1065122" y="4848670"/>
                    <a:pt x="1034226" y="5021855"/>
                    <a:pt x="1005440" y="5195299"/>
                  </a:cubicBezTo>
                  <a:cubicBezTo>
                    <a:pt x="983478" y="5327324"/>
                    <a:pt x="962881" y="5459349"/>
                    <a:pt x="943524" y="5591632"/>
                  </a:cubicBezTo>
                  <a:cubicBezTo>
                    <a:pt x="712240" y="5257429"/>
                    <a:pt x="521405" y="4897079"/>
                    <a:pt x="374867" y="4517831"/>
                  </a:cubicBezTo>
                  <a:cubicBezTo>
                    <a:pt x="275480" y="4260772"/>
                    <a:pt x="196937" y="3995946"/>
                    <a:pt x="101396" y="3737074"/>
                  </a:cubicBezTo>
                  <a:cubicBezTo>
                    <a:pt x="71493" y="3656306"/>
                    <a:pt x="39728" y="3575538"/>
                    <a:pt x="21241" y="3491146"/>
                  </a:cubicBezTo>
                  <a:cubicBezTo>
                    <a:pt x="-37945" y="3222437"/>
                    <a:pt x="37867" y="2949845"/>
                    <a:pt x="110206" y="2685019"/>
                  </a:cubicBezTo>
                  <a:cubicBezTo>
                    <a:pt x="201528" y="2350557"/>
                    <a:pt x="291610" y="2009622"/>
                    <a:pt x="380947" y="1675419"/>
                  </a:cubicBezTo>
                  <a:cubicBezTo>
                    <a:pt x="419412" y="1531745"/>
                    <a:pt x="458497" y="1387812"/>
                    <a:pt x="503662" y="1248798"/>
                  </a:cubicBezTo>
                  <a:cubicBezTo>
                    <a:pt x="546594" y="1116255"/>
                    <a:pt x="595853" y="985266"/>
                    <a:pt x="665586" y="864373"/>
                  </a:cubicBezTo>
                  <a:cubicBezTo>
                    <a:pt x="842399" y="557351"/>
                    <a:pt x="1132373" y="338087"/>
                    <a:pt x="1455229" y="192342"/>
                  </a:cubicBezTo>
                  <a:cubicBezTo>
                    <a:pt x="1531413" y="157912"/>
                    <a:pt x="1609335" y="127624"/>
                    <a:pt x="1688374" y="100443"/>
                  </a:cubicBezTo>
                  <a:cubicBezTo>
                    <a:pt x="1754136" y="78180"/>
                    <a:pt x="1820519" y="57729"/>
                    <a:pt x="1888390" y="42973"/>
                  </a:cubicBezTo>
                  <a:cubicBezTo>
                    <a:pt x="1957007" y="28217"/>
                    <a:pt x="2026119" y="19933"/>
                    <a:pt x="2095603" y="14238"/>
                  </a:cubicBezTo>
                  <a:close/>
                  <a:moveTo>
                    <a:pt x="3189001" y="6631"/>
                  </a:moveTo>
                  <a:cubicBezTo>
                    <a:pt x="3286574" y="9907"/>
                    <a:pt x="3381812" y="41913"/>
                    <a:pt x="3474599" y="75684"/>
                  </a:cubicBezTo>
                  <a:cubicBezTo>
                    <a:pt x="3621191" y="128859"/>
                    <a:pt x="3767900" y="182538"/>
                    <a:pt x="3910641" y="245290"/>
                  </a:cubicBezTo>
                  <a:cubicBezTo>
                    <a:pt x="4224250" y="383395"/>
                    <a:pt x="4523503" y="570642"/>
                    <a:pt x="4700324" y="864240"/>
                  </a:cubicBezTo>
                  <a:cubicBezTo>
                    <a:pt x="4772220" y="983948"/>
                    <a:pt x="4819489" y="1116004"/>
                    <a:pt x="4861622" y="1248816"/>
                  </a:cubicBezTo>
                  <a:cubicBezTo>
                    <a:pt x="4905857" y="1388181"/>
                    <a:pt x="4945539" y="1531830"/>
                    <a:pt x="4984288" y="1675479"/>
                  </a:cubicBezTo>
                  <a:cubicBezTo>
                    <a:pt x="5074391" y="2009148"/>
                    <a:pt x="5164494" y="2350629"/>
                    <a:pt x="5255063" y="2685054"/>
                  </a:cubicBezTo>
                  <a:cubicBezTo>
                    <a:pt x="5326842" y="2949922"/>
                    <a:pt x="5402122" y="3222351"/>
                    <a:pt x="5344116" y="3491252"/>
                  </a:cubicBezTo>
                  <a:cubicBezTo>
                    <a:pt x="5325792" y="3575677"/>
                    <a:pt x="5294629" y="3656574"/>
                    <a:pt x="5263933" y="3737219"/>
                  </a:cubicBezTo>
                  <a:cubicBezTo>
                    <a:pt x="5155740" y="4021241"/>
                    <a:pt x="5051982" y="4307027"/>
                    <a:pt x="4937369" y="4588781"/>
                  </a:cubicBezTo>
                  <a:cubicBezTo>
                    <a:pt x="4818321" y="4880867"/>
                    <a:pt x="4687602" y="5168417"/>
                    <a:pt x="4545562" y="5450170"/>
                  </a:cubicBezTo>
                  <a:cubicBezTo>
                    <a:pt x="4487555" y="5345583"/>
                    <a:pt x="4437252" y="5236713"/>
                    <a:pt x="4395235" y="5124817"/>
                  </a:cubicBezTo>
                  <a:cubicBezTo>
                    <a:pt x="4340496" y="4978649"/>
                    <a:pt x="4299997" y="4827691"/>
                    <a:pt x="4274203" y="4673709"/>
                  </a:cubicBezTo>
                  <a:lnTo>
                    <a:pt x="4549997" y="3270738"/>
                  </a:lnTo>
                  <a:lnTo>
                    <a:pt x="4184217" y="2454711"/>
                  </a:lnTo>
                  <a:cubicBezTo>
                    <a:pt x="4105085" y="2655820"/>
                    <a:pt x="4046612" y="2864489"/>
                    <a:pt x="4009614" y="3077442"/>
                  </a:cubicBezTo>
                  <a:cubicBezTo>
                    <a:pt x="3982419" y="3233188"/>
                    <a:pt x="3967013" y="3389438"/>
                    <a:pt x="3963162" y="3546947"/>
                  </a:cubicBezTo>
                  <a:cubicBezTo>
                    <a:pt x="3996308" y="3708993"/>
                    <a:pt x="4028988" y="3872300"/>
                    <a:pt x="4060968" y="4035102"/>
                  </a:cubicBezTo>
                  <a:cubicBezTo>
                    <a:pt x="4092480" y="4195888"/>
                    <a:pt x="4123409" y="4356926"/>
                    <a:pt x="4153755" y="4517964"/>
                  </a:cubicBezTo>
                  <a:lnTo>
                    <a:pt x="3280154" y="4518468"/>
                  </a:lnTo>
                  <a:cubicBezTo>
                    <a:pt x="3115705" y="4349617"/>
                    <a:pt x="2991405" y="4096342"/>
                    <a:pt x="2929197" y="3797955"/>
                  </a:cubicBezTo>
                  <a:cubicBezTo>
                    <a:pt x="2915775" y="3733439"/>
                    <a:pt x="2905504" y="3667411"/>
                    <a:pt x="2899435" y="3600123"/>
                  </a:cubicBezTo>
                  <a:cubicBezTo>
                    <a:pt x="2881111" y="3400022"/>
                    <a:pt x="2900485" y="3201686"/>
                    <a:pt x="2918693" y="3003349"/>
                  </a:cubicBezTo>
                  <a:cubicBezTo>
                    <a:pt x="2971681" y="2428250"/>
                    <a:pt x="3019416" y="1851134"/>
                    <a:pt x="3099482" y="1284099"/>
                  </a:cubicBezTo>
                  <a:cubicBezTo>
                    <a:pt x="3130411" y="1064593"/>
                    <a:pt x="3166359" y="846095"/>
                    <a:pt x="3184566" y="622809"/>
                  </a:cubicBezTo>
                  <a:cubicBezTo>
                    <a:pt x="3201139" y="418425"/>
                    <a:pt x="3202306" y="211772"/>
                    <a:pt x="3189001" y="6631"/>
                  </a:cubicBezTo>
                  <a:close/>
                  <a:moveTo>
                    <a:pt x="2642174" y="0"/>
                  </a:moveTo>
                  <a:lnTo>
                    <a:pt x="2642174" y="17604"/>
                  </a:lnTo>
                  <a:lnTo>
                    <a:pt x="2369695" y="5437"/>
                  </a:lnTo>
                  <a:cubicBezTo>
                    <a:pt x="2400715" y="5437"/>
                    <a:pt x="2431735" y="3883"/>
                    <a:pt x="2462631" y="3883"/>
                  </a:cubicBezTo>
                  <a:cubicBezTo>
                    <a:pt x="2522313" y="3624"/>
                    <a:pt x="2582368" y="1036"/>
                    <a:pt x="2642174" y="0"/>
                  </a:cubicBezTo>
                  <a:close/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4" name="Shape 59493">
              <a:extLst>
                <a:ext uri="{FF2B5EF4-FFF2-40B4-BE49-F238E27FC236}">
                  <a16:creationId xmlns:a16="http://schemas.microsoft.com/office/drawing/2014/main" id="{01B9A8CF-ED3E-3F19-2447-82346E5620DF}"/>
                </a:ext>
              </a:extLst>
            </p:cNvPr>
            <p:cNvSpPr/>
            <p:nvPr/>
          </p:nvSpPr>
          <p:spPr>
            <a:xfrm>
              <a:off x="20752544" y="7659361"/>
              <a:ext cx="954394" cy="308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350"/>
                  </a:lnTo>
                  <a:lnTo>
                    <a:pt x="1989" y="20724"/>
                  </a:lnTo>
                  <a:lnTo>
                    <a:pt x="191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5" name="Shape 59494">
              <a:extLst>
                <a:ext uri="{FF2B5EF4-FFF2-40B4-BE49-F238E27FC236}">
                  <a16:creationId xmlns:a16="http://schemas.microsoft.com/office/drawing/2014/main" id="{5E099F0A-AB43-39BE-441B-150D750DFE2E}"/>
                </a:ext>
              </a:extLst>
            </p:cNvPr>
            <p:cNvSpPr/>
            <p:nvPr/>
          </p:nvSpPr>
          <p:spPr>
            <a:xfrm flipH="1">
              <a:off x="20861776" y="7577627"/>
              <a:ext cx="745493" cy="83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26" y="0"/>
                  </a:moveTo>
                  <a:cubicBezTo>
                    <a:pt x="2568" y="1299"/>
                    <a:pt x="2341" y="2590"/>
                    <a:pt x="2046" y="3870"/>
                  </a:cubicBezTo>
                  <a:cubicBezTo>
                    <a:pt x="1552" y="6020"/>
                    <a:pt x="867" y="8131"/>
                    <a:pt x="0" y="10184"/>
                  </a:cubicBezTo>
                  <a:lnTo>
                    <a:pt x="10993" y="21600"/>
                  </a:lnTo>
                  <a:lnTo>
                    <a:pt x="21600" y="10184"/>
                  </a:lnTo>
                  <a:cubicBezTo>
                    <a:pt x="20733" y="8131"/>
                    <a:pt x="20048" y="6020"/>
                    <a:pt x="19554" y="3870"/>
                  </a:cubicBezTo>
                  <a:cubicBezTo>
                    <a:pt x="19259" y="2590"/>
                    <a:pt x="19032" y="1299"/>
                    <a:pt x="18874" y="0"/>
                  </a:cubicBezTo>
                  <a:lnTo>
                    <a:pt x="272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6" name="Shape 59495">
              <a:extLst>
                <a:ext uri="{FF2B5EF4-FFF2-40B4-BE49-F238E27FC236}">
                  <a16:creationId xmlns:a16="http://schemas.microsoft.com/office/drawing/2014/main" id="{E10933A8-4A72-C745-3011-0297BCEDB876}"/>
                </a:ext>
              </a:extLst>
            </p:cNvPr>
            <p:cNvSpPr/>
            <p:nvPr/>
          </p:nvSpPr>
          <p:spPr>
            <a:xfrm flipH="1">
              <a:off x="21221417" y="7664473"/>
              <a:ext cx="654558" cy="969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13" y="0"/>
                  </a:moveTo>
                  <a:lnTo>
                    <a:pt x="21600" y="16608"/>
                  </a:lnTo>
                  <a:lnTo>
                    <a:pt x="7845" y="21600"/>
                  </a:lnTo>
                  <a:lnTo>
                    <a:pt x="0" y="4798"/>
                  </a:lnTo>
                  <a:lnTo>
                    <a:pt x="5813" y="0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7" name="Shape 59496">
              <a:extLst>
                <a:ext uri="{FF2B5EF4-FFF2-40B4-BE49-F238E27FC236}">
                  <a16:creationId xmlns:a16="http://schemas.microsoft.com/office/drawing/2014/main" id="{E111831F-AEF6-DF09-0E06-B282EDB55E3C}"/>
                </a:ext>
              </a:extLst>
            </p:cNvPr>
            <p:cNvSpPr/>
            <p:nvPr/>
          </p:nvSpPr>
          <p:spPr>
            <a:xfrm>
              <a:off x="20595690" y="7679853"/>
              <a:ext cx="631497" cy="959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65" y="0"/>
                  </a:moveTo>
                  <a:lnTo>
                    <a:pt x="21600" y="16462"/>
                  </a:lnTo>
                  <a:lnTo>
                    <a:pt x="10100" y="21600"/>
                  </a:lnTo>
                  <a:lnTo>
                    <a:pt x="0" y="3743"/>
                  </a:lnTo>
                  <a:lnTo>
                    <a:pt x="5465" y="0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8" name="Shape 59498">
              <a:extLst>
                <a:ext uri="{FF2B5EF4-FFF2-40B4-BE49-F238E27FC236}">
                  <a16:creationId xmlns:a16="http://schemas.microsoft.com/office/drawing/2014/main" id="{BB0B5BC2-1F9E-6CD9-33B2-3B551CFD9223}"/>
                </a:ext>
              </a:extLst>
            </p:cNvPr>
            <p:cNvSpPr/>
            <p:nvPr/>
          </p:nvSpPr>
          <p:spPr>
            <a:xfrm flipH="1">
              <a:off x="20354728" y="5919325"/>
              <a:ext cx="1759277" cy="1949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544" extrusionOk="0">
                  <a:moveTo>
                    <a:pt x="13300" y="0"/>
                  </a:moveTo>
                  <a:cubicBezTo>
                    <a:pt x="12956" y="318"/>
                    <a:pt x="12587" y="607"/>
                    <a:pt x="12192" y="871"/>
                  </a:cubicBezTo>
                  <a:cubicBezTo>
                    <a:pt x="11552" y="1300"/>
                    <a:pt x="10851" y="1648"/>
                    <a:pt x="10112" y="1913"/>
                  </a:cubicBezTo>
                  <a:cubicBezTo>
                    <a:pt x="10319" y="1723"/>
                    <a:pt x="10459" y="1484"/>
                    <a:pt x="10514" y="1221"/>
                  </a:cubicBezTo>
                  <a:cubicBezTo>
                    <a:pt x="10558" y="1008"/>
                    <a:pt x="10548" y="786"/>
                    <a:pt x="10478" y="578"/>
                  </a:cubicBezTo>
                  <a:cubicBezTo>
                    <a:pt x="9313" y="1174"/>
                    <a:pt x="8059" y="1612"/>
                    <a:pt x="6754" y="1872"/>
                  </a:cubicBezTo>
                  <a:cubicBezTo>
                    <a:pt x="5463" y="2131"/>
                    <a:pt x="4134" y="2217"/>
                    <a:pt x="2816" y="2125"/>
                  </a:cubicBezTo>
                  <a:cubicBezTo>
                    <a:pt x="2220" y="3390"/>
                    <a:pt x="1861" y="4718"/>
                    <a:pt x="1656" y="6065"/>
                  </a:cubicBezTo>
                  <a:cubicBezTo>
                    <a:pt x="1642" y="6361"/>
                    <a:pt x="1604" y="6650"/>
                    <a:pt x="1530" y="6928"/>
                  </a:cubicBezTo>
                  <a:cubicBezTo>
                    <a:pt x="1397" y="8433"/>
                    <a:pt x="1483" y="9954"/>
                    <a:pt x="1843" y="11446"/>
                  </a:cubicBezTo>
                  <a:cubicBezTo>
                    <a:pt x="1911" y="11727"/>
                    <a:pt x="1990" y="12009"/>
                    <a:pt x="2075" y="12285"/>
                  </a:cubicBezTo>
                  <a:cubicBezTo>
                    <a:pt x="1592" y="10912"/>
                    <a:pt x="1201" y="9521"/>
                    <a:pt x="861" y="8125"/>
                  </a:cubicBezTo>
                  <a:cubicBezTo>
                    <a:pt x="719" y="8264"/>
                    <a:pt x="567" y="8397"/>
                    <a:pt x="441" y="8548"/>
                  </a:cubicBezTo>
                  <a:cubicBezTo>
                    <a:pt x="-143" y="9252"/>
                    <a:pt x="-78" y="10170"/>
                    <a:pt x="236" y="10966"/>
                  </a:cubicBezTo>
                  <a:cubicBezTo>
                    <a:pt x="568" y="11810"/>
                    <a:pt x="1180" y="12555"/>
                    <a:pt x="2039" y="13083"/>
                  </a:cubicBezTo>
                  <a:cubicBezTo>
                    <a:pt x="2855" y="15320"/>
                    <a:pt x="4137" y="17291"/>
                    <a:pt x="5745" y="18953"/>
                  </a:cubicBezTo>
                  <a:cubicBezTo>
                    <a:pt x="7014" y="20263"/>
                    <a:pt x="8613" y="21485"/>
                    <a:pt x="10657" y="21541"/>
                  </a:cubicBezTo>
                  <a:cubicBezTo>
                    <a:pt x="12760" y="21600"/>
                    <a:pt x="14461" y="20433"/>
                    <a:pt x="15773" y="19124"/>
                  </a:cubicBezTo>
                  <a:cubicBezTo>
                    <a:pt x="17429" y="17472"/>
                    <a:pt x="18669" y="15428"/>
                    <a:pt x="19274" y="13083"/>
                  </a:cubicBezTo>
                  <a:cubicBezTo>
                    <a:pt x="20133" y="12555"/>
                    <a:pt x="20754" y="11810"/>
                    <a:pt x="21086" y="10966"/>
                  </a:cubicBezTo>
                  <a:cubicBezTo>
                    <a:pt x="21400" y="10170"/>
                    <a:pt x="21457" y="9252"/>
                    <a:pt x="20872" y="8548"/>
                  </a:cubicBezTo>
                  <a:cubicBezTo>
                    <a:pt x="20784" y="8443"/>
                    <a:pt x="20679" y="8350"/>
                    <a:pt x="20577" y="8255"/>
                  </a:cubicBezTo>
                  <a:cubicBezTo>
                    <a:pt x="20300" y="9250"/>
                    <a:pt x="19967" y="10231"/>
                    <a:pt x="19506" y="11178"/>
                  </a:cubicBezTo>
                  <a:cubicBezTo>
                    <a:pt x="19685" y="9686"/>
                    <a:pt x="19673" y="8203"/>
                    <a:pt x="19497" y="6749"/>
                  </a:cubicBezTo>
                  <a:cubicBezTo>
                    <a:pt x="19314" y="5236"/>
                    <a:pt x="18945" y="3701"/>
                    <a:pt x="17943" y="2418"/>
                  </a:cubicBezTo>
                  <a:cubicBezTo>
                    <a:pt x="16861" y="1032"/>
                    <a:pt x="15158" y="148"/>
                    <a:pt x="133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19" name="Shape 59499">
              <a:extLst>
                <a:ext uri="{FF2B5EF4-FFF2-40B4-BE49-F238E27FC236}">
                  <a16:creationId xmlns:a16="http://schemas.microsoft.com/office/drawing/2014/main" id="{6C7CE206-3882-10E5-53E6-48350405F97D}"/>
                </a:ext>
              </a:extLst>
            </p:cNvPr>
            <p:cNvSpPr/>
            <p:nvPr/>
          </p:nvSpPr>
          <p:spPr>
            <a:xfrm flipH="1">
              <a:off x="20362804" y="5407669"/>
              <a:ext cx="1744693" cy="162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0006" extrusionOk="0">
                  <a:moveTo>
                    <a:pt x="10296" y="7088"/>
                  </a:moveTo>
                  <a:cubicBezTo>
                    <a:pt x="9176" y="7769"/>
                    <a:pt x="7957" y="8268"/>
                    <a:pt x="6684" y="8565"/>
                  </a:cubicBezTo>
                  <a:cubicBezTo>
                    <a:pt x="5433" y="8857"/>
                    <a:pt x="4144" y="8951"/>
                    <a:pt x="2864" y="8843"/>
                  </a:cubicBezTo>
                  <a:cubicBezTo>
                    <a:pt x="1488" y="12067"/>
                    <a:pt x="1147" y="15647"/>
                    <a:pt x="1890" y="19077"/>
                  </a:cubicBezTo>
                  <a:cubicBezTo>
                    <a:pt x="1957" y="19389"/>
                    <a:pt x="2034" y="19699"/>
                    <a:pt x="2119" y="20006"/>
                  </a:cubicBezTo>
                  <a:cubicBezTo>
                    <a:pt x="1440" y="18064"/>
                    <a:pt x="898" y="16087"/>
                    <a:pt x="493" y="14089"/>
                  </a:cubicBezTo>
                  <a:cubicBezTo>
                    <a:pt x="-25" y="11528"/>
                    <a:pt x="-313" y="8859"/>
                    <a:pt x="548" y="6391"/>
                  </a:cubicBezTo>
                  <a:cubicBezTo>
                    <a:pt x="2460" y="914"/>
                    <a:pt x="8711" y="-1594"/>
                    <a:pt x="13813" y="1070"/>
                  </a:cubicBezTo>
                  <a:cubicBezTo>
                    <a:pt x="15704" y="947"/>
                    <a:pt x="17531" y="1674"/>
                    <a:pt x="18829" y="3024"/>
                  </a:cubicBezTo>
                  <a:cubicBezTo>
                    <a:pt x="20495" y="4755"/>
                    <a:pt x="21070" y="7221"/>
                    <a:pt x="21166" y="9679"/>
                  </a:cubicBezTo>
                  <a:cubicBezTo>
                    <a:pt x="21287" y="12816"/>
                    <a:pt x="20694" y="15935"/>
                    <a:pt x="19425" y="18813"/>
                  </a:cubicBezTo>
                  <a:cubicBezTo>
                    <a:pt x="19588" y="17154"/>
                    <a:pt x="19583" y="15506"/>
                    <a:pt x="19423" y="13888"/>
                  </a:cubicBezTo>
                  <a:cubicBezTo>
                    <a:pt x="19256" y="12195"/>
                    <a:pt x="18908" y="10461"/>
                    <a:pt x="17893" y="9031"/>
                  </a:cubicBezTo>
                  <a:cubicBezTo>
                    <a:pt x="16811" y="7508"/>
                    <a:pt x="15100" y="6568"/>
                    <a:pt x="13248" y="6479"/>
                  </a:cubicBezTo>
                  <a:cubicBezTo>
                    <a:pt x="12907" y="6836"/>
                    <a:pt x="12535" y="7161"/>
                    <a:pt x="12137" y="7451"/>
                  </a:cubicBezTo>
                  <a:cubicBezTo>
                    <a:pt x="11478" y="7933"/>
                    <a:pt x="10753" y="8315"/>
                    <a:pt x="9985" y="8585"/>
                  </a:cubicBezTo>
                  <a:cubicBezTo>
                    <a:pt x="10168" y="8360"/>
                    <a:pt x="10289" y="8090"/>
                    <a:pt x="10335" y="7802"/>
                  </a:cubicBezTo>
                  <a:cubicBezTo>
                    <a:pt x="10374" y="7564"/>
                    <a:pt x="10360" y="7320"/>
                    <a:pt x="10296" y="708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724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2343719" y="1696644"/>
            <a:ext cx="9687198" cy="518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fontAlgn="base">
              <a:spcBef>
                <a:spcPct val="30000"/>
              </a:spcBef>
              <a:spcAft>
                <a:spcPct val="0"/>
              </a:spcAft>
              <a:buFontTx/>
              <a:buAutoNum type="arabicPeriod"/>
            </a:pPr>
            <a:r>
              <a:rPr lang="hu-HU" sz="2000" b="1" dirty="0">
                <a:solidFill>
                  <a:srgbClr val="00B0F0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Alapvető követelmények</a:t>
            </a:r>
          </a:p>
          <a:p>
            <a:pPr marL="800100" lvl="1" indent="-342900" fontAlgn="base">
              <a:spcAft>
                <a:spcPct val="0"/>
              </a:spcAft>
            </a:pPr>
            <a:r>
              <a:rPr lang="hu-HU" dirty="0">
                <a:solidFill>
                  <a:srgbClr val="00B0F0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1.1. Általános követelmények</a:t>
            </a:r>
          </a:p>
          <a:p>
            <a:pPr marL="800100" lvl="1" indent="-342900" fontAlgn="base">
              <a:spcAft>
                <a:spcPct val="0"/>
              </a:spcAft>
            </a:pPr>
            <a:r>
              <a:rPr lang="hu-HU" dirty="0">
                <a:solidFill>
                  <a:srgbClr val="00B0F0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1.2. Vezérlőrendszer</a:t>
            </a:r>
          </a:p>
          <a:p>
            <a:pPr marL="800100" lvl="1" indent="-342900" fontAlgn="base">
              <a:spcAft>
                <a:spcPct val="0"/>
              </a:spcAft>
            </a:pPr>
            <a:r>
              <a:rPr lang="hu-HU" dirty="0">
                <a:solidFill>
                  <a:srgbClr val="00B0F0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1.3. Védelem a mechanikai veszélyek ellen</a:t>
            </a:r>
          </a:p>
          <a:p>
            <a:pPr marL="800100" lvl="1" indent="-342900" fontAlgn="base">
              <a:spcAft>
                <a:spcPct val="0"/>
              </a:spcAft>
            </a:pPr>
            <a:r>
              <a:rPr lang="hu-HU" dirty="0">
                <a:solidFill>
                  <a:srgbClr val="00B0F0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1.4. Védőburkolatok és védőberendezések</a:t>
            </a:r>
          </a:p>
          <a:p>
            <a:pPr marL="800100" lvl="1" indent="-342900" fontAlgn="base">
              <a:spcAft>
                <a:spcPct val="0"/>
              </a:spcAft>
            </a:pPr>
            <a:r>
              <a:rPr lang="hu-HU" dirty="0">
                <a:solidFill>
                  <a:srgbClr val="00B0F0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1.5. Egyéb veszélyek</a:t>
            </a:r>
          </a:p>
          <a:p>
            <a:pPr marL="800100" lvl="1" indent="-342900" fontAlgn="base">
              <a:spcAft>
                <a:spcPct val="0"/>
              </a:spcAft>
            </a:pPr>
            <a:r>
              <a:rPr lang="hu-HU" dirty="0">
                <a:solidFill>
                  <a:srgbClr val="00B0F0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1.6. Karbantartás</a:t>
            </a:r>
          </a:p>
          <a:p>
            <a:pPr marL="800100" lvl="1" indent="-342900" fontAlgn="base">
              <a:spcAft>
                <a:spcPct val="0"/>
              </a:spcAft>
            </a:pPr>
            <a:r>
              <a:rPr lang="hu-HU" dirty="0">
                <a:solidFill>
                  <a:srgbClr val="00B0F0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1.7. Információ</a:t>
            </a:r>
          </a:p>
          <a:p>
            <a:pPr marL="342900" indent="-342900" fontAlgn="base">
              <a:spcBef>
                <a:spcPct val="25000"/>
              </a:spcBef>
              <a:spcAft>
                <a:spcPct val="0"/>
              </a:spcAft>
              <a:buFontTx/>
              <a:buAutoNum type="arabicPeriod"/>
            </a:pPr>
            <a:r>
              <a:rPr lang="hu-HU" sz="2000" b="1" dirty="0">
                <a:solidFill>
                  <a:srgbClr val="000000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Egyes gépfajtákra vonatkozó előírások</a:t>
            </a:r>
          </a:p>
          <a:p>
            <a:pPr marL="800100" lvl="1" indent="-342900" fontAlgn="base">
              <a:spcAft>
                <a:spcPct val="0"/>
              </a:spcAft>
            </a:pPr>
            <a:r>
              <a:rPr lang="hu-HU" sz="1600" dirty="0">
                <a:solidFill>
                  <a:srgbClr val="000000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2.1. Élelmiszer-ipari, kozmetikai és gyógyszeripari gépek</a:t>
            </a:r>
          </a:p>
          <a:p>
            <a:pPr marL="800100" lvl="1" indent="-342900" fontAlgn="base">
              <a:spcAft>
                <a:spcPct val="0"/>
              </a:spcAft>
            </a:pPr>
            <a:r>
              <a:rPr lang="hu-HU" sz="1600" dirty="0">
                <a:solidFill>
                  <a:srgbClr val="000000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2.2. Hordozható kézi és/vagy kézi irányítású gépek</a:t>
            </a:r>
          </a:p>
          <a:p>
            <a:pPr marL="800100" lvl="1" indent="-342900" fontAlgn="base">
              <a:spcAft>
                <a:spcPct val="0"/>
              </a:spcAft>
            </a:pPr>
            <a:r>
              <a:rPr lang="hu-HU" sz="1600" dirty="0">
                <a:solidFill>
                  <a:srgbClr val="000000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2.3. Fa- és hasonló tulajdonsággal rendelkező anyagok megmunkálására szolgáló gépek</a:t>
            </a:r>
          </a:p>
          <a:p>
            <a:pPr marL="342900" indent="-342900" eaLnBrk="0" fontAlgn="base" hangingPunct="0">
              <a:spcBef>
                <a:spcPct val="25000"/>
              </a:spcBef>
              <a:spcAft>
                <a:spcPct val="0"/>
              </a:spcAft>
              <a:buFontTx/>
              <a:buAutoNum type="arabicPeriod"/>
            </a:pPr>
            <a:r>
              <a:rPr lang="hu-HU" sz="2000" b="1" dirty="0">
                <a:solidFill>
                  <a:srgbClr val="000000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A gépek helyváltoztatásából származó sajátos veszélyek ellen</a:t>
            </a:r>
          </a:p>
          <a:p>
            <a:pPr marL="342900" indent="-342900" eaLnBrk="0" fontAlgn="base" hangingPunct="0">
              <a:spcBef>
                <a:spcPct val="25000"/>
              </a:spcBef>
              <a:spcAft>
                <a:spcPct val="0"/>
              </a:spcAft>
              <a:buFontTx/>
              <a:buAutoNum type="arabicPeriod"/>
            </a:pPr>
            <a:r>
              <a:rPr lang="hu-HU" sz="2000" b="1" dirty="0">
                <a:solidFill>
                  <a:srgbClr val="00B0F0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Az emelés speciális veszélyeinek elhárításához</a:t>
            </a:r>
          </a:p>
          <a:p>
            <a:pPr marL="342900" indent="-342900" eaLnBrk="0" fontAlgn="base" hangingPunct="0">
              <a:spcBef>
                <a:spcPct val="25000"/>
              </a:spcBef>
              <a:spcAft>
                <a:spcPct val="0"/>
              </a:spcAft>
              <a:buFontTx/>
              <a:buAutoNum type="arabicPeriod"/>
            </a:pPr>
            <a:r>
              <a:rPr lang="hu-HU" sz="2000" b="1" dirty="0">
                <a:solidFill>
                  <a:srgbClr val="000000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A föld alatti bányaműveléshez alkalmazott gépekre 	</a:t>
            </a:r>
          </a:p>
          <a:p>
            <a:pPr marL="342900" indent="-342900" eaLnBrk="0" fontAlgn="base" hangingPunct="0">
              <a:spcBef>
                <a:spcPct val="25000"/>
              </a:spcBef>
              <a:spcAft>
                <a:spcPct val="0"/>
              </a:spcAft>
              <a:buFontTx/>
              <a:buAutoNum type="arabicPeriod"/>
            </a:pPr>
            <a:r>
              <a:rPr lang="hu-HU" sz="2000" b="1" dirty="0">
                <a:solidFill>
                  <a:srgbClr val="00B0F0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A személyek emelése és mozgatása</a:t>
            </a:r>
          </a:p>
        </p:txBody>
      </p:sp>
      <p:pic>
        <p:nvPicPr>
          <p:cNvPr id="2" name="Kép 1" descr="Képernyőrész kivágása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3957">
            <a:off x="7664212" y="2563161"/>
            <a:ext cx="5870537" cy="20657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D9D00458-E7FB-4CE6-A062-82AB04FBDFA7}"/>
              </a:ext>
            </a:extLst>
          </p:cNvPr>
          <p:cNvSpPr/>
          <p:nvPr/>
        </p:nvSpPr>
        <p:spPr>
          <a:xfrm>
            <a:off x="755606" y="1394158"/>
            <a:ext cx="2029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400" dirty="0">
                <a:solidFill>
                  <a:srgbClr val="00000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A struktúra…</a:t>
            </a: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CBCCA92C-E3E2-B7B1-A943-09D83D9B023E}"/>
              </a:ext>
            </a:extLst>
          </p:cNvPr>
          <p:cNvGrpSpPr>
            <a:grpSpLocks noChangeAspect="1"/>
          </p:cNvGrpSpPr>
          <p:nvPr/>
        </p:nvGrpSpPr>
        <p:grpSpPr>
          <a:xfrm>
            <a:off x="75092" y="76113"/>
            <a:ext cx="590511" cy="499163"/>
            <a:chOff x="6203917" y="6068451"/>
            <a:chExt cx="2527366" cy="2527366"/>
          </a:xfrm>
        </p:grpSpPr>
        <p:sp>
          <p:nvSpPr>
            <p:cNvPr id="4" name="Teardrop 14">
              <a:extLst>
                <a:ext uri="{FF2B5EF4-FFF2-40B4-BE49-F238E27FC236}">
                  <a16:creationId xmlns:a16="http://schemas.microsoft.com/office/drawing/2014/main" id="{DEAC2B73-673F-44A1-A587-F647F3360D79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5" name="Oval 15">
              <a:extLst>
                <a:ext uri="{FF2B5EF4-FFF2-40B4-BE49-F238E27FC236}">
                  <a16:creationId xmlns:a16="http://schemas.microsoft.com/office/drawing/2014/main" id="{43CDADAA-42C2-BDED-9349-62DED4650D7F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8" name="TextBox 16">
            <a:extLst>
              <a:ext uri="{FF2B5EF4-FFF2-40B4-BE49-F238E27FC236}">
                <a16:creationId xmlns:a16="http://schemas.microsoft.com/office/drawing/2014/main" id="{BEACE37E-58E5-1B10-1959-F6E51D53CD6A}"/>
              </a:ext>
            </a:extLst>
          </p:cNvPr>
          <p:cNvSpPr txBox="1"/>
          <p:nvPr/>
        </p:nvSpPr>
        <p:spPr>
          <a:xfrm>
            <a:off x="197622" y="155514"/>
            <a:ext cx="38183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  <a:r>
              <a:rPr lang="en-US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ADE6225-8C76-E7EF-DF29-5E7731AB9CA8}"/>
              </a:ext>
            </a:extLst>
          </p:cNvPr>
          <p:cNvSpPr txBox="1"/>
          <p:nvPr/>
        </p:nvSpPr>
        <p:spPr>
          <a:xfrm>
            <a:off x="714616" y="968541"/>
            <a:ext cx="7195008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hu-HU" sz="2800" b="1" spc="-145" dirty="0">
                <a:solidFill>
                  <a:srgbClr val="00B0F0"/>
                </a:solidFill>
                <a:cs typeface="Poppins" pitchFamily="2" charset="77"/>
              </a:rPr>
              <a:t>MD </a:t>
            </a:r>
            <a:r>
              <a:rPr lang="hu-HU" sz="2800" spc="-145" dirty="0">
                <a:solidFill>
                  <a:srgbClr val="00B0F0"/>
                </a:solidFill>
                <a:cs typeface="Poppins" pitchFamily="2" charset="77"/>
              </a:rPr>
              <a:t>Machine </a:t>
            </a:r>
            <a:r>
              <a:rPr lang="hu-HU" sz="2800" spc="-145" dirty="0" err="1">
                <a:solidFill>
                  <a:srgbClr val="00B0F0"/>
                </a:solidFill>
                <a:cs typeface="Poppins" pitchFamily="2" charset="77"/>
              </a:rPr>
              <a:t>Directive</a:t>
            </a:r>
            <a:endParaRPr lang="en-US" sz="2400" spc="-145" dirty="0">
              <a:solidFill>
                <a:srgbClr val="00B0F0"/>
              </a:solidFill>
              <a:cs typeface="Poppins" pitchFamily="2" charset="77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77CB4F18-D78F-CAA2-38F0-284002C8B8BA}"/>
              </a:ext>
            </a:extLst>
          </p:cNvPr>
          <p:cNvSpPr txBox="1"/>
          <p:nvPr/>
        </p:nvSpPr>
        <p:spPr>
          <a:xfrm>
            <a:off x="729995" y="-145942"/>
            <a:ext cx="91835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600" dirty="0">
                <a:solidFill>
                  <a:schemeClr val="bg1"/>
                </a:solidFill>
              </a:rPr>
              <a:t>ALAPKÖVETELMÉNYEK BEAZONOSÍTÁSA</a:t>
            </a:r>
          </a:p>
        </p:txBody>
      </p:sp>
    </p:spTree>
    <p:extLst>
      <p:ext uri="{BB962C8B-B14F-4D97-AF65-F5344CB8AC3E}">
        <p14:creationId xmlns:p14="http://schemas.microsoft.com/office/powerpoint/2010/main" val="22969779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33139-4F74-921D-21BF-02DD46403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5" name="Rectangle 5">
            <a:extLst>
              <a:ext uri="{FF2B5EF4-FFF2-40B4-BE49-F238E27FC236}">
                <a16:creationId xmlns:a16="http://schemas.microsoft.com/office/drawing/2014/main" id="{26FBA938-7671-9929-344E-63351463B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06" y="1757993"/>
            <a:ext cx="96871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ct val="25000"/>
              </a:spcBef>
              <a:spcAft>
                <a:spcPct val="0"/>
              </a:spcAft>
            </a:pPr>
            <a:r>
              <a:rPr lang="hu-HU" sz="2000" b="1" dirty="0">
                <a:solidFill>
                  <a:srgbClr val="00B0F0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4. Az emelés speciális veszélyeinek elhárításához</a:t>
            </a:r>
          </a:p>
        </p:txBody>
      </p:sp>
      <p:pic>
        <p:nvPicPr>
          <p:cNvPr id="2" name="Kép 1" descr="Képernyőrész kivágása">
            <a:extLst>
              <a:ext uri="{FF2B5EF4-FFF2-40B4-BE49-F238E27FC236}">
                <a16:creationId xmlns:a16="http://schemas.microsoft.com/office/drawing/2014/main" id="{DB2E18CB-0F0C-370B-1B83-7BCC507636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3957">
            <a:off x="7664212" y="2563161"/>
            <a:ext cx="5870537" cy="20657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DD32805E-FA03-907F-0594-EED5140D9D9D}"/>
              </a:ext>
            </a:extLst>
          </p:cNvPr>
          <p:cNvSpPr/>
          <p:nvPr/>
        </p:nvSpPr>
        <p:spPr>
          <a:xfrm>
            <a:off x="755606" y="1394158"/>
            <a:ext cx="2029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400" dirty="0">
                <a:solidFill>
                  <a:srgbClr val="00000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A struktúra…</a:t>
            </a: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FEF5995D-DDEA-5FC3-D439-7CC3F22BB8BA}"/>
              </a:ext>
            </a:extLst>
          </p:cNvPr>
          <p:cNvGrpSpPr>
            <a:grpSpLocks noChangeAspect="1"/>
          </p:cNvGrpSpPr>
          <p:nvPr/>
        </p:nvGrpSpPr>
        <p:grpSpPr>
          <a:xfrm>
            <a:off x="75092" y="76113"/>
            <a:ext cx="590511" cy="499163"/>
            <a:chOff x="6203917" y="6068451"/>
            <a:chExt cx="2527366" cy="2527366"/>
          </a:xfrm>
        </p:grpSpPr>
        <p:sp>
          <p:nvSpPr>
            <p:cNvPr id="4" name="Teardrop 14">
              <a:extLst>
                <a:ext uri="{FF2B5EF4-FFF2-40B4-BE49-F238E27FC236}">
                  <a16:creationId xmlns:a16="http://schemas.microsoft.com/office/drawing/2014/main" id="{EA35C4FD-06DA-B2B6-A728-C6CE51F7EAB8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5" name="Oval 15">
              <a:extLst>
                <a:ext uri="{FF2B5EF4-FFF2-40B4-BE49-F238E27FC236}">
                  <a16:creationId xmlns:a16="http://schemas.microsoft.com/office/drawing/2014/main" id="{9E7A7C4A-BE55-572C-590B-E31D42D87646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8" name="TextBox 16">
            <a:extLst>
              <a:ext uri="{FF2B5EF4-FFF2-40B4-BE49-F238E27FC236}">
                <a16:creationId xmlns:a16="http://schemas.microsoft.com/office/drawing/2014/main" id="{0CB9BC79-0797-E586-36E8-F13D0A97025A}"/>
              </a:ext>
            </a:extLst>
          </p:cNvPr>
          <p:cNvSpPr txBox="1"/>
          <p:nvPr/>
        </p:nvSpPr>
        <p:spPr>
          <a:xfrm>
            <a:off x="197622" y="155514"/>
            <a:ext cx="38183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  <a:r>
              <a:rPr lang="en-US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F55F02D5-036E-6C3D-CB76-6F5BDC525461}"/>
              </a:ext>
            </a:extLst>
          </p:cNvPr>
          <p:cNvSpPr txBox="1"/>
          <p:nvPr/>
        </p:nvSpPr>
        <p:spPr>
          <a:xfrm>
            <a:off x="714616" y="968541"/>
            <a:ext cx="7195008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hu-HU" sz="2800" b="1" spc="-145" dirty="0">
                <a:solidFill>
                  <a:srgbClr val="00B0F0"/>
                </a:solidFill>
                <a:cs typeface="Poppins" pitchFamily="2" charset="77"/>
              </a:rPr>
              <a:t>MD </a:t>
            </a:r>
            <a:r>
              <a:rPr lang="hu-HU" sz="2800" spc="-145" dirty="0">
                <a:solidFill>
                  <a:srgbClr val="00B0F0"/>
                </a:solidFill>
                <a:cs typeface="Poppins" pitchFamily="2" charset="77"/>
              </a:rPr>
              <a:t>Machine </a:t>
            </a:r>
            <a:r>
              <a:rPr lang="hu-HU" sz="2800" spc="-145" dirty="0" err="1">
                <a:solidFill>
                  <a:srgbClr val="00B0F0"/>
                </a:solidFill>
                <a:cs typeface="Poppins" pitchFamily="2" charset="77"/>
              </a:rPr>
              <a:t>Directive</a:t>
            </a:r>
            <a:endParaRPr lang="en-US" sz="2400" spc="-145" dirty="0">
              <a:solidFill>
                <a:srgbClr val="00B0F0"/>
              </a:solidFill>
              <a:cs typeface="Poppins" pitchFamily="2" charset="77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11F3FB7-584B-3143-EACE-9FCDE04D7049}"/>
              </a:ext>
            </a:extLst>
          </p:cNvPr>
          <p:cNvSpPr txBox="1"/>
          <p:nvPr/>
        </p:nvSpPr>
        <p:spPr>
          <a:xfrm>
            <a:off x="729995" y="-145942"/>
            <a:ext cx="91835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600" dirty="0">
                <a:solidFill>
                  <a:schemeClr val="bg1"/>
                </a:solidFill>
              </a:rPr>
              <a:t>ALAPKÖVETELMÉNYEK BEAZONOSÍTÁSA</a:t>
            </a:r>
          </a:p>
        </p:txBody>
      </p:sp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0C1118B9-7BC5-10C0-7C5A-0F6E57DABD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33176"/>
              </p:ext>
            </p:extLst>
          </p:nvPr>
        </p:nvGraphicFramePr>
        <p:xfrm>
          <a:off x="755606" y="2215036"/>
          <a:ext cx="6528749" cy="45415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528749">
                  <a:extLst>
                    <a:ext uri="{9D8B030D-6E8A-4147-A177-3AD203B41FA5}">
                      <a16:colId xmlns:a16="http://schemas.microsoft.com/office/drawing/2014/main" val="13704061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600" b="0" dirty="0">
                          <a:solidFill>
                            <a:schemeClr val="tx1"/>
                          </a:solidFill>
                          <a:effectLst/>
                        </a:rPr>
                        <a:t>4.1.2.	Mechanikai veszélyek elleni védelem </a:t>
                      </a:r>
                      <a:endParaRPr lang="hu-HU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7703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4.1.2.1.	A stabilitás hiányából eredő veszélyek</a:t>
                      </a:r>
                      <a:endParaRPr lang="hu-H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033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4.1.2.2.	Vezetősínen vagy sínpályán mozgó gépek</a:t>
                      </a:r>
                      <a:endParaRPr lang="hu-H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866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4.1.2.3.	Mechanikai szilárdság </a:t>
                      </a:r>
                      <a:endParaRPr lang="hu-H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805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4.1.2.4.	Korongok, dobok, görgők, kötelek és láncok</a:t>
                      </a:r>
                      <a:endParaRPr lang="hu-H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5955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4.1.2.5.	Teherfelvevő eszközök és alkatrészeik </a:t>
                      </a:r>
                      <a:endParaRPr lang="hu-H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869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4.1.2.6.	Mozgások vezérlése </a:t>
                      </a:r>
                      <a:endParaRPr lang="hu-H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733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4.1.2.7.	Teher mozgása kezelés közben </a:t>
                      </a:r>
                      <a:endParaRPr lang="hu-H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824956"/>
                  </a:ext>
                </a:extLst>
              </a:tr>
              <a:tr h="67512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4.1.2.8.	Rögzített szinteket kiszolgáló gépek</a:t>
                      </a:r>
                      <a:endParaRPr lang="hu-H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136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1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4.1.2.8.1.	A tehertartó mozgása </a:t>
                      </a:r>
                      <a:endParaRPr lang="hu-HU" sz="20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636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1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4.1.2.8.2.	A tehertartó megközelítése </a:t>
                      </a:r>
                      <a:endParaRPr lang="hu-HU" sz="20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3031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1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4.1.2.8.3.	A mozgó tehertartóval való érintkezés veszélyei</a:t>
                      </a:r>
                      <a:endParaRPr lang="hu-HU" sz="20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6048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1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4.1.2.8.4.	A tehertartóról leeső teher okozta veszély</a:t>
                      </a:r>
                      <a:endParaRPr lang="hu-HU" sz="20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436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1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4.1.2.8.5.	Rakodási hely </a:t>
                      </a:r>
                      <a:endParaRPr lang="hu-HU" sz="20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8704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600" b="0" dirty="0">
                          <a:solidFill>
                            <a:schemeClr val="tx1"/>
                          </a:solidFill>
                          <a:effectLst/>
                        </a:rPr>
                        <a:t>4.1.3.	A célra való alkalmasság</a:t>
                      </a:r>
                      <a:endParaRPr lang="hu-HU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549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600" b="0" dirty="0">
                          <a:solidFill>
                            <a:schemeClr val="tx1"/>
                          </a:solidFill>
                          <a:effectLst/>
                        </a:rPr>
                        <a:t>4.2.	A nem kézi erővel működtetett gépekre vonatkozó követelmények</a:t>
                      </a:r>
                      <a:endParaRPr lang="hu-HU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3119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100" b="0">
                          <a:solidFill>
                            <a:schemeClr val="tx1"/>
                          </a:solidFill>
                          <a:effectLst/>
                        </a:rPr>
                        <a:t>4.2.1.	Mozgások vezérlése </a:t>
                      </a:r>
                      <a:endParaRPr lang="hu-HU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0869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100" b="0">
                          <a:solidFill>
                            <a:schemeClr val="tx1"/>
                          </a:solidFill>
                          <a:effectLst/>
                        </a:rPr>
                        <a:t>4.2.2.	Tehermozgatás</a:t>
                      </a:r>
                      <a:endParaRPr lang="hu-HU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613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100" b="0">
                          <a:solidFill>
                            <a:schemeClr val="tx1"/>
                          </a:solidFill>
                          <a:effectLst/>
                        </a:rPr>
                        <a:t>4.2.3.	Kötéllel megvezetett berendezések</a:t>
                      </a:r>
                      <a:endParaRPr lang="hu-HU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463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600" b="0" dirty="0">
                          <a:solidFill>
                            <a:schemeClr val="tx1"/>
                          </a:solidFill>
                          <a:effectLst/>
                        </a:rPr>
                        <a:t>4.3.	Információk és jelölések</a:t>
                      </a:r>
                      <a:endParaRPr lang="hu-HU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7120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	Láncok, kötelek és hevederek / Teheremelő eszközök / Emelőgép</a:t>
                      </a:r>
                      <a:endParaRPr lang="hu-H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4297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600" b="0" dirty="0">
                          <a:solidFill>
                            <a:schemeClr val="tx1"/>
                          </a:solidFill>
                          <a:effectLst/>
                        </a:rPr>
                        <a:t>4.4.	Használati utasítás</a:t>
                      </a:r>
                      <a:endParaRPr lang="hu-HU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755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	Teheremelő eszközök / emelőgép</a:t>
                      </a:r>
                      <a:endParaRPr lang="hu-H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55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endParaRPr lang="hu-H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485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30439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E4E36-5573-6AD8-3E6B-A62983548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B527D3CE-C791-4A57-C4E8-9AB5BF1EF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490250"/>
              </p:ext>
            </p:extLst>
          </p:nvPr>
        </p:nvGraphicFramePr>
        <p:xfrm>
          <a:off x="787651" y="1893272"/>
          <a:ext cx="8617930" cy="469400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617930">
                  <a:extLst>
                    <a:ext uri="{9D8B030D-6E8A-4147-A177-3AD203B41FA5}">
                      <a16:colId xmlns:a16="http://schemas.microsoft.com/office/drawing/2014/main" val="3712355298"/>
                    </a:ext>
                  </a:extLst>
                </a:gridCol>
              </a:tblGrid>
              <a:tr h="510473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200"/>
                        </a:spcAft>
                        <a:buNone/>
                      </a:pPr>
                      <a:endParaRPr lang="hu-HU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507451"/>
                  </a:ext>
                </a:extLst>
              </a:tr>
              <a:tr h="287141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</a:rPr>
                        <a:t>6.1.	Általános </a:t>
                      </a:r>
                      <a:endParaRPr lang="hu-HU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9725309"/>
                  </a:ext>
                </a:extLst>
              </a:tr>
              <a:tr h="25523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hu-HU" sz="1400" b="0" dirty="0">
                          <a:solidFill>
                            <a:schemeClr val="tx1"/>
                          </a:solidFill>
                          <a:effectLst/>
                        </a:rPr>
                        <a:t>6.1.1.	Mechanikai szilárdság</a:t>
                      </a:r>
                      <a:endParaRPr lang="hu-H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789812"/>
                  </a:ext>
                </a:extLst>
              </a:tr>
              <a:tr h="25523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hu-HU" sz="1400" b="0" dirty="0">
                          <a:solidFill>
                            <a:schemeClr val="tx1"/>
                          </a:solidFill>
                          <a:effectLst/>
                        </a:rPr>
                        <a:t>6.1.2.	A terhelés ellenőrzése nem emberi erővel mozgatott gépeknél</a:t>
                      </a:r>
                      <a:endParaRPr lang="hu-H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9007056"/>
                  </a:ext>
                </a:extLst>
              </a:tr>
              <a:tr h="476558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</a:rPr>
                        <a:t>6.2.	Vezérlőberendezések </a:t>
                      </a:r>
                      <a:endParaRPr lang="hu-HU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2134930"/>
                  </a:ext>
                </a:extLst>
              </a:tr>
              <a:tr h="287141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</a:rPr>
                        <a:t>6.3.	A tehertartón vagy a tehertartóban tartózkodó személyeket fenyegető veszélyek</a:t>
                      </a:r>
                      <a:endParaRPr lang="hu-HU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0156648"/>
                  </a:ext>
                </a:extLst>
              </a:tr>
              <a:tr h="25523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hu-HU" sz="1400" b="0" dirty="0">
                          <a:solidFill>
                            <a:schemeClr val="tx1"/>
                          </a:solidFill>
                          <a:effectLst/>
                        </a:rPr>
                        <a:t>6.3.1.	A tehertartó mozgásából eredő veszélyek</a:t>
                      </a:r>
                      <a:endParaRPr lang="hu-H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6775102"/>
                  </a:ext>
                </a:extLst>
              </a:tr>
              <a:tr h="25523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hu-HU" sz="1400" b="0" dirty="0">
                          <a:solidFill>
                            <a:schemeClr val="tx1"/>
                          </a:solidFill>
                          <a:effectLst/>
                        </a:rPr>
                        <a:t>6.3.2.	</a:t>
                      </a:r>
                      <a:r>
                        <a:rPr lang="hu-HU" sz="1200" b="0" dirty="0">
                          <a:solidFill>
                            <a:schemeClr val="tx1"/>
                          </a:solidFill>
                          <a:effectLst/>
                        </a:rPr>
                        <a:t>Tehertartóról</a:t>
                      </a:r>
                      <a:r>
                        <a:rPr lang="hu-HU" sz="1400" b="0" dirty="0">
                          <a:solidFill>
                            <a:schemeClr val="tx1"/>
                          </a:solidFill>
                          <a:effectLst/>
                        </a:rPr>
                        <a:t> való leesésének veszélye</a:t>
                      </a:r>
                      <a:endParaRPr lang="hu-H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749803"/>
                  </a:ext>
                </a:extLst>
              </a:tr>
              <a:tr h="38012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hu-HU" sz="1400" b="0" dirty="0">
                          <a:solidFill>
                            <a:schemeClr val="tx1"/>
                          </a:solidFill>
                          <a:effectLst/>
                        </a:rPr>
                        <a:t>6.3.3.	A tehertartóra eső tárgyak okozta veszély</a:t>
                      </a:r>
                      <a:endParaRPr lang="hu-H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7476"/>
                  </a:ext>
                </a:extLst>
              </a:tr>
              <a:tr h="389071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</a:rPr>
                        <a:t>6.4.	Rögzített rakodási helyet kiszolgáló gépek</a:t>
                      </a:r>
                      <a:endParaRPr lang="hu-HU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4241884"/>
                  </a:ext>
                </a:extLst>
              </a:tr>
              <a:tr h="25523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hu-HU" sz="1400" b="0" dirty="0">
                          <a:solidFill>
                            <a:schemeClr val="tx1"/>
                          </a:solidFill>
                          <a:effectLst/>
                        </a:rPr>
                        <a:t>6.4.1. 	A tehertartóban vagy a tehertartón tartózkodó személyekre vonatkozó veszélyek</a:t>
                      </a:r>
                      <a:endParaRPr lang="hu-H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7332320"/>
                  </a:ext>
                </a:extLst>
              </a:tr>
              <a:tr h="25523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hu-HU" sz="1400" b="0" dirty="0">
                          <a:solidFill>
                            <a:schemeClr val="tx1"/>
                          </a:solidFill>
                          <a:effectLst/>
                        </a:rPr>
                        <a:t>6.4.2.	A rakodási helynél levő vezérlőberendezések </a:t>
                      </a:r>
                      <a:endParaRPr lang="hu-H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821529"/>
                  </a:ext>
                </a:extLst>
              </a:tr>
              <a:tr h="54493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hu-HU" sz="1400" b="0" dirty="0">
                          <a:solidFill>
                            <a:schemeClr val="tx1"/>
                          </a:solidFill>
                          <a:effectLst/>
                        </a:rPr>
                        <a:t>6.4.3.	A tehertartó megközelítése </a:t>
                      </a:r>
                      <a:endParaRPr lang="hu-H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388537"/>
                  </a:ext>
                </a:extLst>
              </a:tr>
              <a:tr h="287141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</a:rPr>
                        <a:t>6.5.	Jelölések </a:t>
                      </a:r>
                      <a:endParaRPr lang="hu-HU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77067"/>
                  </a:ext>
                </a:extLst>
              </a:tr>
            </a:tbl>
          </a:graphicData>
        </a:graphic>
      </p:graphicFrame>
      <p:sp>
        <p:nvSpPr>
          <p:cNvPr id="87045" name="Rectangle 5">
            <a:extLst>
              <a:ext uri="{FF2B5EF4-FFF2-40B4-BE49-F238E27FC236}">
                <a16:creationId xmlns:a16="http://schemas.microsoft.com/office/drawing/2014/main" id="{084577EE-8DE1-69CB-6B31-147544337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06" y="1749349"/>
            <a:ext cx="96871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ct val="25000"/>
              </a:spcBef>
              <a:spcAft>
                <a:spcPct val="0"/>
              </a:spcAft>
            </a:pPr>
            <a:r>
              <a:rPr lang="hu-HU" sz="2000" b="1" dirty="0">
                <a:solidFill>
                  <a:srgbClr val="00B0F0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6. A személyek emelése és mozgatása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861F4164-B4D2-B232-6EB3-7AE4E0E01203}"/>
              </a:ext>
            </a:extLst>
          </p:cNvPr>
          <p:cNvSpPr/>
          <p:nvPr/>
        </p:nvSpPr>
        <p:spPr>
          <a:xfrm>
            <a:off x="755606" y="1394158"/>
            <a:ext cx="2029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400" dirty="0">
                <a:solidFill>
                  <a:srgbClr val="00000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A struktúra…</a:t>
            </a: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89C726A1-B705-5E20-ABDC-C985517DF3D1}"/>
              </a:ext>
            </a:extLst>
          </p:cNvPr>
          <p:cNvGrpSpPr>
            <a:grpSpLocks noChangeAspect="1"/>
          </p:cNvGrpSpPr>
          <p:nvPr/>
        </p:nvGrpSpPr>
        <p:grpSpPr>
          <a:xfrm>
            <a:off x="75092" y="76113"/>
            <a:ext cx="590511" cy="499163"/>
            <a:chOff x="6203917" y="6068451"/>
            <a:chExt cx="2527366" cy="2527366"/>
          </a:xfrm>
        </p:grpSpPr>
        <p:sp>
          <p:nvSpPr>
            <p:cNvPr id="4" name="Teardrop 14">
              <a:extLst>
                <a:ext uri="{FF2B5EF4-FFF2-40B4-BE49-F238E27FC236}">
                  <a16:creationId xmlns:a16="http://schemas.microsoft.com/office/drawing/2014/main" id="{3583A325-7476-CDB2-A198-2470E21CCE65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5" name="Oval 15">
              <a:extLst>
                <a:ext uri="{FF2B5EF4-FFF2-40B4-BE49-F238E27FC236}">
                  <a16:creationId xmlns:a16="http://schemas.microsoft.com/office/drawing/2014/main" id="{73E1537C-7CED-2DDA-221F-F3B978626FF4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8" name="TextBox 16">
            <a:extLst>
              <a:ext uri="{FF2B5EF4-FFF2-40B4-BE49-F238E27FC236}">
                <a16:creationId xmlns:a16="http://schemas.microsoft.com/office/drawing/2014/main" id="{E335A99F-796E-06B1-1592-A4FA006BFABD}"/>
              </a:ext>
            </a:extLst>
          </p:cNvPr>
          <p:cNvSpPr txBox="1"/>
          <p:nvPr/>
        </p:nvSpPr>
        <p:spPr>
          <a:xfrm>
            <a:off x="197622" y="155514"/>
            <a:ext cx="38183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  <a:r>
              <a:rPr lang="en-US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B0C4244-9C71-2E0A-4ECC-665EE1B1C967}"/>
              </a:ext>
            </a:extLst>
          </p:cNvPr>
          <p:cNvSpPr txBox="1"/>
          <p:nvPr/>
        </p:nvSpPr>
        <p:spPr>
          <a:xfrm>
            <a:off x="714616" y="968541"/>
            <a:ext cx="7195008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hu-HU" sz="2800" b="1" spc="-145" dirty="0">
                <a:solidFill>
                  <a:srgbClr val="00B0F0"/>
                </a:solidFill>
                <a:cs typeface="Poppins" pitchFamily="2" charset="77"/>
              </a:rPr>
              <a:t>MD </a:t>
            </a:r>
            <a:r>
              <a:rPr lang="hu-HU" sz="2800" spc="-145" dirty="0">
                <a:solidFill>
                  <a:srgbClr val="00B0F0"/>
                </a:solidFill>
                <a:cs typeface="Poppins" pitchFamily="2" charset="77"/>
              </a:rPr>
              <a:t>Machine </a:t>
            </a:r>
            <a:r>
              <a:rPr lang="hu-HU" sz="2800" spc="-145" dirty="0" err="1">
                <a:solidFill>
                  <a:srgbClr val="00B0F0"/>
                </a:solidFill>
                <a:cs typeface="Poppins" pitchFamily="2" charset="77"/>
              </a:rPr>
              <a:t>Directive</a:t>
            </a:r>
            <a:endParaRPr lang="en-US" sz="2400" spc="-145" dirty="0">
              <a:solidFill>
                <a:srgbClr val="00B0F0"/>
              </a:solidFill>
              <a:cs typeface="Poppins" pitchFamily="2" charset="77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E7DA106B-4893-5DEC-2118-84A77E3CB55D}"/>
              </a:ext>
            </a:extLst>
          </p:cNvPr>
          <p:cNvSpPr txBox="1"/>
          <p:nvPr/>
        </p:nvSpPr>
        <p:spPr>
          <a:xfrm>
            <a:off x="729995" y="-145942"/>
            <a:ext cx="91835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600" dirty="0">
                <a:solidFill>
                  <a:schemeClr val="bg1"/>
                </a:solidFill>
              </a:rPr>
              <a:t>ALAPKÖVETELMÉNYEK BEAZONOSÍTÁSA</a:t>
            </a:r>
          </a:p>
        </p:txBody>
      </p:sp>
      <p:pic>
        <p:nvPicPr>
          <p:cNvPr id="2" name="Kép 1" descr="Képernyőrész kivágása">
            <a:extLst>
              <a:ext uri="{FF2B5EF4-FFF2-40B4-BE49-F238E27FC236}">
                <a16:creationId xmlns:a16="http://schemas.microsoft.com/office/drawing/2014/main" id="{37C07AA6-3CA8-5228-6962-DE44AE3B89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3957">
            <a:off x="7772853" y="2096667"/>
            <a:ext cx="5870537" cy="20657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4566454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épernyőrész kivágása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3957">
            <a:off x="6537087" y="3834912"/>
            <a:ext cx="5870537" cy="20657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Kép 3" descr="A képen szöveg, személy, képernyőkép látható&#10;&#10;Automatikusan generált leírás">
            <a:extLst>
              <a:ext uri="{FF2B5EF4-FFF2-40B4-BE49-F238E27FC236}">
                <a16:creationId xmlns:a16="http://schemas.microsoft.com/office/drawing/2014/main" id="{89E8CDE9-4B72-F61F-3789-3D33BB949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5" y="2652895"/>
            <a:ext cx="6850063" cy="179317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Kép 7" descr="A képen szöveg látható&#10;&#10;Automatikusan generált leírás">
            <a:extLst>
              <a:ext uri="{FF2B5EF4-FFF2-40B4-BE49-F238E27FC236}">
                <a16:creationId xmlns:a16="http://schemas.microsoft.com/office/drawing/2014/main" id="{7568C9E4-EBA1-E0B4-287F-D1D49548D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101" y="2206355"/>
            <a:ext cx="4501191" cy="6477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Kép 9" descr="A képen szöveg látható&#10;&#10;Automatikusan generált leírás">
            <a:extLst>
              <a:ext uri="{FF2B5EF4-FFF2-40B4-BE49-F238E27FC236}">
                <a16:creationId xmlns:a16="http://schemas.microsoft.com/office/drawing/2014/main" id="{734E1E82-677D-7DD9-BAA9-4670FDB95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2372">
            <a:off x="1838270" y="1394441"/>
            <a:ext cx="3720032" cy="9716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Kép 12" descr="A képen szöveg látható&#10;&#10;Automatikusan generált leírás">
            <a:extLst>
              <a:ext uri="{FF2B5EF4-FFF2-40B4-BE49-F238E27FC236}">
                <a16:creationId xmlns:a16="http://schemas.microsoft.com/office/drawing/2014/main" id="{F4B898FA-B6E9-FBAB-4CC3-4186FF9A8F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645">
            <a:off x="4963775" y="3939562"/>
            <a:ext cx="6881124" cy="22377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Ellipszis 13">
            <a:extLst>
              <a:ext uri="{FF2B5EF4-FFF2-40B4-BE49-F238E27FC236}">
                <a16:creationId xmlns:a16="http://schemas.microsoft.com/office/drawing/2014/main" id="{2E2E14BF-DCEC-805E-A1F6-EE34D518EBF8}"/>
              </a:ext>
            </a:extLst>
          </p:cNvPr>
          <p:cNvSpPr/>
          <p:nvPr/>
        </p:nvSpPr>
        <p:spPr>
          <a:xfrm>
            <a:off x="221821" y="2532898"/>
            <a:ext cx="1292609" cy="527795"/>
          </a:xfrm>
          <a:custGeom>
            <a:avLst/>
            <a:gdLst>
              <a:gd name="connsiteX0" fmla="*/ 0 w 1292609"/>
              <a:gd name="connsiteY0" fmla="*/ 263898 h 527795"/>
              <a:gd name="connsiteX1" fmla="*/ 646305 w 1292609"/>
              <a:gd name="connsiteY1" fmla="*/ 0 h 527795"/>
              <a:gd name="connsiteX2" fmla="*/ 1292610 w 1292609"/>
              <a:gd name="connsiteY2" fmla="*/ 263898 h 527795"/>
              <a:gd name="connsiteX3" fmla="*/ 646305 w 1292609"/>
              <a:gd name="connsiteY3" fmla="*/ 527796 h 527795"/>
              <a:gd name="connsiteX4" fmla="*/ 0 w 1292609"/>
              <a:gd name="connsiteY4" fmla="*/ 263898 h 527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609" h="527795" extrusionOk="0">
                <a:moveTo>
                  <a:pt x="0" y="263898"/>
                </a:moveTo>
                <a:cubicBezTo>
                  <a:pt x="-15136" y="118798"/>
                  <a:pt x="316685" y="26864"/>
                  <a:pt x="646305" y="0"/>
                </a:cubicBezTo>
                <a:cubicBezTo>
                  <a:pt x="1011082" y="16076"/>
                  <a:pt x="1293390" y="141961"/>
                  <a:pt x="1292610" y="263898"/>
                </a:cubicBezTo>
                <a:cubicBezTo>
                  <a:pt x="1283206" y="395457"/>
                  <a:pt x="1011973" y="538344"/>
                  <a:pt x="646305" y="527796"/>
                </a:cubicBezTo>
                <a:cubicBezTo>
                  <a:pt x="292653" y="515553"/>
                  <a:pt x="1487" y="412417"/>
                  <a:pt x="0" y="263898"/>
                </a:cubicBezTo>
                <a:close/>
              </a:path>
            </a:pathLst>
          </a:custGeom>
          <a:noFill/>
          <a:ln w="76200">
            <a:solidFill>
              <a:srgbClr val="FF7809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21227E37-8756-F7A5-9D67-304156D0C1FF}"/>
              </a:ext>
            </a:extLst>
          </p:cNvPr>
          <p:cNvSpPr/>
          <p:nvPr/>
        </p:nvSpPr>
        <p:spPr>
          <a:xfrm rot="21200471">
            <a:off x="4994169" y="5667330"/>
            <a:ext cx="5155123" cy="355326"/>
          </a:xfrm>
          <a:prstGeom prst="ellipse">
            <a:avLst/>
          </a:prstGeom>
          <a:noFill/>
          <a:ln w="76200">
            <a:solidFill>
              <a:srgbClr val="FF7809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0310246"/>
                      <a:gd name="connsiteY0" fmla="*/ 355326 h 710651"/>
                      <a:gd name="connsiteX1" fmla="*/ 5155123 w 10310246"/>
                      <a:gd name="connsiteY1" fmla="*/ 0 h 710651"/>
                      <a:gd name="connsiteX2" fmla="*/ 10310246 w 10310246"/>
                      <a:gd name="connsiteY2" fmla="*/ 355326 h 710651"/>
                      <a:gd name="connsiteX3" fmla="*/ 5155123 w 10310246"/>
                      <a:gd name="connsiteY3" fmla="*/ 710652 h 710651"/>
                      <a:gd name="connsiteX4" fmla="*/ 0 w 10310246"/>
                      <a:gd name="connsiteY4" fmla="*/ 355326 h 710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0246" h="710651" extrusionOk="0">
                        <a:moveTo>
                          <a:pt x="0" y="355326"/>
                        </a:moveTo>
                        <a:cubicBezTo>
                          <a:pt x="-87908" y="162845"/>
                          <a:pt x="2550382" y="238276"/>
                          <a:pt x="5155123" y="0"/>
                        </a:cubicBezTo>
                        <a:cubicBezTo>
                          <a:pt x="8018491" y="33396"/>
                          <a:pt x="10311383" y="193797"/>
                          <a:pt x="10310246" y="355326"/>
                        </a:cubicBezTo>
                        <a:cubicBezTo>
                          <a:pt x="10185312" y="363078"/>
                          <a:pt x="8183252" y="929535"/>
                          <a:pt x="5155123" y="710652"/>
                        </a:cubicBezTo>
                        <a:cubicBezTo>
                          <a:pt x="2314556" y="686365"/>
                          <a:pt x="3051" y="557255"/>
                          <a:pt x="0" y="35532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16" name="Nyíl: kanyarodó 15">
            <a:extLst>
              <a:ext uri="{FF2B5EF4-FFF2-40B4-BE49-F238E27FC236}">
                <a16:creationId xmlns:a16="http://schemas.microsoft.com/office/drawing/2014/main" id="{A2244E60-9960-CC45-F210-420A2EDADDDA}"/>
              </a:ext>
            </a:extLst>
          </p:cNvPr>
          <p:cNvSpPr/>
          <p:nvPr/>
        </p:nvSpPr>
        <p:spPr>
          <a:xfrm rot="10800000" flipH="1">
            <a:off x="273255" y="3059626"/>
            <a:ext cx="4734407" cy="3603043"/>
          </a:xfrm>
          <a:prstGeom prst="bentArrow">
            <a:avLst>
              <a:gd name="adj1" fmla="val 13818"/>
              <a:gd name="adj2" fmla="val 15217"/>
              <a:gd name="adj3" fmla="val 24897"/>
              <a:gd name="adj4" fmla="val 43470"/>
            </a:avLst>
          </a:prstGeom>
          <a:solidFill>
            <a:srgbClr val="FF78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>
              <a:solidFill>
                <a:schemeClr val="tx1"/>
              </a:solidFill>
            </a:endParaRPr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CE5CDEAE-BD60-92F7-CAB4-8EA7A9875EF5}"/>
              </a:ext>
            </a:extLst>
          </p:cNvPr>
          <p:cNvSpPr/>
          <p:nvPr/>
        </p:nvSpPr>
        <p:spPr>
          <a:xfrm>
            <a:off x="828306" y="5075676"/>
            <a:ext cx="1609962" cy="155726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7C23FE20-DBFD-9BA9-E17A-2C496E88AB36}"/>
              </a:ext>
            </a:extLst>
          </p:cNvPr>
          <p:cNvSpPr txBox="1"/>
          <p:nvPr/>
        </p:nvSpPr>
        <p:spPr>
          <a:xfrm>
            <a:off x="1126812" y="4852804"/>
            <a:ext cx="1438275" cy="2300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35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?</a:t>
            </a:r>
            <a:endParaRPr lang="hu-HU" sz="9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F6BCB24C-25A2-19DF-62FA-4D447A26D86D}"/>
              </a:ext>
            </a:extLst>
          </p:cNvPr>
          <p:cNvGrpSpPr>
            <a:grpSpLocks noChangeAspect="1"/>
          </p:cNvGrpSpPr>
          <p:nvPr/>
        </p:nvGrpSpPr>
        <p:grpSpPr>
          <a:xfrm>
            <a:off x="75092" y="76113"/>
            <a:ext cx="590511" cy="499163"/>
            <a:chOff x="6203917" y="6068451"/>
            <a:chExt cx="2527366" cy="2527366"/>
          </a:xfrm>
        </p:grpSpPr>
        <p:sp>
          <p:nvSpPr>
            <p:cNvPr id="5" name="Teardrop 14">
              <a:extLst>
                <a:ext uri="{FF2B5EF4-FFF2-40B4-BE49-F238E27FC236}">
                  <a16:creationId xmlns:a16="http://schemas.microsoft.com/office/drawing/2014/main" id="{F0D3BFAE-9A77-0427-A957-83BAEACC6687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7" name="Oval 15">
              <a:extLst>
                <a:ext uri="{FF2B5EF4-FFF2-40B4-BE49-F238E27FC236}">
                  <a16:creationId xmlns:a16="http://schemas.microsoft.com/office/drawing/2014/main" id="{C1E3B98B-B5A3-9664-633F-8B0B5501170A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7D8F8C2D-7CF1-8EF7-E9C7-51F2FF32D7B2}"/>
              </a:ext>
            </a:extLst>
          </p:cNvPr>
          <p:cNvSpPr txBox="1"/>
          <p:nvPr/>
        </p:nvSpPr>
        <p:spPr>
          <a:xfrm>
            <a:off x="197622" y="155514"/>
            <a:ext cx="38183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  <a:r>
              <a:rPr lang="en-US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9767995-FFC6-2901-7D41-8941B0B8AB4D}"/>
              </a:ext>
            </a:extLst>
          </p:cNvPr>
          <p:cNvSpPr txBox="1"/>
          <p:nvPr/>
        </p:nvSpPr>
        <p:spPr>
          <a:xfrm>
            <a:off x="714616" y="968541"/>
            <a:ext cx="7195008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hu-HU" sz="2800" b="1" spc="-145" dirty="0">
                <a:solidFill>
                  <a:srgbClr val="00B0F0"/>
                </a:solidFill>
                <a:cs typeface="Poppins" pitchFamily="2" charset="77"/>
              </a:rPr>
              <a:t>MD </a:t>
            </a:r>
            <a:r>
              <a:rPr lang="hu-HU" sz="2800" spc="-145" dirty="0">
                <a:solidFill>
                  <a:srgbClr val="00B0F0"/>
                </a:solidFill>
                <a:cs typeface="Poppins" pitchFamily="2" charset="77"/>
              </a:rPr>
              <a:t>Machine </a:t>
            </a:r>
            <a:r>
              <a:rPr lang="hu-HU" sz="2800" spc="-145" dirty="0" err="1">
                <a:solidFill>
                  <a:srgbClr val="00B0F0"/>
                </a:solidFill>
                <a:cs typeface="Poppins" pitchFamily="2" charset="77"/>
              </a:rPr>
              <a:t>Directive</a:t>
            </a:r>
            <a:endParaRPr lang="en-US" sz="2400" spc="-145" dirty="0">
              <a:solidFill>
                <a:srgbClr val="00B0F0"/>
              </a:solidFill>
              <a:cs typeface="Poppins" pitchFamily="2" charset="77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BD3467D-D22F-C341-47BC-4FE4F9E288F0}"/>
              </a:ext>
            </a:extLst>
          </p:cNvPr>
          <p:cNvSpPr txBox="1"/>
          <p:nvPr/>
        </p:nvSpPr>
        <p:spPr>
          <a:xfrm>
            <a:off x="729995" y="-145942"/>
            <a:ext cx="91835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600" dirty="0">
                <a:solidFill>
                  <a:schemeClr val="bg1"/>
                </a:solidFill>
              </a:rPr>
              <a:t>ALAPKÖVETELMÉNYEK BEAZONOSÍTÁSA</a:t>
            </a:r>
          </a:p>
        </p:txBody>
      </p:sp>
    </p:spTree>
    <p:extLst>
      <p:ext uri="{BB962C8B-B14F-4D97-AF65-F5344CB8AC3E}">
        <p14:creationId xmlns:p14="http://schemas.microsoft.com/office/powerpoint/2010/main" val="38816054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9BCA7AB6-8048-6970-8161-96B795603206}"/>
              </a:ext>
            </a:extLst>
          </p:cNvPr>
          <p:cNvSpPr/>
          <p:nvPr/>
        </p:nvSpPr>
        <p:spPr>
          <a:xfrm>
            <a:off x="203200" y="3134746"/>
            <a:ext cx="870297" cy="484061"/>
          </a:xfrm>
          <a:custGeom>
            <a:avLst/>
            <a:gdLst>
              <a:gd name="connsiteX0" fmla="*/ 0 w 870297"/>
              <a:gd name="connsiteY0" fmla="*/ 121015 h 484061"/>
              <a:gd name="connsiteX1" fmla="*/ 628267 w 870297"/>
              <a:gd name="connsiteY1" fmla="*/ 121015 h 484061"/>
              <a:gd name="connsiteX2" fmla="*/ 628267 w 870297"/>
              <a:gd name="connsiteY2" fmla="*/ 0 h 484061"/>
              <a:gd name="connsiteX3" fmla="*/ 870297 w 870297"/>
              <a:gd name="connsiteY3" fmla="*/ 242031 h 484061"/>
              <a:gd name="connsiteX4" fmla="*/ 628267 w 870297"/>
              <a:gd name="connsiteY4" fmla="*/ 484061 h 484061"/>
              <a:gd name="connsiteX5" fmla="*/ 628267 w 870297"/>
              <a:gd name="connsiteY5" fmla="*/ 363046 h 484061"/>
              <a:gd name="connsiteX6" fmla="*/ 0 w 870297"/>
              <a:gd name="connsiteY6" fmla="*/ 363046 h 484061"/>
              <a:gd name="connsiteX7" fmla="*/ 0 w 870297"/>
              <a:gd name="connsiteY7" fmla="*/ 121015 h 4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0297" h="484061" fill="none" extrusionOk="0">
                <a:moveTo>
                  <a:pt x="0" y="121015"/>
                </a:moveTo>
                <a:cubicBezTo>
                  <a:pt x="267867" y="116679"/>
                  <a:pt x="462963" y="171352"/>
                  <a:pt x="628267" y="121015"/>
                </a:cubicBezTo>
                <a:cubicBezTo>
                  <a:pt x="632824" y="64997"/>
                  <a:pt x="625289" y="53070"/>
                  <a:pt x="628267" y="0"/>
                </a:cubicBezTo>
                <a:cubicBezTo>
                  <a:pt x="670272" y="51587"/>
                  <a:pt x="832828" y="178052"/>
                  <a:pt x="870297" y="242031"/>
                </a:cubicBezTo>
                <a:cubicBezTo>
                  <a:pt x="752334" y="335195"/>
                  <a:pt x="734309" y="409193"/>
                  <a:pt x="628267" y="484061"/>
                </a:cubicBezTo>
                <a:cubicBezTo>
                  <a:pt x="632637" y="458940"/>
                  <a:pt x="634642" y="379120"/>
                  <a:pt x="628267" y="363046"/>
                </a:cubicBezTo>
                <a:cubicBezTo>
                  <a:pt x="514119" y="352217"/>
                  <a:pt x="282218" y="358073"/>
                  <a:pt x="0" y="363046"/>
                </a:cubicBezTo>
                <a:cubicBezTo>
                  <a:pt x="17282" y="306995"/>
                  <a:pt x="-12834" y="220868"/>
                  <a:pt x="0" y="121015"/>
                </a:cubicBezTo>
                <a:close/>
              </a:path>
              <a:path w="870297" h="484061" stroke="0" extrusionOk="0">
                <a:moveTo>
                  <a:pt x="0" y="121015"/>
                </a:moveTo>
                <a:cubicBezTo>
                  <a:pt x="295288" y="152601"/>
                  <a:pt x="561540" y="78016"/>
                  <a:pt x="628267" y="121015"/>
                </a:cubicBezTo>
                <a:cubicBezTo>
                  <a:pt x="618226" y="106361"/>
                  <a:pt x="625234" y="17010"/>
                  <a:pt x="628267" y="0"/>
                </a:cubicBezTo>
                <a:cubicBezTo>
                  <a:pt x="700250" y="55114"/>
                  <a:pt x="801239" y="161101"/>
                  <a:pt x="870297" y="242031"/>
                </a:cubicBezTo>
                <a:cubicBezTo>
                  <a:pt x="833677" y="262670"/>
                  <a:pt x="719972" y="420509"/>
                  <a:pt x="628267" y="484061"/>
                </a:cubicBezTo>
                <a:cubicBezTo>
                  <a:pt x="631404" y="440064"/>
                  <a:pt x="623287" y="379706"/>
                  <a:pt x="628267" y="363046"/>
                </a:cubicBezTo>
                <a:cubicBezTo>
                  <a:pt x="494086" y="415808"/>
                  <a:pt x="269340" y="407382"/>
                  <a:pt x="0" y="363046"/>
                </a:cubicBezTo>
                <a:cubicBezTo>
                  <a:pt x="-13089" y="251612"/>
                  <a:pt x="16137" y="212174"/>
                  <a:pt x="0" y="121015"/>
                </a:cubicBezTo>
                <a:close/>
              </a:path>
            </a:pathLst>
          </a:custGeom>
          <a:solidFill>
            <a:srgbClr val="F39200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829417330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grpSp>
        <p:nvGrpSpPr>
          <p:cNvPr id="164" name="Csoportba foglalás 163">
            <a:extLst>
              <a:ext uri="{FF2B5EF4-FFF2-40B4-BE49-F238E27FC236}">
                <a16:creationId xmlns:a16="http://schemas.microsoft.com/office/drawing/2014/main" id="{A4377F3C-2139-245F-AF55-6BABAE6B3CE0}"/>
              </a:ext>
            </a:extLst>
          </p:cNvPr>
          <p:cNvGrpSpPr/>
          <p:nvPr/>
        </p:nvGrpSpPr>
        <p:grpSpPr>
          <a:xfrm>
            <a:off x="4827588" y="3010181"/>
            <a:ext cx="8456612" cy="3847819"/>
            <a:chOff x="1588" y="744030"/>
            <a:chExt cx="12201870" cy="6114143"/>
          </a:xfrm>
        </p:grpSpPr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665400D3-B303-C6D9-B1AF-1C49476EB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187" y="1488270"/>
              <a:ext cx="11990271" cy="5369731"/>
            </a:xfrm>
            <a:custGeom>
              <a:avLst/>
              <a:gdLst>
                <a:gd name="connsiteX0" fmla="*/ 19348523 w 19348523"/>
                <a:gd name="connsiteY0" fmla="*/ 0 h 11361807"/>
                <a:gd name="connsiteX1" fmla="*/ 19348523 w 19348523"/>
                <a:gd name="connsiteY1" fmla="*/ 218962 h 11361807"/>
                <a:gd name="connsiteX2" fmla="*/ 19303173 w 19348523"/>
                <a:gd name="connsiteY2" fmla="*/ 224482 h 11361807"/>
                <a:gd name="connsiteX3" fmla="*/ 17812153 w 19348523"/>
                <a:gd name="connsiteY3" fmla="*/ 424309 h 11361807"/>
                <a:gd name="connsiteX4" fmla="*/ 13923887 w 19348523"/>
                <a:gd name="connsiteY4" fmla="*/ 1169809 h 11361807"/>
                <a:gd name="connsiteX5" fmla="*/ 12563385 w 19348523"/>
                <a:gd name="connsiteY5" fmla="*/ 1675078 h 11361807"/>
                <a:gd name="connsiteX6" fmla="*/ 12183437 w 19348523"/>
                <a:gd name="connsiteY6" fmla="*/ 2226044 h 11361807"/>
                <a:gd name="connsiteX7" fmla="*/ 12905469 w 19348523"/>
                <a:gd name="connsiteY7" fmla="*/ 2906264 h 11361807"/>
                <a:gd name="connsiteX8" fmla="*/ 13825961 w 19348523"/>
                <a:gd name="connsiteY8" fmla="*/ 3740545 h 11361807"/>
                <a:gd name="connsiteX9" fmla="*/ 12951167 w 19348523"/>
                <a:gd name="connsiteY9" fmla="*/ 4581356 h 11361807"/>
                <a:gd name="connsiteX10" fmla="*/ 10762875 w 19348523"/>
                <a:gd name="connsiteY10" fmla="*/ 4785030 h 11361807"/>
                <a:gd name="connsiteX11" fmla="*/ 8239027 w 19348523"/>
                <a:gd name="connsiteY11" fmla="*/ 5321634 h 11361807"/>
                <a:gd name="connsiteX12" fmla="*/ 8368289 w 19348523"/>
                <a:gd name="connsiteY12" fmla="*/ 5499196 h 11361807"/>
                <a:gd name="connsiteX13" fmla="*/ 8851384 w 19348523"/>
                <a:gd name="connsiteY13" fmla="*/ 5901322 h 11361807"/>
                <a:gd name="connsiteX14" fmla="*/ 10281085 w 19348523"/>
                <a:gd name="connsiteY14" fmla="*/ 7759198 h 11361807"/>
                <a:gd name="connsiteX15" fmla="*/ 9880246 w 19348523"/>
                <a:gd name="connsiteY15" fmla="*/ 8774959 h 11361807"/>
                <a:gd name="connsiteX16" fmla="*/ 8783489 w 19348523"/>
                <a:gd name="connsiteY16" fmla="*/ 9551794 h 11361807"/>
                <a:gd name="connsiteX17" fmla="*/ 5627700 w 19348523"/>
                <a:gd name="connsiteY17" fmla="*/ 10704643 h 11361807"/>
                <a:gd name="connsiteX18" fmla="*/ 3922769 w 19348523"/>
                <a:gd name="connsiteY18" fmla="*/ 11257016 h 11361807"/>
                <a:gd name="connsiteX19" fmla="*/ 3637608 w 19348523"/>
                <a:gd name="connsiteY19" fmla="*/ 11361807 h 11361807"/>
                <a:gd name="connsiteX20" fmla="*/ 0 w 19348523"/>
                <a:gd name="connsiteY20" fmla="*/ 11361807 h 11361807"/>
                <a:gd name="connsiteX21" fmla="*/ 69573 w 19348523"/>
                <a:gd name="connsiteY21" fmla="*/ 11313341 h 11361807"/>
                <a:gd name="connsiteX22" fmla="*/ 1614091 w 19348523"/>
                <a:gd name="connsiteY22" fmla="*/ 10485302 h 11361807"/>
                <a:gd name="connsiteX23" fmla="*/ 5310424 w 19348523"/>
                <a:gd name="connsiteY23" fmla="*/ 9252810 h 11361807"/>
                <a:gd name="connsiteX24" fmla="*/ 7893026 w 19348523"/>
                <a:gd name="connsiteY24" fmla="*/ 8414612 h 11361807"/>
                <a:gd name="connsiteX25" fmla="*/ 8658145 w 19348523"/>
                <a:gd name="connsiteY25" fmla="*/ 7759198 h 11361807"/>
                <a:gd name="connsiteX26" fmla="*/ 7686732 w 19348523"/>
                <a:gd name="connsiteY26" fmla="*/ 6427481 h 11361807"/>
                <a:gd name="connsiteX27" fmla="*/ 6935975 w 19348523"/>
                <a:gd name="connsiteY27" fmla="*/ 5321634 h 11361807"/>
                <a:gd name="connsiteX28" fmla="*/ 8449239 w 19348523"/>
                <a:gd name="connsiteY28" fmla="*/ 4362014 h 11361807"/>
                <a:gd name="connsiteX29" fmla="*/ 10565720 w 19348523"/>
                <a:gd name="connsiteY29" fmla="*/ 4179229 h 11361807"/>
                <a:gd name="connsiteX30" fmla="*/ 12730509 w 19348523"/>
                <a:gd name="connsiteY30" fmla="*/ 3740545 h 11361807"/>
                <a:gd name="connsiteX31" fmla="*/ 12101181 w 19348523"/>
                <a:gd name="connsiteY31" fmla="*/ 3104717 h 11361807"/>
                <a:gd name="connsiteX32" fmla="*/ 11283835 w 19348523"/>
                <a:gd name="connsiteY32" fmla="*/ 2226044 h 11361807"/>
                <a:gd name="connsiteX33" fmla="*/ 11851797 w 19348523"/>
                <a:gd name="connsiteY33" fmla="*/ 1493599 h 11361807"/>
                <a:gd name="connsiteX34" fmla="*/ 13372897 w 19348523"/>
                <a:gd name="connsiteY34" fmla="*/ 967440 h 11361807"/>
                <a:gd name="connsiteX35" fmla="*/ 17338197 w 19348523"/>
                <a:gd name="connsiteY35" fmla="*/ 249358 h 11361807"/>
                <a:gd name="connsiteX36" fmla="*/ 19283963 w 19348523"/>
                <a:gd name="connsiteY36" fmla="*/ 7168 h 1136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348523" h="11361807">
                  <a:moveTo>
                    <a:pt x="19348523" y="0"/>
                  </a:moveTo>
                  <a:lnTo>
                    <a:pt x="19348523" y="218962"/>
                  </a:lnTo>
                  <a:lnTo>
                    <a:pt x="19303173" y="224482"/>
                  </a:lnTo>
                  <a:cubicBezTo>
                    <a:pt x="18827877" y="283609"/>
                    <a:pt x="18323319" y="350379"/>
                    <a:pt x="17812153" y="424309"/>
                  </a:cubicBezTo>
                  <a:cubicBezTo>
                    <a:pt x="16216631" y="654095"/>
                    <a:pt x="14892689" y="904771"/>
                    <a:pt x="13923887" y="1169809"/>
                  </a:cubicBezTo>
                  <a:cubicBezTo>
                    <a:pt x="13324587" y="1334315"/>
                    <a:pt x="12862381" y="1504044"/>
                    <a:pt x="12563385" y="1675078"/>
                  </a:cubicBezTo>
                  <a:cubicBezTo>
                    <a:pt x="12240885" y="1857864"/>
                    <a:pt x="12107709" y="2043260"/>
                    <a:pt x="12183437" y="2226044"/>
                  </a:cubicBezTo>
                  <a:cubicBezTo>
                    <a:pt x="12325753" y="2568113"/>
                    <a:pt x="12599945" y="2727396"/>
                    <a:pt x="12905469" y="2906264"/>
                  </a:cubicBezTo>
                  <a:cubicBezTo>
                    <a:pt x="13218829" y="3089049"/>
                    <a:pt x="13594859" y="3308391"/>
                    <a:pt x="13825961" y="3740545"/>
                  </a:cubicBezTo>
                  <a:cubicBezTo>
                    <a:pt x="13965669" y="3999055"/>
                    <a:pt x="13940861" y="4371153"/>
                    <a:pt x="12951167" y="4581356"/>
                  </a:cubicBezTo>
                  <a:cubicBezTo>
                    <a:pt x="12353173" y="4709305"/>
                    <a:pt x="11547579" y="4748473"/>
                    <a:pt x="10762875" y="4785030"/>
                  </a:cubicBezTo>
                  <a:cubicBezTo>
                    <a:pt x="9022425" y="4868589"/>
                    <a:pt x="8279503" y="4959981"/>
                    <a:pt x="8239027" y="5321634"/>
                  </a:cubicBezTo>
                  <a:cubicBezTo>
                    <a:pt x="8239027" y="5324245"/>
                    <a:pt x="8239027" y="5369941"/>
                    <a:pt x="8368289" y="5499196"/>
                  </a:cubicBezTo>
                  <a:cubicBezTo>
                    <a:pt x="8484492" y="5615395"/>
                    <a:pt x="8660757" y="5752483"/>
                    <a:pt x="8851384" y="5901322"/>
                  </a:cubicBezTo>
                  <a:cubicBezTo>
                    <a:pt x="9428487" y="6351755"/>
                    <a:pt x="10219719" y="6969307"/>
                    <a:pt x="10281085" y="7759198"/>
                  </a:cubicBezTo>
                  <a:cubicBezTo>
                    <a:pt x="10307198" y="8106489"/>
                    <a:pt x="10176632" y="8449863"/>
                    <a:pt x="9880246" y="8774959"/>
                  </a:cubicBezTo>
                  <a:cubicBezTo>
                    <a:pt x="9632170" y="9046525"/>
                    <a:pt x="9275724" y="9301118"/>
                    <a:pt x="8783489" y="9551794"/>
                  </a:cubicBezTo>
                  <a:cubicBezTo>
                    <a:pt x="7929585" y="9985255"/>
                    <a:pt x="6787129" y="10341685"/>
                    <a:pt x="5627700" y="10704643"/>
                  </a:cubicBezTo>
                  <a:cubicBezTo>
                    <a:pt x="5067244" y="10879921"/>
                    <a:pt x="4487938" y="11061073"/>
                    <a:pt x="3922769" y="11257016"/>
                  </a:cubicBezTo>
                  <a:lnTo>
                    <a:pt x="3637608" y="11361807"/>
                  </a:lnTo>
                  <a:lnTo>
                    <a:pt x="0" y="11361807"/>
                  </a:lnTo>
                  <a:lnTo>
                    <a:pt x="69573" y="11313341"/>
                  </a:lnTo>
                  <a:cubicBezTo>
                    <a:pt x="536674" y="11008686"/>
                    <a:pt x="1047106" y="10735978"/>
                    <a:pt x="1614091" y="10485302"/>
                  </a:cubicBezTo>
                  <a:cubicBezTo>
                    <a:pt x="2807467" y="9956532"/>
                    <a:pt x="4110519" y="9589656"/>
                    <a:pt x="5310424" y="9252810"/>
                  </a:cubicBezTo>
                  <a:cubicBezTo>
                    <a:pt x="6324924" y="8966883"/>
                    <a:pt x="7246723" y="8708373"/>
                    <a:pt x="7893026" y="8414612"/>
                  </a:cubicBezTo>
                  <a:cubicBezTo>
                    <a:pt x="8641173" y="8076460"/>
                    <a:pt x="8654228" y="7844063"/>
                    <a:pt x="8658145" y="7759198"/>
                  </a:cubicBezTo>
                  <a:cubicBezTo>
                    <a:pt x="8681647" y="7319209"/>
                    <a:pt x="8134574" y="6826996"/>
                    <a:pt x="7686732" y="6427481"/>
                  </a:cubicBezTo>
                  <a:cubicBezTo>
                    <a:pt x="7242806" y="6027966"/>
                    <a:pt x="6851107" y="5676758"/>
                    <a:pt x="6935975" y="5321634"/>
                  </a:cubicBezTo>
                  <a:cubicBezTo>
                    <a:pt x="7015622" y="4986093"/>
                    <a:pt x="7344648" y="4566994"/>
                    <a:pt x="8449239" y="4362014"/>
                  </a:cubicBezTo>
                  <a:cubicBezTo>
                    <a:pt x="9069429" y="4245815"/>
                    <a:pt x="9833243" y="4211869"/>
                    <a:pt x="10565720" y="4179229"/>
                  </a:cubicBezTo>
                  <a:cubicBezTo>
                    <a:pt x="12193881" y="4106116"/>
                    <a:pt x="12846713" y="4027779"/>
                    <a:pt x="12730509" y="3740545"/>
                  </a:cubicBezTo>
                  <a:cubicBezTo>
                    <a:pt x="12601249" y="3423284"/>
                    <a:pt x="12375369" y="3279667"/>
                    <a:pt x="12101181" y="3104717"/>
                  </a:cubicBezTo>
                  <a:cubicBezTo>
                    <a:pt x="11766929" y="2891903"/>
                    <a:pt x="11409179" y="2663421"/>
                    <a:pt x="11283835" y="2226044"/>
                  </a:cubicBezTo>
                  <a:cubicBezTo>
                    <a:pt x="11210718" y="1967534"/>
                    <a:pt x="11411790" y="1722080"/>
                    <a:pt x="11851797" y="1493599"/>
                  </a:cubicBezTo>
                  <a:cubicBezTo>
                    <a:pt x="12203021" y="1310814"/>
                    <a:pt x="12720065" y="1134558"/>
                    <a:pt x="13372897" y="967440"/>
                  </a:cubicBezTo>
                  <a:cubicBezTo>
                    <a:pt x="14378257" y="710236"/>
                    <a:pt x="15727009" y="468699"/>
                    <a:pt x="17338197" y="249358"/>
                  </a:cubicBezTo>
                  <a:cubicBezTo>
                    <a:pt x="18018449" y="156007"/>
                    <a:pt x="18684337" y="75059"/>
                    <a:pt x="19283963" y="7168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4" name="Freeform 8">
              <a:extLst>
                <a:ext uri="{FF2B5EF4-FFF2-40B4-BE49-F238E27FC236}">
                  <a16:creationId xmlns:a16="http://schemas.microsoft.com/office/drawing/2014/main" id="{714F11C0-E866-5BBB-65C5-13511D3E7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" y="1460879"/>
              <a:ext cx="12201870" cy="5396878"/>
            </a:xfrm>
            <a:custGeom>
              <a:avLst/>
              <a:gdLst>
                <a:gd name="connsiteX0" fmla="*/ 19689976 w 19689976"/>
                <a:gd name="connsiteY0" fmla="*/ 0 h 11419247"/>
                <a:gd name="connsiteX1" fmla="*/ 19689976 w 19689976"/>
                <a:gd name="connsiteY1" fmla="*/ 215360 h 11419247"/>
                <a:gd name="connsiteX2" fmla="*/ 19640824 w 19689976"/>
                <a:gd name="connsiteY2" fmla="*/ 221250 h 11419247"/>
                <a:gd name="connsiteX3" fmla="*/ 18150068 w 19689976"/>
                <a:gd name="connsiteY3" fmla="*/ 418216 h 11419247"/>
                <a:gd name="connsiteX4" fmla="*/ 14262486 w 19689976"/>
                <a:gd name="connsiteY4" fmla="*/ 1151996 h 11419247"/>
                <a:gd name="connsiteX5" fmla="*/ 12902224 w 19689976"/>
                <a:gd name="connsiteY5" fmla="*/ 1649452 h 11419247"/>
                <a:gd name="connsiteX6" fmla="*/ 12522342 w 19689976"/>
                <a:gd name="connsiteY6" fmla="*/ 2191301 h 11419247"/>
                <a:gd name="connsiteX7" fmla="*/ 13244246 w 19689976"/>
                <a:gd name="connsiteY7" fmla="*/ 2861105 h 11419247"/>
                <a:gd name="connsiteX8" fmla="*/ 14164578 w 19689976"/>
                <a:gd name="connsiteY8" fmla="*/ 3682364 h 11419247"/>
                <a:gd name="connsiteX9" fmla="*/ 13289938 w 19689976"/>
                <a:gd name="connsiteY9" fmla="*/ 4510152 h 11419247"/>
                <a:gd name="connsiteX10" fmla="*/ 11102031 w 19689976"/>
                <a:gd name="connsiteY10" fmla="*/ 4711224 h 11419247"/>
                <a:gd name="connsiteX11" fmla="*/ 8578627 w 19689976"/>
                <a:gd name="connsiteY11" fmla="*/ 5240016 h 11419247"/>
                <a:gd name="connsiteX12" fmla="*/ 8707865 w 19689976"/>
                <a:gd name="connsiteY12" fmla="*/ 5413668 h 11419247"/>
                <a:gd name="connsiteX13" fmla="*/ 9190877 w 19689976"/>
                <a:gd name="connsiteY13" fmla="*/ 5809283 h 11419247"/>
                <a:gd name="connsiteX14" fmla="*/ 10620326 w 19689976"/>
                <a:gd name="connsiteY14" fmla="*/ 7638511 h 11419247"/>
                <a:gd name="connsiteX15" fmla="*/ 10219558 w 19689976"/>
                <a:gd name="connsiteY15" fmla="*/ 8637341 h 11419247"/>
                <a:gd name="connsiteX16" fmla="*/ 9122993 w 19689976"/>
                <a:gd name="connsiteY16" fmla="*/ 9402458 h 11419247"/>
                <a:gd name="connsiteX17" fmla="*/ 5967761 w 19689976"/>
                <a:gd name="connsiteY17" fmla="*/ 10538381 h 11419247"/>
                <a:gd name="connsiteX18" fmla="*/ 3430250 w 19689976"/>
                <a:gd name="connsiteY18" fmla="*/ 11382727 h 11419247"/>
                <a:gd name="connsiteX19" fmla="*/ 3339249 w 19689976"/>
                <a:gd name="connsiteY19" fmla="*/ 11419247 h 11419247"/>
                <a:gd name="connsiteX20" fmla="*/ 0 w 19689976"/>
                <a:gd name="connsiteY20" fmla="*/ 11419247 h 11419247"/>
                <a:gd name="connsiteX21" fmla="*/ 410611 w 19689976"/>
                <a:gd name="connsiteY21" fmla="*/ 11137047 h 11419247"/>
                <a:gd name="connsiteX22" fmla="*/ 1954857 w 19689976"/>
                <a:gd name="connsiteY22" fmla="*/ 10321642 h 11419247"/>
                <a:gd name="connsiteX23" fmla="*/ 5650540 w 19689976"/>
                <a:gd name="connsiteY23" fmla="*/ 9108684 h 11419247"/>
                <a:gd name="connsiteX24" fmla="*/ 8232687 w 19689976"/>
                <a:gd name="connsiteY24" fmla="*/ 8284813 h 11419247"/>
                <a:gd name="connsiteX25" fmla="*/ 8997672 w 19689976"/>
                <a:gd name="connsiteY25" fmla="*/ 7638511 h 11419247"/>
                <a:gd name="connsiteX26" fmla="*/ 8026430 w 19689976"/>
                <a:gd name="connsiteY26" fmla="*/ 6327629 h 11419247"/>
                <a:gd name="connsiteX27" fmla="*/ 7275805 w 19689976"/>
                <a:gd name="connsiteY27" fmla="*/ 5240016 h 11419247"/>
                <a:gd name="connsiteX28" fmla="*/ 8788802 w 19689976"/>
                <a:gd name="connsiteY28" fmla="*/ 4293413 h 11419247"/>
                <a:gd name="connsiteX29" fmla="*/ 10904910 w 19689976"/>
                <a:gd name="connsiteY29" fmla="*/ 4113232 h 11419247"/>
                <a:gd name="connsiteX30" fmla="*/ 13069318 w 19689976"/>
                <a:gd name="connsiteY30" fmla="*/ 3682364 h 11419247"/>
                <a:gd name="connsiteX31" fmla="*/ 12440100 w 19689976"/>
                <a:gd name="connsiteY31" fmla="*/ 3055648 h 11419247"/>
                <a:gd name="connsiteX32" fmla="*/ 11622899 w 19689976"/>
                <a:gd name="connsiteY32" fmla="*/ 2191301 h 11419247"/>
                <a:gd name="connsiteX33" fmla="*/ 12190762 w 19689976"/>
                <a:gd name="connsiteY33" fmla="*/ 1470577 h 11419247"/>
                <a:gd name="connsiteX34" fmla="*/ 13711594 w 19689976"/>
                <a:gd name="connsiteY34" fmla="*/ 952230 h 11419247"/>
                <a:gd name="connsiteX35" fmla="*/ 17676196 w 19689976"/>
                <a:gd name="connsiteY35" fmla="*/ 244563 h 11419247"/>
                <a:gd name="connsiteX36" fmla="*/ 19621618 w 19689976"/>
                <a:gd name="connsiteY36" fmla="*/ 7423 h 1141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689976" h="11419247">
                  <a:moveTo>
                    <a:pt x="19689976" y="0"/>
                  </a:moveTo>
                  <a:lnTo>
                    <a:pt x="19689976" y="215360"/>
                  </a:lnTo>
                  <a:lnTo>
                    <a:pt x="19640824" y="221250"/>
                  </a:lnTo>
                  <a:cubicBezTo>
                    <a:pt x="19165614" y="279469"/>
                    <a:pt x="18661146" y="345262"/>
                    <a:pt x="18150068" y="418216"/>
                  </a:cubicBezTo>
                  <a:cubicBezTo>
                    <a:pt x="16554828" y="644095"/>
                    <a:pt x="15231118" y="890864"/>
                    <a:pt x="14262486" y="1151996"/>
                  </a:cubicBezTo>
                  <a:cubicBezTo>
                    <a:pt x="13663292" y="1312592"/>
                    <a:pt x="13201168" y="1479717"/>
                    <a:pt x="12902224" y="1649452"/>
                  </a:cubicBezTo>
                  <a:cubicBezTo>
                    <a:pt x="12579782" y="1829634"/>
                    <a:pt x="12446626" y="2012426"/>
                    <a:pt x="12522342" y="2191301"/>
                  </a:cubicBezTo>
                  <a:cubicBezTo>
                    <a:pt x="12664634" y="2528161"/>
                    <a:pt x="12938776" y="2686147"/>
                    <a:pt x="13244246" y="2861105"/>
                  </a:cubicBezTo>
                  <a:cubicBezTo>
                    <a:pt x="13557552" y="3041286"/>
                    <a:pt x="13933518" y="3256720"/>
                    <a:pt x="14164578" y="3682364"/>
                  </a:cubicBezTo>
                  <a:cubicBezTo>
                    <a:pt x="14304260" y="3936968"/>
                    <a:pt x="14279456" y="4303858"/>
                    <a:pt x="13289938" y="4510152"/>
                  </a:cubicBezTo>
                  <a:cubicBezTo>
                    <a:pt x="12692050" y="4635495"/>
                    <a:pt x="11886596" y="4673360"/>
                    <a:pt x="11102031" y="4711224"/>
                  </a:cubicBezTo>
                  <a:cubicBezTo>
                    <a:pt x="9361888" y="4793481"/>
                    <a:pt x="8619096" y="4882265"/>
                    <a:pt x="8578627" y="5240016"/>
                  </a:cubicBezTo>
                  <a:cubicBezTo>
                    <a:pt x="8578627" y="5241321"/>
                    <a:pt x="8578627" y="5287020"/>
                    <a:pt x="8707865" y="5413668"/>
                  </a:cubicBezTo>
                  <a:cubicBezTo>
                    <a:pt x="8824050" y="5527261"/>
                    <a:pt x="9000283" y="5663049"/>
                    <a:pt x="9190877" y="5809283"/>
                  </a:cubicBezTo>
                  <a:cubicBezTo>
                    <a:pt x="9767877" y="6253207"/>
                    <a:pt x="10558970" y="6860339"/>
                    <a:pt x="10620326" y="7638511"/>
                  </a:cubicBezTo>
                  <a:cubicBezTo>
                    <a:pt x="10646434" y="7980595"/>
                    <a:pt x="10515891" y="8317455"/>
                    <a:pt x="10219558" y="8637341"/>
                  </a:cubicBezTo>
                  <a:cubicBezTo>
                    <a:pt x="9971525" y="8905001"/>
                    <a:pt x="9615142" y="9155688"/>
                    <a:pt x="9122993" y="9402458"/>
                  </a:cubicBezTo>
                  <a:cubicBezTo>
                    <a:pt x="8269240" y="9829408"/>
                    <a:pt x="7126985" y="10180631"/>
                    <a:pt x="5967761" y="10538381"/>
                  </a:cubicBezTo>
                  <a:cubicBezTo>
                    <a:pt x="5127224" y="10796901"/>
                    <a:pt x="4244282" y="11068458"/>
                    <a:pt x="3430250" y="11382727"/>
                  </a:cubicBezTo>
                  <a:lnTo>
                    <a:pt x="3339249" y="11419247"/>
                  </a:lnTo>
                  <a:lnTo>
                    <a:pt x="0" y="11419247"/>
                  </a:lnTo>
                  <a:lnTo>
                    <a:pt x="410611" y="11137047"/>
                  </a:lnTo>
                  <a:cubicBezTo>
                    <a:pt x="877630" y="10836969"/>
                    <a:pt x="1387973" y="10569391"/>
                    <a:pt x="1954857" y="10321642"/>
                  </a:cubicBezTo>
                  <a:cubicBezTo>
                    <a:pt x="3148024" y="9800684"/>
                    <a:pt x="4450846" y="9440322"/>
                    <a:pt x="5650540" y="9108684"/>
                  </a:cubicBezTo>
                  <a:cubicBezTo>
                    <a:pt x="6664861" y="8826662"/>
                    <a:pt x="7586498" y="8572058"/>
                    <a:pt x="8232687" y="8284813"/>
                  </a:cubicBezTo>
                  <a:cubicBezTo>
                    <a:pt x="8980701" y="7949259"/>
                    <a:pt x="8993755" y="7722074"/>
                    <a:pt x="8997672" y="7638511"/>
                  </a:cubicBezTo>
                  <a:cubicBezTo>
                    <a:pt x="9021170" y="7205033"/>
                    <a:pt x="8474193" y="6723245"/>
                    <a:pt x="8026430" y="6327629"/>
                  </a:cubicBezTo>
                  <a:cubicBezTo>
                    <a:pt x="7582582" y="5934627"/>
                    <a:pt x="7190951" y="5588627"/>
                    <a:pt x="7275805" y="5240016"/>
                  </a:cubicBezTo>
                  <a:cubicBezTo>
                    <a:pt x="7355436" y="4908378"/>
                    <a:pt x="7684405" y="4497096"/>
                    <a:pt x="8788802" y="4293413"/>
                  </a:cubicBezTo>
                  <a:cubicBezTo>
                    <a:pt x="9408883" y="4179821"/>
                    <a:pt x="10172562" y="4145874"/>
                    <a:pt x="10904910" y="4113232"/>
                  </a:cubicBezTo>
                  <a:cubicBezTo>
                    <a:pt x="12532786" y="4042727"/>
                    <a:pt x="13185502" y="3964386"/>
                    <a:pt x="13069318" y="3682364"/>
                  </a:cubicBezTo>
                  <a:cubicBezTo>
                    <a:pt x="12940082" y="3370311"/>
                    <a:pt x="12714242" y="3229300"/>
                    <a:pt x="12440100" y="3055648"/>
                  </a:cubicBezTo>
                  <a:cubicBezTo>
                    <a:pt x="12105910" y="2845437"/>
                    <a:pt x="11748220" y="2622169"/>
                    <a:pt x="11622899" y="2191301"/>
                  </a:cubicBezTo>
                  <a:cubicBezTo>
                    <a:pt x="11549795" y="1938004"/>
                    <a:pt x="11750831" y="1695151"/>
                    <a:pt x="12190762" y="1470577"/>
                  </a:cubicBezTo>
                  <a:cubicBezTo>
                    <a:pt x="12541924" y="1290396"/>
                    <a:pt x="13058876" y="1116743"/>
                    <a:pt x="13711594" y="952230"/>
                  </a:cubicBezTo>
                  <a:cubicBezTo>
                    <a:pt x="14716778" y="698932"/>
                    <a:pt x="16065290" y="461302"/>
                    <a:pt x="17676196" y="244563"/>
                  </a:cubicBezTo>
                  <a:cubicBezTo>
                    <a:pt x="18356326" y="153167"/>
                    <a:pt x="19022098" y="73848"/>
                    <a:pt x="19621618" y="7423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A1B613F3-4B97-2C2D-4245-7A3FEE414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676" y="1507787"/>
              <a:ext cx="11356782" cy="5350386"/>
            </a:xfrm>
            <a:custGeom>
              <a:avLst/>
              <a:gdLst>
                <a:gd name="connsiteX0" fmla="*/ 18326271 w 18326271"/>
                <a:gd name="connsiteY0" fmla="*/ 0 h 11320874"/>
                <a:gd name="connsiteX1" fmla="*/ 18326271 w 18326271"/>
                <a:gd name="connsiteY1" fmla="*/ 9721 h 11320874"/>
                <a:gd name="connsiteX2" fmla="*/ 18075965 w 18326271"/>
                <a:gd name="connsiteY2" fmla="*/ 38759 h 11320874"/>
                <a:gd name="connsiteX3" fmla="*/ 16586433 w 18326271"/>
                <a:gd name="connsiteY3" fmla="*/ 228947 h 11320874"/>
                <a:gd name="connsiteX4" fmla="*/ 12646293 w 18326271"/>
                <a:gd name="connsiteY4" fmla="*/ 950776 h 11320874"/>
                <a:gd name="connsiteX5" fmla="*/ 10732361 w 18326271"/>
                <a:gd name="connsiteY5" fmla="*/ 2090301 h 11320874"/>
                <a:gd name="connsiteX6" fmla="*/ 11503939 w 18326271"/>
                <a:gd name="connsiteY6" fmla="*/ 2851288 h 11320874"/>
                <a:gd name="connsiteX7" fmla="*/ 12280739 w 18326271"/>
                <a:gd name="connsiteY7" fmla="*/ 3580950 h 11320874"/>
                <a:gd name="connsiteX8" fmla="*/ 11624049 w 18326271"/>
                <a:gd name="connsiteY8" fmla="*/ 4143533 h 11320874"/>
                <a:gd name="connsiteX9" fmla="*/ 9643535 w 18326271"/>
                <a:gd name="connsiteY9" fmla="*/ 4314526 h 11320874"/>
                <a:gd name="connsiteX10" fmla="*/ 7623854 w 18326271"/>
                <a:gd name="connsiteY10" fmla="*/ 4486826 h 11320874"/>
                <a:gd name="connsiteX11" fmla="*/ 6595083 w 18326271"/>
                <a:gd name="connsiteY11" fmla="*/ 5138168 h 11320874"/>
                <a:gd name="connsiteX12" fmla="*/ 7288328 w 18326271"/>
                <a:gd name="connsiteY12" fmla="*/ 5948758 h 11320874"/>
                <a:gd name="connsiteX13" fmla="*/ 8484209 w 18326271"/>
                <a:gd name="connsiteY13" fmla="*/ 7535998 h 11320874"/>
                <a:gd name="connsiteX14" fmla="*/ 7317051 w 18326271"/>
                <a:gd name="connsiteY14" fmla="*/ 8742092 h 11320874"/>
                <a:gd name="connsiteX15" fmla="*/ 4447459 w 18326271"/>
                <a:gd name="connsiteY15" fmla="*/ 9715844 h 11320874"/>
                <a:gd name="connsiteX16" fmla="*/ 285001 w 18326271"/>
                <a:gd name="connsiteY16" fmla="*/ 11239536 h 11320874"/>
                <a:gd name="connsiteX17" fmla="*/ 142245 w 18326271"/>
                <a:gd name="connsiteY17" fmla="*/ 11320874 h 11320874"/>
                <a:gd name="connsiteX18" fmla="*/ 0 w 18326271"/>
                <a:gd name="connsiteY18" fmla="*/ 11320874 h 11320874"/>
                <a:gd name="connsiteX19" fmla="*/ 227877 w 18326271"/>
                <a:gd name="connsiteY19" fmla="*/ 11190623 h 11320874"/>
                <a:gd name="connsiteX20" fmla="*/ 4433097 w 18326271"/>
                <a:gd name="connsiteY20" fmla="*/ 9653190 h 11320874"/>
                <a:gd name="connsiteX21" fmla="*/ 8412404 w 18326271"/>
                <a:gd name="connsiteY21" fmla="*/ 7535998 h 11320874"/>
                <a:gd name="connsiteX22" fmla="*/ 7236106 w 18326271"/>
                <a:gd name="connsiteY22" fmla="*/ 5972253 h 11320874"/>
                <a:gd name="connsiteX23" fmla="*/ 6537639 w 18326271"/>
                <a:gd name="connsiteY23" fmla="*/ 5138168 h 11320874"/>
                <a:gd name="connsiteX24" fmla="*/ 7605576 w 18326271"/>
                <a:gd name="connsiteY24" fmla="*/ 4460719 h 11320874"/>
                <a:gd name="connsiteX25" fmla="*/ 9635701 w 18326271"/>
                <a:gd name="connsiteY25" fmla="*/ 4287115 h 11320874"/>
                <a:gd name="connsiteX26" fmla="*/ 11596633 w 18326271"/>
                <a:gd name="connsiteY26" fmla="*/ 4118731 h 11320874"/>
                <a:gd name="connsiteX27" fmla="*/ 12232433 w 18326271"/>
                <a:gd name="connsiteY27" fmla="*/ 3580950 h 11320874"/>
                <a:gd name="connsiteX28" fmla="*/ 11468689 w 18326271"/>
                <a:gd name="connsiteY28" fmla="*/ 2860425 h 11320874"/>
                <a:gd name="connsiteX29" fmla="*/ 10691889 w 18326271"/>
                <a:gd name="connsiteY29" fmla="*/ 2090301 h 11320874"/>
                <a:gd name="connsiteX30" fmla="*/ 11167109 w 18326271"/>
                <a:gd name="connsiteY30" fmla="*/ 1452010 h 11320874"/>
                <a:gd name="connsiteX31" fmla="*/ 12620181 w 18326271"/>
                <a:gd name="connsiteY31" fmla="*/ 942944 h 11320874"/>
                <a:gd name="connsiteX32" fmla="*/ 16564239 w 18326271"/>
                <a:gd name="connsiteY32" fmla="*/ 222420 h 11320874"/>
                <a:gd name="connsiteX33" fmla="*/ 18052371 w 18326271"/>
                <a:gd name="connsiteY33" fmla="*/ 31888 h 1132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326271" h="11320874">
                  <a:moveTo>
                    <a:pt x="18326271" y="0"/>
                  </a:moveTo>
                  <a:lnTo>
                    <a:pt x="18326271" y="9721"/>
                  </a:lnTo>
                  <a:lnTo>
                    <a:pt x="18075965" y="38759"/>
                  </a:lnTo>
                  <a:cubicBezTo>
                    <a:pt x="17601945" y="94950"/>
                    <a:pt x="17098043" y="158461"/>
                    <a:pt x="16586433" y="228947"/>
                  </a:cubicBezTo>
                  <a:cubicBezTo>
                    <a:pt x="14977999" y="452153"/>
                    <a:pt x="13635897" y="693633"/>
                    <a:pt x="12646293" y="950776"/>
                  </a:cubicBezTo>
                  <a:cubicBezTo>
                    <a:pt x="11280689" y="1305817"/>
                    <a:pt x="10588750" y="1689574"/>
                    <a:pt x="10732361" y="2090301"/>
                  </a:cubicBezTo>
                  <a:cubicBezTo>
                    <a:pt x="10869443" y="2472753"/>
                    <a:pt x="11184081" y="2659410"/>
                    <a:pt x="11503939" y="2851288"/>
                  </a:cubicBezTo>
                  <a:cubicBezTo>
                    <a:pt x="11805521" y="3031419"/>
                    <a:pt x="12101879" y="3210246"/>
                    <a:pt x="12280739" y="3580950"/>
                  </a:cubicBezTo>
                  <a:cubicBezTo>
                    <a:pt x="12407377" y="3840704"/>
                    <a:pt x="12197185" y="4027361"/>
                    <a:pt x="11624049" y="4143533"/>
                  </a:cubicBezTo>
                  <a:cubicBezTo>
                    <a:pt x="11108357" y="4247956"/>
                    <a:pt x="10366807" y="4281894"/>
                    <a:pt x="9643535" y="4314526"/>
                  </a:cubicBezTo>
                  <a:cubicBezTo>
                    <a:pt x="8928095" y="4347158"/>
                    <a:pt x="8181322" y="4381096"/>
                    <a:pt x="7623854" y="4486826"/>
                  </a:cubicBezTo>
                  <a:cubicBezTo>
                    <a:pt x="6981525" y="4609524"/>
                    <a:pt x="6652527" y="4811845"/>
                    <a:pt x="6595083" y="5138168"/>
                  </a:cubicBezTo>
                  <a:cubicBezTo>
                    <a:pt x="6558527" y="5350932"/>
                    <a:pt x="6901886" y="5632876"/>
                    <a:pt x="7288328" y="5948758"/>
                  </a:cubicBezTo>
                  <a:cubicBezTo>
                    <a:pt x="7818381" y="6383421"/>
                    <a:pt x="8475070" y="6919898"/>
                    <a:pt x="8484209" y="7535998"/>
                  </a:cubicBezTo>
                  <a:cubicBezTo>
                    <a:pt x="8490737" y="7965441"/>
                    <a:pt x="8119961" y="8363556"/>
                    <a:pt x="7317051" y="8742092"/>
                  </a:cubicBezTo>
                  <a:cubicBezTo>
                    <a:pt x="6566362" y="9097133"/>
                    <a:pt x="5559784" y="9390825"/>
                    <a:pt x="4447459" y="9715844"/>
                  </a:cubicBezTo>
                  <a:cubicBezTo>
                    <a:pt x="3055094" y="10122607"/>
                    <a:pt x="1548717" y="10562823"/>
                    <a:pt x="285001" y="11239536"/>
                  </a:cubicBezTo>
                  <a:lnTo>
                    <a:pt x="142245" y="11320874"/>
                  </a:lnTo>
                  <a:lnTo>
                    <a:pt x="0" y="11320874"/>
                  </a:lnTo>
                  <a:lnTo>
                    <a:pt x="227877" y="11190623"/>
                  </a:lnTo>
                  <a:cubicBezTo>
                    <a:pt x="1509204" y="10502464"/>
                    <a:pt x="3028982" y="10060687"/>
                    <a:pt x="4433097" y="9653190"/>
                  </a:cubicBezTo>
                  <a:cubicBezTo>
                    <a:pt x="6567666" y="9031868"/>
                    <a:pt x="8420237" y="8492781"/>
                    <a:pt x="8412404" y="7535998"/>
                  </a:cubicBezTo>
                  <a:cubicBezTo>
                    <a:pt x="8405876" y="6935562"/>
                    <a:pt x="7759631" y="6403000"/>
                    <a:pt x="7236106" y="5972253"/>
                  </a:cubicBezTo>
                  <a:cubicBezTo>
                    <a:pt x="6828776" y="5635486"/>
                    <a:pt x="6495861" y="5362680"/>
                    <a:pt x="6537639" y="5138168"/>
                  </a:cubicBezTo>
                  <a:cubicBezTo>
                    <a:pt x="6597694" y="4802707"/>
                    <a:pt x="6950193" y="4586028"/>
                    <a:pt x="7605576" y="4460719"/>
                  </a:cubicBezTo>
                  <a:cubicBezTo>
                    <a:pt x="8169572" y="4353685"/>
                    <a:pt x="8917651" y="4321052"/>
                    <a:pt x="9635701" y="4287115"/>
                  </a:cubicBezTo>
                  <a:cubicBezTo>
                    <a:pt x="10352446" y="4255788"/>
                    <a:pt x="11087469" y="4221850"/>
                    <a:pt x="11596633" y="4118731"/>
                  </a:cubicBezTo>
                  <a:cubicBezTo>
                    <a:pt x="12155407" y="4006476"/>
                    <a:pt x="12352545" y="3832872"/>
                    <a:pt x="12232433" y="3580950"/>
                  </a:cubicBezTo>
                  <a:cubicBezTo>
                    <a:pt x="12057491" y="3215466"/>
                    <a:pt x="11765049" y="3039252"/>
                    <a:pt x="11468689" y="2860425"/>
                  </a:cubicBezTo>
                  <a:cubicBezTo>
                    <a:pt x="11146219" y="2667241"/>
                    <a:pt x="10828971" y="2475363"/>
                    <a:pt x="10691889" y="2090301"/>
                  </a:cubicBezTo>
                  <a:cubicBezTo>
                    <a:pt x="10614861" y="1871010"/>
                    <a:pt x="10781971" y="1656942"/>
                    <a:pt x="11167109" y="1452010"/>
                  </a:cubicBezTo>
                  <a:cubicBezTo>
                    <a:pt x="11494801" y="1277100"/>
                    <a:pt x="11989601" y="1106106"/>
                    <a:pt x="12620181" y="942944"/>
                  </a:cubicBezTo>
                  <a:cubicBezTo>
                    <a:pt x="13611091" y="685801"/>
                    <a:pt x="14954499" y="443016"/>
                    <a:pt x="16564239" y="222420"/>
                  </a:cubicBezTo>
                  <a:cubicBezTo>
                    <a:pt x="17075361" y="151934"/>
                    <a:pt x="17578771" y="88240"/>
                    <a:pt x="18052371" y="3188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grpSp>
          <p:nvGrpSpPr>
            <p:cNvPr id="116" name="Group 25">
              <a:extLst>
                <a:ext uri="{FF2B5EF4-FFF2-40B4-BE49-F238E27FC236}">
                  <a16:creationId xmlns:a16="http://schemas.microsoft.com/office/drawing/2014/main" id="{D325B533-AD53-9068-DADF-B6B5808366C4}"/>
                </a:ext>
              </a:extLst>
            </p:cNvPr>
            <p:cNvGrpSpPr/>
            <p:nvPr/>
          </p:nvGrpSpPr>
          <p:grpSpPr>
            <a:xfrm>
              <a:off x="8097788" y="744030"/>
              <a:ext cx="915635" cy="915635"/>
              <a:chOff x="6203917" y="6068451"/>
              <a:chExt cx="2527366" cy="2527366"/>
            </a:xfrm>
          </p:grpSpPr>
          <p:sp>
            <p:nvSpPr>
              <p:cNvPr id="117" name="Teardrop 26">
                <a:extLst>
                  <a:ext uri="{FF2B5EF4-FFF2-40B4-BE49-F238E27FC236}">
                    <a16:creationId xmlns:a16="http://schemas.microsoft.com/office/drawing/2014/main" id="{8B16ABE3-806B-556E-8A14-3D172DD16432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F2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18" name="Oval 27">
                <a:extLst>
                  <a:ext uri="{FF2B5EF4-FFF2-40B4-BE49-F238E27FC236}">
                    <a16:creationId xmlns:a16="http://schemas.microsoft.com/office/drawing/2014/main" id="{00262B6E-0693-BB62-6B8E-625AB8E6C89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119" name="Picture 2" descr="CE-jelölés – Wikipédia">
              <a:extLst>
                <a:ext uri="{FF2B5EF4-FFF2-40B4-BE49-F238E27FC236}">
                  <a16:creationId xmlns:a16="http://schemas.microsoft.com/office/drawing/2014/main" id="{FDB3136A-D281-6EB9-399E-9B4116E62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747" y="1055626"/>
              <a:ext cx="463512" cy="331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0" name="Group 17">
              <a:extLst>
                <a:ext uri="{FF2B5EF4-FFF2-40B4-BE49-F238E27FC236}">
                  <a16:creationId xmlns:a16="http://schemas.microsoft.com/office/drawing/2014/main" id="{42CF318E-90F4-88C7-4B86-52818EC697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89363" y="5509472"/>
              <a:ext cx="650101" cy="650101"/>
              <a:chOff x="6203917" y="6068451"/>
              <a:chExt cx="2527366" cy="2527366"/>
            </a:xfrm>
          </p:grpSpPr>
          <p:sp>
            <p:nvSpPr>
              <p:cNvPr id="121" name="Teardrop 18">
                <a:extLst>
                  <a:ext uri="{FF2B5EF4-FFF2-40B4-BE49-F238E27FC236}">
                    <a16:creationId xmlns:a16="http://schemas.microsoft.com/office/drawing/2014/main" id="{9B657ED4-FDE8-1162-A3B0-2C5E8D07779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2" name="Oval 19">
                <a:extLst>
                  <a:ext uri="{FF2B5EF4-FFF2-40B4-BE49-F238E27FC236}">
                    <a16:creationId xmlns:a16="http://schemas.microsoft.com/office/drawing/2014/main" id="{64BE7F6A-2EF2-5706-00D6-80C444D5A8CA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23" name="Group 13">
              <a:extLst>
                <a:ext uri="{FF2B5EF4-FFF2-40B4-BE49-F238E27FC236}">
                  <a16:creationId xmlns:a16="http://schemas.microsoft.com/office/drawing/2014/main" id="{EEA40A05-FF58-656C-7B10-EBEBA6B171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9282" y="5861743"/>
              <a:ext cx="649800" cy="649800"/>
              <a:chOff x="6203917" y="6068451"/>
              <a:chExt cx="2527366" cy="2527366"/>
            </a:xfrm>
          </p:grpSpPr>
          <p:sp>
            <p:nvSpPr>
              <p:cNvPr id="124" name="Teardrop 14">
                <a:extLst>
                  <a:ext uri="{FF2B5EF4-FFF2-40B4-BE49-F238E27FC236}">
                    <a16:creationId xmlns:a16="http://schemas.microsoft.com/office/drawing/2014/main" id="{984AFC33-B28B-ACCA-7187-2F34021991E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5" name="Oval 15">
                <a:extLst>
                  <a:ext uri="{FF2B5EF4-FFF2-40B4-BE49-F238E27FC236}">
                    <a16:creationId xmlns:a16="http://schemas.microsoft.com/office/drawing/2014/main" id="{139942FA-B5E6-0341-939D-7E565D5CB56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26" name="TextBox 20">
              <a:extLst>
                <a:ext uri="{FF2B5EF4-FFF2-40B4-BE49-F238E27FC236}">
                  <a16:creationId xmlns:a16="http://schemas.microsoft.com/office/drawing/2014/main" id="{CDA722F5-BF35-4BD8-A010-9B061AA61524}"/>
                </a:ext>
              </a:extLst>
            </p:cNvPr>
            <p:cNvSpPr txBox="1"/>
            <p:nvPr/>
          </p:nvSpPr>
          <p:spPr>
            <a:xfrm>
              <a:off x="1908044" y="5625497"/>
              <a:ext cx="43992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127" name="TextBox 16">
              <a:extLst>
                <a:ext uri="{FF2B5EF4-FFF2-40B4-BE49-F238E27FC236}">
                  <a16:creationId xmlns:a16="http://schemas.microsoft.com/office/drawing/2014/main" id="{EB9476CD-D6E0-E63F-9F65-5BE986C078FB}"/>
                </a:ext>
              </a:extLst>
            </p:cNvPr>
            <p:cNvSpPr txBox="1"/>
            <p:nvPr/>
          </p:nvSpPr>
          <p:spPr>
            <a:xfrm>
              <a:off x="723901" y="5977617"/>
              <a:ext cx="40060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grpSp>
          <p:nvGrpSpPr>
            <p:cNvPr id="128" name="Group 17">
              <a:extLst>
                <a:ext uri="{FF2B5EF4-FFF2-40B4-BE49-F238E27FC236}">
                  <a16:creationId xmlns:a16="http://schemas.microsoft.com/office/drawing/2014/main" id="{B888362E-43A2-2192-A1E4-0A7AAAED58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16392" y="4909292"/>
              <a:ext cx="650101" cy="650101"/>
              <a:chOff x="6203917" y="6068451"/>
              <a:chExt cx="2527366" cy="2527366"/>
            </a:xfrm>
          </p:grpSpPr>
          <p:sp>
            <p:nvSpPr>
              <p:cNvPr id="129" name="Teardrop 18">
                <a:extLst>
                  <a:ext uri="{FF2B5EF4-FFF2-40B4-BE49-F238E27FC236}">
                    <a16:creationId xmlns:a16="http://schemas.microsoft.com/office/drawing/2014/main" id="{7D2C12FB-FF86-EFF0-61DA-2AA1FB4334A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0" name="Oval 19">
                <a:extLst>
                  <a:ext uri="{FF2B5EF4-FFF2-40B4-BE49-F238E27FC236}">
                    <a16:creationId xmlns:a16="http://schemas.microsoft.com/office/drawing/2014/main" id="{590AECD6-86BC-7143-11F1-312B1031FEA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1" name="TextBox 20">
              <a:extLst>
                <a:ext uri="{FF2B5EF4-FFF2-40B4-BE49-F238E27FC236}">
                  <a16:creationId xmlns:a16="http://schemas.microsoft.com/office/drawing/2014/main" id="{3C7BEE85-85E9-AC74-9E52-A31EC72CA3BD}"/>
                </a:ext>
              </a:extLst>
            </p:cNvPr>
            <p:cNvSpPr txBox="1"/>
            <p:nvPr/>
          </p:nvSpPr>
          <p:spPr>
            <a:xfrm>
              <a:off x="5426977" y="5025317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2" name="Group 13">
              <a:extLst>
                <a:ext uri="{FF2B5EF4-FFF2-40B4-BE49-F238E27FC236}">
                  <a16:creationId xmlns:a16="http://schemas.microsoft.com/office/drawing/2014/main" id="{0CC218EA-3525-1479-32C9-36F305D9C4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84492" y="3627915"/>
              <a:ext cx="649800" cy="649800"/>
              <a:chOff x="6203917" y="6068451"/>
              <a:chExt cx="2527366" cy="2527366"/>
            </a:xfrm>
          </p:grpSpPr>
          <p:sp>
            <p:nvSpPr>
              <p:cNvPr id="133" name="Teardrop 14">
                <a:extLst>
                  <a:ext uri="{FF2B5EF4-FFF2-40B4-BE49-F238E27FC236}">
                    <a16:creationId xmlns:a16="http://schemas.microsoft.com/office/drawing/2014/main" id="{E9CEF3D8-114F-8DDA-50E0-E2852F6C7A06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4" name="Oval 15">
                <a:extLst>
                  <a:ext uri="{FF2B5EF4-FFF2-40B4-BE49-F238E27FC236}">
                    <a16:creationId xmlns:a16="http://schemas.microsoft.com/office/drawing/2014/main" id="{A2A936B5-5F83-23EF-6432-D6B5C06D6DE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5" name="TextBox 16">
              <a:extLst>
                <a:ext uri="{FF2B5EF4-FFF2-40B4-BE49-F238E27FC236}">
                  <a16:creationId xmlns:a16="http://schemas.microsoft.com/office/drawing/2014/main" id="{14E9E78C-1AB0-85A9-438A-2BB4E9A93FC8}"/>
                </a:ext>
              </a:extLst>
            </p:cNvPr>
            <p:cNvSpPr txBox="1"/>
            <p:nvPr/>
          </p:nvSpPr>
          <p:spPr>
            <a:xfrm>
              <a:off x="5012920" y="3743791"/>
              <a:ext cx="43298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7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6" name="Group 17">
              <a:extLst>
                <a:ext uri="{FF2B5EF4-FFF2-40B4-BE49-F238E27FC236}">
                  <a16:creationId xmlns:a16="http://schemas.microsoft.com/office/drawing/2014/main" id="{676335EB-55D0-01A4-3D41-706E66FB38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13894" y="2673056"/>
              <a:ext cx="650101" cy="650101"/>
              <a:chOff x="6203917" y="6068451"/>
              <a:chExt cx="2527366" cy="2527366"/>
            </a:xfrm>
          </p:grpSpPr>
          <p:sp>
            <p:nvSpPr>
              <p:cNvPr id="137" name="Teardrop 18">
                <a:extLst>
                  <a:ext uri="{FF2B5EF4-FFF2-40B4-BE49-F238E27FC236}">
                    <a16:creationId xmlns:a16="http://schemas.microsoft.com/office/drawing/2014/main" id="{2FCF5F33-3919-7BD3-F491-87D23B34B470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8" name="Oval 19">
                <a:extLst>
                  <a:ext uri="{FF2B5EF4-FFF2-40B4-BE49-F238E27FC236}">
                    <a16:creationId xmlns:a16="http://schemas.microsoft.com/office/drawing/2014/main" id="{18E854A8-1F39-DCD0-4FB2-FDB598D01DD2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9" name="TextBox 20">
              <a:extLst>
                <a:ext uri="{FF2B5EF4-FFF2-40B4-BE49-F238E27FC236}">
                  <a16:creationId xmlns:a16="http://schemas.microsoft.com/office/drawing/2014/main" id="{F91329B5-7A15-F7EE-8E61-8AA4CD1F228A}"/>
                </a:ext>
              </a:extLst>
            </p:cNvPr>
            <p:cNvSpPr txBox="1"/>
            <p:nvPr/>
          </p:nvSpPr>
          <p:spPr>
            <a:xfrm>
              <a:off x="5624481" y="2789081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8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0" name="Group 17">
              <a:extLst>
                <a:ext uri="{FF2B5EF4-FFF2-40B4-BE49-F238E27FC236}">
                  <a16:creationId xmlns:a16="http://schemas.microsoft.com/office/drawing/2014/main" id="{60E8785D-61E0-F34C-A35F-EFA3CEF0C1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8770" y="1689680"/>
              <a:ext cx="650101" cy="650101"/>
              <a:chOff x="6203917" y="6068451"/>
              <a:chExt cx="2527366" cy="2527366"/>
            </a:xfrm>
          </p:grpSpPr>
          <p:sp>
            <p:nvSpPr>
              <p:cNvPr id="141" name="Teardrop 18">
                <a:extLst>
                  <a:ext uri="{FF2B5EF4-FFF2-40B4-BE49-F238E27FC236}">
                    <a16:creationId xmlns:a16="http://schemas.microsoft.com/office/drawing/2014/main" id="{BB3F7EB7-E0AE-136F-9838-34E843BA629B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2" name="Oval 19">
                <a:extLst>
                  <a:ext uri="{FF2B5EF4-FFF2-40B4-BE49-F238E27FC236}">
                    <a16:creationId xmlns:a16="http://schemas.microsoft.com/office/drawing/2014/main" id="{BEDA698F-FE04-0CEC-A2BB-FA24BE6C224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3" name="TextBox 20">
              <a:extLst>
                <a:ext uri="{FF2B5EF4-FFF2-40B4-BE49-F238E27FC236}">
                  <a16:creationId xmlns:a16="http://schemas.microsoft.com/office/drawing/2014/main" id="{6A1CA6AC-165C-91D9-12D2-1A3C865B74A8}"/>
                </a:ext>
              </a:extLst>
            </p:cNvPr>
            <p:cNvSpPr txBox="1"/>
            <p:nvPr/>
          </p:nvSpPr>
          <p:spPr>
            <a:xfrm>
              <a:off x="7188949" y="1805705"/>
              <a:ext cx="476928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11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4" name="Group 13">
              <a:extLst>
                <a:ext uri="{FF2B5EF4-FFF2-40B4-BE49-F238E27FC236}">
                  <a16:creationId xmlns:a16="http://schemas.microsoft.com/office/drawing/2014/main" id="{75B9EB02-B7FB-8272-0137-B28106B6E5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32366" y="2294170"/>
              <a:ext cx="649800" cy="649800"/>
              <a:chOff x="6203917" y="6068451"/>
              <a:chExt cx="2527366" cy="2527366"/>
            </a:xfrm>
          </p:grpSpPr>
          <p:sp>
            <p:nvSpPr>
              <p:cNvPr id="145" name="Teardrop 14">
                <a:extLst>
                  <a:ext uri="{FF2B5EF4-FFF2-40B4-BE49-F238E27FC236}">
                    <a16:creationId xmlns:a16="http://schemas.microsoft.com/office/drawing/2014/main" id="{2245C7CB-5952-8600-0C5E-CFA53487B62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6" name="Oval 15">
                <a:extLst>
                  <a:ext uri="{FF2B5EF4-FFF2-40B4-BE49-F238E27FC236}">
                    <a16:creationId xmlns:a16="http://schemas.microsoft.com/office/drawing/2014/main" id="{C0CC47EA-5F72-0C04-846A-B1D626574EAF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7" name="TextBox 16">
              <a:extLst>
                <a:ext uri="{FF2B5EF4-FFF2-40B4-BE49-F238E27FC236}">
                  <a16:creationId xmlns:a16="http://schemas.microsoft.com/office/drawing/2014/main" id="{FE0D81FF-0A51-418A-9E39-5F5E632A27AD}"/>
                </a:ext>
              </a:extLst>
            </p:cNvPr>
            <p:cNvSpPr txBox="1"/>
            <p:nvPr/>
          </p:nvSpPr>
          <p:spPr>
            <a:xfrm>
              <a:off x="8311065" y="2410045"/>
              <a:ext cx="53244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</a:t>
              </a:r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8" name="Group 21">
              <a:extLst>
                <a:ext uri="{FF2B5EF4-FFF2-40B4-BE49-F238E27FC236}">
                  <a16:creationId xmlns:a16="http://schemas.microsoft.com/office/drawing/2014/main" id="{B616A25D-B143-3874-D222-4F0CD8114D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78056" y="5253952"/>
              <a:ext cx="649800" cy="649800"/>
              <a:chOff x="6203917" y="6068451"/>
              <a:chExt cx="2527366" cy="2527366"/>
            </a:xfrm>
          </p:grpSpPr>
          <p:sp>
            <p:nvSpPr>
              <p:cNvPr id="149" name="Teardrop 22">
                <a:extLst>
                  <a:ext uri="{FF2B5EF4-FFF2-40B4-BE49-F238E27FC236}">
                    <a16:creationId xmlns:a16="http://schemas.microsoft.com/office/drawing/2014/main" id="{0BAA35B7-773F-FFEB-64EF-B4B652ECC09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0" name="Oval 23">
                <a:extLst>
                  <a:ext uri="{FF2B5EF4-FFF2-40B4-BE49-F238E27FC236}">
                    <a16:creationId xmlns:a16="http://schemas.microsoft.com/office/drawing/2014/main" id="{5769F201-ECCA-BDB4-9208-2C8655DB0CDB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1" name="TextBox 24">
              <a:extLst>
                <a:ext uri="{FF2B5EF4-FFF2-40B4-BE49-F238E27FC236}">
                  <a16:creationId xmlns:a16="http://schemas.microsoft.com/office/drawing/2014/main" id="{C3758CE8-BEE3-FA62-4B97-852CD6146C2D}"/>
                </a:ext>
              </a:extLst>
            </p:cNvPr>
            <p:cNvSpPr txBox="1"/>
            <p:nvPr/>
          </p:nvSpPr>
          <p:spPr>
            <a:xfrm>
              <a:off x="3202379" y="5379096"/>
              <a:ext cx="44686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grpSp>
          <p:nvGrpSpPr>
            <p:cNvPr id="152" name="Group 21">
              <a:extLst>
                <a:ext uri="{FF2B5EF4-FFF2-40B4-BE49-F238E27FC236}">
                  <a16:creationId xmlns:a16="http://schemas.microsoft.com/office/drawing/2014/main" id="{E72F5653-B933-0616-AEAD-87BBAC9215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98894" y="2753648"/>
              <a:ext cx="649800" cy="649800"/>
              <a:chOff x="6203917" y="6068451"/>
              <a:chExt cx="2527366" cy="2527366"/>
            </a:xfrm>
          </p:grpSpPr>
          <p:sp>
            <p:nvSpPr>
              <p:cNvPr id="153" name="Teardrop 22">
                <a:extLst>
                  <a:ext uri="{FF2B5EF4-FFF2-40B4-BE49-F238E27FC236}">
                    <a16:creationId xmlns:a16="http://schemas.microsoft.com/office/drawing/2014/main" id="{A765D544-A8CC-ADAF-8565-BF7A0791420F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4" name="Oval 23">
                <a:extLst>
                  <a:ext uri="{FF2B5EF4-FFF2-40B4-BE49-F238E27FC236}">
                    <a16:creationId xmlns:a16="http://schemas.microsoft.com/office/drawing/2014/main" id="{15DB1B83-E5C3-3CD1-1023-451DAF74778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5" name="TextBox 24">
              <a:extLst>
                <a:ext uri="{FF2B5EF4-FFF2-40B4-BE49-F238E27FC236}">
                  <a16:creationId xmlns:a16="http://schemas.microsoft.com/office/drawing/2014/main" id="{9A7C5376-48CF-D0B4-7028-3634C116039A}"/>
                </a:ext>
              </a:extLst>
            </p:cNvPr>
            <p:cNvSpPr txBox="1"/>
            <p:nvPr/>
          </p:nvSpPr>
          <p:spPr>
            <a:xfrm>
              <a:off x="6811861" y="2889466"/>
              <a:ext cx="495078" cy="41569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9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56" name="Group 13">
              <a:extLst>
                <a:ext uri="{FF2B5EF4-FFF2-40B4-BE49-F238E27FC236}">
                  <a16:creationId xmlns:a16="http://schemas.microsoft.com/office/drawing/2014/main" id="{9C7B197A-9E77-EB87-6D7E-CAB21C7C3E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37594" y="5175918"/>
              <a:ext cx="649800" cy="649800"/>
              <a:chOff x="6203917" y="6068451"/>
              <a:chExt cx="2527366" cy="2527366"/>
            </a:xfrm>
          </p:grpSpPr>
          <p:sp>
            <p:nvSpPr>
              <p:cNvPr id="157" name="Teardrop 14">
                <a:extLst>
                  <a:ext uri="{FF2B5EF4-FFF2-40B4-BE49-F238E27FC236}">
                    <a16:creationId xmlns:a16="http://schemas.microsoft.com/office/drawing/2014/main" id="{0BA8D540-82C1-710C-6ABA-9267C2D33E0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8" name="Oval 15">
                <a:extLst>
                  <a:ext uri="{FF2B5EF4-FFF2-40B4-BE49-F238E27FC236}">
                    <a16:creationId xmlns:a16="http://schemas.microsoft.com/office/drawing/2014/main" id="{965EE28D-9A9F-8996-790B-D0E741B3F740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9" name="TextBox 16">
              <a:extLst>
                <a:ext uri="{FF2B5EF4-FFF2-40B4-BE49-F238E27FC236}">
                  <a16:creationId xmlns:a16="http://schemas.microsoft.com/office/drawing/2014/main" id="{CFB68A0B-0294-2637-137E-886641F7BF36}"/>
                </a:ext>
              </a:extLst>
            </p:cNvPr>
            <p:cNvSpPr txBox="1"/>
            <p:nvPr/>
          </p:nvSpPr>
          <p:spPr>
            <a:xfrm>
              <a:off x="4350987" y="5291793"/>
              <a:ext cx="46305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60" name="Group 21">
              <a:extLst>
                <a:ext uri="{FF2B5EF4-FFF2-40B4-BE49-F238E27FC236}">
                  <a16:creationId xmlns:a16="http://schemas.microsoft.com/office/drawing/2014/main" id="{86852367-DB08-C4E6-47AC-A720F6509D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29724" y="4149642"/>
              <a:ext cx="649800" cy="649800"/>
              <a:chOff x="6203917" y="6068451"/>
              <a:chExt cx="2527366" cy="2527366"/>
            </a:xfrm>
          </p:grpSpPr>
          <p:sp>
            <p:nvSpPr>
              <p:cNvPr id="161" name="Teardrop 22">
                <a:extLst>
                  <a:ext uri="{FF2B5EF4-FFF2-40B4-BE49-F238E27FC236}">
                    <a16:creationId xmlns:a16="http://schemas.microsoft.com/office/drawing/2014/main" id="{A76CE009-F9DC-EDFF-25FB-1337B7175694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62" name="Oval 23">
                <a:extLst>
                  <a:ext uri="{FF2B5EF4-FFF2-40B4-BE49-F238E27FC236}">
                    <a16:creationId xmlns:a16="http://schemas.microsoft.com/office/drawing/2014/main" id="{9047C36F-1F96-2C99-7A52-922755A39BA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63" name="TextBox 24">
              <a:extLst>
                <a:ext uri="{FF2B5EF4-FFF2-40B4-BE49-F238E27FC236}">
                  <a16:creationId xmlns:a16="http://schemas.microsoft.com/office/drawing/2014/main" id="{CE4AA297-41B3-4C2E-A51E-FBB0694A2BA5}"/>
                </a:ext>
              </a:extLst>
            </p:cNvPr>
            <p:cNvSpPr txBox="1"/>
            <p:nvPr/>
          </p:nvSpPr>
          <p:spPr>
            <a:xfrm>
              <a:off x="6050576" y="4274786"/>
              <a:ext cx="45380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82D02E30-97B1-83A7-FF08-FEE1D2A904D2}"/>
              </a:ext>
            </a:extLst>
          </p:cNvPr>
          <p:cNvSpPr txBox="1"/>
          <p:nvPr/>
        </p:nvSpPr>
        <p:spPr>
          <a:xfrm>
            <a:off x="1073497" y="1534546"/>
            <a:ext cx="6014281" cy="486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Alapkérdések tisztázása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Ipari gépekre vonatkozó jogi követelmények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Megfelelőségértékelési eljárás kiválasztása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Alapkövetelmények beazonosítása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Előzetes (gyártói) kockázatfelmérés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követelmények, szabványok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Vizsgálatok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BEGYE = </a:t>
            </a:r>
            <a:r>
              <a:rPr lang="hu-HU" sz="2000" spc="-2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minőségbiztosítás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Megfelelőségi nyilatkozat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 véglegesítése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CE jelölés elhelyezése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4CF64B7-E7AC-4043-7E1E-F1317289B7C4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A          jelölés lépései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D67725C-5BE4-D507-BEA9-2435BBFBD5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70" t="16325" r="25216" b="45387"/>
          <a:stretch/>
        </p:blipFill>
        <p:spPr>
          <a:xfrm>
            <a:off x="904019" y="101646"/>
            <a:ext cx="1082074" cy="8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24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automaton&#10;&#10;Description automatically generated">
            <a:extLst>
              <a:ext uri="{FF2B5EF4-FFF2-40B4-BE49-F238E27FC236}">
                <a16:creationId xmlns:a16="http://schemas.microsoft.com/office/drawing/2014/main" id="{D2FC4220-91D6-4EA5-8325-970266448F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5197" y="928142"/>
            <a:ext cx="6850653" cy="3585309"/>
          </a:xfrm>
          <a:custGeom>
            <a:avLst/>
            <a:gdLst>
              <a:gd name="connsiteX0" fmla="*/ 0 w 6850653"/>
              <a:gd name="connsiteY0" fmla="*/ 0 h 3585309"/>
              <a:gd name="connsiteX1" fmla="*/ 433875 w 6850653"/>
              <a:gd name="connsiteY1" fmla="*/ 0 h 3585309"/>
              <a:gd name="connsiteX2" fmla="*/ 1004762 w 6850653"/>
              <a:gd name="connsiteY2" fmla="*/ 0 h 3585309"/>
              <a:gd name="connsiteX3" fmla="*/ 1644157 w 6850653"/>
              <a:gd name="connsiteY3" fmla="*/ 0 h 3585309"/>
              <a:gd name="connsiteX4" fmla="*/ 2283551 w 6850653"/>
              <a:gd name="connsiteY4" fmla="*/ 0 h 3585309"/>
              <a:gd name="connsiteX5" fmla="*/ 2785932 w 6850653"/>
              <a:gd name="connsiteY5" fmla="*/ 0 h 3585309"/>
              <a:gd name="connsiteX6" fmla="*/ 3425326 w 6850653"/>
              <a:gd name="connsiteY6" fmla="*/ 0 h 3585309"/>
              <a:gd name="connsiteX7" fmla="*/ 3790695 w 6850653"/>
              <a:gd name="connsiteY7" fmla="*/ 0 h 3585309"/>
              <a:gd name="connsiteX8" fmla="*/ 4430089 w 6850653"/>
              <a:gd name="connsiteY8" fmla="*/ 0 h 3585309"/>
              <a:gd name="connsiteX9" fmla="*/ 5069483 w 6850653"/>
              <a:gd name="connsiteY9" fmla="*/ 0 h 3585309"/>
              <a:gd name="connsiteX10" fmla="*/ 5503358 w 6850653"/>
              <a:gd name="connsiteY10" fmla="*/ 0 h 3585309"/>
              <a:gd name="connsiteX11" fmla="*/ 5937233 w 6850653"/>
              <a:gd name="connsiteY11" fmla="*/ 0 h 3585309"/>
              <a:gd name="connsiteX12" fmla="*/ 6850653 w 6850653"/>
              <a:gd name="connsiteY12" fmla="*/ 0 h 3585309"/>
              <a:gd name="connsiteX13" fmla="*/ 6850653 w 6850653"/>
              <a:gd name="connsiteY13" fmla="*/ 561698 h 3585309"/>
              <a:gd name="connsiteX14" fmla="*/ 6850653 w 6850653"/>
              <a:gd name="connsiteY14" fmla="*/ 1123397 h 3585309"/>
              <a:gd name="connsiteX15" fmla="*/ 6850653 w 6850653"/>
              <a:gd name="connsiteY15" fmla="*/ 1792654 h 3585309"/>
              <a:gd name="connsiteX16" fmla="*/ 6850653 w 6850653"/>
              <a:gd name="connsiteY16" fmla="*/ 2461912 h 3585309"/>
              <a:gd name="connsiteX17" fmla="*/ 6850653 w 6850653"/>
              <a:gd name="connsiteY17" fmla="*/ 3059464 h 3585309"/>
              <a:gd name="connsiteX18" fmla="*/ 6850653 w 6850653"/>
              <a:gd name="connsiteY18" fmla="*/ 3585309 h 3585309"/>
              <a:gd name="connsiteX19" fmla="*/ 6485285 w 6850653"/>
              <a:gd name="connsiteY19" fmla="*/ 3585309 h 3585309"/>
              <a:gd name="connsiteX20" fmla="*/ 5845891 w 6850653"/>
              <a:gd name="connsiteY20" fmla="*/ 3585309 h 3585309"/>
              <a:gd name="connsiteX21" fmla="*/ 5480522 w 6850653"/>
              <a:gd name="connsiteY21" fmla="*/ 3585309 h 3585309"/>
              <a:gd name="connsiteX22" fmla="*/ 4978141 w 6850653"/>
              <a:gd name="connsiteY22" fmla="*/ 3585309 h 3585309"/>
              <a:gd name="connsiteX23" fmla="*/ 4270240 w 6850653"/>
              <a:gd name="connsiteY23" fmla="*/ 3585309 h 3585309"/>
              <a:gd name="connsiteX24" fmla="*/ 3562340 w 6850653"/>
              <a:gd name="connsiteY24" fmla="*/ 3585309 h 3585309"/>
              <a:gd name="connsiteX25" fmla="*/ 3059958 w 6850653"/>
              <a:gd name="connsiteY25" fmla="*/ 3585309 h 3585309"/>
              <a:gd name="connsiteX26" fmla="*/ 2489071 w 6850653"/>
              <a:gd name="connsiteY26" fmla="*/ 3585309 h 3585309"/>
              <a:gd name="connsiteX27" fmla="*/ 1918183 w 6850653"/>
              <a:gd name="connsiteY27" fmla="*/ 3585309 h 3585309"/>
              <a:gd name="connsiteX28" fmla="*/ 1210282 w 6850653"/>
              <a:gd name="connsiteY28" fmla="*/ 3585309 h 3585309"/>
              <a:gd name="connsiteX29" fmla="*/ 502381 w 6850653"/>
              <a:gd name="connsiteY29" fmla="*/ 3585309 h 3585309"/>
              <a:gd name="connsiteX30" fmla="*/ 0 w 6850653"/>
              <a:gd name="connsiteY30" fmla="*/ 3585309 h 3585309"/>
              <a:gd name="connsiteX31" fmla="*/ 0 w 6850653"/>
              <a:gd name="connsiteY31" fmla="*/ 3095317 h 3585309"/>
              <a:gd name="connsiteX32" fmla="*/ 0 w 6850653"/>
              <a:gd name="connsiteY32" fmla="*/ 2426059 h 3585309"/>
              <a:gd name="connsiteX33" fmla="*/ 0 w 6850653"/>
              <a:gd name="connsiteY33" fmla="*/ 1828508 h 3585309"/>
              <a:gd name="connsiteX34" fmla="*/ 0 w 6850653"/>
              <a:gd name="connsiteY34" fmla="*/ 1338515 h 3585309"/>
              <a:gd name="connsiteX35" fmla="*/ 0 w 6850653"/>
              <a:gd name="connsiteY35" fmla="*/ 776817 h 3585309"/>
              <a:gd name="connsiteX36" fmla="*/ 0 w 6850653"/>
              <a:gd name="connsiteY36" fmla="*/ 0 h 358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850653" h="3585309" fill="none" extrusionOk="0">
                <a:moveTo>
                  <a:pt x="0" y="0"/>
                </a:moveTo>
                <a:cubicBezTo>
                  <a:pt x="86902" y="-9098"/>
                  <a:pt x="278564" y="10869"/>
                  <a:pt x="433875" y="0"/>
                </a:cubicBezTo>
                <a:cubicBezTo>
                  <a:pt x="589187" y="-10869"/>
                  <a:pt x="858268" y="50039"/>
                  <a:pt x="1004762" y="0"/>
                </a:cubicBezTo>
                <a:cubicBezTo>
                  <a:pt x="1151256" y="-50039"/>
                  <a:pt x="1382420" y="60206"/>
                  <a:pt x="1644157" y="0"/>
                </a:cubicBezTo>
                <a:cubicBezTo>
                  <a:pt x="1905895" y="-60206"/>
                  <a:pt x="2060950" y="24483"/>
                  <a:pt x="2283551" y="0"/>
                </a:cubicBezTo>
                <a:cubicBezTo>
                  <a:pt x="2506152" y="-24483"/>
                  <a:pt x="2624286" y="30630"/>
                  <a:pt x="2785932" y="0"/>
                </a:cubicBezTo>
                <a:cubicBezTo>
                  <a:pt x="2947578" y="-30630"/>
                  <a:pt x="3139303" y="42670"/>
                  <a:pt x="3425326" y="0"/>
                </a:cubicBezTo>
                <a:cubicBezTo>
                  <a:pt x="3711349" y="-42670"/>
                  <a:pt x="3684174" y="22585"/>
                  <a:pt x="3790695" y="0"/>
                </a:cubicBezTo>
                <a:cubicBezTo>
                  <a:pt x="3897216" y="-22585"/>
                  <a:pt x="4186403" y="58297"/>
                  <a:pt x="4430089" y="0"/>
                </a:cubicBezTo>
                <a:cubicBezTo>
                  <a:pt x="4673775" y="-58297"/>
                  <a:pt x="4760716" y="30384"/>
                  <a:pt x="5069483" y="0"/>
                </a:cubicBezTo>
                <a:cubicBezTo>
                  <a:pt x="5378250" y="-30384"/>
                  <a:pt x="5301624" y="41040"/>
                  <a:pt x="5503358" y="0"/>
                </a:cubicBezTo>
                <a:cubicBezTo>
                  <a:pt x="5705092" y="-41040"/>
                  <a:pt x="5845129" y="15130"/>
                  <a:pt x="5937233" y="0"/>
                </a:cubicBezTo>
                <a:cubicBezTo>
                  <a:pt x="6029338" y="-15130"/>
                  <a:pt x="6659752" y="7298"/>
                  <a:pt x="6850653" y="0"/>
                </a:cubicBezTo>
                <a:cubicBezTo>
                  <a:pt x="6859508" y="178368"/>
                  <a:pt x="6837140" y="317567"/>
                  <a:pt x="6850653" y="561698"/>
                </a:cubicBezTo>
                <a:cubicBezTo>
                  <a:pt x="6864166" y="805829"/>
                  <a:pt x="6790151" y="897710"/>
                  <a:pt x="6850653" y="1123397"/>
                </a:cubicBezTo>
                <a:cubicBezTo>
                  <a:pt x="6911155" y="1349084"/>
                  <a:pt x="6832886" y="1511316"/>
                  <a:pt x="6850653" y="1792654"/>
                </a:cubicBezTo>
                <a:cubicBezTo>
                  <a:pt x="6868420" y="2073992"/>
                  <a:pt x="6805864" y="2219026"/>
                  <a:pt x="6850653" y="2461912"/>
                </a:cubicBezTo>
                <a:cubicBezTo>
                  <a:pt x="6895442" y="2704798"/>
                  <a:pt x="6844008" y="2797432"/>
                  <a:pt x="6850653" y="3059464"/>
                </a:cubicBezTo>
                <a:cubicBezTo>
                  <a:pt x="6857298" y="3321496"/>
                  <a:pt x="6817837" y="3383076"/>
                  <a:pt x="6850653" y="3585309"/>
                </a:cubicBezTo>
                <a:cubicBezTo>
                  <a:pt x="6681572" y="3606833"/>
                  <a:pt x="6637726" y="3575292"/>
                  <a:pt x="6485285" y="3585309"/>
                </a:cubicBezTo>
                <a:cubicBezTo>
                  <a:pt x="6332844" y="3595326"/>
                  <a:pt x="6164121" y="3574335"/>
                  <a:pt x="5845891" y="3585309"/>
                </a:cubicBezTo>
                <a:cubicBezTo>
                  <a:pt x="5527661" y="3596283"/>
                  <a:pt x="5628170" y="3578346"/>
                  <a:pt x="5480522" y="3585309"/>
                </a:cubicBezTo>
                <a:cubicBezTo>
                  <a:pt x="5332874" y="3592272"/>
                  <a:pt x="5136174" y="3544768"/>
                  <a:pt x="4978141" y="3585309"/>
                </a:cubicBezTo>
                <a:cubicBezTo>
                  <a:pt x="4820108" y="3625850"/>
                  <a:pt x="4521917" y="3535927"/>
                  <a:pt x="4270240" y="3585309"/>
                </a:cubicBezTo>
                <a:cubicBezTo>
                  <a:pt x="4018563" y="3634691"/>
                  <a:pt x="3706855" y="3521368"/>
                  <a:pt x="3562340" y="3585309"/>
                </a:cubicBezTo>
                <a:cubicBezTo>
                  <a:pt x="3417825" y="3649250"/>
                  <a:pt x="3181996" y="3541533"/>
                  <a:pt x="3059958" y="3585309"/>
                </a:cubicBezTo>
                <a:cubicBezTo>
                  <a:pt x="2937920" y="3629085"/>
                  <a:pt x="2629120" y="3584968"/>
                  <a:pt x="2489071" y="3585309"/>
                </a:cubicBezTo>
                <a:cubicBezTo>
                  <a:pt x="2349022" y="3585650"/>
                  <a:pt x="2185915" y="3561073"/>
                  <a:pt x="1918183" y="3585309"/>
                </a:cubicBezTo>
                <a:cubicBezTo>
                  <a:pt x="1650451" y="3609545"/>
                  <a:pt x="1442586" y="3574469"/>
                  <a:pt x="1210282" y="3585309"/>
                </a:cubicBezTo>
                <a:cubicBezTo>
                  <a:pt x="977978" y="3596149"/>
                  <a:pt x="762145" y="3516114"/>
                  <a:pt x="502381" y="3585309"/>
                </a:cubicBezTo>
                <a:cubicBezTo>
                  <a:pt x="242617" y="3654504"/>
                  <a:pt x="112016" y="3541309"/>
                  <a:pt x="0" y="3585309"/>
                </a:cubicBezTo>
                <a:cubicBezTo>
                  <a:pt x="-49976" y="3409844"/>
                  <a:pt x="52513" y="3219419"/>
                  <a:pt x="0" y="3095317"/>
                </a:cubicBezTo>
                <a:cubicBezTo>
                  <a:pt x="-52513" y="2971215"/>
                  <a:pt x="50942" y="2758126"/>
                  <a:pt x="0" y="2426059"/>
                </a:cubicBezTo>
                <a:cubicBezTo>
                  <a:pt x="-50942" y="2093992"/>
                  <a:pt x="42028" y="2001418"/>
                  <a:pt x="0" y="1828508"/>
                </a:cubicBezTo>
                <a:cubicBezTo>
                  <a:pt x="-42028" y="1655598"/>
                  <a:pt x="421" y="1524514"/>
                  <a:pt x="0" y="1338515"/>
                </a:cubicBezTo>
                <a:cubicBezTo>
                  <a:pt x="-421" y="1152516"/>
                  <a:pt x="1332" y="960119"/>
                  <a:pt x="0" y="776817"/>
                </a:cubicBezTo>
                <a:cubicBezTo>
                  <a:pt x="-1332" y="593515"/>
                  <a:pt x="53046" y="187421"/>
                  <a:pt x="0" y="0"/>
                </a:cubicBezTo>
                <a:close/>
              </a:path>
              <a:path w="6850653" h="3585309" stroke="0" extrusionOk="0">
                <a:moveTo>
                  <a:pt x="0" y="0"/>
                </a:moveTo>
                <a:cubicBezTo>
                  <a:pt x="136219" y="-9912"/>
                  <a:pt x="363701" y="911"/>
                  <a:pt x="570888" y="0"/>
                </a:cubicBezTo>
                <a:cubicBezTo>
                  <a:pt x="778075" y="-911"/>
                  <a:pt x="1065393" y="72829"/>
                  <a:pt x="1210282" y="0"/>
                </a:cubicBezTo>
                <a:cubicBezTo>
                  <a:pt x="1355171" y="-72829"/>
                  <a:pt x="1442697" y="279"/>
                  <a:pt x="1575650" y="0"/>
                </a:cubicBezTo>
                <a:cubicBezTo>
                  <a:pt x="1708603" y="-279"/>
                  <a:pt x="1832097" y="43707"/>
                  <a:pt x="2078031" y="0"/>
                </a:cubicBezTo>
                <a:cubicBezTo>
                  <a:pt x="2323965" y="-43707"/>
                  <a:pt x="2312507" y="43575"/>
                  <a:pt x="2443400" y="0"/>
                </a:cubicBezTo>
                <a:cubicBezTo>
                  <a:pt x="2574293" y="-43575"/>
                  <a:pt x="2931862" y="43617"/>
                  <a:pt x="3151300" y="0"/>
                </a:cubicBezTo>
                <a:cubicBezTo>
                  <a:pt x="3370738" y="-43617"/>
                  <a:pt x="3453456" y="15727"/>
                  <a:pt x="3653682" y="0"/>
                </a:cubicBezTo>
                <a:cubicBezTo>
                  <a:pt x="3853908" y="-15727"/>
                  <a:pt x="4162117" y="18458"/>
                  <a:pt x="4293076" y="0"/>
                </a:cubicBezTo>
                <a:cubicBezTo>
                  <a:pt x="4424035" y="-18458"/>
                  <a:pt x="4579938" y="28358"/>
                  <a:pt x="4795457" y="0"/>
                </a:cubicBezTo>
                <a:cubicBezTo>
                  <a:pt x="5010976" y="-28358"/>
                  <a:pt x="5052330" y="9652"/>
                  <a:pt x="5297838" y="0"/>
                </a:cubicBezTo>
                <a:cubicBezTo>
                  <a:pt x="5543346" y="-9652"/>
                  <a:pt x="5658160" y="52864"/>
                  <a:pt x="5937233" y="0"/>
                </a:cubicBezTo>
                <a:cubicBezTo>
                  <a:pt x="6216306" y="-52864"/>
                  <a:pt x="6189102" y="30938"/>
                  <a:pt x="6302601" y="0"/>
                </a:cubicBezTo>
                <a:cubicBezTo>
                  <a:pt x="6416100" y="-30938"/>
                  <a:pt x="6666757" y="33244"/>
                  <a:pt x="6850653" y="0"/>
                </a:cubicBezTo>
                <a:cubicBezTo>
                  <a:pt x="6910377" y="116641"/>
                  <a:pt x="6808811" y="321588"/>
                  <a:pt x="6850653" y="561698"/>
                </a:cubicBezTo>
                <a:cubicBezTo>
                  <a:pt x="6892495" y="801808"/>
                  <a:pt x="6848153" y="917767"/>
                  <a:pt x="6850653" y="1230956"/>
                </a:cubicBezTo>
                <a:cubicBezTo>
                  <a:pt x="6853153" y="1544145"/>
                  <a:pt x="6811589" y="1573920"/>
                  <a:pt x="6850653" y="1900214"/>
                </a:cubicBezTo>
                <a:cubicBezTo>
                  <a:pt x="6889717" y="2226508"/>
                  <a:pt x="6780529" y="2294277"/>
                  <a:pt x="6850653" y="2569471"/>
                </a:cubicBezTo>
                <a:cubicBezTo>
                  <a:pt x="6920777" y="2844665"/>
                  <a:pt x="6833636" y="2926071"/>
                  <a:pt x="6850653" y="3059464"/>
                </a:cubicBezTo>
                <a:cubicBezTo>
                  <a:pt x="6867670" y="3192857"/>
                  <a:pt x="6799479" y="3415037"/>
                  <a:pt x="6850653" y="3585309"/>
                </a:cubicBezTo>
                <a:cubicBezTo>
                  <a:pt x="6581832" y="3600766"/>
                  <a:pt x="6404620" y="3556050"/>
                  <a:pt x="6211259" y="3585309"/>
                </a:cubicBezTo>
                <a:cubicBezTo>
                  <a:pt x="6017898" y="3614568"/>
                  <a:pt x="5882779" y="3538610"/>
                  <a:pt x="5571864" y="3585309"/>
                </a:cubicBezTo>
                <a:cubicBezTo>
                  <a:pt x="5260950" y="3632008"/>
                  <a:pt x="5133301" y="3562026"/>
                  <a:pt x="5000977" y="3585309"/>
                </a:cubicBezTo>
                <a:cubicBezTo>
                  <a:pt x="4868653" y="3608592"/>
                  <a:pt x="4515839" y="3551674"/>
                  <a:pt x="4361582" y="3585309"/>
                </a:cubicBezTo>
                <a:cubicBezTo>
                  <a:pt x="4207325" y="3618944"/>
                  <a:pt x="4125334" y="3538689"/>
                  <a:pt x="3927708" y="3585309"/>
                </a:cubicBezTo>
                <a:cubicBezTo>
                  <a:pt x="3730082" y="3631929"/>
                  <a:pt x="3447168" y="3540939"/>
                  <a:pt x="3219807" y="3585309"/>
                </a:cubicBezTo>
                <a:cubicBezTo>
                  <a:pt x="2992446" y="3629679"/>
                  <a:pt x="2884510" y="3581612"/>
                  <a:pt x="2580413" y="3585309"/>
                </a:cubicBezTo>
                <a:cubicBezTo>
                  <a:pt x="2276316" y="3589006"/>
                  <a:pt x="2184975" y="3531878"/>
                  <a:pt x="2078031" y="3585309"/>
                </a:cubicBezTo>
                <a:cubicBezTo>
                  <a:pt x="1971087" y="3638740"/>
                  <a:pt x="1641731" y="3575079"/>
                  <a:pt x="1370131" y="3585309"/>
                </a:cubicBezTo>
                <a:cubicBezTo>
                  <a:pt x="1098531" y="3595539"/>
                  <a:pt x="1035059" y="3548220"/>
                  <a:pt x="936256" y="3585309"/>
                </a:cubicBezTo>
                <a:cubicBezTo>
                  <a:pt x="837454" y="3622398"/>
                  <a:pt x="347648" y="3568883"/>
                  <a:pt x="0" y="3585309"/>
                </a:cubicBezTo>
                <a:cubicBezTo>
                  <a:pt x="-51663" y="3457640"/>
                  <a:pt x="53157" y="3165851"/>
                  <a:pt x="0" y="3059464"/>
                </a:cubicBezTo>
                <a:cubicBezTo>
                  <a:pt x="-53157" y="2953077"/>
                  <a:pt x="70377" y="2670791"/>
                  <a:pt x="0" y="2461912"/>
                </a:cubicBezTo>
                <a:cubicBezTo>
                  <a:pt x="-70377" y="2253033"/>
                  <a:pt x="28969" y="2125442"/>
                  <a:pt x="0" y="1971920"/>
                </a:cubicBezTo>
                <a:cubicBezTo>
                  <a:pt x="-28969" y="1818398"/>
                  <a:pt x="61044" y="1609971"/>
                  <a:pt x="0" y="1302662"/>
                </a:cubicBezTo>
                <a:cubicBezTo>
                  <a:pt x="-61044" y="995353"/>
                  <a:pt x="8422" y="991542"/>
                  <a:pt x="0" y="776817"/>
                </a:cubicBezTo>
                <a:cubicBezTo>
                  <a:pt x="-8422" y="562093"/>
                  <a:pt x="9841" y="224452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2224533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5" name="Picture 6" descr="D:\Képek 130307 Alapok képzés\CE alapok 130307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8" y="928142"/>
            <a:ext cx="5209046" cy="2915061"/>
          </a:xfrm>
          <a:custGeom>
            <a:avLst/>
            <a:gdLst>
              <a:gd name="connsiteX0" fmla="*/ 0 w 5209046"/>
              <a:gd name="connsiteY0" fmla="*/ 0 h 2915061"/>
              <a:gd name="connsiteX1" fmla="*/ 526692 w 5209046"/>
              <a:gd name="connsiteY1" fmla="*/ 0 h 2915061"/>
              <a:gd name="connsiteX2" fmla="*/ 1053385 w 5209046"/>
              <a:gd name="connsiteY2" fmla="*/ 0 h 2915061"/>
              <a:gd name="connsiteX3" fmla="*/ 1527987 w 5209046"/>
              <a:gd name="connsiteY3" fmla="*/ 0 h 2915061"/>
              <a:gd name="connsiteX4" fmla="*/ 2054679 w 5209046"/>
              <a:gd name="connsiteY4" fmla="*/ 0 h 2915061"/>
              <a:gd name="connsiteX5" fmla="*/ 2529281 w 5209046"/>
              <a:gd name="connsiteY5" fmla="*/ 0 h 2915061"/>
              <a:gd name="connsiteX6" fmla="*/ 3003883 w 5209046"/>
              <a:gd name="connsiteY6" fmla="*/ 0 h 2915061"/>
              <a:gd name="connsiteX7" fmla="*/ 3426395 w 5209046"/>
              <a:gd name="connsiteY7" fmla="*/ 0 h 2915061"/>
              <a:gd name="connsiteX8" fmla="*/ 4109359 w 5209046"/>
              <a:gd name="connsiteY8" fmla="*/ 0 h 2915061"/>
              <a:gd name="connsiteX9" fmla="*/ 5209046 w 5209046"/>
              <a:gd name="connsiteY9" fmla="*/ 0 h 2915061"/>
              <a:gd name="connsiteX10" fmla="*/ 5209046 w 5209046"/>
              <a:gd name="connsiteY10" fmla="*/ 641313 h 2915061"/>
              <a:gd name="connsiteX11" fmla="*/ 5209046 w 5209046"/>
              <a:gd name="connsiteY11" fmla="*/ 1282627 h 2915061"/>
              <a:gd name="connsiteX12" fmla="*/ 5209046 w 5209046"/>
              <a:gd name="connsiteY12" fmla="*/ 1865639 h 2915061"/>
              <a:gd name="connsiteX13" fmla="*/ 5209046 w 5209046"/>
              <a:gd name="connsiteY13" fmla="*/ 2361199 h 2915061"/>
              <a:gd name="connsiteX14" fmla="*/ 5209046 w 5209046"/>
              <a:gd name="connsiteY14" fmla="*/ 2915061 h 2915061"/>
              <a:gd name="connsiteX15" fmla="*/ 4578173 w 5209046"/>
              <a:gd name="connsiteY15" fmla="*/ 2915061 h 2915061"/>
              <a:gd name="connsiteX16" fmla="*/ 4051480 w 5209046"/>
              <a:gd name="connsiteY16" fmla="*/ 2915061 h 2915061"/>
              <a:gd name="connsiteX17" fmla="*/ 3524788 w 5209046"/>
              <a:gd name="connsiteY17" fmla="*/ 2915061 h 2915061"/>
              <a:gd name="connsiteX18" fmla="*/ 2841824 w 5209046"/>
              <a:gd name="connsiteY18" fmla="*/ 2915061 h 2915061"/>
              <a:gd name="connsiteX19" fmla="*/ 2419312 w 5209046"/>
              <a:gd name="connsiteY19" fmla="*/ 2915061 h 2915061"/>
              <a:gd name="connsiteX20" fmla="*/ 1996801 w 5209046"/>
              <a:gd name="connsiteY20" fmla="*/ 2915061 h 2915061"/>
              <a:gd name="connsiteX21" fmla="*/ 1313837 w 5209046"/>
              <a:gd name="connsiteY21" fmla="*/ 2915061 h 2915061"/>
              <a:gd name="connsiteX22" fmla="*/ 787145 w 5209046"/>
              <a:gd name="connsiteY22" fmla="*/ 2915061 h 2915061"/>
              <a:gd name="connsiteX23" fmla="*/ 0 w 5209046"/>
              <a:gd name="connsiteY23" fmla="*/ 2915061 h 2915061"/>
              <a:gd name="connsiteX24" fmla="*/ 0 w 5209046"/>
              <a:gd name="connsiteY24" fmla="*/ 2332049 h 2915061"/>
              <a:gd name="connsiteX25" fmla="*/ 0 w 5209046"/>
              <a:gd name="connsiteY25" fmla="*/ 1836488 h 2915061"/>
              <a:gd name="connsiteX26" fmla="*/ 0 w 5209046"/>
              <a:gd name="connsiteY26" fmla="*/ 1195175 h 2915061"/>
              <a:gd name="connsiteX27" fmla="*/ 0 w 5209046"/>
              <a:gd name="connsiteY27" fmla="*/ 641313 h 2915061"/>
              <a:gd name="connsiteX28" fmla="*/ 0 w 5209046"/>
              <a:gd name="connsiteY28" fmla="*/ 0 h 2915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209046" h="2915061" extrusionOk="0">
                <a:moveTo>
                  <a:pt x="0" y="0"/>
                </a:moveTo>
                <a:cubicBezTo>
                  <a:pt x="189795" y="-31328"/>
                  <a:pt x="316433" y="24662"/>
                  <a:pt x="526692" y="0"/>
                </a:cubicBezTo>
                <a:cubicBezTo>
                  <a:pt x="736951" y="-24662"/>
                  <a:pt x="822296" y="3818"/>
                  <a:pt x="1053385" y="0"/>
                </a:cubicBezTo>
                <a:cubicBezTo>
                  <a:pt x="1284474" y="-3818"/>
                  <a:pt x="1425621" y="14843"/>
                  <a:pt x="1527987" y="0"/>
                </a:cubicBezTo>
                <a:cubicBezTo>
                  <a:pt x="1630353" y="-14843"/>
                  <a:pt x="1920197" y="20106"/>
                  <a:pt x="2054679" y="0"/>
                </a:cubicBezTo>
                <a:cubicBezTo>
                  <a:pt x="2189161" y="-20106"/>
                  <a:pt x="2419881" y="2343"/>
                  <a:pt x="2529281" y="0"/>
                </a:cubicBezTo>
                <a:cubicBezTo>
                  <a:pt x="2638681" y="-2343"/>
                  <a:pt x="2900119" y="20097"/>
                  <a:pt x="3003883" y="0"/>
                </a:cubicBezTo>
                <a:cubicBezTo>
                  <a:pt x="3107647" y="-20097"/>
                  <a:pt x="3252610" y="39269"/>
                  <a:pt x="3426395" y="0"/>
                </a:cubicBezTo>
                <a:cubicBezTo>
                  <a:pt x="3600180" y="-39269"/>
                  <a:pt x="3824104" y="73247"/>
                  <a:pt x="4109359" y="0"/>
                </a:cubicBezTo>
                <a:cubicBezTo>
                  <a:pt x="4394614" y="-73247"/>
                  <a:pt x="4921489" y="83951"/>
                  <a:pt x="5209046" y="0"/>
                </a:cubicBezTo>
                <a:cubicBezTo>
                  <a:pt x="5233576" y="177347"/>
                  <a:pt x="5202505" y="384986"/>
                  <a:pt x="5209046" y="641313"/>
                </a:cubicBezTo>
                <a:cubicBezTo>
                  <a:pt x="5215587" y="897640"/>
                  <a:pt x="5155326" y="997359"/>
                  <a:pt x="5209046" y="1282627"/>
                </a:cubicBezTo>
                <a:cubicBezTo>
                  <a:pt x="5262766" y="1567895"/>
                  <a:pt x="5175455" y="1648936"/>
                  <a:pt x="5209046" y="1865639"/>
                </a:cubicBezTo>
                <a:cubicBezTo>
                  <a:pt x="5242637" y="2082342"/>
                  <a:pt x="5150886" y="2247864"/>
                  <a:pt x="5209046" y="2361199"/>
                </a:cubicBezTo>
                <a:cubicBezTo>
                  <a:pt x="5267206" y="2474534"/>
                  <a:pt x="5143253" y="2660147"/>
                  <a:pt x="5209046" y="2915061"/>
                </a:cubicBezTo>
                <a:cubicBezTo>
                  <a:pt x="4910049" y="2960307"/>
                  <a:pt x="4777795" y="2891228"/>
                  <a:pt x="4578173" y="2915061"/>
                </a:cubicBezTo>
                <a:cubicBezTo>
                  <a:pt x="4378551" y="2938894"/>
                  <a:pt x="4168262" y="2871924"/>
                  <a:pt x="4051480" y="2915061"/>
                </a:cubicBezTo>
                <a:cubicBezTo>
                  <a:pt x="3934698" y="2958198"/>
                  <a:pt x="3786509" y="2913063"/>
                  <a:pt x="3524788" y="2915061"/>
                </a:cubicBezTo>
                <a:cubicBezTo>
                  <a:pt x="3263067" y="2917059"/>
                  <a:pt x="3099140" y="2863014"/>
                  <a:pt x="2841824" y="2915061"/>
                </a:cubicBezTo>
                <a:cubicBezTo>
                  <a:pt x="2584508" y="2967108"/>
                  <a:pt x="2526276" y="2881783"/>
                  <a:pt x="2419312" y="2915061"/>
                </a:cubicBezTo>
                <a:cubicBezTo>
                  <a:pt x="2312348" y="2948339"/>
                  <a:pt x="2199256" y="2901217"/>
                  <a:pt x="1996801" y="2915061"/>
                </a:cubicBezTo>
                <a:cubicBezTo>
                  <a:pt x="1794346" y="2928905"/>
                  <a:pt x="1478566" y="2842504"/>
                  <a:pt x="1313837" y="2915061"/>
                </a:cubicBezTo>
                <a:cubicBezTo>
                  <a:pt x="1149108" y="2987618"/>
                  <a:pt x="893512" y="2901806"/>
                  <a:pt x="787145" y="2915061"/>
                </a:cubicBezTo>
                <a:cubicBezTo>
                  <a:pt x="680778" y="2928316"/>
                  <a:pt x="194724" y="2910652"/>
                  <a:pt x="0" y="2915061"/>
                </a:cubicBezTo>
                <a:cubicBezTo>
                  <a:pt x="-34845" y="2697927"/>
                  <a:pt x="5467" y="2554091"/>
                  <a:pt x="0" y="2332049"/>
                </a:cubicBezTo>
                <a:cubicBezTo>
                  <a:pt x="-5467" y="2110007"/>
                  <a:pt x="26428" y="1990310"/>
                  <a:pt x="0" y="1836488"/>
                </a:cubicBezTo>
                <a:cubicBezTo>
                  <a:pt x="-26428" y="1682666"/>
                  <a:pt x="39376" y="1345981"/>
                  <a:pt x="0" y="1195175"/>
                </a:cubicBezTo>
                <a:cubicBezTo>
                  <a:pt x="-39376" y="1044369"/>
                  <a:pt x="52393" y="882256"/>
                  <a:pt x="0" y="641313"/>
                </a:cubicBezTo>
                <a:cubicBezTo>
                  <a:pt x="-52393" y="400370"/>
                  <a:pt x="6867" y="262524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2088091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53" y="3762025"/>
            <a:ext cx="12177515" cy="3577023"/>
          </a:xfrm>
          <a:custGeom>
            <a:avLst/>
            <a:gdLst>
              <a:gd name="connsiteX0" fmla="*/ 0 w 12177515"/>
              <a:gd name="connsiteY0" fmla="*/ 0 h 3577023"/>
              <a:gd name="connsiteX1" fmla="*/ 458107 w 12177515"/>
              <a:gd name="connsiteY1" fmla="*/ 0 h 3577023"/>
              <a:gd name="connsiteX2" fmla="*/ 1159763 w 12177515"/>
              <a:gd name="connsiteY2" fmla="*/ 0 h 3577023"/>
              <a:gd name="connsiteX3" fmla="*/ 1861420 w 12177515"/>
              <a:gd name="connsiteY3" fmla="*/ 0 h 3577023"/>
              <a:gd name="connsiteX4" fmla="*/ 2684852 w 12177515"/>
              <a:gd name="connsiteY4" fmla="*/ 0 h 3577023"/>
              <a:gd name="connsiteX5" fmla="*/ 3021183 w 12177515"/>
              <a:gd name="connsiteY5" fmla="*/ 0 h 3577023"/>
              <a:gd name="connsiteX6" fmla="*/ 3357515 w 12177515"/>
              <a:gd name="connsiteY6" fmla="*/ 0 h 3577023"/>
              <a:gd name="connsiteX7" fmla="*/ 4180947 w 12177515"/>
              <a:gd name="connsiteY7" fmla="*/ 0 h 3577023"/>
              <a:gd name="connsiteX8" fmla="*/ 4517278 w 12177515"/>
              <a:gd name="connsiteY8" fmla="*/ 0 h 3577023"/>
              <a:gd name="connsiteX9" fmla="*/ 4853610 w 12177515"/>
              <a:gd name="connsiteY9" fmla="*/ 0 h 3577023"/>
              <a:gd name="connsiteX10" fmla="*/ 5433491 w 12177515"/>
              <a:gd name="connsiteY10" fmla="*/ 0 h 3577023"/>
              <a:gd name="connsiteX11" fmla="*/ 6135148 w 12177515"/>
              <a:gd name="connsiteY11" fmla="*/ 0 h 3577023"/>
              <a:gd name="connsiteX12" fmla="*/ 6349704 w 12177515"/>
              <a:gd name="connsiteY12" fmla="*/ 0 h 3577023"/>
              <a:gd name="connsiteX13" fmla="*/ 6929586 w 12177515"/>
              <a:gd name="connsiteY13" fmla="*/ 0 h 3577023"/>
              <a:gd name="connsiteX14" fmla="*/ 7387692 w 12177515"/>
              <a:gd name="connsiteY14" fmla="*/ 0 h 3577023"/>
              <a:gd name="connsiteX15" fmla="*/ 7724024 w 12177515"/>
              <a:gd name="connsiteY15" fmla="*/ 0 h 3577023"/>
              <a:gd name="connsiteX16" fmla="*/ 8182130 w 12177515"/>
              <a:gd name="connsiteY16" fmla="*/ 0 h 3577023"/>
              <a:gd name="connsiteX17" fmla="*/ 8640237 w 12177515"/>
              <a:gd name="connsiteY17" fmla="*/ 0 h 3577023"/>
              <a:gd name="connsiteX18" fmla="*/ 9220119 w 12177515"/>
              <a:gd name="connsiteY18" fmla="*/ 0 h 3577023"/>
              <a:gd name="connsiteX19" fmla="*/ 9678225 w 12177515"/>
              <a:gd name="connsiteY19" fmla="*/ 0 h 3577023"/>
              <a:gd name="connsiteX20" fmla="*/ 9892781 w 12177515"/>
              <a:gd name="connsiteY20" fmla="*/ 0 h 3577023"/>
              <a:gd name="connsiteX21" fmla="*/ 10716213 w 12177515"/>
              <a:gd name="connsiteY21" fmla="*/ 0 h 3577023"/>
              <a:gd name="connsiteX22" fmla="*/ 11052545 w 12177515"/>
              <a:gd name="connsiteY22" fmla="*/ 0 h 3577023"/>
              <a:gd name="connsiteX23" fmla="*/ 11510651 w 12177515"/>
              <a:gd name="connsiteY23" fmla="*/ 0 h 3577023"/>
              <a:gd name="connsiteX24" fmla="*/ 12177515 w 12177515"/>
              <a:gd name="connsiteY24" fmla="*/ 0 h 3577023"/>
              <a:gd name="connsiteX25" fmla="*/ 12177515 w 12177515"/>
              <a:gd name="connsiteY25" fmla="*/ 488860 h 3577023"/>
              <a:gd name="connsiteX26" fmla="*/ 12177515 w 12177515"/>
              <a:gd name="connsiteY26" fmla="*/ 1013490 h 3577023"/>
              <a:gd name="connsiteX27" fmla="*/ 12177515 w 12177515"/>
              <a:gd name="connsiteY27" fmla="*/ 1502350 h 3577023"/>
              <a:gd name="connsiteX28" fmla="*/ 12177515 w 12177515"/>
              <a:gd name="connsiteY28" fmla="*/ 2062750 h 3577023"/>
              <a:gd name="connsiteX29" fmla="*/ 12177515 w 12177515"/>
              <a:gd name="connsiteY29" fmla="*/ 2623150 h 3577023"/>
              <a:gd name="connsiteX30" fmla="*/ 12177515 w 12177515"/>
              <a:gd name="connsiteY30" fmla="*/ 3577023 h 3577023"/>
              <a:gd name="connsiteX31" fmla="*/ 11354083 w 12177515"/>
              <a:gd name="connsiteY31" fmla="*/ 3577023 h 3577023"/>
              <a:gd name="connsiteX32" fmla="*/ 11017752 w 12177515"/>
              <a:gd name="connsiteY32" fmla="*/ 3577023 h 3577023"/>
              <a:gd name="connsiteX33" fmla="*/ 10437870 w 12177515"/>
              <a:gd name="connsiteY33" fmla="*/ 3577023 h 3577023"/>
              <a:gd name="connsiteX34" fmla="*/ 9857988 w 12177515"/>
              <a:gd name="connsiteY34" fmla="*/ 3577023 h 3577023"/>
              <a:gd name="connsiteX35" fmla="*/ 9034556 w 12177515"/>
              <a:gd name="connsiteY35" fmla="*/ 3577023 h 3577023"/>
              <a:gd name="connsiteX36" fmla="*/ 8332900 w 12177515"/>
              <a:gd name="connsiteY36" fmla="*/ 3577023 h 3577023"/>
              <a:gd name="connsiteX37" fmla="*/ 7874793 w 12177515"/>
              <a:gd name="connsiteY37" fmla="*/ 3577023 h 3577023"/>
              <a:gd name="connsiteX38" fmla="*/ 7660237 w 12177515"/>
              <a:gd name="connsiteY38" fmla="*/ 3577023 h 3577023"/>
              <a:gd name="connsiteX39" fmla="*/ 7323905 w 12177515"/>
              <a:gd name="connsiteY39" fmla="*/ 3577023 h 3577023"/>
              <a:gd name="connsiteX40" fmla="*/ 6622249 w 12177515"/>
              <a:gd name="connsiteY40" fmla="*/ 3577023 h 3577023"/>
              <a:gd name="connsiteX41" fmla="*/ 6407692 w 12177515"/>
              <a:gd name="connsiteY41" fmla="*/ 3577023 h 3577023"/>
              <a:gd name="connsiteX42" fmla="*/ 5706036 w 12177515"/>
              <a:gd name="connsiteY42" fmla="*/ 3577023 h 3577023"/>
              <a:gd name="connsiteX43" fmla="*/ 5369704 w 12177515"/>
              <a:gd name="connsiteY43" fmla="*/ 3577023 h 3577023"/>
              <a:gd name="connsiteX44" fmla="*/ 5155148 w 12177515"/>
              <a:gd name="connsiteY44" fmla="*/ 3577023 h 3577023"/>
              <a:gd name="connsiteX45" fmla="*/ 4818817 w 12177515"/>
              <a:gd name="connsiteY45" fmla="*/ 3577023 h 3577023"/>
              <a:gd name="connsiteX46" fmla="*/ 4482485 w 12177515"/>
              <a:gd name="connsiteY46" fmla="*/ 3577023 h 3577023"/>
              <a:gd name="connsiteX47" fmla="*/ 3780828 w 12177515"/>
              <a:gd name="connsiteY47" fmla="*/ 3577023 h 3577023"/>
              <a:gd name="connsiteX48" fmla="*/ 3566272 w 12177515"/>
              <a:gd name="connsiteY48" fmla="*/ 3577023 h 3577023"/>
              <a:gd name="connsiteX49" fmla="*/ 3108166 w 12177515"/>
              <a:gd name="connsiteY49" fmla="*/ 3577023 h 3577023"/>
              <a:gd name="connsiteX50" fmla="*/ 2771834 w 12177515"/>
              <a:gd name="connsiteY50" fmla="*/ 3577023 h 3577023"/>
              <a:gd name="connsiteX51" fmla="*/ 2191953 w 12177515"/>
              <a:gd name="connsiteY51" fmla="*/ 3577023 h 3577023"/>
              <a:gd name="connsiteX52" fmla="*/ 1490296 w 12177515"/>
              <a:gd name="connsiteY52" fmla="*/ 3577023 h 3577023"/>
              <a:gd name="connsiteX53" fmla="*/ 1032189 w 12177515"/>
              <a:gd name="connsiteY53" fmla="*/ 3577023 h 3577023"/>
              <a:gd name="connsiteX54" fmla="*/ 695858 w 12177515"/>
              <a:gd name="connsiteY54" fmla="*/ 3577023 h 3577023"/>
              <a:gd name="connsiteX55" fmla="*/ 0 w 12177515"/>
              <a:gd name="connsiteY55" fmla="*/ 3577023 h 3577023"/>
              <a:gd name="connsiteX56" fmla="*/ 0 w 12177515"/>
              <a:gd name="connsiteY56" fmla="*/ 3016623 h 3577023"/>
              <a:gd name="connsiteX57" fmla="*/ 0 w 12177515"/>
              <a:gd name="connsiteY57" fmla="*/ 2420452 h 3577023"/>
              <a:gd name="connsiteX58" fmla="*/ 0 w 12177515"/>
              <a:gd name="connsiteY58" fmla="*/ 1895822 h 3577023"/>
              <a:gd name="connsiteX59" fmla="*/ 0 w 12177515"/>
              <a:gd name="connsiteY59" fmla="*/ 1371192 h 3577023"/>
              <a:gd name="connsiteX60" fmla="*/ 0 w 12177515"/>
              <a:gd name="connsiteY60" fmla="*/ 703481 h 3577023"/>
              <a:gd name="connsiteX61" fmla="*/ 0 w 12177515"/>
              <a:gd name="connsiteY61" fmla="*/ 0 h 357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2177515" h="3577023" fill="none" extrusionOk="0">
                <a:moveTo>
                  <a:pt x="0" y="0"/>
                </a:moveTo>
                <a:cubicBezTo>
                  <a:pt x="102226" y="-46642"/>
                  <a:pt x="364247" y="4080"/>
                  <a:pt x="458107" y="0"/>
                </a:cubicBezTo>
                <a:cubicBezTo>
                  <a:pt x="551967" y="-4080"/>
                  <a:pt x="863605" y="83298"/>
                  <a:pt x="1159763" y="0"/>
                </a:cubicBezTo>
                <a:cubicBezTo>
                  <a:pt x="1455921" y="-83298"/>
                  <a:pt x="1653990" y="5513"/>
                  <a:pt x="1861420" y="0"/>
                </a:cubicBezTo>
                <a:cubicBezTo>
                  <a:pt x="2068850" y="-5513"/>
                  <a:pt x="2411794" y="69346"/>
                  <a:pt x="2684852" y="0"/>
                </a:cubicBezTo>
                <a:cubicBezTo>
                  <a:pt x="2957910" y="-69346"/>
                  <a:pt x="2936496" y="3215"/>
                  <a:pt x="3021183" y="0"/>
                </a:cubicBezTo>
                <a:cubicBezTo>
                  <a:pt x="3105870" y="-3215"/>
                  <a:pt x="3205850" y="26347"/>
                  <a:pt x="3357515" y="0"/>
                </a:cubicBezTo>
                <a:cubicBezTo>
                  <a:pt x="3509180" y="-26347"/>
                  <a:pt x="3979829" y="21255"/>
                  <a:pt x="4180947" y="0"/>
                </a:cubicBezTo>
                <a:cubicBezTo>
                  <a:pt x="4382065" y="-21255"/>
                  <a:pt x="4400218" y="16396"/>
                  <a:pt x="4517278" y="0"/>
                </a:cubicBezTo>
                <a:cubicBezTo>
                  <a:pt x="4634338" y="-16396"/>
                  <a:pt x="4761559" y="2816"/>
                  <a:pt x="4853610" y="0"/>
                </a:cubicBezTo>
                <a:cubicBezTo>
                  <a:pt x="4945661" y="-2816"/>
                  <a:pt x="5281122" y="5185"/>
                  <a:pt x="5433491" y="0"/>
                </a:cubicBezTo>
                <a:cubicBezTo>
                  <a:pt x="5585860" y="-5185"/>
                  <a:pt x="5827873" y="11835"/>
                  <a:pt x="6135148" y="0"/>
                </a:cubicBezTo>
                <a:cubicBezTo>
                  <a:pt x="6442423" y="-11835"/>
                  <a:pt x="6275447" y="18284"/>
                  <a:pt x="6349704" y="0"/>
                </a:cubicBezTo>
                <a:cubicBezTo>
                  <a:pt x="6423961" y="-18284"/>
                  <a:pt x="6714336" y="38679"/>
                  <a:pt x="6929586" y="0"/>
                </a:cubicBezTo>
                <a:cubicBezTo>
                  <a:pt x="7144836" y="-38679"/>
                  <a:pt x="7234575" y="32523"/>
                  <a:pt x="7387692" y="0"/>
                </a:cubicBezTo>
                <a:cubicBezTo>
                  <a:pt x="7540809" y="-32523"/>
                  <a:pt x="7565689" y="20364"/>
                  <a:pt x="7724024" y="0"/>
                </a:cubicBezTo>
                <a:cubicBezTo>
                  <a:pt x="7882359" y="-20364"/>
                  <a:pt x="7957312" y="46142"/>
                  <a:pt x="8182130" y="0"/>
                </a:cubicBezTo>
                <a:cubicBezTo>
                  <a:pt x="8406948" y="-46142"/>
                  <a:pt x="8433954" y="27865"/>
                  <a:pt x="8640237" y="0"/>
                </a:cubicBezTo>
                <a:cubicBezTo>
                  <a:pt x="8846520" y="-27865"/>
                  <a:pt x="9015423" y="24078"/>
                  <a:pt x="9220119" y="0"/>
                </a:cubicBezTo>
                <a:cubicBezTo>
                  <a:pt x="9424815" y="-24078"/>
                  <a:pt x="9525448" y="13590"/>
                  <a:pt x="9678225" y="0"/>
                </a:cubicBezTo>
                <a:cubicBezTo>
                  <a:pt x="9831002" y="-13590"/>
                  <a:pt x="9828438" y="21357"/>
                  <a:pt x="9892781" y="0"/>
                </a:cubicBezTo>
                <a:cubicBezTo>
                  <a:pt x="9957124" y="-21357"/>
                  <a:pt x="10536015" y="28517"/>
                  <a:pt x="10716213" y="0"/>
                </a:cubicBezTo>
                <a:cubicBezTo>
                  <a:pt x="10896411" y="-28517"/>
                  <a:pt x="10889353" y="28037"/>
                  <a:pt x="11052545" y="0"/>
                </a:cubicBezTo>
                <a:cubicBezTo>
                  <a:pt x="11215737" y="-28037"/>
                  <a:pt x="11331321" y="15120"/>
                  <a:pt x="11510651" y="0"/>
                </a:cubicBezTo>
                <a:cubicBezTo>
                  <a:pt x="11689981" y="-15120"/>
                  <a:pt x="11858505" y="12964"/>
                  <a:pt x="12177515" y="0"/>
                </a:cubicBezTo>
                <a:cubicBezTo>
                  <a:pt x="12194679" y="152623"/>
                  <a:pt x="12137672" y="386932"/>
                  <a:pt x="12177515" y="488860"/>
                </a:cubicBezTo>
                <a:cubicBezTo>
                  <a:pt x="12217358" y="590788"/>
                  <a:pt x="12116943" y="803117"/>
                  <a:pt x="12177515" y="1013490"/>
                </a:cubicBezTo>
                <a:cubicBezTo>
                  <a:pt x="12238087" y="1223863"/>
                  <a:pt x="12144552" y="1267183"/>
                  <a:pt x="12177515" y="1502350"/>
                </a:cubicBezTo>
                <a:cubicBezTo>
                  <a:pt x="12210478" y="1737517"/>
                  <a:pt x="12162805" y="1895461"/>
                  <a:pt x="12177515" y="2062750"/>
                </a:cubicBezTo>
                <a:cubicBezTo>
                  <a:pt x="12192225" y="2230039"/>
                  <a:pt x="12171739" y="2464753"/>
                  <a:pt x="12177515" y="2623150"/>
                </a:cubicBezTo>
                <a:cubicBezTo>
                  <a:pt x="12183291" y="2781547"/>
                  <a:pt x="12068058" y="3272110"/>
                  <a:pt x="12177515" y="3577023"/>
                </a:cubicBezTo>
                <a:cubicBezTo>
                  <a:pt x="11919496" y="3646266"/>
                  <a:pt x="11592285" y="3482544"/>
                  <a:pt x="11354083" y="3577023"/>
                </a:cubicBezTo>
                <a:cubicBezTo>
                  <a:pt x="11115881" y="3671502"/>
                  <a:pt x="11099956" y="3539183"/>
                  <a:pt x="11017752" y="3577023"/>
                </a:cubicBezTo>
                <a:cubicBezTo>
                  <a:pt x="10935548" y="3614863"/>
                  <a:pt x="10666238" y="3566455"/>
                  <a:pt x="10437870" y="3577023"/>
                </a:cubicBezTo>
                <a:cubicBezTo>
                  <a:pt x="10209502" y="3587591"/>
                  <a:pt x="10111224" y="3555702"/>
                  <a:pt x="9857988" y="3577023"/>
                </a:cubicBezTo>
                <a:cubicBezTo>
                  <a:pt x="9604752" y="3598344"/>
                  <a:pt x="9367531" y="3560796"/>
                  <a:pt x="9034556" y="3577023"/>
                </a:cubicBezTo>
                <a:cubicBezTo>
                  <a:pt x="8701581" y="3593250"/>
                  <a:pt x="8645230" y="3570444"/>
                  <a:pt x="8332900" y="3577023"/>
                </a:cubicBezTo>
                <a:cubicBezTo>
                  <a:pt x="8020570" y="3583602"/>
                  <a:pt x="8003003" y="3555695"/>
                  <a:pt x="7874793" y="3577023"/>
                </a:cubicBezTo>
                <a:cubicBezTo>
                  <a:pt x="7746583" y="3598351"/>
                  <a:pt x="7737923" y="3553098"/>
                  <a:pt x="7660237" y="3577023"/>
                </a:cubicBezTo>
                <a:cubicBezTo>
                  <a:pt x="7582551" y="3600948"/>
                  <a:pt x="7443197" y="3543091"/>
                  <a:pt x="7323905" y="3577023"/>
                </a:cubicBezTo>
                <a:cubicBezTo>
                  <a:pt x="7204613" y="3610955"/>
                  <a:pt x="6880941" y="3529002"/>
                  <a:pt x="6622249" y="3577023"/>
                </a:cubicBezTo>
                <a:cubicBezTo>
                  <a:pt x="6363557" y="3625044"/>
                  <a:pt x="6487341" y="3552137"/>
                  <a:pt x="6407692" y="3577023"/>
                </a:cubicBezTo>
                <a:cubicBezTo>
                  <a:pt x="6328043" y="3601909"/>
                  <a:pt x="5927587" y="3511112"/>
                  <a:pt x="5706036" y="3577023"/>
                </a:cubicBezTo>
                <a:cubicBezTo>
                  <a:pt x="5484485" y="3642934"/>
                  <a:pt x="5487091" y="3538367"/>
                  <a:pt x="5369704" y="3577023"/>
                </a:cubicBezTo>
                <a:cubicBezTo>
                  <a:pt x="5252317" y="3615679"/>
                  <a:pt x="5241671" y="3555206"/>
                  <a:pt x="5155148" y="3577023"/>
                </a:cubicBezTo>
                <a:cubicBezTo>
                  <a:pt x="5068625" y="3598840"/>
                  <a:pt x="4965215" y="3562086"/>
                  <a:pt x="4818817" y="3577023"/>
                </a:cubicBezTo>
                <a:cubicBezTo>
                  <a:pt x="4672419" y="3591960"/>
                  <a:pt x="4555721" y="3537403"/>
                  <a:pt x="4482485" y="3577023"/>
                </a:cubicBezTo>
                <a:cubicBezTo>
                  <a:pt x="4409249" y="3616643"/>
                  <a:pt x="4113265" y="3544837"/>
                  <a:pt x="3780828" y="3577023"/>
                </a:cubicBezTo>
                <a:cubicBezTo>
                  <a:pt x="3448391" y="3609209"/>
                  <a:pt x="3629675" y="3567048"/>
                  <a:pt x="3566272" y="3577023"/>
                </a:cubicBezTo>
                <a:cubicBezTo>
                  <a:pt x="3502869" y="3586998"/>
                  <a:pt x="3250766" y="3557812"/>
                  <a:pt x="3108166" y="3577023"/>
                </a:cubicBezTo>
                <a:cubicBezTo>
                  <a:pt x="2965566" y="3596234"/>
                  <a:pt x="2915241" y="3537281"/>
                  <a:pt x="2771834" y="3577023"/>
                </a:cubicBezTo>
                <a:cubicBezTo>
                  <a:pt x="2628427" y="3616765"/>
                  <a:pt x="2372472" y="3568848"/>
                  <a:pt x="2191953" y="3577023"/>
                </a:cubicBezTo>
                <a:cubicBezTo>
                  <a:pt x="2011434" y="3585198"/>
                  <a:pt x="1765422" y="3558585"/>
                  <a:pt x="1490296" y="3577023"/>
                </a:cubicBezTo>
                <a:cubicBezTo>
                  <a:pt x="1215170" y="3595461"/>
                  <a:pt x="1126816" y="3553079"/>
                  <a:pt x="1032189" y="3577023"/>
                </a:cubicBezTo>
                <a:cubicBezTo>
                  <a:pt x="937562" y="3600967"/>
                  <a:pt x="859427" y="3563873"/>
                  <a:pt x="695858" y="3577023"/>
                </a:cubicBezTo>
                <a:cubicBezTo>
                  <a:pt x="532289" y="3590173"/>
                  <a:pt x="243934" y="3504710"/>
                  <a:pt x="0" y="3577023"/>
                </a:cubicBezTo>
                <a:cubicBezTo>
                  <a:pt x="-36645" y="3457242"/>
                  <a:pt x="15709" y="3211209"/>
                  <a:pt x="0" y="3016623"/>
                </a:cubicBezTo>
                <a:cubicBezTo>
                  <a:pt x="-15709" y="2822037"/>
                  <a:pt x="66874" y="2678987"/>
                  <a:pt x="0" y="2420452"/>
                </a:cubicBezTo>
                <a:cubicBezTo>
                  <a:pt x="-66874" y="2161917"/>
                  <a:pt x="59187" y="2056042"/>
                  <a:pt x="0" y="1895822"/>
                </a:cubicBezTo>
                <a:cubicBezTo>
                  <a:pt x="-59187" y="1735602"/>
                  <a:pt x="3972" y="1497823"/>
                  <a:pt x="0" y="1371192"/>
                </a:cubicBezTo>
                <a:cubicBezTo>
                  <a:pt x="-3972" y="1244561"/>
                  <a:pt x="20557" y="978819"/>
                  <a:pt x="0" y="703481"/>
                </a:cubicBezTo>
                <a:cubicBezTo>
                  <a:pt x="-20557" y="428143"/>
                  <a:pt x="13083" y="203322"/>
                  <a:pt x="0" y="0"/>
                </a:cubicBezTo>
                <a:close/>
              </a:path>
              <a:path w="12177515" h="3577023" stroke="0" extrusionOk="0">
                <a:moveTo>
                  <a:pt x="0" y="0"/>
                </a:moveTo>
                <a:cubicBezTo>
                  <a:pt x="57133" y="-19603"/>
                  <a:pt x="144830" y="16878"/>
                  <a:pt x="214556" y="0"/>
                </a:cubicBezTo>
                <a:cubicBezTo>
                  <a:pt x="284282" y="-16878"/>
                  <a:pt x="729250" y="63629"/>
                  <a:pt x="916213" y="0"/>
                </a:cubicBezTo>
                <a:cubicBezTo>
                  <a:pt x="1103176" y="-63629"/>
                  <a:pt x="1175312" y="4788"/>
                  <a:pt x="1252544" y="0"/>
                </a:cubicBezTo>
                <a:cubicBezTo>
                  <a:pt x="1329776" y="-4788"/>
                  <a:pt x="1520000" y="35971"/>
                  <a:pt x="1588876" y="0"/>
                </a:cubicBezTo>
                <a:cubicBezTo>
                  <a:pt x="1657752" y="-35971"/>
                  <a:pt x="1850246" y="23079"/>
                  <a:pt x="2046982" y="0"/>
                </a:cubicBezTo>
                <a:cubicBezTo>
                  <a:pt x="2243718" y="-23079"/>
                  <a:pt x="2230281" y="18846"/>
                  <a:pt x="2383314" y="0"/>
                </a:cubicBezTo>
                <a:cubicBezTo>
                  <a:pt x="2536347" y="-18846"/>
                  <a:pt x="2702574" y="1767"/>
                  <a:pt x="2963195" y="0"/>
                </a:cubicBezTo>
                <a:cubicBezTo>
                  <a:pt x="3223816" y="-1767"/>
                  <a:pt x="3612601" y="21224"/>
                  <a:pt x="3786627" y="0"/>
                </a:cubicBezTo>
                <a:cubicBezTo>
                  <a:pt x="3960653" y="-21224"/>
                  <a:pt x="4308981" y="48570"/>
                  <a:pt x="4488284" y="0"/>
                </a:cubicBezTo>
                <a:cubicBezTo>
                  <a:pt x="4667587" y="-48570"/>
                  <a:pt x="4795266" y="39889"/>
                  <a:pt x="5068166" y="0"/>
                </a:cubicBezTo>
                <a:cubicBezTo>
                  <a:pt x="5341066" y="-39889"/>
                  <a:pt x="5317262" y="8948"/>
                  <a:pt x="5404497" y="0"/>
                </a:cubicBezTo>
                <a:cubicBezTo>
                  <a:pt x="5491732" y="-8948"/>
                  <a:pt x="6054935" y="78335"/>
                  <a:pt x="6227929" y="0"/>
                </a:cubicBezTo>
                <a:cubicBezTo>
                  <a:pt x="6400923" y="-78335"/>
                  <a:pt x="6359942" y="11284"/>
                  <a:pt x="6442485" y="0"/>
                </a:cubicBezTo>
                <a:cubicBezTo>
                  <a:pt x="6525028" y="-11284"/>
                  <a:pt x="6609213" y="23556"/>
                  <a:pt x="6657042" y="0"/>
                </a:cubicBezTo>
                <a:cubicBezTo>
                  <a:pt x="6704871" y="-23556"/>
                  <a:pt x="6900182" y="15417"/>
                  <a:pt x="6993373" y="0"/>
                </a:cubicBezTo>
                <a:cubicBezTo>
                  <a:pt x="7086564" y="-15417"/>
                  <a:pt x="7591096" y="96194"/>
                  <a:pt x="7816805" y="0"/>
                </a:cubicBezTo>
                <a:cubicBezTo>
                  <a:pt x="8042514" y="-96194"/>
                  <a:pt x="8326355" y="53499"/>
                  <a:pt x="8518462" y="0"/>
                </a:cubicBezTo>
                <a:cubicBezTo>
                  <a:pt x="8710569" y="-53499"/>
                  <a:pt x="8908950" y="33845"/>
                  <a:pt x="9098343" y="0"/>
                </a:cubicBezTo>
                <a:cubicBezTo>
                  <a:pt x="9287736" y="-33845"/>
                  <a:pt x="9502387" y="13108"/>
                  <a:pt x="9678225" y="0"/>
                </a:cubicBezTo>
                <a:cubicBezTo>
                  <a:pt x="9854063" y="-13108"/>
                  <a:pt x="9968774" y="53407"/>
                  <a:pt x="10136332" y="0"/>
                </a:cubicBezTo>
                <a:cubicBezTo>
                  <a:pt x="10303890" y="-53407"/>
                  <a:pt x="10620803" y="77569"/>
                  <a:pt x="10837988" y="0"/>
                </a:cubicBezTo>
                <a:cubicBezTo>
                  <a:pt x="11055173" y="-77569"/>
                  <a:pt x="11090648" y="20736"/>
                  <a:pt x="11174320" y="0"/>
                </a:cubicBezTo>
                <a:cubicBezTo>
                  <a:pt x="11257992" y="-20736"/>
                  <a:pt x="11920717" y="27900"/>
                  <a:pt x="12177515" y="0"/>
                </a:cubicBezTo>
                <a:cubicBezTo>
                  <a:pt x="12223396" y="137175"/>
                  <a:pt x="12176896" y="304425"/>
                  <a:pt x="12177515" y="560400"/>
                </a:cubicBezTo>
                <a:cubicBezTo>
                  <a:pt x="12178134" y="816375"/>
                  <a:pt x="12175417" y="894820"/>
                  <a:pt x="12177515" y="1049260"/>
                </a:cubicBezTo>
                <a:cubicBezTo>
                  <a:pt x="12179613" y="1203700"/>
                  <a:pt x="12116966" y="1538903"/>
                  <a:pt x="12177515" y="1681201"/>
                </a:cubicBezTo>
                <a:cubicBezTo>
                  <a:pt x="12238064" y="1823499"/>
                  <a:pt x="12170107" y="2147261"/>
                  <a:pt x="12177515" y="2313142"/>
                </a:cubicBezTo>
                <a:cubicBezTo>
                  <a:pt x="12184923" y="2479023"/>
                  <a:pt x="12170962" y="2659919"/>
                  <a:pt x="12177515" y="2909312"/>
                </a:cubicBezTo>
                <a:cubicBezTo>
                  <a:pt x="12184068" y="3158705"/>
                  <a:pt x="12133979" y="3386908"/>
                  <a:pt x="12177515" y="3577023"/>
                </a:cubicBezTo>
                <a:cubicBezTo>
                  <a:pt x="11953664" y="3625842"/>
                  <a:pt x="11860899" y="3548118"/>
                  <a:pt x="11719408" y="3577023"/>
                </a:cubicBezTo>
                <a:cubicBezTo>
                  <a:pt x="11577917" y="3605928"/>
                  <a:pt x="11589931" y="3559207"/>
                  <a:pt x="11504852" y="3577023"/>
                </a:cubicBezTo>
                <a:cubicBezTo>
                  <a:pt x="11419773" y="3594839"/>
                  <a:pt x="11013009" y="3554002"/>
                  <a:pt x="10681420" y="3577023"/>
                </a:cubicBezTo>
                <a:cubicBezTo>
                  <a:pt x="10349831" y="3600044"/>
                  <a:pt x="10563271" y="3566880"/>
                  <a:pt x="10466864" y="3577023"/>
                </a:cubicBezTo>
                <a:cubicBezTo>
                  <a:pt x="10370457" y="3587166"/>
                  <a:pt x="9907474" y="3538178"/>
                  <a:pt x="9765207" y="3577023"/>
                </a:cubicBezTo>
                <a:cubicBezTo>
                  <a:pt x="9622940" y="3615868"/>
                  <a:pt x="9334475" y="3549484"/>
                  <a:pt x="9063550" y="3577023"/>
                </a:cubicBezTo>
                <a:cubicBezTo>
                  <a:pt x="8792625" y="3604562"/>
                  <a:pt x="8710431" y="3510161"/>
                  <a:pt x="8483669" y="3577023"/>
                </a:cubicBezTo>
                <a:cubicBezTo>
                  <a:pt x="8256907" y="3643885"/>
                  <a:pt x="7975001" y="3496838"/>
                  <a:pt x="7782012" y="3577023"/>
                </a:cubicBezTo>
                <a:cubicBezTo>
                  <a:pt x="7589023" y="3657208"/>
                  <a:pt x="7420877" y="3547321"/>
                  <a:pt x="7323905" y="3577023"/>
                </a:cubicBezTo>
                <a:cubicBezTo>
                  <a:pt x="7226933" y="3606725"/>
                  <a:pt x="6862482" y="3537349"/>
                  <a:pt x="6744024" y="3577023"/>
                </a:cubicBezTo>
                <a:cubicBezTo>
                  <a:pt x="6625566" y="3616697"/>
                  <a:pt x="6564911" y="3574339"/>
                  <a:pt x="6407692" y="3577023"/>
                </a:cubicBezTo>
                <a:cubicBezTo>
                  <a:pt x="6250473" y="3579707"/>
                  <a:pt x="6207269" y="3551639"/>
                  <a:pt x="6071361" y="3577023"/>
                </a:cubicBezTo>
                <a:cubicBezTo>
                  <a:pt x="5935453" y="3602407"/>
                  <a:pt x="5912720" y="3564646"/>
                  <a:pt x="5856805" y="3577023"/>
                </a:cubicBezTo>
                <a:cubicBezTo>
                  <a:pt x="5800890" y="3589400"/>
                  <a:pt x="5398107" y="3573134"/>
                  <a:pt x="5033373" y="3577023"/>
                </a:cubicBezTo>
                <a:cubicBezTo>
                  <a:pt x="4668639" y="3580912"/>
                  <a:pt x="4676571" y="3510462"/>
                  <a:pt x="4331716" y="3577023"/>
                </a:cubicBezTo>
                <a:cubicBezTo>
                  <a:pt x="3986861" y="3643584"/>
                  <a:pt x="3760589" y="3571439"/>
                  <a:pt x="3508284" y="3577023"/>
                </a:cubicBezTo>
                <a:cubicBezTo>
                  <a:pt x="3255979" y="3582607"/>
                  <a:pt x="3155344" y="3519172"/>
                  <a:pt x="2806627" y="3577023"/>
                </a:cubicBezTo>
                <a:cubicBezTo>
                  <a:pt x="2457910" y="3634874"/>
                  <a:pt x="2609521" y="3546445"/>
                  <a:pt x="2470296" y="3577023"/>
                </a:cubicBezTo>
                <a:cubicBezTo>
                  <a:pt x="2331071" y="3607601"/>
                  <a:pt x="2032644" y="3518829"/>
                  <a:pt x="1768639" y="3577023"/>
                </a:cubicBezTo>
                <a:cubicBezTo>
                  <a:pt x="1504634" y="3635217"/>
                  <a:pt x="1223489" y="3493973"/>
                  <a:pt x="1066982" y="3577023"/>
                </a:cubicBezTo>
                <a:cubicBezTo>
                  <a:pt x="910475" y="3660073"/>
                  <a:pt x="473512" y="3481661"/>
                  <a:pt x="0" y="3577023"/>
                </a:cubicBezTo>
                <a:cubicBezTo>
                  <a:pt x="-58405" y="3311244"/>
                  <a:pt x="55908" y="3256150"/>
                  <a:pt x="0" y="3016623"/>
                </a:cubicBezTo>
                <a:cubicBezTo>
                  <a:pt x="-55908" y="2777096"/>
                  <a:pt x="14279" y="2668597"/>
                  <a:pt x="0" y="2491993"/>
                </a:cubicBezTo>
                <a:cubicBezTo>
                  <a:pt x="-14279" y="2315389"/>
                  <a:pt x="4137" y="2150088"/>
                  <a:pt x="0" y="2003133"/>
                </a:cubicBezTo>
                <a:cubicBezTo>
                  <a:pt x="-4137" y="1856178"/>
                  <a:pt x="44062" y="1584628"/>
                  <a:pt x="0" y="1335422"/>
                </a:cubicBezTo>
                <a:cubicBezTo>
                  <a:pt x="-44062" y="1086216"/>
                  <a:pt x="11690" y="943705"/>
                  <a:pt x="0" y="775022"/>
                </a:cubicBezTo>
                <a:cubicBezTo>
                  <a:pt x="-11690" y="606339"/>
                  <a:pt x="8165" y="169113"/>
                  <a:pt x="0" y="0"/>
                </a:cubicBezTo>
                <a:close/>
              </a:path>
            </a:pathLst>
          </a:custGeom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34036220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7" name="Ellipszis 16"/>
          <p:cNvSpPr>
            <a:spLocks noChangeAspect="1"/>
          </p:cNvSpPr>
          <p:nvPr/>
        </p:nvSpPr>
        <p:spPr>
          <a:xfrm>
            <a:off x="727350" y="1441482"/>
            <a:ext cx="1369714" cy="1369714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zis 17"/>
          <p:cNvSpPr>
            <a:spLocks noChangeAspect="1"/>
          </p:cNvSpPr>
          <p:nvPr/>
        </p:nvSpPr>
        <p:spPr>
          <a:xfrm>
            <a:off x="727350" y="1517682"/>
            <a:ext cx="1369714" cy="1369714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zis 18"/>
          <p:cNvSpPr>
            <a:spLocks noChangeAspect="1"/>
          </p:cNvSpPr>
          <p:nvPr/>
        </p:nvSpPr>
        <p:spPr>
          <a:xfrm>
            <a:off x="803550" y="1365282"/>
            <a:ext cx="1369714" cy="1369714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lipszis 20"/>
          <p:cNvSpPr>
            <a:spLocks noChangeAspect="1"/>
          </p:cNvSpPr>
          <p:nvPr/>
        </p:nvSpPr>
        <p:spPr>
          <a:xfrm>
            <a:off x="805950" y="1443882"/>
            <a:ext cx="1369714" cy="136971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Ellipszis 21"/>
          <p:cNvSpPr>
            <a:spLocks noChangeAspect="1"/>
          </p:cNvSpPr>
          <p:nvPr/>
        </p:nvSpPr>
        <p:spPr>
          <a:xfrm>
            <a:off x="879750" y="1365282"/>
            <a:ext cx="1369714" cy="1369714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Ellipszis 22"/>
          <p:cNvSpPr>
            <a:spLocks noChangeAspect="1"/>
          </p:cNvSpPr>
          <p:nvPr/>
        </p:nvSpPr>
        <p:spPr>
          <a:xfrm>
            <a:off x="420151" y="1058083"/>
            <a:ext cx="1865143" cy="1865143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Ellipszis 23"/>
          <p:cNvSpPr>
            <a:spLocks noChangeAspect="1"/>
          </p:cNvSpPr>
          <p:nvPr/>
        </p:nvSpPr>
        <p:spPr>
          <a:xfrm>
            <a:off x="420151" y="1134283"/>
            <a:ext cx="1865143" cy="1865143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Ellipszis 24"/>
          <p:cNvSpPr>
            <a:spLocks noChangeAspect="1"/>
          </p:cNvSpPr>
          <p:nvPr/>
        </p:nvSpPr>
        <p:spPr>
          <a:xfrm>
            <a:off x="496351" y="981883"/>
            <a:ext cx="1865143" cy="1865143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Ellipszis 25"/>
          <p:cNvSpPr>
            <a:spLocks noChangeAspect="1"/>
          </p:cNvSpPr>
          <p:nvPr/>
        </p:nvSpPr>
        <p:spPr>
          <a:xfrm>
            <a:off x="498751" y="1060483"/>
            <a:ext cx="1865143" cy="1865143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lipszis 26"/>
          <p:cNvSpPr>
            <a:spLocks noChangeAspect="1"/>
          </p:cNvSpPr>
          <p:nvPr/>
        </p:nvSpPr>
        <p:spPr>
          <a:xfrm>
            <a:off x="572551" y="981883"/>
            <a:ext cx="1865143" cy="186514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llipszis 27"/>
          <p:cNvSpPr>
            <a:spLocks noChangeAspect="1"/>
          </p:cNvSpPr>
          <p:nvPr/>
        </p:nvSpPr>
        <p:spPr>
          <a:xfrm>
            <a:off x="184950" y="670482"/>
            <a:ext cx="2302286" cy="2302286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Ellipszis 28"/>
          <p:cNvSpPr>
            <a:spLocks noChangeAspect="1"/>
          </p:cNvSpPr>
          <p:nvPr/>
        </p:nvSpPr>
        <p:spPr>
          <a:xfrm>
            <a:off x="184950" y="746682"/>
            <a:ext cx="2302286" cy="2302286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Ellipszis 29"/>
          <p:cNvSpPr>
            <a:spLocks noChangeAspect="1"/>
          </p:cNvSpPr>
          <p:nvPr/>
        </p:nvSpPr>
        <p:spPr>
          <a:xfrm>
            <a:off x="261150" y="594282"/>
            <a:ext cx="2302286" cy="230228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Ellipszis 30"/>
          <p:cNvSpPr>
            <a:spLocks noChangeAspect="1"/>
          </p:cNvSpPr>
          <p:nvPr/>
        </p:nvSpPr>
        <p:spPr>
          <a:xfrm>
            <a:off x="263550" y="672882"/>
            <a:ext cx="2302286" cy="2302286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Ellipszis 31"/>
          <p:cNvSpPr>
            <a:spLocks noChangeAspect="1"/>
          </p:cNvSpPr>
          <p:nvPr/>
        </p:nvSpPr>
        <p:spPr>
          <a:xfrm>
            <a:off x="337350" y="594282"/>
            <a:ext cx="2302286" cy="2302286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Ellipszis 32"/>
          <p:cNvSpPr>
            <a:spLocks noChangeAspect="1"/>
          </p:cNvSpPr>
          <p:nvPr/>
        </p:nvSpPr>
        <p:spPr>
          <a:xfrm>
            <a:off x="-86250" y="246883"/>
            <a:ext cx="2768571" cy="2768571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Ellipszis 33"/>
          <p:cNvSpPr>
            <a:spLocks noChangeAspect="1"/>
          </p:cNvSpPr>
          <p:nvPr/>
        </p:nvSpPr>
        <p:spPr>
          <a:xfrm>
            <a:off x="-86250" y="323083"/>
            <a:ext cx="2768571" cy="2768571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Ellipszis 34"/>
          <p:cNvSpPr>
            <a:spLocks noChangeAspect="1"/>
          </p:cNvSpPr>
          <p:nvPr/>
        </p:nvSpPr>
        <p:spPr>
          <a:xfrm>
            <a:off x="-10050" y="170683"/>
            <a:ext cx="2768571" cy="2768571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Ellipszis 35"/>
          <p:cNvSpPr>
            <a:spLocks noChangeAspect="1"/>
          </p:cNvSpPr>
          <p:nvPr/>
        </p:nvSpPr>
        <p:spPr>
          <a:xfrm>
            <a:off x="-7650" y="249283"/>
            <a:ext cx="2768571" cy="2768571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Ellipszis 36"/>
          <p:cNvSpPr>
            <a:spLocks noChangeAspect="1"/>
          </p:cNvSpPr>
          <p:nvPr/>
        </p:nvSpPr>
        <p:spPr>
          <a:xfrm>
            <a:off x="66151" y="170683"/>
            <a:ext cx="2768571" cy="2768571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Ellipszis 37"/>
          <p:cNvSpPr>
            <a:spLocks noChangeAspect="1"/>
          </p:cNvSpPr>
          <p:nvPr/>
        </p:nvSpPr>
        <p:spPr>
          <a:xfrm>
            <a:off x="-429450" y="-143118"/>
            <a:ext cx="3293143" cy="3293143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Ellipszis 38"/>
          <p:cNvSpPr>
            <a:spLocks noChangeAspect="1"/>
          </p:cNvSpPr>
          <p:nvPr/>
        </p:nvSpPr>
        <p:spPr>
          <a:xfrm>
            <a:off x="-429450" y="-66918"/>
            <a:ext cx="3293143" cy="3293143"/>
          </a:xfrm>
          <a:prstGeom prst="ellipse">
            <a:avLst/>
          </a:prstGeom>
          <a:noFill/>
          <a:ln w="31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Ellipszis 39"/>
          <p:cNvSpPr>
            <a:spLocks noChangeAspect="1"/>
          </p:cNvSpPr>
          <p:nvPr/>
        </p:nvSpPr>
        <p:spPr>
          <a:xfrm>
            <a:off x="-353250" y="-219318"/>
            <a:ext cx="3293143" cy="3293143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Ellipszis 40"/>
          <p:cNvSpPr>
            <a:spLocks noChangeAspect="1"/>
          </p:cNvSpPr>
          <p:nvPr/>
        </p:nvSpPr>
        <p:spPr>
          <a:xfrm>
            <a:off x="-350850" y="-140718"/>
            <a:ext cx="3293143" cy="3293143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Ellipszis 41"/>
          <p:cNvSpPr>
            <a:spLocks noChangeAspect="1"/>
          </p:cNvSpPr>
          <p:nvPr/>
        </p:nvSpPr>
        <p:spPr>
          <a:xfrm>
            <a:off x="-277050" y="-219318"/>
            <a:ext cx="3293143" cy="329314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Ellipszis 42"/>
          <p:cNvSpPr/>
          <p:nvPr/>
        </p:nvSpPr>
        <p:spPr>
          <a:xfrm>
            <a:off x="-781050" y="-524118"/>
            <a:ext cx="3886200" cy="3886200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Ellipszis 43"/>
          <p:cNvSpPr/>
          <p:nvPr/>
        </p:nvSpPr>
        <p:spPr>
          <a:xfrm>
            <a:off x="-781050" y="-447918"/>
            <a:ext cx="3886200" cy="3886200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Ellipszis 44"/>
          <p:cNvSpPr/>
          <p:nvPr/>
        </p:nvSpPr>
        <p:spPr>
          <a:xfrm>
            <a:off x="-704850" y="-600318"/>
            <a:ext cx="3886200" cy="3886200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Ellipszis 45"/>
          <p:cNvSpPr/>
          <p:nvPr/>
        </p:nvSpPr>
        <p:spPr>
          <a:xfrm>
            <a:off x="-702450" y="-521718"/>
            <a:ext cx="3886200" cy="3886200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Ellipszis 46"/>
          <p:cNvSpPr/>
          <p:nvPr/>
        </p:nvSpPr>
        <p:spPr>
          <a:xfrm>
            <a:off x="-628650" y="-600318"/>
            <a:ext cx="3886200" cy="38862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Ötszög 10"/>
          <p:cNvSpPr/>
          <p:nvPr/>
        </p:nvSpPr>
        <p:spPr>
          <a:xfrm rot="20323464">
            <a:off x="-488296" y="1349827"/>
            <a:ext cx="4640790" cy="1021826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KÉPZÉS</a:t>
            </a:r>
          </a:p>
        </p:txBody>
      </p:sp>
      <p:pic>
        <p:nvPicPr>
          <p:cNvPr id="5" name="Kép 4" descr="A képen ruházat, személy, fedett pályás, ember látható&#10;&#10;Automatikusan generált leírás">
            <a:extLst>
              <a:ext uri="{FF2B5EF4-FFF2-40B4-BE49-F238E27FC236}">
                <a16:creationId xmlns:a16="http://schemas.microsoft.com/office/drawing/2014/main" id="{21C574D4-53D7-5CF1-2953-A726CF82E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962">
            <a:off x="3406503" y="2920080"/>
            <a:ext cx="3030975" cy="1483731"/>
          </a:xfrm>
          <a:custGeom>
            <a:avLst/>
            <a:gdLst>
              <a:gd name="connsiteX0" fmla="*/ 0 w 3030975"/>
              <a:gd name="connsiteY0" fmla="*/ 0 h 1483731"/>
              <a:gd name="connsiteX1" fmla="*/ 505163 w 3030975"/>
              <a:gd name="connsiteY1" fmla="*/ 0 h 1483731"/>
              <a:gd name="connsiteX2" fmla="*/ 1010325 w 3030975"/>
              <a:gd name="connsiteY2" fmla="*/ 0 h 1483731"/>
              <a:gd name="connsiteX3" fmla="*/ 1545797 w 3030975"/>
              <a:gd name="connsiteY3" fmla="*/ 0 h 1483731"/>
              <a:gd name="connsiteX4" fmla="*/ 1960031 w 3030975"/>
              <a:gd name="connsiteY4" fmla="*/ 0 h 1483731"/>
              <a:gd name="connsiteX5" fmla="*/ 2465193 w 3030975"/>
              <a:gd name="connsiteY5" fmla="*/ 0 h 1483731"/>
              <a:gd name="connsiteX6" fmla="*/ 3030975 w 3030975"/>
              <a:gd name="connsiteY6" fmla="*/ 0 h 1483731"/>
              <a:gd name="connsiteX7" fmla="*/ 3030975 w 3030975"/>
              <a:gd name="connsiteY7" fmla="*/ 494577 h 1483731"/>
              <a:gd name="connsiteX8" fmla="*/ 3030975 w 3030975"/>
              <a:gd name="connsiteY8" fmla="*/ 1018829 h 1483731"/>
              <a:gd name="connsiteX9" fmla="*/ 3030975 w 3030975"/>
              <a:gd name="connsiteY9" fmla="*/ 1483731 h 1483731"/>
              <a:gd name="connsiteX10" fmla="*/ 2556122 w 3030975"/>
              <a:gd name="connsiteY10" fmla="*/ 1483731 h 1483731"/>
              <a:gd name="connsiteX11" fmla="*/ 1990340 w 3030975"/>
              <a:gd name="connsiteY11" fmla="*/ 1483731 h 1483731"/>
              <a:gd name="connsiteX12" fmla="*/ 1485178 w 3030975"/>
              <a:gd name="connsiteY12" fmla="*/ 1483731 h 1483731"/>
              <a:gd name="connsiteX13" fmla="*/ 1070945 w 3030975"/>
              <a:gd name="connsiteY13" fmla="*/ 1483731 h 1483731"/>
              <a:gd name="connsiteX14" fmla="*/ 505163 w 3030975"/>
              <a:gd name="connsiteY14" fmla="*/ 1483731 h 1483731"/>
              <a:gd name="connsiteX15" fmla="*/ 0 w 3030975"/>
              <a:gd name="connsiteY15" fmla="*/ 1483731 h 1483731"/>
              <a:gd name="connsiteX16" fmla="*/ 0 w 3030975"/>
              <a:gd name="connsiteY16" fmla="*/ 989154 h 1483731"/>
              <a:gd name="connsiteX17" fmla="*/ 0 w 3030975"/>
              <a:gd name="connsiteY17" fmla="*/ 524252 h 1483731"/>
              <a:gd name="connsiteX18" fmla="*/ 0 w 3030975"/>
              <a:gd name="connsiteY18" fmla="*/ 0 h 148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30975" h="1483731" fill="none" extrusionOk="0">
                <a:moveTo>
                  <a:pt x="0" y="0"/>
                </a:moveTo>
                <a:cubicBezTo>
                  <a:pt x="154757" y="-10706"/>
                  <a:pt x="267769" y="35717"/>
                  <a:pt x="505163" y="0"/>
                </a:cubicBezTo>
                <a:cubicBezTo>
                  <a:pt x="742557" y="-35717"/>
                  <a:pt x="891567" y="41077"/>
                  <a:pt x="1010325" y="0"/>
                </a:cubicBezTo>
                <a:cubicBezTo>
                  <a:pt x="1129083" y="-41077"/>
                  <a:pt x="1294300" y="11344"/>
                  <a:pt x="1545797" y="0"/>
                </a:cubicBezTo>
                <a:cubicBezTo>
                  <a:pt x="1797294" y="-11344"/>
                  <a:pt x="1811609" y="33502"/>
                  <a:pt x="1960031" y="0"/>
                </a:cubicBezTo>
                <a:cubicBezTo>
                  <a:pt x="2108453" y="-33502"/>
                  <a:pt x="2326569" y="6094"/>
                  <a:pt x="2465193" y="0"/>
                </a:cubicBezTo>
                <a:cubicBezTo>
                  <a:pt x="2603817" y="-6094"/>
                  <a:pt x="2783715" y="30050"/>
                  <a:pt x="3030975" y="0"/>
                </a:cubicBezTo>
                <a:cubicBezTo>
                  <a:pt x="3054178" y="188221"/>
                  <a:pt x="3002029" y="249012"/>
                  <a:pt x="3030975" y="494577"/>
                </a:cubicBezTo>
                <a:cubicBezTo>
                  <a:pt x="3059921" y="740142"/>
                  <a:pt x="2973034" y="855841"/>
                  <a:pt x="3030975" y="1018829"/>
                </a:cubicBezTo>
                <a:cubicBezTo>
                  <a:pt x="3088916" y="1181817"/>
                  <a:pt x="2985302" y="1310654"/>
                  <a:pt x="3030975" y="1483731"/>
                </a:cubicBezTo>
                <a:cubicBezTo>
                  <a:pt x="2921322" y="1489152"/>
                  <a:pt x="2780571" y="1445666"/>
                  <a:pt x="2556122" y="1483731"/>
                </a:cubicBezTo>
                <a:cubicBezTo>
                  <a:pt x="2331673" y="1521796"/>
                  <a:pt x="2110665" y="1479287"/>
                  <a:pt x="1990340" y="1483731"/>
                </a:cubicBezTo>
                <a:cubicBezTo>
                  <a:pt x="1870015" y="1488175"/>
                  <a:pt x="1619965" y="1449852"/>
                  <a:pt x="1485178" y="1483731"/>
                </a:cubicBezTo>
                <a:cubicBezTo>
                  <a:pt x="1350391" y="1517610"/>
                  <a:pt x="1270572" y="1464770"/>
                  <a:pt x="1070945" y="1483731"/>
                </a:cubicBezTo>
                <a:cubicBezTo>
                  <a:pt x="871318" y="1502692"/>
                  <a:pt x="729867" y="1468435"/>
                  <a:pt x="505163" y="1483731"/>
                </a:cubicBezTo>
                <a:cubicBezTo>
                  <a:pt x="280459" y="1499027"/>
                  <a:pt x="153506" y="1452303"/>
                  <a:pt x="0" y="1483731"/>
                </a:cubicBezTo>
                <a:cubicBezTo>
                  <a:pt x="-28138" y="1291865"/>
                  <a:pt x="55169" y="1119126"/>
                  <a:pt x="0" y="989154"/>
                </a:cubicBezTo>
                <a:cubicBezTo>
                  <a:pt x="-55169" y="859182"/>
                  <a:pt x="40092" y="720488"/>
                  <a:pt x="0" y="524252"/>
                </a:cubicBezTo>
                <a:cubicBezTo>
                  <a:pt x="-40092" y="328016"/>
                  <a:pt x="53871" y="239318"/>
                  <a:pt x="0" y="0"/>
                </a:cubicBezTo>
                <a:close/>
              </a:path>
              <a:path w="3030975" h="1483731" stroke="0" extrusionOk="0">
                <a:moveTo>
                  <a:pt x="0" y="0"/>
                </a:moveTo>
                <a:cubicBezTo>
                  <a:pt x="129431" y="-22106"/>
                  <a:pt x="280481" y="23132"/>
                  <a:pt x="505163" y="0"/>
                </a:cubicBezTo>
                <a:cubicBezTo>
                  <a:pt x="729845" y="-23132"/>
                  <a:pt x="900055" y="20828"/>
                  <a:pt x="1040635" y="0"/>
                </a:cubicBezTo>
                <a:cubicBezTo>
                  <a:pt x="1181215" y="-20828"/>
                  <a:pt x="1263182" y="49522"/>
                  <a:pt x="1454868" y="0"/>
                </a:cubicBezTo>
                <a:cubicBezTo>
                  <a:pt x="1646554" y="-49522"/>
                  <a:pt x="1708157" y="32183"/>
                  <a:pt x="1929721" y="0"/>
                </a:cubicBezTo>
                <a:cubicBezTo>
                  <a:pt x="2151285" y="-32183"/>
                  <a:pt x="2156007" y="22694"/>
                  <a:pt x="2343954" y="0"/>
                </a:cubicBezTo>
                <a:cubicBezTo>
                  <a:pt x="2531901" y="-22694"/>
                  <a:pt x="2725180" y="4359"/>
                  <a:pt x="3030975" y="0"/>
                </a:cubicBezTo>
                <a:cubicBezTo>
                  <a:pt x="3074480" y="215109"/>
                  <a:pt x="2976171" y="337100"/>
                  <a:pt x="3030975" y="479740"/>
                </a:cubicBezTo>
                <a:cubicBezTo>
                  <a:pt x="3085779" y="622380"/>
                  <a:pt x="2996780" y="786797"/>
                  <a:pt x="3030975" y="989154"/>
                </a:cubicBezTo>
                <a:cubicBezTo>
                  <a:pt x="3065170" y="1191511"/>
                  <a:pt x="3020503" y="1282850"/>
                  <a:pt x="3030975" y="1483731"/>
                </a:cubicBezTo>
                <a:cubicBezTo>
                  <a:pt x="2811205" y="1507094"/>
                  <a:pt x="2710623" y="1472379"/>
                  <a:pt x="2556122" y="1483731"/>
                </a:cubicBezTo>
                <a:cubicBezTo>
                  <a:pt x="2401621" y="1495083"/>
                  <a:pt x="2230786" y="1454757"/>
                  <a:pt x="2020650" y="1483731"/>
                </a:cubicBezTo>
                <a:cubicBezTo>
                  <a:pt x="1810514" y="1512705"/>
                  <a:pt x="1657660" y="1464272"/>
                  <a:pt x="1515488" y="1483731"/>
                </a:cubicBezTo>
                <a:cubicBezTo>
                  <a:pt x="1373316" y="1503190"/>
                  <a:pt x="1258139" y="1432847"/>
                  <a:pt x="1070944" y="1483731"/>
                </a:cubicBezTo>
                <a:cubicBezTo>
                  <a:pt x="883749" y="1534615"/>
                  <a:pt x="821434" y="1443845"/>
                  <a:pt x="596092" y="1483731"/>
                </a:cubicBezTo>
                <a:cubicBezTo>
                  <a:pt x="370750" y="1523617"/>
                  <a:pt x="142372" y="1437657"/>
                  <a:pt x="0" y="1483731"/>
                </a:cubicBezTo>
                <a:cubicBezTo>
                  <a:pt x="-61631" y="1325415"/>
                  <a:pt x="26094" y="1211962"/>
                  <a:pt x="0" y="959479"/>
                </a:cubicBezTo>
                <a:cubicBezTo>
                  <a:pt x="-26094" y="706996"/>
                  <a:pt x="26300" y="685782"/>
                  <a:pt x="0" y="479740"/>
                </a:cubicBezTo>
                <a:cubicBezTo>
                  <a:pt x="-26300" y="273698"/>
                  <a:pt x="48381" y="143265"/>
                  <a:pt x="0" y="0"/>
                </a:cubicBezTo>
                <a:close/>
              </a:path>
            </a:pathLst>
          </a:custGeom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2224533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2" name="Téglalap 11"/>
          <p:cNvSpPr/>
          <p:nvPr/>
        </p:nvSpPr>
        <p:spPr>
          <a:xfrm>
            <a:off x="6096000" y="3255722"/>
            <a:ext cx="6075362" cy="2879607"/>
          </a:xfrm>
          <a:custGeom>
            <a:avLst/>
            <a:gdLst>
              <a:gd name="connsiteX0" fmla="*/ 0 w 6075362"/>
              <a:gd name="connsiteY0" fmla="*/ 0 h 2879607"/>
              <a:gd name="connsiteX1" fmla="*/ 6075362 w 6075362"/>
              <a:gd name="connsiteY1" fmla="*/ 0 h 2879607"/>
              <a:gd name="connsiteX2" fmla="*/ 6075362 w 6075362"/>
              <a:gd name="connsiteY2" fmla="*/ 2879607 h 2879607"/>
              <a:gd name="connsiteX3" fmla="*/ 0 w 6075362"/>
              <a:gd name="connsiteY3" fmla="*/ 2879607 h 2879607"/>
              <a:gd name="connsiteX4" fmla="*/ 0 w 6075362"/>
              <a:gd name="connsiteY4" fmla="*/ 0 h 287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5362" h="2879607" fill="none" extrusionOk="0">
                <a:moveTo>
                  <a:pt x="0" y="0"/>
                </a:moveTo>
                <a:cubicBezTo>
                  <a:pt x="2790919" y="-33775"/>
                  <a:pt x="3068192" y="138873"/>
                  <a:pt x="6075362" y="0"/>
                </a:cubicBezTo>
                <a:cubicBezTo>
                  <a:pt x="6001591" y="459842"/>
                  <a:pt x="5919479" y="2561275"/>
                  <a:pt x="6075362" y="2879607"/>
                </a:cubicBezTo>
                <a:cubicBezTo>
                  <a:pt x="4783753" y="2742277"/>
                  <a:pt x="2370300" y="2741751"/>
                  <a:pt x="0" y="2879607"/>
                </a:cubicBezTo>
                <a:cubicBezTo>
                  <a:pt x="152408" y="2078006"/>
                  <a:pt x="73868" y="1428935"/>
                  <a:pt x="0" y="0"/>
                </a:cubicBezTo>
                <a:close/>
              </a:path>
              <a:path w="6075362" h="2879607" stroke="0" extrusionOk="0">
                <a:moveTo>
                  <a:pt x="0" y="0"/>
                </a:moveTo>
                <a:cubicBezTo>
                  <a:pt x="1140312" y="-101487"/>
                  <a:pt x="4373624" y="-162162"/>
                  <a:pt x="6075362" y="0"/>
                </a:cubicBezTo>
                <a:cubicBezTo>
                  <a:pt x="6136075" y="764205"/>
                  <a:pt x="6014290" y="2449383"/>
                  <a:pt x="6075362" y="2879607"/>
                </a:cubicBezTo>
                <a:cubicBezTo>
                  <a:pt x="3171521" y="2929672"/>
                  <a:pt x="1401298" y="2721158"/>
                  <a:pt x="0" y="2879607"/>
                </a:cubicBezTo>
                <a:cubicBezTo>
                  <a:pt x="-24452" y="2518154"/>
                  <a:pt x="-67663" y="778860"/>
                  <a:pt x="0" y="0"/>
                </a:cubicBezTo>
                <a:close/>
              </a:path>
            </a:pathLst>
          </a:custGeom>
          <a:solidFill>
            <a:srgbClr val="7F7F7F">
              <a:alpha val="89804"/>
            </a:srgbClr>
          </a:solidFill>
          <a:ln>
            <a:solidFill>
              <a:srgbClr val="F392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6390022" y="3513813"/>
            <a:ext cx="582685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NYÍLT KÉPZÉSEK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KIHELYEZETT TRÉNINGEK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SZTENDERD &amp; EGYEDI </a:t>
            </a:r>
            <a:b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PROGRAMOK</a:t>
            </a:r>
          </a:p>
        </p:txBody>
      </p:sp>
    </p:spTree>
    <p:extLst>
      <p:ext uri="{BB962C8B-B14F-4D97-AF65-F5344CB8AC3E}">
        <p14:creationId xmlns:p14="http://schemas.microsoft.com/office/powerpoint/2010/main" val="25179152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>
            <a:extLst>
              <a:ext uri="{FF2B5EF4-FFF2-40B4-BE49-F238E27FC236}">
                <a16:creationId xmlns:a16="http://schemas.microsoft.com/office/drawing/2014/main" id="{CCF66996-B5E7-4811-8A51-83238638F9F4}"/>
              </a:ext>
            </a:extLst>
          </p:cNvPr>
          <p:cNvSpPr txBox="1"/>
          <p:nvPr/>
        </p:nvSpPr>
        <p:spPr>
          <a:xfrm>
            <a:off x="763658" y="1022758"/>
            <a:ext cx="2696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rgbClr val="00B0F0"/>
                </a:solidFill>
                <a:cs typeface="Poppins" panose="00000500000000000000" pitchFamily="2" charset="-18"/>
              </a:rPr>
              <a:t>MSZ EN ISO 12100:2011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6770B0C-9768-4665-BDCB-96280FF0F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88" y="1429643"/>
            <a:ext cx="9340026" cy="84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C19A1424-287A-4CD9-8001-B616ABFE25AC}"/>
              </a:ext>
            </a:extLst>
          </p:cNvPr>
          <p:cNvGrpSpPr/>
          <p:nvPr/>
        </p:nvGrpSpPr>
        <p:grpSpPr>
          <a:xfrm>
            <a:off x="7948168" y="2939609"/>
            <a:ext cx="2760453" cy="3431404"/>
            <a:chOff x="13577977" y="6094436"/>
            <a:chExt cx="5520905" cy="6862808"/>
          </a:xfrm>
          <a:solidFill>
            <a:srgbClr val="005F92"/>
          </a:solidFill>
        </p:grpSpPr>
        <p:sp>
          <p:nvSpPr>
            <p:cNvPr id="123" name="Téglalap 122">
              <a:extLst>
                <a:ext uri="{FF2B5EF4-FFF2-40B4-BE49-F238E27FC236}">
                  <a16:creationId xmlns:a16="http://schemas.microsoft.com/office/drawing/2014/main" id="{CCD5D87C-F089-43F6-ACF0-2EFCF8E26F67}"/>
                </a:ext>
              </a:extLst>
            </p:cNvPr>
            <p:cNvSpPr/>
            <p:nvPr/>
          </p:nvSpPr>
          <p:spPr>
            <a:xfrm>
              <a:off x="13577977" y="6094436"/>
              <a:ext cx="5520905" cy="68628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hu-HU" sz="1600" dirty="0">
                  <a:cs typeface="Poppins" panose="00000500000000000000" pitchFamily="2" charset="-18"/>
                </a:rPr>
                <a:t>a károsodás</a:t>
              </a:r>
              <a:br>
                <a:rPr lang="hu-HU" sz="1600" dirty="0">
                  <a:cs typeface="Poppins" panose="00000500000000000000" pitchFamily="2" charset="-18"/>
                </a:rPr>
              </a:br>
              <a:r>
                <a:rPr lang="hu-HU" sz="1600" b="1" dirty="0">
                  <a:cs typeface="Poppins" panose="00000500000000000000" pitchFamily="2" charset="-18"/>
                </a:rPr>
                <a:t>ELŐFORDULÁSI VALÓSZÍNŰSÉGE</a:t>
              </a:r>
            </a:p>
          </p:txBody>
        </p:sp>
        <p:sp>
          <p:nvSpPr>
            <p:cNvPr id="2" name="Téglalap 1">
              <a:extLst>
                <a:ext uri="{FF2B5EF4-FFF2-40B4-BE49-F238E27FC236}">
                  <a16:creationId xmlns:a16="http://schemas.microsoft.com/office/drawing/2014/main" id="{44A4E323-02DC-4BBD-AE87-C6328DE65EF5}"/>
                </a:ext>
              </a:extLst>
            </p:cNvPr>
            <p:cNvSpPr/>
            <p:nvPr/>
          </p:nvSpPr>
          <p:spPr>
            <a:xfrm>
              <a:off x="14250836" y="7766564"/>
              <a:ext cx="4848045" cy="1597367"/>
            </a:xfrm>
            <a:prstGeom prst="rect">
              <a:avLst/>
            </a:prstGeom>
            <a:solidFill>
              <a:srgbClr val="007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1600" dirty="0">
                  <a:cs typeface="Poppins" panose="00000500000000000000" pitchFamily="2" charset="-18"/>
                </a:rPr>
                <a:t>Személy(</a:t>
              </a:r>
              <a:r>
                <a:rPr lang="hu-HU" sz="1600" dirty="0" err="1">
                  <a:cs typeface="Poppins" panose="00000500000000000000" pitchFamily="2" charset="-18"/>
                </a:rPr>
                <a:t>ek</a:t>
              </a:r>
              <a:r>
                <a:rPr lang="hu-HU" sz="1600" dirty="0">
                  <a:cs typeface="Poppins" panose="00000500000000000000" pitchFamily="2" charset="-18"/>
                </a:rPr>
                <a:t>) veszélyexpozíciója</a:t>
              </a:r>
            </a:p>
          </p:txBody>
        </p:sp>
        <p:sp>
          <p:nvSpPr>
            <p:cNvPr id="121" name="Téglalap 120">
              <a:extLst>
                <a:ext uri="{FF2B5EF4-FFF2-40B4-BE49-F238E27FC236}">
                  <a16:creationId xmlns:a16="http://schemas.microsoft.com/office/drawing/2014/main" id="{3D5F5E12-A5DE-4EFB-8E7E-798BB02CD3BC}"/>
                </a:ext>
              </a:extLst>
            </p:cNvPr>
            <p:cNvSpPr/>
            <p:nvPr/>
          </p:nvSpPr>
          <p:spPr>
            <a:xfrm>
              <a:off x="14250837" y="9474545"/>
              <a:ext cx="4848045" cy="1597367"/>
            </a:xfrm>
            <a:prstGeom prst="rect">
              <a:avLst/>
            </a:prstGeom>
            <a:solidFill>
              <a:srgbClr val="007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1600" dirty="0">
                  <a:cs typeface="Poppins" panose="00000500000000000000" pitchFamily="2" charset="-18"/>
                </a:rPr>
                <a:t>Egy veszélyes esemény előfordulása</a:t>
              </a:r>
            </a:p>
          </p:txBody>
        </p:sp>
        <p:sp>
          <p:nvSpPr>
            <p:cNvPr id="122" name="Téglalap 121">
              <a:extLst>
                <a:ext uri="{FF2B5EF4-FFF2-40B4-BE49-F238E27FC236}">
                  <a16:creationId xmlns:a16="http://schemas.microsoft.com/office/drawing/2014/main" id="{BE8A9215-0229-4252-A083-02A2A4FB209B}"/>
                </a:ext>
              </a:extLst>
            </p:cNvPr>
            <p:cNvSpPr/>
            <p:nvPr/>
          </p:nvSpPr>
          <p:spPr>
            <a:xfrm>
              <a:off x="14250837" y="11208587"/>
              <a:ext cx="4848045" cy="1597367"/>
            </a:xfrm>
            <a:prstGeom prst="rect">
              <a:avLst/>
            </a:prstGeom>
            <a:solidFill>
              <a:srgbClr val="007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1600" dirty="0">
                  <a:cs typeface="Poppins" panose="00000500000000000000" pitchFamily="2" charset="-18"/>
                </a:rPr>
                <a:t>Károsodás elkerülhetősége v. korlátozási lehetősége</a:t>
              </a:r>
            </a:p>
          </p:txBody>
        </p:sp>
      </p:grpSp>
      <p:sp>
        <p:nvSpPr>
          <p:cNvPr id="124" name="Téglalap 123">
            <a:extLst>
              <a:ext uri="{FF2B5EF4-FFF2-40B4-BE49-F238E27FC236}">
                <a16:creationId xmlns:a16="http://schemas.microsoft.com/office/drawing/2014/main" id="{CEB6E046-6145-4A9C-A7A8-A30A567D978C}"/>
              </a:ext>
            </a:extLst>
          </p:cNvPr>
          <p:cNvSpPr/>
          <p:nvPr/>
        </p:nvSpPr>
        <p:spPr>
          <a:xfrm>
            <a:off x="5531725" y="2955157"/>
            <a:ext cx="1458875" cy="343140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1600" b="1" dirty="0">
                <a:cs typeface="Poppins" panose="00000500000000000000" pitchFamily="2" charset="-18"/>
              </a:rPr>
              <a:t>KÁROSODÁS SÚLYOSSÁGA  </a:t>
            </a:r>
          </a:p>
          <a:p>
            <a:endParaRPr lang="hu-HU" sz="1600" dirty="0">
              <a:cs typeface="Poppins" panose="00000500000000000000" pitchFamily="2" charset="-18"/>
            </a:endParaRPr>
          </a:p>
          <a:p>
            <a:r>
              <a:rPr lang="hu-HU" sz="1600" dirty="0">
                <a:cs typeface="Poppins" panose="00000500000000000000" pitchFamily="2" charset="-18"/>
              </a:rPr>
              <a:t>amelyet a vizsgált veszély okozhat</a:t>
            </a:r>
          </a:p>
        </p:txBody>
      </p:sp>
      <p:sp>
        <p:nvSpPr>
          <p:cNvPr id="125" name="Téglalap 124">
            <a:extLst>
              <a:ext uri="{FF2B5EF4-FFF2-40B4-BE49-F238E27FC236}">
                <a16:creationId xmlns:a16="http://schemas.microsoft.com/office/drawing/2014/main" id="{2787131D-8B6B-4FF8-8E35-CD9F2F419996}"/>
              </a:ext>
            </a:extLst>
          </p:cNvPr>
          <p:cNvSpPr/>
          <p:nvPr/>
        </p:nvSpPr>
        <p:spPr>
          <a:xfrm>
            <a:off x="2766500" y="2955157"/>
            <a:ext cx="1458875" cy="34314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1600" b="1" dirty="0">
                <a:cs typeface="Poppins" panose="00000500000000000000" pitchFamily="2" charset="-18"/>
              </a:rPr>
              <a:t>KOCKÁZAT</a:t>
            </a:r>
          </a:p>
          <a:p>
            <a:endParaRPr lang="hu-HU" sz="1600" dirty="0">
              <a:cs typeface="Poppins" panose="00000500000000000000" pitchFamily="2" charset="-18"/>
            </a:endParaRPr>
          </a:p>
          <a:p>
            <a:r>
              <a:rPr lang="hu-HU" sz="1600" dirty="0">
                <a:cs typeface="Poppins" panose="00000500000000000000" pitchFamily="2" charset="-18"/>
              </a:rPr>
              <a:t>a vizsgált veszélyre vonatkozóan</a:t>
            </a:r>
          </a:p>
        </p:txBody>
      </p:sp>
      <p:sp>
        <p:nvSpPr>
          <p:cNvPr id="4" name="Nyíl: jobbra mutató 3">
            <a:extLst>
              <a:ext uri="{FF2B5EF4-FFF2-40B4-BE49-F238E27FC236}">
                <a16:creationId xmlns:a16="http://schemas.microsoft.com/office/drawing/2014/main" id="{929CEADC-7D55-47A0-838A-251AB53464BA}"/>
              </a:ext>
            </a:extLst>
          </p:cNvPr>
          <p:cNvSpPr/>
          <p:nvPr/>
        </p:nvSpPr>
        <p:spPr>
          <a:xfrm>
            <a:off x="3848779" y="4308994"/>
            <a:ext cx="2085333" cy="1187691"/>
          </a:xfrm>
          <a:prstGeom prst="rightArrow">
            <a:avLst/>
          </a:prstGeom>
          <a:solidFill>
            <a:srgbClr val="FF9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>
                <a:cs typeface="Poppins" panose="00000500000000000000" pitchFamily="2" charset="-18"/>
              </a:rPr>
              <a:t>amit meghatároz a</a:t>
            </a:r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09F2A9FB-FC9B-4748-B4BF-727FB8AAA59C}"/>
              </a:ext>
            </a:extLst>
          </p:cNvPr>
          <p:cNvSpPr>
            <a:spLocks noChangeAspect="1"/>
          </p:cNvSpPr>
          <p:nvPr/>
        </p:nvSpPr>
        <p:spPr>
          <a:xfrm>
            <a:off x="6749384" y="4182839"/>
            <a:ext cx="1440000" cy="1440000"/>
          </a:xfrm>
          <a:prstGeom prst="ellipse">
            <a:avLst/>
          </a:prstGeom>
          <a:solidFill>
            <a:srgbClr val="FF9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cs typeface="Poppins" panose="00000500000000000000" pitchFamily="2" charset="-18"/>
              </a:rPr>
              <a:t>&amp;</a:t>
            </a:r>
            <a:endParaRPr lang="hu-HU" sz="900" b="1" dirty="0">
              <a:cs typeface="Poppins" panose="00000500000000000000" pitchFamily="2" charset="-18"/>
            </a:endParaRPr>
          </a:p>
        </p:txBody>
      </p:sp>
      <p:sp>
        <p:nvSpPr>
          <p:cNvPr id="126" name="Téglalap 125">
            <a:extLst>
              <a:ext uri="{FF2B5EF4-FFF2-40B4-BE49-F238E27FC236}">
                <a16:creationId xmlns:a16="http://schemas.microsoft.com/office/drawing/2014/main" id="{92055DB5-CB2D-4B1E-BC50-C4BD85906CFB}"/>
              </a:ext>
            </a:extLst>
          </p:cNvPr>
          <p:cNvSpPr/>
          <p:nvPr/>
        </p:nvSpPr>
        <p:spPr>
          <a:xfrm>
            <a:off x="212936" y="6439020"/>
            <a:ext cx="10495685" cy="424201"/>
          </a:xfrm>
          <a:prstGeom prst="rect">
            <a:avLst/>
          </a:prstGeom>
          <a:solidFill>
            <a:srgbClr val="FF9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3590925">
              <a:tabLst>
                <a:tab pos="2333625" algn="l"/>
                <a:tab pos="3000375" algn="l"/>
              </a:tabLst>
            </a:pPr>
            <a:r>
              <a:rPr lang="hu-HU" sz="1600" b="1" dirty="0">
                <a:latin typeface="Poppins" panose="00000500000000000000" pitchFamily="2" charset="-18"/>
                <a:cs typeface="Poppins" panose="00000500000000000000" pitchFamily="2" charset="-18"/>
              </a:rPr>
              <a:t>KOCKÁZATELEMEK</a:t>
            </a:r>
          </a:p>
        </p:txBody>
      </p:sp>
      <p:grpSp>
        <p:nvGrpSpPr>
          <p:cNvPr id="163" name="Csoportba foglalás 162">
            <a:extLst>
              <a:ext uri="{FF2B5EF4-FFF2-40B4-BE49-F238E27FC236}">
                <a16:creationId xmlns:a16="http://schemas.microsoft.com/office/drawing/2014/main" id="{EBFC3806-214D-4430-AF0F-329053AD3884}"/>
              </a:ext>
            </a:extLst>
          </p:cNvPr>
          <p:cNvGrpSpPr>
            <a:grpSpLocks noChangeAspect="1"/>
          </p:cNvGrpSpPr>
          <p:nvPr/>
        </p:nvGrpSpPr>
        <p:grpSpPr>
          <a:xfrm>
            <a:off x="9521353" y="1979313"/>
            <a:ext cx="1573833" cy="1387134"/>
            <a:chOff x="10259631" y="11414461"/>
            <a:chExt cx="2268584" cy="1999469"/>
          </a:xfrm>
        </p:grpSpPr>
        <p:sp>
          <p:nvSpPr>
            <p:cNvPr id="164" name="Freeform 138">
              <a:extLst>
                <a:ext uri="{FF2B5EF4-FFF2-40B4-BE49-F238E27FC236}">
                  <a16:creationId xmlns:a16="http://schemas.microsoft.com/office/drawing/2014/main" id="{32CF68DE-98D2-43EB-A2B8-A0511C11B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1319" y="12606453"/>
              <a:ext cx="834926" cy="444936"/>
            </a:xfrm>
            <a:custGeom>
              <a:avLst/>
              <a:gdLst>
                <a:gd name="T0" fmla="*/ 437154 w 671"/>
                <a:gd name="T1" fmla="*/ 655 h 356"/>
                <a:gd name="T2" fmla="*/ 437154 w 671"/>
                <a:gd name="T3" fmla="*/ 655 h 356"/>
                <a:gd name="T4" fmla="*/ 330801 w 671"/>
                <a:gd name="T5" fmla="*/ 12452 h 356"/>
                <a:gd name="T6" fmla="*/ 0 w 671"/>
                <a:gd name="T7" fmla="*/ 191362 h 356"/>
                <a:gd name="T8" fmla="*/ 28056 w 671"/>
                <a:gd name="T9" fmla="*/ 232649 h 356"/>
                <a:gd name="T10" fmla="*/ 28056 w 671"/>
                <a:gd name="T11" fmla="*/ 232649 h 356"/>
                <a:gd name="T12" fmla="*/ 234888 w 671"/>
                <a:gd name="T13" fmla="*/ 175633 h 356"/>
                <a:gd name="T14" fmla="*/ 234888 w 671"/>
                <a:gd name="T15" fmla="*/ 175633 h 356"/>
                <a:gd name="T16" fmla="*/ 354290 w 671"/>
                <a:gd name="T17" fmla="*/ 108788 h 356"/>
                <a:gd name="T18" fmla="*/ 354290 w 671"/>
                <a:gd name="T19" fmla="*/ 108788 h 356"/>
                <a:gd name="T20" fmla="*/ 435849 w 671"/>
                <a:gd name="T21" fmla="*/ 101579 h 356"/>
                <a:gd name="T22" fmla="*/ 437154 w 671"/>
                <a:gd name="T23" fmla="*/ 655 h 3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71" h="356">
                  <a:moveTo>
                    <a:pt x="670" y="1"/>
                  </a:moveTo>
                  <a:lnTo>
                    <a:pt x="670" y="1"/>
                  </a:lnTo>
                  <a:cubicBezTo>
                    <a:pt x="670" y="1"/>
                    <a:pt x="543" y="0"/>
                    <a:pt x="507" y="19"/>
                  </a:cubicBezTo>
                  <a:lnTo>
                    <a:pt x="0" y="292"/>
                  </a:lnTo>
                  <a:lnTo>
                    <a:pt x="43" y="355"/>
                  </a:lnTo>
                  <a:cubicBezTo>
                    <a:pt x="43" y="355"/>
                    <a:pt x="286" y="270"/>
                    <a:pt x="360" y="268"/>
                  </a:cubicBezTo>
                  <a:cubicBezTo>
                    <a:pt x="497" y="263"/>
                    <a:pt x="543" y="166"/>
                    <a:pt x="543" y="166"/>
                  </a:cubicBezTo>
                  <a:cubicBezTo>
                    <a:pt x="543" y="166"/>
                    <a:pt x="594" y="156"/>
                    <a:pt x="668" y="155"/>
                  </a:cubicBezTo>
                  <a:lnTo>
                    <a:pt x="670" y="1"/>
                  </a:lnTo>
                </a:path>
              </a:pathLst>
            </a:custGeom>
            <a:solidFill>
              <a:srgbClr val="E060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5" name="Freeform 139">
              <a:extLst>
                <a:ext uri="{FF2B5EF4-FFF2-40B4-BE49-F238E27FC236}">
                  <a16:creationId xmlns:a16="http://schemas.microsoft.com/office/drawing/2014/main" id="{CF8C6050-38B2-4CED-932D-2C138560B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0615" y="12925048"/>
              <a:ext cx="335070" cy="197750"/>
            </a:xfrm>
            <a:custGeom>
              <a:avLst/>
              <a:gdLst>
                <a:gd name="T0" fmla="*/ 163898 w 268"/>
                <a:gd name="T1" fmla="*/ 66045 h 157"/>
                <a:gd name="T2" fmla="*/ 163898 w 268"/>
                <a:gd name="T3" fmla="*/ 66045 h 157"/>
                <a:gd name="T4" fmla="*/ 173732 w 268"/>
                <a:gd name="T5" fmla="*/ 61422 h 157"/>
                <a:gd name="T6" fmla="*/ 173732 w 268"/>
                <a:gd name="T7" fmla="*/ 61422 h 157"/>
                <a:gd name="T8" fmla="*/ 157998 w 268"/>
                <a:gd name="T9" fmla="*/ 52176 h 157"/>
                <a:gd name="T10" fmla="*/ 140953 w 268"/>
                <a:gd name="T11" fmla="*/ 34344 h 157"/>
                <a:gd name="T12" fmla="*/ 142264 w 268"/>
                <a:gd name="T13" fmla="*/ 33023 h 157"/>
                <a:gd name="T14" fmla="*/ 142264 w 268"/>
                <a:gd name="T15" fmla="*/ 33023 h 157"/>
                <a:gd name="T16" fmla="*/ 147508 w 268"/>
                <a:gd name="T17" fmla="*/ 13869 h 157"/>
                <a:gd name="T18" fmla="*/ 147508 w 268"/>
                <a:gd name="T19" fmla="*/ 13869 h 157"/>
                <a:gd name="T20" fmla="*/ 131774 w 268"/>
                <a:gd name="T21" fmla="*/ 7925 h 157"/>
                <a:gd name="T22" fmla="*/ 95061 w 268"/>
                <a:gd name="T23" fmla="*/ 18493 h 157"/>
                <a:gd name="T24" fmla="*/ 39336 w 268"/>
                <a:gd name="T25" fmla="*/ 3963 h 157"/>
                <a:gd name="T26" fmla="*/ 39336 w 268"/>
                <a:gd name="T27" fmla="*/ 3963 h 157"/>
                <a:gd name="T28" fmla="*/ 0 w 268"/>
                <a:gd name="T29" fmla="*/ 16511 h 157"/>
                <a:gd name="T30" fmla="*/ 142264 w 268"/>
                <a:gd name="T31" fmla="*/ 103031 h 157"/>
                <a:gd name="T32" fmla="*/ 163898 w 268"/>
                <a:gd name="T33" fmla="*/ 66045 h 1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8" h="157">
                  <a:moveTo>
                    <a:pt x="250" y="100"/>
                  </a:moveTo>
                  <a:lnTo>
                    <a:pt x="250" y="100"/>
                  </a:lnTo>
                  <a:cubicBezTo>
                    <a:pt x="250" y="100"/>
                    <a:pt x="267" y="101"/>
                    <a:pt x="265" y="93"/>
                  </a:cubicBezTo>
                  <a:cubicBezTo>
                    <a:pt x="260" y="72"/>
                    <a:pt x="241" y="79"/>
                    <a:pt x="241" y="79"/>
                  </a:cubicBezTo>
                  <a:lnTo>
                    <a:pt x="215" y="52"/>
                  </a:lnTo>
                  <a:lnTo>
                    <a:pt x="217" y="50"/>
                  </a:lnTo>
                  <a:cubicBezTo>
                    <a:pt x="228" y="44"/>
                    <a:pt x="231" y="31"/>
                    <a:pt x="225" y="21"/>
                  </a:cubicBezTo>
                  <a:cubicBezTo>
                    <a:pt x="220" y="12"/>
                    <a:pt x="210" y="9"/>
                    <a:pt x="201" y="12"/>
                  </a:cubicBezTo>
                  <a:lnTo>
                    <a:pt x="145" y="28"/>
                  </a:lnTo>
                  <a:lnTo>
                    <a:pt x="60" y="6"/>
                  </a:lnTo>
                  <a:cubicBezTo>
                    <a:pt x="38" y="0"/>
                    <a:pt x="14" y="8"/>
                    <a:pt x="0" y="25"/>
                  </a:cubicBezTo>
                  <a:lnTo>
                    <a:pt x="217" y="156"/>
                  </a:lnTo>
                  <a:lnTo>
                    <a:pt x="250" y="100"/>
                  </a:lnTo>
                </a:path>
              </a:pathLst>
            </a:custGeom>
            <a:solidFill>
              <a:srgbClr val="1807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6" name="Freeform 140">
              <a:extLst>
                <a:ext uri="{FF2B5EF4-FFF2-40B4-BE49-F238E27FC236}">
                  <a16:creationId xmlns:a16="http://schemas.microsoft.com/office/drawing/2014/main" id="{E6FF1EB7-0657-4849-BF26-B314EDE41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9631" y="12952513"/>
              <a:ext cx="280141" cy="175778"/>
            </a:xfrm>
            <a:custGeom>
              <a:avLst/>
              <a:gdLst>
                <a:gd name="T0" fmla="*/ 3935 w 224"/>
                <a:gd name="T1" fmla="*/ 0 h 139"/>
                <a:gd name="T2" fmla="*/ 3935 w 224"/>
                <a:gd name="T3" fmla="*/ 0 h 139"/>
                <a:gd name="T4" fmla="*/ 0 w 224"/>
                <a:gd name="T5" fmla="*/ 5305 h 139"/>
                <a:gd name="T6" fmla="*/ 142961 w 224"/>
                <a:gd name="T7" fmla="*/ 91507 h 139"/>
                <a:gd name="T8" fmla="*/ 146240 w 224"/>
                <a:gd name="T9" fmla="*/ 86865 h 139"/>
                <a:gd name="T10" fmla="*/ 3935 w 224"/>
                <a:gd name="T11" fmla="*/ 0 h 1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4" h="139">
                  <a:moveTo>
                    <a:pt x="6" y="0"/>
                  </a:moveTo>
                  <a:lnTo>
                    <a:pt x="6" y="0"/>
                  </a:lnTo>
                  <a:cubicBezTo>
                    <a:pt x="4" y="3"/>
                    <a:pt x="2" y="5"/>
                    <a:pt x="0" y="8"/>
                  </a:cubicBezTo>
                  <a:lnTo>
                    <a:pt x="218" y="138"/>
                  </a:lnTo>
                  <a:lnTo>
                    <a:pt x="223" y="131"/>
                  </a:lnTo>
                  <a:lnTo>
                    <a:pt x="6" y="0"/>
                  </a:lnTo>
                </a:path>
              </a:pathLst>
            </a:custGeom>
            <a:solidFill>
              <a:srgbClr val="434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7" name="Freeform 141">
              <a:extLst>
                <a:ext uri="{FF2B5EF4-FFF2-40B4-BE49-F238E27FC236}">
                  <a16:creationId xmlns:a16="http://schemas.microsoft.com/office/drawing/2014/main" id="{23EC3976-1190-4533-B87D-880C3FFC6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2445" y="12936037"/>
              <a:ext cx="153801" cy="76902"/>
            </a:xfrm>
            <a:custGeom>
              <a:avLst/>
              <a:gdLst>
                <a:gd name="T0" fmla="*/ 29267 w 124"/>
                <a:gd name="T1" fmla="*/ 39023 h 62"/>
                <a:gd name="T2" fmla="*/ 29267 w 124"/>
                <a:gd name="T3" fmla="*/ 39023 h 62"/>
                <a:gd name="T4" fmla="*/ 70892 w 124"/>
                <a:gd name="T5" fmla="*/ 26666 h 62"/>
                <a:gd name="T6" fmla="*/ 70892 w 124"/>
                <a:gd name="T7" fmla="*/ 26666 h 62"/>
                <a:gd name="T8" fmla="*/ 76095 w 124"/>
                <a:gd name="T9" fmla="*/ 7805 h 62"/>
                <a:gd name="T10" fmla="*/ 76095 w 124"/>
                <a:gd name="T11" fmla="*/ 7805 h 62"/>
                <a:gd name="T12" fmla="*/ 60486 w 124"/>
                <a:gd name="T13" fmla="*/ 1951 h 62"/>
                <a:gd name="T14" fmla="*/ 24064 w 124"/>
                <a:gd name="T15" fmla="*/ 12357 h 62"/>
                <a:gd name="T16" fmla="*/ 0 w 124"/>
                <a:gd name="T17" fmla="*/ 5853 h 62"/>
                <a:gd name="T18" fmla="*/ 0 w 124"/>
                <a:gd name="T19" fmla="*/ 5853 h 62"/>
                <a:gd name="T20" fmla="*/ 29267 w 124"/>
                <a:gd name="T21" fmla="*/ 39023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4" h="62">
                  <a:moveTo>
                    <a:pt x="45" y="60"/>
                  </a:moveTo>
                  <a:lnTo>
                    <a:pt x="45" y="60"/>
                  </a:lnTo>
                  <a:cubicBezTo>
                    <a:pt x="98" y="61"/>
                    <a:pt x="109" y="41"/>
                    <a:pt x="109" y="41"/>
                  </a:cubicBezTo>
                  <a:cubicBezTo>
                    <a:pt x="120" y="35"/>
                    <a:pt x="123" y="22"/>
                    <a:pt x="117" y="12"/>
                  </a:cubicBezTo>
                  <a:cubicBezTo>
                    <a:pt x="112" y="3"/>
                    <a:pt x="102" y="0"/>
                    <a:pt x="93" y="3"/>
                  </a:cubicBezTo>
                  <a:lnTo>
                    <a:pt x="37" y="19"/>
                  </a:lnTo>
                  <a:lnTo>
                    <a:pt x="0" y="9"/>
                  </a:lnTo>
                  <a:cubicBezTo>
                    <a:pt x="0" y="24"/>
                    <a:pt x="8" y="59"/>
                    <a:pt x="45" y="60"/>
                  </a:cubicBezTo>
                </a:path>
              </a:pathLst>
            </a:custGeom>
            <a:solidFill>
              <a:srgbClr val="434595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8" name="Freeform 76">
              <a:extLst>
                <a:ext uri="{FF2B5EF4-FFF2-40B4-BE49-F238E27FC236}">
                  <a16:creationId xmlns:a16="http://schemas.microsoft.com/office/drawing/2014/main" id="{AC0EB05F-707D-47D6-BAE2-33592CE53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3552" y="12943785"/>
              <a:ext cx="79769" cy="51437"/>
            </a:xfrm>
            <a:custGeom>
              <a:avLst/>
              <a:gdLst>
                <a:gd name="connsiteX0" fmla="*/ 38707 w 79769"/>
                <a:gd name="connsiteY0" fmla="*/ 6945 h 51437"/>
                <a:gd name="connsiteX1" fmla="*/ 52134 w 79769"/>
                <a:gd name="connsiteY1" fmla="*/ 45258 h 51437"/>
                <a:gd name="connsiteX2" fmla="*/ 44810 w 79769"/>
                <a:gd name="connsiteY2" fmla="*/ 51437 h 51437"/>
                <a:gd name="connsiteX3" fmla="*/ 42369 w 79769"/>
                <a:gd name="connsiteY3" fmla="*/ 50201 h 51437"/>
                <a:gd name="connsiteX4" fmla="*/ 39927 w 79769"/>
                <a:gd name="connsiteY4" fmla="*/ 45258 h 51437"/>
                <a:gd name="connsiteX5" fmla="*/ 30162 w 79769"/>
                <a:gd name="connsiteY5" fmla="*/ 15596 h 51437"/>
                <a:gd name="connsiteX6" fmla="*/ 38707 w 79769"/>
                <a:gd name="connsiteY6" fmla="*/ 6945 h 51437"/>
                <a:gd name="connsiteX7" fmla="*/ 9878 w 79769"/>
                <a:gd name="connsiteY7" fmla="*/ 5612 h 51437"/>
                <a:gd name="connsiteX8" fmla="*/ 24379 w 79769"/>
                <a:gd name="connsiteY8" fmla="*/ 41243 h 51437"/>
                <a:gd name="connsiteX9" fmla="*/ 17787 w 79769"/>
                <a:gd name="connsiteY9" fmla="*/ 45993 h 51437"/>
                <a:gd name="connsiteX10" fmla="*/ 15151 w 79769"/>
                <a:gd name="connsiteY10" fmla="*/ 45993 h 51437"/>
                <a:gd name="connsiteX11" fmla="*/ 11196 w 79769"/>
                <a:gd name="connsiteY11" fmla="*/ 40055 h 51437"/>
                <a:gd name="connsiteX12" fmla="*/ 1968 w 79769"/>
                <a:gd name="connsiteY12" fmla="*/ 12738 h 51437"/>
                <a:gd name="connsiteX13" fmla="*/ 9878 w 79769"/>
                <a:gd name="connsiteY13" fmla="*/ 5612 h 51437"/>
                <a:gd name="connsiteX14" fmla="*/ 52564 w 79769"/>
                <a:gd name="connsiteY14" fmla="*/ 752 h 51437"/>
                <a:gd name="connsiteX15" fmla="*/ 63417 w 79769"/>
                <a:gd name="connsiteY15" fmla="*/ 1544 h 51437"/>
                <a:gd name="connsiteX16" fmla="*/ 79542 w 79769"/>
                <a:gd name="connsiteY16" fmla="*/ 40843 h 51437"/>
                <a:gd name="connsiteX17" fmla="*/ 72100 w 79769"/>
                <a:gd name="connsiteY17" fmla="*/ 45913 h 51437"/>
                <a:gd name="connsiteX18" fmla="*/ 70859 w 79769"/>
                <a:gd name="connsiteY18" fmla="*/ 45913 h 51437"/>
                <a:gd name="connsiteX19" fmla="*/ 67138 w 79769"/>
                <a:gd name="connsiteY19" fmla="*/ 39575 h 51437"/>
                <a:gd name="connsiteX20" fmla="*/ 51013 w 79769"/>
                <a:gd name="connsiteY20" fmla="*/ 6615 h 51437"/>
                <a:gd name="connsiteX21" fmla="*/ 52564 w 79769"/>
                <a:gd name="connsiteY21" fmla="*/ 752 h 5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769" h="51437">
                  <a:moveTo>
                    <a:pt x="38707" y="6945"/>
                  </a:moveTo>
                  <a:cubicBezTo>
                    <a:pt x="43589" y="10652"/>
                    <a:pt x="54575" y="15596"/>
                    <a:pt x="52134" y="45258"/>
                  </a:cubicBezTo>
                  <a:cubicBezTo>
                    <a:pt x="50913" y="48965"/>
                    <a:pt x="48472" y="51437"/>
                    <a:pt x="44810" y="51437"/>
                  </a:cubicBezTo>
                  <a:cubicBezTo>
                    <a:pt x="43589" y="51437"/>
                    <a:pt x="43589" y="51437"/>
                    <a:pt x="42369" y="50201"/>
                  </a:cubicBezTo>
                  <a:cubicBezTo>
                    <a:pt x="41148" y="50201"/>
                    <a:pt x="39927" y="46493"/>
                    <a:pt x="39927" y="45258"/>
                  </a:cubicBezTo>
                  <a:cubicBezTo>
                    <a:pt x="42369" y="21775"/>
                    <a:pt x="31383" y="16832"/>
                    <a:pt x="30162" y="15596"/>
                  </a:cubicBezTo>
                  <a:cubicBezTo>
                    <a:pt x="22838" y="8181"/>
                    <a:pt x="32603" y="3237"/>
                    <a:pt x="38707" y="6945"/>
                  </a:cubicBezTo>
                  <a:close/>
                  <a:moveTo>
                    <a:pt x="9878" y="5612"/>
                  </a:moveTo>
                  <a:cubicBezTo>
                    <a:pt x="13832" y="7988"/>
                    <a:pt x="27016" y="11551"/>
                    <a:pt x="24379" y="41243"/>
                  </a:cubicBezTo>
                  <a:cubicBezTo>
                    <a:pt x="24379" y="44806"/>
                    <a:pt x="21742" y="45993"/>
                    <a:pt x="17787" y="45993"/>
                  </a:cubicBezTo>
                  <a:cubicBezTo>
                    <a:pt x="16469" y="45993"/>
                    <a:pt x="15151" y="45993"/>
                    <a:pt x="15151" y="45993"/>
                  </a:cubicBezTo>
                  <a:cubicBezTo>
                    <a:pt x="13832" y="44806"/>
                    <a:pt x="11196" y="42430"/>
                    <a:pt x="11196" y="40055"/>
                  </a:cubicBezTo>
                  <a:cubicBezTo>
                    <a:pt x="13832" y="18677"/>
                    <a:pt x="3286" y="12738"/>
                    <a:pt x="1968" y="12738"/>
                  </a:cubicBezTo>
                  <a:cubicBezTo>
                    <a:pt x="-4624" y="5612"/>
                    <a:pt x="7241" y="3237"/>
                    <a:pt x="9878" y="5612"/>
                  </a:cubicBezTo>
                  <a:close/>
                  <a:moveTo>
                    <a:pt x="52564" y="752"/>
                  </a:moveTo>
                  <a:cubicBezTo>
                    <a:pt x="55665" y="-357"/>
                    <a:pt x="60316" y="-357"/>
                    <a:pt x="63417" y="1544"/>
                  </a:cubicBezTo>
                  <a:cubicBezTo>
                    <a:pt x="63417" y="2812"/>
                    <a:pt x="82023" y="9150"/>
                    <a:pt x="79542" y="40843"/>
                  </a:cubicBezTo>
                  <a:cubicBezTo>
                    <a:pt x="78301" y="43378"/>
                    <a:pt x="77061" y="45913"/>
                    <a:pt x="72100" y="45913"/>
                  </a:cubicBezTo>
                  <a:lnTo>
                    <a:pt x="70859" y="45913"/>
                  </a:lnTo>
                  <a:cubicBezTo>
                    <a:pt x="69619" y="43378"/>
                    <a:pt x="67138" y="40843"/>
                    <a:pt x="67138" y="39575"/>
                  </a:cubicBezTo>
                  <a:cubicBezTo>
                    <a:pt x="69619" y="16756"/>
                    <a:pt x="53494" y="9150"/>
                    <a:pt x="51013" y="6615"/>
                  </a:cubicBezTo>
                  <a:cubicBezTo>
                    <a:pt x="47912" y="4080"/>
                    <a:pt x="49463" y="1861"/>
                    <a:pt x="52564" y="752"/>
                  </a:cubicBezTo>
                  <a:close/>
                </a:path>
              </a:pathLst>
            </a:custGeom>
            <a:solidFill>
              <a:srgbClr val="434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69" name="Freeform 145">
              <a:extLst>
                <a:ext uri="{FF2B5EF4-FFF2-40B4-BE49-F238E27FC236}">
                  <a16:creationId xmlns:a16="http://schemas.microsoft.com/office/drawing/2014/main" id="{CD9F209F-010D-4C96-8C03-D03E4E8AB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2583" y="11760525"/>
              <a:ext cx="126340" cy="159297"/>
            </a:xfrm>
            <a:custGeom>
              <a:avLst/>
              <a:gdLst>
                <a:gd name="T0" fmla="*/ 65605 w 103"/>
                <a:gd name="T1" fmla="*/ 61682 h 130"/>
                <a:gd name="T2" fmla="*/ 28300 w 103"/>
                <a:gd name="T3" fmla="*/ 82885 h 130"/>
                <a:gd name="T4" fmla="*/ 0 w 103"/>
                <a:gd name="T5" fmla="*/ 28271 h 130"/>
                <a:gd name="T6" fmla="*/ 30230 w 103"/>
                <a:gd name="T7" fmla="*/ 0 h 130"/>
                <a:gd name="T8" fmla="*/ 65605 w 103"/>
                <a:gd name="T9" fmla="*/ 61682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130">
                  <a:moveTo>
                    <a:pt x="102" y="96"/>
                  </a:moveTo>
                  <a:lnTo>
                    <a:pt x="44" y="129"/>
                  </a:lnTo>
                  <a:lnTo>
                    <a:pt x="0" y="44"/>
                  </a:lnTo>
                  <a:lnTo>
                    <a:pt x="47" y="0"/>
                  </a:lnTo>
                  <a:lnTo>
                    <a:pt x="102" y="96"/>
                  </a:lnTo>
                </a:path>
              </a:pathLst>
            </a:custGeom>
            <a:solidFill>
              <a:srgbClr val="F586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" name="Freeform 146">
              <a:extLst>
                <a:ext uri="{FF2B5EF4-FFF2-40B4-BE49-F238E27FC236}">
                  <a16:creationId xmlns:a16="http://schemas.microsoft.com/office/drawing/2014/main" id="{CB4599B9-5368-4991-8047-B9F8C1DF4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2583" y="11760525"/>
              <a:ext cx="76901" cy="98874"/>
            </a:xfrm>
            <a:custGeom>
              <a:avLst/>
              <a:gdLst>
                <a:gd name="T0" fmla="*/ 39663 w 61"/>
                <a:gd name="T1" fmla="*/ 15952 h 78"/>
                <a:gd name="T2" fmla="*/ 31069 w 61"/>
                <a:gd name="T3" fmla="*/ 0 h 78"/>
                <a:gd name="T4" fmla="*/ 0 w 61"/>
                <a:gd name="T5" fmla="*/ 29246 h 78"/>
                <a:gd name="T6" fmla="*/ 11238 w 61"/>
                <a:gd name="T7" fmla="*/ 51180 h 78"/>
                <a:gd name="T8" fmla="*/ 11238 w 61"/>
                <a:gd name="T9" fmla="*/ 51180 h 78"/>
                <a:gd name="T10" fmla="*/ 39663 w 61"/>
                <a:gd name="T11" fmla="*/ 15952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78">
                  <a:moveTo>
                    <a:pt x="60" y="24"/>
                  </a:moveTo>
                  <a:lnTo>
                    <a:pt x="47" y="0"/>
                  </a:lnTo>
                  <a:lnTo>
                    <a:pt x="0" y="44"/>
                  </a:lnTo>
                  <a:lnTo>
                    <a:pt x="17" y="77"/>
                  </a:lnTo>
                  <a:cubicBezTo>
                    <a:pt x="28" y="71"/>
                    <a:pt x="49" y="54"/>
                    <a:pt x="60" y="24"/>
                  </a:cubicBezTo>
                </a:path>
              </a:pathLst>
            </a:custGeom>
            <a:solidFill>
              <a:srgbClr val="E060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1" name="Freeform 147">
              <a:extLst>
                <a:ext uri="{FF2B5EF4-FFF2-40B4-BE49-F238E27FC236}">
                  <a16:creationId xmlns:a16="http://schemas.microsoft.com/office/drawing/2014/main" id="{B1223D3C-9F08-472B-8C0B-2D7FB529C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54837" y="11562775"/>
              <a:ext cx="280141" cy="318598"/>
            </a:xfrm>
            <a:custGeom>
              <a:avLst/>
              <a:gdLst>
                <a:gd name="T0" fmla="*/ 139096 w 226"/>
                <a:gd name="T1" fmla="*/ 55686 h 255"/>
                <a:gd name="T2" fmla="*/ 139096 w 226"/>
                <a:gd name="T3" fmla="*/ 55686 h 255"/>
                <a:gd name="T4" fmla="*/ 72798 w 226"/>
                <a:gd name="T5" fmla="*/ 161817 h 255"/>
                <a:gd name="T6" fmla="*/ 72798 w 226"/>
                <a:gd name="T7" fmla="*/ 161817 h 255"/>
                <a:gd name="T8" fmla="*/ 33799 w 226"/>
                <a:gd name="T9" fmla="*/ 132991 h 255"/>
                <a:gd name="T10" fmla="*/ 33799 w 226"/>
                <a:gd name="T11" fmla="*/ 132991 h 255"/>
                <a:gd name="T12" fmla="*/ 29249 w 226"/>
                <a:gd name="T13" fmla="*/ 130371 h 255"/>
                <a:gd name="T14" fmla="*/ 29249 w 226"/>
                <a:gd name="T15" fmla="*/ 130371 h 255"/>
                <a:gd name="T16" fmla="*/ 21449 w 226"/>
                <a:gd name="T17" fmla="*/ 96959 h 255"/>
                <a:gd name="T18" fmla="*/ 21449 w 226"/>
                <a:gd name="T19" fmla="*/ 96959 h 255"/>
                <a:gd name="T20" fmla="*/ 75398 w 226"/>
                <a:gd name="T21" fmla="*/ 0 h 255"/>
                <a:gd name="T22" fmla="*/ 75398 w 226"/>
                <a:gd name="T23" fmla="*/ 0 h 255"/>
                <a:gd name="T24" fmla="*/ 139096 w 226"/>
                <a:gd name="T25" fmla="*/ 55686 h 2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6" h="255">
                  <a:moveTo>
                    <a:pt x="214" y="85"/>
                  </a:moveTo>
                  <a:lnTo>
                    <a:pt x="214" y="85"/>
                  </a:lnTo>
                  <a:cubicBezTo>
                    <a:pt x="225" y="167"/>
                    <a:pt x="153" y="254"/>
                    <a:pt x="112" y="247"/>
                  </a:cubicBezTo>
                  <a:cubicBezTo>
                    <a:pt x="91" y="244"/>
                    <a:pt x="80" y="232"/>
                    <a:pt x="52" y="203"/>
                  </a:cubicBezTo>
                  <a:cubicBezTo>
                    <a:pt x="48" y="198"/>
                    <a:pt x="45" y="199"/>
                    <a:pt x="45" y="199"/>
                  </a:cubicBezTo>
                  <a:cubicBezTo>
                    <a:pt x="22" y="206"/>
                    <a:pt x="43" y="180"/>
                    <a:pt x="33" y="148"/>
                  </a:cubicBezTo>
                  <a:cubicBezTo>
                    <a:pt x="0" y="39"/>
                    <a:pt x="67" y="0"/>
                    <a:pt x="116" y="0"/>
                  </a:cubicBezTo>
                  <a:cubicBezTo>
                    <a:pt x="164" y="0"/>
                    <a:pt x="205" y="17"/>
                    <a:pt x="214" y="85"/>
                  </a:cubicBezTo>
                </a:path>
              </a:pathLst>
            </a:custGeom>
            <a:solidFill>
              <a:srgbClr val="F586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2" name="Freeform 80">
              <a:extLst>
                <a:ext uri="{FF2B5EF4-FFF2-40B4-BE49-F238E27FC236}">
                  <a16:creationId xmlns:a16="http://schemas.microsoft.com/office/drawing/2014/main" id="{B07CF6C6-AD8F-4645-8A21-72438ACB1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09766" y="11689457"/>
              <a:ext cx="53621" cy="68863"/>
            </a:xfrm>
            <a:custGeom>
              <a:avLst/>
              <a:gdLst>
                <a:gd name="connsiteX0" fmla="*/ 48274 w 53621"/>
                <a:gd name="connsiteY0" fmla="*/ 27122 h 68863"/>
                <a:gd name="connsiteX1" fmla="*/ 43613 w 53621"/>
                <a:gd name="connsiteY1" fmla="*/ 40047 h 68863"/>
                <a:gd name="connsiteX2" fmla="*/ 30841 w 53621"/>
                <a:gd name="connsiteY2" fmla="*/ 43316 h 68863"/>
                <a:gd name="connsiteX3" fmla="*/ 36009 w 53621"/>
                <a:gd name="connsiteY3" fmla="*/ 52234 h 68863"/>
                <a:gd name="connsiteX4" fmla="*/ 31126 w 53621"/>
                <a:gd name="connsiteY4" fmla="*/ 68714 h 68863"/>
                <a:gd name="connsiteX5" fmla="*/ 17700 w 53621"/>
                <a:gd name="connsiteY5" fmla="*/ 55766 h 68863"/>
                <a:gd name="connsiteX6" fmla="*/ 17852 w 53621"/>
                <a:gd name="connsiteY6" fmla="*/ 44877 h 68863"/>
                <a:gd name="connsiteX7" fmla="*/ 21211 w 53621"/>
                <a:gd name="connsiteY7" fmla="*/ 40907 h 68863"/>
                <a:gd name="connsiteX8" fmla="*/ 19143 w 53621"/>
                <a:gd name="connsiteY8" fmla="*/ 40047 h 68863"/>
                <a:gd name="connsiteX9" fmla="*/ 10987 w 53621"/>
                <a:gd name="connsiteY9" fmla="*/ 47802 h 68863"/>
                <a:gd name="connsiteX10" fmla="*/ 17978 w 53621"/>
                <a:gd name="connsiteY10" fmla="*/ 34877 h 68863"/>
                <a:gd name="connsiteX11" fmla="*/ 30796 w 53621"/>
                <a:gd name="connsiteY11" fmla="*/ 37462 h 68863"/>
                <a:gd name="connsiteX12" fmla="*/ 40117 w 53621"/>
                <a:gd name="connsiteY12" fmla="*/ 37462 h 68863"/>
                <a:gd name="connsiteX13" fmla="*/ 48274 w 53621"/>
                <a:gd name="connsiteY13" fmla="*/ 27122 h 68863"/>
                <a:gd name="connsiteX14" fmla="*/ 22233 w 53621"/>
                <a:gd name="connsiteY14" fmla="*/ 1029 h 68863"/>
                <a:gd name="connsiteX15" fmla="*/ 40543 w 53621"/>
                <a:gd name="connsiteY15" fmla="*/ 1029 h 68863"/>
                <a:gd name="connsiteX16" fmla="*/ 53621 w 53621"/>
                <a:gd name="connsiteY16" fmla="*/ 12016 h 68863"/>
                <a:gd name="connsiteX17" fmla="*/ 24849 w 53621"/>
                <a:gd name="connsiteY17" fmla="*/ 13389 h 68863"/>
                <a:gd name="connsiteX18" fmla="*/ 0 w 53621"/>
                <a:gd name="connsiteY18" fmla="*/ 25749 h 68863"/>
                <a:gd name="connsiteX19" fmla="*/ 7847 w 53621"/>
                <a:gd name="connsiteY19" fmla="*/ 9269 h 68863"/>
                <a:gd name="connsiteX20" fmla="*/ 22233 w 53621"/>
                <a:gd name="connsiteY20" fmla="*/ 1029 h 6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621" h="68863">
                  <a:moveTo>
                    <a:pt x="48274" y="27122"/>
                  </a:moveTo>
                  <a:cubicBezTo>
                    <a:pt x="48274" y="32292"/>
                    <a:pt x="47109" y="37462"/>
                    <a:pt x="43613" y="40047"/>
                  </a:cubicBezTo>
                  <a:lnTo>
                    <a:pt x="30841" y="43316"/>
                  </a:lnTo>
                  <a:lnTo>
                    <a:pt x="36009" y="52234"/>
                  </a:lnTo>
                  <a:cubicBezTo>
                    <a:pt x="37229" y="59297"/>
                    <a:pt x="36009" y="66360"/>
                    <a:pt x="31126" y="68714"/>
                  </a:cubicBezTo>
                  <a:cubicBezTo>
                    <a:pt x="26244" y="69891"/>
                    <a:pt x="20141" y="64005"/>
                    <a:pt x="17700" y="55766"/>
                  </a:cubicBezTo>
                  <a:cubicBezTo>
                    <a:pt x="17090" y="51646"/>
                    <a:pt x="17090" y="47820"/>
                    <a:pt x="17852" y="44877"/>
                  </a:cubicBezTo>
                  <a:lnTo>
                    <a:pt x="21211" y="40907"/>
                  </a:lnTo>
                  <a:lnTo>
                    <a:pt x="19143" y="40047"/>
                  </a:lnTo>
                  <a:cubicBezTo>
                    <a:pt x="15648" y="40047"/>
                    <a:pt x="12152" y="45217"/>
                    <a:pt x="10987" y="47802"/>
                  </a:cubicBezTo>
                  <a:cubicBezTo>
                    <a:pt x="10987" y="43924"/>
                    <a:pt x="12152" y="38754"/>
                    <a:pt x="17978" y="34877"/>
                  </a:cubicBezTo>
                  <a:cubicBezTo>
                    <a:pt x="21474" y="32292"/>
                    <a:pt x="28465" y="36169"/>
                    <a:pt x="30796" y="37462"/>
                  </a:cubicBezTo>
                  <a:cubicBezTo>
                    <a:pt x="34291" y="38754"/>
                    <a:pt x="37787" y="38754"/>
                    <a:pt x="40117" y="37462"/>
                  </a:cubicBezTo>
                  <a:cubicBezTo>
                    <a:pt x="43613" y="34877"/>
                    <a:pt x="45943" y="30999"/>
                    <a:pt x="48274" y="27122"/>
                  </a:cubicBezTo>
                  <a:close/>
                  <a:moveTo>
                    <a:pt x="22233" y="1029"/>
                  </a:moveTo>
                  <a:cubicBezTo>
                    <a:pt x="28772" y="-344"/>
                    <a:pt x="35311" y="-344"/>
                    <a:pt x="40543" y="1029"/>
                  </a:cubicBezTo>
                  <a:cubicBezTo>
                    <a:pt x="44466" y="3776"/>
                    <a:pt x="49698" y="7896"/>
                    <a:pt x="53621" y="12016"/>
                  </a:cubicBezTo>
                  <a:cubicBezTo>
                    <a:pt x="43159" y="12016"/>
                    <a:pt x="34004" y="10642"/>
                    <a:pt x="24849" y="13389"/>
                  </a:cubicBezTo>
                  <a:cubicBezTo>
                    <a:pt x="17002" y="14762"/>
                    <a:pt x="10463" y="18882"/>
                    <a:pt x="0" y="25749"/>
                  </a:cubicBezTo>
                  <a:cubicBezTo>
                    <a:pt x="1308" y="20255"/>
                    <a:pt x="3923" y="13389"/>
                    <a:pt x="7847" y="9269"/>
                  </a:cubicBezTo>
                  <a:cubicBezTo>
                    <a:pt x="11771" y="5149"/>
                    <a:pt x="17002" y="2403"/>
                    <a:pt x="22233" y="1029"/>
                  </a:cubicBezTo>
                  <a:close/>
                </a:path>
              </a:pathLst>
            </a:custGeom>
            <a:solidFill>
              <a:srgbClr val="1807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73" name="Freeform 151">
              <a:extLst>
                <a:ext uri="{FF2B5EF4-FFF2-40B4-BE49-F238E27FC236}">
                  <a16:creationId xmlns:a16="http://schemas.microsoft.com/office/drawing/2014/main" id="{4E9B7444-50B0-4890-AB60-99C7196FB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0190" y="11881370"/>
              <a:ext cx="340563" cy="631699"/>
            </a:xfrm>
            <a:custGeom>
              <a:avLst/>
              <a:gdLst>
                <a:gd name="T0" fmla="*/ 177930 w 275"/>
                <a:gd name="T1" fmla="*/ 304395 h 506"/>
                <a:gd name="T2" fmla="*/ 44807 w 275"/>
                <a:gd name="T3" fmla="*/ 330579 h 506"/>
                <a:gd name="T4" fmla="*/ 53249 w 275"/>
                <a:gd name="T5" fmla="*/ 208167 h 506"/>
                <a:gd name="T6" fmla="*/ 53249 w 275"/>
                <a:gd name="T7" fmla="*/ 208167 h 506"/>
                <a:gd name="T8" fmla="*/ 5195 w 275"/>
                <a:gd name="T9" fmla="*/ 178055 h 506"/>
                <a:gd name="T10" fmla="*/ 5195 w 275"/>
                <a:gd name="T11" fmla="*/ 178055 h 506"/>
                <a:gd name="T12" fmla="*/ 72081 w 275"/>
                <a:gd name="T13" fmla="*/ 21602 h 506"/>
                <a:gd name="T14" fmla="*/ 109745 w 275"/>
                <a:gd name="T15" fmla="*/ 0 h 506"/>
                <a:gd name="T16" fmla="*/ 109745 w 275"/>
                <a:gd name="T17" fmla="*/ 0 h 506"/>
                <a:gd name="T18" fmla="*/ 177930 w 275"/>
                <a:gd name="T19" fmla="*/ 127649 h 506"/>
                <a:gd name="T20" fmla="*/ 177930 w 275"/>
                <a:gd name="T21" fmla="*/ 304395 h 5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5" h="506">
                  <a:moveTo>
                    <a:pt x="274" y="465"/>
                  </a:moveTo>
                  <a:lnTo>
                    <a:pt x="69" y="505"/>
                  </a:lnTo>
                  <a:lnTo>
                    <a:pt x="82" y="318"/>
                  </a:lnTo>
                  <a:cubicBezTo>
                    <a:pt x="82" y="318"/>
                    <a:pt x="16" y="320"/>
                    <a:pt x="8" y="272"/>
                  </a:cubicBezTo>
                  <a:cubicBezTo>
                    <a:pt x="0" y="220"/>
                    <a:pt x="111" y="33"/>
                    <a:pt x="111" y="33"/>
                  </a:cubicBezTo>
                  <a:lnTo>
                    <a:pt x="169" y="0"/>
                  </a:lnTo>
                  <a:cubicBezTo>
                    <a:pt x="234" y="43"/>
                    <a:pt x="274" y="116"/>
                    <a:pt x="274" y="195"/>
                  </a:cubicBezTo>
                  <a:lnTo>
                    <a:pt x="274" y="465"/>
                  </a:lnTo>
                </a:path>
              </a:pathLst>
            </a:custGeom>
            <a:solidFill>
              <a:srgbClr val="076C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" name="Freeform 152">
              <a:extLst>
                <a:ext uri="{FF2B5EF4-FFF2-40B4-BE49-F238E27FC236}">
                  <a16:creationId xmlns:a16="http://schemas.microsoft.com/office/drawing/2014/main" id="{1E0B192E-AFD2-4B88-9710-6A57BC02D9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82302" y="11414461"/>
              <a:ext cx="845913" cy="1065652"/>
            </a:xfrm>
            <a:custGeom>
              <a:avLst/>
              <a:gdLst>
                <a:gd name="T0" fmla="*/ 0 w 680"/>
                <a:gd name="T1" fmla="*/ 120111 h 856"/>
                <a:gd name="T2" fmla="*/ 0 w 680"/>
                <a:gd name="T3" fmla="*/ 120111 h 856"/>
                <a:gd name="T4" fmla="*/ 65230 w 680"/>
                <a:gd name="T5" fmla="*/ 146223 h 856"/>
                <a:gd name="T6" fmla="*/ 65230 w 680"/>
                <a:gd name="T7" fmla="*/ 146223 h 856"/>
                <a:gd name="T8" fmla="*/ 97846 w 680"/>
                <a:gd name="T9" fmla="*/ 138389 h 856"/>
                <a:gd name="T10" fmla="*/ 97846 w 680"/>
                <a:gd name="T11" fmla="*/ 138389 h 856"/>
                <a:gd name="T12" fmla="*/ 110892 w 680"/>
                <a:gd name="T13" fmla="*/ 131209 h 856"/>
                <a:gd name="T14" fmla="*/ 110892 w 680"/>
                <a:gd name="T15" fmla="*/ 131209 h 856"/>
                <a:gd name="T16" fmla="*/ 102412 w 680"/>
                <a:gd name="T17" fmla="*/ 150139 h 856"/>
                <a:gd name="T18" fmla="*/ 102412 w 680"/>
                <a:gd name="T19" fmla="*/ 150139 h 856"/>
                <a:gd name="T20" fmla="*/ 155901 w 680"/>
                <a:gd name="T21" fmla="*/ 243487 h 856"/>
                <a:gd name="T22" fmla="*/ 155901 w 680"/>
                <a:gd name="T23" fmla="*/ 243487 h 856"/>
                <a:gd name="T24" fmla="*/ 203519 w 680"/>
                <a:gd name="T25" fmla="*/ 341404 h 856"/>
                <a:gd name="T26" fmla="*/ 203519 w 680"/>
                <a:gd name="T27" fmla="*/ 341404 h 856"/>
                <a:gd name="T28" fmla="*/ 251137 w 680"/>
                <a:gd name="T29" fmla="*/ 509168 h 856"/>
                <a:gd name="T30" fmla="*/ 251137 w 680"/>
                <a:gd name="T31" fmla="*/ 509168 h 856"/>
                <a:gd name="T32" fmla="*/ 325500 w 680"/>
                <a:gd name="T33" fmla="*/ 354459 h 856"/>
                <a:gd name="T34" fmla="*/ 325500 w 680"/>
                <a:gd name="T35" fmla="*/ 354459 h 856"/>
                <a:gd name="T36" fmla="*/ 298755 w 680"/>
                <a:gd name="T37" fmla="*/ 327042 h 856"/>
                <a:gd name="T38" fmla="*/ 298755 w 680"/>
                <a:gd name="T39" fmla="*/ 327042 h 856"/>
                <a:gd name="T40" fmla="*/ 209390 w 680"/>
                <a:gd name="T41" fmla="*/ 189959 h 856"/>
                <a:gd name="T42" fmla="*/ 209390 w 680"/>
                <a:gd name="T43" fmla="*/ 189959 h 856"/>
                <a:gd name="T44" fmla="*/ 140245 w 680"/>
                <a:gd name="T45" fmla="*/ 45695 h 856"/>
                <a:gd name="T46" fmla="*/ 140245 w 680"/>
                <a:gd name="T47" fmla="*/ 45695 h 856"/>
                <a:gd name="T48" fmla="*/ 0 w 680"/>
                <a:gd name="T49" fmla="*/ 120111 h 8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80" h="856">
                  <a:moveTo>
                    <a:pt x="0" y="184"/>
                  </a:moveTo>
                  <a:lnTo>
                    <a:pt x="0" y="184"/>
                  </a:lnTo>
                  <a:cubicBezTo>
                    <a:pt x="0" y="184"/>
                    <a:pt x="30" y="219"/>
                    <a:pt x="100" y="224"/>
                  </a:cubicBezTo>
                  <a:cubicBezTo>
                    <a:pt x="116" y="225"/>
                    <a:pt x="149" y="227"/>
                    <a:pt x="150" y="212"/>
                  </a:cubicBezTo>
                  <a:cubicBezTo>
                    <a:pt x="150" y="195"/>
                    <a:pt x="163" y="188"/>
                    <a:pt x="170" y="201"/>
                  </a:cubicBezTo>
                  <a:cubicBezTo>
                    <a:pt x="185" y="235"/>
                    <a:pt x="157" y="230"/>
                    <a:pt x="157" y="230"/>
                  </a:cubicBezTo>
                  <a:cubicBezTo>
                    <a:pt x="157" y="230"/>
                    <a:pt x="136" y="271"/>
                    <a:pt x="239" y="373"/>
                  </a:cubicBezTo>
                  <a:cubicBezTo>
                    <a:pt x="302" y="436"/>
                    <a:pt x="266" y="491"/>
                    <a:pt x="312" y="523"/>
                  </a:cubicBezTo>
                  <a:cubicBezTo>
                    <a:pt x="356" y="554"/>
                    <a:pt x="299" y="730"/>
                    <a:pt x="385" y="780"/>
                  </a:cubicBezTo>
                  <a:cubicBezTo>
                    <a:pt x="517" y="855"/>
                    <a:pt x="679" y="672"/>
                    <a:pt x="499" y="543"/>
                  </a:cubicBezTo>
                  <a:cubicBezTo>
                    <a:pt x="487" y="535"/>
                    <a:pt x="456" y="523"/>
                    <a:pt x="458" y="501"/>
                  </a:cubicBezTo>
                  <a:cubicBezTo>
                    <a:pt x="462" y="464"/>
                    <a:pt x="507" y="365"/>
                    <a:pt x="321" y="291"/>
                  </a:cubicBezTo>
                  <a:cubicBezTo>
                    <a:pt x="245" y="261"/>
                    <a:pt x="346" y="119"/>
                    <a:pt x="215" y="70"/>
                  </a:cubicBezTo>
                  <a:cubicBezTo>
                    <a:pt x="27" y="0"/>
                    <a:pt x="0" y="184"/>
                    <a:pt x="0" y="184"/>
                  </a:cubicBezTo>
                </a:path>
              </a:pathLst>
            </a:custGeom>
            <a:solidFill>
              <a:srgbClr val="1807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5" name="Freeform 153">
              <a:extLst>
                <a:ext uri="{FF2B5EF4-FFF2-40B4-BE49-F238E27FC236}">
                  <a16:creationId xmlns:a16="http://schemas.microsoft.com/office/drawing/2014/main" id="{E560EFFC-46B9-4770-8F8A-C46140B77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5546" y="12606455"/>
              <a:ext cx="664644" cy="714095"/>
            </a:xfrm>
            <a:custGeom>
              <a:avLst/>
              <a:gdLst>
                <a:gd name="T0" fmla="*/ 302916 w 535"/>
                <a:gd name="T1" fmla="*/ 1954 h 575"/>
                <a:gd name="T2" fmla="*/ 262527 w 535"/>
                <a:gd name="T3" fmla="*/ 651 h 575"/>
                <a:gd name="T4" fmla="*/ 262527 w 535"/>
                <a:gd name="T5" fmla="*/ 651 h 575"/>
                <a:gd name="T6" fmla="*/ 196081 w 535"/>
                <a:gd name="T7" fmla="*/ 35816 h 575"/>
                <a:gd name="T8" fmla="*/ 0 w 535"/>
                <a:gd name="T9" fmla="*/ 352949 h 575"/>
                <a:gd name="T10" fmla="*/ 45600 w 535"/>
                <a:gd name="T11" fmla="*/ 373788 h 575"/>
                <a:gd name="T12" fmla="*/ 45600 w 535"/>
                <a:gd name="T13" fmla="*/ 373788 h 575"/>
                <a:gd name="T14" fmla="*/ 197384 w 535"/>
                <a:gd name="T15" fmla="*/ 220756 h 575"/>
                <a:gd name="T16" fmla="*/ 197384 w 535"/>
                <a:gd name="T17" fmla="*/ 220756 h 575"/>
                <a:gd name="T18" fmla="*/ 267087 w 535"/>
                <a:gd name="T19" fmla="*/ 104192 h 575"/>
                <a:gd name="T20" fmla="*/ 267087 w 535"/>
                <a:gd name="T21" fmla="*/ 104192 h 575"/>
                <a:gd name="T22" fmla="*/ 347865 w 535"/>
                <a:gd name="T23" fmla="*/ 104843 h 575"/>
                <a:gd name="T24" fmla="*/ 302916 w 535"/>
                <a:gd name="T25" fmla="*/ 1954 h 5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5" h="575">
                  <a:moveTo>
                    <a:pt x="465" y="3"/>
                  </a:moveTo>
                  <a:lnTo>
                    <a:pt x="403" y="1"/>
                  </a:lnTo>
                  <a:cubicBezTo>
                    <a:pt x="362" y="0"/>
                    <a:pt x="323" y="20"/>
                    <a:pt x="301" y="55"/>
                  </a:cubicBezTo>
                  <a:lnTo>
                    <a:pt x="0" y="542"/>
                  </a:lnTo>
                  <a:lnTo>
                    <a:pt x="70" y="574"/>
                  </a:lnTo>
                  <a:cubicBezTo>
                    <a:pt x="70" y="574"/>
                    <a:pt x="240" y="378"/>
                    <a:pt x="303" y="339"/>
                  </a:cubicBezTo>
                  <a:cubicBezTo>
                    <a:pt x="421" y="266"/>
                    <a:pt x="410" y="160"/>
                    <a:pt x="410" y="160"/>
                  </a:cubicBezTo>
                  <a:cubicBezTo>
                    <a:pt x="410" y="160"/>
                    <a:pt x="476" y="185"/>
                    <a:pt x="534" y="161"/>
                  </a:cubicBezTo>
                  <a:lnTo>
                    <a:pt x="465" y="3"/>
                  </a:lnTo>
                </a:path>
              </a:pathLst>
            </a:custGeom>
            <a:solidFill>
              <a:srgbClr val="F586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6" name="Freeform 154">
              <a:extLst>
                <a:ext uri="{FF2B5EF4-FFF2-40B4-BE49-F238E27FC236}">
                  <a16:creationId xmlns:a16="http://schemas.microsoft.com/office/drawing/2014/main" id="{53C3350A-F5EB-4997-BABB-C545F8793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6814" y="13243646"/>
              <a:ext cx="335068" cy="153804"/>
            </a:xfrm>
            <a:custGeom>
              <a:avLst/>
              <a:gdLst>
                <a:gd name="T0" fmla="*/ 164594 w 269"/>
                <a:gd name="T1" fmla="*/ 38711 h 125"/>
                <a:gd name="T2" fmla="*/ 164594 w 269"/>
                <a:gd name="T3" fmla="*/ 38711 h 125"/>
                <a:gd name="T4" fmla="*/ 171126 w 269"/>
                <a:gd name="T5" fmla="*/ 29678 h 125"/>
                <a:gd name="T6" fmla="*/ 171126 w 269"/>
                <a:gd name="T7" fmla="*/ 29678 h 125"/>
                <a:gd name="T8" fmla="*/ 152838 w 269"/>
                <a:gd name="T9" fmla="*/ 29678 h 125"/>
                <a:gd name="T10" fmla="*/ 129324 w 269"/>
                <a:gd name="T11" fmla="*/ 23227 h 125"/>
                <a:gd name="T12" fmla="*/ 129977 w 269"/>
                <a:gd name="T13" fmla="*/ 21936 h 125"/>
                <a:gd name="T14" fmla="*/ 129977 w 269"/>
                <a:gd name="T15" fmla="*/ 21936 h 125"/>
                <a:gd name="T16" fmla="*/ 124099 w 269"/>
                <a:gd name="T17" fmla="*/ 3226 h 125"/>
                <a:gd name="T18" fmla="*/ 124099 w 269"/>
                <a:gd name="T19" fmla="*/ 3226 h 125"/>
                <a:gd name="T20" fmla="*/ 107117 w 269"/>
                <a:gd name="T21" fmla="*/ 5807 h 125"/>
                <a:gd name="T22" fmla="*/ 81644 w 269"/>
                <a:gd name="T23" fmla="*/ 33550 h 125"/>
                <a:gd name="T24" fmla="*/ 26779 w 269"/>
                <a:gd name="T25" fmla="*/ 49034 h 125"/>
                <a:gd name="T26" fmla="*/ 26779 w 269"/>
                <a:gd name="T27" fmla="*/ 49034 h 125"/>
                <a:gd name="T28" fmla="*/ 0 w 269"/>
                <a:gd name="T29" fmla="*/ 80003 h 125"/>
                <a:gd name="T30" fmla="*/ 164594 w 269"/>
                <a:gd name="T31" fmla="*/ 80003 h 125"/>
                <a:gd name="T32" fmla="*/ 164594 w 269"/>
                <a:gd name="T33" fmla="*/ 38711 h 1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9" h="125">
                  <a:moveTo>
                    <a:pt x="252" y="60"/>
                  </a:moveTo>
                  <a:lnTo>
                    <a:pt x="252" y="60"/>
                  </a:lnTo>
                  <a:cubicBezTo>
                    <a:pt x="252" y="60"/>
                    <a:pt x="268" y="51"/>
                    <a:pt x="262" y="46"/>
                  </a:cubicBezTo>
                  <a:cubicBezTo>
                    <a:pt x="247" y="31"/>
                    <a:pt x="234" y="46"/>
                    <a:pt x="234" y="46"/>
                  </a:cubicBezTo>
                  <a:lnTo>
                    <a:pt x="198" y="36"/>
                  </a:lnTo>
                  <a:lnTo>
                    <a:pt x="199" y="34"/>
                  </a:lnTo>
                  <a:cubicBezTo>
                    <a:pt x="205" y="24"/>
                    <a:pt x="201" y="10"/>
                    <a:pt x="190" y="5"/>
                  </a:cubicBezTo>
                  <a:cubicBezTo>
                    <a:pt x="182" y="0"/>
                    <a:pt x="171" y="2"/>
                    <a:pt x="164" y="9"/>
                  </a:cubicBezTo>
                  <a:lnTo>
                    <a:pt x="125" y="52"/>
                  </a:lnTo>
                  <a:lnTo>
                    <a:pt x="41" y="76"/>
                  </a:lnTo>
                  <a:cubicBezTo>
                    <a:pt x="19" y="83"/>
                    <a:pt x="2" y="102"/>
                    <a:pt x="0" y="124"/>
                  </a:cubicBezTo>
                  <a:lnTo>
                    <a:pt x="252" y="124"/>
                  </a:lnTo>
                  <a:lnTo>
                    <a:pt x="252" y="60"/>
                  </a:lnTo>
                </a:path>
              </a:pathLst>
            </a:custGeom>
            <a:solidFill>
              <a:srgbClr val="1807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7" name="Freeform 155">
              <a:extLst>
                <a:ext uri="{FF2B5EF4-FFF2-40B4-BE49-F238E27FC236}">
                  <a16:creationId xmlns:a16="http://schemas.microsoft.com/office/drawing/2014/main" id="{D08D90CD-9309-4D30-9113-6928DA7B9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1319" y="13402943"/>
              <a:ext cx="318591" cy="10987"/>
            </a:xfrm>
            <a:custGeom>
              <a:avLst/>
              <a:gdLst>
                <a:gd name="T0" fmla="*/ 1310 w 255"/>
                <a:gd name="T1" fmla="*/ 0 h 10"/>
                <a:gd name="T2" fmla="*/ 1310 w 255"/>
                <a:gd name="T3" fmla="*/ 0 h 10"/>
                <a:gd name="T4" fmla="*/ 0 w 255"/>
                <a:gd name="T5" fmla="*/ 5185 h 10"/>
                <a:gd name="T6" fmla="*/ 166403 w 255"/>
                <a:gd name="T7" fmla="*/ 5185 h 10"/>
                <a:gd name="T8" fmla="*/ 166403 w 255"/>
                <a:gd name="T9" fmla="*/ 0 h 10"/>
                <a:gd name="T10" fmla="*/ 1310 w 255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5" h="10">
                  <a:moveTo>
                    <a:pt x="2" y="0"/>
                  </a:moveTo>
                  <a:lnTo>
                    <a:pt x="2" y="0"/>
                  </a:lnTo>
                  <a:cubicBezTo>
                    <a:pt x="1" y="3"/>
                    <a:pt x="0" y="6"/>
                    <a:pt x="0" y="9"/>
                  </a:cubicBezTo>
                  <a:lnTo>
                    <a:pt x="254" y="9"/>
                  </a:lnTo>
                  <a:lnTo>
                    <a:pt x="254" y="0"/>
                  </a:lnTo>
                  <a:lnTo>
                    <a:pt x="2" y="0"/>
                  </a:lnTo>
                </a:path>
              </a:pathLst>
            </a:custGeom>
            <a:solidFill>
              <a:srgbClr val="434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8" name="Freeform 156">
              <a:extLst>
                <a:ext uri="{FF2B5EF4-FFF2-40B4-BE49-F238E27FC236}">
                  <a16:creationId xmlns:a16="http://schemas.microsoft.com/office/drawing/2014/main" id="{C9DB5983-E566-4A61-8345-E155D0AE1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6672" y="13243646"/>
              <a:ext cx="148307" cy="126338"/>
            </a:xfrm>
            <a:custGeom>
              <a:avLst/>
              <a:gdLst>
                <a:gd name="T0" fmla="*/ 41875 w 117"/>
                <a:gd name="T1" fmla="*/ 53906 h 102"/>
                <a:gd name="T2" fmla="*/ 41875 w 117"/>
                <a:gd name="T3" fmla="*/ 53906 h 102"/>
                <a:gd name="T4" fmla="*/ 73114 w 117"/>
                <a:gd name="T5" fmla="*/ 22082 h 102"/>
                <a:gd name="T6" fmla="*/ 73114 w 117"/>
                <a:gd name="T7" fmla="*/ 22082 h 102"/>
                <a:gd name="T8" fmla="*/ 67132 w 117"/>
                <a:gd name="T9" fmla="*/ 3247 h 102"/>
                <a:gd name="T10" fmla="*/ 67132 w 117"/>
                <a:gd name="T11" fmla="*/ 3247 h 102"/>
                <a:gd name="T12" fmla="*/ 49851 w 117"/>
                <a:gd name="T13" fmla="*/ 5845 h 102"/>
                <a:gd name="T14" fmla="*/ 23928 w 117"/>
                <a:gd name="T15" fmla="*/ 33772 h 102"/>
                <a:gd name="T16" fmla="*/ 0 w 117"/>
                <a:gd name="T17" fmla="*/ 40267 h 102"/>
                <a:gd name="T18" fmla="*/ 0 w 117"/>
                <a:gd name="T19" fmla="*/ 40267 h 102"/>
                <a:gd name="T20" fmla="*/ 41875 w 117"/>
                <a:gd name="T21" fmla="*/ 53906 h 1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7" h="102">
                  <a:moveTo>
                    <a:pt x="63" y="83"/>
                  </a:moveTo>
                  <a:lnTo>
                    <a:pt x="63" y="83"/>
                  </a:lnTo>
                  <a:cubicBezTo>
                    <a:pt x="110" y="57"/>
                    <a:pt x="110" y="34"/>
                    <a:pt x="110" y="34"/>
                  </a:cubicBezTo>
                  <a:cubicBezTo>
                    <a:pt x="116" y="24"/>
                    <a:pt x="112" y="10"/>
                    <a:pt x="101" y="5"/>
                  </a:cubicBezTo>
                  <a:cubicBezTo>
                    <a:pt x="93" y="0"/>
                    <a:pt x="82" y="2"/>
                    <a:pt x="75" y="9"/>
                  </a:cubicBezTo>
                  <a:lnTo>
                    <a:pt x="36" y="52"/>
                  </a:lnTo>
                  <a:lnTo>
                    <a:pt x="0" y="62"/>
                  </a:lnTo>
                  <a:cubicBezTo>
                    <a:pt x="7" y="75"/>
                    <a:pt x="32" y="101"/>
                    <a:pt x="63" y="83"/>
                  </a:cubicBezTo>
                </a:path>
              </a:pathLst>
            </a:custGeom>
            <a:solidFill>
              <a:srgbClr val="434595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9" name="Freeform 87">
              <a:extLst>
                <a:ext uri="{FF2B5EF4-FFF2-40B4-BE49-F238E27FC236}">
                  <a16:creationId xmlns:a16="http://schemas.microsoft.com/office/drawing/2014/main" id="{034FA6AC-8DF0-45F2-8E8F-560E1559A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7713" y="13281213"/>
              <a:ext cx="86693" cy="65516"/>
            </a:xfrm>
            <a:custGeom>
              <a:avLst/>
              <a:gdLst>
                <a:gd name="connsiteX0" fmla="*/ 6422 w 86693"/>
                <a:gd name="connsiteY0" fmla="*/ 30912 h 65516"/>
                <a:gd name="connsiteX1" fmla="*/ 36938 w 86693"/>
                <a:gd name="connsiteY1" fmla="*/ 56545 h 65516"/>
                <a:gd name="connsiteX2" fmla="*/ 34496 w 86693"/>
                <a:gd name="connsiteY2" fmla="*/ 65516 h 65516"/>
                <a:gd name="connsiteX3" fmla="*/ 32055 w 86693"/>
                <a:gd name="connsiteY3" fmla="*/ 65516 h 65516"/>
                <a:gd name="connsiteX4" fmla="*/ 25952 w 86693"/>
                <a:gd name="connsiteY4" fmla="*/ 61671 h 65516"/>
                <a:gd name="connsiteX5" fmla="*/ 3980 w 86693"/>
                <a:gd name="connsiteY5" fmla="*/ 41165 h 65516"/>
                <a:gd name="connsiteX6" fmla="*/ 6422 w 86693"/>
                <a:gd name="connsiteY6" fmla="*/ 30912 h 65516"/>
                <a:gd name="connsiteX7" fmla="*/ 31719 w 86693"/>
                <a:gd name="connsiteY7" fmla="*/ 13110 h 65516"/>
                <a:gd name="connsiteX8" fmla="*/ 64245 w 86693"/>
                <a:gd name="connsiteY8" fmla="*/ 40400 h 65516"/>
                <a:gd name="connsiteX9" fmla="*/ 61643 w 86693"/>
                <a:gd name="connsiteY9" fmla="*/ 47842 h 65516"/>
                <a:gd name="connsiteX10" fmla="*/ 59041 w 86693"/>
                <a:gd name="connsiteY10" fmla="*/ 49083 h 65516"/>
                <a:gd name="connsiteX11" fmla="*/ 52536 w 86693"/>
                <a:gd name="connsiteY11" fmla="*/ 45361 h 65516"/>
                <a:gd name="connsiteX12" fmla="*/ 29117 w 86693"/>
                <a:gd name="connsiteY12" fmla="*/ 24274 h 65516"/>
                <a:gd name="connsiteX13" fmla="*/ 31719 w 86693"/>
                <a:gd name="connsiteY13" fmla="*/ 13110 h 65516"/>
                <a:gd name="connsiteX14" fmla="*/ 49584 w 86693"/>
                <a:gd name="connsiteY14" fmla="*/ 352 h 65516"/>
                <a:gd name="connsiteX15" fmla="*/ 86203 w 86693"/>
                <a:gd name="connsiteY15" fmla="*/ 22677 h 65516"/>
                <a:gd name="connsiteX16" fmla="*/ 82280 w 86693"/>
                <a:gd name="connsiteY16" fmla="*/ 31359 h 65516"/>
                <a:gd name="connsiteX17" fmla="*/ 79664 w 86693"/>
                <a:gd name="connsiteY17" fmla="*/ 32600 h 65516"/>
                <a:gd name="connsiteX18" fmla="*/ 74433 w 86693"/>
                <a:gd name="connsiteY18" fmla="*/ 28879 h 65516"/>
                <a:gd name="connsiteX19" fmla="*/ 41737 w 86693"/>
                <a:gd name="connsiteY19" fmla="*/ 10274 h 65516"/>
                <a:gd name="connsiteX20" fmla="*/ 49584 w 86693"/>
                <a:gd name="connsiteY20" fmla="*/ 352 h 65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6693" h="65516">
                  <a:moveTo>
                    <a:pt x="6422" y="30912"/>
                  </a:moveTo>
                  <a:cubicBezTo>
                    <a:pt x="10084" y="30912"/>
                    <a:pt x="24731" y="28349"/>
                    <a:pt x="36938" y="56545"/>
                  </a:cubicBezTo>
                  <a:cubicBezTo>
                    <a:pt x="38158" y="60390"/>
                    <a:pt x="38158" y="62953"/>
                    <a:pt x="34496" y="65516"/>
                  </a:cubicBezTo>
                  <a:cubicBezTo>
                    <a:pt x="34496" y="65516"/>
                    <a:pt x="33276" y="65516"/>
                    <a:pt x="32055" y="65516"/>
                  </a:cubicBezTo>
                  <a:cubicBezTo>
                    <a:pt x="29614" y="65516"/>
                    <a:pt x="28393" y="64235"/>
                    <a:pt x="25952" y="61671"/>
                  </a:cubicBezTo>
                  <a:cubicBezTo>
                    <a:pt x="16187" y="41165"/>
                    <a:pt x="5201" y="41165"/>
                    <a:pt x="3980" y="41165"/>
                  </a:cubicBezTo>
                  <a:cubicBezTo>
                    <a:pt x="-4564" y="38602"/>
                    <a:pt x="2760" y="30912"/>
                    <a:pt x="6422" y="30912"/>
                  </a:cubicBezTo>
                  <a:close/>
                  <a:moveTo>
                    <a:pt x="31719" y="13110"/>
                  </a:moveTo>
                  <a:cubicBezTo>
                    <a:pt x="38224" y="13110"/>
                    <a:pt x="49934" y="11870"/>
                    <a:pt x="64245" y="40400"/>
                  </a:cubicBezTo>
                  <a:cubicBezTo>
                    <a:pt x="65546" y="42880"/>
                    <a:pt x="64245" y="46602"/>
                    <a:pt x="61643" y="47842"/>
                  </a:cubicBezTo>
                  <a:cubicBezTo>
                    <a:pt x="60342" y="49083"/>
                    <a:pt x="60342" y="49083"/>
                    <a:pt x="59041" y="49083"/>
                  </a:cubicBezTo>
                  <a:cubicBezTo>
                    <a:pt x="56439" y="49083"/>
                    <a:pt x="53837" y="46602"/>
                    <a:pt x="52536" y="45361"/>
                  </a:cubicBezTo>
                  <a:cubicBezTo>
                    <a:pt x="42128" y="25515"/>
                    <a:pt x="29117" y="24274"/>
                    <a:pt x="29117" y="24274"/>
                  </a:cubicBezTo>
                  <a:cubicBezTo>
                    <a:pt x="17408" y="23034"/>
                    <a:pt x="23913" y="13110"/>
                    <a:pt x="31719" y="13110"/>
                  </a:cubicBezTo>
                  <a:close/>
                  <a:moveTo>
                    <a:pt x="49584" y="352"/>
                  </a:moveTo>
                  <a:cubicBezTo>
                    <a:pt x="50892" y="352"/>
                    <a:pt x="71817" y="-4609"/>
                    <a:pt x="86203" y="22677"/>
                  </a:cubicBezTo>
                  <a:cubicBezTo>
                    <a:pt x="87511" y="26398"/>
                    <a:pt x="86203" y="30119"/>
                    <a:pt x="82280" y="31359"/>
                  </a:cubicBezTo>
                  <a:cubicBezTo>
                    <a:pt x="80972" y="31359"/>
                    <a:pt x="80972" y="32600"/>
                    <a:pt x="79664" y="32600"/>
                  </a:cubicBezTo>
                  <a:cubicBezTo>
                    <a:pt x="78356" y="32600"/>
                    <a:pt x="74433" y="30119"/>
                    <a:pt x="74433" y="28879"/>
                  </a:cubicBezTo>
                  <a:cubicBezTo>
                    <a:pt x="63970" y="9034"/>
                    <a:pt x="44353" y="10274"/>
                    <a:pt x="41737" y="10274"/>
                  </a:cubicBezTo>
                  <a:cubicBezTo>
                    <a:pt x="33890" y="7794"/>
                    <a:pt x="43045" y="352"/>
                    <a:pt x="49584" y="352"/>
                  </a:cubicBezTo>
                  <a:close/>
                </a:path>
              </a:pathLst>
            </a:custGeom>
            <a:solidFill>
              <a:srgbClr val="434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80" name="Freeform 160">
              <a:extLst>
                <a:ext uri="{FF2B5EF4-FFF2-40B4-BE49-F238E27FC236}">
                  <a16:creationId xmlns:a16="http://schemas.microsoft.com/office/drawing/2014/main" id="{C49FA3CC-1A8F-4819-93DD-12BE964FA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9629" y="12447152"/>
              <a:ext cx="186759" cy="71412"/>
            </a:xfrm>
            <a:custGeom>
              <a:avLst/>
              <a:gdLst>
                <a:gd name="T0" fmla="*/ 86333 w 152"/>
                <a:gd name="T1" fmla="*/ 10030 h 56"/>
                <a:gd name="T2" fmla="*/ 86333 w 152"/>
                <a:gd name="T3" fmla="*/ 10030 h 56"/>
                <a:gd name="T4" fmla="*/ 54119 w 152"/>
                <a:gd name="T5" fmla="*/ 2006 h 56"/>
                <a:gd name="T6" fmla="*/ 54119 w 152"/>
                <a:gd name="T7" fmla="*/ 2006 h 56"/>
                <a:gd name="T8" fmla="*/ 12241 w 152"/>
                <a:gd name="T9" fmla="*/ 21397 h 56"/>
                <a:gd name="T10" fmla="*/ 0 w 152"/>
                <a:gd name="T11" fmla="*/ 36776 h 56"/>
                <a:gd name="T12" fmla="*/ 20617 w 152"/>
                <a:gd name="T13" fmla="*/ 36776 h 56"/>
                <a:gd name="T14" fmla="*/ 26415 w 152"/>
                <a:gd name="T15" fmla="*/ 29421 h 56"/>
                <a:gd name="T16" fmla="*/ 46388 w 152"/>
                <a:gd name="T17" fmla="*/ 26078 h 56"/>
                <a:gd name="T18" fmla="*/ 46388 w 152"/>
                <a:gd name="T19" fmla="*/ 26078 h 56"/>
                <a:gd name="T20" fmla="*/ 61206 w 152"/>
                <a:gd name="T21" fmla="*/ 36776 h 56"/>
                <a:gd name="T22" fmla="*/ 97286 w 152"/>
                <a:gd name="T23" fmla="*/ 36776 h 56"/>
                <a:gd name="T24" fmla="*/ 86333 w 152"/>
                <a:gd name="T25" fmla="*/ 10030 h 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2" h="56">
                  <a:moveTo>
                    <a:pt x="134" y="15"/>
                  </a:moveTo>
                  <a:lnTo>
                    <a:pt x="134" y="15"/>
                  </a:lnTo>
                  <a:cubicBezTo>
                    <a:pt x="134" y="15"/>
                    <a:pt x="94" y="0"/>
                    <a:pt x="84" y="3"/>
                  </a:cubicBezTo>
                  <a:cubicBezTo>
                    <a:pt x="76" y="5"/>
                    <a:pt x="19" y="32"/>
                    <a:pt x="19" y="32"/>
                  </a:cubicBezTo>
                  <a:lnTo>
                    <a:pt x="0" y="55"/>
                  </a:lnTo>
                  <a:lnTo>
                    <a:pt x="32" y="55"/>
                  </a:lnTo>
                  <a:lnTo>
                    <a:pt x="41" y="44"/>
                  </a:lnTo>
                  <a:lnTo>
                    <a:pt x="72" y="39"/>
                  </a:lnTo>
                  <a:cubicBezTo>
                    <a:pt x="72" y="39"/>
                    <a:pt x="77" y="55"/>
                    <a:pt x="95" y="55"/>
                  </a:cubicBezTo>
                  <a:lnTo>
                    <a:pt x="151" y="55"/>
                  </a:lnTo>
                  <a:lnTo>
                    <a:pt x="134" y="15"/>
                  </a:lnTo>
                </a:path>
              </a:pathLst>
            </a:custGeom>
            <a:solidFill>
              <a:srgbClr val="F586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1" name="Freeform 161">
              <a:extLst>
                <a:ext uri="{FF2B5EF4-FFF2-40B4-BE49-F238E27FC236}">
                  <a16:creationId xmlns:a16="http://schemas.microsoft.com/office/drawing/2014/main" id="{6A8F75B8-2CF8-4745-9D59-662392014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7095" y="12051654"/>
              <a:ext cx="598728" cy="499868"/>
            </a:xfrm>
            <a:custGeom>
              <a:avLst/>
              <a:gdLst>
                <a:gd name="T0" fmla="*/ 129120 w 479"/>
                <a:gd name="T1" fmla="*/ 241295 h 403"/>
                <a:gd name="T2" fmla="*/ 19008 w 479"/>
                <a:gd name="T3" fmla="*/ 0 h 403"/>
                <a:gd name="T4" fmla="*/ 0 w 479"/>
                <a:gd name="T5" fmla="*/ 8455 h 403"/>
                <a:gd name="T6" fmla="*/ 116011 w 479"/>
                <a:gd name="T7" fmla="*/ 261458 h 403"/>
                <a:gd name="T8" fmla="*/ 116011 w 479"/>
                <a:gd name="T9" fmla="*/ 260807 h 403"/>
                <a:gd name="T10" fmla="*/ 116011 w 479"/>
                <a:gd name="T11" fmla="*/ 261458 h 403"/>
                <a:gd name="T12" fmla="*/ 313297 w 479"/>
                <a:gd name="T13" fmla="*/ 261458 h 403"/>
                <a:gd name="T14" fmla="*/ 313297 w 479"/>
                <a:gd name="T15" fmla="*/ 241295 h 403"/>
                <a:gd name="T16" fmla="*/ 129120 w 479"/>
                <a:gd name="T17" fmla="*/ 241295 h 4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79" h="403">
                  <a:moveTo>
                    <a:pt x="197" y="371"/>
                  </a:moveTo>
                  <a:lnTo>
                    <a:pt x="29" y="0"/>
                  </a:lnTo>
                  <a:lnTo>
                    <a:pt x="0" y="13"/>
                  </a:lnTo>
                  <a:lnTo>
                    <a:pt x="177" y="402"/>
                  </a:lnTo>
                  <a:lnTo>
                    <a:pt x="177" y="401"/>
                  </a:lnTo>
                  <a:lnTo>
                    <a:pt x="177" y="402"/>
                  </a:lnTo>
                  <a:lnTo>
                    <a:pt x="478" y="402"/>
                  </a:lnTo>
                  <a:lnTo>
                    <a:pt x="478" y="371"/>
                  </a:lnTo>
                  <a:lnTo>
                    <a:pt x="197" y="371"/>
                  </a:lnTo>
                </a:path>
              </a:pathLst>
            </a:custGeom>
            <a:solidFill>
              <a:srgbClr val="434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2" name="Freeform 162">
              <a:extLst>
                <a:ext uri="{FF2B5EF4-FFF2-40B4-BE49-F238E27FC236}">
                  <a16:creationId xmlns:a16="http://schemas.microsoft.com/office/drawing/2014/main" id="{E284CD5F-8592-4758-AD5B-1E081372D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3996" y="12458139"/>
              <a:ext cx="1021686" cy="395500"/>
            </a:xfrm>
            <a:custGeom>
              <a:avLst/>
              <a:gdLst>
                <a:gd name="T0" fmla="*/ 524643 w 821"/>
                <a:gd name="T1" fmla="*/ 115794 h 317"/>
                <a:gd name="T2" fmla="*/ 524643 w 821"/>
                <a:gd name="T3" fmla="*/ 115794 h 317"/>
                <a:gd name="T4" fmla="*/ 405228 w 821"/>
                <a:gd name="T5" fmla="*/ 206728 h 317"/>
                <a:gd name="T6" fmla="*/ 120720 w 821"/>
                <a:gd name="T7" fmla="*/ 206728 h 317"/>
                <a:gd name="T8" fmla="*/ 120720 w 821"/>
                <a:gd name="T9" fmla="*/ 206728 h 317"/>
                <a:gd name="T10" fmla="*/ 88746 w 821"/>
                <a:gd name="T11" fmla="*/ 182522 h 317"/>
                <a:gd name="T12" fmla="*/ 88746 w 821"/>
                <a:gd name="T13" fmla="*/ 182522 h 317"/>
                <a:gd name="T14" fmla="*/ 35237 w 821"/>
                <a:gd name="T15" fmla="*/ 98130 h 317"/>
                <a:gd name="T16" fmla="*/ 35237 w 821"/>
                <a:gd name="T17" fmla="*/ 98130 h 317"/>
                <a:gd name="T18" fmla="*/ 0 w 821"/>
                <a:gd name="T19" fmla="*/ 88317 h 317"/>
                <a:gd name="T20" fmla="*/ 0 w 821"/>
                <a:gd name="T21" fmla="*/ 88317 h 317"/>
                <a:gd name="T22" fmla="*/ 11093 w 821"/>
                <a:gd name="T23" fmla="*/ 75887 h 317"/>
                <a:gd name="T24" fmla="*/ 11093 w 821"/>
                <a:gd name="T25" fmla="*/ 75887 h 317"/>
                <a:gd name="T26" fmla="*/ 270804 w 821"/>
                <a:gd name="T27" fmla="*/ 35327 h 317"/>
                <a:gd name="T28" fmla="*/ 371296 w 821"/>
                <a:gd name="T29" fmla="*/ 26168 h 317"/>
                <a:gd name="T30" fmla="*/ 505067 w 821"/>
                <a:gd name="T31" fmla="*/ 0 h 317"/>
                <a:gd name="T32" fmla="*/ 505067 w 821"/>
                <a:gd name="T33" fmla="*/ 0 h 317"/>
                <a:gd name="T34" fmla="*/ 525948 w 821"/>
                <a:gd name="T35" fmla="*/ 109252 h 317"/>
                <a:gd name="T36" fmla="*/ 525948 w 821"/>
                <a:gd name="T37" fmla="*/ 109252 h 317"/>
                <a:gd name="T38" fmla="*/ 524643 w 821"/>
                <a:gd name="T39" fmla="*/ 115794 h 3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21" h="317">
                  <a:moveTo>
                    <a:pt x="804" y="177"/>
                  </a:moveTo>
                  <a:lnTo>
                    <a:pt x="804" y="177"/>
                  </a:lnTo>
                  <a:cubicBezTo>
                    <a:pt x="783" y="259"/>
                    <a:pt x="707" y="316"/>
                    <a:pt x="621" y="316"/>
                  </a:cubicBezTo>
                  <a:lnTo>
                    <a:pt x="185" y="316"/>
                  </a:lnTo>
                  <a:cubicBezTo>
                    <a:pt x="162" y="316"/>
                    <a:pt x="142" y="301"/>
                    <a:pt x="136" y="279"/>
                  </a:cubicBezTo>
                  <a:cubicBezTo>
                    <a:pt x="123" y="229"/>
                    <a:pt x="94" y="182"/>
                    <a:pt x="54" y="150"/>
                  </a:cubicBezTo>
                  <a:cubicBezTo>
                    <a:pt x="39" y="138"/>
                    <a:pt x="19" y="133"/>
                    <a:pt x="0" y="135"/>
                  </a:cubicBezTo>
                  <a:cubicBezTo>
                    <a:pt x="3" y="127"/>
                    <a:pt x="9" y="121"/>
                    <a:pt x="17" y="116"/>
                  </a:cubicBezTo>
                  <a:cubicBezTo>
                    <a:pt x="117" y="59"/>
                    <a:pt x="415" y="54"/>
                    <a:pt x="415" y="54"/>
                  </a:cubicBezTo>
                  <a:lnTo>
                    <a:pt x="569" y="40"/>
                  </a:lnTo>
                  <a:lnTo>
                    <a:pt x="774" y="0"/>
                  </a:lnTo>
                  <a:cubicBezTo>
                    <a:pt x="774" y="0"/>
                    <a:pt x="820" y="99"/>
                    <a:pt x="806" y="167"/>
                  </a:cubicBezTo>
                  <a:cubicBezTo>
                    <a:pt x="806" y="170"/>
                    <a:pt x="805" y="173"/>
                    <a:pt x="804" y="177"/>
                  </a:cubicBezTo>
                </a:path>
              </a:pathLst>
            </a:custGeom>
            <a:solidFill>
              <a:srgbClr val="1807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3" name="Freeform 163">
              <a:extLst>
                <a:ext uri="{FF2B5EF4-FFF2-40B4-BE49-F238E27FC236}">
                  <a16:creationId xmlns:a16="http://schemas.microsoft.com/office/drawing/2014/main" id="{F35374DC-E9A5-42ED-BEFB-BE0040EEE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2583" y="12073626"/>
              <a:ext cx="126340" cy="439443"/>
            </a:xfrm>
            <a:custGeom>
              <a:avLst/>
              <a:gdLst>
                <a:gd name="T0" fmla="*/ 46952 w 103"/>
                <a:gd name="T1" fmla="*/ 0 h 352"/>
                <a:gd name="T2" fmla="*/ 0 w 103"/>
                <a:gd name="T3" fmla="*/ 107357 h 352"/>
                <a:gd name="T4" fmla="*/ 0 w 103"/>
                <a:gd name="T5" fmla="*/ 107357 h 352"/>
                <a:gd name="T6" fmla="*/ 9005 w 103"/>
                <a:gd name="T7" fmla="*/ 107357 h 352"/>
                <a:gd name="T8" fmla="*/ 643 w 103"/>
                <a:gd name="T9" fmla="*/ 229769 h 352"/>
                <a:gd name="T10" fmla="*/ 54027 w 103"/>
                <a:gd name="T11" fmla="*/ 219296 h 352"/>
                <a:gd name="T12" fmla="*/ 54027 w 103"/>
                <a:gd name="T13" fmla="*/ 219296 h 352"/>
                <a:gd name="T14" fmla="*/ 46952 w 103"/>
                <a:gd name="T15" fmla="*/ 0 h 3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3" h="352">
                  <a:moveTo>
                    <a:pt x="73" y="0"/>
                  </a:moveTo>
                  <a:lnTo>
                    <a:pt x="0" y="164"/>
                  </a:lnTo>
                  <a:cubicBezTo>
                    <a:pt x="8" y="165"/>
                    <a:pt x="14" y="164"/>
                    <a:pt x="14" y="164"/>
                  </a:cubicBezTo>
                  <a:lnTo>
                    <a:pt x="1" y="351"/>
                  </a:lnTo>
                  <a:lnTo>
                    <a:pt x="84" y="335"/>
                  </a:lnTo>
                  <a:cubicBezTo>
                    <a:pt x="91" y="254"/>
                    <a:pt x="102" y="59"/>
                    <a:pt x="73" y="0"/>
                  </a:cubicBezTo>
                </a:path>
              </a:pathLst>
            </a:custGeom>
            <a:solidFill>
              <a:srgbClr val="002B88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4" name="Freeform 164">
              <a:extLst>
                <a:ext uri="{FF2B5EF4-FFF2-40B4-BE49-F238E27FC236}">
                  <a16:creationId xmlns:a16="http://schemas.microsoft.com/office/drawing/2014/main" id="{82E53DF6-5B56-4FE4-B8B6-F52D2B172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3430" y="12018697"/>
              <a:ext cx="400982" cy="516346"/>
            </a:xfrm>
            <a:custGeom>
              <a:avLst/>
              <a:gdLst>
                <a:gd name="T0" fmla="*/ 21415 w 324"/>
                <a:gd name="T1" fmla="*/ 270096 h 415"/>
                <a:gd name="T2" fmla="*/ 0 w 324"/>
                <a:gd name="T3" fmla="*/ 217903 h 415"/>
                <a:gd name="T4" fmla="*/ 0 w 324"/>
                <a:gd name="T5" fmla="*/ 217903 h 415"/>
                <a:gd name="T6" fmla="*/ 149908 w 324"/>
                <a:gd name="T7" fmla="*/ 32620 h 415"/>
                <a:gd name="T8" fmla="*/ 149908 w 324"/>
                <a:gd name="T9" fmla="*/ 32620 h 415"/>
                <a:gd name="T10" fmla="*/ 183654 w 324"/>
                <a:gd name="T11" fmla="*/ 5872 h 415"/>
                <a:gd name="T12" fmla="*/ 183654 w 324"/>
                <a:gd name="T13" fmla="*/ 5872 h 415"/>
                <a:gd name="T14" fmla="*/ 205718 w 324"/>
                <a:gd name="T15" fmla="*/ 41102 h 415"/>
                <a:gd name="T16" fmla="*/ 205718 w 324"/>
                <a:gd name="T17" fmla="*/ 41102 h 415"/>
                <a:gd name="T18" fmla="*/ 21415 w 324"/>
                <a:gd name="T19" fmla="*/ 270096 h 4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4" h="415">
                  <a:moveTo>
                    <a:pt x="33" y="414"/>
                  </a:moveTo>
                  <a:lnTo>
                    <a:pt x="0" y="334"/>
                  </a:lnTo>
                  <a:cubicBezTo>
                    <a:pt x="199" y="253"/>
                    <a:pt x="230" y="58"/>
                    <a:pt x="231" y="50"/>
                  </a:cubicBezTo>
                  <a:cubicBezTo>
                    <a:pt x="231" y="50"/>
                    <a:pt x="241" y="0"/>
                    <a:pt x="283" y="9"/>
                  </a:cubicBezTo>
                  <a:cubicBezTo>
                    <a:pt x="323" y="17"/>
                    <a:pt x="317" y="63"/>
                    <a:pt x="317" y="63"/>
                  </a:cubicBezTo>
                  <a:cubicBezTo>
                    <a:pt x="316" y="73"/>
                    <a:pt x="277" y="314"/>
                    <a:pt x="33" y="414"/>
                  </a:cubicBezTo>
                </a:path>
              </a:pathLst>
            </a:custGeom>
            <a:solidFill>
              <a:srgbClr val="0553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85" name="Csoportba foglalás 184">
            <a:extLst>
              <a:ext uri="{FF2B5EF4-FFF2-40B4-BE49-F238E27FC236}">
                <a16:creationId xmlns:a16="http://schemas.microsoft.com/office/drawing/2014/main" id="{9EA07B35-7D7B-4B78-936F-2EB3FB34614F}"/>
              </a:ext>
            </a:extLst>
          </p:cNvPr>
          <p:cNvGrpSpPr/>
          <p:nvPr/>
        </p:nvGrpSpPr>
        <p:grpSpPr>
          <a:xfrm>
            <a:off x="1494800" y="4260308"/>
            <a:ext cx="2200267" cy="2591750"/>
            <a:chOff x="18258519" y="4372330"/>
            <a:chExt cx="3348811" cy="3713296"/>
          </a:xfrm>
        </p:grpSpPr>
        <p:sp>
          <p:nvSpPr>
            <p:cNvPr id="186" name="Freeform 191">
              <a:extLst>
                <a:ext uri="{FF2B5EF4-FFF2-40B4-BE49-F238E27FC236}">
                  <a16:creationId xmlns:a16="http://schemas.microsoft.com/office/drawing/2014/main" id="{1626A026-16B5-4D91-977E-B62186E0D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43864" y="6042216"/>
              <a:ext cx="137324" cy="186763"/>
            </a:xfrm>
            <a:custGeom>
              <a:avLst/>
              <a:gdLst>
                <a:gd name="T0" fmla="*/ 0 w 111"/>
                <a:gd name="T1" fmla="*/ 56147 h 150"/>
                <a:gd name="T2" fmla="*/ 35031 w 111"/>
                <a:gd name="T3" fmla="*/ 39825 h 150"/>
                <a:gd name="T4" fmla="*/ 35031 w 111"/>
                <a:gd name="T5" fmla="*/ 11752 h 150"/>
                <a:gd name="T6" fmla="*/ 71359 w 111"/>
                <a:gd name="T7" fmla="*/ 0 h 150"/>
                <a:gd name="T8" fmla="*/ 61628 w 111"/>
                <a:gd name="T9" fmla="*/ 84873 h 150"/>
                <a:gd name="T10" fmla="*/ 16867 w 111"/>
                <a:gd name="T11" fmla="*/ 97277 h 150"/>
                <a:gd name="T12" fmla="*/ 0 w 111"/>
                <a:gd name="T13" fmla="*/ 56147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1" h="150">
                  <a:moveTo>
                    <a:pt x="0" y="86"/>
                  </a:moveTo>
                  <a:lnTo>
                    <a:pt x="54" y="61"/>
                  </a:lnTo>
                  <a:lnTo>
                    <a:pt x="54" y="18"/>
                  </a:lnTo>
                  <a:lnTo>
                    <a:pt x="110" y="0"/>
                  </a:lnTo>
                  <a:lnTo>
                    <a:pt x="95" y="130"/>
                  </a:lnTo>
                  <a:lnTo>
                    <a:pt x="26" y="149"/>
                  </a:lnTo>
                  <a:lnTo>
                    <a:pt x="0" y="86"/>
                  </a:lnTo>
                </a:path>
              </a:pathLst>
            </a:custGeom>
            <a:solidFill>
              <a:srgbClr val="E060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7" name="Freeform 192">
              <a:extLst>
                <a:ext uri="{FF2B5EF4-FFF2-40B4-BE49-F238E27FC236}">
                  <a16:creationId xmlns:a16="http://schemas.microsoft.com/office/drawing/2014/main" id="{B096DDFC-157C-4401-BD16-DB7F773B7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1326" y="4784307"/>
              <a:ext cx="719577" cy="807479"/>
            </a:xfrm>
            <a:custGeom>
              <a:avLst/>
              <a:gdLst>
                <a:gd name="T0" fmla="*/ 342662 w 577"/>
                <a:gd name="T1" fmla="*/ 376432 h 649"/>
                <a:gd name="T2" fmla="*/ 342662 w 577"/>
                <a:gd name="T3" fmla="*/ 376432 h 649"/>
                <a:gd name="T4" fmla="*/ 100052 w 577"/>
                <a:gd name="T5" fmla="*/ 399266 h 649"/>
                <a:gd name="T6" fmla="*/ 100052 w 577"/>
                <a:gd name="T7" fmla="*/ 399266 h 649"/>
                <a:gd name="T8" fmla="*/ 0 w 577"/>
                <a:gd name="T9" fmla="*/ 352294 h 649"/>
                <a:gd name="T10" fmla="*/ 80434 w 577"/>
                <a:gd name="T11" fmla="*/ 0 h 649"/>
                <a:gd name="T12" fmla="*/ 80434 w 577"/>
                <a:gd name="T13" fmla="*/ 0 h 649"/>
                <a:gd name="T14" fmla="*/ 173947 w 577"/>
                <a:gd name="T15" fmla="*/ 56106 h 649"/>
                <a:gd name="T16" fmla="*/ 173947 w 577"/>
                <a:gd name="T17" fmla="*/ 56106 h 649"/>
                <a:gd name="T18" fmla="*/ 376667 w 577"/>
                <a:gd name="T19" fmla="*/ 35882 h 649"/>
                <a:gd name="T20" fmla="*/ 342662 w 577"/>
                <a:gd name="T21" fmla="*/ 376432 h 6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7" h="649">
                  <a:moveTo>
                    <a:pt x="524" y="577"/>
                  </a:moveTo>
                  <a:lnTo>
                    <a:pt x="524" y="577"/>
                  </a:lnTo>
                  <a:cubicBezTo>
                    <a:pt x="524" y="577"/>
                    <a:pt x="360" y="648"/>
                    <a:pt x="153" y="612"/>
                  </a:cubicBezTo>
                  <a:cubicBezTo>
                    <a:pt x="73" y="598"/>
                    <a:pt x="0" y="540"/>
                    <a:pt x="0" y="540"/>
                  </a:cubicBezTo>
                  <a:lnTo>
                    <a:pt x="123" y="0"/>
                  </a:lnTo>
                  <a:cubicBezTo>
                    <a:pt x="123" y="0"/>
                    <a:pt x="190" y="64"/>
                    <a:pt x="266" y="86"/>
                  </a:cubicBezTo>
                  <a:cubicBezTo>
                    <a:pt x="459" y="144"/>
                    <a:pt x="576" y="55"/>
                    <a:pt x="576" y="55"/>
                  </a:cubicBezTo>
                  <a:lnTo>
                    <a:pt x="524" y="577"/>
                  </a:lnTo>
                </a:path>
              </a:pathLst>
            </a:custGeom>
            <a:solidFill>
              <a:srgbClr val="E697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8" name="Freeform 193">
              <a:extLst>
                <a:ext uri="{FF2B5EF4-FFF2-40B4-BE49-F238E27FC236}">
                  <a16:creationId xmlns:a16="http://schemas.microsoft.com/office/drawing/2014/main" id="{6091CEC5-4E69-40D3-9ADE-8BC3EE287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11716" y="4700684"/>
              <a:ext cx="895614" cy="1081861"/>
            </a:xfrm>
            <a:custGeom>
              <a:avLst/>
              <a:gdLst>
                <a:gd name="T0" fmla="*/ 342662 w 577"/>
                <a:gd name="T1" fmla="*/ 376432 h 649"/>
                <a:gd name="T2" fmla="*/ 342662 w 577"/>
                <a:gd name="T3" fmla="*/ 376432 h 649"/>
                <a:gd name="T4" fmla="*/ 100052 w 577"/>
                <a:gd name="T5" fmla="*/ 399266 h 649"/>
                <a:gd name="T6" fmla="*/ 100052 w 577"/>
                <a:gd name="T7" fmla="*/ 399266 h 649"/>
                <a:gd name="T8" fmla="*/ 0 w 577"/>
                <a:gd name="T9" fmla="*/ 352294 h 649"/>
                <a:gd name="T10" fmla="*/ 80434 w 577"/>
                <a:gd name="T11" fmla="*/ 0 h 649"/>
                <a:gd name="T12" fmla="*/ 80434 w 577"/>
                <a:gd name="T13" fmla="*/ 0 h 649"/>
                <a:gd name="T14" fmla="*/ 173947 w 577"/>
                <a:gd name="T15" fmla="*/ 56106 h 649"/>
                <a:gd name="T16" fmla="*/ 173947 w 577"/>
                <a:gd name="T17" fmla="*/ 56106 h 649"/>
                <a:gd name="T18" fmla="*/ 376667 w 577"/>
                <a:gd name="T19" fmla="*/ 35882 h 649"/>
                <a:gd name="T20" fmla="*/ 342662 w 577"/>
                <a:gd name="T21" fmla="*/ 376432 h 6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7" h="649">
                  <a:moveTo>
                    <a:pt x="524" y="577"/>
                  </a:moveTo>
                  <a:lnTo>
                    <a:pt x="524" y="577"/>
                  </a:lnTo>
                  <a:cubicBezTo>
                    <a:pt x="524" y="577"/>
                    <a:pt x="360" y="648"/>
                    <a:pt x="153" y="612"/>
                  </a:cubicBezTo>
                  <a:cubicBezTo>
                    <a:pt x="73" y="598"/>
                    <a:pt x="0" y="540"/>
                    <a:pt x="0" y="540"/>
                  </a:cubicBezTo>
                  <a:lnTo>
                    <a:pt x="123" y="0"/>
                  </a:lnTo>
                  <a:cubicBezTo>
                    <a:pt x="123" y="0"/>
                    <a:pt x="190" y="64"/>
                    <a:pt x="266" y="86"/>
                  </a:cubicBezTo>
                  <a:cubicBezTo>
                    <a:pt x="459" y="144"/>
                    <a:pt x="576" y="55"/>
                    <a:pt x="576" y="55"/>
                  </a:cubicBezTo>
                  <a:lnTo>
                    <a:pt x="524" y="577"/>
                  </a:lnTo>
                </a:path>
              </a:pathLst>
            </a:custGeom>
            <a:solidFill>
              <a:srgbClr val="FF9D0D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9" name="Freeform 194">
              <a:extLst>
                <a:ext uri="{FF2B5EF4-FFF2-40B4-BE49-F238E27FC236}">
                  <a16:creationId xmlns:a16="http://schemas.microsoft.com/office/drawing/2014/main" id="{BFA6AD4A-6C2C-4543-A310-8D9B05587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6395" y="5218258"/>
              <a:ext cx="109859" cy="236199"/>
            </a:xfrm>
            <a:custGeom>
              <a:avLst/>
              <a:gdLst>
                <a:gd name="T0" fmla="*/ 56966 w 90"/>
                <a:gd name="T1" fmla="*/ 37807 h 190"/>
                <a:gd name="T2" fmla="*/ 43525 w 90"/>
                <a:gd name="T3" fmla="*/ 78874 h 190"/>
                <a:gd name="T4" fmla="*/ 28803 w 90"/>
                <a:gd name="T5" fmla="*/ 123200 h 190"/>
                <a:gd name="T6" fmla="*/ 28803 w 90"/>
                <a:gd name="T7" fmla="*/ 123200 h 190"/>
                <a:gd name="T8" fmla="*/ 12161 w 90"/>
                <a:gd name="T9" fmla="*/ 15644 h 190"/>
                <a:gd name="T10" fmla="*/ 12161 w 90"/>
                <a:gd name="T11" fmla="*/ 15644 h 190"/>
                <a:gd name="T12" fmla="*/ 56966 w 90"/>
                <a:gd name="T13" fmla="*/ 37807 h 1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" h="190">
                  <a:moveTo>
                    <a:pt x="89" y="58"/>
                  </a:moveTo>
                  <a:lnTo>
                    <a:pt x="68" y="121"/>
                  </a:lnTo>
                  <a:lnTo>
                    <a:pt x="45" y="189"/>
                  </a:lnTo>
                  <a:cubicBezTo>
                    <a:pt x="45" y="189"/>
                    <a:pt x="0" y="127"/>
                    <a:pt x="19" y="24"/>
                  </a:cubicBezTo>
                  <a:cubicBezTo>
                    <a:pt x="23" y="0"/>
                    <a:pt x="89" y="58"/>
                    <a:pt x="89" y="58"/>
                  </a:cubicBezTo>
                </a:path>
              </a:pathLst>
            </a:custGeom>
            <a:solidFill>
              <a:srgbClr val="E060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0" name="Freeform 195">
              <a:extLst>
                <a:ext uri="{FF2B5EF4-FFF2-40B4-BE49-F238E27FC236}">
                  <a16:creationId xmlns:a16="http://schemas.microsoft.com/office/drawing/2014/main" id="{9E7FB305-4656-43AE-9ED9-03CCA5BEB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56965" y="4454721"/>
              <a:ext cx="1109573" cy="1265848"/>
            </a:xfrm>
            <a:custGeom>
              <a:avLst/>
              <a:gdLst>
                <a:gd name="T0" fmla="*/ 492260 w 890"/>
                <a:gd name="T1" fmla="*/ 439352 h 760"/>
                <a:gd name="T2" fmla="*/ 492260 w 890"/>
                <a:gd name="T3" fmla="*/ 439352 h 760"/>
                <a:gd name="T4" fmla="*/ 298755 w 890"/>
                <a:gd name="T5" fmla="*/ 460864 h 760"/>
                <a:gd name="T6" fmla="*/ 298755 w 890"/>
                <a:gd name="T7" fmla="*/ 460864 h 760"/>
                <a:gd name="T8" fmla="*/ 84331 w 890"/>
                <a:gd name="T9" fmla="*/ 469990 h 760"/>
                <a:gd name="T10" fmla="*/ 0 w 890"/>
                <a:gd name="T11" fmla="*/ 449782 h 760"/>
                <a:gd name="T12" fmla="*/ 88254 w 890"/>
                <a:gd name="T13" fmla="*/ 60623 h 760"/>
                <a:gd name="T14" fmla="*/ 109827 w 890"/>
                <a:gd name="T15" fmla="*/ 67793 h 760"/>
                <a:gd name="T16" fmla="*/ 109827 w 890"/>
                <a:gd name="T17" fmla="*/ 67793 h 760"/>
                <a:gd name="T18" fmla="*/ 370666 w 890"/>
                <a:gd name="T19" fmla="*/ 91260 h 760"/>
                <a:gd name="T20" fmla="*/ 370666 w 890"/>
                <a:gd name="T21" fmla="*/ 91260 h 760"/>
                <a:gd name="T22" fmla="*/ 581167 w 890"/>
                <a:gd name="T23" fmla="*/ 50193 h 760"/>
                <a:gd name="T24" fmla="*/ 492260 w 890"/>
                <a:gd name="T25" fmla="*/ 439352 h 7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0" h="760">
                  <a:moveTo>
                    <a:pt x="753" y="674"/>
                  </a:moveTo>
                  <a:lnTo>
                    <a:pt x="753" y="674"/>
                  </a:lnTo>
                  <a:cubicBezTo>
                    <a:pt x="661" y="630"/>
                    <a:pt x="534" y="667"/>
                    <a:pt x="457" y="707"/>
                  </a:cubicBezTo>
                  <a:cubicBezTo>
                    <a:pt x="357" y="759"/>
                    <a:pt x="197" y="746"/>
                    <a:pt x="129" y="721"/>
                  </a:cubicBezTo>
                  <a:lnTo>
                    <a:pt x="0" y="690"/>
                  </a:lnTo>
                  <a:lnTo>
                    <a:pt x="135" y="93"/>
                  </a:lnTo>
                  <a:lnTo>
                    <a:pt x="168" y="104"/>
                  </a:lnTo>
                  <a:cubicBezTo>
                    <a:pt x="304" y="148"/>
                    <a:pt x="428" y="171"/>
                    <a:pt x="567" y="140"/>
                  </a:cubicBezTo>
                  <a:cubicBezTo>
                    <a:pt x="666" y="117"/>
                    <a:pt x="797" y="0"/>
                    <a:pt x="889" y="77"/>
                  </a:cubicBezTo>
                  <a:lnTo>
                    <a:pt x="753" y="674"/>
                  </a:lnTo>
                </a:path>
              </a:pathLst>
            </a:custGeom>
            <a:solidFill>
              <a:srgbClr val="FFB64B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1" name="Freeform 196">
              <a:extLst>
                <a:ext uri="{FF2B5EF4-FFF2-40B4-BE49-F238E27FC236}">
                  <a16:creationId xmlns:a16="http://schemas.microsoft.com/office/drawing/2014/main" id="{05B8CAAC-87F7-4A52-9F73-52E653D40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52883" y="6102637"/>
              <a:ext cx="834926" cy="340569"/>
            </a:xfrm>
            <a:custGeom>
              <a:avLst/>
              <a:gdLst>
                <a:gd name="T0" fmla="*/ 0 w 672"/>
                <a:gd name="T1" fmla="*/ 160330 h 274"/>
                <a:gd name="T2" fmla="*/ 11075 w 672"/>
                <a:gd name="T3" fmla="*/ 73648 h 274"/>
                <a:gd name="T4" fmla="*/ 175253 w 672"/>
                <a:gd name="T5" fmla="*/ 87334 h 274"/>
                <a:gd name="T6" fmla="*/ 175253 w 672"/>
                <a:gd name="T7" fmla="*/ 87334 h 274"/>
                <a:gd name="T8" fmla="*/ 197404 w 672"/>
                <a:gd name="T9" fmla="*/ 84727 h 274"/>
                <a:gd name="T10" fmla="*/ 403928 w 672"/>
                <a:gd name="T11" fmla="*/ 0 h 274"/>
                <a:gd name="T12" fmla="*/ 437155 w 672"/>
                <a:gd name="T13" fmla="*/ 80817 h 274"/>
                <a:gd name="T14" fmla="*/ 219554 w 672"/>
                <a:gd name="T15" fmla="*/ 170106 h 274"/>
                <a:gd name="T16" fmla="*/ 219554 w 672"/>
                <a:gd name="T17" fmla="*/ 170106 h 274"/>
                <a:gd name="T18" fmla="*/ 176556 w 672"/>
                <a:gd name="T19" fmla="*/ 175972 h 274"/>
                <a:gd name="T20" fmla="*/ 0 w 672"/>
                <a:gd name="T21" fmla="*/ 160330 h 2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72" h="274">
                  <a:moveTo>
                    <a:pt x="0" y="246"/>
                  </a:moveTo>
                  <a:lnTo>
                    <a:pt x="17" y="113"/>
                  </a:lnTo>
                  <a:lnTo>
                    <a:pt x="269" y="134"/>
                  </a:lnTo>
                  <a:cubicBezTo>
                    <a:pt x="281" y="136"/>
                    <a:pt x="292" y="134"/>
                    <a:pt x="303" y="130"/>
                  </a:cubicBezTo>
                  <a:lnTo>
                    <a:pt x="620" y="0"/>
                  </a:lnTo>
                  <a:lnTo>
                    <a:pt x="671" y="124"/>
                  </a:lnTo>
                  <a:lnTo>
                    <a:pt x="337" y="261"/>
                  </a:lnTo>
                  <a:cubicBezTo>
                    <a:pt x="316" y="270"/>
                    <a:pt x="293" y="273"/>
                    <a:pt x="271" y="270"/>
                  </a:cubicBezTo>
                  <a:lnTo>
                    <a:pt x="0" y="246"/>
                  </a:lnTo>
                </a:path>
              </a:pathLst>
            </a:custGeom>
            <a:solidFill>
              <a:srgbClr val="002B8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2" name="Freeform 197">
              <a:extLst>
                <a:ext uri="{FF2B5EF4-FFF2-40B4-BE49-F238E27FC236}">
                  <a16:creationId xmlns:a16="http://schemas.microsoft.com/office/drawing/2014/main" id="{FE8F9A6B-B032-4A14-8ABA-787F241A5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35278" y="7970271"/>
              <a:ext cx="307605" cy="115355"/>
            </a:xfrm>
            <a:custGeom>
              <a:avLst/>
              <a:gdLst>
                <a:gd name="T0" fmla="*/ 0 w 245"/>
                <a:gd name="T1" fmla="*/ 59822 h 91"/>
                <a:gd name="T2" fmla="*/ 160639 w 245"/>
                <a:gd name="T3" fmla="*/ 59822 h 91"/>
                <a:gd name="T4" fmla="*/ 160639 w 245"/>
                <a:gd name="T5" fmla="*/ 49187 h 91"/>
                <a:gd name="T6" fmla="*/ 160639 w 245"/>
                <a:gd name="T7" fmla="*/ 49187 h 91"/>
                <a:gd name="T8" fmla="*/ 135621 w 245"/>
                <a:gd name="T9" fmla="*/ 24594 h 91"/>
                <a:gd name="T10" fmla="*/ 135621 w 245"/>
                <a:gd name="T11" fmla="*/ 24594 h 91"/>
                <a:gd name="T12" fmla="*/ 87561 w 245"/>
                <a:gd name="T13" fmla="*/ 17947 h 91"/>
                <a:gd name="T14" fmla="*/ 72419 w 245"/>
                <a:gd name="T15" fmla="*/ 0 h 91"/>
                <a:gd name="T16" fmla="*/ 0 w 245"/>
                <a:gd name="T17" fmla="*/ 0 h 91"/>
                <a:gd name="T18" fmla="*/ 0 w 245"/>
                <a:gd name="T19" fmla="*/ 59822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5" h="91">
                  <a:moveTo>
                    <a:pt x="0" y="90"/>
                  </a:moveTo>
                  <a:lnTo>
                    <a:pt x="244" y="90"/>
                  </a:lnTo>
                  <a:lnTo>
                    <a:pt x="244" y="74"/>
                  </a:lnTo>
                  <a:cubicBezTo>
                    <a:pt x="244" y="53"/>
                    <a:pt x="227" y="37"/>
                    <a:pt x="206" y="37"/>
                  </a:cubicBezTo>
                  <a:cubicBezTo>
                    <a:pt x="184" y="37"/>
                    <a:pt x="151" y="40"/>
                    <a:pt x="133" y="27"/>
                  </a:cubicBezTo>
                  <a:lnTo>
                    <a:pt x="110" y="0"/>
                  </a:lnTo>
                  <a:lnTo>
                    <a:pt x="0" y="0"/>
                  </a:lnTo>
                  <a:lnTo>
                    <a:pt x="0" y="90"/>
                  </a:lnTo>
                </a:path>
              </a:pathLst>
            </a:custGeom>
            <a:solidFill>
              <a:srgbClr val="1807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3" name="Freeform 198">
              <a:extLst>
                <a:ext uri="{FF2B5EF4-FFF2-40B4-BE49-F238E27FC236}">
                  <a16:creationId xmlns:a16="http://schemas.microsoft.com/office/drawing/2014/main" id="{50719D4C-AF5D-45C8-A6E4-F9C98A9C3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74998" y="7970271"/>
              <a:ext cx="302110" cy="115355"/>
            </a:xfrm>
            <a:custGeom>
              <a:avLst/>
              <a:gdLst>
                <a:gd name="T0" fmla="*/ 0 w 244"/>
                <a:gd name="T1" fmla="*/ 59822 h 91"/>
                <a:gd name="T2" fmla="*/ 157767 w 244"/>
                <a:gd name="T3" fmla="*/ 59822 h 91"/>
                <a:gd name="T4" fmla="*/ 157767 w 244"/>
                <a:gd name="T5" fmla="*/ 49187 h 91"/>
                <a:gd name="T6" fmla="*/ 157767 w 244"/>
                <a:gd name="T7" fmla="*/ 49187 h 91"/>
                <a:gd name="T8" fmla="*/ 133095 w 244"/>
                <a:gd name="T9" fmla="*/ 24594 h 91"/>
                <a:gd name="T10" fmla="*/ 133095 w 244"/>
                <a:gd name="T11" fmla="*/ 24594 h 91"/>
                <a:gd name="T12" fmla="*/ 86350 w 244"/>
                <a:gd name="T13" fmla="*/ 17947 h 91"/>
                <a:gd name="T14" fmla="*/ 71417 w 244"/>
                <a:gd name="T15" fmla="*/ 0 h 91"/>
                <a:gd name="T16" fmla="*/ 0 w 244"/>
                <a:gd name="T17" fmla="*/ 0 h 91"/>
                <a:gd name="T18" fmla="*/ 0 w 244"/>
                <a:gd name="T19" fmla="*/ 59822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4" h="91">
                  <a:moveTo>
                    <a:pt x="0" y="90"/>
                  </a:moveTo>
                  <a:lnTo>
                    <a:pt x="243" y="90"/>
                  </a:lnTo>
                  <a:lnTo>
                    <a:pt x="243" y="74"/>
                  </a:lnTo>
                  <a:cubicBezTo>
                    <a:pt x="243" y="53"/>
                    <a:pt x="226" y="37"/>
                    <a:pt x="205" y="37"/>
                  </a:cubicBezTo>
                  <a:cubicBezTo>
                    <a:pt x="184" y="37"/>
                    <a:pt x="150" y="40"/>
                    <a:pt x="133" y="27"/>
                  </a:cubicBezTo>
                  <a:lnTo>
                    <a:pt x="110" y="0"/>
                  </a:lnTo>
                  <a:lnTo>
                    <a:pt x="0" y="0"/>
                  </a:lnTo>
                  <a:lnTo>
                    <a:pt x="0" y="90"/>
                  </a:lnTo>
                </a:path>
              </a:pathLst>
            </a:custGeom>
            <a:solidFill>
              <a:srgbClr val="1807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4" name="Freeform 199">
              <a:extLst>
                <a:ext uri="{FF2B5EF4-FFF2-40B4-BE49-F238E27FC236}">
                  <a16:creationId xmlns:a16="http://schemas.microsoft.com/office/drawing/2014/main" id="{765610D4-D2C0-44EB-96D0-AA1F55A40C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58519" y="6904621"/>
              <a:ext cx="472392" cy="1065652"/>
            </a:xfrm>
            <a:custGeom>
              <a:avLst/>
              <a:gdLst>
                <a:gd name="T0" fmla="*/ 107187 w 379"/>
                <a:gd name="T1" fmla="*/ 0 h 856"/>
                <a:gd name="T2" fmla="*/ 107187 w 379"/>
                <a:gd name="T3" fmla="*/ 0 h 856"/>
                <a:gd name="T4" fmla="*/ 107187 w 379"/>
                <a:gd name="T5" fmla="*/ 132514 h 856"/>
                <a:gd name="T6" fmla="*/ 100651 w 379"/>
                <a:gd name="T7" fmla="*/ 291140 h 856"/>
                <a:gd name="T8" fmla="*/ 0 w 379"/>
                <a:gd name="T9" fmla="*/ 558126 h 856"/>
                <a:gd name="T10" fmla="*/ 100651 w 379"/>
                <a:gd name="T11" fmla="*/ 558126 h 856"/>
                <a:gd name="T12" fmla="*/ 204570 w 379"/>
                <a:gd name="T13" fmla="*/ 313334 h 856"/>
                <a:gd name="T14" fmla="*/ 247052 w 379"/>
                <a:gd name="T15" fmla="*/ 0 h 856"/>
                <a:gd name="T16" fmla="*/ 107187 w 379"/>
                <a:gd name="T17" fmla="*/ 0 h 8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9" h="856">
                  <a:moveTo>
                    <a:pt x="164" y="0"/>
                  </a:moveTo>
                  <a:lnTo>
                    <a:pt x="164" y="0"/>
                  </a:lnTo>
                  <a:cubicBezTo>
                    <a:pt x="164" y="0"/>
                    <a:pt x="121" y="106"/>
                    <a:pt x="164" y="203"/>
                  </a:cubicBezTo>
                  <a:lnTo>
                    <a:pt x="154" y="446"/>
                  </a:lnTo>
                  <a:lnTo>
                    <a:pt x="0" y="855"/>
                  </a:lnTo>
                  <a:lnTo>
                    <a:pt x="154" y="855"/>
                  </a:lnTo>
                  <a:lnTo>
                    <a:pt x="313" y="480"/>
                  </a:lnTo>
                  <a:lnTo>
                    <a:pt x="378" y="0"/>
                  </a:lnTo>
                  <a:lnTo>
                    <a:pt x="164" y="0"/>
                  </a:lnTo>
                </a:path>
              </a:pathLst>
            </a:custGeom>
            <a:solidFill>
              <a:srgbClr val="C5C7D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5" name="Freeform 200">
              <a:extLst>
                <a:ext uri="{FF2B5EF4-FFF2-40B4-BE49-F238E27FC236}">
                  <a16:creationId xmlns:a16="http://schemas.microsoft.com/office/drawing/2014/main" id="{928456F2-C229-430F-929F-16CF16454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58519" y="6904621"/>
              <a:ext cx="472392" cy="1065652"/>
            </a:xfrm>
            <a:custGeom>
              <a:avLst/>
              <a:gdLst>
                <a:gd name="T0" fmla="*/ 107187 w 379"/>
                <a:gd name="T1" fmla="*/ 0 h 856"/>
                <a:gd name="T2" fmla="*/ 107187 w 379"/>
                <a:gd name="T3" fmla="*/ 0 h 856"/>
                <a:gd name="T4" fmla="*/ 107187 w 379"/>
                <a:gd name="T5" fmla="*/ 132514 h 856"/>
                <a:gd name="T6" fmla="*/ 100651 w 379"/>
                <a:gd name="T7" fmla="*/ 291140 h 856"/>
                <a:gd name="T8" fmla="*/ 0 w 379"/>
                <a:gd name="T9" fmla="*/ 558126 h 856"/>
                <a:gd name="T10" fmla="*/ 100651 w 379"/>
                <a:gd name="T11" fmla="*/ 558126 h 856"/>
                <a:gd name="T12" fmla="*/ 204570 w 379"/>
                <a:gd name="T13" fmla="*/ 313334 h 856"/>
                <a:gd name="T14" fmla="*/ 247052 w 379"/>
                <a:gd name="T15" fmla="*/ 0 h 856"/>
                <a:gd name="T16" fmla="*/ 107187 w 379"/>
                <a:gd name="T17" fmla="*/ 0 h 8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9" h="856">
                  <a:moveTo>
                    <a:pt x="164" y="0"/>
                  </a:moveTo>
                  <a:lnTo>
                    <a:pt x="164" y="0"/>
                  </a:lnTo>
                  <a:cubicBezTo>
                    <a:pt x="164" y="0"/>
                    <a:pt x="121" y="106"/>
                    <a:pt x="164" y="203"/>
                  </a:cubicBezTo>
                  <a:lnTo>
                    <a:pt x="154" y="446"/>
                  </a:lnTo>
                  <a:lnTo>
                    <a:pt x="0" y="855"/>
                  </a:lnTo>
                  <a:lnTo>
                    <a:pt x="154" y="855"/>
                  </a:lnTo>
                  <a:lnTo>
                    <a:pt x="313" y="480"/>
                  </a:lnTo>
                  <a:lnTo>
                    <a:pt x="378" y="0"/>
                  </a:lnTo>
                  <a:lnTo>
                    <a:pt x="164" y="0"/>
                  </a:lnTo>
                </a:path>
              </a:pathLst>
            </a:custGeom>
            <a:solidFill>
              <a:srgbClr val="000000">
                <a:alpha val="1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6" name="Freeform 201">
              <a:extLst>
                <a:ext uri="{FF2B5EF4-FFF2-40B4-BE49-F238E27FC236}">
                  <a16:creationId xmlns:a16="http://schemas.microsoft.com/office/drawing/2014/main" id="{3BF82310-52A8-4149-AA67-65CE2C869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58377" y="6020242"/>
              <a:ext cx="148307" cy="219722"/>
            </a:xfrm>
            <a:custGeom>
              <a:avLst/>
              <a:gdLst>
                <a:gd name="T0" fmla="*/ 77113 w 119"/>
                <a:gd name="T1" fmla="*/ 23433 h 177"/>
                <a:gd name="T2" fmla="*/ 67964 w 119"/>
                <a:gd name="T3" fmla="*/ 114561 h 177"/>
                <a:gd name="T4" fmla="*/ 67964 w 119"/>
                <a:gd name="T5" fmla="*/ 114561 h 177"/>
                <a:gd name="T6" fmla="*/ 0 w 119"/>
                <a:gd name="T7" fmla="*/ 74204 h 177"/>
                <a:gd name="T8" fmla="*/ 16338 w 119"/>
                <a:gd name="T9" fmla="*/ 0 h 177"/>
                <a:gd name="T10" fmla="*/ 77113 w 119"/>
                <a:gd name="T11" fmla="*/ 23433 h 1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9" h="177">
                  <a:moveTo>
                    <a:pt x="118" y="36"/>
                  </a:moveTo>
                  <a:lnTo>
                    <a:pt x="104" y="176"/>
                  </a:lnTo>
                  <a:cubicBezTo>
                    <a:pt x="104" y="176"/>
                    <a:pt x="25" y="166"/>
                    <a:pt x="0" y="114"/>
                  </a:cubicBezTo>
                  <a:lnTo>
                    <a:pt x="25" y="0"/>
                  </a:lnTo>
                  <a:lnTo>
                    <a:pt x="118" y="36"/>
                  </a:lnTo>
                </a:path>
              </a:pathLst>
            </a:custGeom>
            <a:solidFill>
              <a:srgbClr val="F586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7" name="Freeform 124">
              <a:extLst>
                <a:ext uri="{FF2B5EF4-FFF2-40B4-BE49-F238E27FC236}">
                  <a16:creationId xmlns:a16="http://schemas.microsoft.com/office/drawing/2014/main" id="{FF97D98C-B15B-4F98-8439-EB1D14BB4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7248" y="5915872"/>
              <a:ext cx="1135792" cy="992996"/>
            </a:xfrm>
            <a:custGeom>
              <a:avLst/>
              <a:gdLst>
                <a:gd name="connsiteX0" fmla="*/ 1022402 w 1135792"/>
                <a:gd name="connsiteY0" fmla="*/ 0 h 992996"/>
                <a:gd name="connsiteX1" fmla="*/ 1135792 w 1135792"/>
                <a:gd name="connsiteY1" fmla="*/ 123862 h 992996"/>
                <a:gd name="connsiteX2" fmla="*/ 805590 w 1135792"/>
                <a:gd name="connsiteY2" fmla="*/ 430390 h 992996"/>
                <a:gd name="connsiteX3" fmla="*/ 733318 w 1135792"/>
                <a:gd name="connsiteY3" fmla="*/ 469175 h 992996"/>
                <a:gd name="connsiteX4" fmla="*/ 412442 w 1135792"/>
                <a:gd name="connsiteY4" fmla="*/ 541824 h 992996"/>
                <a:gd name="connsiteX5" fmla="*/ 393188 w 1135792"/>
                <a:gd name="connsiteY5" fmla="*/ 992996 h 992996"/>
                <a:gd name="connsiteX6" fmla="*/ 0 w 1135792"/>
                <a:gd name="connsiteY6" fmla="*/ 992996 h 992996"/>
                <a:gd name="connsiteX7" fmla="*/ 79382 w 1135792"/>
                <a:gd name="connsiteY7" fmla="*/ 527802 h 992996"/>
                <a:gd name="connsiteX8" fmla="*/ 292720 w 1135792"/>
                <a:gd name="connsiteY8" fmla="*/ 247189 h 992996"/>
                <a:gd name="connsiteX9" fmla="*/ 421716 w 1135792"/>
                <a:gd name="connsiteY9" fmla="*/ 324514 h 992996"/>
                <a:gd name="connsiteX10" fmla="*/ 419828 w 1135792"/>
                <a:gd name="connsiteY10" fmla="*/ 368773 h 992996"/>
                <a:gd name="connsiteX11" fmla="*/ 672262 w 1135792"/>
                <a:gd name="connsiteY11" fmla="*/ 310281 h 992996"/>
                <a:gd name="connsiteX12" fmla="*/ 709644 w 1135792"/>
                <a:gd name="connsiteY12" fmla="*/ 290263 h 99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5792" h="992996">
                  <a:moveTo>
                    <a:pt x="1022402" y="0"/>
                  </a:moveTo>
                  <a:lnTo>
                    <a:pt x="1135792" y="123862"/>
                  </a:lnTo>
                  <a:lnTo>
                    <a:pt x="805590" y="430390"/>
                  </a:lnTo>
                  <a:cubicBezTo>
                    <a:pt x="784406" y="449157"/>
                    <a:pt x="759486" y="462919"/>
                    <a:pt x="733318" y="469175"/>
                  </a:cubicBezTo>
                  <a:lnTo>
                    <a:pt x="412442" y="541824"/>
                  </a:lnTo>
                  <a:lnTo>
                    <a:pt x="393188" y="992996"/>
                  </a:lnTo>
                  <a:lnTo>
                    <a:pt x="0" y="992996"/>
                  </a:lnTo>
                  <a:lnTo>
                    <a:pt x="79382" y="527802"/>
                  </a:lnTo>
                  <a:cubicBezTo>
                    <a:pt x="100468" y="405580"/>
                    <a:pt x="179850" y="300817"/>
                    <a:pt x="292720" y="247189"/>
                  </a:cubicBezTo>
                  <a:lnTo>
                    <a:pt x="421716" y="324514"/>
                  </a:lnTo>
                  <a:lnTo>
                    <a:pt x="419828" y="368773"/>
                  </a:lnTo>
                  <a:lnTo>
                    <a:pt x="672262" y="310281"/>
                  </a:lnTo>
                  <a:cubicBezTo>
                    <a:pt x="685968" y="307779"/>
                    <a:pt x="698430" y="300272"/>
                    <a:pt x="709644" y="290263"/>
                  </a:cubicBezTo>
                  <a:close/>
                </a:path>
              </a:pathLst>
            </a:custGeom>
            <a:solidFill>
              <a:srgbClr val="0553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98" name="Freeform 204">
              <a:extLst>
                <a:ext uri="{FF2B5EF4-FFF2-40B4-BE49-F238E27FC236}">
                  <a16:creationId xmlns:a16="http://schemas.microsoft.com/office/drawing/2014/main" id="{A586F618-0F00-4C73-A022-5F6CB85D0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97813" y="4372330"/>
              <a:ext cx="906333" cy="3696819"/>
            </a:xfrm>
            <a:custGeom>
              <a:avLst/>
              <a:gdLst>
                <a:gd name="T0" fmla="*/ 34694 w 726"/>
                <a:gd name="T1" fmla="*/ 1937789 h 2966"/>
                <a:gd name="T2" fmla="*/ 0 w 726"/>
                <a:gd name="T3" fmla="*/ 1929947 h 2966"/>
                <a:gd name="T4" fmla="*/ 439900 w 726"/>
                <a:gd name="T5" fmla="*/ 0 h 2966"/>
                <a:gd name="T6" fmla="*/ 474594 w 726"/>
                <a:gd name="T7" fmla="*/ 8496 h 2966"/>
                <a:gd name="T8" fmla="*/ 34694 w 726"/>
                <a:gd name="T9" fmla="*/ 1937789 h 29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6" h="2966">
                  <a:moveTo>
                    <a:pt x="53" y="2965"/>
                  </a:moveTo>
                  <a:lnTo>
                    <a:pt x="0" y="2953"/>
                  </a:lnTo>
                  <a:lnTo>
                    <a:pt x="672" y="0"/>
                  </a:lnTo>
                  <a:lnTo>
                    <a:pt x="725" y="13"/>
                  </a:lnTo>
                  <a:lnTo>
                    <a:pt x="53" y="2965"/>
                  </a:lnTo>
                </a:path>
              </a:pathLst>
            </a:custGeom>
            <a:solidFill>
              <a:srgbClr val="1807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9" name="Freeform 205">
              <a:extLst>
                <a:ext uri="{FF2B5EF4-FFF2-40B4-BE49-F238E27FC236}">
                  <a16:creationId xmlns:a16="http://schemas.microsoft.com/office/drawing/2014/main" id="{B5D91B41-E03E-4EC7-8853-B2200996E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0348" y="6020244"/>
              <a:ext cx="126336" cy="93380"/>
            </a:xfrm>
            <a:custGeom>
              <a:avLst/>
              <a:gdLst>
                <a:gd name="T0" fmla="*/ 65590 w 101"/>
                <a:gd name="T1" fmla="*/ 23820 h 74"/>
                <a:gd name="T2" fmla="*/ 4591 w 101"/>
                <a:gd name="T3" fmla="*/ 0 h 74"/>
                <a:gd name="T4" fmla="*/ 0 w 101"/>
                <a:gd name="T5" fmla="*/ 20512 h 74"/>
                <a:gd name="T6" fmla="*/ 0 w 101"/>
                <a:gd name="T7" fmla="*/ 20512 h 74"/>
                <a:gd name="T8" fmla="*/ 63622 w 101"/>
                <a:gd name="T9" fmla="*/ 48302 h 74"/>
                <a:gd name="T10" fmla="*/ 65590 w 101"/>
                <a:gd name="T11" fmla="*/ 2382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" h="74">
                  <a:moveTo>
                    <a:pt x="100" y="36"/>
                  </a:moveTo>
                  <a:lnTo>
                    <a:pt x="7" y="0"/>
                  </a:lnTo>
                  <a:lnTo>
                    <a:pt x="0" y="31"/>
                  </a:lnTo>
                  <a:cubicBezTo>
                    <a:pt x="18" y="45"/>
                    <a:pt x="50" y="66"/>
                    <a:pt x="97" y="73"/>
                  </a:cubicBezTo>
                  <a:lnTo>
                    <a:pt x="100" y="36"/>
                  </a:lnTo>
                </a:path>
              </a:pathLst>
            </a:custGeom>
            <a:solidFill>
              <a:srgbClr val="E060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0" name="Freeform 206">
              <a:extLst>
                <a:ext uri="{FF2B5EF4-FFF2-40B4-BE49-F238E27FC236}">
                  <a16:creationId xmlns:a16="http://schemas.microsoft.com/office/drawing/2014/main" id="{5087F5B3-1466-4C8B-A850-5DA437F78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08940" y="5789534"/>
              <a:ext cx="318591" cy="329582"/>
            </a:xfrm>
            <a:custGeom>
              <a:avLst/>
              <a:gdLst>
                <a:gd name="T0" fmla="*/ 131681 w 255"/>
                <a:gd name="T1" fmla="*/ 36658 h 264"/>
                <a:gd name="T2" fmla="*/ 131681 w 255"/>
                <a:gd name="T3" fmla="*/ 36658 h 264"/>
                <a:gd name="T4" fmla="*/ 163782 w 255"/>
                <a:gd name="T5" fmla="*/ 84445 h 264"/>
                <a:gd name="T6" fmla="*/ 163782 w 255"/>
                <a:gd name="T7" fmla="*/ 84445 h 264"/>
                <a:gd name="T8" fmla="*/ 157231 w 255"/>
                <a:gd name="T9" fmla="*/ 94264 h 264"/>
                <a:gd name="T10" fmla="*/ 157231 w 255"/>
                <a:gd name="T11" fmla="*/ 94264 h 264"/>
                <a:gd name="T12" fmla="*/ 147404 w 255"/>
                <a:gd name="T13" fmla="*/ 155798 h 264"/>
                <a:gd name="T14" fmla="*/ 147404 w 255"/>
                <a:gd name="T15" fmla="*/ 155798 h 264"/>
                <a:gd name="T16" fmla="*/ 24240 w 255"/>
                <a:gd name="T17" fmla="*/ 98192 h 264"/>
                <a:gd name="T18" fmla="*/ 24240 w 255"/>
                <a:gd name="T19" fmla="*/ 98192 h 264"/>
                <a:gd name="T20" fmla="*/ 40618 w 255"/>
                <a:gd name="T21" fmla="*/ 18329 h 264"/>
                <a:gd name="T22" fmla="*/ 40618 w 255"/>
                <a:gd name="T23" fmla="*/ 18329 h 264"/>
                <a:gd name="T24" fmla="*/ 131681 w 255"/>
                <a:gd name="T25" fmla="*/ 36658 h 2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5" h="264">
                  <a:moveTo>
                    <a:pt x="201" y="56"/>
                  </a:moveTo>
                  <a:lnTo>
                    <a:pt x="201" y="56"/>
                  </a:lnTo>
                  <a:cubicBezTo>
                    <a:pt x="226" y="126"/>
                    <a:pt x="250" y="112"/>
                    <a:pt x="250" y="129"/>
                  </a:cubicBezTo>
                  <a:cubicBezTo>
                    <a:pt x="251" y="134"/>
                    <a:pt x="239" y="137"/>
                    <a:pt x="240" y="144"/>
                  </a:cubicBezTo>
                  <a:cubicBezTo>
                    <a:pt x="254" y="194"/>
                    <a:pt x="246" y="231"/>
                    <a:pt x="225" y="238"/>
                  </a:cubicBezTo>
                  <a:cubicBezTo>
                    <a:pt x="150" y="263"/>
                    <a:pt x="65" y="194"/>
                    <a:pt x="37" y="150"/>
                  </a:cubicBezTo>
                  <a:cubicBezTo>
                    <a:pt x="0" y="92"/>
                    <a:pt x="36" y="43"/>
                    <a:pt x="62" y="28"/>
                  </a:cubicBezTo>
                  <a:cubicBezTo>
                    <a:pt x="88" y="13"/>
                    <a:pt x="183" y="0"/>
                    <a:pt x="201" y="56"/>
                  </a:cubicBezTo>
                </a:path>
              </a:pathLst>
            </a:custGeom>
            <a:solidFill>
              <a:srgbClr val="F586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1" name="Freeform 207">
              <a:extLst>
                <a:ext uri="{FF2B5EF4-FFF2-40B4-BE49-F238E27FC236}">
                  <a16:creationId xmlns:a16="http://schemas.microsoft.com/office/drawing/2014/main" id="{F76C26F6-A83F-473B-8B7B-2C53D381C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37532" y="5657703"/>
              <a:ext cx="373520" cy="466908"/>
            </a:xfrm>
            <a:custGeom>
              <a:avLst/>
              <a:gdLst>
                <a:gd name="T0" fmla="*/ 86757 w 298"/>
                <a:gd name="T1" fmla="*/ 143900 h 376"/>
                <a:gd name="T2" fmla="*/ 86757 w 298"/>
                <a:gd name="T3" fmla="*/ 143900 h 376"/>
                <a:gd name="T4" fmla="*/ 103189 w 298"/>
                <a:gd name="T5" fmla="*/ 150411 h 376"/>
                <a:gd name="T6" fmla="*/ 103189 w 298"/>
                <a:gd name="T7" fmla="*/ 150411 h 376"/>
                <a:gd name="T8" fmla="*/ 118305 w 298"/>
                <a:gd name="T9" fmla="*/ 169945 h 376"/>
                <a:gd name="T10" fmla="*/ 118305 w 298"/>
                <a:gd name="T11" fmla="*/ 169945 h 376"/>
                <a:gd name="T12" fmla="*/ 118963 w 298"/>
                <a:gd name="T13" fmla="*/ 130226 h 376"/>
                <a:gd name="T14" fmla="*/ 118963 w 298"/>
                <a:gd name="T15" fmla="*/ 130226 h 376"/>
                <a:gd name="T16" fmla="*/ 192575 w 298"/>
                <a:gd name="T17" fmla="*/ 45579 h 376"/>
                <a:gd name="T18" fmla="*/ 192575 w 298"/>
                <a:gd name="T19" fmla="*/ 45579 h 376"/>
                <a:gd name="T20" fmla="*/ 98588 w 298"/>
                <a:gd name="T21" fmla="*/ 63160 h 376"/>
                <a:gd name="T22" fmla="*/ 98588 w 298"/>
                <a:gd name="T23" fmla="*/ 63160 h 376"/>
                <a:gd name="T24" fmla="*/ 7230 w 298"/>
                <a:gd name="T25" fmla="*/ 134784 h 376"/>
                <a:gd name="T26" fmla="*/ 7230 w 298"/>
                <a:gd name="T27" fmla="*/ 134784 h 376"/>
                <a:gd name="T28" fmla="*/ 56524 w 298"/>
                <a:gd name="T29" fmla="*/ 207711 h 376"/>
                <a:gd name="T30" fmla="*/ 56524 w 298"/>
                <a:gd name="T31" fmla="*/ 207711 h 376"/>
                <a:gd name="T32" fmla="*/ 76241 w 298"/>
                <a:gd name="T33" fmla="*/ 237011 h 376"/>
                <a:gd name="T34" fmla="*/ 76241 w 298"/>
                <a:gd name="T35" fmla="*/ 237011 h 376"/>
                <a:gd name="T36" fmla="*/ 98588 w 298"/>
                <a:gd name="T37" fmla="*/ 177759 h 376"/>
                <a:gd name="T38" fmla="*/ 98588 w 298"/>
                <a:gd name="T39" fmla="*/ 177759 h 376"/>
                <a:gd name="T40" fmla="*/ 80185 w 298"/>
                <a:gd name="T41" fmla="*/ 153016 h 376"/>
                <a:gd name="T42" fmla="*/ 80185 w 298"/>
                <a:gd name="T43" fmla="*/ 153016 h 376"/>
                <a:gd name="T44" fmla="*/ 86757 w 298"/>
                <a:gd name="T45" fmla="*/ 143900 h 3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98" h="376">
                  <a:moveTo>
                    <a:pt x="132" y="221"/>
                  </a:moveTo>
                  <a:lnTo>
                    <a:pt x="132" y="221"/>
                  </a:lnTo>
                  <a:cubicBezTo>
                    <a:pt x="141" y="217"/>
                    <a:pt x="152" y="221"/>
                    <a:pt x="157" y="231"/>
                  </a:cubicBezTo>
                  <a:cubicBezTo>
                    <a:pt x="163" y="243"/>
                    <a:pt x="172" y="262"/>
                    <a:pt x="180" y="261"/>
                  </a:cubicBezTo>
                  <a:cubicBezTo>
                    <a:pt x="191" y="260"/>
                    <a:pt x="181" y="200"/>
                    <a:pt x="181" y="200"/>
                  </a:cubicBezTo>
                  <a:cubicBezTo>
                    <a:pt x="181" y="200"/>
                    <a:pt x="297" y="180"/>
                    <a:pt x="293" y="70"/>
                  </a:cubicBezTo>
                  <a:cubicBezTo>
                    <a:pt x="291" y="0"/>
                    <a:pt x="268" y="92"/>
                    <a:pt x="150" y="97"/>
                  </a:cubicBezTo>
                  <a:cubicBezTo>
                    <a:pt x="31" y="103"/>
                    <a:pt x="0" y="160"/>
                    <a:pt x="11" y="207"/>
                  </a:cubicBezTo>
                  <a:cubicBezTo>
                    <a:pt x="18" y="244"/>
                    <a:pt x="86" y="319"/>
                    <a:pt x="86" y="319"/>
                  </a:cubicBezTo>
                  <a:cubicBezTo>
                    <a:pt x="86" y="319"/>
                    <a:pt x="87" y="375"/>
                    <a:pt x="116" y="364"/>
                  </a:cubicBezTo>
                  <a:cubicBezTo>
                    <a:pt x="143" y="354"/>
                    <a:pt x="156" y="316"/>
                    <a:pt x="150" y="273"/>
                  </a:cubicBezTo>
                  <a:cubicBezTo>
                    <a:pt x="150" y="273"/>
                    <a:pt x="117" y="264"/>
                    <a:pt x="122" y="235"/>
                  </a:cubicBezTo>
                  <a:cubicBezTo>
                    <a:pt x="124" y="228"/>
                    <a:pt x="127" y="224"/>
                    <a:pt x="132" y="221"/>
                  </a:cubicBezTo>
                </a:path>
              </a:pathLst>
            </a:custGeom>
            <a:solidFill>
              <a:srgbClr val="1807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2" name="Freeform 129">
              <a:extLst>
                <a:ext uri="{FF2B5EF4-FFF2-40B4-BE49-F238E27FC236}">
                  <a16:creationId xmlns:a16="http://schemas.microsoft.com/office/drawing/2014/main" id="{268D3DEA-A2C5-4835-ADF3-90312DAA0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3167" y="5896829"/>
              <a:ext cx="41407" cy="44220"/>
            </a:xfrm>
            <a:custGeom>
              <a:avLst/>
              <a:gdLst>
                <a:gd name="connsiteX0" fmla="*/ 27138 w 41407"/>
                <a:gd name="connsiteY0" fmla="*/ 21659 h 44220"/>
                <a:gd name="connsiteX1" fmla="*/ 40062 w 41407"/>
                <a:gd name="connsiteY1" fmla="*/ 28199 h 44220"/>
                <a:gd name="connsiteX2" fmla="*/ 37478 w 41407"/>
                <a:gd name="connsiteY2" fmla="*/ 43893 h 44220"/>
                <a:gd name="connsiteX3" fmla="*/ 24554 w 41407"/>
                <a:gd name="connsiteY3" fmla="*/ 36046 h 44220"/>
                <a:gd name="connsiteX4" fmla="*/ 27138 w 41407"/>
                <a:gd name="connsiteY4" fmla="*/ 21659 h 44220"/>
                <a:gd name="connsiteX5" fmla="*/ 31738 w 41407"/>
                <a:gd name="connsiteY5" fmla="*/ 504 h 44220"/>
                <a:gd name="connsiteX6" fmla="*/ 30516 w 41407"/>
                <a:gd name="connsiteY6" fmla="*/ 8515 h 44220"/>
                <a:gd name="connsiteX7" fmla="*/ 7324 w 41407"/>
                <a:gd name="connsiteY7" fmla="*/ 23393 h 44220"/>
                <a:gd name="connsiteX8" fmla="*/ 0 w 41407"/>
                <a:gd name="connsiteY8" fmla="*/ 21104 h 44220"/>
                <a:gd name="connsiteX9" fmla="*/ 31738 w 41407"/>
                <a:gd name="connsiteY9" fmla="*/ 504 h 4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407" h="44220">
                  <a:moveTo>
                    <a:pt x="27138" y="21659"/>
                  </a:moveTo>
                  <a:cubicBezTo>
                    <a:pt x="31016" y="19043"/>
                    <a:pt x="36186" y="22967"/>
                    <a:pt x="40062" y="28199"/>
                  </a:cubicBezTo>
                  <a:cubicBezTo>
                    <a:pt x="42648" y="34738"/>
                    <a:pt x="41356" y="41278"/>
                    <a:pt x="37478" y="43893"/>
                  </a:cubicBezTo>
                  <a:cubicBezTo>
                    <a:pt x="33600" y="45201"/>
                    <a:pt x="28432" y="42586"/>
                    <a:pt x="24554" y="36046"/>
                  </a:cubicBezTo>
                  <a:cubicBezTo>
                    <a:pt x="21970" y="29506"/>
                    <a:pt x="23262" y="22967"/>
                    <a:pt x="27138" y="21659"/>
                  </a:cubicBezTo>
                  <a:close/>
                  <a:moveTo>
                    <a:pt x="31738" y="504"/>
                  </a:moveTo>
                  <a:lnTo>
                    <a:pt x="30516" y="8515"/>
                  </a:lnTo>
                  <a:cubicBezTo>
                    <a:pt x="13428" y="6226"/>
                    <a:pt x="7324" y="22248"/>
                    <a:pt x="7324" y="23393"/>
                  </a:cubicBezTo>
                  <a:lnTo>
                    <a:pt x="0" y="21104"/>
                  </a:lnTo>
                  <a:cubicBezTo>
                    <a:pt x="1220" y="11948"/>
                    <a:pt x="12206" y="-2929"/>
                    <a:pt x="31738" y="504"/>
                  </a:cubicBezTo>
                  <a:close/>
                </a:path>
              </a:pathLst>
            </a:custGeom>
            <a:solidFill>
              <a:srgbClr val="1807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203" name="Freeform 210">
              <a:extLst>
                <a:ext uri="{FF2B5EF4-FFF2-40B4-BE49-F238E27FC236}">
                  <a16:creationId xmlns:a16="http://schemas.microsoft.com/office/drawing/2014/main" id="{2456E2FB-13CD-4A09-B0F8-3CCD83D74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94715" y="6904621"/>
              <a:ext cx="521828" cy="1065652"/>
            </a:xfrm>
            <a:custGeom>
              <a:avLst/>
              <a:gdLst>
                <a:gd name="T0" fmla="*/ 169636 w 421"/>
                <a:gd name="T1" fmla="*/ 558126 h 856"/>
                <a:gd name="T2" fmla="*/ 265179 w 421"/>
                <a:gd name="T3" fmla="*/ 558126 h 856"/>
                <a:gd name="T4" fmla="*/ 272978 w 421"/>
                <a:gd name="T5" fmla="*/ 244792 h 856"/>
                <a:gd name="T6" fmla="*/ 191735 w 421"/>
                <a:gd name="T7" fmla="*/ 0 h 856"/>
                <a:gd name="T8" fmla="*/ 16249 w 421"/>
                <a:gd name="T9" fmla="*/ 0 h 856"/>
                <a:gd name="T10" fmla="*/ 16249 w 421"/>
                <a:gd name="T11" fmla="*/ 0 h 856"/>
                <a:gd name="T12" fmla="*/ 80594 w 421"/>
                <a:gd name="T13" fmla="*/ 132514 h 856"/>
                <a:gd name="T14" fmla="*/ 163137 w 421"/>
                <a:gd name="T15" fmla="*/ 264376 h 856"/>
                <a:gd name="T16" fmla="*/ 169636 w 421"/>
                <a:gd name="T17" fmla="*/ 558126 h 8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21" h="856">
                  <a:moveTo>
                    <a:pt x="261" y="855"/>
                  </a:moveTo>
                  <a:lnTo>
                    <a:pt x="408" y="855"/>
                  </a:lnTo>
                  <a:lnTo>
                    <a:pt x="420" y="375"/>
                  </a:lnTo>
                  <a:lnTo>
                    <a:pt x="295" y="0"/>
                  </a:lnTo>
                  <a:lnTo>
                    <a:pt x="25" y="0"/>
                  </a:lnTo>
                  <a:cubicBezTo>
                    <a:pt x="25" y="0"/>
                    <a:pt x="0" y="137"/>
                    <a:pt x="124" y="203"/>
                  </a:cubicBezTo>
                  <a:lnTo>
                    <a:pt x="251" y="405"/>
                  </a:lnTo>
                  <a:lnTo>
                    <a:pt x="261" y="855"/>
                  </a:lnTo>
                </a:path>
              </a:pathLst>
            </a:custGeom>
            <a:solidFill>
              <a:srgbClr val="C5C7D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4" name="Freeform 211">
              <a:extLst>
                <a:ext uri="{FF2B5EF4-FFF2-40B4-BE49-F238E27FC236}">
                  <a16:creationId xmlns:a16="http://schemas.microsoft.com/office/drawing/2014/main" id="{A1FFF230-3EF2-4272-B7D9-79F5A7B6F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21893" y="5767564"/>
              <a:ext cx="263662" cy="252680"/>
            </a:xfrm>
            <a:custGeom>
              <a:avLst/>
              <a:gdLst>
                <a:gd name="T0" fmla="*/ 0 w 210"/>
                <a:gd name="T1" fmla="*/ 94921 h 201"/>
                <a:gd name="T2" fmla="*/ 15142 w 210"/>
                <a:gd name="T3" fmla="*/ 81078 h 201"/>
                <a:gd name="T4" fmla="*/ 15142 w 210"/>
                <a:gd name="T5" fmla="*/ 49438 h 201"/>
                <a:gd name="T6" fmla="*/ 44110 w 210"/>
                <a:gd name="T7" fmla="*/ 0 h 201"/>
                <a:gd name="T8" fmla="*/ 44110 w 210"/>
                <a:gd name="T9" fmla="*/ 0 h 201"/>
                <a:gd name="T10" fmla="*/ 47402 w 210"/>
                <a:gd name="T11" fmla="*/ 32300 h 201"/>
                <a:gd name="T12" fmla="*/ 42135 w 210"/>
                <a:gd name="T13" fmla="*/ 40210 h 201"/>
                <a:gd name="T14" fmla="*/ 44110 w 210"/>
                <a:gd name="T15" fmla="*/ 54711 h 201"/>
                <a:gd name="T16" fmla="*/ 75711 w 210"/>
                <a:gd name="T17" fmla="*/ 25708 h 201"/>
                <a:gd name="T18" fmla="*/ 108629 w 210"/>
                <a:gd name="T19" fmla="*/ 8569 h 201"/>
                <a:gd name="T20" fmla="*/ 108629 w 210"/>
                <a:gd name="T21" fmla="*/ 8569 h 201"/>
                <a:gd name="T22" fmla="*/ 106654 w 210"/>
                <a:gd name="T23" fmla="*/ 26367 h 201"/>
                <a:gd name="T24" fmla="*/ 132330 w 210"/>
                <a:gd name="T25" fmla="*/ 15161 h 201"/>
                <a:gd name="T26" fmla="*/ 132330 w 210"/>
                <a:gd name="T27" fmla="*/ 15161 h 201"/>
                <a:gd name="T28" fmla="*/ 123771 w 210"/>
                <a:gd name="T29" fmla="*/ 36255 h 201"/>
                <a:gd name="T30" fmla="*/ 136938 w 210"/>
                <a:gd name="T31" fmla="*/ 32959 h 201"/>
                <a:gd name="T32" fmla="*/ 136938 w 210"/>
                <a:gd name="T33" fmla="*/ 32959 h 201"/>
                <a:gd name="T34" fmla="*/ 130355 w 210"/>
                <a:gd name="T35" fmla="*/ 47461 h 201"/>
                <a:gd name="T36" fmla="*/ 123771 w 210"/>
                <a:gd name="T37" fmla="*/ 52075 h 201"/>
                <a:gd name="T38" fmla="*/ 136938 w 210"/>
                <a:gd name="T39" fmla="*/ 54052 h 201"/>
                <a:gd name="T40" fmla="*/ 136938 w 210"/>
                <a:gd name="T41" fmla="*/ 54052 h 201"/>
                <a:gd name="T42" fmla="*/ 123771 w 210"/>
                <a:gd name="T43" fmla="*/ 67236 h 201"/>
                <a:gd name="T44" fmla="*/ 100070 w 210"/>
                <a:gd name="T45" fmla="*/ 78442 h 201"/>
                <a:gd name="T46" fmla="*/ 75711 w 210"/>
                <a:gd name="T47" fmla="*/ 106786 h 201"/>
                <a:gd name="T48" fmla="*/ 75711 w 210"/>
                <a:gd name="T49" fmla="*/ 106786 h 201"/>
                <a:gd name="T50" fmla="*/ 46743 w 210"/>
                <a:gd name="T51" fmla="*/ 116015 h 201"/>
                <a:gd name="T52" fmla="*/ 34235 w 210"/>
                <a:gd name="T53" fmla="*/ 131835 h 201"/>
                <a:gd name="T54" fmla="*/ 0 w 210"/>
                <a:gd name="T55" fmla="*/ 94921 h 20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0" h="201">
                  <a:moveTo>
                    <a:pt x="0" y="144"/>
                  </a:moveTo>
                  <a:lnTo>
                    <a:pt x="23" y="123"/>
                  </a:lnTo>
                  <a:lnTo>
                    <a:pt x="23" y="75"/>
                  </a:lnTo>
                  <a:lnTo>
                    <a:pt x="67" y="0"/>
                  </a:lnTo>
                  <a:cubicBezTo>
                    <a:pt x="67" y="0"/>
                    <a:pt x="88" y="25"/>
                    <a:pt x="72" y="49"/>
                  </a:cubicBezTo>
                  <a:lnTo>
                    <a:pt x="64" y="61"/>
                  </a:lnTo>
                  <a:lnTo>
                    <a:pt x="67" y="83"/>
                  </a:lnTo>
                  <a:lnTo>
                    <a:pt x="115" y="39"/>
                  </a:lnTo>
                  <a:lnTo>
                    <a:pt x="165" y="13"/>
                  </a:lnTo>
                  <a:cubicBezTo>
                    <a:pt x="165" y="13"/>
                    <a:pt x="170" y="36"/>
                    <a:pt x="162" y="40"/>
                  </a:cubicBezTo>
                  <a:lnTo>
                    <a:pt x="201" y="23"/>
                  </a:lnTo>
                  <a:cubicBezTo>
                    <a:pt x="201" y="23"/>
                    <a:pt x="205" y="42"/>
                    <a:pt x="188" y="55"/>
                  </a:cubicBezTo>
                  <a:lnTo>
                    <a:pt x="208" y="50"/>
                  </a:lnTo>
                  <a:cubicBezTo>
                    <a:pt x="208" y="50"/>
                    <a:pt x="209" y="63"/>
                    <a:pt x="198" y="72"/>
                  </a:cubicBezTo>
                  <a:lnTo>
                    <a:pt x="188" y="79"/>
                  </a:lnTo>
                  <a:lnTo>
                    <a:pt x="208" y="82"/>
                  </a:lnTo>
                  <a:cubicBezTo>
                    <a:pt x="208" y="82"/>
                    <a:pt x="209" y="101"/>
                    <a:pt x="188" y="102"/>
                  </a:cubicBezTo>
                  <a:lnTo>
                    <a:pt x="152" y="119"/>
                  </a:lnTo>
                  <a:lnTo>
                    <a:pt x="115" y="162"/>
                  </a:lnTo>
                  <a:cubicBezTo>
                    <a:pt x="104" y="175"/>
                    <a:pt x="87" y="181"/>
                    <a:pt x="71" y="176"/>
                  </a:cubicBezTo>
                  <a:lnTo>
                    <a:pt x="52" y="200"/>
                  </a:lnTo>
                  <a:lnTo>
                    <a:pt x="0" y="144"/>
                  </a:lnTo>
                </a:path>
              </a:pathLst>
            </a:custGeom>
            <a:solidFill>
              <a:srgbClr val="F586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5" name="Freeform 212">
              <a:extLst>
                <a:ext uri="{FF2B5EF4-FFF2-40B4-BE49-F238E27FC236}">
                  <a16:creationId xmlns:a16="http://schemas.microsoft.com/office/drawing/2014/main" id="{64EC5566-16D5-4D06-BB23-D833A14B2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3723" y="6053203"/>
              <a:ext cx="93382" cy="142819"/>
            </a:xfrm>
            <a:custGeom>
              <a:avLst/>
              <a:gdLst>
                <a:gd name="T0" fmla="*/ 43879 w 77"/>
                <a:gd name="T1" fmla="*/ 11168 h 114"/>
                <a:gd name="T2" fmla="*/ 43879 w 77"/>
                <a:gd name="T3" fmla="*/ 11168 h 114"/>
                <a:gd name="T4" fmla="*/ 33704 w 77"/>
                <a:gd name="T5" fmla="*/ 1314 h 114"/>
                <a:gd name="T6" fmla="*/ 33704 w 77"/>
                <a:gd name="T7" fmla="*/ 1314 h 114"/>
                <a:gd name="T8" fmla="*/ 7631 w 77"/>
                <a:gd name="T9" fmla="*/ 11824 h 114"/>
                <a:gd name="T10" fmla="*/ 7631 w 77"/>
                <a:gd name="T11" fmla="*/ 11824 h 114"/>
                <a:gd name="T12" fmla="*/ 12083 w 77"/>
                <a:gd name="T13" fmla="*/ 20364 h 114"/>
                <a:gd name="T14" fmla="*/ 12083 w 77"/>
                <a:gd name="T15" fmla="*/ 20364 h 114"/>
                <a:gd name="T16" fmla="*/ 0 w 77"/>
                <a:gd name="T17" fmla="*/ 32189 h 114"/>
                <a:gd name="T18" fmla="*/ 0 w 77"/>
                <a:gd name="T19" fmla="*/ 32189 h 114"/>
                <a:gd name="T20" fmla="*/ 11447 w 77"/>
                <a:gd name="T21" fmla="*/ 40729 h 114"/>
                <a:gd name="T22" fmla="*/ 11447 w 77"/>
                <a:gd name="T23" fmla="*/ 40729 h 114"/>
                <a:gd name="T24" fmla="*/ 0 w 77"/>
                <a:gd name="T25" fmla="*/ 49925 h 114"/>
                <a:gd name="T26" fmla="*/ 0 w 77"/>
                <a:gd name="T27" fmla="*/ 49925 h 114"/>
                <a:gd name="T28" fmla="*/ 9539 w 77"/>
                <a:gd name="T29" fmla="*/ 59122 h 114"/>
                <a:gd name="T30" fmla="*/ 9539 w 77"/>
                <a:gd name="T31" fmla="*/ 59122 h 114"/>
                <a:gd name="T32" fmla="*/ 4451 w 77"/>
                <a:gd name="T33" fmla="*/ 68319 h 114"/>
                <a:gd name="T34" fmla="*/ 4451 w 77"/>
                <a:gd name="T35" fmla="*/ 68319 h 114"/>
                <a:gd name="T36" fmla="*/ 38791 w 77"/>
                <a:gd name="T37" fmla="*/ 67005 h 114"/>
                <a:gd name="T38" fmla="*/ 38791 w 77"/>
                <a:gd name="T39" fmla="*/ 67005 h 114"/>
                <a:gd name="T40" fmla="*/ 45150 w 77"/>
                <a:gd name="T41" fmla="*/ 55838 h 114"/>
                <a:gd name="T42" fmla="*/ 43879 w 77"/>
                <a:gd name="T43" fmla="*/ 52553 h 114"/>
                <a:gd name="T44" fmla="*/ 47694 w 77"/>
                <a:gd name="T45" fmla="*/ 45984 h 114"/>
                <a:gd name="T46" fmla="*/ 47694 w 77"/>
                <a:gd name="T47" fmla="*/ 45984 h 114"/>
                <a:gd name="T48" fmla="*/ 46422 w 77"/>
                <a:gd name="T49" fmla="*/ 36130 h 114"/>
                <a:gd name="T50" fmla="*/ 44515 w 77"/>
                <a:gd name="T51" fmla="*/ 32189 h 114"/>
                <a:gd name="T52" fmla="*/ 47694 w 77"/>
                <a:gd name="T53" fmla="*/ 24963 h 114"/>
                <a:gd name="T54" fmla="*/ 47694 w 77"/>
                <a:gd name="T55" fmla="*/ 24963 h 114"/>
                <a:gd name="T56" fmla="*/ 45786 w 77"/>
                <a:gd name="T57" fmla="*/ 13795 h 114"/>
                <a:gd name="T58" fmla="*/ 43879 w 77"/>
                <a:gd name="T59" fmla="*/ 11824 h 114"/>
                <a:gd name="T60" fmla="*/ 43879 w 77"/>
                <a:gd name="T61" fmla="*/ 11168 h 1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77" h="114">
                  <a:moveTo>
                    <a:pt x="69" y="17"/>
                  </a:moveTo>
                  <a:lnTo>
                    <a:pt x="69" y="17"/>
                  </a:lnTo>
                  <a:cubicBezTo>
                    <a:pt x="70" y="8"/>
                    <a:pt x="62" y="0"/>
                    <a:pt x="53" y="2"/>
                  </a:cubicBezTo>
                  <a:cubicBezTo>
                    <a:pt x="36" y="4"/>
                    <a:pt x="12" y="9"/>
                    <a:pt x="12" y="18"/>
                  </a:cubicBezTo>
                  <a:cubicBezTo>
                    <a:pt x="11" y="25"/>
                    <a:pt x="19" y="31"/>
                    <a:pt x="19" y="31"/>
                  </a:cubicBezTo>
                  <a:cubicBezTo>
                    <a:pt x="19" y="31"/>
                    <a:pt x="0" y="40"/>
                    <a:pt x="0" y="49"/>
                  </a:cubicBezTo>
                  <a:cubicBezTo>
                    <a:pt x="0" y="54"/>
                    <a:pt x="18" y="62"/>
                    <a:pt x="18" y="62"/>
                  </a:cubicBezTo>
                  <a:cubicBezTo>
                    <a:pt x="18" y="62"/>
                    <a:pt x="0" y="71"/>
                    <a:pt x="0" y="76"/>
                  </a:cubicBezTo>
                  <a:cubicBezTo>
                    <a:pt x="0" y="83"/>
                    <a:pt x="15" y="90"/>
                    <a:pt x="15" y="90"/>
                  </a:cubicBezTo>
                  <a:cubicBezTo>
                    <a:pt x="15" y="90"/>
                    <a:pt x="7" y="100"/>
                    <a:pt x="7" y="104"/>
                  </a:cubicBezTo>
                  <a:cubicBezTo>
                    <a:pt x="7" y="113"/>
                    <a:pt x="41" y="106"/>
                    <a:pt x="61" y="102"/>
                  </a:cubicBezTo>
                  <a:cubicBezTo>
                    <a:pt x="69" y="100"/>
                    <a:pt x="73" y="92"/>
                    <a:pt x="71" y="85"/>
                  </a:cubicBezTo>
                  <a:lnTo>
                    <a:pt x="69" y="80"/>
                  </a:lnTo>
                  <a:lnTo>
                    <a:pt x="75" y="70"/>
                  </a:lnTo>
                  <a:cubicBezTo>
                    <a:pt x="76" y="65"/>
                    <a:pt x="76" y="59"/>
                    <a:pt x="73" y="55"/>
                  </a:cubicBezTo>
                  <a:lnTo>
                    <a:pt x="70" y="49"/>
                  </a:lnTo>
                  <a:lnTo>
                    <a:pt x="75" y="38"/>
                  </a:lnTo>
                  <a:cubicBezTo>
                    <a:pt x="76" y="32"/>
                    <a:pt x="76" y="26"/>
                    <a:pt x="72" y="21"/>
                  </a:cubicBezTo>
                  <a:lnTo>
                    <a:pt x="69" y="18"/>
                  </a:lnTo>
                  <a:lnTo>
                    <a:pt x="69" y="17"/>
                  </a:lnTo>
                </a:path>
              </a:pathLst>
            </a:custGeom>
            <a:solidFill>
              <a:srgbClr val="F586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06" name="Csoportba foglalás 205">
            <a:extLst>
              <a:ext uri="{FF2B5EF4-FFF2-40B4-BE49-F238E27FC236}">
                <a16:creationId xmlns:a16="http://schemas.microsoft.com/office/drawing/2014/main" id="{D582A758-2B53-47BA-9E15-DAECAF41AE88}"/>
              </a:ext>
            </a:extLst>
          </p:cNvPr>
          <p:cNvGrpSpPr/>
          <p:nvPr/>
        </p:nvGrpSpPr>
        <p:grpSpPr>
          <a:xfrm>
            <a:off x="5775059" y="5058017"/>
            <a:ext cx="1732636" cy="1785186"/>
            <a:chOff x="12297136" y="4381157"/>
            <a:chExt cx="7579205" cy="8607605"/>
          </a:xfrm>
        </p:grpSpPr>
        <p:sp>
          <p:nvSpPr>
            <p:cNvPr id="207" name="Freeform 15">
              <a:extLst>
                <a:ext uri="{FF2B5EF4-FFF2-40B4-BE49-F238E27FC236}">
                  <a16:creationId xmlns:a16="http://schemas.microsoft.com/office/drawing/2014/main" id="{72917329-AAD3-452F-96FA-2A9F51B15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5998" y="10593792"/>
              <a:ext cx="769026" cy="769026"/>
            </a:xfrm>
            <a:custGeom>
              <a:avLst/>
              <a:gdLst>
                <a:gd name="T0" fmla="*/ 615 w 616"/>
                <a:gd name="T1" fmla="*/ 307 h 616"/>
                <a:gd name="T2" fmla="*/ 615 w 616"/>
                <a:gd name="T3" fmla="*/ 307 h 616"/>
                <a:gd name="T4" fmla="*/ 308 w 616"/>
                <a:gd name="T5" fmla="*/ 615 h 616"/>
                <a:gd name="T6" fmla="*/ 308 w 616"/>
                <a:gd name="T7" fmla="*/ 615 h 616"/>
                <a:gd name="T8" fmla="*/ 0 w 616"/>
                <a:gd name="T9" fmla="*/ 307 h 616"/>
                <a:gd name="T10" fmla="*/ 0 w 616"/>
                <a:gd name="T11" fmla="*/ 307 h 616"/>
                <a:gd name="T12" fmla="*/ 308 w 616"/>
                <a:gd name="T13" fmla="*/ 0 h 616"/>
                <a:gd name="T14" fmla="*/ 308 w 616"/>
                <a:gd name="T15" fmla="*/ 0 h 616"/>
                <a:gd name="T16" fmla="*/ 615 w 616"/>
                <a:gd name="T17" fmla="*/ 307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" h="616">
                  <a:moveTo>
                    <a:pt x="615" y="307"/>
                  </a:moveTo>
                  <a:lnTo>
                    <a:pt x="615" y="307"/>
                  </a:lnTo>
                  <a:cubicBezTo>
                    <a:pt x="615" y="477"/>
                    <a:pt x="477" y="615"/>
                    <a:pt x="308" y="615"/>
                  </a:cubicBezTo>
                  <a:lnTo>
                    <a:pt x="308" y="615"/>
                  </a:lnTo>
                  <a:cubicBezTo>
                    <a:pt x="138" y="615"/>
                    <a:pt x="0" y="477"/>
                    <a:pt x="0" y="307"/>
                  </a:cubicBezTo>
                  <a:lnTo>
                    <a:pt x="0" y="307"/>
                  </a:lnTo>
                  <a:cubicBezTo>
                    <a:pt x="0" y="138"/>
                    <a:pt x="138" y="0"/>
                    <a:pt x="308" y="0"/>
                  </a:cubicBezTo>
                  <a:lnTo>
                    <a:pt x="308" y="0"/>
                  </a:lnTo>
                  <a:cubicBezTo>
                    <a:pt x="477" y="0"/>
                    <a:pt x="615" y="138"/>
                    <a:pt x="615" y="307"/>
                  </a:cubicBezTo>
                </a:path>
              </a:pathLst>
            </a:custGeom>
            <a:solidFill>
              <a:srgbClr val="F2F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19C5A500-15DC-4337-8FBA-6FA0EA77C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79917" y="12488890"/>
              <a:ext cx="400994" cy="291133"/>
            </a:xfrm>
            <a:custGeom>
              <a:avLst/>
              <a:gdLst>
                <a:gd name="T0" fmla="*/ 319 w 320"/>
                <a:gd name="T1" fmla="*/ 232 h 233"/>
                <a:gd name="T2" fmla="*/ 0 w 320"/>
                <a:gd name="T3" fmla="*/ 232 h 233"/>
                <a:gd name="T4" fmla="*/ 0 w 320"/>
                <a:gd name="T5" fmla="*/ 0 h 233"/>
                <a:gd name="T6" fmla="*/ 319 w 320"/>
                <a:gd name="T7" fmla="*/ 0 h 233"/>
                <a:gd name="T8" fmla="*/ 319 w 320"/>
                <a:gd name="T9" fmla="*/ 232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233">
                  <a:moveTo>
                    <a:pt x="319" y="232"/>
                  </a:moveTo>
                  <a:lnTo>
                    <a:pt x="0" y="232"/>
                  </a:lnTo>
                  <a:lnTo>
                    <a:pt x="0" y="0"/>
                  </a:lnTo>
                  <a:lnTo>
                    <a:pt x="319" y="0"/>
                  </a:lnTo>
                  <a:lnTo>
                    <a:pt x="319" y="232"/>
                  </a:lnTo>
                </a:path>
              </a:pathLst>
            </a:custGeom>
            <a:solidFill>
              <a:srgbClr val="FFBFC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9" name="Freeform 17">
              <a:extLst>
                <a:ext uri="{FF2B5EF4-FFF2-40B4-BE49-F238E27FC236}">
                  <a16:creationId xmlns:a16="http://schemas.microsoft.com/office/drawing/2014/main" id="{E358F48F-8C93-4404-91A9-F58B8D25E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79917" y="12488892"/>
              <a:ext cx="400994" cy="126342"/>
            </a:xfrm>
            <a:custGeom>
              <a:avLst/>
              <a:gdLst>
                <a:gd name="T0" fmla="*/ 319 w 320"/>
                <a:gd name="T1" fmla="*/ 99 h 100"/>
                <a:gd name="T2" fmla="*/ 0 w 320"/>
                <a:gd name="T3" fmla="*/ 99 h 100"/>
                <a:gd name="T4" fmla="*/ 0 w 320"/>
                <a:gd name="T5" fmla="*/ 0 h 100"/>
                <a:gd name="T6" fmla="*/ 319 w 320"/>
                <a:gd name="T7" fmla="*/ 0 h 100"/>
                <a:gd name="T8" fmla="*/ 319 w 320"/>
                <a:gd name="T9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100">
                  <a:moveTo>
                    <a:pt x="319" y="99"/>
                  </a:moveTo>
                  <a:lnTo>
                    <a:pt x="0" y="99"/>
                  </a:lnTo>
                  <a:lnTo>
                    <a:pt x="0" y="0"/>
                  </a:lnTo>
                  <a:lnTo>
                    <a:pt x="319" y="0"/>
                  </a:lnTo>
                  <a:lnTo>
                    <a:pt x="319" y="99"/>
                  </a:lnTo>
                </a:path>
              </a:pathLst>
            </a:custGeom>
            <a:solidFill>
              <a:srgbClr val="FC787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0" name="Freeform 18">
              <a:extLst>
                <a:ext uri="{FF2B5EF4-FFF2-40B4-BE49-F238E27FC236}">
                  <a16:creationId xmlns:a16="http://schemas.microsoft.com/office/drawing/2014/main" id="{1D5F3EDF-BC0F-415E-BFE0-4D11B5D67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7678" y="12488890"/>
              <a:ext cx="400990" cy="291133"/>
            </a:xfrm>
            <a:custGeom>
              <a:avLst/>
              <a:gdLst>
                <a:gd name="T0" fmla="*/ 321 w 322"/>
                <a:gd name="T1" fmla="*/ 232 h 233"/>
                <a:gd name="T2" fmla="*/ 0 w 322"/>
                <a:gd name="T3" fmla="*/ 232 h 233"/>
                <a:gd name="T4" fmla="*/ 0 w 322"/>
                <a:gd name="T5" fmla="*/ 0 h 233"/>
                <a:gd name="T6" fmla="*/ 321 w 322"/>
                <a:gd name="T7" fmla="*/ 0 h 233"/>
                <a:gd name="T8" fmla="*/ 321 w 322"/>
                <a:gd name="T9" fmla="*/ 232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2" h="233">
                  <a:moveTo>
                    <a:pt x="321" y="232"/>
                  </a:moveTo>
                  <a:lnTo>
                    <a:pt x="0" y="232"/>
                  </a:lnTo>
                  <a:lnTo>
                    <a:pt x="0" y="0"/>
                  </a:lnTo>
                  <a:lnTo>
                    <a:pt x="321" y="0"/>
                  </a:lnTo>
                  <a:lnTo>
                    <a:pt x="321" y="232"/>
                  </a:lnTo>
                </a:path>
              </a:pathLst>
            </a:custGeom>
            <a:solidFill>
              <a:srgbClr val="FFBFC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1" name="Freeform 19">
              <a:extLst>
                <a:ext uri="{FF2B5EF4-FFF2-40B4-BE49-F238E27FC236}">
                  <a16:creationId xmlns:a16="http://schemas.microsoft.com/office/drawing/2014/main" id="{288A084D-A4E8-4BF7-BCF2-E4D6BED13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7678" y="12488892"/>
              <a:ext cx="400990" cy="126342"/>
            </a:xfrm>
            <a:custGeom>
              <a:avLst/>
              <a:gdLst>
                <a:gd name="T0" fmla="*/ 321 w 322"/>
                <a:gd name="T1" fmla="*/ 99 h 100"/>
                <a:gd name="T2" fmla="*/ 0 w 322"/>
                <a:gd name="T3" fmla="*/ 99 h 100"/>
                <a:gd name="T4" fmla="*/ 0 w 322"/>
                <a:gd name="T5" fmla="*/ 0 h 100"/>
                <a:gd name="T6" fmla="*/ 321 w 322"/>
                <a:gd name="T7" fmla="*/ 0 h 100"/>
                <a:gd name="T8" fmla="*/ 321 w 322"/>
                <a:gd name="T9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2" h="100">
                  <a:moveTo>
                    <a:pt x="321" y="99"/>
                  </a:moveTo>
                  <a:lnTo>
                    <a:pt x="0" y="99"/>
                  </a:lnTo>
                  <a:lnTo>
                    <a:pt x="0" y="0"/>
                  </a:lnTo>
                  <a:lnTo>
                    <a:pt x="321" y="0"/>
                  </a:lnTo>
                  <a:lnTo>
                    <a:pt x="321" y="99"/>
                  </a:lnTo>
                </a:path>
              </a:pathLst>
            </a:custGeom>
            <a:solidFill>
              <a:srgbClr val="FC787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2" name="Freeform 20">
              <a:extLst>
                <a:ext uri="{FF2B5EF4-FFF2-40B4-BE49-F238E27FC236}">
                  <a16:creationId xmlns:a16="http://schemas.microsoft.com/office/drawing/2014/main" id="{6A562624-92DF-49DB-BCED-CE43B3B61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56957" y="8385589"/>
              <a:ext cx="950294" cy="4147247"/>
            </a:xfrm>
            <a:custGeom>
              <a:avLst/>
              <a:gdLst>
                <a:gd name="T0" fmla="*/ 699 w 761"/>
                <a:gd name="T1" fmla="*/ 3327 h 3328"/>
                <a:gd name="T2" fmla="*/ 297 w 761"/>
                <a:gd name="T3" fmla="*/ 3327 h 3328"/>
                <a:gd name="T4" fmla="*/ 18 w 761"/>
                <a:gd name="T5" fmla="*/ 975 h 3328"/>
                <a:gd name="T6" fmla="*/ 18 w 761"/>
                <a:gd name="T7" fmla="*/ 975 h 3328"/>
                <a:gd name="T8" fmla="*/ 46 w 761"/>
                <a:gd name="T9" fmla="*/ 524 h 3328"/>
                <a:gd name="T10" fmla="*/ 174 w 761"/>
                <a:gd name="T11" fmla="*/ 0 h 3328"/>
                <a:gd name="T12" fmla="*/ 760 w 761"/>
                <a:gd name="T13" fmla="*/ 0 h 3328"/>
                <a:gd name="T14" fmla="*/ 699 w 761"/>
                <a:gd name="T15" fmla="*/ 3327 h 3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1" h="3328">
                  <a:moveTo>
                    <a:pt x="699" y="3327"/>
                  </a:moveTo>
                  <a:lnTo>
                    <a:pt x="297" y="3327"/>
                  </a:lnTo>
                  <a:lnTo>
                    <a:pt x="18" y="975"/>
                  </a:lnTo>
                  <a:lnTo>
                    <a:pt x="18" y="975"/>
                  </a:lnTo>
                  <a:cubicBezTo>
                    <a:pt x="0" y="825"/>
                    <a:pt x="10" y="672"/>
                    <a:pt x="46" y="524"/>
                  </a:cubicBezTo>
                  <a:lnTo>
                    <a:pt x="174" y="0"/>
                  </a:lnTo>
                  <a:lnTo>
                    <a:pt x="760" y="0"/>
                  </a:lnTo>
                  <a:lnTo>
                    <a:pt x="699" y="3327"/>
                  </a:lnTo>
                </a:path>
              </a:pathLst>
            </a:custGeom>
            <a:solidFill>
              <a:srgbClr val="20D6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3" name="Freeform 21">
              <a:extLst>
                <a:ext uri="{FF2B5EF4-FFF2-40B4-BE49-F238E27FC236}">
                  <a16:creationId xmlns:a16="http://schemas.microsoft.com/office/drawing/2014/main" id="{9E9BB739-E889-4025-B386-FDF10195C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1473" y="8385589"/>
              <a:ext cx="950298" cy="4147247"/>
            </a:xfrm>
            <a:custGeom>
              <a:avLst/>
              <a:gdLst>
                <a:gd name="T0" fmla="*/ 152 w 764"/>
                <a:gd name="T1" fmla="*/ 3327 h 3328"/>
                <a:gd name="T2" fmla="*/ 554 w 764"/>
                <a:gd name="T3" fmla="*/ 3327 h 3328"/>
                <a:gd name="T4" fmla="*/ 752 w 764"/>
                <a:gd name="T5" fmla="*/ 953 h 3328"/>
                <a:gd name="T6" fmla="*/ 752 w 764"/>
                <a:gd name="T7" fmla="*/ 953 h 3328"/>
                <a:gd name="T8" fmla="*/ 720 w 764"/>
                <a:gd name="T9" fmla="*/ 546 h 3328"/>
                <a:gd name="T10" fmla="*/ 587 w 764"/>
                <a:gd name="T11" fmla="*/ 0 h 3328"/>
                <a:gd name="T12" fmla="*/ 0 w 764"/>
                <a:gd name="T13" fmla="*/ 0 h 3328"/>
                <a:gd name="T14" fmla="*/ 152 w 764"/>
                <a:gd name="T15" fmla="*/ 3327 h 3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4" h="3328">
                  <a:moveTo>
                    <a:pt x="152" y="3327"/>
                  </a:moveTo>
                  <a:lnTo>
                    <a:pt x="554" y="3327"/>
                  </a:lnTo>
                  <a:lnTo>
                    <a:pt x="752" y="953"/>
                  </a:lnTo>
                  <a:lnTo>
                    <a:pt x="752" y="953"/>
                  </a:lnTo>
                  <a:cubicBezTo>
                    <a:pt x="763" y="817"/>
                    <a:pt x="753" y="680"/>
                    <a:pt x="720" y="546"/>
                  </a:cubicBezTo>
                  <a:lnTo>
                    <a:pt x="587" y="0"/>
                  </a:lnTo>
                  <a:lnTo>
                    <a:pt x="0" y="0"/>
                  </a:lnTo>
                  <a:lnTo>
                    <a:pt x="152" y="3327"/>
                  </a:lnTo>
                </a:path>
              </a:pathLst>
            </a:custGeom>
            <a:solidFill>
              <a:srgbClr val="00B3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4" name="Freeform 22">
              <a:extLst>
                <a:ext uri="{FF2B5EF4-FFF2-40B4-BE49-F238E27FC236}">
                  <a16:creationId xmlns:a16="http://schemas.microsoft.com/office/drawing/2014/main" id="{14FF9297-3F9C-41F1-A228-DF2B68684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38361" y="6144427"/>
              <a:ext cx="2296092" cy="2422431"/>
            </a:xfrm>
            <a:custGeom>
              <a:avLst/>
              <a:gdLst>
                <a:gd name="T0" fmla="*/ 1465 w 1842"/>
                <a:gd name="T1" fmla="*/ 1798 h 1945"/>
                <a:gd name="T2" fmla="*/ 1195 w 1842"/>
                <a:gd name="T3" fmla="*/ 1888 h 1945"/>
                <a:gd name="T4" fmla="*/ 1195 w 1842"/>
                <a:gd name="T5" fmla="*/ 1888 h 1945"/>
                <a:gd name="T6" fmla="*/ 674 w 1842"/>
                <a:gd name="T7" fmla="*/ 1884 h 1945"/>
                <a:gd name="T8" fmla="*/ 429 w 1842"/>
                <a:gd name="T9" fmla="*/ 1798 h 1945"/>
                <a:gd name="T10" fmla="*/ 507 w 1842"/>
                <a:gd name="T11" fmla="*/ 1227 h 1945"/>
                <a:gd name="T12" fmla="*/ 479 w 1842"/>
                <a:gd name="T13" fmla="*/ 740 h 1945"/>
                <a:gd name="T14" fmla="*/ 386 w 1842"/>
                <a:gd name="T15" fmla="*/ 932 h 1945"/>
                <a:gd name="T16" fmla="*/ 0 w 1842"/>
                <a:gd name="T17" fmla="*/ 791 h 1945"/>
                <a:gd name="T18" fmla="*/ 234 w 1842"/>
                <a:gd name="T19" fmla="*/ 237 h 1945"/>
                <a:gd name="T20" fmla="*/ 696 w 1842"/>
                <a:gd name="T21" fmla="*/ 0 h 1945"/>
                <a:gd name="T22" fmla="*/ 1015 w 1842"/>
                <a:gd name="T23" fmla="*/ 1 h 1945"/>
                <a:gd name="T24" fmla="*/ 1474 w 1842"/>
                <a:gd name="T25" fmla="*/ 176 h 1945"/>
                <a:gd name="T26" fmla="*/ 1841 w 1842"/>
                <a:gd name="T27" fmla="*/ 625 h 1945"/>
                <a:gd name="T28" fmla="*/ 1575 w 1842"/>
                <a:gd name="T29" fmla="*/ 857 h 1945"/>
                <a:gd name="T30" fmla="*/ 1421 w 1842"/>
                <a:gd name="T31" fmla="*/ 717 h 1945"/>
                <a:gd name="T32" fmla="*/ 1392 w 1842"/>
                <a:gd name="T33" fmla="*/ 1225 h 1945"/>
                <a:gd name="T34" fmla="*/ 1465 w 1842"/>
                <a:gd name="T35" fmla="*/ 1798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42" h="1945">
                  <a:moveTo>
                    <a:pt x="1465" y="1798"/>
                  </a:moveTo>
                  <a:lnTo>
                    <a:pt x="1195" y="1888"/>
                  </a:lnTo>
                  <a:lnTo>
                    <a:pt x="1195" y="1888"/>
                  </a:lnTo>
                  <a:cubicBezTo>
                    <a:pt x="1026" y="1944"/>
                    <a:pt x="843" y="1943"/>
                    <a:pt x="674" y="1884"/>
                  </a:cubicBezTo>
                  <a:lnTo>
                    <a:pt x="429" y="1798"/>
                  </a:lnTo>
                  <a:lnTo>
                    <a:pt x="507" y="1227"/>
                  </a:lnTo>
                  <a:lnTo>
                    <a:pt x="479" y="740"/>
                  </a:lnTo>
                  <a:lnTo>
                    <a:pt x="386" y="932"/>
                  </a:lnTo>
                  <a:lnTo>
                    <a:pt x="0" y="791"/>
                  </a:lnTo>
                  <a:lnTo>
                    <a:pt x="234" y="237"/>
                  </a:lnTo>
                  <a:lnTo>
                    <a:pt x="696" y="0"/>
                  </a:lnTo>
                  <a:lnTo>
                    <a:pt x="1015" y="1"/>
                  </a:lnTo>
                  <a:lnTo>
                    <a:pt x="1474" y="176"/>
                  </a:lnTo>
                  <a:lnTo>
                    <a:pt x="1841" y="625"/>
                  </a:lnTo>
                  <a:lnTo>
                    <a:pt x="1575" y="857"/>
                  </a:lnTo>
                  <a:lnTo>
                    <a:pt x="1421" y="717"/>
                  </a:lnTo>
                  <a:lnTo>
                    <a:pt x="1392" y="1225"/>
                  </a:lnTo>
                  <a:lnTo>
                    <a:pt x="1465" y="1798"/>
                  </a:lnTo>
                </a:path>
              </a:pathLst>
            </a:custGeom>
            <a:solidFill>
              <a:srgbClr val="000D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5" name="Freeform 23">
              <a:extLst>
                <a:ext uri="{FF2B5EF4-FFF2-40B4-BE49-F238E27FC236}">
                  <a16:creationId xmlns:a16="http://schemas.microsoft.com/office/drawing/2014/main" id="{26A4A7F4-9DDC-44A5-AC93-FF7730D4C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29357" y="6144425"/>
              <a:ext cx="285639" cy="433949"/>
            </a:xfrm>
            <a:custGeom>
              <a:avLst/>
              <a:gdLst>
                <a:gd name="T0" fmla="*/ 61 w 229"/>
                <a:gd name="T1" fmla="*/ 0 h 348"/>
                <a:gd name="T2" fmla="*/ 0 w 229"/>
                <a:gd name="T3" fmla="*/ 32 h 348"/>
                <a:gd name="T4" fmla="*/ 0 w 229"/>
                <a:gd name="T5" fmla="*/ 32 h 348"/>
                <a:gd name="T6" fmla="*/ 228 w 229"/>
                <a:gd name="T7" fmla="*/ 347 h 348"/>
                <a:gd name="T8" fmla="*/ 228 w 229"/>
                <a:gd name="T9" fmla="*/ 1 h 348"/>
                <a:gd name="T10" fmla="*/ 61 w 229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348">
                  <a:moveTo>
                    <a:pt x="61" y="0"/>
                  </a:moveTo>
                  <a:lnTo>
                    <a:pt x="0" y="32"/>
                  </a:lnTo>
                  <a:lnTo>
                    <a:pt x="0" y="32"/>
                  </a:lnTo>
                  <a:cubicBezTo>
                    <a:pt x="16" y="100"/>
                    <a:pt x="72" y="278"/>
                    <a:pt x="228" y="347"/>
                  </a:cubicBezTo>
                  <a:lnTo>
                    <a:pt x="228" y="1"/>
                  </a:lnTo>
                  <a:lnTo>
                    <a:pt x="61" y="0"/>
                  </a:lnTo>
                </a:path>
              </a:pathLst>
            </a:custGeom>
            <a:solidFill>
              <a:srgbClr val="31489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6" name="Freeform 24">
              <a:extLst>
                <a:ext uri="{FF2B5EF4-FFF2-40B4-BE49-F238E27FC236}">
                  <a16:creationId xmlns:a16="http://schemas.microsoft.com/office/drawing/2014/main" id="{119F7A02-F8D5-418A-B836-284936504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14998" y="6144425"/>
              <a:ext cx="269158" cy="433949"/>
            </a:xfrm>
            <a:custGeom>
              <a:avLst/>
              <a:gdLst>
                <a:gd name="T0" fmla="*/ 152 w 218"/>
                <a:gd name="T1" fmla="*/ 0 h 347"/>
                <a:gd name="T2" fmla="*/ 0 w 218"/>
                <a:gd name="T3" fmla="*/ 0 h 347"/>
                <a:gd name="T4" fmla="*/ 0 w 218"/>
                <a:gd name="T5" fmla="*/ 346 h 347"/>
                <a:gd name="T6" fmla="*/ 0 w 218"/>
                <a:gd name="T7" fmla="*/ 346 h 347"/>
                <a:gd name="T8" fmla="*/ 0 w 218"/>
                <a:gd name="T9" fmla="*/ 346 h 347"/>
                <a:gd name="T10" fmla="*/ 0 w 218"/>
                <a:gd name="T11" fmla="*/ 346 h 347"/>
                <a:gd name="T12" fmla="*/ 217 w 218"/>
                <a:gd name="T13" fmla="*/ 25 h 347"/>
                <a:gd name="T14" fmla="*/ 152 w 218"/>
                <a:gd name="T15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347">
                  <a:moveTo>
                    <a:pt x="152" y="0"/>
                  </a:moveTo>
                  <a:lnTo>
                    <a:pt x="0" y="0"/>
                  </a:lnTo>
                  <a:lnTo>
                    <a:pt x="0" y="346"/>
                  </a:lnTo>
                  <a:lnTo>
                    <a:pt x="0" y="346"/>
                  </a:lnTo>
                  <a:lnTo>
                    <a:pt x="0" y="346"/>
                  </a:lnTo>
                  <a:lnTo>
                    <a:pt x="0" y="346"/>
                  </a:lnTo>
                  <a:cubicBezTo>
                    <a:pt x="0" y="346"/>
                    <a:pt x="174" y="239"/>
                    <a:pt x="217" y="25"/>
                  </a:cubicBezTo>
                  <a:lnTo>
                    <a:pt x="152" y="0"/>
                  </a:lnTo>
                </a:path>
              </a:pathLst>
            </a:custGeom>
            <a:solidFill>
              <a:srgbClr val="4256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7" name="Freeform 34">
              <a:extLst>
                <a:ext uri="{FF2B5EF4-FFF2-40B4-BE49-F238E27FC236}">
                  <a16:creationId xmlns:a16="http://schemas.microsoft.com/office/drawing/2014/main" id="{DDC0D040-10A7-4980-B073-4B9C7F893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99326" y="6000200"/>
              <a:ext cx="947239" cy="1453304"/>
            </a:xfrm>
            <a:custGeom>
              <a:avLst/>
              <a:gdLst>
                <a:gd name="connsiteX0" fmla="*/ 338353 w 947239"/>
                <a:gd name="connsiteY0" fmla="*/ 1115 h 1453304"/>
                <a:gd name="connsiteX1" fmla="*/ 813449 w 947239"/>
                <a:gd name="connsiteY1" fmla="*/ 378490 h 1453304"/>
                <a:gd name="connsiteX2" fmla="*/ 865743 w 947239"/>
                <a:gd name="connsiteY2" fmla="*/ 894812 h 1453304"/>
                <a:gd name="connsiteX3" fmla="*/ 852192 w 947239"/>
                <a:gd name="connsiteY3" fmla="*/ 1045218 h 1453304"/>
                <a:gd name="connsiteX4" fmla="*/ 872072 w 947239"/>
                <a:gd name="connsiteY4" fmla="*/ 1049226 h 1453304"/>
                <a:gd name="connsiteX5" fmla="*/ 947239 w 947239"/>
                <a:gd name="connsiteY5" fmla="*/ 1161936 h 1453304"/>
                <a:gd name="connsiteX6" fmla="*/ 824274 w 947239"/>
                <a:gd name="connsiteY6" fmla="*/ 1285531 h 1453304"/>
                <a:gd name="connsiteX7" fmla="*/ 701308 w 947239"/>
                <a:gd name="connsiteY7" fmla="*/ 1161936 h 1453304"/>
                <a:gd name="connsiteX8" fmla="*/ 776476 w 947239"/>
                <a:gd name="connsiteY8" fmla="*/ 1049226 h 1453304"/>
                <a:gd name="connsiteX9" fmla="*/ 817835 w 947239"/>
                <a:gd name="connsiteY9" fmla="*/ 1040887 h 1453304"/>
                <a:gd name="connsiteX10" fmla="*/ 812206 w 947239"/>
                <a:gd name="connsiteY10" fmla="*/ 1039830 h 1453304"/>
                <a:gd name="connsiteX11" fmla="*/ 773651 w 947239"/>
                <a:gd name="connsiteY11" fmla="*/ 384718 h 1453304"/>
                <a:gd name="connsiteX12" fmla="*/ 342084 w 947239"/>
                <a:gd name="connsiteY12" fmla="*/ 40970 h 1453304"/>
                <a:gd name="connsiteX13" fmla="*/ 95829 w 947239"/>
                <a:gd name="connsiteY13" fmla="*/ 194162 h 1453304"/>
                <a:gd name="connsiteX14" fmla="*/ 134384 w 947239"/>
                <a:gd name="connsiteY14" fmla="*/ 846784 h 1453304"/>
                <a:gd name="connsiteX15" fmla="*/ 209007 w 947239"/>
                <a:gd name="connsiteY15" fmla="*/ 862975 h 1453304"/>
                <a:gd name="connsiteX16" fmla="*/ 350790 w 947239"/>
                <a:gd name="connsiteY16" fmla="*/ 1327532 h 1453304"/>
                <a:gd name="connsiteX17" fmla="*/ 332134 w 947239"/>
                <a:gd name="connsiteY17" fmla="*/ 1348705 h 1453304"/>
                <a:gd name="connsiteX18" fmla="*/ 310991 w 947239"/>
                <a:gd name="connsiteY18" fmla="*/ 1330023 h 1453304"/>
                <a:gd name="connsiteX19" fmla="*/ 187864 w 947239"/>
                <a:gd name="connsiteY19" fmla="*/ 895357 h 1453304"/>
                <a:gd name="connsiteX20" fmla="*/ 129410 w 947239"/>
                <a:gd name="connsiteY20" fmla="*/ 889130 h 1453304"/>
                <a:gd name="connsiteX21" fmla="*/ 79661 w 947239"/>
                <a:gd name="connsiteY21" fmla="*/ 938948 h 1453304"/>
                <a:gd name="connsiteX22" fmla="*/ 89611 w 947239"/>
                <a:gd name="connsiteY22" fmla="*/ 1244086 h 1453304"/>
                <a:gd name="connsiteX23" fmla="*/ 144334 w 947239"/>
                <a:gd name="connsiteY23" fmla="*/ 1425924 h 1453304"/>
                <a:gd name="connsiteX24" fmla="*/ 131897 w 947239"/>
                <a:gd name="connsiteY24" fmla="*/ 1452078 h 1453304"/>
                <a:gd name="connsiteX25" fmla="*/ 107023 w 947239"/>
                <a:gd name="connsiteY25" fmla="*/ 1439624 h 1453304"/>
                <a:gd name="connsiteX26" fmla="*/ 44837 w 947239"/>
                <a:gd name="connsiteY26" fmla="*/ 921512 h 1453304"/>
                <a:gd name="connsiteX27" fmla="*/ 97073 w 947239"/>
                <a:gd name="connsiteY27" fmla="*/ 861729 h 1453304"/>
                <a:gd name="connsiteX28" fmla="*/ 23694 w 947239"/>
                <a:gd name="connsiteY28" fmla="*/ 631319 h 1453304"/>
                <a:gd name="connsiteX29" fmla="*/ 59762 w 947239"/>
                <a:gd name="connsiteY29" fmla="*/ 174234 h 1453304"/>
                <a:gd name="connsiteX30" fmla="*/ 338353 w 947239"/>
                <a:gd name="connsiteY30" fmla="*/ 1115 h 14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47239" h="1453304">
                  <a:moveTo>
                    <a:pt x="338353" y="1115"/>
                  </a:moveTo>
                  <a:cubicBezTo>
                    <a:pt x="567195" y="-15076"/>
                    <a:pt x="772407" y="146834"/>
                    <a:pt x="813449" y="378490"/>
                  </a:cubicBezTo>
                  <a:cubicBezTo>
                    <a:pt x="840500" y="531682"/>
                    <a:pt x="868250" y="729010"/>
                    <a:pt x="865743" y="894812"/>
                  </a:cubicBezTo>
                  <a:lnTo>
                    <a:pt x="852192" y="1045218"/>
                  </a:lnTo>
                  <a:lnTo>
                    <a:pt x="872072" y="1049226"/>
                  </a:lnTo>
                  <a:cubicBezTo>
                    <a:pt x="916184" y="1067835"/>
                    <a:pt x="947239" y="1111374"/>
                    <a:pt x="947239" y="1161936"/>
                  </a:cubicBezTo>
                  <a:cubicBezTo>
                    <a:pt x="947239" y="1230600"/>
                    <a:pt x="892030" y="1285531"/>
                    <a:pt x="824274" y="1285531"/>
                  </a:cubicBezTo>
                  <a:cubicBezTo>
                    <a:pt x="756517" y="1285531"/>
                    <a:pt x="701308" y="1230600"/>
                    <a:pt x="701308" y="1161936"/>
                  </a:cubicBezTo>
                  <a:cubicBezTo>
                    <a:pt x="701308" y="1111374"/>
                    <a:pt x="732363" y="1067835"/>
                    <a:pt x="776476" y="1049226"/>
                  </a:cubicBezTo>
                  <a:lnTo>
                    <a:pt x="817835" y="1040887"/>
                  </a:lnTo>
                  <a:lnTo>
                    <a:pt x="812206" y="1039830"/>
                  </a:lnTo>
                  <a:cubicBezTo>
                    <a:pt x="845786" y="864220"/>
                    <a:pt x="809718" y="586482"/>
                    <a:pt x="773651" y="384718"/>
                  </a:cubicBezTo>
                  <a:cubicBezTo>
                    <a:pt x="736339" y="174234"/>
                    <a:pt x="549783" y="26024"/>
                    <a:pt x="342084" y="40970"/>
                  </a:cubicBezTo>
                  <a:cubicBezTo>
                    <a:pt x="232637" y="48443"/>
                    <a:pt x="149309" y="99507"/>
                    <a:pt x="95829" y="194162"/>
                  </a:cubicBezTo>
                  <a:cubicBezTo>
                    <a:pt x="-34760" y="419590"/>
                    <a:pt x="102048" y="770811"/>
                    <a:pt x="134384" y="846784"/>
                  </a:cubicBezTo>
                  <a:cubicBezTo>
                    <a:pt x="161746" y="843047"/>
                    <a:pt x="186620" y="846784"/>
                    <a:pt x="209007" y="862975"/>
                  </a:cubicBezTo>
                  <a:cubicBezTo>
                    <a:pt x="318453" y="937703"/>
                    <a:pt x="345815" y="1244086"/>
                    <a:pt x="350790" y="1327532"/>
                  </a:cubicBezTo>
                  <a:cubicBezTo>
                    <a:pt x="352033" y="1338741"/>
                    <a:pt x="342084" y="1347460"/>
                    <a:pt x="332134" y="1348705"/>
                  </a:cubicBezTo>
                  <a:cubicBezTo>
                    <a:pt x="320941" y="1348705"/>
                    <a:pt x="310991" y="1341232"/>
                    <a:pt x="310991" y="1330023"/>
                  </a:cubicBezTo>
                  <a:cubicBezTo>
                    <a:pt x="303529" y="1211704"/>
                    <a:pt x="272436" y="952648"/>
                    <a:pt x="187864" y="895357"/>
                  </a:cubicBezTo>
                  <a:cubicBezTo>
                    <a:pt x="169208" y="884148"/>
                    <a:pt x="151796" y="881657"/>
                    <a:pt x="129410" y="889130"/>
                  </a:cubicBezTo>
                  <a:cubicBezTo>
                    <a:pt x="107023" y="897848"/>
                    <a:pt x="90855" y="914039"/>
                    <a:pt x="79661" y="938948"/>
                  </a:cubicBezTo>
                  <a:cubicBezTo>
                    <a:pt x="53543" y="997485"/>
                    <a:pt x="56031" y="1102104"/>
                    <a:pt x="89611" y="1244086"/>
                  </a:cubicBezTo>
                  <a:cubicBezTo>
                    <a:pt x="109510" y="1323796"/>
                    <a:pt x="131897" y="1394787"/>
                    <a:pt x="144334" y="1425924"/>
                  </a:cubicBezTo>
                  <a:cubicBezTo>
                    <a:pt x="148065" y="1437133"/>
                    <a:pt x="143090" y="1448342"/>
                    <a:pt x="131897" y="1452078"/>
                  </a:cubicBezTo>
                  <a:cubicBezTo>
                    <a:pt x="121947" y="1455815"/>
                    <a:pt x="110754" y="1450833"/>
                    <a:pt x="107023" y="1439624"/>
                  </a:cubicBezTo>
                  <a:cubicBezTo>
                    <a:pt x="78418" y="1359914"/>
                    <a:pt x="-19835" y="1062249"/>
                    <a:pt x="44837" y="921512"/>
                  </a:cubicBezTo>
                  <a:cubicBezTo>
                    <a:pt x="56031" y="894111"/>
                    <a:pt x="73443" y="874184"/>
                    <a:pt x="97073" y="861729"/>
                  </a:cubicBezTo>
                  <a:cubicBezTo>
                    <a:pt x="82149" y="824366"/>
                    <a:pt x="47325" y="738429"/>
                    <a:pt x="23694" y="631319"/>
                  </a:cubicBezTo>
                  <a:cubicBezTo>
                    <a:pt x="-17348" y="444500"/>
                    <a:pt x="-4911" y="286326"/>
                    <a:pt x="59762" y="174234"/>
                  </a:cubicBezTo>
                  <a:cubicBezTo>
                    <a:pt x="121947" y="68370"/>
                    <a:pt x="215225" y="9833"/>
                    <a:pt x="338353" y="1115"/>
                  </a:cubicBezTo>
                  <a:close/>
                </a:path>
              </a:pathLst>
            </a:custGeom>
            <a:solidFill>
              <a:srgbClr val="20D6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218" name="Freeform 26">
              <a:extLst>
                <a:ext uri="{FF2B5EF4-FFF2-40B4-BE49-F238E27FC236}">
                  <a16:creationId xmlns:a16="http://schemas.microsoft.com/office/drawing/2014/main" id="{D7119060-85FA-4F73-9E24-87C1D928C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81045" y="5683010"/>
              <a:ext cx="340569" cy="340569"/>
            </a:xfrm>
            <a:custGeom>
              <a:avLst/>
              <a:gdLst>
                <a:gd name="T0" fmla="*/ 273 w 274"/>
                <a:gd name="T1" fmla="*/ 137 h 274"/>
                <a:gd name="T2" fmla="*/ 273 w 274"/>
                <a:gd name="T3" fmla="*/ 137 h 274"/>
                <a:gd name="T4" fmla="*/ 136 w 274"/>
                <a:gd name="T5" fmla="*/ 273 h 274"/>
                <a:gd name="T6" fmla="*/ 136 w 274"/>
                <a:gd name="T7" fmla="*/ 273 h 274"/>
                <a:gd name="T8" fmla="*/ 0 w 274"/>
                <a:gd name="T9" fmla="*/ 137 h 274"/>
                <a:gd name="T10" fmla="*/ 0 w 274"/>
                <a:gd name="T11" fmla="*/ 137 h 274"/>
                <a:gd name="T12" fmla="*/ 136 w 274"/>
                <a:gd name="T13" fmla="*/ 0 h 274"/>
                <a:gd name="T14" fmla="*/ 136 w 274"/>
                <a:gd name="T15" fmla="*/ 0 h 274"/>
                <a:gd name="T16" fmla="*/ 273 w 274"/>
                <a:gd name="T17" fmla="*/ 137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4" h="274">
                  <a:moveTo>
                    <a:pt x="273" y="137"/>
                  </a:moveTo>
                  <a:lnTo>
                    <a:pt x="273" y="137"/>
                  </a:lnTo>
                  <a:cubicBezTo>
                    <a:pt x="273" y="212"/>
                    <a:pt x="212" y="273"/>
                    <a:pt x="136" y="273"/>
                  </a:cubicBezTo>
                  <a:lnTo>
                    <a:pt x="136" y="273"/>
                  </a:lnTo>
                  <a:cubicBezTo>
                    <a:pt x="61" y="273"/>
                    <a:pt x="0" y="212"/>
                    <a:pt x="0" y="137"/>
                  </a:cubicBezTo>
                  <a:lnTo>
                    <a:pt x="0" y="137"/>
                  </a:lnTo>
                  <a:cubicBezTo>
                    <a:pt x="0" y="62"/>
                    <a:pt x="61" y="0"/>
                    <a:pt x="136" y="0"/>
                  </a:cubicBezTo>
                  <a:lnTo>
                    <a:pt x="136" y="0"/>
                  </a:lnTo>
                  <a:cubicBezTo>
                    <a:pt x="212" y="0"/>
                    <a:pt x="273" y="62"/>
                    <a:pt x="273" y="137"/>
                  </a:cubicBezTo>
                </a:path>
              </a:pathLst>
            </a:custGeom>
            <a:solidFill>
              <a:srgbClr val="12266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9" name="Freeform 27">
              <a:extLst>
                <a:ext uri="{FF2B5EF4-FFF2-40B4-BE49-F238E27FC236}">
                  <a16:creationId xmlns:a16="http://schemas.microsoft.com/office/drawing/2014/main" id="{FEBF5237-37C2-431B-9173-FE47D3B20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72308" y="5732444"/>
              <a:ext cx="291133" cy="285639"/>
            </a:xfrm>
            <a:custGeom>
              <a:avLst/>
              <a:gdLst>
                <a:gd name="T0" fmla="*/ 231 w 232"/>
                <a:gd name="T1" fmla="*/ 115 h 231"/>
                <a:gd name="T2" fmla="*/ 231 w 232"/>
                <a:gd name="T3" fmla="*/ 115 h 231"/>
                <a:gd name="T4" fmla="*/ 116 w 232"/>
                <a:gd name="T5" fmla="*/ 230 h 231"/>
                <a:gd name="T6" fmla="*/ 116 w 232"/>
                <a:gd name="T7" fmla="*/ 230 h 231"/>
                <a:gd name="T8" fmla="*/ 0 w 232"/>
                <a:gd name="T9" fmla="*/ 115 h 231"/>
                <a:gd name="T10" fmla="*/ 0 w 232"/>
                <a:gd name="T11" fmla="*/ 115 h 231"/>
                <a:gd name="T12" fmla="*/ 116 w 232"/>
                <a:gd name="T13" fmla="*/ 0 h 231"/>
                <a:gd name="T14" fmla="*/ 116 w 232"/>
                <a:gd name="T15" fmla="*/ 0 h 231"/>
                <a:gd name="T16" fmla="*/ 231 w 232"/>
                <a:gd name="T17" fmla="*/ 11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" h="231">
                  <a:moveTo>
                    <a:pt x="231" y="115"/>
                  </a:moveTo>
                  <a:lnTo>
                    <a:pt x="231" y="115"/>
                  </a:lnTo>
                  <a:cubicBezTo>
                    <a:pt x="231" y="179"/>
                    <a:pt x="180" y="230"/>
                    <a:pt x="116" y="230"/>
                  </a:cubicBezTo>
                  <a:lnTo>
                    <a:pt x="116" y="230"/>
                  </a:lnTo>
                  <a:cubicBezTo>
                    <a:pt x="52" y="230"/>
                    <a:pt x="0" y="179"/>
                    <a:pt x="0" y="115"/>
                  </a:cubicBezTo>
                  <a:lnTo>
                    <a:pt x="0" y="115"/>
                  </a:lnTo>
                  <a:cubicBezTo>
                    <a:pt x="0" y="52"/>
                    <a:pt x="52" y="0"/>
                    <a:pt x="116" y="0"/>
                  </a:cubicBezTo>
                  <a:lnTo>
                    <a:pt x="116" y="0"/>
                  </a:lnTo>
                  <a:cubicBezTo>
                    <a:pt x="180" y="0"/>
                    <a:pt x="231" y="52"/>
                    <a:pt x="231" y="115"/>
                  </a:cubicBezTo>
                </a:path>
              </a:pathLst>
            </a:custGeom>
            <a:solidFill>
              <a:srgbClr val="31489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0" name="Freeform 28">
              <a:extLst>
                <a:ext uri="{FF2B5EF4-FFF2-40B4-BE49-F238E27FC236}">
                  <a16:creationId xmlns:a16="http://schemas.microsoft.com/office/drawing/2014/main" id="{14D01EBA-D84B-4288-BBFC-2B467C3B9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06259" y="5765402"/>
              <a:ext cx="395500" cy="681137"/>
            </a:xfrm>
            <a:custGeom>
              <a:avLst/>
              <a:gdLst>
                <a:gd name="T0" fmla="*/ 234 w 318"/>
                <a:gd name="T1" fmla="*/ 500 h 548"/>
                <a:gd name="T2" fmla="*/ 234 w 318"/>
                <a:gd name="T3" fmla="*/ 501 h 548"/>
                <a:gd name="T4" fmla="*/ 234 w 318"/>
                <a:gd name="T5" fmla="*/ 501 h 548"/>
                <a:gd name="T6" fmla="*/ 78 w 318"/>
                <a:gd name="T7" fmla="*/ 499 h 548"/>
                <a:gd name="T8" fmla="*/ 78 w 318"/>
                <a:gd name="T9" fmla="*/ 499 h 548"/>
                <a:gd name="T10" fmla="*/ 0 w 318"/>
                <a:gd name="T11" fmla="*/ 293 h 548"/>
                <a:gd name="T12" fmla="*/ 0 w 318"/>
                <a:gd name="T13" fmla="*/ 0 h 548"/>
                <a:gd name="T14" fmla="*/ 317 w 318"/>
                <a:gd name="T15" fmla="*/ 0 h 548"/>
                <a:gd name="T16" fmla="*/ 317 w 318"/>
                <a:gd name="T17" fmla="*/ 290 h 548"/>
                <a:gd name="T18" fmla="*/ 317 w 318"/>
                <a:gd name="T19" fmla="*/ 290 h 548"/>
                <a:gd name="T20" fmla="*/ 234 w 318"/>
                <a:gd name="T21" fmla="*/ 50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8" h="548">
                  <a:moveTo>
                    <a:pt x="234" y="500"/>
                  </a:moveTo>
                  <a:lnTo>
                    <a:pt x="234" y="501"/>
                  </a:lnTo>
                  <a:lnTo>
                    <a:pt x="234" y="501"/>
                  </a:lnTo>
                  <a:cubicBezTo>
                    <a:pt x="192" y="547"/>
                    <a:pt x="119" y="546"/>
                    <a:pt x="78" y="499"/>
                  </a:cubicBezTo>
                  <a:lnTo>
                    <a:pt x="78" y="499"/>
                  </a:lnTo>
                  <a:cubicBezTo>
                    <a:pt x="27" y="443"/>
                    <a:pt x="0" y="369"/>
                    <a:pt x="0" y="293"/>
                  </a:cubicBezTo>
                  <a:lnTo>
                    <a:pt x="0" y="0"/>
                  </a:lnTo>
                  <a:lnTo>
                    <a:pt x="317" y="0"/>
                  </a:lnTo>
                  <a:lnTo>
                    <a:pt x="317" y="290"/>
                  </a:lnTo>
                  <a:lnTo>
                    <a:pt x="317" y="290"/>
                  </a:lnTo>
                  <a:cubicBezTo>
                    <a:pt x="317" y="368"/>
                    <a:pt x="288" y="443"/>
                    <a:pt x="234" y="500"/>
                  </a:cubicBezTo>
                </a:path>
              </a:pathLst>
            </a:custGeom>
            <a:solidFill>
              <a:srgbClr val="FFBFC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1" name="Freeform 29">
              <a:extLst>
                <a:ext uri="{FF2B5EF4-FFF2-40B4-BE49-F238E27FC236}">
                  <a16:creationId xmlns:a16="http://schemas.microsoft.com/office/drawing/2014/main" id="{807E04D2-2B1F-49E9-AA87-965FB224D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50336" y="5485260"/>
              <a:ext cx="340569" cy="340569"/>
            </a:xfrm>
            <a:custGeom>
              <a:avLst/>
              <a:gdLst>
                <a:gd name="T0" fmla="*/ 273 w 274"/>
                <a:gd name="T1" fmla="*/ 137 h 274"/>
                <a:gd name="T2" fmla="*/ 273 w 274"/>
                <a:gd name="T3" fmla="*/ 137 h 274"/>
                <a:gd name="T4" fmla="*/ 137 w 274"/>
                <a:gd name="T5" fmla="*/ 273 h 274"/>
                <a:gd name="T6" fmla="*/ 137 w 274"/>
                <a:gd name="T7" fmla="*/ 273 h 274"/>
                <a:gd name="T8" fmla="*/ 0 w 274"/>
                <a:gd name="T9" fmla="*/ 137 h 274"/>
                <a:gd name="T10" fmla="*/ 0 w 274"/>
                <a:gd name="T11" fmla="*/ 137 h 274"/>
                <a:gd name="T12" fmla="*/ 137 w 274"/>
                <a:gd name="T13" fmla="*/ 0 h 274"/>
                <a:gd name="T14" fmla="*/ 137 w 274"/>
                <a:gd name="T15" fmla="*/ 0 h 274"/>
                <a:gd name="T16" fmla="*/ 273 w 274"/>
                <a:gd name="T17" fmla="*/ 137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4" h="274">
                  <a:moveTo>
                    <a:pt x="273" y="137"/>
                  </a:moveTo>
                  <a:lnTo>
                    <a:pt x="273" y="137"/>
                  </a:lnTo>
                  <a:cubicBezTo>
                    <a:pt x="273" y="212"/>
                    <a:pt x="212" y="273"/>
                    <a:pt x="137" y="273"/>
                  </a:cubicBezTo>
                  <a:lnTo>
                    <a:pt x="137" y="273"/>
                  </a:lnTo>
                  <a:cubicBezTo>
                    <a:pt x="61" y="273"/>
                    <a:pt x="0" y="212"/>
                    <a:pt x="0" y="137"/>
                  </a:cubicBezTo>
                  <a:lnTo>
                    <a:pt x="0" y="137"/>
                  </a:lnTo>
                  <a:cubicBezTo>
                    <a:pt x="0" y="61"/>
                    <a:pt x="61" y="0"/>
                    <a:pt x="137" y="0"/>
                  </a:cubicBezTo>
                  <a:lnTo>
                    <a:pt x="137" y="0"/>
                  </a:lnTo>
                  <a:cubicBezTo>
                    <a:pt x="212" y="0"/>
                    <a:pt x="273" y="61"/>
                    <a:pt x="273" y="137"/>
                  </a:cubicBezTo>
                </a:path>
              </a:pathLst>
            </a:custGeom>
            <a:solidFill>
              <a:srgbClr val="000D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2" name="Freeform 39">
              <a:extLst>
                <a:ext uri="{FF2B5EF4-FFF2-40B4-BE49-F238E27FC236}">
                  <a16:creationId xmlns:a16="http://schemas.microsoft.com/office/drawing/2014/main" id="{BDFEBB1A-5B27-47EB-9778-E36E0D817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97409" y="7304241"/>
              <a:ext cx="297377" cy="218856"/>
            </a:xfrm>
            <a:custGeom>
              <a:avLst/>
              <a:gdLst>
                <a:gd name="connsiteX0" fmla="*/ 61473 w 297377"/>
                <a:gd name="connsiteY0" fmla="*/ 71256 h 218856"/>
                <a:gd name="connsiteX1" fmla="*/ 82484 w 297377"/>
                <a:gd name="connsiteY1" fmla="*/ 154583 h 218856"/>
                <a:gd name="connsiteX2" fmla="*/ 24395 w 297377"/>
                <a:gd name="connsiteY2" fmla="*/ 218303 h 218856"/>
                <a:gd name="connsiteX3" fmla="*/ 4620 w 297377"/>
                <a:gd name="connsiteY3" fmla="*/ 134977 h 218856"/>
                <a:gd name="connsiteX4" fmla="*/ 61473 w 297377"/>
                <a:gd name="connsiteY4" fmla="*/ 71256 h 218856"/>
                <a:gd name="connsiteX5" fmla="*/ 198167 w 297377"/>
                <a:gd name="connsiteY5" fmla="*/ 174 h 218856"/>
                <a:gd name="connsiteX6" fmla="*/ 249999 w 297377"/>
                <a:gd name="connsiteY6" fmla="*/ 18899 h 218856"/>
                <a:gd name="connsiteX7" fmla="*/ 294295 w 297377"/>
                <a:gd name="connsiteY7" fmla="*/ 94430 h 218856"/>
                <a:gd name="connsiteX8" fmla="*/ 208164 w 297377"/>
                <a:gd name="connsiteY8" fmla="*/ 88136 h 218856"/>
                <a:gd name="connsiteX9" fmla="*/ 163869 w 297377"/>
                <a:gd name="connsiteY9" fmla="*/ 12605 h 218856"/>
                <a:gd name="connsiteX10" fmla="*/ 198167 w 297377"/>
                <a:gd name="connsiteY10" fmla="*/ 174 h 21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377" h="218856">
                  <a:moveTo>
                    <a:pt x="61473" y="71256"/>
                  </a:moveTo>
                  <a:cubicBezTo>
                    <a:pt x="82484" y="76158"/>
                    <a:pt x="91135" y="112920"/>
                    <a:pt x="82484" y="154583"/>
                  </a:cubicBezTo>
                  <a:cubicBezTo>
                    <a:pt x="71360" y="195021"/>
                    <a:pt x="45406" y="223205"/>
                    <a:pt x="24395" y="218303"/>
                  </a:cubicBezTo>
                  <a:cubicBezTo>
                    <a:pt x="3384" y="212176"/>
                    <a:pt x="-6503" y="175415"/>
                    <a:pt x="4620" y="134977"/>
                  </a:cubicBezTo>
                  <a:cubicBezTo>
                    <a:pt x="14508" y="94539"/>
                    <a:pt x="40462" y="65129"/>
                    <a:pt x="61473" y="71256"/>
                  </a:cubicBezTo>
                  <a:close/>
                  <a:moveTo>
                    <a:pt x="198167" y="174"/>
                  </a:moveTo>
                  <a:cubicBezTo>
                    <a:pt x="213702" y="1276"/>
                    <a:pt x="232158" y="7570"/>
                    <a:pt x="249999" y="18899"/>
                  </a:cubicBezTo>
                  <a:cubicBezTo>
                    <a:pt x="285682" y="41558"/>
                    <a:pt x="305369" y="75547"/>
                    <a:pt x="294295" y="94430"/>
                  </a:cubicBezTo>
                  <a:cubicBezTo>
                    <a:pt x="281990" y="113312"/>
                    <a:pt x="243847" y="110795"/>
                    <a:pt x="208164" y="88136"/>
                  </a:cubicBezTo>
                  <a:cubicBezTo>
                    <a:pt x="172482" y="65477"/>
                    <a:pt x="152795" y="31488"/>
                    <a:pt x="163869" y="12605"/>
                  </a:cubicBezTo>
                  <a:cubicBezTo>
                    <a:pt x="170021" y="3164"/>
                    <a:pt x="182633" y="-927"/>
                    <a:pt x="198167" y="174"/>
                  </a:cubicBezTo>
                  <a:close/>
                </a:path>
              </a:pathLst>
            </a:custGeom>
            <a:solidFill>
              <a:srgbClr val="F2F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223" name="Freeform 40">
              <a:extLst>
                <a:ext uri="{FF2B5EF4-FFF2-40B4-BE49-F238E27FC236}">
                  <a16:creationId xmlns:a16="http://schemas.microsoft.com/office/drawing/2014/main" id="{6A3F04B3-2AEA-4B44-B84C-EA7783DBB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97136" y="6924437"/>
              <a:ext cx="5353275" cy="2116941"/>
            </a:xfrm>
            <a:custGeom>
              <a:avLst/>
              <a:gdLst>
                <a:gd name="connsiteX0" fmla="*/ 1637285 w 5353275"/>
                <a:gd name="connsiteY0" fmla="*/ 203243 h 2116941"/>
                <a:gd name="connsiteX1" fmla="*/ 2117873 w 5353275"/>
                <a:gd name="connsiteY1" fmla="*/ 378814 h 2116941"/>
                <a:gd name="connsiteX2" fmla="*/ 1679616 w 5353275"/>
                <a:gd name="connsiteY2" fmla="*/ 1316439 h 2116941"/>
                <a:gd name="connsiteX3" fmla="*/ 632531 w 5353275"/>
                <a:gd name="connsiteY3" fmla="*/ 1897940 h 2116941"/>
                <a:gd name="connsiteX4" fmla="*/ 569034 w 5353275"/>
                <a:gd name="connsiteY4" fmla="*/ 1975142 h 2116941"/>
                <a:gd name="connsiteX5" fmla="*/ 256527 w 5353275"/>
                <a:gd name="connsiteY5" fmla="*/ 2110867 h 2116941"/>
                <a:gd name="connsiteX6" fmla="*/ 168128 w 5353275"/>
                <a:gd name="connsiteY6" fmla="*/ 2085963 h 2116941"/>
                <a:gd name="connsiteX7" fmla="*/ 134512 w 5353275"/>
                <a:gd name="connsiteY7" fmla="*/ 2093434 h 2116941"/>
                <a:gd name="connsiteX8" fmla="*/ 75995 w 5353275"/>
                <a:gd name="connsiteY8" fmla="*/ 2053588 h 2116941"/>
                <a:gd name="connsiteX9" fmla="*/ 46114 w 5353275"/>
                <a:gd name="connsiteY9" fmla="*/ 2062305 h 2116941"/>
                <a:gd name="connsiteX10" fmla="*/ 47 w 5353275"/>
                <a:gd name="connsiteY10" fmla="*/ 2024949 h 2116941"/>
                <a:gd name="connsiteX11" fmla="*/ 61054 w 5353275"/>
                <a:gd name="connsiteY11" fmla="*/ 1982613 h 2116941"/>
                <a:gd name="connsiteX12" fmla="*/ 57319 w 5353275"/>
                <a:gd name="connsiteY12" fmla="*/ 1963935 h 2116941"/>
                <a:gd name="connsiteX13" fmla="*/ 80975 w 5353275"/>
                <a:gd name="connsiteY13" fmla="*/ 1909147 h 2116941"/>
                <a:gd name="connsiteX14" fmla="*/ 191784 w 5353275"/>
                <a:gd name="connsiteY14" fmla="*/ 1838171 h 2116941"/>
                <a:gd name="connsiteX15" fmla="*/ 200500 w 5353275"/>
                <a:gd name="connsiteY15" fmla="*/ 1779648 h 2116941"/>
                <a:gd name="connsiteX16" fmla="*/ 295123 w 5353275"/>
                <a:gd name="connsiteY16" fmla="*/ 1709917 h 2116941"/>
                <a:gd name="connsiteX17" fmla="*/ 525457 w 5353275"/>
                <a:gd name="connsiteY17" fmla="*/ 1691240 h 2116941"/>
                <a:gd name="connsiteX18" fmla="*/ 1289916 w 5353275"/>
                <a:gd name="connsiteY18" fmla="*/ 1056195 h 2116941"/>
                <a:gd name="connsiteX19" fmla="*/ 3933753 w 5353275"/>
                <a:gd name="connsiteY19" fmla="*/ 0 h 2116941"/>
                <a:gd name="connsiteX20" fmla="*/ 4448471 w 5353275"/>
                <a:gd name="connsiteY20" fmla="*/ 587830 h 2116941"/>
                <a:gd name="connsiteX21" fmla="*/ 5309655 w 5353275"/>
                <a:gd name="connsiteY21" fmla="*/ 366617 h 2116941"/>
                <a:gd name="connsiteX22" fmla="*/ 5353275 w 5353275"/>
                <a:gd name="connsiteY22" fmla="*/ 611443 h 2116941"/>
                <a:gd name="connsiteX23" fmla="*/ 4326333 w 5353275"/>
                <a:gd name="connsiteY23" fmla="*/ 1097365 h 2116941"/>
                <a:gd name="connsiteX24" fmla="*/ 3602240 w 5353275"/>
                <a:gd name="connsiteY24" fmla="*/ 288323 h 211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53275" h="2116941">
                  <a:moveTo>
                    <a:pt x="1637285" y="203243"/>
                  </a:moveTo>
                  <a:lnTo>
                    <a:pt x="2117873" y="378814"/>
                  </a:lnTo>
                  <a:lnTo>
                    <a:pt x="1679616" y="1316439"/>
                  </a:lnTo>
                  <a:lnTo>
                    <a:pt x="632531" y="1897940"/>
                  </a:lnTo>
                  <a:lnTo>
                    <a:pt x="569034" y="1975142"/>
                  </a:lnTo>
                  <a:lnTo>
                    <a:pt x="256527" y="2110867"/>
                  </a:lnTo>
                  <a:cubicBezTo>
                    <a:pt x="224156" y="2124564"/>
                    <a:pt x="186804" y="2114603"/>
                    <a:pt x="168128" y="2085963"/>
                  </a:cubicBezTo>
                  <a:lnTo>
                    <a:pt x="134512" y="2093434"/>
                  </a:lnTo>
                  <a:cubicBezTo>
                    <a:pt x="107121" y="2099660"/>
                    <a:pt x="80975" y="2080983"/>
                    <a:pt x="75995" y="2053588"/>
                  </a:cubicBezTo>
                  <a:lnTo>
                    <a:pt x="46114" y="2062305"/>
                  </a:lnTo>
                  <a:cubicBezTo>
                    <a:pt x="22458" y="2068531"/>
                    <a:pt x="-1198" y="2051098"/>
                    <a:pt x="47" y="2024949"/>
                  </a:cubicBezTo>
                  <a:lnTo>
                    <a:pt x="61054" y="1982613"/>
                  </a:lnTo>
                  <a:lnTo>
                    <a:pt x="57319" y="1963935"/>
                  </a:lnTo>
                  <a:cubicBezTo>
                    <a:pt x="53584" y="1942767"/>
                    <a:pt x="62299" y="1920354"/>
                    <a:pt x="80975" y="1909147"/>
                  </a:cubicBezTo>
                  <a:lnTo>
                    <a:pt x="191784" y="1838171"/>
                  </a:lnTo>
                  <a:cubicBezTo>
                    <a:pt x="178089" y="1819494"/>
                    <a:pt x="181824" y="1793345"/>
                    <a:pt x="200500" y="1779648"/>
                  </a:cubicBezTo>
                  <a:lnTo>
                    <a:pt x="295123" y="1709917"/>
                  </a:lnTo>
                  <a:lnTo>
                    <a:pt x="525457" y="1691240"/>
                  </a:lnTo>
                  <a:lnTo>
                    <a:pt x="1289916" y="1056195"/>
                  </a:lnTo>
                  <a:close/>
                  <a:moveTo>
                    <a:pt x="3933753" y="0"/>
                  </a:moveTo>
                  <a:lnTo>
                    <a:pt x="4448471" y="587830"/>
                  </a:lnTo>
                  <a:lnTo>
                    <a:pt x="5309655" y="366617"/>
                  </a:lnTo>
                  <a:lnTo>
                    <a:pt x="5353275" y="611443"/>
                  </a:lnTo>
                  <a:lnTo>
                    <a:pt x="4326333" y="1097365"/>
                  </a:lnTo>
                  <a:lnTo>
                    <a:pt x="3602240" y="288323"/>
                  </a:lnTo>
                  <a:close/>
                </a:path>
              </a:pathLst>
            </a:custGeom>
            <a:solidFill>
              <a:srgbClr val="FFBFC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224" name="Freeform 34">
              <a:extLst>
                <a:ext uri="{FF2B5EF4-FFF2-40B4-BE49-F238E27FC236}">
                  <a16:creationId xmlns:a16="http://schemas.microsoft.com/office/drawing/2014/main" id="{F1F4EE85-A21A-4490-8FD7-81F90D1BA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9628" y="12664670"/>
              <a:ext cx="1032693" cy="324092"/>
            </a:xfrm>
            <a:custGeom>
              <a:avLst/>
              <a:gdLst>
                <a:gd name="T0" fmla="*/ 826 w 827"/>
                <a:gd name="T1" fmla="*/ 260 h 261"/>
                <a:gd name="T2" fmla="*/ 0 w 827"/>
                <a:gd name="T3" fmla="*/ 260 h 261"/>
                <a:gd name="T4" fmla="*/ 0 w 827"/>
                <a:gd name="T5" fmla="*/ 250 h 261"/>
                <a:gd name="T6" fmla="*/ 0 w 827"/>
                <a:gd name="T7" fmla="*/ 250 h 261"/>
                <a:gd name="T8" fmla="*/ 101 w 827"/>
                <a:gd name="T9" fmla="*/ 149 h 261"/>
                <a:gd name="T10" fmla="*/ 390 w 827"/>
                <a:gd name="T11" fmla="*/ 0 h 261"/>
                <a:gd name="T12" fmla="*/ 485 w 827"/>
                <a:gd name="T13" fmla="*/ 0 h 261"/>
                <a:gd name="T14" fmla="*/ 485 w 827"/>
                <a:gd name="T15" fmla="*/ 0 h 261"/>
                <a:gd name="T16" fmla="*/ 542 w 827"/>
                <a:gd name="T17" fmla="*/ 56 h 261"/>
                <a:gd name="T18" fmla="*/ 754 w 827"/>
                <a:gd name="T19" fmla="*/ 23 h 261"/>
                <a:gd name="T20" fmla="*/ 754 w 827"/>
                <a:gd name="T21" fmla="*/ 23 h 261"/>
                <a:gd name="T22" fmla="*/ 826 w 827"/>
                <a:gd name="T23" fmla="*/ 86 h 261"/>
                <a:gd name="T24" fmla="*/ 826 w 827"/>
                <a:gd name="T25" fmla="*/ 26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7" h="261">
                  <a:moveTo>
                    <a:pt x="826" y="260"/>
                  </a:moveTo>
                  <a:lnTo>
                    <a:pt x="0" y="260"/>
                  </a:lnTo>
                  <a:lnTo>
                    <a:pt x="0" y="250"/>
                  </a:lnTo>
                  <a:lnTo>
                    <a:pt x="0" y="250"/>
                  </a:lnTo>
                  <a:cubicBezTo>
                    <a:pt x="0" y="194"/>
                    <a:pt x="45" y="149"/>
                    <a:pt x="101" y="149"/>
                  </a:cubicBezTo>
                  <a:lnTo>
                    <a:pt x="390" y="0"/>
                  </a:lnTo>
                  <a:lnTo>
                    <a:pt x="485" y="0"/>
                  </a:lnTo>
                  <a:lnTo>
                    <a:pt x="485" y="0"/>
                  </a:lnTo>
                  <a:cubicBezTo>
                    <a:pt x="516" y="0"/>
                    <a:pt x="542" y="25"/>
                    <a:pt x="542" y="56"/>
                  </a:cubicBezTo>
                  <a:lnTo>
                    <a:pt x="754" y="23"/>
                  </a:lnTo>
                  <a:lnTo>
                    <a:pt x="754" y="23"/>
                  </a:lnTo>
                  <a:cubicBezTo>
                    <a:pt x="792" y="18"/>
                    <a:pt x="826" y="47"/>
                    <a:pt x="826" y="86"/>
                  </a:cubicBezTo>
                  <a:lnTo>
                    <a:pt x="826" y="260"/>
                  </a:lnTo>
                </a:path>
              </a:pathLst>
            </a:custGeom>
            <a:solidFill>
              <a:srgbClr val="4256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5" name="Freeform 35">
              <a:extLst>
                <a:ext uri="{FF2B5EF4-FFF2-40B4-BE49-F238E27FC236}">
                  <a16:creationId xmlns:a16="http://schemas.microsoft.com/office/drawing/2014/main" id="{6725FD95-F678-4657-B428-82D1CC521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9628" y="12906364"/>
              <a:ext cx="1032693" cy="82397"/>
            </a:xfrm>
            <a:custGeom>
              <a:avLst/>
              <a:gdLst>
                <a:gd name="T0" fmla="*/ 14 w 827"/>
                <a:gd name="T1" fmla="*/ 0 h 64"/>
                <a:gd name="T2" fmla="*/ 14 w 827"/>
                <a:gd name="T3" fmla="*/ 0 h 64"/>
                <a:gd name="T4" fmla="*/ 0 w 827"/>
                <a:gd name="T5" fmla="*/ 53 h 64"/>
                <a:gd name="T6" fmla="*/ 0 w 827"/>
                <a:gd name="T7" fmla="*/ 63 h 64"/>
                <a:gd name="T8" fmla="*/ 826 w 827"/>
                <a:gd name="T9" fmla="*/ 63 h 64"/>
                <a:gd name="T10" fmla="*/ 826 w 827"/>
                <a:gd name="T11" fmla="*/ 0 h 64"/>
                <a:gd name="T12" fmla="*/ 14 w 827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7" h="64">
                  <a:moveTo>
                    <a:pt x="14" y="0"/>
                  </a:moveTo>
                  <a:lnTo>
                    <a:pt x="14" y="0"/>
                  </a:lnTo>
                  <a:cubicBezTo>
                    <a:pt x="5" y="16"/>
                    <a:pt x="0" y="34"/>
                    <a:pt x="0" y="53"/>
                  </a:cubicBezTo>
                  <a:lnTo>
                    <a:pt x="0" y="63"/>
                  </a:lnTo>
                  <a:lnTo>
                    <a:pt x="826" y="63"/>
                  </a:lnTo>
                  <a:lnTo>
                    <a:pt x="826" y="0"/>
                  </a:lnTo>
                  <a:lnTo>
                    <a:pt x="1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6" name="Freeform 36">
              <a:extLst>
                <a:ext uri="{FF2B5EF4-FFF2-40B4-BE49-F238E27FC236}">
                  <a16:creationId xmlns:a16="http://schemas.microsoft.com/office/drawing/2014/main" id="{DFE77E2F-7A53-442A-B906-5EB0EC6E2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2876" y="12664670"/>
              <a:ext cx="1032693" cy="324092"/>
            </a:xfrm>
            <a:custGeom>
              <a:avLst/>
              <a:gdLst>
                <a:gd name="T0" fmla="*/ 827 w 828"/>
                <a:gd name="T1" fmla="*/ 260 h 261"/>
                <a:gd name="T2" fmla="*/ 0 w 828"/>
                <a:gd name="T3" fmla="*/ 260 h 261"/>
                <a:gd name="T4" fmla="*/ 0 w 828"/>
                <a:gd name="T5" fmla="*/ 250 h 261"/>
                <a:gd name="T6" fmla="*/ 0 w 828"/>
                <a:gd name="T7" fmla="*/ 250 h 261"/>
                <a:gd name="T8" fmla="*/ 101 w 828"/>
                <a:gd name="T9" fmla="*/ 149 h 261"/>
                <a:gd name="T10" fmla="*/ 390 w 828"/>
                <a:gd name="T11" fmla="*/ 0 h 261"/>
                <a:gd name="T12" fmla="*/ 485 w 828"/>
                <a:gd name="T13" fmla="*/ 0 h 261"/>
                <a:gd name="T14" fmla="*/ 485 w 828"/>
                <a:gd name="T15" fmla="*/ 0 h 261"/>
                <a:gd name="T16" fmla="*/ 542 w 828"/>
                <a:gd name="T17" fmla="*/ 56 h 261"/>
                <a:gd name="T18" fmla="*/ 754 w 828"/>
                <a:gd name="T19" fmla="*/ 23 h 261"/>
                <a:gd name="T20" fmla="*/ 754 w 828"/>
                <a:gd name="T21" fmla="*/ 23 h 261"/>
                <a:gd name="T22" fmla="*/ 827 w 828"/>
                <a:gd name="T23" fmla="*/ 86 h 261"/>
                <a:gd name="T24" fmla="*/ 827 w 828"/>
                <a:gd name="T25" fmla="*/ 26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8" h="261">
                  <a:moveTo>
                    <a:pt x="827" y="260"/>
                  </a:moveTo>
                  <a:lnTo>
                    <a:pt x="0" y="260"/>
                  </a:lnTo>
                  <a:lnTo>
                    <a:pt x="0" y="250"/>
                  </a:lnTo>
                  <a:lnTo>
                    <a:pt x="0" y="250"/>
                  </a:lnTo>
                  <a:cubicBezTo>
                    <a:pt x="0" y="194"/>
                    <a:pt x="45" y="149"/>
                    <a:pt x="101" y="149"/>
                  </a:cubicBezTo>
                  <a:lnTo>
                    <a:pt x="390" y="0"/>
                  </a:lnTo>
                  <a:lnTo>
                    <a:pt x="485" y="0"/>
                  </a:lnTo>
                  <a:lnTo>
                    <a:pt x="485" y="0"/>
                  </a:lnTo>
                  <a:cubicBezTo>
                    <a:pt x="516" y="0"/>
                    <a:pt x="541" y="25"/>
                    <a:pt x="542" y="56"/>
                  </a:cubicBezTo>
                  <a:lnTo>
                    <a:pt x="754" y="23"/>
                  </a:lnTo>
                  <a:lnTo>
                    <a:pt x="754" y="23"/>
                  </a:lnTo>
                  <a:cubicBezTo>
                    <a:pt x="793" y="18"/>
                    <a:pt x="827" y="47"/>
                    <a:pt x="827" y="86"/>
                  </a:cubicBezTo>
                  <a:lnTo>
                    <a:pt x="827" y="26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7" name="Freeform 37">
              <a:extLst>
                <a:ext uri="{FF2B5EF4-FFF2-40B4-BE49-F238E27FC236}">
                  <a16:creationId xmlns:a16="http://schemas.microsoft.com/office/drawing/2014/main" id="{F6EB031B-A32A-44DC-BB46-9C41FA0C2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2876" y="12906364"/>
              <a:ext cx="1032693" cy="82397"/>
            </a:xfrm>
            <a:custGeom>
              <a:avLst/>
              <a:gdLst>
                <a:gd name="T0" fmla="*/ 14 w 828"/>
                <a:gd name="T1" fmla="*/ 0 h 64"/>
                <a:gd name="T2" fmla="*/ 14 w 828"/>
                <a:gd name="T3" fmla="*/ 0 h 64"/>
                <a:gd name="T4" fmla="*/ 0 w 828"/>
                <a:gd name="T5" fmla="*/ 53 h 64"/>
                <a:gd name="T6" fmla="*/ 0 w 828"/>
                <a:gd name="T7" fmla="*/ 63 h 64"/>
                <a:gd name="T8" fmla="*/ 827 w 828"/>
                <a:gd name="T9" fmla="*/ 63 h 64"/>
                <a:gd name="T10" fmla="*/ 827 w 828"/>
                <a:gd name="T11" fmla="*/ 0 h 64"/>
                <a:gd name="T12" fmla="*/ 14 w 828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8" h="64">
                  <a:moveTo>
                    <a:pt x="14" y="0"/>
                  </a:moveTo>
                  <a:lnTo>
                    <a:pt x="14" y="0"/>
                  </a:lnTo>
                  <a:cubicBezTo>
                    <a:pt x="5" y="16"/>
                    <a:pt x="0" y="34"/>
                    <a:pt x="0" y="53"/>
                  </a:cubicBezTo>
                  <a:lnTo>
                    <a:pt x="0" y="63"/>
                  </a:lnTo>
                  <a:lnTo>
                    <a:pt x="827" y="63"/>
                  </a:lnTo>
                  <a:lnTo>
                    <a:pt x="827" y="0"/>
                  </a:lnTo>
                  <a:lnTo>
                    <a:pt x="14" y="0"/>
                  </a:lnTo>
                </a:path>
              </a:pathLst>
            </a:custGeom>
            <a:solidFill>
              <a:srgbClr val="4256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8" name="Freeform 38">
              <a:extLst>
                <a:ext uri="{FF2B5EF4-FFF2-40B4-BE49-F238E27FC236}">
                  <a16:creationId xmlns:a16="http://schemas.microsoft.com/office/drawing/2014/main" id="{83B180AB-DBE6-44ED-8245-19BC015BB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51329" y="6144427"/>
              <a:ext cx="499866" cy="1301851"/>
            </a:xfrm>
            <a:custGeom>
              <a:avLst/>
              <a:gdLst>
                <a:gd name="T0" fmla="*/ 292 w 400"/>
                <a:gd name="T1" fmla="*/ 1042 h 1043"/>
                <a:gd name="T2" fmla="*/ 1 w 400"/>
                <a:gd name="T3" fmla="*/ 18 h 1043"/>
                <a:gd name="T4" fmla="*/ 1 w 400"/>
                <a:gd name="T5" fmla="*/ 18 h 1043"/>
                <a:gd name="T6" fmla="*/ 6 w 400"/>
                <a:gd name="T7" fmla="*/ 8 h 1043"/>
                <a:gd name="T8" fmla="*/ 6 w 400"/>
                <a:gd name="T9" fmla="*/ 8 h 1043"/>
                <a:gd name="T10" fmla="*/ 16 w 400"/>
                <a:gd name="T11" fmla="*/ 13 h 1043"/>
                <a:gd name="T12" fmla="*/ 285 w 400"/>
                <a:gd name="T13" fmla="*/ 958 h 1043"/>
                <a:gd name="T14" fmla="*/ 383 w 400"/>
                <a:gd name="T15" fmla="*/ 8 h 1043"/>
                <a:gd name="T16" fmla="*/ 383 w 400"/>
                <a:gd name="T17" fmla="*/ 8 h 1043"/>
                <a:gd name="T18" fmla="*/ 391 w 400"/>
                <a:gd name="T19" fmla="*/ 1 h 1043"/>
                <a:gd name="T20" fmla="*/ 391 w 400"/>
                <a:gd name="T21" fmla="*/ 1 h 1043"/>
                <a:gd name="T22" fmla="*/ 398 w 400"/>
                <a:gd name="T23" fmla="*/ 9 h 1043"/>
                <a:gd name="T24" fmla="*/ 292 w 400"/>
                <a:gd name="T25" fmla="*/ 1042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0" h="1043">
                  <a:moveTo>
                    <a:pt x="292" y="1042"/>
                  </a:moveTo>
                  <a:lnTo>
                    <a:pt x="1" y="18"/>
                  </a:lnTo>
                  <a:lnTo>
                    <a:pt x="1" y="18"/>
                  </a:lnTo>
                  <a:cubicBezTo>
                    <a:pt x="0" y="13"/>
                    <a:pt x="2" y="9"/>
                    <a:pt x="6" y="8"/>
                  </a:cubicBezTo>
                  <a:lnTo>
                    <a:pt x="6" y="8"/>
                  </a:lnTo>
                  <a:cubicBezTo>
                    <a:pt x="11" y="7"/>
                    <a:pt x="15" y="9"/>
                    <a:pt x="16" y="13"/>
                  </a:cubicBezTo>
                  <a:lnTo>
                    <a:pt x="285" y="958"/>
                  </a:lnTo>
                  <a:lnTo>
                    <a:pt x="383" y="8"/>
                  </a:lnTo>
                  <a:lnTo>
                    <a:pt x="383" y="8"/>
                  </a:lnTo>
                  <a:cubicBezTo>
                    <a:pt x="383" y="3"/>
                    <a:pt x="387" y="0"/>
                    <a:pt x="391" y="1"/>
                  </a:cubicBezTo>
                  <a:lnTo>
                    <a:pt x="391" y="1"/>
                  </a:lnTo>
                  <a:cubicBezTo>
                    <a:pt x="395" y="1"/>
                    <a:pt x="399" y="5"/>
                    <a:pt x="398" y="9"/>
                  </a:cubicBezTo>
                  <a:lnTo>
                    <a:pt x="292" y="1042"/>
                  </a:lnTo>
                </a:path>
              </a:pathLst>
            </a:custGeom>
            <a:solidFill>
              <a:srgbClr val="D6D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9" name="Freeform 39">
              <a:extLst>
                <a:ext uri="{FF2B5EF4-FFF2-40B4-BE49-F238E27FC236}">
                  <a16:creationId xmlns:a16="http://schemas.microsoft.com/office/drawing/2014/main" id="{E528403D-092C-4733-A3D9-0516B68EA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32597" y="7380358"/>
              <a:ext cx="373528" cy="263667"/>
            </a:xfrm>
            <a:custGeom>
              <a:avLst/>
              <a:gdLst>
                <a:gd name="T0" fmla="*/ 300 w 301"/>
                <a:gd name="T1" fmla="*/ 210 h 211"/>
                <a:gd name="T2" fmla="*/ 0 w 301"/>
                <a:gd name="T3" fmla="*/ 210 h 211"/>
                <a:gd name="T4" fmla="*/ 0 w 301"/>
                <a:gd name="T5" fmla="*/ 0 h 211"/>
                <a:gd name="T6" fmla="*/ 300 w 301"/>
                <a:gd name="T7" fmla="*/ 0 h 211"/>
                <a:gd name="T8" fmla="*/ 300 w 301"/>
                <a:gd name="T9" fmla="*/ 21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211">
                  <a:moveTo>
                    <a:pt x="300" y="210"/>
                  </a:moveTo>
                  <a:lnTo>
                    <a:pt x="0" y="210"/>
                  </a:lnTo>
                  <a:lnTo>
                    <a:pt x="0" y="0"/>
                  </a:lnTo>
                  <a:lnTo>
                    <a:pt x="300" y="0"/>
                  </a:lnTo>
                  <a:lnTo>
                    <a:pt x="300" y="210"/>
                  </a:lnTo>
                </a:path>
              </a:pathLst>
            </a:custGeom>
            <a:solidFill>
              <a:srgbClr val="20D6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0" name="Freeform 47">
              <a:extLst>
                <a:ext uri="{FF2B5EF4-FFF2-40B4-BE49-F238E27FC236}">
                  <a16:creationId xmlns:a16="http://schemas.microsoft.com/office/drawing/2014/main" id="{96A31169-1E44-4DC3-BA84-6AD990DA9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5558" y="7418813"/>
              <a:ext cx="322847" cy="190962"/>
            </a:xfrm>
            <a:custGeom>
              <a:avLst/>
              <a:gdLst>
                <a:gd name="connsiteX0" fmla="*/ 10011 w 322847"/>
                <a:gd name="connsiteY0" fmla="*/ 170282 h 190962"/>
                <a:gd name="connsiteX1" fmla="*/ 312830 w 322847"/>
                <a:gd name="connsiteY1" fmla="*/ 170282 h 190962"/>
                <a:gd name="connsiteX2" fmla="*/ 322841 w 322847"/>
                <a:gd name="connsiteY2" fmla="*/ 180622 h 190962"/>
                <a:gd name="connsiteX3" fmla="*/ 312830 w 322847"/>
                <a:gd name="connsiteY3" fmla="*/ 190962 h 190962"/>
                <a:gd name="connsiteX4" fmla="*/ 10011 w 322847"/>
                <a:gd name="connsiteY4" fmla="*/ 190962 h 190962"/>
                <a:gd name="connsiteX5" fmla="*/ 0 w 322847"/>
                <a:gd name="connsiteY5" fmla="*/ 180622 h 190962"/>
                <a:gd name="connsiteX6" fmla="*/ 10011 w 322847"/>
                <a:gd name="connsiteY6" fmla="*/ 170282 h 190962"/>
                <a:gd name="connsiteX7" fmla="*/ 10011 w 322847"/>
                <a:gd name="connsiteY7" fmla="*/ 137323 h 190962"/>
                <a:gd name="connsiteX8" fmla="*/ 312830 w 322847"/>
                <a:gd name="connsiteY8" fmla="*/ 137323 h 190962"/>
                <a:gd name="connsiteX9" fmla="*/ 322841 w 322847"/>
                <a:gd name="connsiteY9" fmla="*/ 147663 h 190962"/>
                <a:gd name="connsiteX10" fmla="*/ 312830 w 322847"/>
                <a:gd name="connsiteY10" fmla="*/ 158003 h 190962"/>
                <a:gd name="connsiteX11" fmla="*/ 10011 w 322847"/>
                <a:gd name="connsiteY11" fmla="*/ 158003 h 190962"/>
                <a:gd name="connsiteX12" fmla="*/ 0 w 322847"/>
                <a:gd name="connsiteY12" fmla="*/ 147663 h 190962"/>
                <a:gd name="connsiteX13" fmla="*/ 10011 w 322847"/>
                <a:gd name="connsiteY13" fmla="*/ 137323 h 190962"/>
                <a:gd name="connsiteX14" fmla="*/ 224449 w 322847"/>
                <a:gd name="connsiteY14" fmla="*/ 93378 h 190962"/>
                <a:gd name="connsiteX15" fmla="*/ 312593 w 322847"/>
                <a:gd name="connsiteY15" fmla="*/ 93378 h 190962"/>
                <a:gd name="connsiteX16" fmla="*/ 322813 w 322847"/>
                <a:gd name="connsiteY16" fmla="*/ 103718 h 190962"/>
                <a:gd name="connsiteX17" fmla="*/ 312593 w 322847"/>
                <a:gd name="connsiteY17" fmla="*/ 114058 h 190962"/>
                <a:gd name="connsiteX18" fmla="*/ 224449 w 322847"/>
                <a:gd name="connsiteY18" fmla="*/ 114058 h 190962"/>
                <a:gd name="connsiteX19" fmla="*/ 214229 w 322847"/>
                <a:gd name="connsiteY19" fmla="*/ 103718 h 190962"/>
                <a:gd name="connsiteX20" fmla="*/ 224449 w 322847"/>
                <a:gd name="connsiteY20" fmla="*/ 93378 h 190962"/>
                <a:gd name="connsiteX21" fmla="*/ 147290 w 322847"/>
                <a:gd name="connsiteY21" fmla="*/ 49434 h 190962"/>
                <a:gd name="connsiteX22" fmla="*/ 312886 w 322847"/>
                <a:gd name="connsiteY22" fmla="*/ 49434 h 190962"/>
                <a:gd name="connsiteX23" fmla="*/ 322847 w 322847"/>
                <a:gd name="connsiteY23" fmla="*/ 59774 h 190962"/>
                <a:gd name="connsiteX24" fmla="*/ 312886 w 322847"/>
                <a:gd name="connsiteY24" fmla="*/ 70114 h 190962"/>
                <a:gd name="connsiteX25" fmla="*/ 147290 w 322847"/>
                <a:gd name="connsiteY25" fmla="*/ 70114 h 190962"/>
                <a:gd name="connsiteX26" fmla="*/ 137329 w 322847"/>
                <a:gd name="connsiteY26" fmla="*/ 59774 h 190962"/>
                <a:gd name="connsiteX27" fmla="*/ 147290 w 322847"/>
                <a:gd name="connsiteY27" fmla="*/ 49434 h 190962"/>
                <a:gd name="connsiteX28" fmla="*/ 147290 w 322847"/>
                <a:gd name="connsiteY28" fmla="*/ 10985 h 190962"/>
                <a:gd name="connsiteX29" fmla="*/ 312886 w 322847"/>
                <a:gd name="connsiteY29" fmla="*/ 10985 h 190962"/>
                <a:gd name="connsiteX30" fmla="*/ 322847 w 322847"/>
                <a:gd name="connsiteY30" fmla="*/ 20751 h 190962"/>
                <a:gd name="connsiteX31" fmla="*/ 312886 w 322847"/>
                <a:gd name="connsiteY31" fmla="*/ 31737 h 190962"/>
                <a:gd name="connsiteX32" fmla="*/ 147290 w 322847"/>
                <a:gd name="connsiteY32" fmla="*/ 31737 h 190962"/>
                <a:gd name="connsiteX33" fmla="*/ 137329 w 322847"/>
                <a:gd name="connsiteY33" fmla="*/ 20751 h 190962"/>
                <a:gd name="connsiteX34" fmla="*/ 147290 w 322847"/>
                <a:gd name="connsiteY34" fmla="*/ 10985 h 190962"/>
                <a:gd name="connsiteX35" fmla="*/ 10987 w 322847"/>
                <a:gd name="connsiteY35" fmla="*/ 0 h 190962"/>
                <a:gd name="connsiteX36" fmla="*/ 108609 w 322847"/>
                <a:gd name="connsiteY36" fmla="*/ 0 h 190962"/>
                <a:gd name="connsiteX37" fmla="*/ 108609 w 322847"/>
                <a:gd name="connsiteY37" fmla="*/ 97638 h 190962"/>
                <a:gd name="connsiteX38" fmla="*/ 10987 w 322847"/>
                <a:gd name="connsiteY38" fmla="*/ 97638 h 19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22847" h="190962">
                  <a:moveTo>
                    <a:pt x="10011" y="170282"/>
                  </a:moveTo>
                  <a:lnTo>
                    <a:pt x="312830" y="170282"/>
                  </a:lnTo>
                  <a:cubicBezTo>
                    <a:pt x="317835" y="170282"/>
                    <a:pt x="322841" y="174160"/>
                    <a:pt x="322841" y="180622"/>
                  </a:cubicBezTo>
                  <a:cubicBezTo>
                    <a:pt x="322841" y="187084"/>
                    <a:pt x="317835" y="190962"/>
                    <a:pt x="312830" y="190962"/>
                  </a:cubicBezTo>
                  <a:lnTo>
                    <a:pt x="10011" y="190962"/>
                  </a:lnTo>
                  <a:cubicBezTo>
                    <a:pt x="3754" y="190962"/>
                    <a:pt x="0" y="187084"/>
                    <a:pt x="0" y="180622"/>
                  </a:cubicBezTo>
                  <a:cubicBezTo>
                    <a:pt x="0" y="174160"/>
                    <a:pt x="3754" y="170282"/>
                    <a:pt x="10011" y="170282"/>
                  </a:cubicBezTo>
                  <a:close/>
                  <a:moveTo>
                    <a:pt x="10011" y="137323"/>
                  </a:moveTo>
                  <a:lnTo>
                    <a:pt x="312830" y="137323"/>
                  </a:lnTo>
                  <a:cubicBezTo>
                    <a:pt x="317835" y="137323"/>
                    <a:pt x="322841" y="141201"/>
                    <a:pt x="322841" y="147663"/>
                  </a:cubicBezTo>
                  <a:cubicBezTo>
                    <a:pt x="322841" y="152833"/>
                    <a:pt x="317835" y="158003"/>
                    <a:pt x="312830" y="158003"/>
                  </a:cubicBezTo>
                  <a:lnTo>
                    <a:pt x="10011" y="158003"/>
                  </a:lnTo>
                  <a:cubicBezTo>
                    <a:pt x="3754" y="158003"/>
                    <a:pt x="0" y="152833"/>
                    <a:pt x="0" y="147663"/>
                  </a:cubicBezTo>
                  <a:cubicBezTo>
                    <a:pt x="0" y="141201"/>
                    <a:pt x="3754" y="137323"/>
                    <a:pt x="10011" y="137323"/>
                  </a:cubicBezTo>
                  <a:close/>
                  <a:moveTo>
                    <a:pt x="224449" y="93378"/>
                  </a:moveTo>
                  <a:lnTo>
                    <a:pt x="312593" y="93378"/>
                  </a:lnTo>
                  <a:cubicBezTo>
                    <a:pt x="317703" y="93378"/>
                    <a:pt x="322813" y="98548"/>
                    <a:pt x="322813" y="103718"/>
                  </a:cubicBezTo>
                  <a:cubicBezTo>
                    <a:pt x="322813" y="108888"/>
                    <a:pt x="317703" y="114058"/>
                    <a:pt x="312593" y="114058"/>
                  </a:cubicBezTo>
                  <a:lnTo>
                    <a:pt x="224449" y="114058"/>
                  </a:lnTo>
                  <a:cubicBezTo>
                    <a:pt x="218061" y="114058"/>
                    <a:pt x="214229" y="108888"/>
                    <a:pt x="214229" y="103718"/>
                  </a:cubicBezTo>
                  <a:cubicBezTo>
                    <a:pt x="214229" y="98548"/>
                    <a:pt x="218061" y="93378"/>
                    <a:pt x="224449" y="93378"/>
                  </a:cubicBezTo>
                  <a:close/>
                  <a:moveTo>
                    <a:pt x="147290" y="49434"/>
                  </a:moveTo>
                  <a:lnTo>
                    <a:pt x="312886" y="49434"/>
                  </a:lnTo>
                  <a:cubicBezTo>
                    <a:pt x="317867" y="49434"/>
                    <a:pt x="322847" y="54604"/>
                    <a:pt x="322847" y="59774"/>
                  </a:cubicBezTo>
                  <a:cubicBezTo>
                    <a:pt x="322847" y="64944"/>
                    <a:pt x="317867" y="70114"/>
                    <a:pt x="312886" y="70114"/>
                  </a:cubicBezTo>
                  <a:lnTo>
                    <a:pt x="147290" y="70114"/>
                  </a:lnTo>
                  <a:cubicBezTo>
                    <a:pt x="141064" y="70114"/>
                    <a:pt x="137329" y="64944"/>
                    <a:pt x="137329" y="59774"/>
                  </a:cubicBezTo>
                  <a:cubicBezTo>
                    <a:pt x="137329" y="54604"/>
                    <a:pt x="141064" y="49434"/>
                    <a:pt x="147290" y="49434"/>
                  </a:cubicBezTo>
                  <a:close/>
                  <a:moveTo>
                    <a:pt x="147290" y="10985"/>
                  </a:moveTo>
                  <a:lnTo>
                    <a:pt x="312886" y="10985"/>
                  </a:lnTo>
                  <a:cubicBezTo>
                    <a:pt x="317867" y="10985"/>
                    <a:pt x="322847" y="15868"/>
                    <a:pt x="322847" y="20751"/>
                  </a:cubicBezTo>
                  <a:cubicBezTo>
                    <a:pt x="322847" y="26854"/>
                    <a:pt x="317867" y="31737"/>
                    <a:pt x="312886" y="31737"/>
                  </a:cubicBezTo>
                  <a:lnTo>
                    <a:pt x="147290" y="31737"/>
                  </a:lnTo>
                  <a:cubicBezTo>
                    <a:pt x="141064" y="31737"/>
                    <a:pt x="137329" y="26854"/>
                    <a:pt x="137329" y="20751"/>
                  </a:cubicBezTo>
                  <a:cubicBezTo>
                    <a:pt x="137329" y="15868"/>
                    <a:pt x="141064" y="10985"/>
                    <a:pt x="147290" y="10985"/>
                  </a:cubicBezTo>
                  <a:close/>
                  <a:moveTo>
                    <a:pt x="10987" y="0"/>
                  </a:moveTo>
                  <a:lnTo>
                    <a:pt x="108609" y="0"/>
                  </a:lnTo>
                  <a:lnTo>
                    <a:pt x="108609" y="97638"/>
                  </a:lnTo>
                  <a:lnTo>
                    <a:pt x="10987" y="97638"/>
                  </a:lnTo>
                  <a:close/>
                </a:path>
              </a:pathLst>
            </a:custGeom>
            <a:solidFill>
              <a:srgbClr val="088E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231" name="Freeform 41">
              <a:extLst>
                <a:ext uri="{FF2B5EF4-FFF2-40B4-BE49-F238E27FC236}">
                  <a16:creationId xmlns:a16="http://schemas.microsoft.com/office/drawing/2014/main" id="{3DC87057-01E6-4E4E-A1DB-72EB48F07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87529" y="7440783"/>
              <a:ext cx="76902" cy="82395"/>
            </a:xfrm>
            <a:custGeom>
              <a:avLst/>
              <a:gdLst>
                <a:gd name="T0" fmla="*/ 38 w 61"/>
                <a:gd name="T1" fmla="*/ 28 h 64"/>
                <a:gd name="T2" fmla="*/ 38 w 61"/>
                <a:gd name="T3" fmla="*/ 28 h 64"/>
                <a:gd name="T4" fmla="*/ 45 w 61"/>
                <a:gd name="T5" fmla="*/ 15 h 64"/>
                <a:gd name="T6" fmla="*/ 45 w 61"/>
                <a:gd name="T7" fmla="*/ 15 h 64"/>
                <a:gd name="T8" fmla="*/ 30 w 61"/>
                <a:gd name="T9" fmla="*/ 0 h 64"/>
                <a:gd name="T10" fmla="*/ 30 w 61"/>
                <a:gd name="T11" fmla="*/ 0 h 64"/>
                <a:gd name="T12" fmla="*/ 14 w 61"/>
                <a:gd name="T13" fmla="*/ 15 h 64"/>
                <a:gd name="T14" fmla="*/ 14 w 61"/>
                <a:gd name="T15" fmla="*/ 15 h 64"/>
                <a:gd name="T16" fmla="*/ 21 w 61"/>
                <a:gd name="T17" fmla="*/ 28 h 64"/>
                <a:gd name="T18" fmla="*/ 21 w 61"/>
                <a:gd name="T19" fmla="*/ 28 h 64"/>
                <a:gd name="T20" fmla="*/ 0 w 61"/>
                <a:gd name="T21" fmla="*/ 56 h 64"/>
                <a:gd name="T22" fmla="*/ 0 w 61"/>
                <a:gd name="T23" fmla="*/ 56 h 64"/>
                <a:gd name="T24" fmla="*/ 1 w 61"/>
                <a:gd name="T25" fmla="*/ 63 h 64"/>
                <a:gd name="T26" fmla="*/ 59 w 61"/>
                <a:gd name="T27" fmla="*/ 63 h 64"/>
                <a:gd name="T28" fmla="*/ 59 w 61"/>
                <a:gd name="T29" fmla="*/ 63 h 64"/>
                <a:gd name="T30" fmla="*/ 60 w 61"/>
                <a:gd name="T31" fmla="*/ 56 h 64"/>
                <a:gd name="T32" fmla="*/ 60 w 61"/>
                <a:gd name="T33" fmla="*/ 56 h 64"/>
                <a:gd name="T34" fmla="*/ 38 w 61"/>
                <a:gd name="T35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" h="64">
                  <a:moveTo>
                    <a:pt x="38" y="28"/>
                  </a:moveTo>
                  <a:lnTo>
                    <a:pt x="38" y="28"/>
                  </a:lnTo>
                  <a:cubicBezTo>
                    <a:pt x="43" y="25"/>
                    <a:pt x="45" y="21"/>
                    <a:pt x="45" y="15"/>
                  </a:cubicBezTo>
                  <a:lnTo>
                    <a:pt x="45" y="15"/>
                  </a:lnTo>
                  <a:cubicBezTo>
                    <a:pt x="45" y="7"/>
                    <a:pt x="38" y="0"/>
                    <a:pt x="30" y="0"/>
                  </a:cubicBezTo>
                  <a:lnTo>
                    <a:pt x="30" y="0"/>
                  </a:lnTo>
                  <a:cubicBezTo>
                    <a:pt x="21" y="0"/>
                    <a:pt x="14" y="7"/>
                    <a:pt x="14" y="15"/>
                  </a:cubicBezTo>
                  <a:lnTo>
                    <a:pt x="14" y="15"/>
                  </a:lnTo>
                  <a:cubicBezTo>
                    <a:pt x="14" y="21"/>
                    <a:pt x="17" y="25"/>
                    <a:pt x="21" y="28"/>
                  </a:cubicBezTo>
                  <a:lnTo>
                    <a:pt x="21" y="28"/>
                  </a:lnTo>
                  <a:cubicBezTo>
                    <a:pt x="9" y="32"/>
                    <a:pt x="0" y="43"/>
                    <a:pt x="0" y="56"/>
                  </a:cubicBezTo>
                  <a:lnTo>
                    <a:pt x="0" y="56"/>
                  </a:lnTo>
                  <a:cubicBezTo>
                    <a:pt x="0" y="59"/>
                    <a:pt x="0" y="61"/>
                    <a:pt x="1" y="63"/>
                  </a:cubicBezTo>
                  <a:lnTo>
                    <a:pt x="59" y="63"/>
                  </a:lnTo>
                  <a:lnTo>
                    <a:pt x="59" y="63"/>
                  </a:lnTo>
                  <a:cubicBezTo>
                    <a:pt x="59" y="61"/>
                    <a:pt x="60" y="59"/>
                    <a:pt x="60" y="56"/>
                  </a:cubicBezTo>
                  <a:lnTo>
                    <a:pt x="60" y="56"/>
                  </a:lnTo>
                  <a:cubicBezTo>
                    <a:pt x="60" y="43"/>
                    <a:pt x="51" y="32"/>
                    <a:pt x="38" y="28"/>
                  </a:cubicBezTo>
                </a:path>
              </a:pathLst>
            </a:custGeom>
            <a:solidFill>
              <a:srgbClr val="F2F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2" name="Freeform 47">
              <a:extLst>
                <a:ext uri="{FF2B5EF4-FFF2-40B4-BE49-F238E27FC236}">
                  <a16:creationId xmlns:a16="http://schemas.microsoft.com/office/drawing/2014/main" id="{CAE929F7-B3A3-4783-B215-25135D397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06259" y="5765404"/>
              <a:ext cx="395500" cy="192257"/>
            </a:xfrm>
            <a:custGeom>
              <a:avLst/>
              <a:gdLst>
                <a:gd name="T0" fmla="*/ 317 w 318"/>
                <a:gd name="T1" fmla="*/ 0 h 153"/>
                <a:gd name="T2" fmla="*/ 0 w 318"/>
                <a:gd name="T3" fmla="*/ 0 h 153"/>
                <a:gd name="T4" fmla="*/ 0 w 318"/>
                <a:gd name="T5" fmla="*/ 152 h 153"/>
                <a:gd name="T6" fmla="*/ 317 w 318"/>
                <a:gd name="T7" fmla="*/ 152 h 153"/>
                <a:gd name="T8" fmla="*/ 317 w 318"/>
                <a:gd name="T9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153">
                  <a:moveTo>
                    <a:pt x="317" y="0"/>
                  </a:moveTo>
                  <a:lnTo>
                    <a:pt x="0" y="0"/>
                  </a:lnTo>
                  <a:lnTo>
                    <a:pt x="0" y="152"/>
                  </a:lnTo>
                  <a:lnTo>
                    <a:pt x="317" y="152"/>
                  </a:lnTo>
                  <a:lnTo>
                    <a:pt x="317" y="0"/>
                  </a:lnTo>
                </a:path>
              </a:pathLst>
            </a:custGeom>
            <a:solidFill>
              <a:srgbClr val="F794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3" name="Freeform 48">
              <a:extLst>
                <a:ext uri="{FF2B5EF4-FFF2-40B4-BE49-F238E27FC236}">
                  <a16:creationId xmlns:a16="http://schemas.microsoft.com/office/drawing/2014/main" id="{F9B34510-B8EF-4AC0-89D0-96EA092CE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31609" y="5012858"/>
              <a:ext cx="884379" cy="873392"/>
            </a:xfrm>
            <a:custGeom>
              <a:avLst/>
              <a:gdLst>
                <a:gd name="T0" fmla="*/ 384 w 710"/>
                <a:gd name="T1" fmla="*/ 0 h 700"/>
                <a:gd name="T2" fmla="*/ 384 w 710"/>
                <a:gd name="T3" fmla="*/ 0 h 700"/>
                <a:gd name="T4" fmla="*/ 59 w 710"/>
                <a:gd name="T5" fmla="*/ 337 h 700"/>
                <a:gd name="T6" fmla="*/ 59 w 710"/>
                <a:gd name="T7" fmla="*/ 337 h 700"/>
                <a:gd name="T8" fmla="*/ 27 w 710"/>
                <a:gd name="T9" fmla="*/ 356 h 700"/>
                <a:gd name="T10" fmla="*/ 27 w 710"/>
                <a:gd name="T11" fmla="*/ 356 h 700"/>
                <a:gd name="T12" fmla="*/ 27 w 710"/>
                <a:gd name="T13" fmla="*/ 453 h 700"/>
                <a:gd name="T14" fmla="*/ 27 w 710"/>
                <a:gd name="T15" fmla="*/ 453 h 700"/>
                <a:gd name="T16" fmla="*/ 80 w 710"/>
                <a:gd name="T17" fmla="*/ 474 h 700"/>
                <a:gd name="T18" fmla="*/ 80 w 710"/>
                <a:gd name="T19" fmla="*/ 474 h 700"/>
                <a:gd name="T20" fmla="*/ 384 w 710"/>
                <a:gd name="T21" fmla="*/ 699 h 700"/>
                <a:gd name="T22" fmla="*/ 384 w 710"/>
                <a:gd name="T23" fmla="*/ 699 h 700"/>
                <a:gd name="T24" fmla="*/ 709 w 710"/>
                <a:gd name="T25" fmla="*/ 349 h 700"/>
                <a:gd name="T26" fmla="*/ 709 w 710"/>
                <a:gd name="T27" fmla="*/ 349 h 700"/>
                <a:gd name="T28" fmla="*/ 384 w 710"/>
                <a:gd name="T29" fmla="*/ 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0" h="700">
                  <a:moveTo>
                    <a:pt x="384" y="0"/>
                  </a:moveTo>
                  <a:lnTo>
                    <a:pt x="384" y="0"/>
                  </a:lnTo>
                  <a:cubicBezTo>
                    <a:pt x="208" y="0"/>
                    <a:pt x="65" y="150"/>
                    <a:pt x="59" y="337"/>
                  </a:cubicBezTo>
                  <a:lnTo>
                    <a:pt x="59" y="337"/>
                  </a:lnTo>
                  <a:cubicBezTo>
                    <a:pt x="47" y="340"/>
                    <a:pt x="36" y="346"/>
                    <a:pt x="27" y="356"/>
                  </a:cubicBezTo>
                  <a:lnTo>
                    <a:pt x="27" y="356"/>
                  </a:lnTo>
                  <a:cubicBezTo>
                    <a:pt x="0" y="382"/>
                    <a:pt x="0" y="427"/>
                    <a:pt x="27" y="453"/>
                  </a:cubicBezTo>
                  <a:lnTo>
                    <a:pt x="27" y="453"/>
                  </a:lnTo>
                  <a:cubicBezTo>
                    <a:pt x="41" y="468"/>
                    <a:pt x="61" y="474"/>
                    <a:pt x="80" y="474"/>
                  </a:cubicBezTo>
                  <a:lnTo>
                    <a:pt x="80" y="474"/>
                  </a:lnTo>
                  <a:cubicBezTo>
                    <a:pt x="127" y="605"/>
                    <a:pt x="245" y="699"/>
                    <a:pt x="384" y="699"/>
                  </a:cubicBezTo>
                  <a:lnTo>
                    <a:pt x="384" y="699"/>
                  </a:lnTo>
                  <a:cubicBezTo>
                    <a:pt x="564" y="699"/>
                    <a:pt x="709" y="578"/>
                    <a:pt x="709" y="349"/>
                  </a:cubicBezTo>
                  <a:lnTo>
                    <a:pt x="709" y="349"/>
                  </a:lnTo>
                  <a:cubicBezTo>
                    <a:pt x="709" y="156"/>
                    <a:pt x="564" y="0"/>
                    <a:pt x="384" y="0"/>
                  </a:cubicBezTo>
                </a:path>
              </a:pathLst>
            </a:custGeom>
            <a:solidFill>
              <a:srgbClr val="FFBFC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4" name="Freeform 50">
              <a:extLst>
                <a:ext uri="{FF2B5EF4-FFF2-40B4-BE49-F238E27FC236}">
                  <a16:creationId xmlns:a16="http://schemas.microsoft.com/office/drawing/2014/main" id="{4250E281-293F-45BB-911B-2E83E2D8A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6552" y="7105708"/>
              <a:ext cx="120848" cy="120848"/>
            </a:xfrm>
            <a:custGeom>
              <a:avLst/>
              <a:gdLst>
                <a:gd name="T0" fmla="*/ 95 w 96"/>
                <a:gd name="T1" fmla="*/ 47 h 96"/>
                <a:gd name="T2" fmla="*/ 95 w 96"/>
                <a:gd name="T3" fmla="*/ 47 h 96"/>
                <a:gd name="T4" fmla="*/ 47 w 96"/>
                <a:gd name="T5" fmla="*/ 95 h 96"/>
                <a:gd name="T6" fmla="*/ 47 w 96"/>
                <a:gd name="T7" fmla="*/ 95 h 96"/>
                <a:gd name="T8" fmla="*/ 0 w 96"/>
                <a:gd name="T9" fmla="*/ 47 h 96"/>
                <a:gd name="T10" fmla="*/ 0 w 96"/>
                <a:gd name="T11" fmla="*/ 47 h 96"/>
                <a:gd name="T12" fmla="*/ 47 w 96"/>
                <a:gd name="T13" fmla="*/ 0 h 96"/>
                <a:gd name="T14" fmla="*/ 47 w 96"/>
                <a:gd name="T15" fmla="*/ 0 h 96"/>
                <a:gd name="T16" fmla="*/ 95 w 96"/>
                <a:gd name="T17" fmla="*/ 4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96">
                  <a:moveTo>
                    <a:pt x="95" y="47"/>
                  </a:moveTo>
                  <a:lnTo>
                    <a:pt x="95" y="47"/>
                  </a:lnTo>
                  <a:cubicBezTo>
                    <a:pt x="95" y="73"/>
                    <a:pt x="73" y="95"/>
                    <a:pt x="47" y="95"/>
                  </a:cubicBezTo>
                  <a:lnTo>
                    <a:pt x="47" y="95"/>
                  </a:lnTo>
                  <a:cubicBezTo>
                    <a:pt x="21" y="95"/>
                    <a:pt x="0" y="73"/>
                    <a:pt x="0" y="47"/>
                  </a:cubicBezTo>
                  <a:lnTo>
                    <a:pt x="0" y="47"/>
                  </a:lnTo>
                  <a:cubicBezTo>
                    <a:pt x="0" y="21"/>
                    <a:pt x="21" y="0"/>
                    <a:pt x="47" y="0"/>
                  </a:cubicBezTo>
                  <a:lnTo>
                    <a:pt x="47" y="0"/>
                  </a:lnTo>
                  <a:cubicBezTo>
                    <a:pt x="73" y="0"/>
                    <a:pt x="95" y="21"/>
                    <a:pt x="95" y="47"/>
                  </a:cubicBezTo>
                </a:path>
              </a:pathLst>
            </a:custGeom>
            <a:solidFill>
              <a:srgbClr val="035E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5" name="Freeform 51">
              <a:extLst>
                <a:ext uri="{FF2B5EF4-FFF2-40B4-BE49-F238E27FC236}">
                  <a16:creationId xmlns:a16="http://schemas.microsoft.com/office/drawing/2014/main" id="{932A2221-C021-4BE8-9819-C981795B4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11885" y="4782151"/>
              <a:ext cx="1230443" cy="780013"/>
            </a:xfrm>
            <a:custGeom>
              <a:avLst/>
              <a:gdLst>
                <a:gd name="T0" fmla="*/ 509 w 989"/>
                <a:gd name="T1" fmla="*/ 150 h 625"/>
                <a:gd name="T2" fmla="*/ 509 w 989"/>
                <a:gd name="T3" fmla="*/ 150 h 625"/>
                <a:gd name="T4" fmla="*/ 194 w 989"/>
                <a:gd name="T5" fmla="*/ 564 h 625"/>
                <a:gd name="T6" fmla="*/ 194 w 989"/>
                <a:gd name="T7" fmla="*/ 564 h 625"/>
                <a:gd name="T8" fmla="*/ 472 w 989"/>
                <a:gd name="T9" fmla="*/ 290 h 625"/>
                <a:gd name="T10" fmla="*/ 472 w 989"/>
                <a:gd name="T11" fmla="*/ 290 h 625"/>
                <a:gd name="T12" fmla="*/ 591 w 989"/>
                <a:gd name="T13" fmla="*/ 403 h 625"/>
                <a:gd name="T14" fmla="*/ 591 w 989"/>
                <a:gd name="T15" fmla="*/ 403 h 625"/>
                <a:gd name="T16" fmla="*/ 988 w 989"/>
                <a:gd name="T17" fmla="*/ 541 h 625"/>
                <a:gd name="T18" fmla="*/ 988 w 989"/>
                <a:gd name="T19" fmla="*/ 541 h 625"/>
                <a:gd name="T20" fmla="*/ 961 w 989"/>
                <a:gd name="T21" fmla="*/ 476 h 625"/>
                <a:gd name="T22" fmla="*/ 961 w 989"/>
                <a:gd name="T23" fmla="*/ 476 h 625"/>
                <a:gd name="T24" fmla="*/ 509 w 989"/>
                <a:gd name="T25" fmla="*/ 15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9" h="625">
                  <a:moveTo>
                    <a:pt x="509" y="150"/>
                  </a:moveTo>
                  <a:lnTo>
                    <a:pt x="509" y="150"/>
                  </a:lnTo>
                  <a:cubicBezTo>
                    <a:pt x="509" y="150"/>
                    <a:pt x="0" y="64"/>
                    <a:pt x="194" y="564"/>
                  </a:cubicBezTo>
                  <a:lnTo>
                    <a:pt x="194" y="564"/>
                  </a:lnTo>
                  <a:cubicBezTo>
                    <a:pt x="194" y="564"/>
                    <a:pt x="310" y="604"/>
                    <a:pt x="472" y="290"/>
                  </a:cubicBezTo>
                  <a:lnTo>
                    <a:pt x="472" y="290"/>
                  </a:lnTo>
                  <a:cubicBezTo>
                    <a:pt x="472" y="290"/>
                    <a:pt x="485" y="257"/>
                    <a:pt x="591" y="403"/>
                  </a:cubicBezTo>
                  <a:lnTo>
                    <a:pt x="591" y="403"/>
                  </a:lnTo>
                  <a:cubicBezTo>
                    <a:pt x="702" y="556"/>
                    <a:pt x="912" y="624"/>
                    <a:pt x="988" y="541"/>
                  </a:cubicBezTo>
                  <a:lnTo>
                    <a:pt x="988" y="541"/>
                  </a:lnTo>
                  <a:cubicBezTo>
                    <a:pt x="988" y="541"/>
                    <a:pt x="969" y="518"/>
                    <a:pt x="961" y="476"/>
                  </a:cubicBezTo>
                  <a:lnTo>
                    <a:pt x="961" y="476"/>
                  </a:lnTo>
                  <a:cubicBezTo>
                    <a:pt x="929" y="328"/>
                    <a:pt x="839" y="0"/>
                    <a:pt x="509" y="150"/>
                  </a:cubicBezTo>
                </a:path>
              </a:pathLst>
            </a:custGeom>
            <a:solidFill>
              <a:srgbClr val="000D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6" name="Freeform 52">
              <a:extLst>
                <a:ext uri="{FF2B5EF4-FFF2-40B4-BE49-F238E27FC236}">
                  <a16:creationId xmlns:a16="http://schemas.microsoft.com/office/drawing/2014/main" id="{5421F6B6-2B23-4572-B8EA-45565F22B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1473" y="5413850"/>
              <a:ext cx="93383" cy="170286"/>
            </a:xfrm>
            <a:custGeom>
              <a:avLst/>
              <a:gdLst>
                <a:gd name="T0" fmla="*/ 75 w 76"/>
                <a:gd name="T1" fmla="*/ 136 h 137"/>
                <a:gd name="T2" fmla="*/ 0 w 76"/>
                <a:gd name="T3" fmla="*/ 136 h 137"/>
                <a:gd name="T4" fmla="*/ 0 w 76"/>
                <a:gd name="T5" fmla="*/ 128 h 137"/>
                <a:gd name="T6" fmla="*/ 65 w 76"/>
                <a:gd name="T7" fmla="*/ 128 h 137"/>
                <a:gd name="T8" fmla="*/ 25 w 76"/>
                <a:gd name="T9" fmla="*/ 2 h 137"/>
                <a:gd name="T10" fmla="*/ 33 w 76"/>
                <a:gd name="T11" fmla="*/ 0 h 137"/>
                <a:gd name="T12" fmla="*/ 75 w 76"/>
                <a:gd name="T13" fmla="*/ 13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37">
                  <a:moveTo>
                    <a:pt x="75" y="136"/>
                  </a:moveTo>
                  <a:lnTo>
                    <a:pt x="0" y="136"/>
                  </a:lnTo>
                  <a:lnTo>
                    <a:pt x="0" y="128"/>
                  </a:lnTo>
                  <a:lnTo>
                    <a:pt x="65" y="128"/>
                  </a:lnTo>
                  <a:lnTo>
                    <a:pt x="25" y="2"/>
                  </a:lnTo>
                  <a:lnTo>
                    <a:pt x="33" y="0"/>
                  </a:lnTo>
                  <a:lnTo>
                    <a:pt x="75" y="136"/>
                  </a:lnTo>
                </a:path>
              </a:pathLst>
            </a:custGeom>
            <a:solidFill>
              <a:srgbClr val="F794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7" name="Freeform 54">
              <a:extLst>
                <a:ext uri="{FF2B5EF4-FFF2-40B4-BE49-F238E27FC236}">
                  <a16:creationId xmlns:a16="http://schemas.microsoft.com/office/drawing/2014/main" id="{774EE74E-9082-42A9-B6C3-3025D2978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0519" y="6693729"/>
              <a:ext cx="723832" cy="6211377"/>
            </a:xfrm>
            <a:custGeom>
              <a:avLst/>
              <a:gdLst>
                <a:gd name="connsiteX0" fmla="*/ 73504 w 723832"/>
                <a:gd name="connsiteY0" fmla="*/ 1532282 h 6211377"/>
                <a:gd name="connsiteX1" fmla="*/ 180646 w 723832"/>
                <a:gd name="connsiteY1" fmla="*/ 2592996 h 6211377"/>
                <a:gd name="connsiteX2" fmla="*/ 544434 w 723832"/>
                <a:gd name="connsiteY2" fmla="*/ 2592996 h 6211377"/>
                <a:gd name="connsiteX3" fmla="*/ 649084 w 723832"/>
                <a:gd name="connsiteY3" fmla="*/ 1532282 h 6211377"/>
                <a:gd name="connsiteX4" fmla="*/ 71134 w 723832"/>
                <a:gd name="connsiteY4" fmla="*/ 69662 h 6211377"/>
                <a:gd name="connsiteX5" fmla="*/ 71134 w 723832"/>
                <a:gd name="connsiteY5" fmla="*/ 1460408 h 6211377"/>
                <a:gd name="connsiteX6" fmla="*/ 653946 w 723832"/>
                <a:gd name="connsiteY6" fmla="*/ 1460408 h 6211377"/>
                <a:gd name="connsiteX7" fmla="*/ 653946 w 723832"/>
                <a:gd name="connsiteY7" fmla="*/ 69662 h 6211377"/>
                <a:gd name="connsiteX8" fmla="*/ 34942 w 723832"/>
                <a:gd name="connsiteY8" fmla="*/ 0 h 6211377"/>
                <a:gd name="connsiteX9" fmla="*/ 688890 w 723832"/>
                <a:gd name="connsiteY9" fmla="*/ 0 h 6211377"/>
                <a:gd name="connsiteX10" fmla="*/ 723832 w 723832"/>
                <a:gd name="connsiteY10" fmla="*/ 34831 h 6211377"/>
                <a:gd name="connsiteX11" fmla="*/ 723832 w 723832"/>
                <a:gd name="connsiteY11" fmla="*/ 1495238 h 6211377"/>
                <a:gd name="connsiteX12" fmla="*/ 722340 w 723832"/>
                <a:gd name="connsiteY12" fmla="*/ 1499049 h 6211377"/>
                <a:gd name="connsiteX13" fmla="*/ 722590 w 723832"/>
                <a:gd name="connsiteY13" fmla="*/ 1499836 h 6211377"/>
                <a:gd name="connsiteX14" fmla="*/ 610464 w 723832"/>
                <a:gd name="connsiteY14" fmla="*/ 2631681 h 6211377"/>
                <a:gd name="connsiteX15" fmla="*/ 575580 w 723832"/>
                <a:gd name="connsiteY15" fmla="*/ 2662878 h 6211377"/>
                <a:gd name="connsiteX16" fmla="*/ 410726 w 723832"/>
                <a:gd name="connsiteY16" fmla="*/ 2662878 h 6211377"/>
                <a:gd name="connsiteX17" fmla="*/ 410726 w 723832"/>
                <a:gd name="connsiteY17" fmla="*/ 6041292 h 6211377"/>
                <a:gd name="connsiteX18" fmla="*/ 417430 w 723832"/>
                <a:gd name="connsiteY18" fmla="*/ 6043603 h 6211377"/>
                <a:gd name="connsiteX19" fmla="*/ 428682 w 723832"/>
                <a:gd name="connsiteY19" fmla="*/ 6060711 h 6211377"/>
                <a:gd name="connsiteX20" fmla="*/ 465676 w 723832"/>
                <a:gd name="connsiteY20" fmla="*/ 6211377 h 6211377"/>
                <a:gd name="connsiteX21" fmla="*/ 285640 w 723832"/>
                <a:gd name="connsiteY21" fmla="*/ 6211377 h 6211377"/>
                <a:gd name="connsiteX22" fmla="*/ 316468 w 723832"/>
                <a:gd name="connsiteY22" fmla="*/ 6061966 h 6211377"/>
                <a:gd name="connsiteX23" fmla="*/ 327874 w 723832"/>
                <a:gd name="connsiteY23" fmla="*/ 6043760 h 6211377"/>
                <a:gd name="connsiteX24" fmla="*/ 340572 w 723832"/>
                <a:gd name="connsiteY24" fmla="*/ 6039515 h 6211377"/>
                <a:gd name="connsiteX25" fmla="*/ 340572 w 723832"/>
                <a:gd name="connsiteY25" fmla="*/ 2662878 h 6211377"/>
                <a:gd name="connsiteX26" fmla="*/ 149500 w 723832"/>
                <a:gd name="connsiteY26" fmla="*/ 2662878 h 6211377"/>
                <a:gd name="connsiteX27" fmla="*/ 114616 w 723832"/>
                <a:gd name="connsiteY27" fmla="*/ 2631681 h 6211377"/>
                <a:gd name="connsiteX28" fmla="*/ 0 w 723832"/>
                <a:gd name="connsiteY28" fmla="*/ 1499836 h 6211377"/>
                <a:gd name="connsiteX29" fmla="*/ 822 w 723832"/>
                <a:gd name="connsiteY29" fmla="*/ 1497246 h 6211377"/>
                <a:gd name="connsiteX30" fmla="*/ 0 w 723832"/>
                <a:gd name="connsiteY30" fmla="*/ 1495238 h 6211377"/>
                <a:gd name="connsiteX31" fmla="*/ 0 w 723832"/>
                <a:gd name="connsiteY31" fmla="*/ 34831 h 6211377"/>
                <a:gd name="connsiteX32" fmla="*/ 34942 w 723832"/>
                <a:gd name="connsiteY32" fmla="*/ 0 h 621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23832" h="6211377">
                  <a:moveTo>
                    <a:pt x="73504" y="1532282"/>
                  </a:moveTo>
                  <a:lnTo>
                    <a:pt x="180646" y="2592996"/>
                  </a:lnTo>
                  <a:lnTo>
                    <a:pt x="544434" y="2592996"/>
                  </a:lnTo>
                  <a:lnTo>
                    <a:pt x="649084" y="1532282"/>
                  </a:lnTo>
                  <a:close/>
                  <a:moveTo>
                    <a:pt x="71134" y="69662"/>
                  </a:moveTo>
                  <a:lnTo>
                    <a:pt x="71134" y="1460408"/>
                  </a:lnTo>
                  <a:lnTo>
                    <a:pt x="653946" y="1460408"/>
                  </a:lnTo>
                  <a:lnTo>
                    <a:pt x="653946" y="69662"/>
                  </a:lnTo>
                  <a:close/>
                  <a:moveTo>
                    <a:pt x="34942" y="0"/>
                  </a:moveTo>
                  <a:lnTo>
                    <a:pt x="688890" y="0"/>
                  </a:lnTo>
                  <a:cubicBezTo>
                    <a:pt x="708858" y="0"/>
                    <a:pt x="723832" y="16172"/>
                    <a:pt x="723832" y="34831"/>
                  </a:cubicBezTo>
                  <a:lnTo>
                    <a:pt x="723832" y="1495238"/>
                  </a:lnTo>
                  <a:lnTo>
                    <a:pt x="722340" y="1499049"/>
                  </a:lnTo>
                  <a:lnTo>
                    <a:pt x="722590" y="1499836"/>
                  </a:lnTo>
                  <a:lnTo>
                    <a:pt x="610464" y="2631681"/>
                  </a:lnTo>
                  <a:cubicBezTo>
                    <a:pt x="609218" y="2649151"/>
                    <a:pt x="594268" y="2662878"/>
                    <a:pt x="575580" y="2662878"/>
                  </a:cubicBezTo>
                  <a:lnTo>
                    <a:pt x="410726" y="2662878"/>
                  </a:lnTo>
                  <a:lnTo>
                    <a:pt x="410726" y="6041292"/>
                  </a:lnTo>
                  <a:lnTo>
                    <a:pt x="417430" y="6043603"/>
                  </a:lnTo>
                  <a:cubicBezTo>
                    <a:pt x="422824" y="6047841"/>
                    <a:pt x="426832" y="6053805"/>
                    <a:pt x="428682" y="6060711"/>
                  </a:cubicBezTo>
                  <a:lnTo>
                    <a:pt x="465676" y="6211377"/>
                  </a:lnTo>
                  <a:lnTo>
                    <a:pt x="285640" y="6211377"/>
                  </a:lnTo>
                  <a:lnTo>
                    <a:pt x="316468" y="6061966"/>
                  </a:lnTo>
                  <a:cubicBezTo>
                    <a:pt x="318318" y="6054432"/>
                    <a:pt x="322326" y="6048155"/>
                    <a:pt x="327874" y="6043760"/>
                  </a:cubicBezTo>
                  <a:lnTo>
                    <a:pt x="340572" y="6039515"/>
                  </a:lnTo>
                  <a:lnTo>
                    <a:pt x="340572" y="2662878"/>
                  </a:lnTo>
                  <a:lnTo>
                    <a:pt x="149500" y="2662878"/>
                  </a:lnTo>
                  <a:cubicBezTo>
                    <a:pt x="130812" y="2662878"/>
                    <a:pt x="115862" y="2649151"/>
                    <a:pt x="114616" y="2631681"/>
                  </a:cubicBezTo>
                  <a:lnTo>
                    <a:pt x="0" y="1499836"/>
                  </a:lnTo>
                  <a:lnTo>
                    <a:pt x="822" y="1497246"/>
                  </a:lnTo>
                  <a:lnTo>
                    <a:pt x="0" y="1495238"/>
                  </a:lnTo>
                  <a:lnTo>
                    <a:pt x="0" y="34831"/>
                  </a:lnTo>
                  <a:cubicBezTo>
                    <a:pt x="0" y="16172"/>
                    <a:pt x="16222" y="0"/>
                    <a:pt x="34942" y="0"/>
                  </a:cubicBezTo>
                  <a:close/>
                </a:path>
              </a:pathLst>
            </a:custGeom>
            <a:solidFill>
              <a:srgbClr val="4256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238" name="Freeform 55">
              <a:extLst>
                <a:ext uri="{FF2B5EF4-FFF2-40B4-BE49-F238E27FC236}">
                  <a16:creationId xmlns:a16="http://schemas.microsoft.com/office/drawing/2014/main" id="{45C8817A-EADD-41B1-9272-F7485AC37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94742" y="6622319"/>
              <a:ext cx="1071142" cy="192257"/>
            </a:xfrm>
            <a:custGeom>
              <a:avLst/>
              <a:gdLst>
                <a:gd name="T0" fmla="*/ 783 w 862"/>
                <a:gd name="T1" fmla="*/ 155 h 156"/>
                <a:gd name="T2" fmla="*/ 78 w 862"/>
                <a:gd name="T3" fmla="*/ 155 h 156"/>
                <a:gd name="T4" fmla="*/ 78 w 862"/>
                <a:gd name="T5" fmla="*/ 155 h 156"/>
                <a:gd name="T6" fmla="*/ 0 w 862"/>
                <a:gd name="T7" fmla="*/ 77 h 156"/>
                <a:gd name="T8" fmla="*/ 0 w 862"/>
                <a:gd name="T9" fmla="*/ 77 h 156"/>
                <a:gd name="T10" fmla="*/ 78 w 862"/>
                <a:gd name="T11" fmla="*/ 0 h 156"/>
                <a:gd name="T12" fmla="*/ 783 w 862"/>
                <a:gd name="T13" fmla="*/ 0 h 156"/>
                <a:gd name="T14" fmla="*/ 783 w 862"/>
                <a:gd name="T15" fmla="*/ 0 h 156"/>
                <a:gd name="T16" fmla="*/ 861 w 862"/>
                <a:gd name="T17" fmla="*/ 77 h 156"/>
                <a:gd name="T18" fmla="*/ 861 w 862"/>
                <a:gd name="T19" fmla="*/ 77 h 156"/>
                <a:gd name="T20" fmla="*/ 783 w 862"/>
                <a:gd name="T21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2" h="156">
                  <a:moveTo>
                    <a:pt x="783" y="155"/>
                  </a:moveTo>
                  <a:lnTo>
                    <a:pt x="78" y="155"/>
                  </a:lnTo>
                  <a:lnTo>
                    <a:pt x="78" y="155"/>
                  </a:lnTo>
                  <a:cubicBezTo>
                    <a:pt x="35" y="155"/>
                    <a:pt x="0" y="120"/>
                    <a:pt x="0" y="77"/>
                  </a:cubicBezTo>
                  <a:lnTo>
                    <a:pt x="0" y="77"/>
                  </a:lnTo>
                  <a:cubicBezTo>
                    <a:pt x="0" y="34"/>
                    <a:pt x="35" y="0"/>
                    <a:pt x="78" y="0"/>
                  </a:cubicBezTo>
                  <a:lnTo>
                    <a:pt x="783" y="0"/>
                  </a:lnTo>
                  <a:lnTo>
                    <a:pt x="783" y="0"/>
                  </a:lnTo>
                  <a:cubicBezTo>
                    <a:pt x="826" y="0"/>
                    <a:pt x="861" y="34"/>
                    <a:pt x="861" y="77"/>
                  </a:cubicBezTo>
                  <a:lnTo>
                    <a:pt x="861" y="77"/>
                  </a:lnTo>
                  <a:cubicBezTo>
                    <a:pt x="861" y="120"/>
                    <a:pt x="826" y="155"/>
                    <a:pt x="783" y="155"/>
                  </a:cubicBezTo>
                </a:path>
              </a:pathLst>
            </a:custGeom>
            <a:solidFill>
              <a:srgbClr val="000D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9" name="Freeform 58">
              <a:extLst>
                <a:ext uri="{FF2B5EF4-FFF2-40B4-BE49-F238E27FC236}">
                  <a16:creationId xmlns:a16="http://schemas.microsoft.com/office/drawing/2014/main" id="{75566511-D597-4A92-83C5-C3B2CF23D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18565" y="12175791"/>
              <a:ext cx="906355" cy="736069"/>
            </a:xfrm>
            <a:custGeom>
              <a:avLst/>
              <a:gdLst>
                <a:gd name="T0" fmla="*/ 372 w 729"/>
                <a:gd name="T1" fmla="*/ 0 h 592"/>
                <a:gd name="T2" fmla="*/ 372 w 729"/>
                <a:gd name="T3" fmla="*/ 262 h 592"/>
                <a:gd name="T4" fmla="*/ 372 w 729"/>
                <a:gd name="T5" fmla="*/ 262 h 592"/>
                <a:gd name="T6" fmla="*/ 292 w 729"/>
                <a:gd name="T7" fmla="*/ 342 h 592"/>
                <a:gd name="T8" fmla="*/ 250 w 729"/>
                <a:gd name="T9" fmla="*/ 342 h 592"/>
                <a:gd name="T10" fmla="*/ 250 w 729"/>
                <a:gd name="T11" fmla="*/ 342 h 592"/>
                <a:gd name="T12" fmla="*/ 0 w 729"/>
                <a:gd name="T13" fmla="*/ 527 h 592"/>
                <a:gd name="T14" fmla="*/ 0 w 729"/>
                <a:gd name="T15" fmla="*/ 527 h 592"/>
                <a:gd name="T16" fmla="*/ 65 w 729"/>
                <a:gd name="T17" fmla="*/ 591 h 592"/>
                <a:gd name="T18" fmla="*/ 372 w 729"/>
                <a:gd name="T19" fmla="*/ 591 h 592"/>
                <a:gd name="T20" fmla="*/ 637 w 729"/>
                <a:gd name="T21" fmla="*/ 591 h 592"/>
                <a:gd name="T22" fmla="*/ 637 w 729"/>
                <a:gd name="T23" fmla="*/ 591 h 592"/>
                <a:gd name="T24" fmla="*/ 728 w 729"/>
                <a:gd name="T25" fmla="*/ 500 h 592"/>
                <a:gd name="T26" fmla="*/ 728 w 729"/>
                <a:gd name="T27" fmla="*/ 277 h 592"/>
                <a:gd name="T28" fmla="*/ 728 w 729"/>
                <a:gd name="T29" fmla="*/ 0 h 592"/>
                <a:gd name="T30" fmla="*/ 372 w 729"/>
                <a:gd name="T31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9" h="592">
                  <a:moveTo>
                    <a:pt x="372" y="0"/>
                  </a:moveTo>
                  <a:lnTo>
                    <a:pt x="372" y="262"/>
                  </a:lnTo>
                  <a:lnTo>
                    <a:pt x="372" y="262"/>
                  </a:lnTo>
                  <a:cubicBezTo>
                    <a:pt x="372" y="306"/>
                    <a:pt x="336" y="342"/>
                    <a:pt x="292" y="342"/>
                  </a:cubicBezTo>
                  <a:lnTo>
                    <a:pt x="250" y="342"/>
                  </a:lnTo>
                  <a:lnTo>
                    <a:pt x="250" y="342"/>
                  </a:lnTo>
                  <a:cubicBezTo>
                    <a:pt x="113" y="342"/>
                    <a:pt x="0" y="389"/>
                    <a:pt x="0" y="527"/>
                  </a:cubicBezTo>
                  <a:lnTo>
                    <a:pt x="0" y="527"/>
                  </a:lnTo>
                  <a:cubicBezTo>
                    <a:pt x="0" y="562"/>
                    <a:pt x="29" y="591"/>
                    <a:pt x="65" y="591"/>
                  </a:cubicBezTo>
                  <a:lnTo>
                    <a:pt x="372" y="591"/>
                  </a:lnTo>
                  <a:lnTo>
                    <a:pt x="637" y="591"/>
                  </a:lnTo>
                  <a:lnTo>
                    <a:pt x="637" y="591"/>
                  </a:lnTo>
                  <a:cubicBezTo>
                    <a:pt x="687" y="591"/>
                    <a:pt x="728" y="550"/>
                    <a:pt x="728" y="500"/>
                  </a:cubicBezTo>
                  <a:lnTo>
                    <a:pt x="728" y="277"/>
                  </a:lnTo>
                  <a:lnTo>
                    <a:pt x="728" y="0"/>
                  </a:lnTo>
                  <a:lnTo>
                    <a:pt x="372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0" name="Freeform 57">
              <a:extLst>
                <a:ext uri="{FF2B5EF4-FFF2-40B4-BE49-F238E27FC236}">
                  <a16:creationId xmlns:a16="http://schemas.microsoft.com/office/drawing/2014/main" id="{4B2C874A-98B9-403A-A626-B7A0BA29C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18565" y="12175791"/>
              <a:ext cx="910584" cy="740307"/>
            </a:xfrm>
            <a:custGeom>
              <a:avLst/>
              <a:gdLst>
                <a:gd name="connsiteX0" fmla="*/ 144642 w 910584"/>
                <a:gd name="connsiteY0" fmla="*/ 450428 h 740307"/>
                <a:gd name="connsiteX1" fmla="*/ 267904 w 910584"/>
                <a:gd name="connsiteY1" fmla="*/ 652859 h 740307"/>
                <a:gd name="connsiteX2" fmla="*/ 252810 w 910584"/>
                <a:gd name="connsiteY2" fmla="*/ 734825 h 740307"/>
                <a:gd name="connsiteX3" fmla="*/ 81754 w 910584"/>
                <a:gd name="connsiteY3" fmla="*/ 734825 h 740307"/>
                <a:gd name="connsiteX4" fmla="*/ 0 w 910584"/>
                <a:gd name="connsiteY4" fmla="*/ 655343 h 740307"/>
                <a:gd name="connsiteX5" fmla="*/ 144642 w 910584"/>
                <a:gd name="connsiteY5" fmla="*/ 450428 h 740307"/>
                <a:gd name="connsiteX6" fmla="*/ 910584 w 910584"/>
                <a:gd name="connsiteY6" fmla="*/ 428458 h 740307"/>
                <a:gd name="connsiteX7" fmla="*/ 910584 w 910584"/>
                <a:gd name="connsiteY7" fmla="*/ 626338 h 740307"/>
                <a:gd name="connsiteX8" fmla="*/ 795708 w 910584"/>
                <a:gd name="connsiteY8" fmla="*/ 740307 h 740307"/>
                <a:gd name="connsiteX9" fmla="*/ 723754 w 910584"/>
                <a:gd name="connsiteY9" fmla="*/ 740307 h 740307"/>
                <a:gd name="connsiteX10" fmla="*/ 708606 w 910584"/>
                <a:gd name="connsiteY10" fmla="*/ 657648 h 740307"/>
                <a:gd name="connsiteX11" fmla="*/ 910584 w 910584"/>
                <a:gd name="connsiteY11" fmla="*/ 428458 h 740307"/>
                <a:gd name="connsiteX12" fmla="*/ 758038 w 910584"/>
                <a:gd name="connsiteY12" fmla="*/ 0 h 740307"/>
                <a:gd name="connsiteX13" fmla="*/ 789678 w 910584"/>
                <a:gd name="connsiteY13" fmla="*/ 0 h 740307"/>
                <a:gd name="connsiteX14" fmla="*/ 789678 w 910584"/>
                <a:gd name="connsiteY14" fmla="*/ 355794 h 740307"/>
                <a:gd name="connsiteX15" fmla="*/ 758038 w 910584"/>
                <a:gd name="connsiteY15" fmla="*/ 355794 h 740307"/>
                <a:gd name="connsiteX16" fmla="*/ 648178 w 910584"/>
                <a:gd name="connsiteY16" fmla="*/ 0 h 740307"/>
                <a:gd name="connsiteX17" fmla="*/ 679818 w 910584"/>
                <a:gd name="connsiteY17" fmla="*/ 0 h 740307"/>
                <a:gd name="connsiteX18" fmla="*/ 679818 w 910584"/>
                <a:gd name="connsiteY18" fmla="*/ 355794 h 740307"/>
                <a:gd name="connsiteX19" fmla="*/ 648178 w 910584"/>
                <a:gd name="connsiteY19" fmla="*/ 355794 h 740307"/>
                <a:gd name="connsiteX20" fmla="*/ 543814 w 910584"/>
                <a:gd name="connsiteY20" fmla="*/ 0 h 740307"/>
                <a:gd name="connsiteX21" fmla="*/ 575454 w 910584"/>
                <a:gd name="connsiteY21" fmla="*/ 0 h 740307"/>
                <a:gd name="connsiteX22" fmla="*/ 575454 w 910584"/>
                <a:gd name="connsiteY22" fmla="*/ 355794 h 740307"/>
                <a:gd name="connsiteX23" fmla="*/ 543814 w 910584"/>
                <a:gd name="connsiteY23" fmla="*/ 355794 h 740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10584" h="740307">
                  <a:moveTo>
                    <a:pt x="144642" y="450428"/>
                  </a:moveTo>
                  <a:cubicBezTo>
                    <a:pt x="218850" y="490169"/>
                    <a:pt x="267904" y="565926"/>
                    <a:pt x="267904" y="652859"/>
                  </a:cubicBezTo>
                  <a:cubicBezTo>
                    <a:pt x="267904" y="681423"/>
                    <a:pt x="262872" y="709987"/>
                    <a:pt x="252810" y="734825"/>
                  </a:cubicBezTo>
                  <a:lnTo>
                    <a:pt x="81754" y="734825"/>
                  </a:lnTo>
                  <a:cubicBezTo>
                    <a:pt x="36476" y="734825"/>
                    <a:pt x="0" y="698810"/>
                    <a:pt x="0" y="655343"/>
                  </a:cubicBezTo>
                  <a:cubicBezTo>
                    <a:pt x="0" y="546055"/>
                    <a:pt x="57858" y="482718"/>
                    <a:pt x="144642" y="450428"/>
                  </a:cubicBezTo>
                  <a:close/>
                  <a:moveTo>
                    <a:pt x="910584" y="428458"/>
                  </a:moveTo>
                  <a:lnTo>
                    <a:pt x="910584" y="626338"/>
                  </a:lnTo>
                  <a:cubicBezTo>
                    <a:pt x="910584" y="688958"/>
                    <a:pt x="858826" y="740307"/>
                    <a:pt x="795708" y="740307"/>
                  </a:cubicBezTo>
                  <a:lnTo>
                    <a:pt x="723754" y="740307"/>
                  </a:lnTo>
                  <a:cubicBezTo>
                    <a:pt x="713656" y="715259"/>
                    <a:pt x="708606" y="686453"/>
                    <a:pt x="708606" y="657648"/>
                  </a:cubicBezTo>
                  <a:cubicBezTo>
                    <a:pt x="708606" y="539922"/>
                    <a:pt x="796972" y="444739"/>
                    <a:pt x="910584" y="428458"/>
                  </a:cubicBezTo>
                  <a:close/>
                  <a:moveTo>
                    <a:pt x="758038" y="0"/>
                  </a:moveTo>
                  <a:lnTo>
                    <a:pt x="789678" y="0"/>
                  </a:lnTo>
                  <a:lnTo>
                    <a:pt x="789678" y="355794"/>
                  </a:lnTo>
                  <a:lnTo>
                    <a:pt x="758038" y="355794"/>
                  </a:lnTo>
                  <a:close/>
                  <a:moveTo>
                    <a:pt x="648178" y="0"/>
                  </a:moveTo>
                  <a:lnTo>
                    <a:pt x="679818" y="0"/>
                  </a:lnTo>
                  <a:lnTo>
                    <a:pt x="679818" y="355794"/>
                  </a:lnTo>
                  <a:lnTo>
                    <a:pt x="648178" y="355794"/>
                  </a:lnTo>
                  <a:close/>
                  <a:moveTo>
                    <a:pt x="543814" y="0"/>
                  </a:moveTo>
                  <a:lnTo>
                    <a:pt x="575454" y="0"/>
                  </a:lnTo>
                  <a:lnTo>
                    <a:pt x="575454" y="355794"/>
                  </a:lnTo>
                  <a:lnTo>
                    <a:pt x="543814" y="355794"/>
                  </a:lnTo>
                  <a:close/>
                </a:path>
              </a:pathLst>
            </a:custGeom>
            <a:solidFill>
              <a:srgbClr val="84110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241" name="Freeform 62">
              <a:extLst>
                <a:ext uri="{FF2B5EF4-FFF2-40B4-BE49-F238E27FC236}">
                  <a16:creationId xmlns:a16="http://schemas.microsoft.com/office/drawing/2014/main" id="{FCD03356-7FC4-41E6-81D0-DF71B773F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51923" y="8231784"/>
              <a:ext cx="2197218" cy="2911314"/>
            </a:xfrm>
            <a:custGeom>
              <a:avLst/>
              <a:gdLst>
                <a:gd name="T0" fmla="*/ 819 w 1763"/>
                <a:gd name="T1" fmla="*/ 0 h 2339"/>
                <a:gd name="T2" fmla="*/ 0 w 1763"/>
                <a:gd name="T3" fmla="*/ 2105 h 2339"/>
                <a:gd name="T4" fmla="*/ 326 w 1763"/>
                <a:gd name="T5" fmla="*/ 2338 h 2339"/>
                <a:gd name="T6" fmla="*/ 1762 w 1763"/>
                <a:gd name="T7" fmla="*/ 1 h 2339"/>
                <a:gd name="T8" fmla="*/ 819 w 1763"/>
                <a:gd name="T9" fmla="*/ 0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3" h="2339">
                  <a:moveTo>
                    <a:pt x="819" y="0"/>
                  </a:moveTo>
                  <a:lnTo>
                    <a:pt x="0" y="2105"/>
                  </a:lnTo>
                  <a:lnTo>
                    <a:pt x="326" y="2338"/>
                  </a:lnTo>
                  <a:lnTo>
                    <a:pt x="1762" y="1"/>
                  </a:lnTo>
                  <a:lnTo>
                    <a:pt x="819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2" name="Freeform 63">
              <a:extLst>
                <a:ext uri="{FF2B5EF4-FFF2-40B4-BE49-F238E27FC236}">
                  <a16:creationId xmlns:a16="http://schemas.microsoft.com/office/drawing/2014/main" id="{E7BC61C0-B34E-4949-B53E-2E668BD30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67869" y="4990884"/>
              <a:ext cx="263667" cy="395500"/>
            </a:xfrm>
            <a:custGeom>
              <a:avLst/>
              <a:gdLst>
                <a:gd name="T0" fmla="*/ 211 w 212"/>
                <a:gd name="T1" fmla="*/ 108 h 316"/>
                <a:gd name="T2" fmla="*/ 211 w 212"/>
                <a:gd name="T3" fmla="*/ 108 h 316"/>
                <a:gd name="T4" fmla="*/ 113 w 212"/>
                <a:gd name="T5" fmla="*/ 0 h 316"/>
                <a:gd name="T6" fmla="*/ 113 w 212"/>
                <a:gd name="T7" fmla="*/ 0 h 316"/>
                <a:gd name="T8" fmla="*/ 16 w 212"/>
                <a:gd name="T9" fmla="*/ 108 h 316"/>
                <a:gd name="T10" fmla="*/ 16 w 212"/>
                <a:gd name="T11" fmla="*/ 108 h 316"/>
                <a:gd name="T12" fmla="*/ 35 w 212"/>
                <a:gd name="T13" fmla="*/ 172 h 316"/>
                <a:gd name="T14" fmla="*/ 35 w 212"/>
                <a:gd name="T15" fmla="*/ 172 h 316"/>
                <a:gd name="T16" fmla="*/ 0 w 212"/>
                <a:gd name="T17" fmla="*/ 238 h 316"/>
                <a:gd name="T18" fmla="*/ 0 w 212"/>
                <a:gd name="T19" fmla="*/ 238 h 316"/>
                <a:gd name="T20" fmla="*/ 69 w 212"/>
                <a:gd name="T21" fmla="*/ 315 h 316"/>
                <a:gd name="T22" fmla="*/ 69 w 212"/>
                <a:gd name="T23" fmla="*/ 315 h 316"/>
                <a:gd name="T24" fmla="*/ 139 w 212"/>
                <a:gd name="T25" fmla="*/ 238 h 316"/>
                <a:gd name="T26" fmla="*/ 139 w 212"/>
                <a:gd name="T27" fmla="*/ 238 h 316"/>
                <a:gd name="T28" fmla="*/ 135 w 212"/>
                <a:gd name="T29" fmla="*/ 213 h 316"/>
                <a:gd name="T30" fmla="*/ 135 w 212"/>
                <a:gd name="T31" fmla="*/ 213 h 316"/>
                <a:gd name="T32" fmla="*/ 211 w 212"/>
                <a:gd name="T33" fmla="*/ 108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2" h="316">
                  <a:moveTo>
                    <a:pt x="211" y="108"/>
                  </a:moveTo>
                  <a:lnTo>
                    <a:pt x="211" y="108"/>
                  </a:lnTo>
                  <a:cubicBezTo>
                    <a:pt x="211" y="48"/>
                    <a:pt x="167" y="0"/>
                    <a:pt x="113" y="0"/>
                  </a:cubicBezTo>
                  <a:lnTo>
                    <a:pt x="113" y="0"/>
                  </a:lnTo>
                  <a:cubicBezTo>
                    <a:pt x="60" y="0"/>
                    <a:pt x="16" y="48"/>
                    <a:pt x="16" y="108"/>
                  </a:cubicBezTo>
                  <a:lnTo>
                    <a:pt x="16" y="108"/>
                  </a:lnTo>
                  <a:cubicBezTo>
                    <a:pt x="16" y="132"/>
                    <a:pt x="23" y="154"/>
                    <a:pt x="35" y="172"/>
                  </a:cubicBezTo>
                  <a:lnTo>
                    <a:pt x="35" y="172"/>
                  </a:lnTo>
                  <a:cubicBezTo>
                    <a:pt x="14" y="185"/>
                    <a:pt x="0" y="210"/>
                    <a:pt x="0" y="238"/>
                  </a:cubicBezTo>
                  <a:lnTo>
                    <a:pt x="0" y="238"/>
                  </a:lnTo>
                  <a:cubicBezTo>
                    <a:pt x="0" y="280"/>
                    <a:pt x="32" y="315"/>
                    <a:pt x="69" y="315"/>
                  </a:cubicBezTo>
                  <a:lnTo>
                    <a:pt x="69" y="315"/>
                  </a:lnTo>
                  <a:cubicBezTo>
                    <a:pt x="108" y="315"/>
                    <a:pt x="139" y="280"/>
                    <a:pt x="139" y="238"/>
                  </a:cubicBezTo>
                  <a:lnTo>
                    <a:pt x="139" y="238"/>
                  </a:lnTo>
                  <a:cubicBezTo>
                    <a:pt x="139" y="229"/>
                    <a:pt x="137" y="221"/>
                    <a:pt x="135" y="213"/>
                  </a:cubicBezTo>
                  <a:lnTo>
                    <a:pt x="135" y="213"/>
                  </a:lnTo>
                  <a:cubicBezTo>
                    <a:pt x="178" y="202"/>
                    <a:pt x="211" y="159"/>
                    <a:pt x="211" y="108"/>
                  </a:cubicBezTo>
                </a:path>
              </a:pathLst>
            </a:custGeom>
            <a:solidFill>
              <a:srgbClr val="84110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3" name="Freeform 64">
              <a:extLst>
                <a:ext uri="{FF2B5EF4-FFF2-40B4-BE49-F238E27FC236}">
                  <a16:creationId xmlns:a16="http://schemas.microsoft.com/office/drawing/2014/main" id="{0B94509E-A9FA-413C-982C-025BBE0CC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21082" y="5814842"/>
              <a:ext cx="2955259" cy="2416940"/>
            </a:xfrm>
            <a:custGeom>
              <a:avLst/>
              <a:gdLst>
                <a:gd name="T0" fmla="*/ 1773 w 2374"/>
                <a:gd name="T1" fmla="*/ 1939 h 1940"/>
                <a:gd name="T2" fmla="*/ 602 w 2374"/>
                <a:gd name="T3" fmla="*/ 1939 h 1940"/>
                <a:gd name="T4" fmla="*/ 505 w 2374"/>
                <a:gd name="T5" fmla="*/ 667 h 1940"/>
                <a:gd name="T6" fmla="*/ 319 w 2374"/>
                <a:gd name="T7" fmla="*/ 1168 h 1940"/>
                <a:gd name="T8" fmla="*/ 438 w 2374"/>
                <a:gd name="T9" fmla="*/ 1712 h 1940"/>
                <a:gd name="T10" fmla="*/ 176 w 2374"/>
                <a:gd name="T11" fmla="*/ 1778 h 1940"/>
                <a:gd name="T12" fmla="*/ 0 w 2374"/>
                <a:gd name="T13" fmla="*/ 1071 h 1940"/>
                <a:gd name="T14" fmla="*/ 327 w 2374"/>
                <a:gd name="T15" fmla="*/ 281 h 1940"/>
                <a:gd name="T16" fmla="*/ 327 w 2374"/>
                <a:gd name="T17" fmla="*/ 281 h 1940"/>
                <a:gd name="T18" fmla="*/ 523 w 2374"/>
                <a:gd name="T19" fmla="*/ 155 h 1940"/>
                <a:gd name="T20" fmla="*/ 1000 w 2374"/>
                <a:gd name="T21" fmla="*/ 0 h 1940"/>
                <a:gd name="T22" fmla="*/ 1355 w 2374"/>
                <a:gd name="T23" fmla="*/ 0 h 1940"/>
                <a:gd name="T24" fmla="*/ 1789 w 2374"/>
                <a:gd name="T25" fmla="*/ 124 h 1940"/>
                <a:gd name="T26" fmla="*/ 1789 w 2374"/>
                <a:gd name="T27" fmla="*/ 124 h 1940"/>
                <a:gd name="T28" fmla="*/ 2018 w 2374"/>
                <a:gd name="T29" fmla="*/ 317 h 1940"/>
                <a:gd name="T30" fmla="*/ 2373 w 2374"/>
                <a:gd name="T31" fmla="*/ 1087 h 1940"/>
                <a:gd name="T32" fmla="*/ 2056 w 2374"/>
                <a:gd name="T33" fmla="*/ 1832 h 1940"/>
                <a:gd name="T34" fmla="*/ 1824 w 2374"/>
                <a:gd name="T35" fmla="*/ 1737 h 1940"/>
                <a:gd name="T36" fmla="*/ 2026 w 2374"/>
                <a:gd name="T37" fmla="*/ 1112 h 1940"/>
                <a:gd name="T38" fmla="*/ 1773 w 2374"/>
                <a:gd name="T39" fmla="*/ 673 h 1940"/>
                <a:gd name="T40" fmla="*/ 1773 w 2374"/>
                <a:gd name="T41" fmla="*/ 1939 h 1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4" h="1940">
                  <a:moveTo>
                    <a:pt x="1773" y="1939"/>
                  </a:moveTo>
                  <a:lnTo>
                    <a:pt x="602" y="1939"/>
                  </a:lnTo>
                  <a:lnTo>
                    <a:pt x="505" y="667"/>
                  </a:lnTo>
                  <a:lnTo>
                    <a:pt x="319" y="1168"/>
                  </a:lnTo>
                  <a:lnTo>
                    <a:pt x="438" y="1712"/>
                  </a:lnTo>
                  <a:lnTo>
                    <a:pt x="176" y="1778"/>
                  </a:lnTo>
                  <a:lnTo>
                    <a:pt x="0" y="1071"/>
                  </a:lnTo>
                  <a:lnTo>
                    <a:pt x="327" y="281"/>
                  </a:lnTo>
                  <a:lnTo>
                    <a:pt x="327" y="281"/>
                  </a:lnTo>
                  <a:cubicBezTo>
                    <a:pt x="365" y="206"/>
                    <a:pt x="443" y="181"/>
                    <a:pt x="523" y="155"/>
                  </a:cubicBezTo>
                  <a:lnTo>
                    <a:pt x="1000" y="0"/>
                  </a:lnTo>
                  <a:lnTo>
                    <a:pt x="1355" y="0"/>
                  </a:lnTo>
                  <a:lnTo>
                    <a:pt x="1789" y="124"/>
                  </a:lnTo>
                  <a:lnTo>
                    <a:pt x="1789" y="124"/>
                  </a:lnTo>
                  <a:cubicBezTo>
                    <a:pt x="1889" y="152"/>
                    <a:pt x="1973" y="222"/>
                    <a:pt x="2018" y="317"/>
                  </a:cubicBezTo>
                  <a:lnTo>
                    <a:pt x="2373" y="1087"/>
                  </a:lnTo>
                  <a:lnTo>
                    <a:pt x="2056" y="1832"/>
                  </a:lnTo>
                  <a:lnTo>
                    <a:pt x="1824" y="1737"/>
                  </a:lnTo>
                  <a:lnTo>
                    <a:pt x="2026" y="1112"/>
                  </a:lnTo>
                  <a:lnTo>
                    <a:pt x="1773" y="673"/>
                  </a:lnTo>
                  <a:lnTo>
                    <a:pt x="1773" y="1939"/>
                  </a:ln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4" name="Freeform 65">
              <a:extLst>
                <a:ext uri="{FF2B5EF4-FFF2-40B4-BE49-F238E27FC236}">
                  <a16:creationId xmlns:a16="http://schemas.microsoft.com/office/drawing/2014/main" id="{F64A4CA4-0900-49BF-836A-2F48CA4B5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17440" y="8231782"/>
              <a:ext cx="911845" cy="4042883"/>
            </a:xfrm>
            <a:custGeom>
              <a:avLst/>
              <a:gdLst>
                <a:gd name="T0" fmla="*/ 733 w 734"/>
                <a:gd name="T1" fmla="*/ 3245 h 3246"/>
                <a:gd name="T2" fmla="*/ 193 w 734"/>
                <a:gd name="T3" fmla="*/ 3245 h 3246"/>
                <a:gd name="T4" fmla="*/ 0 w 734"/>
                <a:gd name="T5" fmla="*/ 0 h 3246"/>
                <a:gd name="T6" fmla="*/ 733 w 734"/>
                <a:gd name="T7" fmla="*/ 0 h 3246"/>
                <a:gd name="T8" fmla="*/ 733 w 734"/>
                <a:gd name="T9" fmla="*/ 3245 h 3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3246">
                  <a:moveTo>
                    <a:pt x="733" y="3245"/>
                  </a:moveTo>
                  <a:lnTo>
                    <a:pt x="193" y="3245"/>
                  </a:lnTo>
                  <a:lnTo>
                    <a:pt x="0" y="0"/>
                  </a:lnTo>
                  <a:lnTo>
                    <a:pt x="733" y="0"/>
                  </a:lnTo>
                  <a:lnTo>
                    <a:pt x="733" y="3245"/>
                  </a:lnTo>
                </a:path>
              </a:pathLst>
            </a:custGeom>
            <a:solidFill>
              <a:srgbClr val="3D577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5" name="Freeform 68">
              <a:extLst>
                <a:ext uri="{FF2B5EF4-FFF2-40B4-BE49-F238E27FC236}">
                  <a16:creationId xmlns:a16="http://schemas.microsoft.com/office/drawing/2014/main" id="{83C28134-9D2B-4117-AE2C-B0C9C1059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35046" y="5496246"/>
              <a:ext cx="461415" cy="582263"/>
            </a:xfrm>
            <a:custGeom>
              <a:avLst/>
              <a:gdLst>
                <a:gd name="T0" fmla="*/ 202 w 370"/>
                <a:gd name="T1" fmla="*/ 468 h 469"/>
                <a:gd name="T2" fmla="*/ 167 w 370"/>
                <a:gd name="T3" fmla="*/ 468 h 469"/>
                <a:gd name="T4" fmla="*/ 167 w 370"/>
                <a:gd name="T5" fmla="*/ 468 h 469"/>
                <a:gd name="T6" fmla="*/ 0 w 370"/>
                <a:gd name="T7" fmla="*/ 302 h 469"/>
                <a:gd name="T8" fmla="*/ 0 w 370"/>
                <a:gd name="T9" fmla="*/ 0 h 469"/>
                <a:gd name="T10" fmla="*/ 369 w 370"/>
                <a:gd name="T11" fmla="*/ 0 h 469"/>
                <a:gd name="T12" fmla="*/ 369 w 370"/>
                <a:gd name="T13" fmla="*/ 302 h 469"/>
                <a:gd name="T14" fmla="*/ 369 w 370"/>
                <a:gd name="T15" fmla="*/ 302 h 469"/>
                <a:gd name="T16" fmla="*/ 202 w 370"/>
                <a:gd name="T17" fmla="*/ 46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0" h="469">
                  <a:moveTo>
                    <a:pt x="202" y="468"/>
                  </a:moveTo>
                  <a:lnTo>
                    <a:pt x="167" y="468"/>
                  </a:lnTo>
                  <a:lnTo>
                    <a:pt x="167" y="468"/>
                  </a:lnTo>
                  <a:cubicBezTo>
                    <a:pt x="75" y="468"/>
                    <a:pt x="0" y="393"/>
                    <a:pt x="0" y="302"/>
                  </a:cubicBezTo>
                  <a:lnTo>
                    <a:pt x="0" y="0"/>
                  </a:lnTo>
                  <a:lnTo>
                    <a:pt x="369" y="0"/>
                  </a:lnTo>
                  <a:lnTo>
                    <a:pt x="369" y="302"/>
                  </a:lnTo>
                  <a:lnTo>
                    <a:pt x="369" y="302"/>
                  </a:lnTo>
                  <a:cubicBezTo>
                    <a:pt x="369" y="393"/>
                    <a:pt x="294" y="468"/>
                    <a:pt x="202" y="468"/>
                  </a:cubicBezTo>
                </a:path>
              </a:pathLst>
            </a:custGeom>
            <a:solidFill>
              <a:srgbClr val="FFBFC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6" name="Freeform 69">
              <a:extLst>
                <a:ext uri="{FF2B5EF4-FFF2-40B4-BE49-F238E27FC236}">
                  <a16:creationId xmlns:a16="http://schemas.microsoft.com/office/drawing/2014/main" id="{64B2C802-C034-4C74-9F42-72DB7CBB6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35046" y="5496245"/>
              <a:ext cx="461415" cy="236199"/>
            </a:xfrm>
            <a:custGeom>
              <a:avLst/>
              <a:gdLst>
                <a:gd name="T0" fmla="*/ 369 w 370"/>
                <a:gd name="T1" fmla="*/ 0 h 189"/>
                <a:gd name="T2" fmla="*/ 369 w 370"/>
                <a:gd name="T3" fmla="*/ 188 h 189"/>
                <a:gd name="T4" fmla="*/ 0 w 370"/>
                <a:gd name="T5" fmla="*/ 132 h 189"/>
                <a:gd name="T6" fmla="*/ 0 w 370"/>
                <a:gd name="T7" fmla="*/ 0 h 189"/>
                <a:gd name="T8" fmla="*/ 369 w 370"/>
                <a:gd name="T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" h="189">
                  <a:moveTo>
                    <a:pt x="369" y="0"/>
                  </a:moveTo>
                  <a:lnTo>
                    <a:pt x="369" y="188"/>
                  </a:lnTo>
                  <a:lnTo>
                    <a:pt x="0" y="132"/>
                  </a:lnTo>
                  <a:lnTo>
                    <a:pt x="0" y="0"/>
                  </a:lnTo>
                  <a:lnTo>
                    <a:pt x="369" y="0"/>
                  </a:lnTo>
                </a:path>
              </a:pathLst>
            </a:custGeom>
            <a:solidFill>
              <a:srgbClr val="F794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7" name="Freeform 70">
              <a:extLst>
                <a:ext uri="{FF2B5EF4-FFF2-40B4-BE49-F238E27FC236}">
                  <a16:creationId xmlns:a16="http://schemas.microsoft.com/office/drawing/2014/main" id="{2F409992-A36A-40FA-8025-4B7FDC04E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93352" y="4655807"/>
              <a:ext cx="999734" cy="972270"/>
            </a:xfrm>
            <a:custGeom>
              <a:avLst/>
              <a:gdLst>
                <a:gd name="T0" fmla="*/ 776 w 801"/>
                <a:gd name="T1" fmla="*/ 321 h 780"/>
                <a:gd name="T2" fmla="*/ 776 w 801"/>
                <a:gd name="T3" fmla="*/ 321 h 780"/>
                <a:gd name="T4" fmla="*/ 699 w 801"/>
                <a:gd name="T5" fmla="*/ 310 h 780"/>
                <a:gd name="T6" fmla="*/ 699 w 801"/>
                <a:gd name="T7" fmla="*/ 310 h 780"/>
                <a:gd name="T8" fmla="*/ 355 w 801"/>
                <a:gd name="T9" fmla="*/ 0 h 780"/>
                <a:gd name="T10" fmla="*/ 355 w 801"/>
                <a:gd name="T11" fmla="*/ 0 h 780"/>
                <a:gd name="T12" fmla="*/ 0 w 801"/>
                <a:gd name="T13" fmla="*/ 389 h 780"/>
                <a:gd name="T14" fmla="*/ 0 w 801"/>
                <a:gd name="T15" fmla="*/ 389 h 780"/>
                <a:gd name="T16" fmla="*/ 355 w 801"/>
                <a:gd name="T17" fmla="*/ 779 h 780"/>
                <a:gd name="T18" fmla="*/ 355 w 801"/>
                <a:gd name="T19" fmla="*/ 779 h 780"/>
                <a:gd name="T20" fmla="*/ 703 w 801"/>
                <a:gd name="T21" fmla="*/ 440 h 780"/>
                <a:gd name="T22" fmla="*/ 703 w 801"/>
                <a:gd name="T23" fmla="*/ 440 h 780"/>
                <a:gd name="T24" fmla="*/ 764 w 801"/>
                <a:gd name="T25" fmla="*/ 419 h 780"/>
                <a:gd name="T26" fmla="*/ 764 w 801"/>
                <a:gd name="T27" fmla="*/ 419 h 780"/>
                <a:gd name="T28" fmla="*/ 776 w 801"/>
                <a:gd name="T29" fmla="*/ 321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1" h="780">
                  <a:moveTo>
                    <a:pt x="776" y="321"/>
                  </a:moveTo>
                  <a:lnTo>
                    <a:pt x="776" y="321"/>
                  </a:lnTo>
                  <a:cubicBezTo>
                    <a:pt x="757" y="301"/>
                    <a:pt x="726" y="297"/>
                    <a:pt x="699" y="310"/>
                  </a:cubicBezTo>
                  <a:lnTo>
                    <a:pt x="699" y="310"/>
                  </a:lnTo>
                  <a:cubicBezTo>
                    <a:pt x="669" y="133"/>
                    <a:pt x="543" y="0"/>
                    <a:pt x="355" y="0"/>
                  </a:cubicBezTo>
                  <a:lnTo>
                    <a:pt x="355" y="0"/>
                  </a:lnTo>
                  <a:cubicBezTo>
                    <a:pt x="139" y="0"/>
                    <a:pt x="0" y="76"/>
                    <a:pt x="0" y="389"/>
                  </a:cubicBezTo>
                  <a:lnTo>
                    <a:pt x="0" y="389"/>
                  </a:lnTo>
                  <a:cubicBezTo>
                    <a:pt x="0" y="605"/>
                    <a:pt x="139" y="779"/>
                    <a:pt x="355" y="779"/>
                  </a:cubicBezTo>
                  <a:lnTo>
                    <a:pt x="355" y="779"/>
                  </a:lnTo>
                  <a:cubicBezTo>
                    <a:pt x="553" y="779"/>
                    <a:pt x="684" y="632"/>
                    <a:pt x="703" y="440"/>
                  </a:cubicBezTo>
                  <a:lnTo>
                    <a:pt x="703" y="440"/>
                  </a:lnTo>
                  <a:cubicBezTo>
                    <a:pt x="724" y="442"/>
                    <a:pt x="746" y="435"/>
                    <a:pt x="764" y="419"/>
                  </a:cubicBezTo>
                  <a:lnTo>
                    <a:pt x="764" y="419"/>
                  </a:lnTo>
                  <a:cubicBezTo>
                    <a:pt x="794" y="391"/>
                    <a:pt x="800" y="347"/>
                    <a:pt x="776" y="321"/>
                  </a:cubicBezTo>
                </a:path>
              </a:pathLst>
            </a:custGeom>
            <a:solidFill>
              <a:srgbClr val="FFBFC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8" name="Freeform 71">
              <a:extLst>
                <a:ext uri="{FF2B5EF4-FFF2-40B4-BE49-F238E27FC236}">
                  <a16:creationId xmlns:a16="http://schemas.microsoft.com/office/drawing/2014/main" id="{BAD7A30A-A5C6-4A3C-BC67-034F2C9D1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73495" y="5067790"/>
              <a:ext cx="115355" cy="208735"/>
            </a:xfrm>
            <a:custGeom>
              <a:avLst/>
              <a:gdLst>
                <a:gd name="T0" fmla="*/ 93 w 94"/>
                <a:gd name="T1" fmla="*/ 167 h 168"/>
                <a:gd name="T2" fmla="*/ 0 w 94"/>
                <a:gd name="T3" fmla="*/ 167 h 168"/>
                <a:gd name="T4" fmla="*/ 46 w 94"/>
                <a:gd name="T5" fmla="*/ 0 h 168"/>
                <a:gd name="T6" fmla="*/ 54 w 94"/>
                <a:gd name="T7" fmla="*/ 2 h 168"/>
                <a:gd name="T8" fmla="*/ 11 w 94"/>
                <a:gd name="T9" fmla="*/ 158 h 168"/>
                <a:gd name="T10" fmla="*/ 93 w 94"/>
                <a:gd name="T11" fmla="*/ 158 h 168"/>
                <a:gd name="T12" fmla="*/ 93 w 94"/>
                <a:gd name="T13" fmla="*/ 16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168">
                  <a:moveTo>
                    <a:pt x="93" y="167"/>
                  </a:moveTo>
                  <a:lnTo>
                    <a:pt x="0" y="167"/>
                  </a:lnTo>
                  <a:lnTo>
                    <a:pt x="46" y="0"/>
                  </a:lnTo>
                  <a:lnTo>
                    <a:pt x="54" y="2"/>
                  </a:lnTo>
                  <a:lnTo>
                    <a:pt x="11" y="158"/>
                  </a:lnTo>
                  <a:lnTo>
                    <a:pt x="93" y="158"/>
                  </a:lnTo>
                  <a:lnTo>
                    <a:pt x="93" y="167"/>
                  </a:lnTo>
                </a:path>
              </a:pathLst>
            </a:custGeom>
            <a:solidFill>
              <a:srgbClr val="F794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9" name="Freeform 72">
              <a:extLst>
                <a:ext uri="{FF2B5EF4-FFF2-40B4-BE49-F238E27FC236}">
                  <a16:creationId xmlns:a16="http://schemas.microsoft.com/office/drawing/2014/main" id="{5BB9B6F4-9E16-4D27-A2B8-690C92AA8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28561" y="4381157"/>
              <a:ext cx="1191990" cy="741563"/>
            </a:xfrm>
            <a:custGeom>
              <a:avLst/>
              <a:gdLst>
                <a:gd name="T0" fmla="*/ 841 w 959"/>
                <a:gd name="T1" fmla="*/ 303 h 597"/>
                <a:gd name="T2" fmla="*/ 841 w 959"/>
                <a:gd name="T3" fmla="*/ 303 h 597"/>
                <a:gd name="T4" fmla="*/ 837 w 959"/>
                <a:gd name="T5" fmla="*/ 303 h 597"/>
                <a:gd name="T6" fmla="*/ 837 w 959"/>
                <a:gd name="T7" fmla="*/ 303 h 597"/>
                <a:gd name="T8" fmla="*/ 841 w 959"/>
                <a:gd name="T9" fmla="*/ 236 h 597"/>
                <a:gd name="T10" fmla="*/ 841 w 959"/>
                <a:gd name="T11" fmla="*/ 236 h 597"/>
                <a:gd name="T12" fmla="*/ 741 w 959"/>
                <a:gd name="T13" fmla="*/ 146 h 597"/>
                <a:gd name="T14" fmla="*/ 741 w 959"/>
                <a:gd name="T15" fmla="*/ 146 h 597"/>
                <a:gd name="T16" fmla="*/ 719 w 959"/>
                <a:gd name="T17" fmla="*/ 146 h 597"/>
                <a:gd name="T18" fmla="*/ 719 w 959"/>
                <a:gd name="T19" fmla="*/ 146 h 597"/>
                <a:gd name="T20" fmla="*/ 650 w 959"/>
                <a:gd name="T21" fmla="*/ 107 h 597"/>
                <a:gd name="T22" fmla="*/ 650 w 959"/>
                <a:gd name="T23" fmla="*/ 107 h 597"/>
                <a:gd name="T24" fmla="*/ 479 w 959"/>
                <a:gd name="T25" fmla="*/ 0 h 597"/>
                <a:gd name="T26" fmla="*/ 479 w 959"/>
                <a:gd name="T27" fmla="*/ 0 h 597"/>
                <a:gd name="T28" fmla="*/ 421 w 959"/>
                <a:gd name="T29" fmla="*/ 9 h 597"/>
                <a:gd name="T30" fmla="*/ 421 w 959"/>
                <a:gd name="T31" fmla="*/ 9 h 597"/>
                <a:gd name="T32" fmla="*/ 264 w 959"/>
                <a:gd name="T33" fmla="*/ 13 h 597"/>
                <a:gd name="T34" fmla="*/ 264 w 959"/>
                <a:gd name="T35" fmla="*/ 13 h 597"/>
                <a:gd name="T36" fmla="*/ 186 w 959"/>
                <a:gd name="T37" fmla="*/ 5 h 597"/>
                <a:gd name="T38" fmla="*/ 186 w 959"/>
                <a:gd name="T39" fmla="*/ 5 h 597"/>
                <a:gd name="T40" fmla="*/ 7 w 959"/>
                <a:gd name="T41" fmla="*/ 190 h 597"/>
                <a:gd name="T42" fmla="*/ 7 w 959"/>
                <a:gd name="T43" fmla="*/ 190 h 597"/>
                <a:gd name="T44" fmla="*/ 205 w 959"/>
                <a:gd name="T45" fmla="*/ 401 h 597"/>
                <a:gd name="T46" fmla="*/ 205 w 959"/>
                <a:gd name="T47" fmla="*/ 401 h 597"/>
                <a:gd name="T48" fmla="*/ 297 w 959"/>
                <a:gd name="T49" fmla="*/ 378 h 597"/>
                <a:gd name="T50" fmla="*/ 297 w 959"/>
                <a:gd name="T51" fmla="*/ 378 h 597"/>
                <a:gd name="T52" fmla="*/ 417 w 959"/>
                <a:gd name="T53" fmla="*/ 371 h 597"/>
                <a:gd name="T54" fmla="*/ 417 w 959"/>
                <a:gd name="T55" fmla="*/ 371 h 597"/>
                <a:gd name="T56" fmla="*/ 479 w 959"/>
                <a:gd name="T57" fmla="*/ 381 h 597"/>
                <a:gd name="T58" fmla="*/ 479 w 959"/>
                <a:gd name="T59" fmla="*/ 381 h 597"/>
                <a:gd name="T60" fmla="*/ 577 w 959"/>
                <a:gd name="T61" fmla="*/ 354 h 597"/>
                <a:gd name="T62" fmla="*/ 577 w 959"/>
                <a:gd name="T63" fmla="*/ 354 h 597"/>
                <a:gd name="T64" fmla="*/ 661 w 959"/>
                <a:gd name="T65" fmla="*/ 357 h 597"/>
                <a:gd name="T66" fmla="*/ 661 w 959"/>
                <a:gd name="T67" fmla="*/ 357 h 597"/>
                <a:gd name="T68" fmla="*/ 729 w 959"/>
                <a:gd name="T69" fmla="*/ 379 h 597"/>
                <a:gd name="T70" fmla="*/ 729 w 959"/>
                <a:gd name="T71" fmla="*/ 379 h 597"/>
                <a:gd name="T72" fmla="*/ 733 w 959"/>
                <a:gd name="T73" fmla="*/ 378 h 597"/>
                <a:gd name="T74" fmla="*/ 733 w 959"/>
                <a:gd name="T75" fmla="*/ 378 h 597"/>
                <a:gd name="T76" fmla="*/ 725 w 959"/>
                <a:gd name="T77" fmla="*/ 420 h 597"/>
                <a:gd name="T78" fmla="*/ 725 w 959"/>
                <a:gd name="T79" fmla="*/ 420 h 597"/>
                <a:gd name="T80" fmla="*/ 749 w 959"/>
                <a:gd name="T81" fmla="*/ 501 h 597"/>
                <a:gd name="T82" fmla="*/ 749 w 959"/>
                <a:gd name="T83" fmla="*/ 501 h 597"/>
                <a:gd name="T84" fmla="*/ 793 w 959"/>
                <a:gd name="T85" fmla="*/ 596 h 597"/>
                <a:gd name="T86" fmla="*/ 793 w 959"/>
                <a:gd name="T87" fmla="*/ 596 h 597"/>
                <a:gd name="T88" fmla="*/ 852 w 959"/>
                <a:gd name="T89" fmla="*/ 537 h 597"/>
                <a:gd name="T90" fmla="*/ 852 w 959"/>
                <a:gd name="T91" fmla="*/ 537 h 597"/>
                <a:gd name="T92" fmla="*/ 958 w 959"/>
                <a:gd name="T93" fmla="*/ 420 h 597"/>
                <a:gd name="T94" fmla="*/ 958 w 959"/>
                <a:gd name="T95" fmla="*/ 420 h 597"/>
                <a:gd name="T96" fmla="*/ 841 w 959"/>
                <a:gd name="T97" fmla="*/ 303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59" h="597">
                  <a:moveTo>
                    <a:pt x="841" y="303"/>
                  </a:moveTo>
                  <a:lnTo>
                    <a:pt x="841" y="303"/>
                  </a:lnTo>
                  <a:cubicBezTo>
                    <a:pt x="840" y="303"/>
                    <a:pt x="839" y="303"/>
                    <a:pt x="837" y="303"/>
                  </a:cubicBezTo>
                  <a:lnTo>
                    <a:pt x="837" y="303"/>
                  </a:lnTo>
                  <a:cubicBezTo>
                    <a:pt x="845" y="283"/>
                    <a:pt x="847" y="260"/>
                    <a:pt x="841" y="236"/>
                  </a:cubicBezTo>
                  <a:lnTo>
                    <a:pt x="841" y="236"/>
                  </a:lnTo>
                  <a:cubicBezTo>
                    <a:pt x="831" y="188"/>
                    <a:pt x="789" y="152"/>
                    <a:pt x="741" y="146"/>
                  </a:cubicBezTo>
                  <a:lnTo>
                    <a:pt x="741" y="146"/>
                  </a:lnTo>
                  <a:cubicBezTo>
                    <a:pt x="733" y="146"/>
                    <a:pt x="726" y="146"/>
                    <a:pt x="719" y="146"/>
                  </a:cubicBezTo>
                  <a:lnTo>
                    <a:pt x="719" y="146"/>
                  </a:lnTo>
                  <a:cubicBezTo>
                    <a:pt x="690" y="149"/>
                    <a:pt x="662" y="133"/>
                    <a:pt x="650" y="107"/>
                  </a:cubicBezTo>
                  <a:lnTo>
                    <a:pt x="650" y="107"/>
                  </a:lnTo>
                  <a:cubicBezTo>
                    <a:pt x="619" y="44"/>
                    <a:pt x="554" y="0"/>
                    <a:pt x="479" y="0"/>
                  </a:cubicBezTo>
                  <a:lnTo>
                    <a:pt x="479" y="0"/>
                  </a:lnTo>
                  <a:cubicBezTo>
                    <a:pt x="459" y="0"/>
                    <a:pt x="439" y="3"/>
                    <a:pt x="421" y="9"/>
                  </a:cubicBezTo>
                  <a:lnTo>
                    <a:pt x="421" y="9"/>
                  </a:lnTo>
                  <a:cubicBezTo>
                    <a:pt x="369" y="25"/>
                    <a:pt x="315" y="29"/>
                    <a:pt x="264" y="13"/>
                  </a:cubicBezTo>
                  <a:lnTo>
                    <a:pt x="264" y="13"/>
                  </a:lnTo>
                  <a:cubicBezTo>
                    <a:pt x="240" y="6"/>
                    <a:pt x="213" y="3"/>
                    <a:pt x="186" y="5"/>
                  </a:cubicBezTo>
                  <a:lnTo>
                    <a:pt x="186" y="5"/>
                  </a:lnTo>
                  <a:cubicBezTo>
                    <a:pt x="91" y="14"/>
                    <a:pt x="13" y="93"/>
                    <a:pt x="7" y="190"/>
                  </a:cubicBezTo>
                  <a:lnTo>
                    <a:pt x="7" y="190"/>
                  </a:lnTo>
                  <a:cubicBezTo>
                    <a:pt x="0" y="305"/>
                    <a:pt x="91" y="401"/>
                    <a:pt x="205" y="401"/>
                  </a:cubicBezTo>
                  <a:lnTo>
                    <a:pt x="205" y="401"/>
                  </a:lnTo>
                  <a:cubicBezTo>
                    <a:pt x="238" y="401"/>
                    <a:pt x="270" y="393"/>
                    <a:pt x="297" y="378"/>
                  </a:cubicBezTo>
                  <a:lnTo>
                    <a:pt x="297" y="378"/>
                  </a:lnTo>
                  <a:cubicBezTo>
                    <a:pt x="334" y="359"/>
                    <a:pt x="378" y="358"/>
                    <a:pt x="417" y="371"/>
                  </a:cubicBezTo>
                  <a:lnTo>
                    <a:pt x="417" y="371"/>
                  </a:lnTo>
                  <a:cubicBezTo>
                    <a:pt x="437" y="378"/>
                    <a:pt x="458" y="381"/>
                    <a:pt x="479" y="381"/>
                  </a:cubicBezTo>
                  <a:lnTo>
                    <a:pt x="479" y="381"/>
                  </a:lnTo>
                  <a:cubicBezTo>
                    <a:pt x="515" y="381"/>
                    <a:pt x="549" y="371"/>
                    <a:pt x="577" y="354"/>
                  </a:cubicBezTo>
                  <a:lnTo>
                    <a:pt x="577" y="354"/>
                  </a:lnTo>
                  <a:cubicBezTo>
                    <a:pt x="603" y="338"/>
                    <a:pt x="636" y="339"/>
                    <a:pt x="661" y="357"/>
                  </a:cubicBezTo>
                  <a:lnTo>
                    <a:pt x="661" y="357"/>
                  </a:lnTo>
                  <a:cubicBezTo>
                    <a:pt x="679" y="371"/>
                    <a:pt x="703" y="379"/>
                    <a:pt x="729" y="379"/>
                  </a:cubicBezTo>
                  <a:lnTo>
                    <a:pt x="729" y="379"/>
                  </a:lnTo>
                  <a:cubicBezTo>
                    <a:pt x="730" y="379"/>
                    <a:pt x="731" y="379"/>
                    <a:pt x="733" y="378"/>
                  </a:cubicBezTo>
                  <a:lnTo>
                    <a:pt x="733" y="378"/>
                  </a:lnTo>
                  <a:cubicBezTo>
                    <a:pt x="729" y="391"/>
                    <a:pt x="725" y="405"/>
                    <a:pt x="725" y="420"/>
                  </a:cubicBezTo>
                  <a:lnTo>
                    <a:pt x="725" y="420"/>
                  </a:lnTo>
                  <a:cubicBezTo>
                    <a:pt x="725" y="452"/>
                    <a:pt x="727" y="480"/>
                    <a:pt x="749" y="501"/>
                  </a:cubicBezTo>
                  <a:lnTo>
                    <a:pt x="749" y="501"/>
                  </a:lnTo>
                  <a:cubicBezTo>
                    <a:pt x="759" y="511"/>
                    <a:pt x="730" y="596"/>
                    <a:pt x="793" y="596"/>
                  </a:cubicBezTo>
                  <a:lnTo>
                    <a:pt x="793" y="596"/>
                  </a:lnTo>
                  <a:cubicBezTo>
                    <a:pt x="869" y="596"/>
                    <a:pt x="835" y="537"/>
                    <a:pt x="852" y="537"/>
                  </a:cubicBezTo>
                  <a:lnTo>
                    <a:pt x="852" y="537"/>
                  </a:lnTo>
                  <a:cubicBezTo>
                    <a:pt x="917" y="537"/>
                    <a:pt x="958" y="484"/>
                    <a:pt x="958" y="420"/>
                  </a:cubicBezTo>
                  <a:lnTo>
                    <a:pt x="958" y="420"/>
                  </a:lnTo>
                  <a:cubicBezTo>
                    <a:pt x="958" y="355"/>
                    <a:pt x="906" y="303"/>
                    <a:pt x="841" y="303"/>
                  </a:cubicBezTo>
                </a:path>
              </a:pathLst>
            </a:custGeom>
            <a:solidFill>
              <a:srgbClr val="E22A1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0" name="Freeform 67">
              <a:extLst>
                <a:ext uri="{FF2B5EF4-FFF2-40B4-BE49-F238E27FC236}">
                  <a16:creationId xmlns:a16="http://schemas.microsoft.com/office/drawing/2014/main" id="{03D172BA-0367-4EAD-9503-3C7A70F0A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81902" y="10571820"/>
              <a:ext cx="1794976" cy="1800581"/>
            </a:xfrm>
            <a:custGeom>
              <a:avLst/>
              <a:gdLst>
                <a:gd name="connsiteX0" fmla="*/ 161723 w 1794976"/>
                <a:gd name="connsiteY0" fmla="*/ 1026707 h 1800581"/>
                <a:gd name="connsiteX1" fmla="*/ 416217 w 1794976"/>
                <a:gd name="connsiteY1" fmla="*/ 1052952 h 1800581"/>
                <a:gd name="connsiteX2" fmla="*/ 337236 w 1794976"/>
                <a:gd name="connsiteY2" fmla="*/ 1276655 h 1800581"/>
                <a:gd name="connsiteX3" fmla="*/ 154201 w 1794976"/>
                <a:gd name="connsiteY3" fmla="*/ 1492860 h 1800581"/>
                <a:gd name="connsiteX4" fmla="*/ 0 w 1794976"/>
                <a:gd name="connsiteY4" fmla="*/ 1336643 h 1800581"/>
                <a:gd name="connsiteX5" fmla="*/ 107815 w 1794976"/>
                <a:gd name="connsiteY5" fmla="*/ 1202920 h 1800581"/>
                <a:gd name="connsiteX6" fmla="*/ 161723 w 1794976"/>
                <a:gd name="connsiteY6" fmla="*/ 1026707 h 1800581"/>
                <a:gd name="connsiteX7" fmla="*/ 732172 w 1794976"/>
                <a:gd name="connsiteY7" fmla="*/ 1021708 h 1800581"/>
                <a:gd name="connsiteX8" fmla="*/ 718454 w 1794976"/>
                <a:gd name="connsiteY8" fmla="*/ 1508638 h 1800581"/>
                <a:gd name="connsiteX9" fmla="*/ 530134 w 1794976"/>
                <a:gd name="connsiteY9" fmla="*/ 1729064 h 1800581"/>
                <a:gd name="connsiteX10" fmla="*/ 520156 w 1794976"/>
                <a:gd name="connsiteY10" fmla="*/ 1725328 h 1800581"/>
                <a:gd name="connsiteX11" fmla="*/ 340567 w 1794976"/>
                <a:gd name="connsiteY11" fmla="*/ 1626945 h 1800581"/>
                <a:gd name="connsiteX12" fmla="*/ 540112 w 1794976"/>
                <a:gd name="connsiteY12" fmla="*/ 1397802 h 1800581"/>
                <a:gd name="connsiteX13" fmla="*/ 623670 w 1794976"/>
                <a:gd name="connsiteY13" fmla="*/ 1127562 h 1800581"/>
                <a:gd name="connsiteX14" fmla="*/ 678544 w 1794976"/>
                <a:gd name="connsiteY14" fmla="*/ 1154960 h 1800581"/>
                <a:gd name="connsiteX15" fmla="*/ 858240 w 1794976"/>
                <a:gd name="connsiteY15" fmla="*/ 703109 h 1800581"/>
                <a:gd name="connsiteX16" fmla="*/ 1053486 w 1794976"/>
                <a:gd name="connsiteY16" fmla="*/ 921000 h 1800581"/>
                <a:gd name="connsiteX17" fmla="*/ 1217444 w 1794976"/>
                <a:gd name="connsiteY17" fmla="*/ 1384174 h 1800581"/>
                <a:gd name="connsiteX18" fmla="*/ 1048480 w 1794976"/>
                <a:gd name="connsiteY18" fmla="*/ 1648133 h 1800581"/>
                <a:gd name="connsiteX19" fmla="*/ 730580 w 1794976"/>
                <a:gd name="connsiteY19" fmla="*/ 1793809 h 1800581"/>
                <a:gd name="connsiteX20" fmla="*/ 883272 w 1794976"/>
                <a:gd name="connsiteY20" fmla="*/ 1602065 h 1800581"/>
                <a:gd name="connsiteX21" fmla="*/ 785648 w 1794976"/>
                <a:gd name="connsiteY21" fmla="*/ 883647 h 1800581"/>
                <a:gd name="connsiteX22" fmla="*/ 1026278 w 1794976"/>
                <a:gd name="connsiteY22" fmla="*/ 269158 h 1800581"/>
                <a:gd name="connsiteX23" fmla="*/ 1402360 w 1794976"/>
                <a:gd name="connsiteY23" fmla="*/ 574929 h 1800581"/>
                <a:gd name="connsiteX24" fmla="*/ 1542298 w 1794976"/>
                <a:gd name="connsiteY24" fmla="*/ 864476 h 1800581"/>
                <a:gd name="connsiteX25" fmla="*/ 1391116 w 1794976"/>
                <a:gd name="connsiteY25" fmla="*/ 1102853 h 1800581"/>
                <a:gd name="connsiteX26" fmla="*/ 1241182 w 1794976"/>
                <a:gd name="connsiteY26" fmla="*/ 780857 h 1800581"/>
                <a:gd name="connsiteX27" fmla="*/ 933820 w 1794976"/>
                <a:gd name="connsiteY27" fmla="*/ 502543 h 1800581"/>
                <a:gd name="connsiteX28" fmla="*/ 1136336 w 1794976"/>
                <a:gd name="connsiteY28" fmla="*/ 0 h 1800581"/>
                <a:gd name="connsiteX29" fmla="*/ 1568764 w 1794976"/>
                <a:gd name="connsiteY29" fmla="*/ 97117 h 1800581"/>
                <a:gd name="connsiteX30" fmla="*/ 1663748 w 1794976"/>
                <a:gd name="connsiteY30" fmla="*/ 214155 h 1800581"/>
                <a:gd name="connsiteX31" fmla="*/ 1794976 w 1794976"/>
                <a:gd name="connsiteY31" fmla="*/ 469398 h 1800581"/>
                <a:gd name="connsiteX32" fmla="*/ 1678746 w 1794976"/>
                <a:gd name="connsiteY32" fmla="*/ 652426 h 1800581"/>
                <a:gd name="connsiteX33" fmla="*/ 1540018 w 1794976"/>
                <a:gd name="connsiteY33" fmla="*/ 372281 h 1800581"/>
                <a:gd name="connsiteX34" fmla="*/ 1115088 w 1794976"/>
                <a:gd name="connsiteY34" fmla="*/ 54784 h 180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94976" h="1800581">
                  <a:moveTo>
                    <a:pt x="161723" y="1026707"/>
                  </a:moveTo>
                  <a:cubicBezTo>
                    <a:pt x="236943" y="1021708"/>
                    <a:pt x="323446" y="1029206"/>
                    <a:pt x="416217" y="1052952"/>
                  </a:cubicBezTo>
                  <a:cubicBezTo>
                    <a:pt x="404934" y="1122937"/>
                    <a:pt x="379861" y="1200421"/>
                    <a:pt x="337236" y="1276655"/>
                  </a:cubicBezTo>
                  <a:cubicBezTo>
                    <a:pt x="287090" y="1370386"/>
                    <a:pt x="221899" y="1444120"/>
                    <a:pt x="154201" y="1492860"/>
                  </a:cubicBezTo>
                  <a:cubicBezTo>
                    <a:pt x="92771" y="1441621"/>
                    <a:pt x="38864" y="1387882"/>
                    <a:pt x="0" y="1336643"/>
                  </a:cubicBezTo>
                  <a:cubicBezTo>
                    <a:pt x="40117" y="1304149"/>
                    <a:pt x="77727" y="1259159"/>
                    <a:pt x="107815" y="1202920"/>
                  </a:cubicBezTo>
                  <a:cubicBezTo>
                    <a:pt x="141664" y="1142933"/>
                    <a:pt x="159216" y="1080446"/>
                    <a:pt x="161723" y="1026707"/>
                  </a:cubicBezTo>
                  <a:close/>
                  <a:moveTo>
                    <a:pt x="732172" y="1021708"/>
                  </a:moveTo>
                  <a:cubicBezTo>
                    <a:pt x="828202" y="1117600"/>
                    <a:pt x="819472" y="1323081"/>
                    <a:pt x="718454" y="1508638"/>
                  </a:cubicBezTo>
                  <a:cubicBezTo>
                    <a:pt x="666074" y="1604529"/>
                    <a:pt x="598728" y="1680495"/>
                    <a:pt x="530134" y="1729064"/>
                  </a:cubicBezTo>
                  <a:cubicBezTo>
                    <a:pt x="526392" y="1727818"/>
                    <a:pt x="523898" y="1726573"/>
                    <a:pt x="520156" y="1725328"/>
                  </a:cubicBezTo>
                  <a:cubicBezTo>
                    <a:pt x="460293" y="1697930"/>
                    <a:pt x="399183" y="1664306"/>
                    <a:pt x="340567" y="1626945"/>
                  </a:cubicBezTo>
                  <a:cubicBezTo>
                    <a:pt x="412902" y="1579622"/>
                    <a:pt x="485236" y="1499920"/>
                    <a:pt x="540112" y="1397802"/>
                  </a:cubicBezTo>
                  <a:cubicBezTo>
                    <a:pt x="591244" y="1305647"/>
                    <a:pt x="618682" y="1211000"/>
                    <a:pt x="623670" y="1127562"/>
                  </a:cubicBezTo>
                  <a:cubicBezTo>
                    <a:pt x="636142" y="1133789"/>
                    <a:pt x="669814" y="1151224"/>
                    <a:pt x="678544" y="1154960"/>
                  </a:cubicBezTo>
                  <a:close/>
                  <a:moveTo>
                    <a:pt x="858240" y="703109"/>
                  </a:moveTo>
                  <a:cubicBezTo>
                    <a:pt x="924574" y="766609"/>
                    <a:pt x="1008430" y="857500"/>
                    <a:pt x="1053486" y="921000"/>
                  </a:cubicBezTo>
                  <a:cubicBezTo>
                    <a:pt x="1166128" y="1081617"/>
                    <a:pt x="1223702" y="1252194"/>
                    <a:pt x="1217444" y="1384174"/>
                  </a:cubicBezTo>
                  <a:lnTo>
                    <a:pt x="1048480" y="1648133"/>
                  </a:lnTo>
                  <a:cubicBezTo>
                    <a:pt x="998418" y="1757701"/>
                    <a:pt x="899542" y="1822446"/>
                    <a:pt x="730580" y="1793809"/>
                  </a:cubicBezTo>
                  <a:cubicBezTo>
                    <a:pt x="785648" y="1746495"/>
                    <a:pt x="839466" y="1680505"/>
                    <a:pt x="883272" y="1602065"/>
                  </a:cubicBezTo>
                  <a:cubicBezTo>
                    <a:pt x="990908" y="1405340"/>
                    <a:pt x="1045978" y="1070411"/>
                    <a:pt x="785648" y="883647"/>
                  </a:cubicBezTo>
                  <a:close/>
                  <a:moveTo>
                    <a:pt x="1026278" y="269158"/>
                  </a:moveTo>
                  <a:cubicBezTo>
                    <a:pt x="1151222" y="310344"/>
                    <a:pt x="1291160" y="418924"/>
                    <a:pt x="1402360" y="574929"/>
                  </a:cubicBezTo>
                  <a:cubicBezTo>
                    <a:pt x="1469830" y="671029"/>
                    <a:pt x="1517310" y="770873"/>
                    <a:pt x="1542298" y="864476"/>
                  </a:cubicBezTo>
                  <a:lnTo>
                    <a:pt x="1391116" y="1102853"/>
                  </a:lnTo>
                  <a:cubicBezTo>
                    <a:pt x="1367376" y="1000513"/>
                    <a:pt x="1317398" y="888189"/>
                    <a:pt x="1241182" y="780857"/>
                  </a:cubicBezTo>
                  <a:cubicBezTo>
                    <a:pt x="1151222" y="652308"/>
                    <a:pt x="1040022" y="556209"/>
                    <a:pt x="933820" y="502543"/>
                  </a:cubicBezTo>
                  <a:close/>
                  <a:moveTo>
                    <a:pt x="1136336" y="0"/>
                  </a:moveTo>
                  <a:cubicBezTo>
                    <a:pt x="1318806" y="6225"/>
                    <a:pt x="1460032" y="46068"/>
                    <a:pt x="1568764" y="97117"/>
                  </a:cubicBezTo>
                  <a:cubicBezTo>
                    <a:pt x="1601258" y="133224"/>
                    <a:pt x="1633752" y="171822"/>
                    <a:pt x="1663748" y="214155"/>
                  </a:cubicBezTo>
                  <a:cubicBezTo>
                    <a:pt x="1723738" y="297576"/>
                    <a:pt x="1767480" y="385977"/>
                    <a:pt x="1794976" y="469398"/>
                  </a:cubicBezTo>
                  <a:lnTo>
                    <a:pt x="1678746" y="652426"/>
                  </a:lnTo>
                  <a:cubicBezTo>
                    <a:pt x="1651250" y="561535"/>
                    <a:pt x="1605008" y="465663"/>
                    <a:pt x="1540018" y="372281"/>
                  </a:cubicBezTo>
                  <a:cubicBezTo>
                    <a:pt x="1413790" y="195479"/>
                    <a:pt x="1250066" y="78441"/>
                    <a:pt x="1115088" y="54784"/>
                  </a:cubicBezTo>
                  <a:close/>
                </a:path>
              </a:pathLst>
            </a:custGeom>
            <a:solidFill>
              <a:srgbClr val="CAD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251" name="Freeform 68">
              <a:extLst>
                <a:ext uri="{FF2B5EF4-FFF2-40B4-BE49-F238E27FC236}">
                  <a16:creationId xmlns:a16="http://schemas.microsoft.com/office/drawing/2014/main" id="{09EFCBB7-92C1-4F3F-A25A-F79CF779A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19600" y="10626751"/>
              <a:ext cx="1928685" cy="1740047"/>
            </a:xfrm>
            <a:custGeom>
              <a:avLst/>
              <a:gdLst>
                <a:gd name="connsiteX0" fmla="*/ 474398 w 1928685"/>
                <a:gd name="connsiteY0" fmla="*/ 999734 h 1740047"/>
                <a:gd name="connsiteX1" fmla="*/ 678051 w 1928685"/>
                <a:gd name="connsiteY1" fmla="*/ 1070523 h 1740047"/>
                <a:gd name="connsiteX2" fmla="*/ 681777 w 1928685"/>
                <a:gd name="connsiteY2" fmla="*/ 1071764 h 1740047"/>
                <a:gd name="connsiteX3" fmla="*/ 598577 w 1928685"/>
                <a:gd name="connsiteY3" fmla="*/ 1341258 h 1740047"/>
                <a:gd name="connsiteX4" fmla="*/ 399891 w 1928685"/>
                <a:gd name="connsiteY4" fmla="*/ 1569768 h 1740047"/>
                <a:gd name="connsiteX5" fmla="*/ 216107 w 1928685"/>
                <a:gd name="connsiteY5" fmla="*/ 1436884 h 1740047"/>
                <a:gd name="connsiteX6" fmla="*/ 396166 w 1928685"/>
                <a:gd name="connsiteY6" fmla="*/ 1222035 h 1740047"/>
                <a:gd name="connsiteX7" fmla="*/ 474398 w 1928685"/>
                <a:gd name="connsiteY7" fmla="*/ 999734 h 1740047"/>
                <a:gd name="connsiteX8" fmla="*/ 225842 w 1928685"/>
                <a:gd name="connsiteY8" fmla="*/ 972266 h 1740047"/>
                <a:gd name="connsiteX9" fmla="*/ 171993 w 1928685"/>
                <a:gd name="connsiteY9" fmla="*/ 1146455 h 1740047"/>
                <a:gd name="connsiteX10" fmla="*/ 64296 w 1928685"/>
                <a:gd name="connsiteY10" fmla="*/ 1278642 h 1740047"/>
                <a:gd name="connsiteX11" fmla="*/ 9195 w 1928685"/>
                <a:gd name="connsiteY11" fmla="*/ 1087157 h 1740047"/>
                <a:gd name="connsiteX12" fmla="*/ 225842 w 1928685"/>
                <a:gd name="connsiteY12" fmla="*/ 972266 h 1740047"/>
                <a:gd name="connsiteX13" fmla="*/ 845943 w 1928685"/>
                <a:gd name="connsiteY13" fmla="*/ 829448 h 1740047"/>
                <a:gd name="connsiteX14" fmla="*/ 942991 w 1928685"/>
                <a:gd name="connsiteY14" fmla="*/ 1548211 h 1740047"/>
                <a:gd name="connsiteX15" fmla="*/ 791199 w 1928685"/>
                <a:gd name="connsiteY15" fmla="*/ 1740047 h 1740047"/>
                <a:gd name="connsiteX16" fmla="*/ 589637 w 1928685"/>
                <a:gd name="connsiteY16" fmla="*/ 1675271 h 1740047"/>
                <a:gd name="connsiteX17" fmla="*/ 777511 w 1928685"/>
                <a:gd name="connsiteY17" fmla="*/ 1454784 h 1740047"/>
                <a:gd name="connsiteX18" fmla="*/ 791199 w 1928685"/>
                <a:gd name="connsiteY18" fmla="*/ 967720 h 1740047"/>
                <a:gd name="connsiteX19" fmla="*/ 998089 w 1928685"/>
                <a:gd name="connsiteY19" fmla="*/ 450430 h 1740047"/>
                <a:gd name="connsiteX20" fmla="*/ 1306059 w 1928685"/>
                <a:gd name="connsiteY20" fmla="*/ 728984 h 1740047"/>
                <a:gd name="connsiteX21" fmla="*/ 1456287 w 1928685"/>
                <a:gd name="connsiteY21" fmla="*/ 1051258 h 1740047"/>
                <a:gd name="connsiteX22" fmla="*/ 1278517 w 1928685"/>
                <a:gd name="connsiteY22" fmla="*/ 1333560 h 1740047"/>
                <a:gd name="connsiteX23" fmla="*/ 1113265 w 1928685"/>
                <a:gd name="connsiteY23" fmla="*/ 868886 h 1740047"/>
                <a:gd name="connsiteX24" fmla="*/ 919219 w 1928685"/>
                <a:gd name="connsiteY24" fmla="*/ 650290 h 1740047"/>
                <a:gd name="connsiteX25" fmla="*/ 1627823 w 1928685"/>
                <a:gd name="connsiteY25" fmla="*/ 43943 h 1740047"/>
                <a:gd name="connsiteX26" fmla="*/ 1928685 w 1928685"/>
                <a:gd name="connsiteY26" fmla="*/ 300432 h 1740047"/>
                <a:gd name="connsiteX27" fmla="*/ 1854723 w 1928685"/>
                <a:gd name="connsiteY27" fmla="*/ 416226 h 1740047"/>
                <a:gd name="connsiteX28" fmla="*/ 1723097 w 1928685"/>
                <a:gd name="connsiteY28" fmla="*/ 160982 h 1740047"/>
                <a:gd name="connsiteX29" fmla="*/ 1627823 w 1928685"/>
                <a:gd name="connsiteY29" fmla="*/ 43943 h 1740047"/>
                <a:gd name="connsiteX30" fmla="*/ 1176425 w 1928685"/>
                <a:gd name="connsiteY30" fmla="*/ 0 h 1740047"/>
                <a:gd name="connsiteX31" fmla="*/ 1598611 w 1928685"/>
                <a:gd name="connsiteY31" fmla="*/ 318445 h 1740047"/>
                <a:gd name="connsiteX32" fmla="*/ 1736443 w 1928685"/>
                <a:gd name="connsiteY32" fmla="*/ 599426 h 1740047"/>
                <a:gd name="connsiteX33" fmla="*/ 1602337 w 1928685"/>
                <a:gd name="connsiteY33" fmla="*/ 811722 h 1740047"/>
                <a:gd name="connsiteX34" fmla="*/ 1463263 w 1928685"/>
                <a:gd name="connsiteY34" fmla="*/ 522000 h 1740047"/>
                <a:gd name="connsiteX35" fmla="*/ 1089505 w 1928685"/>
                <a:gd name="connsiteY35" fmla="*/ 216043 h 174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28685" h="1740047">
                  <a:moveTo>
                    <a:pt x="474398" y="999734"/>
                  </a:moveTo>
                  <a:cubicBezTo>
                    <a:pt x="540213" y="1014637"/>
                    <a:pt x="609753" y="1039475"/>
                    <a:pt x="678051" y="1070523"/>
                  </a:cubicBezTo>
                  <a:cubicBezTo>
                    <a:pt x="679293" y="1071764"/>
                    <a:pt x="680535" y="1071764"/>
                    <a:pt x="681777" y="1071764"/>
                  </a:cubicBezTo>
                  <a:cubicBezTo>
                    <a:pt x="676809" y="1154972"/>
                    <a:pt x="649489" y="1249357"/>
                    <a:pt x="598577" y="1341258"/>
                  </a:cubicBezTo>
                  <a:cubicBezTo>
                    <a:pt x="543939" y="1443094"/>
                    <a:pt x="471915" y="1522576"/>
                    <a:pt x="399891" y="1569768"/>
                  </a:cubicBezTo>
                  <a:cubicBezTo>
                    <a:pt x="334077" y="1528785"/>
                    <a:pt x="271987" y="1484077"/>
                    <a:pt x="216107" y="1436884"/>
                  </a:cubicBezTo>
                  <a:cubicBezTo>
                    <a:pt x="281922" y="1388450"/>
                    <a:pt x="346494" y="1315178"/>
                    <a:pt x="396166" y="1222035"/>
                  </a:cubicBezTo>
                  <a:cubicBezTo>
                    <a:pt x="438386" y="1146279"/>
                    <a:pt x="463222" y="1069281"/>
                    <a:pt x="474398" y="999734"/>
                  </a:cubicBezTo>
                  <a:close/>
                  <a:moveTo>
                    <a:pt x="225842" y="972266"/>
                  </a:moveTo>
                  <a:cubicBezTo>
                    <a:pt x="223337" y="1025388"/>
                    <a:pt x="205805" y="1087157"/>
                    <a:pt x="171993" y="1146455"/>
                  </a:cubicBezTo>
                  <a:cubicBezTo>
                    <a:pt x="141938" y="1202048"/>
                    <a:pt x="104369" y="1246522"/>
                    <a:pt x="64296" y="1278642"/>
                  </a:cubicBezTo>
                  <a:cubicBezTo>
                    <a:pt x="9195" y="1205754"/>
                    <a:pt x="-14599" y="1137808"/>
                    <a:pt x="9195" y="1087157"/>
                  </a:cubicBezTo>
                  <a:cubicBezTo>
                    <a:pt x="39250" y="1019211"/>
                    <a:pt x="119397" y="982149"/>
                    <a:pt x="225842" y="972266"/>
                  </a:cubicBezTo>
                  <a:close/>
                  <a:moveTo>
                    <a:pt x="845943" y="829448"/>
                  </a:moveTo>
                  <a:cubicBezTo>
                    <a:pt x="1104737" y="1016301"/>
                    <a:pt x="1049993" y="1351392"/>
                    <a:pt x="942991" y="1548211"/>
                  </a:cubicBezTo>
                  <a:cubicBezTo>
                    <a:pt x="899443" y="1626690"/>
                    <a:pt x="845943" y="1692711"/>
                    <a:pt x="791199" y="1740047"/>
                  </a:cubicBezTo>
                  <a:cubicBezTo>
                    <a:pt x="732721" y="1731328"/>
                    <a:pt x="665533" y="1710151"/>
                    <a:pt x="589637" y="1675271"/>
                  </a:cubicBezTo>
                  <a:cubicBezTo>
                    <a:pt x="658069" y="1626690"/>
                    <a:pt x="725255" y="1550702"/>
                    <a:pt x="777511" y="1454784"/>
                  </a:cubicBezTo>
                  <a:cubicBezTo>
                    <a:pt x="878293" y="1269177"/>
                    <a:pt x="887001" y="1063638"/>
                    <a:pt x="791199" y="967720"/>
                  </a:cubicBezTo>
                  <a:close/>
                  <a:moveTo>
                    <a:pt x="998089" y="450430"/>
                  </a:moveTo>
                  <a:cubicBezTo>
                    <a:pt x="1104501" y="504142"/>
                    <a:pt x="1215921" y="600325"/>
                    <a:pt x="1306059" y="728984"/>
                  </a:cubicBezTo>
                  <a:cubicBezTo>
                    <a:pt x="1382425" y="836409"/>
                    <a:pt x="1432501" y="948830"/>
                    <a:pt x="1456287" y="1051258"/>
                  </a:cubicBezTo>
                  <a:lnTo>
                    <a:pt x="1278517" y="1333560"/>
                  </a:lnTo>
                  <a:cubicBezTo>
                    <a:pt x="1284777" y="1201153"/>
                    <a:pt x="1227189" y="1030023"/>
                    <a:pt x="1113265" y="868886"/>
                  </a:cubicBezTo>
                  <a:cubicBezTo>
                    <a:pt x="1069449" y="805181"/>
                    <a:pt x="985571" y="713995"/>
                    <a:pt x="919219" y="650290"/>
                  </a:cubicBezTo>
                  <a:close/>
                  <a:moveTo>
                    <a:pt x="1627823" y="43943"/>
                  </a:moveTo>
                  <a:cubicBezTo>
                    <a:pt x="1847201" y="149776"/>
                    <a:pt x="1928685" y="300432"/>
                    <a:pt x="1928685" y="300432"/>
                  </a:cubicBezTo>
                  <a:lnTo>
                    <a:pt x="1854723" y="416226"/>
                  </a:lnTo>
                  <a:cubicBezTo>
                    <a:pt x="1827145" y="332805"/>
                    <a:pt x="1783269" y="244403"/>
                    <a:pt x="1723097" y="160982"/>
                  </a:cubicBezTo>
                  <a:cubicBezTo>
                    <a:pt x="1693009" y="118649"/>
                    <a:pt x="1660417" y="80051"/>
                    <a:pt x="1627823" y="43943"/>
                  </a:cubicBezTo>
                  <a:close/>
                  <a:moveTo>
                    <a:pt x="1176425" y="0"/>
                  </a:moveTo>
                  <a:cubicBezTo>
                    <a:pt x="1310531" y="23727"/>
                    <a:pt x="1473197" y="141115"/>
                    <a:pt x="1598611" y="318445"/>
                  </a:cubicBezTo>
                  <a:cubicBezTo>
                    <a:pt x="1663181" y="412105"/>
                    <a:pt x="1709125" y="508263"/>
                    <a:pt x="1736443" y="599426"/>
                  </a:cubicBezTo>
                  <a:lnTo>
                    <a:pt x="1602337" y="811722"/>
                  </a:lnTo>
                  <a:cubicBezTo>
                    <a:pt x="1577503" y="718062"/>
                    <a:pt x="1530317" y="618158"/>
                    <a:pt x="1463263" y="522000"/>
                  </a:cubicBezTo>
                  <a:cubicBezTo>
                    <a:pt x="1352751" y="365899"/>
                    <a:pt x="1213677" y="257254"/>
                    <a:pt x="1089505" y="216043"/>
                  </a:cubicBezTo>
                  <a:close/>
                </a:path>
              </a:pathLst>
            </a:custGeom>
            <a:solidFill>
              <a:srgbClr val="B1C2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252" name="Freeform 84">
              <a:extLst>
                <a:ext uri="{FF2B5EF4-FFF2-40B4-BE49-F238E27FC236}">
                  <a16:creationId xmlns:a16="http://schemas.microsoft.com/office/drawing/2014/main" id="{5257D9B8-827F-45E3-8B98-EC80A0ABC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35314" y="7951636"/>
              <a:ext cx="400990" cy="362541"/>
            </a:xfrm>
            <a:custGeom>
              <a:avLst/>
              <a:gdLst>
                <a:gd name="T0" fmla="*/ 22 w 323"/>
                <a:gd name="T1" fmla="*/ 56 h 289"/>
                <a:gd name="T2" fmla="*/ 0 w 323"/>
                <a:gd name="T3" fmla="*/ 184 h 289"/>
                <a:gd name="T4" fmla="*/ 25 w 323"/>
                <a:gd name="T5" fmla="*/ 256 h 289"/>
                <a:gd name="T6" fmla="*/ 25 w 323"/>
                <a:gd name="T7" fmla="*/ 256 h 289"/>
                <a:gd name="T8" fmla="*/ 85 w 323"/>
                <a:gd name="T9" fmla="*/ 267 h 289"/>
                <a:gd name="T10" fmla="*/ 94 w 323"/>
                <a:gd name="T11" fmla="*/ 259 h 289"/>
                <a:gd name="T12" fmla="*/ 107 w 323"/>
                <a:gd name="T13" fmla="*/ 272 h 289"/>
                <a:gd name="T14" fmla="*/ 107 w 323"/>
                <a:gd name="T15" fmla="*/ 272 h 289"/>
                <a:gd name="T16" fmla="*/ 163 w 323"/>
                <a:gd name="T17" fmla="*/ 268 h 289"/>
                <a:gd name="T18" fmla="*/ 173 w 323"/>
                <a:gd name="T19" fmla="*/ 255 h 289"/>
                <a:gd name="T20" fmla="*/ 186 w 323"/>
                <a:gd name="T21" fmla="*/ 264 h 289"/>
                <a:gd name="T22" fmla="*/ 186 w 323"/>
                <a:gd name="T23" fmla="*/ 264 h 289"/>
                <a:gd name="T24" fmla="*/ 242 w 323"/>
                <a:gd name="T25" fmla="*/ 245 h 289"/>
                <a:gd name="T26" fmla="*/ 267 w 323"/>
                <a:gd name="T27" fmla="*/ 256 h 289"/>
                <a:gd name="T28" fmla="*/ 267 w 323"/>
                <a:gd name="T29" fmla="*/ 256 h 289"/>
                <a:gd name="T30" fmla="*/ 318 w 323"/>
                <a:gd name="T31" fmla="*/ 226 h 289"/>
                <a:gd name="T32" fmla="*/ 322 w 323"/>
                <a:gd name="T33" fmla="*/ 191 h 289"/>
                <a:gd name="T34" fmla="*/ 315 w 323"/>
                <a:gd name="T35" fmla="*/ 88 h 289"/>
                <a:gd name="T36" fmla="*/ 248 w 323"/>
                <a:gd name="T37" fmla="*/ 0 h 289"/>
                <a:gd name="T38" fmla="*/ 22 w 323"/>
                <a:gd name="T39" fmla="*/ 5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3" h="289">
                  <a:moveTo>
                    <a:pt x="22" y="56"/>
                  </a:moveTo>
                  <a:lnTo>
                    <a:pt x="0" y="184"/>
                  </a:lnTo>
                  <a:lnTo>
                    <a:pt x="25" y="256"/>
                  </a:lnTo>
                  <a:lnTo>
                    <a:pt x="25" y="256"/>
                  </a:lnTo>
                  <a:cubicBezTo>
                    <a:pt x="35" y="280"/>
                    <a:pt x="67" y="286"/>
                    <a:pt x="85" y="267"/>
                  </a:cubicBezTo>
                  <a:lnTo>
                    <a:pt x="94" y="259"/>
                  </a:lnTo>
                  <a:lnTo>
                    <a:pt x="107" y="272"/>
                  </a:lnTo>
                  <a:lnTo>
                    <a:pt x="107" y="272"/>
                  </a:lnTo>
                  <a:cubicBezTo>
                    <a:pt x="122" y="288"/>
                    <a:pt x="149" y="286"/>
                    <a:pt x="163" y="268"/>
                  </a:cubicBezTo>
                  <a:lnTo>
                    <a:pt x="173" y="255"/>
                  </a:lnTo>
                  <a:lnTo>
                    <a:pt x="186" y="264"/>
                  </a:lnTo>
                  <a:lnTo>
                    <a:pt x="186" y="264"/>
                  </a:lnTo>
                  <a:cubicBezTo>
                    <a:pt x="207" y="278"/>
                    <a:pt x="235" y="269"/>
                    <a:pt x="242" y="245"/>
                  </a:cubicBezTo>
                  <a:lnTo>
                    <a:pt x="267" y="256"/>
                  </a:lnTo>
                  <a:lnTo>
                    <a:pt x="267" y="256"/>
                  </a:lnTo>
                  <a:cubicBezTo>
                    <a:pt x="290" y="265"/>
                    <a:pt x="315" y="250"/>
                    <a:pt x="318" y="226"/>
                  </a:cubicBezTo>
                  <a:lnTo>
                    <a:pt x="322" y="191"/>
                  </a:lnTo>
                  <a:lnTo>
                    <a:pt x="315" y="88"/>
                  </a:lnTo>
                  <a:lnTo>
                    <a:pt x="248" y="0"/>
                  </a:lnTo>
                  <a:lnTo>
                    <a:pt x="22" y="56"/>
                  </a:lnTo>
                </a:path>
              </a:pathLst>
            </a:custGeom>
            <a:solidFill>
              <a:srgbClr val="FFBFC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3" name="Freeform 70">
              <a:extLst>
                <a:ext uri="{FF2B5EF4-FFF2-40B4-BE49-F238E27FC236}">
                  <a16:creationId xmlns:a16="http://schemas.microsoft.com/office/drawing/2014/main" id="{78FEBC6E-D3F0-4F3D-A1E8-4D9E2DA92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6043" y="6693729"/>
              <a:ext cx="723834" cy="6211377"/>
            </a:xfrm>
            <a:custGeom>
              <a:avLst/>
              <a:gdLst>
                <a:gd name="connsiteX0" fmla="*/ 73378 w 723834"/>
                <a:gd name="connsiteY0" fmla="*/ 1532282 h 6211377"/>
                <a:gd name="connsiteX1" fmla="*/ 181582 w 723834"/>
                <a:gd name="connsiteY1" fmla="*/ 2592996 h 6211377"/>
                <a:gd name="connsiteX2" fmla="*/ 543500 w 723834"/>
                <a:gd name="connsiteY2" fmla="*/ 2592996 h 6211377"/>
                <a:gd name="connsiteX3" fmla="*/ 649216 w 723834"/>
                <a:gd name="connsiteY3" fmla="*/ 1532282 h 6211377"/>
                <a:gd name="connsiteX4" fmla="*/ 69888 w 723834"/>
                <a:gd name="connsiteY4" fmla="*/ 69662 h 6211377"/>
                <a:gd name="connsiteX5" fmla="*/ 69888 w 723834"/>
                <a:gd name="connsiteY5" fmla="*/ 1460408 h 6211377"/>
                <a:gd name="connsiteX6" fmla="*/ 653946 w 723834"/>
                <a:gd name="connsiteY6" fmla="*/ 1460408 h 6211377"/>
                <a:gd name="connsiteX7" fmla="*/ 653946 w 723834"/>
                <a:gd name="connsiteY7" fmla="*/ 69662 h 6211377"/>
                <a:gd name="connsiteX8" fmla="*/ 34944 w 723834"/>
                <a:gd name="connsiteY8" fmla="*/ 0 h 6211377"/>
                <a:gd name="connsiteX9" fmla="*/ 688890 w 723834"/>
                <a:gd name="connsiteY9" fmla="*/ 0 h 6211377"/>
                <a:gd name="connsiteX10" fmla="*/ 723834 w 723834"/>
                <a:gd name="connsiteY10" fmla="*/ 34831 h 6211377"/>
                <a:gd name="connsiteX11" fmla="*/ 723834 w 723834"/>
                <a:gd name="connsiteY11" fmla="*/ 1495238 h 6211377"/>
                <a:gd name="connsiteX12" fmla="*/ 721162 w 723834"/>
                <a:gd name="connsiteY12" fmla="*/ 1501757 h 6211377"/>
                <a:gd name="connsiteX13" fmla="*/ 610660 w 723834"/>
                <a:gd name="connsiteY13" fmla="*/ 2631681 h 6211377"/>
                <a:gd name="connsiteX14" fmla="*/ 574594 w 723834"/>
                <a:gd name="connsiteY14" fmla="*/ 2662878 h 6211377"/>
                <a:gd name="connsiteX15" fmla="*/ 410726 w 723834"/>
                <a:gd name="connsiteY15" fmla="*/ 2662878 h 6211377"/>
                <a:gd name="connsiteX16" fmla="*/ 410726 w 723834"/>
                <a:gd name="connsiteY16" fmla="*/ 6040281 h 6211377"/>
                <a:gd name="connsiteX17" fmla="*/ 420666 w 723834"/>
                <a:gd name="connsiteY17" fmla="*/ 6043603 h 6211377"/>
                <a:gd name="connsiteX18" fmla="*/ 433284 w 723834"/>
                <a:gd name="connsiteY18" fmla="*/ 6060711 h 6211377"/>
                <a:gd name="connsiteX19" fmla="*/ 471142 w 723834"/>
                <a:gd name="connsiteY19" fmla="*/ 6211377 h 6211377"/>
                <a:gd name="connsiteX20" fmla="*/ 285640 w 723834"/>
                <a:gd name="connsiteY20" fmla="*/ 6211377 h 6211377"/>
                <a:gd name="connsiteX21" fmla="*/ 318450 w 723834"/>
                <a:gd name="connsiteY21" fmla="*/ 6061966 h 6211377"/>
                <a:gd name="connsiteX22" fmla="*/ 329492 w 723834"/>
                <a:gd name="connsiteY22" fmla="*/ 6043760 h 6211377"/>
                <a:gd name="connsiteX23" fmla="*/ 340572 w 723834"/>
                <a:gd name="connsiteY23" fmla="*/ 6040029 h 6211377"/>
                <a:gd name="connsiteX24" fmla="*/ 340572 w 723834"/>
                <a:gd name="connsiteY24" fmla="*/ 2662878 h 6211377"/>
                <a:gd name="connsiteX25" fmla="*/ 149246 w 723834"/>
                <a:gd name="connsiteY25" fmla="*/ 2662878 h 6211377"/>
                <a:gd name="connsiteX26" fmla="*/ 114422 w 723834"/>
                <a:gd name="connsiteY26" fmla="*/ 2631681 h 6211377"/>
                <a:gd name="connsiteX27" fmla="*/ 1244 w 723834"/>
                <a:gd name="connsiteY27" fmla="*/ 1499836 h 6211377"/>
                <a:gd name="connsiteX28" fmla="*/ 1492 w 723834"/>
                <a:gd name="connsiteY28" fmla="*/ 1499051 h 6211377"/>
                <a:gd name="connsiteX29" fmla="*/ 0 w 723834"/>
                <a:gd name="connsiteY29" fmla="*/ 1495238 h 6211377"/>
                <a:gd name="connsiteX30" fmla="*/ 0 w 723834"/>
                <a:gd name="connsiteY30" fmla="*/ 34831 h 6211377"/>
                <a:gd name="connsiteX31" fmla="*/ 34944 w 723834"/>
                <a:gd name="connsiteY31" fmla="*/ 0 h 621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23834" h="6211377">
                  <a:moveTo>
                    <a:pt x="73378" y="1532282"/>
                  </a:moveTo>
                  <a:lnTo>
                    <a:pt x="181582" y="2592996"/>
                  </a:lnTo>
                  <a:lnTo>
                    <a:pt x="543500" y="2592996"/>
                  </a:lnTo>
                  <a:lnTo>
                    <a:pt x="649216" y="1532282"/>
                  </a:lnTo>
                  <a:close/>
                  <a:moveTo>
                    <a:pt x="69888" y="69662"/>
                  </a:moveTo>
                  <a:lnTo>
                    <a:pt x="69888" y="1460408"/>
                  </a:lnTo>
                  <a:lnTo>
                    <a:pt x="653946" y="1460408"/>
                  </a:lnTo>
                  <a:lnTo>
                    <a:pt x="653946" y="69662"/>
                  </a:lnTo>
                  <a:close/>
                  <a:moveTo>
                    <a:pt x="34944" y="0"/>
                  </a:moveTo>
                  <a:lnTo>
                    <a:pt x="688890" y="0"/>
                  </a:lnTo>
                  <a:cubicBezTo>
                    <a:pt x="707610" y="0"/>
                    <a:pt x="723834" y="16172"/>
                    <a:pt x="723834" y="34831"/>
                  </a:cubicBezTo>
                  <a:lnTo>
                    <a:pt x="723834" y="1495238"/>
                  </a:lnTo>
                  <a:lnTo>
                    <a:pt x="721162" y="1501757"/>
                  </a:lnTo>
                  <a:lnTo>
                    <a:pt x="610660" y="2631681"/>
                  </a:lnTo>
                  <a:cubicBezTo>
                    <a:pt x="608174" y="2649151"/>
                    <a:pt x="593248" y="2662878"/>
                    <a:pt x="574594" y="2662878"/>
                  </a:cubicBezTo>
                  <a:lnTo>
                    <a:pt x="410726" y="2662878"/>
                  </a:lnTo>
                  <a:lnTo>
                    <a:pt x="410726" y="6040281"/>
                  </a:lnTo>
                  <a:lnTo>
                    <a:pt x="420666" y="6043603"/>
                  </a:lnTo>
                  <a:cubicBezTo>
                    <a:pt x="426344" y="6047841"/>
                    <a:pt x="430762" y="6053805"/>
                    <a:pt x="433284" y="6060711"/>
                  </a:cubicBezTo>
                  <a:lnTo>
                    <a:pt x="471142" y="6211377"/>
                  </a:lnTo>
                  <a:lnTo>
                    <a:pt x="285640" y="6211377"/>
                  </a:lnTo>
                  <a:lnTo>
                    <a:pt x="318450" y="6061966"/>
                  </a:lnTo>
                  <a:cubicBezTo>
                    <a:pt x="319712" y="6054432"/>
                    <a:pt x="323814" y="6048155"/>
                    <a:pt x="329492" y="6043760"/>
                  </a:cubicBezTo>
                  <a:lnTo>
                    <a:pt x="340572" y="6040029"/>
                  </a:lnTo>
                  <a:lnTo>
                    <a:pt x="340572" y="2662878"/>
                  </a:lnTo>
                  <a:lnTo>
                    <a:pt x="149246" y="2662878"/>
                  </a:lnTo>
                  <a:cubicBezTo>
                    <a:pt x="131834" y="2662878"/>
                    <a:pt x="116908" y="2649151"/>
                    <a:pt x="114422" y="2631681"/>
                  </a:cubicBezTo>
                  <a:lnTo>
                    <a:pt x="1244" y="1499836"/>
                  </a:lnTo>
                  <a:lnTo>
                    <a:pt x="1492" y="1499051"/>
                  </a:lnTo>
                  <a:lnTo>
                    <a:pt x="0" y="1495238"/>
                  </a:lnTo>
                  <a:lnTo>
                    <a:pt x="0" y="34831"/>
                  </a:lnTo>
                  <a:cubicBezTo>
                    <a:pt x="0" y="16172"/>
                    <a:pt x="14976" y="0"/>
                    <a:pt x="34944" y="0"/>
                  </a:cubicBezTo>
                  <a:close/>
                </a:path>
              </a:pathLst>
            </a:custGeom>
            <a:solidFill>
              <a:srgbClr val="000D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254" name="Freeform 87">
              <a:extLst>
                <a:ext uri="{FF2B5EF4-FFF2-40B4-BE49-F238E27FC236}">
                  <a16:creationId xmlns:a16="http://schemas.microsoft.com/office/drawing/2014/main" id="{13DC1361-3001-4C03-82A5-45C7126A1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50267" y="6622319"/>
              <a:ext cx="1071142" cy="192257"/>
            </a:xfrm>
            <a:custGeom>
              <a:avLst/>
              <a:gdLst>
                <a:gd name="T0" fmla="*/ 783 w 862"/>
                <a:gd name="T1" fmla="*/ 155 h 156"/>
                <a:gd name="T2" fmla="*/ 77 w 862"/>
                <a:gd name="T3" fmla="*/ 155 h 156"/>
                <a:gd name="T4" fmla="*/ 77 w 862"/>
                <a:gd name="T5" fmla="*/ 155 h 156"/>
                <a:gd name="T6" fmla="*/ 0 w 862"/>
                <a:gd name="T7" fmla="*/ 77 h 156"/>
                <a:gd name="T8" fmla="*/ 0 w 862"/>
                <a:gd name="T9" fmla="*/ 77 h 156"/>
                <a:gd name="T10" fmla="*/ 77 w 862"/>
                <a:gd name="T11" fmla="*/ 0 h 156"/>
                <a:gd name="T12" fmla="*/ 783 w 862"/>
                <a:gd name="T13" fmla="*/ 0 h 156"/>
                <a:gd name="T14" fmla="*/ 783 w 862"/>
                <a:gd name="T15" fmla="*/ 0 h 156"/>
                <a:gd name="T16" fmla="*/ 861 w 862"/>
                <a:gd name="T17" fmla="*/ 77 h 156"/>
                <a:gd name="T18" fmla="*/ 861 w 862"/>
                <a:gd name="T19" fmla="*/ 77 h 156"/>
                <a:gd name="T20" fmla="*/ 783 w 862"/>
                <a:gd name="T21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2" h="156">
                  <a:moveTo>
                    <a:pt x="783" y="155"/>
                  </a:moveTo>
                  <a:lnTo>
                    <a:pt x="77" y="155"/>
                  </a:lnTo>
                  <a:lnTo>
                    <a:pt x="77" y="155"/>
                  </a:lnTo>
                  <a:cubicBezTo>
                    <a:pt x="34" y="155"/>
                    <a:pt x="0" y="120"/>
                    <a:pt x="0" y="77"/>
                  </a:cubicBezTo>
                  <a:lnTo>
                    <a:pt x="0" y="77"/>
                  </a:lnTo>
                  <a:cubicBezTo>
                    <a:pt x="0" y="34"/>
                    <a:pt x="34" y="0"/>
                    <a:pt x="77" y="0"/>
                  </a:cubicBezTo>
                  <a:lnTo>
                    <a:pt x="783" y="0"/>
                  </a:lnTo>
                  <a:lnTo>
                    <a:pt x="783" y="0"/>
                  </a:lnTo>
                  <a:cubicBezTo>
                    <a:pt x="826" y="0"/>
                    <a:pt x="861" y="34"/>
                    <a:pt x="861" y="77"/>
                  </a:cubicBezTo>
                  <a:lnTo>
                    <a:pt x="861" y="77"/>
                  </a:lnTo>
                  <a:cubicBezTo>
                    <a:pt x="861" y="120"/>
                    <a:pt x="826" y="155"/>
                    <a:pt x="783" y="155"/>
                  </a:cubicBezTo>
                </a:path>
              </a:pathLst>
            </a:custGeom>
            <a:solidFill>
              <a:srgbClr val="4256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5" name="Freeform 90">
              <a:extLst>
                <a:ext uri="{FF2B5EF4-FFF2-40B4-BE49-F238E27FC236}">
                  <a16:creationId xmlns:a16="http://schemas.microsoft.com/office/drawing/2014/main" id="{856164DC-50B9-46D0-905E-DEB55122C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2383" y="7984592"/>
              <a:ext cx="411981" cy="379022"/>
            </a:xfrm>
            <a:custGeom>
              <a:avLst/>
              <a:gdLst>
                <a:gd name="T0" fmla="*/ 131 w 332"/>
                <a:gd name="T1" fmla="*/ 0 h 304"/>
                <a:gd name="T2" fmla="*/ 33 w 332"/>
                <a:gd name="T3" fmla="*/ 104 h 304"/>
                <a:gd name="T4" fmla="*/ 0 w 332"/>
                <a:gd name="T5" fmla="*/ 210 h 304"/>
                <a:gd name="T6" fmla="*/ 0 w 332"/>
                <a:gd name="T7" fmla="*/ 210 h 304"/>
                <a:gd name="T8" fmla="*/ 43 w 332"/>
                <a:gd name="T9" fmla="*/ 247 h 304"/>
                <a:gd name="T10" fmla="*/ 58 w 332"/>
                <a:gd name="T11" fmla="*/ 245 h 304"/>
                <a:gd name="T12" fmla="*/ 77 w 332"/>
                <a:gd name="T13" fmla="*/ 270 h 304"/>
                <a:gd name="T14" fmla="*/ 77 w 332"/>
                <a:gd name="T15" fmla="*/ 270 h 304"/>
                <a:gd name="T16" fmla="*/ 123 w 332"/>
                <a:gd name="T17" fmla="*/ 279 h 304"/>
                <a:gd name="T18" fmla="*/ 155 w 332"/>
                <a:gd name="T19" fmla="*/ 262 h 304"/>
                <a:gd name="T20" fmla="*/ 173 w 332"/>
                <a:gd name="T21" fmla="*/ 282 h 304"/>
                <a:gd name="T22" fmla="*/ 173 w 332"/>
                <a:gd name="T23" fmla="*/ 282 h 304"/>
                <a:gd name="T24" fmla="*/ 228 w 332"/>
                <a:gd name="T25" fmla="*/ 280 h 304"/>
                <a:gd name="T26" fmla="*/ 235 w 332"/>
                <a:gd name="T27" fmla="*/ 271 h 304"/>
                <a:gd name="T28" fmla="*/ 259 w 332"/>
                <a:gd name="T29" fmla="*/ 289 h 304"/>
                <a:gd name="T30" fmla="*/ 259 w 332"/>
                <a:gd name="T31" fmla="*/ 289 h 304"/>
                <a:gd name="T32" fmla="*/ 314 w 332"/>
                <a:gd name="T33" fmla="*/ 273 h 304"/>
                <a:gd name="T34" fmla="*/ 331 w 332"/>
                <a:gd name="T35" fmla="*/ 224 h 304"/>
                <a:gd name="T36" fmla="*/ 328 w 332"/>
                <a:gd name="T37" fmla="*/ 80 h 304"/>
                <a:gd name="T38" fmla="*/ 131 w 332"/>
                <a:gd name="T3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2" h="304">
                  <a:moveTo>
                    <a:pt x="131" y="0"/>
                  </a:moveTo>
                  <a:lnTo>
                    <a:pt x="33" y="104"/>
                  </a:lnTo>
                  <a:lnTo>
                    <a:pt x="0" y="210"/>
                  </a:lnTo>
                  <a:lnTo>
                    <a:pt x="0" y="210"/>
                  </a:lnTo>
                  <a:cubicBezTo>
                    <a:pt x="0" y="233"/>
                    <a:pt x="20" y="252"/>
                    <a:pt x="43" y="247"/>
                  </a:cubicBezTo>
                  <a:lnTo>
                    <a:pt x="58" y="245"/>
                  </a:lnTo>
                  <a:lnTo>
                    <a:pt x="77" y="270"/>
                  </a:lnTo>
                  <a:lnTo>
                    <a:pt x="77" y="270"/>
                  </a:lnTo>
                  <a:cubicBezTo>
                    <a:pt x="88" y="284"/>
                    <a:pt x="107" y="288"/>
                    <a:pt x="123" y="279"/>
                  </a:cubicBezTo>
                  <a:lnTo>
                    <a:pt x="155" y="262"/>
                  </a:lnTo>
                  <a:lnTo>
                    <a:pt x="173" y="282"/>
                  </a:lnTo>
                  <a:lnTo>
                    <a:pt x="173" y="282"/>
                  </a:lnTo>
                  <a:cubicBezTo>
                    <a:pt x="188" y="298"/>
                    <a:pt x="214" y="297"/>
                    <a:pt x="228" y="280"/>
                  </a:cubicBezTo>
                  <a:lnTo>
                    <a:pt x="235" y="271"/>
                  </a:lnTo>
                  <a:lnTo>
                    <a:pt x="259" y="289"/>
                  </a:lnTo>
                  <a:lnTo>
                    <a:pt x="259" y="289"/>
                  </a:lnTo>
                  <a:cubicBezTo>
                    <a:pt x="277" y="303"/>
                    <a:pt x="306" y="296"/>
                    <a:pt x="314" y="273"/>
                  </a:cubicBezTo>
                  <a:lnTo>
                    <a:pt x="331" y="224"/>
                  </a:lnTo>
                  <a:lnTo>
                    <a:pt x="328" y="80"/>
                  </a:lnTo>
                  <a:lnTo>
                    <a:pt x="131" y="0"/>
                  </a:lnTo>
                </a:path>
              </a:pathLst>
            </a:custGeom>
            <a:solidFill>
              <a:srgbClr val="FFBFC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7" name="Group 17">
            <a:extLst>
              <a:ext uri="{FF2B5EF4-FFF2-40B4-BE49-F238E27FC236}">
                <a16:creationId xmlns:a16="http://schemas.microsoft.com/office/drawing/2014/main" id="{1023E3BF-9CA5-73F0-E2EF-0ADFD7D19501}"/>
              </a:ext>
            </a:extLst>
          </p:cNvPr>
          <p:cNvGrpSpPr>
            <a:grpSpLocks noChangeAspect="1"/>
          </p:cNvGrpSpPr>
          <p:nvPr/>
        </p:nvGrpSpPr>
        <p:grpSpPr>
          <a:xfrm>
            <a:off x="63159" y="76127"/>
            <a:ext cx="590784" cy="499394"/>
            <a:chOff x="6203917" y="6068451"/>
            <a:chExt cx="2527366" cy="2527366"/>
          </a:xfrm>
        </p:grpSpPr>
        <p:sp>
          <p:nvSpPr>
            <p:cNvPr id="10" name="Teardrop 18">
              <a:extLst>
                <a:ext uri="{FF2B5EF4-FFF2-40B4-BE49-F238E27FC236}">
                  <a16:creationId xmlns:a16="http://schemas.microsoft.com/office/drawing/2014/main" id="{73F8F2F5-D68F-74C7-A3A4-7EEA9A568B8E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11" name="Oval 19">
              <a:extLst>
                <a:ext uri="{FF2B5EF4-FFF2-40B4-BE49-F238E27FC236}">
                  <a16:creationId xmlns:a16="http://schemas.microsoft.com/office/drawing/2014/main" id="{1E84A621-7F43-0F82-7D6C-0F7B4AD572CE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12" name="TextBox 20">
            <a:extLst>
              <a:ext uri="{FF2B5EF4-FFF2-40B4-BE49-F238E27FC236}">
                <a16:creationId xmlns:a16="http://schemas.microsoft.com/office/drawing/2014/main" id="{31122877-0FDA-4ADB-D988-8B6B92160E24}"/>
              </a:ext>
            </a:extLst>
          </p:cNvPr>
          <p:cNvSpPr txBox="1"/>
          <p:nvPr/>
        </p:nvSpPr>
        <p:spPr>
          <a:xfrm>
            <a:off x="183191" y="155643"/>
            <a:ext cx="37542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  <a:r>
              <a:rPr lang="en-US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DA7A042-E9F0-B173-BA22-62CDA39A859F}"/>
              </a:ext>
            </a:extLst>
          </p:cNvPr>
          <p:cNvSpPr txBox="1"/>
          <p:nvPr/>
        </p:nvSpPr>
        <p:spPr>
          <a:xfrm>
            <a:off x="729995" y="-145942"/>
            <a:ext cx="91835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600" dirty="0">
                <a:solidFill>
                  <a:schemeClr val="bg1"/>
                </a:solidFill>
              </a:rPr>
              <a:t>KOCKÁZATFELMÉRÉS</a:t>
            </a:r>
          </a:p>
        </p:txBody>
      </p:sp>
    </p:spTree>
    <p:extLst>
      <p:ext uri="{BB962C8B-B14F-4D97-AF65-F5344CB8AC3E}">
        <p14:creationId xmlns:p14="http://schemas.microsoft.com/office/powerpoint/2010/main" val="28818953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4594603" y="2090142"/>
            <a:ext cx="2955540" cy="3168650"/>
          </a:xfrm>
          <a:prstGeom prst="rect">
            <a:avLst/>
          </a:prstGeom>
          <a:solidFill>
            <a:srgbClr val="0070C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2000" b="1">
              <a:solidFill>
                <a:srgbClr val="FFFFFF"/>
              </a:solidFill>
              <a:cs typeface="Poppins" panose="00000500000000000000" pitchFamily="2" charset="-18"/>
            </a:endParaRP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594604" y="3123605"/>
            <a:ext cx="2753922" cy="1014412"/>
          </a:xfrm>
          <a:prstGeom prst="rect">
            <a:avLst/>
          </a:prstGeom>
          <a:solidFill>
            <a:srgbClr val="00B0F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600" b="1">
              <a:solidFill>
                <a:srgbClr val="FFFFFF"/>
              </a:solidFill>
              <a:cs typeface="Poppins" panose="00000500000000000000" pitchFamily="2" charset="-18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4676776" y="3672881"/>
            <a:ext cx="2460625" cy="434975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600">
                <a:solidFill>
                  <a:srgbClr val="FFFFFF"/>
                </a:solidFill>
                <a:cs typeface="Poppins" panose="00000500000000000000" pitchFamily="2" charset="-18"/>
              </a:rPr>
              <a:t>Kockázati szint felmérése</a:t>
            </a:r>
          </a:p>
        </p:txBody>
      </p:sp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4676775" y="4177705"/>
            <a:ext cx="2451100" cy="43180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600">
                <a:solidFill>
                  <a:srgbClr val="FFFFFF"/>
                </a:solidFill>
                <a:cs typeface="Poppins" panose="00000500000000000000" pitchFamily="2" charset="-18"/>
              </a:rPr>
              <a:t>Kockázat értékelése</a:t>
            </a:r>
          </a:p>
        </p:txBody>
      </p:sp>
      <p:sp>
        <p:nvSpPr>
          <p:cNvPr id="117766" name="Rectangle 6"/>
          <p:cNvSpPr>
            <a:spLocks noChangeArrowheads="1"/>
          </p:cNvSpPr>
          <p:nvPr/>
        </p:nvSpPr>
        <p:spPr bwMode="auto">
          <a:xfrm>
            <a:off x="4676776" y="3169642"/>
            <a:ext cx="2447925" cy="43180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600">
                <a:solidFill>
                  <a:srgbClr val="FFFFFF"/>
                </a:solidFill>
                <a:cs typeface="Poppins" panose="00000500000000000000" pitchFamily="2" charset="-18"/>
              </a:rPr>
              <a:t>Veszélyek azonosítása</a:t>
            </a:r>
          </a:p>
        </p:txBody>
      </p:sp>
      <p:sp>
        <p:nvSpPr>
          <p:cNvPr id="117767" name="AutoShape 7"/>
          <p:cNvSpPr>
            <a:spLocks noChangeArrowheads="1"/>
          </p:cNvSpPr>
          <p:nvPr/>
        </p:nvSpPr>
        <p:spPr bwMode="auto">
          <a:xfrm>
            <a:off x="4676776" y="1113831"/>
            <a:ext cx="2447925" cy="428625"/>
          </a:xfrm>
          <a:prstGeom prst="flowChartTerminator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000" b="1" dirty="0">
                <a:solidFill>
                  <a:srgbClr val="FFC000"/>
                </a:solidFill>
                <a:cs typeface="Poppins" panose="00000500000000000000" pitchFamily="2" charset="-18"/>
              </a:rPr>
              <a:t>Kockázat irányítás</a:t>
            </a:r>
          </a:p>
        </p:txBody>
      </p:sp>
      <p:sp>
        <p:nvSpPr>
          <p:cNvPr id="117768" name="Rectangle 8"/>
          <p:cNvSpPr>
            <a:spLocks noChangeArrowheads="1"/>
          </p:cNvSpPr>
          <p:nvPr/>
        </p:nvSpPr>
        <p:spPr bwMode="auto">
          <a:xfrm>
            <a:off x="4676776" y="1617068"/>
            <a:ext cx="2447925" cy="4286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600" dirty="0">
                <a:solidFill>
                  <a:srgbClr val="FFFFFF"/>
                </a:solidFill>
                <a:cs typeface="Poppins" panose="00000500000000000000" pitchFamily="2" charset="-18"/>
              </a:rPr>
              <a:t>Politika / Célok</a:t>
            </a:r>
          </a:p>
        </p:txBody>
      </p:sp>
      <p:sp>
        <p:nvSpPr>
          <p:cNvPr id="117770" name="Rectangle 10"/>
          <p:cNvSpPr>
            <a:spLocks noChangeArrowheads="1"/>
          </p:cNvSpPr>
          <p:nvPr/>
        </p:nvSpPr>
        <p:spPr bwMode="auto">
          <a:xfrm>
            <a:off x="4676776" y="2161580"/>
            <a:ext cx="2447925" cy="43180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600">
                <a:solidFill>
                  <a:srgbClr val="FFFFFF"/>
                </a:solidFill>
                <a:cs typeface="Poppins" panose="00000500000000000000" pitchFamily="2" charset="-18"/>
              </a:rPr>
              <a:t>Elemzési terület</a:t>
            </a:r>
          </a:p>
        </p:txBody>
      </p:sp>
      <p:sp>
        <p:nvSpPr>
          <p:cNvPr id="117771" name="Rectangle 11"/>
          <p:cNvSpPr>
            <a:spLocks noChangeArrowheads="1"/>
          </p:cNvSpPr>
          <p:nvPr/>
        </p:nvSpPr>
        <p:spPr bwMode="auto">
          <a:xfrm>
            <a:off x="4676776" y="2664817"/>
            <a:ext cx="2447925" cy="43180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600">
                <a:solidFill>
                  <a:srgbClr val="FFFFFF"/>
                </a:solidFill>
                <a:cs typeface="Poppins" panose="00000500000000000000" pitchFamily="2" charset="-18"/>
              </a:rPr>
              <a:t>Munkacsoport</a:t>
            </a:r>
          </a:p>
        </p:txBody>
      </p:sp>
      <p:sp>
        <p:nvSpPr>
          <p:cNvPr id="117772" name="Rectangle 12"/>
          <p:cNvSpPr>
            <a:spLocks noChangeArrowheads="1"/>
          </p:cNvSpPr>
          <p:nvPr/>
        </p:nvSpPr>
        <p:spPr bwMode="auto">
          <a:xfrm>
            <a:off x="4676776" y="5328642"/>
            <a:ext cx="2447925" cy="431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600">
                <a:solidFill>
                  <a:srgbClr val="FFFFFF"/>
                </a:solidFill>
                <a:cs typeface="Poppins" panose="00000500000000000000" pitchFamily="2" charset="-18"/>
              </a:rPr>
              <a:t>Kockázat kezelés</a:t>
            </a:r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4676776" y="5833467"/>
            <a:ext cx="2447925" cy="431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600">
                <a:solidFill>
                  <a:srgbClr val="FFFFFF"/>
                </a:solidFill>
                <a:cs typeface="Poppins" panose="00000500000000000000" pitchFamily="2" charset="-18"/>
              </a:rPr>
              <a:t>Dokumentálás</a:t>
            </a:r>
          </a:p>
        </p:txBody>
      </p:sp>
      <p:sp>
        <p:nvSpPr>
          <p:cNvPr id="117775" name="AutoShape 15"/>
          <p:cNvSpPr>
            <a:spLocks noChangeArrowheads="1"/>
          </p:cNvSpPr>
          <p:nvPr/>
        </p:nvSpPr>
        <p:spPr bwMode="auto">
          <a:xfrm>
            <a:off x="4748212" y="4680942"/>
            <a:ext cx="2305050" cy="577850"/>
          </a:xfrm>
          <a:prstGeom prst="diamond">
            <a:avLst/>
          </a:prstGeom>
          <a:solidFill>
            <a:schemeClr val="tx1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600">
                <a:solidFill>
                  <a:srgbClr val="FFFFFF"/>
                </a:solidFill>
                <a:cs typeface="Poppins" panose="00000500000000000000" pitchFamily="2" charset="-18"/>
              </a:rPr>
              <a:t>Intézkedés?</a:t>
            </a:r>
          </a:p>
        </p:txBody>
      </p:sp>
      <p:cxnSp>
        <p:nvCxnSpPr>
          <p:cNvPr id="117776" name="AutoShape 16"/>
          <p:cNvCxnSpPr>
            <a:cxnSpLocks noChangeShapeType="1"/>
            <a:stCxn id="117767" idx="2"/>
            <a:endCxn id="117768" idx="0"/>
          </p:cNvCxnSpPr>
          <p:nvPr/>
        </p:nvCxnSpPr>
        <p:spPr bwMode="auto">
          <a:xfrm rot="5400000">
            <a:off x="5863431" y="1579761"/>
            <a:ext cx="74612" cy="0"/>
          </a:xfrm>
          <a:prstGeom prst="straightConnector1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</p:spPr>
      </p:cxnSp>
      <p:cxnSp>
        <p:nvCxnSpPr>
          <p:cNvPr id="117777" name="AutoShape 17"/>
          <p:cNvCxnSpPr>
            <a:cxnSpLocks noChangeShapeType="1"/>
            <a:stCxn id="117768" idx="2"/>
          </p:cNvCxnSpPr>
          <p:nvPr/>
        </p:nvCxnSpPr>
        <p:spPr bwMode="auto">
          <a:xfrm rot="5400000">
            <a:off x="5867400" y="2079030"/>
            <a:ext cx="66675" cy="0"/>
          </a:xfrm>
          <a:prstGeom prst="straightConnector1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</p:spPr>
      </p:cxnSp>
      <p:cxnSp>
        <p:nvCxnSpPr>
          <p:cNvPr id="117778" name="AutoShape 18"/>
          <p:cNvCxnSpPr>
            <a:cxnSpLocks noChangeShapeType="1"/>
            <a:endCxn id="117770" idx="0"/>
          </p:cNvCxnSpPr>
          <p:nvPr/>
        </p:nvCxnSpPr>
        <p:spPr bwMode="auto">
          <a:xfrm>
            <a:off x="5900737" y="2099667"/>
            <a:ext cx="0" cy="52388"/>
          </a:xfrm>
          <a:prstGeom prst="straightConnector1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</p:spPr>
      </p:cxnSp>
      <p:cxnSp>
        <p:nvCxnSpPr>
          <p:cNvPr id="117779" name="AutoShape 19"/>
          <p:cNvCxnSpPr>
            <a:cxnSpLocks noChangeShapeType="1"/>
            <a:stCxn id="117770" idx="2"/>
            <a:endCxn id="117771" idx="0"/>
          </p:cNvCxnSpPr>
          <p:nvPr/>
        </p:nvCxnSpPr>
        <p:spPr bwMode="auto">
          <a:xfrm>
            <a:off x="5900737" y="2602906"/>
            <a:ext cx="0" cy="52387"/>
          </a:xfrm>
          <a:prstGeom prst="straightConnector1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</p:spPr>
      </p:cxnSp>
      <p:cxnSp>
        <p:nvCxnSpPr>
          <p:cNvPr id="117780" name="AutoShape 20"/>
          <p:cNvCxnSpPr>
            <a:cxnSpLocks noChangeShapeType="1"/>
            <a:stCxn id="117771" idx="2"/>
            <a:endCxn id="117766" idx="0"/>
          </p:cNvCxnSpPr>
          <p:nvPr/>
        </p:nvCxnSpPr>
        <p:spPr bwMode="auto">
          <a:xfrm>
            <a:off x="5900737" y="3106143"/>
            <a:ext cx="0" cy="53975"/>
          </a:xfrm>
          <a:prstGeom prst="straightConnector1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</p:spPr>
      </p:cxnSp>
      <p:cxnSp>
        <p:nvCxnSpPr>
          <p:cNvPr id="117781" name="AutoShape 21"/>
          <p:cNvCxnSpPr>
            <a:cxnSpLocks noChangeShapeType="1"/>
            <a:stCxn id="117766" idx="2"/>
            <a:endCxn id="117764" idx="0"/>
          </p:cNvCxnSpPr>
          <p:nvPr/>
        </p:nvCxnSpPr>
        <p:spPr bwMode="auto">
          <a:xfrm>
            <a:off x="5900739" y="3601442"/>
            <a:ext cx="6350" cy="71439"/>
          </a:xfrm>
          <a:prstGeom prst="straightConnector1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</p:spPr>
      </p:cxnSp>
      <p:cxnSp>
        <p:nvCxnSpPr>
          <p:cNvPr id="117782" name="AutoShape 22"/>
          <p:cNvCxnSpPr>
            <a:cxnSpLocks noChangeShapeType="1"/>
            <a:stCxn id="117764" idx="2"/>
            <a:endCxn id="117765" idx="0"/>
          </p:cNvCxnSpPr>
          <p:nvPr/>
        </p:nvCxnSpPr>
        <p:spPr bwMode="auto">
          <a:xfrm flipH="1">
            <a:off x="5902325" y="4107856"/>
            <a:ext cx="4764" cy="69849"/>
          </a:xfrm>
          <a:prstGeom prst="straightConnector1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</p:spPr>
      </p:cxnSp>
      <p:cxnSp>
        <p:nvCxnSpPr>
          <p:cNvPr id="117783" name="AutoShape 23"/>
          <p:cNvCxnSpPr>
            <a:cxnSpLocks noChangeShapeType="1"/>
            <a:stCxn id="117765" idx="2"/>
            <a:endCxn id="117775" idx="0"/>
          </p:cNvCxnSpPr>
          <p:nvPr/>
        </p:nvCxnSpPr>
        <p:spPr bwMode="auto">
          <a:xfrm flipH="1">
            <a:off x="5900737" y="4619031"/>
            <a:ext cx="1588" cy="52387"/>
          </a:xfrm>
          <a:prstGeom prst="straightConnector1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</p:spPr>
      </p:cxnSp>
      <p:cxnSp>
        <p:nvCxnSpPr>
          <p:cNvPr id="117784" name="AutoShape 24"/>
          <p:cNvCxnSpPr>
            <a:cxnSpLocks noChangeShapeType="1"/>
            <a:stCxn id="117775" idx="2"/>
            <a:endCxn id="117772" idx="0"/>
          </p:cNvCxnSpPr>
          <p:nvPr/>
        </p:nvCxnSpPr>
        <p:spPr bwMode="auto">
          <a:xfrm>
            <a:off x="5900737" y="5268318"/>
            <a:ext cx="0" cy="60325"/>
          </a:xfrm>
          <a:prstGeom prst="straightConnector1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</p:spPr>
      </p:cxnSp>
      <p:cxnSp>
        <p:nvCxnSpPr>
          <p:cNvPr id="117785" name="AutoShape 25"/>
          <p:cNvCxnSpPr>
            <a:cxnSpLocks noChangeShapeType="1"/>
            <a:stCxn id="117772" idx="2"/>
          </p:cNvCxnSpPr>
          <p:nvPr/>
        </p:nvCxnSpPr>
        <p:spPr bwMode="auto">
          <a:xfrm>
            <a:off x="5900737" y="5760443"/>
            <a:ext cx="0" cy="74613"/>
          </a:xfrm>
          <a:prstGeom prst="straightConnector1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</p:spPr>
      </p:cxnSp>
      <p:cxnSp>
        <p:nvCxnSpPr>
          <p:cNvPr id="117786" name="AutoShape 26"/>
          <p:cNvCxnSpPr>
            <a:cxnSpLocks noChangeShapeType="1"/>
            <a:stCxn id="117773" idx="2"/>
          </p:cNvCxnSpPr>
          <p:nvPr/>
        </p:nvCxnSpPr>
        <p:spPr bwMode="auto">
          <a:xfrm>
            <a:off x="5900737" y="6265268"/>
            <a:ext cx="0" cy="73025"/>
          </a:xfrm>
          <a:prstGeom prst="straightConnector1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</p:spPr>
      </p:cxnSp>
      <p:cxnSp>
        <p:nvCxnSpPr>
          <p:cNvPr id="117788" name="AutoShape 28"/>
          <p:cNvCxnSpPr>
            <a:cxnSpLocks noChangeShapeType="1"/>
            <a:stCxn id="117775" idx="3"/>
            <a:endCxn id="117773" idx="3"/>
          </p:cNvCxnSpPr>
          <p:nvPr/>
        </p:nvCxnSpPr>
        <p:spPr bwMode="auto">
          <a:xfrm>
            <a:off x="7062788" y="4969867"/>
            <a:ext cx="61913" cy="1079500"/>
          </a:xfrm>
          <a:prstGeom prst="bentConnector3">
            <a:avLst>
              <a:gd name="adj1" fmla="val 2076921"/>
            </a:avLst>
          </a:prstGeom>
          <a:noFill/>
          <a:ln w="38100">
            <a:solidFill>
              <a:srgbClr val="00A4E8"/>
            </a:solidFill>
            <a:miter lim="800000"/>
            <a:headEnd/>
            <a:tailEnd type="triangle" w="med" len="med"/>
          </a:ln>
        </p:spPr>
      </p:cxnSp>
      <p:sp>
        <p:nvSpPr>
          <p:cNvPr id="117789" name="Text Box 29"/>
          <p:cNvSpPr txBox="1">
            <a:spLocks noChangeArrowheads="1"/>
          </p:cNvSpPr>
          <p:nvPr/>
        </p:nvSpPr>
        <p:spPr bwMode="auto">
          <a:xfrm>
            <a:off x="7813676" y="5379877"/>
            <a:ext cx="1116012" cy="49116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600">
                <a:solidFill>
                  <a:srgbClr val="FFFFFF"/>
                </a:solidFill>
                <a:cs typeface="Poppins" panose="00000500000000000000" pitchFamily="2" charset="-18"/>
              </a:rPr>
              <a:t>nem szükséges</a:t>
            </a:r>
          </a:p>
        </p:txBody>
      </p:sp>
      <p:sp>
        <p:nvSpPr>
          <p:cNvPr id="117790" name="AutoShape 30"/>
          <p:cNvSpPr>
            <a:spLocks noChangeArrowheads="1"/>
          </p:cNvSpPr>
          <p:nvPr/>
        </p:nvSpPr>
        <p:spPr bwMode="auto">
          <a:xfrm>
            <a:off x="7999413" y="3218260"/>
            <a:ext cx="1985962" cy="865188"/>
          </a:xfrm>
          <a:prstGeom prst="wedgeEllipseCallout">
            <a:avLst>
              <a:gd name="adj1" fmla="val -78425"/>
              <a:gd name="adj2" fmla="val 2233"/>
            </a:avLst>
          </a:prstGeom>
          <a:solidFill>
            <a:srgbClr val="00B0F0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600" b="1">
                <a:solidFill>
                  <a:srgbClr val="FFFFFF"/>
                </a:solidFill>
                <a:cs typeface="Poppins" panose="00000500000000000000" pitchFamily="2" charset="-18"/>
              </a:rPr>
              <a:t>Kockázat elemzés</a:t>
            </a:r>
          </a:p>
        </p:txBody>
      </p:sp>
      <p:sp>
        <p:nvSpPr>
          <p:cNvPr id="117791" name="AutoShape 31"/>
          <p:cNvSpPr>
            <a:spLocks noChangeArrowheads="1"/>
          </p:cNvSpPr>
          <p:nvPr/>
        </p:nvSpPr>
        <p:spPr bwMode="auto">
          <a:xfrm>
            <a:off x="7999413" y="1944887"/>
            <a:ext cx="2130425" cy="865187"/>
          </a:xfrm>
          <a:prstGeom prst="wedgeEllipseCallout">
            <a:avLst>
              <a:gd name="adj1" fmla="val -71095"/>
              <a:gd name="adj2" fmla="val 32080"/>
            </a:avLst>
          </a:prstGeom>
          <a:solidFill>
            <a:srgbClr val="0070C0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600" b="1" dirty="0">
                <a:solidFill>
                  <a:srgbClr val="FFFFFF"/>
                </a:solidFill>
                <a:cs typeface="Poppins" panose="00000500000000000000" pitchFamily="2" charset="-18"/>
              </a:rPr>
              <a:t>Kockázat felmérés</a:t>
            </a:r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4689476" y="6295430"/>
            <a:ext cx="2447925" cy="431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600">
                <a:solidFill>
                  <a:srgbClr val="FFFFFF"/>
                </a:solidFill>
                <a:cs typeface="Poppins" panose="00000500000000000000" pitchFamily="2" charset="-18"/>
              </a:rPr>
              <a:t>Igazolás, jóváhagyás</a:t>
            </a:r>
          </a:p>
        </p:txBody>
      </p:sp>
      <p:grpSp>
        <p:nvGrpSpPr>
          <p:cNvPr id="34" name="Group 17">
            <a:extLst>
              <a:ext uri="{FF2B5EF4-FFF2-40B4-BE49-F238E27FC236}">
                <a16:creationId xmlns:a16="http://schemas.microsoft.com/office/drawing/2014/main" id="{DA77D0C1-C6BA-454F-B70C-3E1AAC9188A1}"/>
              </a:ext>
            </a:extLst>
          </p:cNvPr>
          <p:cNvGrpSpPr>
            <a:grpSpLocks noChangeAspect="1"/>
          </p:cNvGrpSpPr>
          <p:nvPr/>
        </p:nvGrpSpPr>
        <p:grpSpPr>
          <a:xfrm>
            <a:off x="63159" y="76127"/>
            <a:ext cx="590784" cy="499394"/>
            <a:chOff x="6203917" y="6068451"/>
            <a:chExt cx="2527366" cy="2527366"/>
          </a:xfrm>
        </p:grpSpPr>
        <p:sp>
          <p:nvSpPr>
            <p:cNvPr id="35" name="Teardrop 18">
              <a:extLst>
                <a:ext uri="{FF2B5EF4-FFF2-40B4-BE49-F238E27FC236}">
                  <a16:creationId xmlns:a16="http://schemas.microsoft.com/office/drawing/2014/main" id="{06A60DED-9365-4B34-8CC0-696D217FD64C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36" name="Oval 19">
              <a:extLst>
                <a:ext uri="{FF2B5EF4-FFF2-40B4-BE49-F238E27FC236}">
                  <a16:creationId xmlns:a16="http://schemas.microsoft.com/office/drawing/2014/main" id="{75245BC8-86E3-4F9B-BA40-DCF86000C653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37" name="TextBox 20">
            <a:extLst>
              <a:ext uri="{FF2B5EF4-FFF2-40B4-BE49-F238E27FC236}">
                <a16:creationId xmlns:a16="http://schemas.microsoft.com/office/drawing/2014/main" id="{F4F1E17D-6181-4AA8-8D6D-677C547EF825}"/>
              </a:ext>
            </a:extLst>
          </p:cNvPr>
          <p:cNvSpPr txBox="1"/>
          <p:nvPr/>
        </p:nvSpPr>
        <p:spPr>
          <a:xfrm>
            <a:off x="183191" y="155643"/>
            <a:ext cx="37542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  <a:r>
              <a:rPr lang="en-US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cxnSp>
        <p:nvCxnSpPr>
          <p:cNvPr id="38" name="AutoShape 27">
            <a:extLst>
              <a:ext uri="{FF2B5EF4-FFF2-40B4-BE49-F238E27FC236}">
                <a16:creationId xmlns:a16="http://schemas.microsoft.com/office/drawing/2014/main" id="{46576401-969F-4920-B725-42C0229AF727}"/>
              </a:ext>
            </a:extLst>
          </p:cNvPr>
          <p:cNvCxnSpPr>
            <a:cxnSpLocks noChangeShapeType="1"/>
            <a:stCxn id="117772" idx="1"/>
            <a:endCxn id="117770" idx="1"/>
          </p:cNvCxnSpPr>
          <p:nvPr/>
        </p:nvCxnSpPr>
        <p:spPr bwMode="auto">
          <a:xfrm rot="10800000">
            <a:off x="4676776" y="2377480"/>
            <a:ext cx="6350" cy="3167062"/>
          </a:xfrm>
          <a:prstGeom prst="bentConnector3">
            <a:avLst>
              <a:gd name="adj1" fmla="val 7950000"/>
            </a:avLst>
          </a:prstGeom>
          <a:noFill/>
          <a:ln w="76200">
            <a:solidFill>
              <a:srgbClr val="FF9D0D"/>
            </a:solidFill>
            <a:miter lim="800000"/>
            <a:headEnd/>
            <a:tailEnd type="triangle" w="lg" len="lg"/>
          </a:ln>
        </p:spPr>
      </p:cxn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7EE27674-53F9-4E13-11E4-C56B65E9263E}"/>
              </a:ext>
            </a:extLst>
          </p:cNvPr>
          <p:cNvSpPr txBox="1"/>
          <p:nvPr/>
        </p:nvSpPr>
        <p:spPr>
          <a:xfrm>
            <a:off x="729995" y="-145942"/>
            <a:ext cx="91835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600" dirty="0">
                <a:solidFill>
                  <a:schemeClr val="bg1"/>
                </a:solidFill>
              </a:rPr>
              <a:t>KOCKÁZATFELMÉRÉS</a:t>
            </a:r>
          </a:p>
        </p:txBody>
      </p:sp>
    </p:spTree>
    <p:extLst>
      <p:ext uri="{BB962C8B-B14F-4D97-AF65-F5344CB8AC3E}">
        <p14:creationId xmlns:p14="http://schemas.microsoft.com/office/powerpoint/2010/main" val="26374478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B43AE-0B17-4323-59BB-F7BA8D605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öbb mint 70 ingyenes kép Dobog és Dobogókő témában - Pixabay">
            <a:extLst>
              <a:ext uri="{FF2B5EF4-FFF2-40B4-BE49-F238E27FC236}">
                <a16:creationId xmlns:a16="http://schemas.microsoft.com/office/drawing/2014/main" id="{45423CA3-C501-6D99-EC9A-F59F73926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1357" r="9507"/>
          <a:stretch/>
        </p:blipFill>
        <p:spPr bwMode="auto">
          <a:xfrm>
            <a:off x="3710198" y="3787583"/>
            <a:ext cx="3984261" cy="306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eszédbuborék: lekerekített sarkú téglalap 12">
            <a:extLst>
              <a:ext uri="{FF2B5EF4-FFF2-40B4-BE49-F238E27FC236}">
                <a16:creationId xmlns:a16="http://schemas.microsoft.com/office/drawing/2014/main" id="{92E86298-C372-5BBA-1644-660B79A7BF22}"/>
              </a:ext>
            </a:extLst>
          </p:cNvPr>
          <p:cNvSpPr/>
          <p:nvPr/>
        </p:nvSpPr>
        <p:spPr>
          <a:xfrm>
            <a:off x="4113360" y="1974687"/>
            <a:ext cx="3158994" cy="900906"/>
          </a:xfrm>
          <a:prstGeom prst="wedgeRoundRectCallout">
            <a:avLst>
              <a:gd name="adj1" fmla="val 1544"/>
              <a:gd name="adj2" fmla="val 160221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outerShdw blurRad="50800" dist="101600" dir="798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bg1"/>
                </a:solidFill>
              </a:rPr>
              <a:t>TERMÉKSZABVÁNY</a:t>
            </a:r>
            <a:endParaRPr lang="hu-HU" sz="2800" dirty="0">
              <a:solidFill>
                <a:schemeClr val="bg1"/>
              </a:solidFill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F205322D-3DDF-A056-24E9-23497AE45C62}"/>
              </a:ext>
            </a:extLst>
          </p:cNvPr>
          <p:cNvGrpSpPr/>
          <p:nvPr/>
        </p:nvGrpSpPr>
        <p:grpSpPr>
          <a:xfrm>
            <a:off x="10727960" y="1473037"/>
            <a:ext cx="1223963" cy="3467100"/>
            <a:chOff x="21452745" y="2946073"/>
            <a:chExt cx="2447926" cy="6934199"/>
          </a:xfrm>
        </p:grpSpPr>
        <p:sp>
          <p:nvSpPr>
            <p:cNvPr id="119812" name="Rectangle 4">
              <a:extLst>
                <a:ext uri="{FF2B5EF4-FFF2-40B4-BE49-F238E27FC236}">
                  <a16:creationId xmlns:a16="http://schemas.microsoft.com/office/drawing/2014/main" id="{5068F439-96D3-E15F-28AD-C6A6981A6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2745" y="5675245"/>
              <a:ext cx="2447926" cy="742952"/>
            </a:xfrm>
            <a:prstGeom prst="rect">
              <a:avLst/>
            </a:prstGeom>
            <a:solidFill>
              <a:srgbClr val="FFAF24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2400" b="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9814" name="Rectangle 6">
              <a:extLst>
                <a:ext uri="{FF2B5EF4-FFF2-40B4-BE49-F238E27FC236}">
                  <a16:creationId xmlns:a16="http://schemas.microsoft.com/office/drawing/2014/main" id="{4F2EDD13-F1DF-2ABB-454C-B53CCFA6B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6397299"/>
              <a:ext cx="1730376" cy="434974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Kockázati szint</a:t>
              </a:r>
            </a:p>
          </p:txBody>
        </p:sp>
        <p:sp>
          <p:nvSpPr>
            <p:cNvPr id="119815" name="Rectangle 7">
              <a:extLst>
                <a:ext uri="{FF2B5EF4-FFF2-40B4-BE49-F238E27FC236}">
                  <a16:creationId xmlns:a16="http://schemas.microsoft.com/office/drawing/2014/main" id="{EBF3B93E-2AE2-8CB5-26CF-9E8A9F62F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5" y="6971972"/>
              <a:ext cx="1733550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Kockázat értékelése</a:t>
              </a:r>
            </a:p>
          </p:txBody>
        </p:sp>
        <p:sp>
          <p:nvSpPr>
            <p:cNvPr id="119816" name="Rectangle 8">
              <a:extLst>
                <a:ext uri="{FF2B5EF4-FFF2-40B4-BE49-F238E27FC236}">
                  <a16:creationId xmlns:a16="http://schemas.microsoft.com/office/drawing/2014/main" id="{CEFDE6FA-5333-2B50-EF27-DCC315178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5822622"/>
              <a:ext cx="1730376" cy="431800"/>
            </a:xfrm>
            <a:prstGeom prst="rect">
              <a:avLst/>
            </a:prstGeom>
            <a:solidFill>
              <a:srgbClr val="000064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Veszélyek</a:t>
              </a:r>
            </a:p>
          </p:txBody>
        </p:sp>
        <p:sp>
          <p:nvSpPr>
            <p:cNvPr id="119817" name="AutoShape 9">
              <a:extLst>
                <a:ext uri="{FF2B5EF4-FFF2-40B4-BE49-F238E27FC236}">
                  <a16:creationId xmlns:a16="http://schemas.microsoft.com/office/drawing/2014/main" id="{5160CE02-5D95-58C6-DCA5-EFFF74C48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2946073"/>
              <a:ext cx="1730376" cy="428626"/>
            </a:xfrm>
            <a:prstGeom prst="flowChartTerminator">
              <a:avLst/>
            </a:prstGeom>
            <a:solidFill>
              <a:srgbClr val="6699FF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Kockázat-irányítás</a:t>
              </a:r>
            </a:p>
          </p:txBody>
        </p:sp>
        <p:sp>
          <p:nvSpPr>
            <p:cNvPr id="119818" name="Rectangle 10">
              <a:extLst>
                <a:ext uri="{FF2B5EF4-FFF2-40B4-BE49-F238E27FC236}">
                  <a16:creationId xmlns:a16="http://schemas.microsoft.com/office/drawing/2014/main" id="{A30C77C3-C23D-3DD4-F917-641AD6097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3520748"/>
              <a:ext cx="1730376" cy="428624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Politika</a:t>
              </a:r>
            </a:p>
          </p:txBody>
        </p:sp>
        <p:sp>
          <p:nvSpPr>
            <p:cNvPr id="119819" name="Rectangle 11">
              <a:extLst>
                <a:ext uri="{FF2B5EF4-FFF2-40B4-BE49-F238E27FC236}">
                  <a16:creationId xmlns:a16="http://schemas.microsoft.com/office/drawing/2014/main" id="{00B7E030-BB85-5A73-6C8D-ABBFB0076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4098598"/>
              <a:ext cx="1730376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Célok</a:t>
              </a:r>
            </a:p>
          </p:txBody>
        </p:sp>
        <p:sp>
          <p:nvSpPr>
            <p:cNvPr id="119820" name="Rectangle 12">
              <a:extLst>
                <a:ext uri="{FF2B5EF4-FFF2-40B4-BE49-F238E27FC236}">
                  <a16:creationId xmlns:a16="http://schemas.microsoft.com/office/drawing/2014/main" id="{6BE9269A-DB05-8252-17F7-816F0058A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4673272"/>
              <a:ext cx="1730376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Elemzési terület</a:t>
              </a:r>
            </a:p>
          </p:txBody>
        </p:sp>
        <p:sp>
          <p:nvSpPr>
            <p:cNvPr id="119821" name="Rectangle 13">
              <a:extLst>
                <a:ext uri="{FF2B5EF4-FFF2-40B4-BE49-F238E27FC236}">
                  <a16:creationId xmlns:a16="http://schemas.microsoft.com/office/drawing/2014/main" id="{0F8A9AF5-E400-6550-4A1C-902CA1C6F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5247948"/>
              <a:ext cx="1730376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Munkacsoport</a:t>
              </a:r>
            </a:p>
          </p:txBody>
        </p:sp>
        <p:sp>
          <p:nvSpPr>
            <p:cNvPr id="119822" name="Rectangle 14">
              <a:extLst>
                <a:ext uri="{FF2B5EF4-FFF2-40B4-BE49-F238E27FC236}">
                  <a16:creationId xmlns:a16="http://schemas.microsoft.com/office/drawing/2014/main" id="{9581414A-2D84-0008-7FD7-AD535D159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9771" y="8295948"/>
              <a:ext cx="1730374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Kockázat kezelés</a:t>
              </a:r>
            </a:p>
          </p:txBody>
        </p:sp>
        <p:sp>
          <p:nvSpPr>
            <p:cNvPr id="119823" name="Rectangle 15">
              <a:extLst>
                <a:ext uri="{FF2B5EF4-FFF2-40B4-BE49-F238E27FC236}">
                  <a16:creationId xmlns:a16="http://schemas.microsoft.com/office/drawing/2014/main" id="{6830D13E-DF10-7DCC-3CB2-42C17B6E1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9771" y="8873798"/>
              <a:ext cx="1730374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Dokumentálás</a:t>
              </a:r>
            </a:p>
          </p:txBody>
        </p:sp>
        <p:sp>
          <p:nvSpPr>
            <p:cNvPr id="119824" name="Rectangle 16">
              <a:extLst>
                <a:ext uri="{FF2B5EF4-FFF2-40B4-BE49-F238E27FC236}">
                  <a16:creationId xmlns:a16="http://schemas.microsoft.com/office/drawing/2014/main" id="{CDD20888-0129-9590-2CD1-219304B83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9771" y="9448472"/>
              <a:ext cx="1730374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Igazolás</a:t>
              </a:r>
            </a:p>
          </p:txBody>
        </p:sp>
        <p:sp>
          <p:nvSpPr>
            <p:cNvPr id="119825" name="AutoShape 17">
              <a:extLst>
                <a:ext uri="{FF2B5EF4-FFF2-40B4-BE49-F238E27FC236}">
                  <a16:creationId xmlns:a16="http://schemas.microsoft.com/office/drawing/2014/main" id="{EF4554C2-D868-8429-9563-FDB5FAE11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7394" y="7578399"/>
              <a:ext cx="1628776" cy="577850"/>
            </a:xfrm>
            <a:prstGeom prst="diamond">
              <a:avLst/>
            </a:prstGeom>
            <a:solidFill>
              <a:srgbClr val="66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dirty="0">
                  <a:solidFill>
                    <a:srgbClr val="FFFFFF"/>
                  </a:solidFill>
                  <a:latin typeface="Calibri"/>
                </a:rPr>
                <a:t>Intézkedés?</a:t>
              </a:r>
            </a:p>
          </p:txBody>
        </p:sp>
        <p:cxnSp>
          <p:nvCxnSpPr>
            <p:cNvPr id="119826" name="AutoShape 18">
              <a:extLst>
                <a:ext uri="{FF2B5EF4-FFF2-40B4-BE49-F238E27FC236}">
                  <a16:creationId xmlns:a16="http://schemas.microsoft.com/office/drawing/2014/main" id="{D1793793-0F85-9DCF-5FD6-30F4D7569071}"/>
                </a:ext>
              </a:extLst>
            </p:cNvPr>
            <p:cNvCxnSpPr>
              <a:cxnSpLocks noChangeShapeType="1"/>
              <a:stCxn id="119817" idx="2"/>
              <a:endCxn id="119818" idx="0"/>
            </p:cNvCxnSpPr>
            <p:nvPr/>
          </p:nvCxnSpPr>
          <p:spPr bwMode="auto">
            <a:xfrm rot="5400000">
              <a:off x="22570345" y="3447724"/>
              <a:ext cx="146050" cy="0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27" name="AutoShape 19">
              <a:extLst>
                <a:ext uri="{FF2B5EF4-FFF2-40B4-BE49-F238E27FC236}">
                  <a16:creationId xmlns:a16="http://schemas.microsoft.com/office/drawing/2014/main" id="{CF09695B-BFA8-8245-2A76-00EA963142CC}"/>
                </a:ext>
              </a:extLst>
            </p:cNvPr>
            <p:cNvCxnSpPr>
              <a:cxnSpLocks noChangeShapeType="1"/>
              <a:stCxn id="119818" idx="2"/>
              <a:endCxn id="119819" idx="0"/>
            </p:cNvCxnSpPr>
            <p:nvPr/>
          </p:nvCxnSpPr>
          <p:spPr bwMode="auto">
            <a:xfrm rot="5400000">
              <a:off x="22568757" y="4023986"/>
              <a:ext cx="149226" cy="0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28" name="AutoShape 20">
              <a:extLst>
                <a:ext uri="{FF2B5EF4-FFF2-40B4-BE49-F238E27FC236}">
                  <a16:creationId xmlns:a16="http://schemas.microsoft.com/office/drawing/2014/main" id="{E4713047-2A1D-D6B1-5233-1F9ED8FCDE91}"/>
                </a:ext>
              </a:extLst>
            </p:cNvPr>
            <p:cNvCxnSpPr>
              <a:cxnSpLocks noChangeShapeType="1"/>
              <a:stCxn id="119819" idx="2"/>
              <a:endCxn id="119820" idx="0"/>
            </p:cNvCxnSpPr>
            <p:nvPr/>
          </p:nvCxnSpPr>
          <p:spPr bwMode="auto">
            <a:xfrm>
              <a:off x="22643370" y="4530399"/>
              <a:ext cx="0" cy="142874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29" name="AutoShape 21">
              <a:extLst>
                <a:ext uri="{FF2B5EF4-FFF2-40B4-BE49-F238E27FC236}">
                  <a16:creationId xmlns:a16="http://schemas.microsoft.com/office/drawing/2014/main" id="{10C0FC47-9E92-5C92-EF8C-19C30F65D1CB}"/>
                </a:ext>
              </a:extLst>
            </p:cNvPr>
            <p:cNvCxnSpPr>
              <a:cxnSpLocks noChangeShapeType="1"/>
              <a:stCxn id="119820" idx="2"/>
              <a:endCxn id="119821" idx="0"/>
            </p:cNvCxnSpPr>
            <p:nvPr/>
          </p:nvCxnSpPr>
          <p:spPr bwMode="auto">
            <a:xfrm>
              <a:off x="22643370" y="5105072"/>
              <a:ext cx="0" cy="142876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0" name="AutoShape 22">
              <a:extLst>
                <a:ext uri="{FF2B5EF4-FFF2-40B4-BE49-F238E27FC236}">
                  <a16:creationId xmlns:a16="http://schemas.microsoft.com/office/drawing/2014/main" id="{E076AE97-24C9-7C87-61C9-802A9A940B4E}"/>
                </a:ext>
              </a:extLst>
            </p:cNvPr>
            <p:cNvCxnSpPr>
              <a:cxnSpLocks noChangeShapeType="1"/>
              <a:stCxn id="119821" idx="2"/>
              <a:endCxn id="119816" idx="0"/>
            </p:cNvCxnSpPr>
            <p:nvPr/>
          </p:nvCxnSpPr>
          <p:spPr bwMode="auto">
            <a:xfrm>
              <a:off x="22643370" y="5679749"/>
              <a:ext cx="0" cy="142874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1" name="AutoShape 23">
              <a:extLst>
                <a:ext uri="{FF2B5EF4-FFF2-40B4-BE49-F238E27FC236}">
                  <a16:creationId xmlns:a16="http://schemas.microsoft.com/office/drawing/2014/main" id="{547140C8-BB5D-7AE5-F41E-5F68A8E23917}"/>
                </a:ext>
              </a:extLst>
            </p:cNvPr>
            <p:cNvCxnSpPr>
              <a:cxnSpLocks noChangeShapeType="1"/>
              <a:stCxn id="119816" idx="2"/>
              <a:endCxn id="119814" idx="0"/>
            </p:cNvCxnSpPr>
            <p:nvPr/>
          </p:nvCxnSpPr>
          <p:spPr bwMode="auto">
            <a:xfrm>
              <a:off x="22643370" y="6254422"/>
              <a:ext cx="0" cy="142876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2" name="AutoShape 24">
              <a:extLst>
                <a:ext uri="{FF2B5EF4-FFF2-40B4-BE49-F238E27FC236}">
                  <a16:creationId xmlns:a16="http://schemas.microsoft.com/office/drawing/2014/main" id="{C745B7DC-1275-0F2C-D4EA-1E9C16704437}"/>
                </a:ext>
              </a:extLst>
            </p:cNvPr>
            <p:cNvCxnSpPr>
              <a:cxnSpLocks noChangeShapeType="1"/>
              <a:stCxn id="119814" idx="2"/>
              <a:endCxn id="119815" idx="0"/>
            </p:cNvCxnSpPr>
            <p:nvPr/>
          </p:nvCxnSpPr>
          <p:spPr bwMode="auto">
            <a:xfrm>
              <a:off x="22643370" y="6832272"/>
              <a:ext cx="0" cy="139700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3" name="AutoShape 25">
              <a:extLst>
                <a:ext uri="{FF2B5EF4-FFF2-40B4-BE49-F238E27FC236}">
                  <a16:creationId xmlns:a16="http://schemas.microsoft.com/office/drawing/2014/main" id="{EA2B3C6A-ED30-8290-1C3D-3640E668009B}"/>
                </a:ext>
              </a:extLst>
            </p:cNvPr>
            <p:cNvCxnSpPr>
              <a:cxnSpLocks noChangeShapeType="1"/>
              <a:stCxn id="119815" idx="2"/>
              <a:endCxn id="119825" idx="0"/>
            </p:cNvCxnSpPr>
            <p:nvPr/>
          </p:nvCxnSpPr>
          <p:spPr bwMode="auto">
            <a:xfrm>
              <a:off x="22643370" y="7403773"/>
              <a:ext cx="0" cy="174626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4" name="AutoShape 26">
              <a:extLst>
                <a:ext uri="{FF2B5EF4-FFF2-40B4-BE49-F238E27FC236}">
                  <a16:creationId xmlns:a16="http://schemas.microsoft.com/office/drawing/2014/main" id="{21737958-CDCB-707D-AD86-F12EDFABB29A}"/>
                </a:ext>
              </a:extLst>
            </p:cNvPr>
            <p:cNvCxnSpPr>
              <a:cxnSpLocks noChangeShapeType="1"/>
              <a:stCxn id="119825" idx="2"/>
              <a:endCxn id="119822" idx="0"/>
            </p:cNvCxnSpPr>
            <p:nvPr/>
          </p:nvCxnSpPr>
          <p:spPr bwMode="auto">
            <a:xfrm>
              <a:off x="22643371" y="8156248"/>
              <a:ext cx="3174" cy="139700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5" name="AutoShape 27">
              <a:extLst>
                <a:ext uri="{FF2B5EF4-FFF2-40B4-BE49-F238E27FC236}">
                  <a16:creationId xmlns:a16="http://schemas.microsoft.com/office/drawing/2014/main" id="{1BB36E2F-38AF-B927-98F1-186C9C1CC5F6}"/>
                </a:ext>
              </a:extLst>
            </p:cNvPr>
            <p:cNvCxnSpPr>
              <a:cxnSpLocks noChangeShapeType="1"/>
              <a:stCxn id="119822" idx="2"/>
            </p:cNvCxnSpPr>
            <p:nvPr/>
          </p:nvCxnSpPr>
          <p:spPr bwMode="auto">
            <a:xfrm>
              <a:off x="22646544" y="8727748"/>
              <a:ext cx="0" cy="149224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6" name="AutoShape 28">
              <a:extLst>
                <a:ext uri="{FF2B5EF4-FFF2-40B4-BE49-F238E27FC236}">
                  <a16:creationId xmlns:a16="http://schemas.microsoft.com/office/drawing/2014/main" id="{B4F72491-C75E-A7AB-05F6-BDC073705A5E}"/>
                </a:ext>
              </a:extLst>
            </p:cNvPr>
            <p:cNvCxnSpPr>
              <a:cxnSpLocks noChangeShapeType="1"/>
              <a:stCxn id="119823" idx="2"/>
              <a:endCxn id="119824" idx="0"/>
            </p:cNvCxnSpPr>
            <p:nvPr/>
          </p:nvCxnSpPr>
          <p:spPr bwMode="auto">
            <a:xfrm>
              <a:off x="22646544" y="9305599"/>
              <a:ext cx="0" cy="142874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7" name="AutoShape 29">
              <a:extLst>
                <a:ext uri="{FF2B5EF4-FFF2-40B4-BE49-F238E27FC236}">
                  <a16:creationId xmlns:a16="http://schemas.microsoft.com/office/drawing/2014/main" id="{7AE4DE36-638A-9C98-43DA-4C1968BC3A22}"/>
                </a:ext>
              </a:extLst>
            </p:cNvPr>
            <p:cNvCxnSpPr>
              <a:cxnSpLocks noChangeShapeType="1"/>
              <a:stCxn id="119824" idx="1"/>
              <a:endCxn id="119818" idx="1"/>
            </p:cNvCxnSpPr>
            <p:nvPr/>
          </p:nvCxnSpPr>
          <p:spPr bwMode="auto">
            <a:xfrm rot="10800000">
              <a:off x="21776594" y="3736648"/>
              <a:ext cx="3176" cy="5927724"/>
            </a:xfrm>
            <a:prstGeom prst="bentConnector3">
              <a:avLst>
                <a:gd name="adj1" fmla="val 14500005"/>
              </a:avLst>
            </a:prstGeom>
            <a:noFill/>
            <a:ln w="28575">
              <a:solidFill>
                <a:srgbClr val="6699FF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19838" name="AutoShape 30">
              <a:extLst>
                <a:ext uri="{FF2B5EF4-FFF2-40B4-BE49-F238E27FC236}">
                  <a16:creationId xmlns:a16="http://schemas.microsoft.com/office/drawing/2014/main" id="{CD6D8C68-3120-1837-21D2-3154277CE342}"/>
                </a:ext>
              </a:extLst>
            </p:cNvPr>
            <p:cNvCxnSpPr>
              <a:cxnSpLocks noChangeShapeType="1"/>
              <a:stCxn id="119825" idx="3"/>
              <a:endCxn id="119823" idx="3"/>
            </p:cNvCxnSpPr>
            <p:nvPr/>
          </p:nvCxnSpPr>
          <p:spPr bwMode="auto">
            <a:xfrm>
              <a:off x="23456171" y="7867322"/>
              <a:ext cx="53974" cy="1222376"/>
            </a:xfrm>
            <a:prstGeom prst="bentConnector3">
              <a:avLst>
                <a:gd name="adj1" fmla="val 488236"/>
              </a:avLst>
            </a:prstGeom>
            <a:noFill/>
            <a:ln w="28575">
              <a:solidFill>
                <a:srgbClr val="6699FF"/>
              </a:solidFill>
              <a:miter lim="800000"/>
              <a:headEnd/>
              <a:tailEnd type="triangle" w="med" len="med"/>
            </a:ln>
          </p:spPr>
        </p:cxnSp>
      </p:grpSp>
      <p:grpSp>
        <p:nvGrpSpPr>
          <p:cNvPr id="4" name="Group 17">
            <a:extLst>
              <a:ext uri="{FF2B5EF4-FFF2-40B4-BE49-F238E27FC236}">
                <a16:creationId xmlns:a16="http://schemas.microsoft.com/office/drawing/2014/main" id="{6EB577D1-24A9-A619-69EB-005116DDCACE}"/>
              </a:ext>
            </a:extLst>
          </p:cNvPr>
          <p:cNvGrpSpPr>
            <a:grpSpLocks noChangeAspect="1"/>
          </p:cNvGrpSpPr>
          <p:nvPr/>
        </p:nvGrpSpPr>
        <p:grpSpPr>
          <a:xfrm>
            <a:off x="63159" y="76127"/>
            <a:ext cx="590784" cy="499394"/>
            <a:chOff x="6203917" y="6068451"/>
            <a:chExt cx="2527366" cy="2527366"/>
          </a:xfrm>
        </p:grpSpPr>
        <p:sp>
          <p:nvSpPr>
            <p:cNvPr id="5" name="Teardrop 18">
              <a:extLst>
                <a:ext uri="{FF2B5EF4-FFF2-40B4-BE49-F238E27FC236}">
                  <a16:creationId xmlns:a16="http://schemas.microsoft.com/office/drawing/2014/main" id="{29F15039-75C6-9B79-567A-DDCB5AADD44E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6" name="Oval 19">
              <a:extLst>
                <a:ext uri="{FF2B5EF4-FFF2-40B4-BE49-F238E27FC236}">
                  <a16:creationId xmlns:a16="http://schemas.microsoft.com/office/drawing/2014/main" id="{103EC10A-2A23-067C-7C35-4FED2B9254BF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7" name="TextBox 20">
            <a:extLst>
              <a:ext uri="{FF2B5EF4-FFF2-40B4-BE49-F238E27FC236}">
                <a16:creationId xmlns:a16="http://schemas.microsoft.com/office/drawing/2014/main" id="{C5B90F32-0479-E5F0-6A3C-EAEBDF307FBA}"/>
              </a:ext>
            </a:extLst>
          </p:cNvPr>
          <p:cNvSpPr txBox="1"/>
          <p:nvPr/>
        </p:nvSpPr>
        <p:spPr>
          <a:xfrm>
            <a:off x="183191" y="155643"/>
            <a:ext cx="37542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  <a:r>
              <a:rPr lang="en-US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1029DE3-998F-EB43-EB0E-D98E23BFEB20}"/>
              </a:ext>
            </a:extLst>
          </p:cNvPr>
          <p:cNvSpPr txBox="1"/>
          <p:nvPr/>
        </p:nvSpPr>
        <p:spPr>
          <a:xfrm>
            <a:off x="729995" y="-145942"/>
            <a:ext cx="91835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600" dirty="0">
                <a:solidFill>
                  <a:schemeClr val="bg1"/>
                </a:solidFill>
              </a:rPr>
              <a:t>KOCKÁZATFELMÉRÉS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1779ACF-2BAE-BB60-83F6-23048151C558}"/>
              </a:ext>
            </a:extLst>
          </p:cNvPr>
          <p:cNvSpPr txBox="1"/>
          <p:nvPr/>
        </p:nvSpPr>
        <p:spPr>
          <a:xfrm>
            <a:off x="763658" y="1022758"/>
            <a:ext cx="4463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rgbClr val="00B0F0"/>
                </a:solidFill>
                <a:cs typeface="Poppins" panose="00000500000000000000" pitchFamily="2" charset="-18"/>
              </a:rPr>
              <a:t>NA DE HONNAN? MIRE KELL GONDOLNI?</a:t>
            </a:r>
          </a:p>
        </p:txBody>
      </p:sp>
      <p:sp>
        <p:nvSpPr>
          <p:cNvPr id="14" name="Beszédbuborék: lekerekített sarkú téglalap 13">
            <a:extLst>
              <a:ext uri="{FF2B5EF4-FFF2-40B4-BE49-F238E27FC236}">
                <a16:creationId xmlns:a16="http://schemas.microsoft.com/office/drawing/2014/main" id="{9F95FFEB-A5C1-4934-2781-648180ECD871}"/>
              </a:ext>
            </a:extLst>
          </p:cNvPr>
          <p:cNvSpPr/>
          <p:nvPr/>
        </p:nvSpPr>
        <p:spPr>
          <a:xfrm>
            <a:off x="835961" y="2548137"/>
            <a:ext cx="2845600" cy="1518512"/>
          </a:xfrm>
          <a:prstGeom prst="wedgeRoundRectCallout">
            <a:avLst>
              <a:gd name="adj1" fmla="val 71080"/>
              <a:gd name="adj2" fmla="val 51863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outerShdw blurRad="50800" dist="101600" dir="798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bg1"/>
                </a:solidFill>
              </a:rPr>
              <a:t>ÁLTALÁNOS (MÓDSZERTANI) SZABVÁNYOK</a:t>
            </a:r>
          </a:p>
        </p:txBody>
      </p:sp>
      <p:sp>
        <p:nvSpPr>
          <p:cNvPr id="15" name="Beszédbuborék: lekerekített sarkú téglalap 14">
            <a:extLst>
              <a:ext uri="{FF2B5EF4-FFF2-40B4-BE49-F238E27FC236}">
                <a16:creationId xmlns:a16="http://schemas.microsoft.com/office/drawing/2014/main" id="{6F3AA2CF-A74A-0106-594A-CE7711B633B4}"/>
              </a:ext>
            </a:extLst>
          </p:cNvPr>
          <p:cNvSpPr/>
          <p:nvPr/>
        </p:nvSpPr>
        <p:spPr>
          <a:xfrm>
            <a:off x="7349892" y="3209099"/>
            <a:ext cx="2941505" cy="676920"/>
          </a:xfrm>
          <a:prstGeom prst="wedgeRoundRectCallout">
            <a:avLst>
              <a:gd name="adj1" fmla="val -49362"/>
              <a:gd name="adj2" fmla="val 109312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outerShdw blurRad="50800" dist="101600" dir="798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bg1"/>
                </a:solidFill>
              </a:rPr>
              <a:t>SZAKIRODALOM</a:t>
            </a:r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96719D19-9F53-519D-5B95-4928C9205766}"/>
              </a:ext>
            </a:extLst>
          </p:cNvPr>
          <p:cNvSpPr/>
          <p:nvPr/>
        </p:nvSpPr>
        <p:spPr>
          <a:xfrm>
            <a:off x="4005946" y="1727694"/>
            <a:ext cx="493987" cy="493986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101600" dir="798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</a:rPr>
              <a:t>1.</a:t>
            </a: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9CFE8CAA-951B-5B00-7DCA-1D72DCE738E2}"/>
              </a:ext>
            </a:extLst>
          </p:cNvPr>
          <p:cNvSpPr/>
          <p:nvPr/>
        </p:nvSpPr>
        <p:spPr>
          <a:xfrm>
            <a:off x="754999" y="2352817"/>
            <a:ext cx="493987" cy="493986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101600" dir="798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</a:rPr>
              <a:t>2.</a:t>
            </a:r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F49327A8-5F9F-CD60-24B7-C2C3C588105B}"/>
              </a:ext>
            </a:extLst>
          </p:cNvPr>
          <p:cNvSpPr/>
          <p:nvPr/>
        </p:nvSpPr>
        <p:spPr>
          <a:xfrm>
            <a:off x="7268930" y="2837623"/>
            <a:ext cx="493987" cy="493986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101600" dir="798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29355700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1DF84-D9B1-E255-4C6A-3261DA3E0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5B863458-91C2-0ADA-E3C2-9BF7A387C450}"/>
              </a:ext>
            </a:extLst>
          </p:cNvPr>
          <p:cNvGrpSpPr/>
          <p:nvPr/>
        </p:nvGrpSpPr>
        <p:grpSpPr>
          <a:xfrm>
            <a:off x="10727960" y="1473037"/>
            <a:ext cx="1223963" cy="3467100"/>
            <a:chOff x="21452745" y="2946073"/>
            <a:chExt cx="2447926" cy="6934199"/>
          </a:xfrm>
        </p:grpSpPr>
        <p:sp>
          <p:nvSpPr>
            <p:cNvPr id="119812" name="Rectangle 4">
              <a:extLst>
                <a:ext uri="{FF2B5EF4-FFF2-40B4-BE49-F238E27FC236}">
                  <a16:creationId xmlns:a16="http://schemas.microsoft.com/office/drawing/2014/main" id="{993CBA8F-0F0B-1570-E3C5-58DD22FDA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2745" y="5675245"/>
              <a:ext cx="2447926" cy="742952"/>
            </a:xfrm>
            <a:prstGeom prst="rect">
              <a:avLst/>
            </a:prstGeom>
            <a:solidFill>
              <a:srgbClr val="FFAF24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2400" b="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9814" name="Rectangle 6">
              <a:extLst>
                <a:ext uri="{FF2B5EF4-FFF2-40B4-BE49-F238E27FC236}">
                  <a16:creationId xmlns:a16="http://schemas.microsoft.com/office/drawing/2014/main" id="{BE43CE60-1537-CC3B-CCC8-8D80687D8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6397299"/>
              <a:ext cx="1730376" cy="434974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Kockázati szint</a:t>
              </a:r>
            </a:p>
          </p:txBody>
        </p:sp>
        <p:sp>
          <p:nvSpPr>
            <p:cNvPr id="119815" name="Rectangle 7">
              <a:extLst>
                <a:ext uri="{FF2B5EF4-FFF2-40B4-BE49-F238E27FC236}">
                  <a16:creationId xmlns:a16="http://schemas.microsoft.com/office/drawing/2014/main" id="{DBFF6013-C7A6-0DBC-3198-46CF29DDA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5" y="6971972"/>
              <a:ext cx="1733550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Kockázat értékelése</a:t>
              </a:r>
            </a:p>
          </p:txBody>
        </p:sp>
        <p:sp>
          <p:nvSpPr>
            <p:cNvPr id="119816" name="Rectangle 8">
              <a:extLst>
                <a:ext uri="{FF2B5EF4-FFF2-40B4-BE49-F238E27FC236}">
                  <a16:creationId xmlns:a16="http://schemas.microsoft.com/office/drawing/2014/main" id="{0804FE12-98C9-35D7-1194-0D9C9733E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5822622"/>
              <a:ext cx="1730376" cy="431800"/>
            </a:xfrm>
            <a:prstGeom prst="rect">
              <a:avLst/>
            </a:prstGeom>
            <a:solidFill>
              <a:srgbClr val="000064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Veszélyek</a:t>
              </a:r>
            </a:p>
          </p:txBody>
        </p:sp>
        <p:sp>
          <p:nvSpPr>
            <p:cNvPr id="119817" name="AutoShape 9">
              <a:extLst>
                <a:ext uri="{FF2B5EF4-FFF2-40B4-BE49-F238E27FC236}">
                  <a16:creationId xmlns:a16="http://schemas.microsoft.com/office/drawing/2014/main" id="{53737A77-6364-95B9-0589-314460018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2946073"/>
              <a:ext cx="1730376" cy="428626"/>
            </a:xfrm>
            <a:prstGeom prst="flowChartTerminator">
              <a:avLst/>
            </a:prstGeom>
            <a:solidFill>
              <a:srgbClr val="6699FF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Kockázat-irányítás</a:t>
              </a:r>
            </a:p>
          </p:txBody>
        </p:sp>
        <p:sp>
          <p:nvSpPr>
            <p:cNvPr id="119818" name="Rectangle 10">
              <a:extLst>
                <a:ext uri="{FF2B5EF4-FFF2-40B4-BE49-F238E27FC236}">
                  <a16:creationId xmlns:a16="http://schemas.microsoft.com/office/drawing/2014/main" id="{33065F45-7153-8CFC-4DBE-100B56731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3520748"/>
              <a:ext cx="1730376" cy="428624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Politika</a:t>
              </a:r>
            </a:p>
          </p:txBody>
        </p:sp>
        <p:sp>
          <p:nvSpPr>
            <p:cNvPr id="119819" name="Rectangle 11">
              <a:extLst>
                <a:ext uri="{FF2B5EF4-FFF2-40B4-BE49-F238E27FC236}">
                  <a16:creationId xmlns:a16="http://schemas.microsoft.com/office/drawing/2014/main" id="{4BD44375-E1AC-5D01-5692-1F0DCADE7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4098598"/>
              <a:ext cx="1730376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Célok</a:t>
              </a:r>
            </a:p>
          </p:txBody>
        </p:sp>
        <p:sp>
          <p:nvSpPr>
            <p:cNvPr id="119820" name="Rectangle 12">
              <a:extLst>
                <a:ext uri="{FF2B5EF4-FFF2-40B4-BE49-F238E27FC236}">
                  <a16:creationId xmlns:a16="http://schemas.microsoft.com/office/drawing/2014/main" id="{09EFEBE6-CA87-5ED8-A8C6-0B42D18AD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4673272"/>
              <a:ext cx="1730376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Elemzési terület</a:t>
              </a:r>
            </a:p>
          </p:txBody>
        </p:sp>
        <p:sp>
          <p:nvSpPr>
            <p:cNvPr id="119821" name="Rectangle 13">
              <a:extLst>
                <a:ext uri="{FF2B5EF4-FFF2-40B4-BE49-F238E27FC236}">
                  <a16:creationId xmlns:a16="http://schemas.microsoft.com/office/drawing/2014/main" id="{566BFC2E-5BB7-1DF7-0A9F-CC341C90D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5247948"/>
              <a:ext cx="1730376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Munkacsoport</a:t>
              </a:r>
            </a:p>
          </p:txBody>
        </p:sp>
        <p:sp>
          <p:nvSpPr>
            <p:cNvPr id="119822" name="Rectangle 14">
              <a:extLst>
                <a:ext uri="{FF2B5EF4-FFF2-40B4-BE49-F238E27FC236}">
                  <a16:creationId xmlns:a16="http://schemas.microsoft.com/office/drawing/2014/main" id="{368B6D0D-9561-3829-6211-EA60EB588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9771" y="8295948"/>
              <a:ext cx="1730374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Kockázat kezelés</a:t>
              </a:r>
            </a:p>
          </p:txBody>
        </p:sp>
        <p:sp>
          <p:nvSpPr>
            <p:cNvPr id="119823" name="Rectangle 15">
              <a:extLst>
                <a:ext uri="{FF2B5EF4-FFF2-40B4-BE49-F238E27FC236}">
                  <a16:creationId xmlns:a16="http://schemas.microsoft.com/office/drawing/2014/main" id="{F08842F5-A3A9-6F0D-20FF-931AAE93A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9771" y="8873798"/>
              <a:ext cx="1730374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Dokumentálás</a:t>
              </a:r>
            </a:p>
          </p:txBody>
        </p:sp>
        <p:sp>
          <p:nvSpPr>
            <p:cNvPr id="119824" name="Rectangle 16">
              <a:extLst>
                <a:ext uri="{FF2B5EF4-FFF2-40B4-BE49-F238E27FC236}">
                  <a16:creationId xmlns:a16="http://schemas.microsoft.com/office/drawing/2014/main" id="{ABD8A534-313C-BAD5-C89D-4DE09AB20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9771" y="9448472"/>
              <a:ext cx="1730374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Igazolás</a:t>
              </a:r>
            </a:p>
          </p:txBody>
        </p:sp>
        <p:sp>
          <p:nvSpPr>
            <p:cNvPr id="119825" name="AutoShape 17">
              <a:extLst>
                <a:ext uri="{FF2B5EF4-FFF2-40B4-BE49-F238E27FC236}">
                  <a16:creationId xmlns:a16="http://schemas.microsoft.com/office/drawing/2014/main" id="{1D60BD5D-7CFE-06BF-62F7-B85EE1489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7394" y="7578399"/>
              <a:ext cx="1628776" cy="577850"/>
            </a:xfrm>
            <a:prstGeom prst="diamond">
              <a:avLst/>
            </a:prstGeom>
            <a:solidFill>
              <a:srgbClr val="66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dirty="0">
                  <a:solidFill>
                    <a:srgbClr val="FFFFFF"/>
                  </a:solidFill>
                  <a:latin typeface="Calibri"/>
                </a:rPr>
                <a:t>Intézkedés?</a:t>
              </a:r>
            </a:p>
          </p:txBody>
        </p:sp>
        <p:cxnSp>
          <p:nvCxnSpPr>
            <p:cNvPr id="119826" name="AutoShape 18">
              <a:extLst>
                <a:ext uri="{FF2B5EF4-FFF2-40B4-BE49-F238E27FC236}">
                  <a16:creationId xmlns:a16="http://schemas.microsoft.com/office/drawing/2014/main" id="{10DB54D2-BA5E-1D59-ABAA-E1C22CE7866C}"/>
                </a:ext>
              </a:extLst>
            </p:cNvPr>
            <p:cNvCxnSpPr>
              <a:cxnSpLocks noChangeShapeType="1"/>
              <a:stCxn id="119817" idx="2"/>
              <a:endCxn id="119818" idx="0"/>
            </p:cNvCxnSpPr>
            <p:nvPr/>
          </p:nvCxnSpPr>
          <p:spPr bwMode="auto">
            <a:xfrm rot="5400000">
              <a:off x="22570345" y="3447724"/>
              <a:ext cx="146050" cy="0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27" name="AutoShape 19">
              <a:extLst>
                <a:ext uri="{FF2B5EF4-FFF2-40B4-BE49-F238E27FC236}">
                  <a16:creationId xmlns:a16="http://schemas.microsoft.com/office/drawing/2014/main" id="{BA41F918-947C-F35C-8E7C-9DD7A4CA95A6}"/>
                </a:ext>
              </a:extLst>
            </p:cNvPr>
            <p:cNvCxnSpPr>
              <a:cxnSpLocks noChangeShapeType="1"/>
              <a:stCxn id="119818" idx="2"/>
              <a:endCxn id="119819" idx="0"/>
            </p:cNvCxnSpPr>
            <p:nvPr/>
          </p:nvCxnSpPr>
          <p:spPr bwMode="auto">
            <a:xfrm rot="5400000">
              <a:off x="22568757" y="4023986"/>
              <a:ext cx="149226" cy="0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28" name="AutoShape 20">
              <a:extLst>
                <a:ext uri="{FF2B5EF4-FFF2-40B4-BE49-F238E27FC236}">
                  <a16:creationId xmlns:a16="http://schemas.microsoft.com/office/drawing/2014/main" id="{BD0BBE6A-5702-42BB-B9AE-2D8103043A42}"/>
                </a:ext>
              </a:extLst>
            </p:cNvPr>
            <p:cNvCxnSpPr>
              <a:cxnSpLocks noChangeShapeType="1"/>
              <a:stCxn id="119819" idx="2"/>
              <a:endCxn id="119820" idx="0"/>
            </p:cNvCxnSpPr>
            <p:nvPr/>
          </p:nvCxnSpPr>
          <p:spPr bwMode="auto">
            <a:xfrm>
              <a:off x="22643370" y="4530399"/>
              <a:ext cx="0" cy="142874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29" name="AutoShape 21">
              <a:extLst>
                <a:ext uri="{FF2B5EF4-FFF2-40B4-BE49-F238E27FC236}">
                  <a16:creationId xmlns:a16="http://schemas.microsoft.com/office/drawing/2014/main" id="{7E4532B1-ADCA-E6F5-8F53-4A82AC366B95}"/>
                </a:ext>
              </a:extLst>
            </p:cNvPr>
            <p:cNvCxnSpPr>
              <a:cxnSpLocks noChangeShapeType="1"/>
              <a:stCxn id="119820" idx="2"/>
              <a:endCxn id="119821" idx="0"/>
            </p:cNvCxnSpPr>
            <p:nvPr/>
          </p:nvCxnSpPr>
          <p:spPr bwMode="auto">
            <a:xfrm>
              <a:off x="22643370" y="5105072"/>
              <a:ext cx="0" cy="142876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0" name="AutoShape 22">
              <a:extLst>
                <a:ext uri="{FF2B5EF4-FFF2-40B4-BE49-F238E27FC236}">
                  <a16:creationId xmlns:a16="http://schemas.microsoft.com/office/drawing/2014/main" id="{EF838940-FFA2-4951-1E29-A42BB871AB60}"/>
                </a:ext>
              </a:extLst>
            </p:cNvPr>
            <p:cNvCxnSpPr>
              <a:cxnSpLocks noChangeShapeType="1"/>
              <a:stCxn id="119821" idx="2"/>
              <a:endCxn id="119816" idx="0"/>
            </p:cNvCxnSpPr>
            <p:nvPr/>
          </p:nvCxnSpPr>
          <p:spPr bwMode="auto">
            <a:xfrm>
              <a:off x="22643370" y="5679749"/>
              <a:ext cx="0" cy="142874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1" name="AutoShape 23">
              <a:extLst>
                <a:ext uri="{FF2B5EF4-FFF2-40B4-BE49-F238E27FC236}">
                  <a16:creationId xmlns:a16="http://schemas.microsoft.com/office/drawing/2014/main" id="{E2D89DBF-965D-2A01-0BDE-E6CA6D1D43C5}"/>
                </a:ext>
              </a:extLst>
            </p:cNvPr>
            <p:cNvCxnSpPr>
              <a:cxnSpLocks noChangeShapeType="1"/>
              <a:stCxn id="119816" idx="2"/>
              <a:endCxn id="119814" idx="0"/>
            </p:cNvCxnSpPr>
            <p:nvPr/>
          </p:nvCxnSpPr>
          <p:spPr bwMode="auto">
            <a:xfrm>
              <a:off x="22643370" y="6254422"/>
              <a:ext cx="0" cy="142876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2" name="AutoShape 24">
              <a:extLst>
                <a:ext uri="{FF2B5EF4-FFF2-40B4-BE49-F238E27FC236}">
                  <a16:creationId xmlns:a16="http://schemas.microsoft.com/office/drawing/2014/main" id="{828246B9-4A30-601C-4EFD-5A22C532A8DF}"/>
                </a:ext>
              </a:extLst>
            </p:cNvPr>
            <p:cNvCxnSpPr>
              <a:cxnSpLocks noChangeShapeType="1"/>
              <a:stCxn id="119814" idx="2"/>
              <a:endCxn id="119815" idx="0"/>
            </p:cNvCxnSpPr>
            <p:nvPr/>
          </p:nvCxnSpPr>
          <p:spPr bwMode="auto">
            <a:xfrm>
              <a:off x="22643370" y="6832272"/>
              <a:ext cx="0" cy="139700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3" name="AutoShape 25">
              <a:extLst>
                <a:ext uri="{FF2B5EF4-FFF2-40B4-BE49-F238E27FC236}">
                  <a16:creationId xmlns:a16="http://schemas.microsoft.com/office/drawing/2014/main" id="{E0E0CA71-65E1-9EF6-C72B-13C1773C6D0A}"/>
                </a:ext>
              </a:extLst>
            </p:cNvPr>
            <p:cNvCxnSpPr>
              <a:cxnSpLocks noChangeShapeType="1"/>
              <a:stCxn id="119815" idx="2"/>
              <a:endCxn id="119825" idx="0"/>
            </p:cNvCxnSpPr>
            <p:nvPr/>
          </p:nvCxnSpPr>
          <p:spPr bwMode="auto">
            <a:xfrm>
              <a:off x="22643370" y="7403773"/>
              <a:ext cx="0" cy="174626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4" name="AutoShape 26">
              <a:extLst>
                <a:ext uri="{FF2B5EF4-FFF2-40B4-BE49-F238E27FC236}">
                  <a16:creationId xmlns:a16="http://schemas.microsoft.com/office/drawing/2014/main" id="{0A504A4E-FBED-2E00-406A-205C955C58C6}"/>
                </a:ext>
              </a:extLst>
            </p:cNvPr>
            <p:cNvCxnSpPr>
              <a:cxnSpLocks noChangeShapeType="1"/>
              <a:stCxn id="119825" idx="2"/>
              <a:endCxn id="119822" idx="0"/>
            </p:cNvCxnSpPr>
            <p:nvPr/>
          </p:nvCxnSpPr>
          <p:spPr bwMode="auto">
            <a:xfrm>
              <a:off x="22643371" y="8156248"/>
              <a:ext cx="3174" cy="139700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5" name="AutoShape 27">
              <a:extLst>
                <a:ext uri="{FF2B5EF4-FFF2-40B4-BE49-F238E27FC236}">
                  <a16:creationId xmlns:a16="http://schemas.microsoft.com/office/drawing/2014/main" id="{8C59497F-144E-F71F-4322-1A14981482BC}"/>
                </a:ext>
              </a:extLst>
            </p:cNvPr>
            <p:cNvCxnSpPr>
              <a:cxnSpLocks noChangeShapeType="1"/>
              <a:stCxn id="119822" idx="2"/>
            </p:cNvCxnSpPr>
            <p:nvPr/>
          </p:nvCxnSpPr>
          <p:spPr bwMode="auto">
            <a:xfrm>
              <a:off x="22646544" y="8727748"/>
              <a:ext cx="0" cy="149224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6" name="AutoShape 28">
              <a:extLst>
                <a:ext uri="{FF2B5EF4-FFF2-40B4-BE49-F238E27FC236}">
                  <a16:creationId xmlns:a16="http://schemas.microsoft.com/office/drawing/2014/main" id="{1D2C271D-75C3-FF7D-55E3-4B40CC2D1661}"/>
                </a:ext>
              </a:extLst>
            </p:cNvPr>
            <p:cNvCxnSpPr>
              <a:cxnSpLocks noChangeShapeType="1"/>
              <a:stCxn id="119823" idx="2"/>
              <a:endCxn id="119824" idx="0"/>
            </p:cNvCxnSpPr>
            <p:nvPr/>
          </p:nvCxnSpPr>
          <p:spPr bwMode="auto">
            <a:xfrm>
              <a:off x="22646544" y="9305599"/>
              <a:ext cx="0" cy="142874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7" name="AutoShape 29">
              <a:extLst>
                <a:ext uri="{FF2B5EF4-FFF2-40B4-BE49-F238E27FC236}">
                  <a16:creationId xmlns:a16="http://schemas.microsoft.com/office/drawing/2014/main" id="{E4930742-9852-287E-A507-2B613C106F5B}"/>
                </a:ext>
              </a:extLst>
            </p:cNvPr>
            <p:cNvCxnSpPr>
              <a:cxnSpLocks noChangeShapeType="1"/>
              <a:stCxn id="119824" idx="1"/>
              <a:endCxn id="119818" idx="1"/>
            </p:cNvCxnSpPr>
            <p:nvPr/>
          </p:nvCxnSpPr>
          <p:spPr bwMode="auto">
            <a:xfrm rot="10800000">
              <a:off x="21776594" y="3736648"/>
              <a:ext cx="3176" cy="5927724"/>
            </a:xfrm>
            <a:prstGeom prst="bentConnector3">
              <a:avLst>
                <a:gd name="adj1" fmla="val 14500005"/>
              </a:avLst>
            </a:prstGeom>
            <a:noFill/>
            <a:ln w="28575">
              <a:solidFill>
                <a:srgbClr val="6699FF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19838" name="AutoShape 30">
              <a:extLst>
                <a:ext uri="{FF2B5EF4-FFF2-40B4-BE49-F238E27FC236}">
                  <a16:creationId xmlns:a16="http://schemas.microsoft.com/office/drawing/2014/main" id="{6A0B7FE4-6C77-2938-5761-809C78D46FC4}"/>
                </a:ext>
              </a:extLst>
            </p:cNvPr>
            <p:cNvCxnSpPr>
              <a:cxnSpLocks noChangeShapeType="1"/>
              <a:stCxn id="119825" idx="3"/>
              <a:endCxn id="119823" idx="3"/>
            </p:cNvCxnSpPr>
            <p:nvPr/>
          </p:nvCxnSpPr>
          <p:spPr bwMode="auto">
            <a:xfrm>
              <a:off x="23456171" y="7867322"/>
              <a:ext cx="53974" cy="1222376"/>
            </a:xfrm>
            <a:prstGeom prst="bentConnector3">
              <a:avLst>
                <a:gd name="adj1" fmla="val 488236"/>
              </a:avLst>
            </a:prstGeom>
            <a:noFill/>
            <a:ln w="28575">
              <a:solidFill>
                <a:srgbClr val="6699FF"/>
              </a:solidFill>
              <a:miter lim="800000"/>
              <a:headEnd/>
              <a:tailEnd type="triangle" w="med" len="med"/>
            </a:ln>
          </p:spPr>
        </p:cxnSp>
      </p:grpSp>
      <p:grpSp>
        <p:nvGrpSpPr>
          <p:cNvPr id="4" name="Group 17">
            <a:extLst>
              <a:ext uri="{FF2B5EF4-FFF2-40B4-BE49-F238E27FC236}">
                <a16:creationId xmlns:a16="http://schemas.microsoft.com/office/drawing/2014/main" id="{EE760014-1298-6B64-999E-6121207A1C8B}"/>
              </a:ext>
            </a:extLst>
          </p:cNvPr>
          <p:cNvGrpSpPr>
            <a:grpSpLocks noChangeAspect="1"/>
          </p:cNvGrpSpPr>
          <p:nvPr/>
        </p:nvGrpSpPr>
        <p:grpSpPr>
          <a:xfrm>
            <a:off x="63159" y="76127"/>
            <a:ext cx="590784" cy="499394"/>
            <a:chOff x="6203917" y="6068451"/>
            <a:chExt cx="2527366" cy="2527366"/>
          </a:xfrm>
        </p:grpSpPr>
        <p:sp>
          <p:nvSpPr>
            <p:cNvPr id="5" name="Teardrop 18">
              <a:extLst>
                <a:ext uri="{FF2B5EF4-FFF2-40B4-BE49-F238E27FC236}">
                  <a16:creationId xmlns:a16="http://schemas.microsoft.com/office/drawing/2014/main" id="{9DFFD18B-30AC-4A67-D2D3-EFE3EEF293D4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6" name="Oval 19">
              <a:extLst>
                <a:ext uri="{FF2B5EF4-FFF2-40B4-BE49-F238E27FC236}">
                  <a16:creationId xmlns:a16="http://schemas.microsoft.com/office/drawing/2014/main" id="{A619D4D3-93FD-B341-B8D1-1C17067E55D5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7" name="TextBox 20">
            <a:extLst>
              <a:ext uri="{FF2B5EF4-FFF2-40B4-BE49-F238E27FC236}">
                <a16:creationId xmlns:a16="http://schemas.microsoft.com/office/drawing/2014/main" id="{EAC9D9F9-2686-0C55-310E-20C04C7F2D3B}"/>
              </a:ext>
            </a:extLst>
          </p:cNvPr>
          <p:cNvSpPr txBox="1"/>
          <p:nvPr/>
        </p:nvSpPr>
        <p:spPr>
          <a:xfrm>
            <a:off x="183191" y="155643"/>
            <a:ext cx="37542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  <a:r>
              <a:rPr lang="en-US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0E3BE42-51AF-4CFD-6704-6AAC0DB557A7}"/>
              </a:ext>
            </a:extLst>
          </p:cNvPr>
          <p:cNvSpPr txBox="1"/>
          <p:nvPr/>
        </p:nvSpPr>
        <p:spPr>
          <a:xfrm>
            <a:off x="729995" y="-145942"/>
            <a:ext cx="91835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600" dirty="0">
                <a:solidFill>
                  <a:schemeClr val="bg1"/>
                </a:solidFill>
              </a:rPr>
              <a:t>KOCKÁZATFELMÉRÉS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9A8CA9F-79E9-E69A-7562-0AB01ADB3C72}"/>
              </a:ext>
            </a:extLst>
          </p:cNvPr>
          <p:cNvSpPr txBox="1"/>
          <p:nvPr/>
        </p:nvSpPr>
        <p:spPr>
          <a:xfrm>
            <a:off x="763658" y="1022758"/>
            <a:ext cx="6869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rgbClr val="00B0F0"/>
                </a:solidFill>
                <a:cs typeface="Poppins" panose="00000500000000000000" pitchFamily="2" charset="-18"/>
              </a:rPr>
              <a:t>1. NA DE HONNAN? MIRE KELL GONDOLNI? - TERMÉKSZABVÁNY</a:t>
            </a:r>
          </a:p>
        </p:txBody>
      </p:sp>
      <p:pic>
        <p:nvPicPr>
          <p:cNvPr id="10" name="Kép 9" descr="A képen szöveg, képernyőkép, szám, Betűtípu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1790AFB-C55B-9E45-8B5D-5BA20B303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173">
            <a:off x="1082858" y="2121181"/>
            <a:ext cx="5722740" cy="38307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01600" dir="7980000" algn="ctr" rotWithShape="0">
              <a:srgbClr val="000000">
                <a:alpha val="79000"/>
              </a:srgbClr>
            </a:outerShdw>
          </a:effectLst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00605CE8-BE5E-E144-60B9-5B4F94D66084}"/>
              </a:ext>
            </a:extLst>
          </p:cNvPr>
          <p:cNvSpPr txBox="1"/>
          <p:nvPr/>
        </p:nvSpPr>
        <p:spPr>
          <a:xfrm>
            <a:off x="1223816" y="6319717"/>
            <a:ext cx="23015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100" b="0" i="0" u="none" strike="noStrike" baseline="0" dirty="0">
                <a:latin typeface="Arial" panose="020B0604020202020204" pitchFamily="34" charset="0"/>
              </a:rPr>
              <a:t>MSZ EN 14502-2:2005+A1:2008</a:t>
            </a:r>
            <a:endParaRPr lang="hu-HU" sz="1100" dirty="0"/>
          </a:p>
        </p:txBody>
      </p:sp>
      <p:sp>
        <p:nvSpPr>
          <p:cNvPr id="19" name="Felhő 18">
            <a:extLst>
              <a:ext uri="{FF2B5EF4-FFF2-40B4-BE49-F238E27FC236}">
                <a16:creationId xmlns:a16="http://schemas.microsoft.com/office/drawing/2014/main" id="{9764F3A0-8413-D6E9-32E8-4FEA7BF67F4F}"/>
              </a:ext>
            </a:extLst>
          </p:cNvPr>
          <p:cNvSpPr/>
          <p:nvPr/>
        </p:nvSpPr>
        <p:spPr>
          <a:xfrm>
            <a:off x="284085" y="1491750"/>
            <a:ext cx="1804138" cy="1246495"/>
          </a:xfrm>
          <a:prstGeom prst="cloud">
            <a:avLst/>
          </a:prstGeom>
          <a:solidFill>
            <a:srgbClr val="00B0F0"/>
          </a:solidFill>
          <a:ln>
            <a:noFill/>
          </a:ln>
          <a:effectLst>
            <a:outerShdw blurRad="50800" dist="101600" dir="798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7200" dirty="0"/>
              <a:t>Pl.</a:t>
            </a:r>
          </a:p>
        </p:txBody>
      </p: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3EA338B6-24F3-E094-AC76-D47C69D12402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9109485" y="4433725"/>
            <a:ext cx="2615783" cy="2442181"/>
            <a:chOff x="6078006" y="10356776"/>
            <a:chExt cx="3382400" cy="3359224"/>
          </a:xfrm>
        </p:grpSpPr>
        <p:grpSp>
          <p:nvGrpSpPr>
            <p:cNvPr id="21" name="Group 80">
              <a:extLst>
                <a:ext uri="{FF2B5EF4-FFF2-40B4-BE49-F238E27FC236}">
                  <a16:creationId xmlns:a16="http://schemas.microsoft.com/office/drawing/2014/main" id="{0AB7784D-9230-A4A4-25AA-5334CC6F4B57}"/>
                </a:ext>
              </a:extLst>
            </p:cNvPr>
            <p:cNvGrpSpPr/>
            <p:nvPr/>
          </p:nvGrpSpPr>
          <p:grpSpPr>
            <a:xfrm>
              <a:off x="6862220" y="10476897"/>
              <a:ext cx="1068966" cy="1210823"/>
              <a:chOff x="4385399" y="6826735"/>
              <a:chExt cx="2291785" cy="2575305"/>
            </a:xfrm>
          </p:grpSpPr>
          <p:sp>
            <p:nvSpPr>
              <p:cNvPr id="34" name="Shape 59168">
                <a:extLst>
                  <a:ext uri="{FF2B5EF4-FFF2-40B4-BE49-F238E27FC236}">
                    <a16:creationId xmlns:a16="http://schemas.microsoft.com/office/drawing/2014/main" id="{2B06EAC0-A675-C76E-14F5-B3C14EE2D8CC}"/>
                  </a:ext>
                </a:extLst>
              </p:cNvPr>
              <p:cNvSpPr/>
              <p:nvPr/>
            </p:nvSpPr>
            <p:spPr>
              <a:xfrm>
                <a:off x="4451341" y="7315749"/>
                <a:ext cx="2225843" cy="2086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9" h="21519" extrusionOk="0">
                    <a:moveTo>
                      <a:pt x="14387" y="40"/>
                    </a:moveTo>
                    <a:cubicBezTo>
                      <a:pt x="14131" y="2"/>
                      <a:pt x="13872" y="0"/>
                      <a:pt x="13614" y="0"/>
                    </a:cubicBezTo>
                    <a:cubicBezTo>
                      <a:pt x="11170" y="-4"/>
                      <a:pt x="8709" y="218"/>
                      <a:pt x="6398" y="1108"/>
                    </a:cubicBezTo>
                    <a:cubicBezTo>
                      <a:pt x="2218" y="2718"/>
                      <a:pt x="-826" y="6761"/>
                      <a:pt x="200" y="11156"/>
                    </a:cubicBezTo>
                    <a:cubicBezTo>
                      <a:pt x="642" y="13047"/>
                      <a:pt x="1602" y="14692"/>
                      <a:pt x="2792" y="16131"/>
                    </a:cubicBezTo>
                    <a:cubicBezTo>
                      <a:pt x="4410" y="18087"/>
                      <a:pt x="6272" y="19776"/>
                      <a:pt x="8513" y="20596"/>
                    </a:cubicBezTo>
                    <a:cubicBezTo>
                      <a:pt x="9611" y="20998"/>
                      <a:pt x="10757" y="21170"/>
                      <a:pt x="11910" y="21320"/>
                    </a:cubicBezTo>
                    <a:cubicBezTo>
                      <a:pt x="13052" y="21468"/>
                      <a:pt x="14210" y="21596"/>
                      <a:pt x="15358" y="21461"/>
                    </a:cubicBezTo>
                    <a:cubicBezTo>
                      <a:pt x="16348" y="21345"/>
                      <a:pt x="17346" y="21010"/>
                      <a:pt x="17968" y="20152"/>
                    </a:cubicBezTo>
                    <a:cubicBezTo>
                      <a:pt x="18737" y="19091"/>
                      <a:pt x="18683" y="17633"/>
                      <a:pt x="18379" y="16301"/>
                    </a:cubicBezTo>
                    <a:cubicBezTo>
                      <a:pt x="18212" y="15571"/>
                      <a:pt x="18047" y="14751"/>
                      <a:pt x="18543" y="14273"/>
                    </a:cubicBezTo>
                    <a:cubicBezTo>
                      <a:pt x="18686" y="14136"/>
                      <a:pt x="18868" y="14061"/>
                      <a:pt x="19053" y="14017"/>
                    </a:cubicBezTo>
                    <a:cubicBezTo>
                      <a:pt x="19579" y="13890"/>
                      <a:pt x="20203" y="13952"/>
                      <a:pt x="20529" y="13455"/>
                    </a:cubicBezTo>
                    <a:cubicBezTo>
                      <a:pt x="20774" y="13083"/>
                      <a:pt x="20706" y="12586"/>
                      <a:pt x="20538" y="12156"/>
                    </a:cubicBezTo>
                    <a:cubicBezTo>
                      <a:pt x="19989" y="10754"/>
                      <a:pt x="18622" y="9991"/>
                      <a:pt x="17978" y="8646"/>
                    </a:cubicBezTo>
                    <a:cubicBezTo>
                      <a:pt x="17214" y="7049"/>
                      <a:pt x="17653" y="5100"/>
                      <a:pt x="17110" y="3407"/>
                    </a:cubicBezTo>
                    <a:cubicBezTo>
                      <a:pt x="16916" y="2800"/>
                      <a:pt x="16596" y="2245"/>
                      <a:pt x="16282" y="1697"/>
                    </a:cubicBezTo>
                    <a:cubicBezTo>
                      <a:pt x="15968" y="1151"/>
                      <a:pt x="15640" y="589"/>
                      <a:pt x="15123" y="285"/>
                    </a:cubicBezTo>
                    <a:cubicBezTo>
                      <a:pt x="14894" y="151"/>
                      <a:pt x="14643" y="78"/>
                      <a:pt x="14387" y="4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35" name="Shape 59169">
                <a:extLst>
                  <a:ext uri="{FF2B5EF4-FFF2-40B4-BE49-F238E27FC236}">
                    <a16:creationId xmlns:a16="http://schemas.microsoft.com/office/drawing/2014/main" id="{568ABF74-F738-C332-7ED7-DCD9A99EF4E4}"/>
                  </a:ext>
                </a:extLst>
              </p:cNvPr>
              <p:cNvSpPr/>
              <p:nvPr/>
            </p:nvSpPr>
            <p:spPr>
              <a:xfrm>
                <a:off x="4385399" y="6826735"/>
                <a:ext cx="1868714" cy="2033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5" h="21600" extrusionOk="0">
                    <a:moveTo>
                      <a:pt x="16641" y="2461"/>
                    </a:moveTo>
                    <a:cubicBezTo>
                      <a:pt x="16734" y="2170"/>
                      <a:pt x="16783" y="1874"/>
                      <a:pt x="16784" y="1573"/>
                    </a:cubicBezTo>
                    <a:cubicBezTo>
                      <a:pt x="16787" y="1021"/>
                      <a:pt x="16632" y="479"/>
                      <a:pt x="16337" y="0"/>
                    </a:cubicBezTo>
                    <a:cubicBezTo>
                      <a:pt x="15673" y="992"/>
                      <a:pt x="14723" y="1798"/>
                      <a:pt x="13599" y="2327"/>
                    </a:cubicBezTo>
                    <a:cubicBezTo>
                      <a:pt x="12069" y="3046"/>
                      <a:pt x="10328" y="3204"/>
                      <a:pt x="8634" y="3474"/>
                    </a:cubicBezTo>
                    <a:cubicBezTo>
                      <a:pt x="6929" y="3745"/>
                      <a:pt x="5219" y="4156"/>
                      <a:pt x="3767" y="4985"/>
                    </a:cubicBezTo>
                    <a:cubicBezTo>
                      <a:pt x="2517" y="5698"/>
                      <a:pt x="1501" y="6696"/>
                      <a:pt x="866" y="7932"/>
                    </a:cubicBezTo>
                    <a:cubicBezTo>
                      <a:pt x="427" y="8788"/>
                      <a:pt x="200" y="9720"/>
                      <a:pt x="86" y="10662"/>
                    </a:cubicBezTo>
                    <a:cubicBezTo>
                      <a:pt x="-162" y="12725"/>
                      <a:pt x="135" y="14779"/>
                      <a:pt x="858" y="16684"/>
                    </a:cubicBezTo>
                    <a:cubicBezTo>
                      <a:pt x="1542" y="18488"/>
                      <a:pt x="2612" y="20162"/>
                      <a:pt x="4024" y="21600"/>
                    </a:cubicBezTo>
                    <a:cubicBezTo>
                      <a:pt x="3561" y="20596"/>
                      <a:pt x="3205" y="19553"/>
                      <a:pt x="2962" y="18484"/>
                    </a:cubicBezTo>
                    <a:cubicBezTo>
                      <a:pt x="2787" y="17718"/>
                      <a:pt x="2677" y="16940"/>
                      <a:pt x="2540" y="16168"/>
                    </a:cubicBezTo>
                    <a:cubicBezTo>
                      <a:pt x="2270" y="14658"/>
                      <a:pt x="2456" y="13010"/>
                      <a:pt x="3912" y="12846"/>
                    </a:cubicBezTo>
                    <a:cubicBezTo>
                      <a:pt x="4417" y="12789"/>
                      <a:pt x="4887" y="13005"/>
                      <a:pt x="5255" y="13295"/>
                    </a:cubicBezTo>
                    <a:cubicBezTo>
                      <a:pt x="5699" y="13645"/>
                      <a:pt x="6106" y="14125"/>
                      <a:pt x="6700" y="14034"/>
                    </a:cubicBezTo>
                    <a:cubicBezTo>
                      <a:pt x="7951" y="13842"/>
                      <a:pt x="7414" y="12357"/>
                      <a:pt x="7241" y="11101"/>
                    </a:cubicBezTo>
                    <a:cubicBezTo>
                      <a:pt x="7069" y="9853"/>
                      <a:pt x="8008" y="8776"/>
                      <a:pt x="9163" y="8030"/>
                    </a:cubicBezTo>
                    <a:cubicBezTo>
                      <a:pt x="9692" y="7689"/>
                      <a:pt x="10263" y="7402"/>
                      <a:pt x="10845" y="7142"/>
                    </a:cubicBezTo>
                    <a:cubicBezTo>
                      <a:pt x="13337" y="6031"/>
                      <a:pt x="16141" y="5360"/>
                      <a:pt x="18734" y="6209"/>
                    </a:cubicBezTo>
                    <a:cubicBezTo>
                      <a:pt x="19590" y="6490"/>
                      <a:pt x="20378" y="6922"/>
                      <a:pt x="21054" y="7486"/>
                    </a:cubicBezTo>
                    <a:cubicBezTo>
                      <a:pt x="21356" y="6172"/>
                      <a:pt x="21438" y="4857"/>
                      <a:pt x="21301" y="3563"/>
                    </a:cubicBezTo>
                    <a:cubicBezTo>
                      <a:pt x="21207" y="2680"/>
                      <a:pt x="21011" y="1808"/>
                      <a:pt x="20709" y="949"/>
                    </a:cubicBezTo>
                    <a:cubicBezTo>
                      <a:pt x="20601" y="1429"/>
                      <a:pt x="20340" y="1882"/>
                      <a:pt x="19951" y="2262"/>
                    </a:cubicBezTo>
                    <a:cubicBezTo>
                      <a:pt x="19720" y="2489"/>
                      <a:pt x="19446" y="2686"/>
                      <a:pt x="19142" y="2846"/>
                    </a:cubicBezTo>
                    <a:cubicBezTo>
                      <a:pt x="19126" y="2519"/>
                      <a:pt x="19088" y="2194"/>
                      <a:pt x="19027" y="1873"/>
                    </a:cubicBezTo>
                    <a:cubicBezTo>
                      <a:pt x="18914" y="1275"/>
                      <a:pt x="18726" y="691"/>
                      <a:pt x="18465" y="135"/>
                    </a:cubicBezTo>
                    <a:cubicBezTo>
                      <a:pt x="18341" y="647"/>
                      <a:pt x="18084" y="1136"/>
                      <a:pt x="17710" y="1570"/>
                    </a:cubicBezTo>
                    <a:cubicBezTo>
                      <a:pt x="17416" y="1912"/>
                      <a:pt x="17054" y="2213"/>
                      <a:pt x="16641" y="2461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22" name="Group 81">
              <a:extLst>
                <a:ext uri="{FF2B5EF4-FFF2-40B4-BE49-F238E27FC236}">
                  <a16:creationId xmlns:a16="http://schemas.microsoft.com/office/drawing/2014/main" id="{D6DECC69-DBB2-F634-777D-E94C500DCE0E}"/>
                </a:ext>
              </a:extLst>
            </p:cNvPr>
            <p:cNvGrpSpPr/>
            <p:nvPr/>
          </p:nvGrpSpPr>
          <p:grpSpPr>
            <a:xfrm>
              <a:off x="6078006" y="11431165"/>
              <a:ext cx="2535929" cy="2284835"/>
              <a:chOff x="2704100" y="8856374"/>
              <a:chExt cx="5436847" cy="4859626"/>
            </a:xfrm>
          </p:grpSpPr>
          <p:sp>
            <p:nvSpPr>
              <p:cNvPr id="30" name="Freeform 43">
                <a:extLst>
                  <a:ext uri="{FF2B5EF4-FFF2-40B4-BE49-F238E27FC236}">
                    <a16:creationId xmlns:a16="http://schemas.microsoft.com/office/drawing/2014/main" id="{07F70E95-170A-2FFC-DF1E-EB1ECEF0BE93}"/>
                  </a:ext>
                </a:extLst>
              </p:cNvPr>
              <p:cNvSpPr/>
              <p:nvPr/>
            </p:nvSpPr>
            <p:spPr>
              <a:xfrm>
                <a:off x="2704100" y="9452432"/>
                <a:ext cx="5436847" cy="4263568"/>
              </a:xfrm>
              <a:custGeom>
                <a:avLst/>
                <a:gdLst>
                  <a:gd name="connsiteX0" fmla="*/ 2688103 w 5436847"/>
                  <a:gd name="connsiteY0" fmla="*/ 0 h 4263568"/>
                  <a:gd name="connsiteX1" fmla="*/ 2950963 w 5436847"/>
                  <a:gd name="connsiteY1" fmla="*/ 10603 h 4263568"/>
                  <a:gd name="connsiteX2" fmla="*/ 3373261 w 5436847"/>
                  <a:gd name="connsiteY2" fmla="*/ 144409 h 4263568"/>
                  <a:gd name="connsiteX3" fmla="*/ 3822683 w 5436847"/>
                  <a:gd name="connsiteY3" fmla="*/ 381698 h 4263568"/>
                  <a:gd name="connsiteX4" fmla="*/ 4493139 w 5436847"/>
                  <a:gd name="connsiteY4" fmla="*/ 747916 h 4263568"/>
                  <a:gd name="connsiteX5" fmla="*/ 4892624 w 5436847"/>
                  <a:gd name="connsiteY5" fmla="*/ 89275 h 4263568"/>
                  <a:gd name="connsiteX6" fmla="*/ 5436847 w 5436847"/>
                  <a:gd name="connsiteY6" fmla="*/ 642313 h 4263568"/>
                  <a:gd name="connsiteX7" fmla="*/ 4950671 w 5436847"/>
                  <a:gd name="connsiteY7" fmla="*/ 1433700 h 4263568"/>
                  <a:gd name="connsiteX8" fmla="*/ 4728623 w 5436847"/>
                  <a:gd name="connsiteY8" fmla="*/ 1685409 h 4263568"/>
                  <a:gd name="connsiteX9" fmla="*/ 4543328 w 5436847"/>
                  <a:gd name="connsiteY9" fmla="*/ 1730788 h 4263568"/>
                  <a:gd name="connsiteX10" fmla="*/ 4206705 w 5436847"/>
                  <a:gd name="connsiteY10" fmla="*/ 1628578 h 4263568"/>
                  <a:gd name="connsiteX11" fmla="*/ 3722051 w 5436847"/>
                  <a:gd name="connsiteY11" fmla="*/ 1360965 h 4263568"/>
                  <a:gd name="connsiteX12" fmla="*/ 3713433 w 5436847"/>
                  <a:gd name="connsiteY12" fmla="*/ 2423782 h 4263568"/>
                  <a:gd name="connsiteX13" fmla="*/ 3848153 w 5436847"/>
                  <a:gd name="connsiteY13" fmla="*/ 4263568 h 4263568"/>
                  <a:gd name="connsiteX14" fmla="*/ 1444175 w 5436847"/>
                  <a:gd name="connsiteY14" fmla="*/ 4263568 h 4263568"/>
                  <a:gd name="connsiteX15" fmla="*/ 1460497 w 5436847"/>
                  <a:gd name="connsiteY15" fmla="*/ 4127216 h 4263568"/>
                  <a:gd name="connsiteX16" fmla="*/ 1545160 w 5436847"/>
                  <a:gd name="connsiteY16" fmla="*/ 3582448 h 4263568"/>
                  <a:gd name="connsiteX17" fmla="*/ 1422982 w 5436847"/>
                  <a:gd name="connsiteY17" fmla="*/ 3160035 h 4263568"/>
                  <a:gd name="connsiteX18" fmla="*/ 1192568 w 5436847"/>
                  <a:gd name="connsiteY18" fmla="*/ 2531506 h 4263568"/>
                  <a:gd name="connsiteX19" fmla="*/ 822994 w 5436847"/>
                  <a:gd name="connsiteY19" fmla="*/ 3355338 h 4263568"/>
                  <a:gd name="connsiteX20" fmla="*/ 955859 w 5436847"/>
                  <a:gd name="connsiteY20" fmla="*/ 4263568 h 4263568"/>
                  <a:gd name="connsiteX21" fmla="*/ 243855 w 5436847"/>
                  <a:gd name="connsiteY21" fmla="*/ 4263568 h 4263568"/>
                  <a:gd name="connsiteX22" fmla="*/ 226649 w 5436847"/>
                  <a:gd name="connsiteY22" fmla="*/ 4200083 h 4263568"/>
                  <a:gd name="connsiteX23" fmla="*/ 102095 w 5436847"/>
                  <a:gd name="connsiteY23" fmla="*/ 3826310 h 4263568"/>
                  <a:gd name="connsiteX24" fmla="*/ 20981 w 5436847"/>
                  <a:gd name="connsiteY24" fmla="*/ 3577995 h 4263568"/>
                  <a:gd name="connsiteX25" fmla="*/ 110967 w 5436847"/>
                  <a:gd name="connsiteY25" fmla="*/ 2763706 h 4263568"/>
                  <a:gd name="connsiteX26" fmla="*/ 508424 w 5436847"/>
                  <a:gd name="connsiteY26" fmla="*/ 1313253 h 4263568"/>
                  <a:gd name="connsiteX27" fmla="*/ 671919 w 5436847"/>
                  <a:gd name="connsiteY27" fmla="*/ 924769 h 4263568"/>
                  <a:gd name="connsiteX28" fmla="*/ 1469369 w 5436847"/>
                  <a:gd name="connsiteY28" fmla="*/ 246195 h 4263568"/>
                  <a:gd name="connsiteX29" fmla="*/ 1705360 w 5436847"/>
                  <a:gd name="connsiteY29" fmla="*/ 153527 h 4263568"/>
                  <a:gd name="connsiteX30" fmla="*/ 1906877 w 5436847"/>
                  <a:gd name="connsiteY30" fmla="*/ 95424 h 4263568"/>
                  <a:gd name="connsiteX31" fmla="*/ 2688103 w 5436847"/>
                  <a:gd name="connsiteY31" fmla="*/ 0 h 4263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436847" h="4263568">
                    <a:moveTo>
                      <a:pt x="2688103" y="0"/>
                    </a:moveTo>
                    <a:cubicBezTo>
                      <a:pt x="2776061" y="0"/>
                      <a:pt x="2863765" y="3605"/>
                      <a:pt x="2950963" y="10603"/>
                    </a:cubicBezTo>
                    <a:cubicBezTo>
                      <a:pt x="3095954" y="40502"/>
                      <a:pt x="3237396" y="85246"/>
                      <a:pt x="3373261" y="144409"/>
                    </a:cubicBezTo>
                    <a:cubicBezTo>
                      <a:pt x="3528645" y="212054"/>
                      <a:pt x="3675411" y="297936"/>
                      <a:pt x="3822683" y="381698"/>
                    </a:cubicBezTo>
                    <a:cubicBezTo>
                      <a:pt x="4043971" y="507658"/>
                      <a:pt x="4267541" y="629802"/>
                      <a:pt x="4493139" y="747916"/>
                    </a:cubicBezTo>
                    <a:lnTo>
                      <a:pt x="4892624" y="89275"/>
                    </a:lnTo>
                    <a:lnTo>
                      <a:pt x="5436847" y="642313"/>
                    </a:lnTo>
                    <a:cubicBezTo>
                      <a:pt x="5275380" y="906533"/>
                      <a:pt x="5113153" y="1170328"/>
                      <a:pt x="4950671" y="1433700"/>
                    </a:cubicBezTo>
                    <a:cubicBezTo>
                      <a:pt x="4891103" y="1530609"/>
                      <a:pt x="4828240" y="1630062"/>
                      <a:pt x="4728623" y="1685409"/>
                    </a:cubicBezTo>
                    <a:cubicBezTo>
                      <a:pt x="4672096" y="1717005"/>
                      <a:pt x="4607965" y="1731212"/>
                      <a:pt x="4543328" y="1730788"/>
                    </a:cubicBezTo>
                    <a:cubicBezTo>
                      <a:pt x="4424445" y="1729728"/>
                      <a:pt x="4313421" y="1680744"/>
                      <a:pt x="4206705" y="1628578"/>
                    </a:cubicBezTo>
                    <a:cubicBezTo>
                      <a:pt x="4040929" y="1547573"/>
                      <a:pt x="3878955" y="1457874"/>
                      <a:pt x="3722051" y="1360965"/>
                    </a:cubicBezTo>
                    <a:lnTo>
                      <a:pt x="3713433" y="2423782"/>
                    </a:lnTo>
                    <a:lnTo>
                      <a:pt x="3848153" y="4263568"/>
                    </a:lnTo>
                    <a:lnTo>
                      <a:pt x="1444175" y="4263568"/>
                    </a:lnTo>
                    <a:lnTo>
                      <a:pt x="1460497" y="4127216"/>
                    </a:lnTo>
                    <a:cubicBezTo>
                      <a:pt x="1485085" y="3945061"/>
                      <a:pt x="1513475" y="3763542"/>
                      <a:pt x="1545160" y="3582448"/>
                    </a:cubicBezTo>
                    <a:cubicBezTo>
                      <a:pt x="1508405" y="3441008"/>
                      <a:pt x="1467848" y="3299991"/>
                      <a:pt x="1422982" y="3160035"/>
                    </a:cubicBezTo>
                    <a:cubicBezTo>
                      <a:pt x="1355049" y="2947345"/>
                      <a:pt x="1277991" y="2737835"/>
                      <a:pt x="1192568" y="2531506"/>
                    </a:cubicBezTo>
                    <a:lnTo>
                      <a:pt x="822994" y="3355338"/>
                    </a:lnTo>
                    <a:lnTo>
                      <a:pt x="955859" y="4263568"/>
                    </a:lnTo>
                    <a:lnTo>
                      <a:pt x="243855" y="4263568"/>
                    </a:lnTo>
                    <a:lnTo>
                      <a:pt x="226649" y="4200083"/>
                    </a:lnTo>
                    <a:cubicBezTo>
                      <a:pt x="188975" y="4074255"/>
                      <a:pt x="147721" y="3949514"/>
                      <a:pt x="102095" y="3826310"/>
                    </a:cubicBezTo>
                    <a:cubicBezTo>
                      <a:pt x="71677" y="3744670"/>
                      <a:pt x="39739" y="3663240"/>
                      <a:pt x="20981" y="3577995"/>
                    </a:cubicBezTo>
                    <a:cubicBezTo>
                      <a:pt x="-38334" y="3306565"/>
                      <a:pt x="39739" y="3031530"/>
                      <a:pt x="110967" y="2763706"/>
                    </a:cubicBezTo>
                    <a:cubicBezTo>
                      <a:pt x="239735" y="2278949"/>
                      <a:pt x="348985" y="1788891"/>
                      <a:pt x="508424" y="1313253"/>
                    </a:cubicBezTo>
                    <a:cubicBezTo>
                      <a:pt x="553037" y="1179659"/>
                      <a:pt x="601959" y="1047125"/>
                      <a:pt x="671919" y="924769"/>
                    </a:cubicBezTo>
                    <a:cubicBezTo>
                      <a:pt x="849356" y="614110"/>
                      <a:pt x="1143393" y="393997"/>
                      <a:pt x="1469369" y="246195"/>
                    </a:cubicBezTo>
                    <a:cubicBezTo>
                      <a:pt x="1546427" y="211206"/>
                      <a:pt x="1625260" y="180246"/>
                      <a:pt x="1705360" y="153527"/>
                    </a:cubicBezTo>
                    <a:cubicBezTo>
                      <a:pt x="1771771" y="131474"/>
                      <a:pt x="1838944" y="112389"/>
                      <a:pt x="1906877" y="95424"/>
                    </a:cubicBezTo>
                    <a:cubicBezTo>
                      <a:pt x="2162638" y="31808"/>
                      <a:pt x="2425244" y="0"/>
                      <a:pt x="2688103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r>
                  <a:rPr sz="2532">
                    <a:latin typeface="Lato Light" panose="020F0502020204030203" pitchFamily="34" charset="0"/>
                  </a:rPr>
                  <a:t> </a:t>
                </a:r>
              </a:p>
            </p:txBody>
          </p:sp>
          <p:sp>
            <p:nvSpPr>
              <p:cNvPr id="31" name="Freeform 45">
                <a:extLst>
                  <a:ext uri="{FF2B5EF4-FFF2-40B4-BE49-F238E27FC236}">
                    <a16:creationId xmlns:a16="http://schemas.microsoft.com/office/drawing/2014/main" id="{C8A786F1-B361-F469-393F-FE4512CB4FCC}"/>
                  </a:ext>
                </a:extLst>
              </p:cNvPr>
              <p:cNvSpPr/>
              <p:nvPr/>
            </p:nvSpPr>
            <p:spPr>
              <a:xfrm>
                <a:off x="4802929" y="9511590"/>
                <a:ext cx="1161681" cy="4204410"/>
              </a:xfrm>
              <a:custGeom>
                <a:avLst/>
                <a:gdLst>
                  <a:gd name="connsiteX0" fmla="*/ 0 w 1161681"/>
                  <a:gd name="connsiteY0" fmla="*/ 0 h 4204410"/>
                  <a:gd name="connsiteX1" fmla="*/ 454820 w 1161681"/>
                  <a:gd name="connsiteY1" fmla="*/ 502148 h 4204410"/>
                  <a:gd name="connsiteX2" fmla="*/ 733859 w 1161681"/>
                  <a:gd name="connsiteY2" fmla="*/ 483100 h 4204410"/>
                  <a:gd name="connsiteX3" fmla="*/ 968893 w 1161681"/>
                  <a:gd name="connsiteY3" fmla="*/ 372372 h 4204410"/>
                  <a:gd name="connsiteX4" fmla="*/ 1161681 w 1161681"/>
                  <a:gd name="connsiteY4" fmla="*/ 4204410 h 4204410"/>
                  <a:gd name="connsiteX5" fmla="*/ 150235 w 1161681"/>
                  <a:gd name="connsiteY5" fmla="*/ 4204410 h 4204410"/>
                  <a:gd name="connsiteX6" fmla="*/ 178047 w 1161681"/>
                  <a:gd name="connsiteY6" fmla="*/ 4165878 h 4204410"/>
                  <a:gd name="connsiteX7" fmla="*/ 373387 w 1161681"/>
                  <a:gd name="connsiteY7" fmla="*/ 3748214 h 4204410"/>
                  <a:gd name="connsiteX8" fmla="*/ 421936 w 1161681"/>
                  <a:gd name="connsiteY8" fmla="*/ 3550620 h 4204410"/>
                  <a:gd name="connsiteX9" fmla="*/ 391264 w 1161681"/>
                  <a:gd name="connsiteY9" fmla="*/ 2953443 h 4204410"/>
                  <a:gd name="connsiteX10" fmla="*/ 0 w 1161681"/>
                  <a:gd name="connsiteY10" fmla="*/ 0 h 4204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1681" h="4204410">
                    <a:moveTo>
                      <a:pt x="0" y="0"/>
                    </a:moveTo>
                    <a:cubicBezTo>
                      <a:pt x="17638" y="252225"/>
                      <a:pt x="205557" y="459866"/>
                      <a:pt x="454820" y="502148"/>
                    </a:cubicBezTo>
                    <a:cubicBezTo>
                      <a:pt x="549288" y="518265"/>
                      <a:pt x="644294" y="508428"/>
                      <a:pt x="733859" y="483100"/>
                    </a:cubicBezTo>
                    <a:cubicBezTo>
                      <a:pt x="816668" y="459657"/>
                      <a:pt x="896189" y="422608"/>
                      <a:pt x="968893" y="372372"/>
                    </a:cubicBezTo>
                    <a:lnTo>
                      <a:pt x="1161681" y="4204410"/>
                    </a:lnTo>
                    <a:lnTo>
                      <a:pt x="150235" y="4204410"/>
                    </a:lnTo>
                    <a:lnTo>
                      <a:pt x="178047" y="4165878"/>
                    </a:lnTo>
                    <a:cubicBezTo>
                      <a:pt x="259936" y="4036076"/>
                      <a:pt x="325735" y="3895887"/>
                      <a:pt x="373387" y="3748214"/>
                    </a:cubicBezTo>
                    <a:cubicBezTo>
                      <a:pt x="394253" y="3683536"/>
                      <a:pt x="411652" y="3617811"/>
                      <a:pt x="421936" y="3550620"/>
                    </a:cubicBezTo>
                    <a:cubicBezTo>
                      <a:pt x="452548" y="3351143"/>
                      <a:pt x="421338" y="3151874"/>
                      <a:pt x="391264" y="2953443"/>
                    </a:cubicBezTo>
                    <a:cubicBezTo>
                      <a:pt x="242328" y="1971544"/>
                      <a:pt x="111867" y="986923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32" name="Shape 59173">
                <a:extLst>
                  <a:ext uri="{FF2B5EF4-FFF2-40B4-BE49-F238E27FC236}">
                    <a16:creationId xmlns:a16="http://schemas.microsoft.com/office/drawing/2014/main" id="{2B1F7E73-C5FF-881F-1B02-61C0AB70A299}"/>
                  </a:ext>
                </a:extLst>
              </p:cNvPr>
              <p:cNvSpPr/>
              <p:nvPr/>
            </p:nvSpPr>
            <p:spPr>
              <a:xfrm>
                <a:off x="4752714" y="8856374"/>
                <a:ext cx="1027719" cy="1171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51" y="1824"/>
                      <a:pt x="695" y="3683"/>
                      <a:pt x="727" y="5549"/>
                    </a:cubicBezTo>
                    <a:cubicBezTo>
                      <a:pt x="745" y="6583"/>
                      <a:pt x="698" y="7617"/>
                      <a:pt x="586" y="8647"/>
                    </a:cubicBezTo>
                    <a:cubicBezTo>
                      <a:pt x="569" y="8659"/>
                      <a:pt x="551" y="8671"/>
                      <a:pt x="533" y="8683"/>
                    </a:cubicBezTo>
                    <a:cubicBezTo>
                      <a:pt x="516" y="8695"/>
                      <a:pt x="498" y="8707"/>
                      <a:pt x="481" y="8719"/>
                    </a:cubicBezTo>
                    <a:lnTo>
                      <a:pt x="12864" y="21600"/>
                    </a:lnTo>
                    <a:cubicBezTo>
                      <a:pt x="14362" y="21509"/>
                      <a:pt x="15844" y="21268"/>
                      <a:pt x="17280" y="20883"/>
                    </a:cubicBezTo>
                    <a:cubicBezTo>
                      <a:pt x="18791" y="20477"/>
                      <a:pt x="20242" y="19913"/>
                      <a:pt x="21600" y="19204"/>
                    </a:cubicBezTo>
                    <a:cubicBezTo>
                      <a:pt x="20591" y="17902"/>
                      <a:pt x="19824" y="16465"/>
                      <a:pt x="19343" y="14947"/>
                    </a:cubicBezTo>
                    <a:cubicBezTo>
                      <a:pt x="19000" y="13866"/>
                      <a:pt x="18812" y="12752"/>
                      <a:pt x="18756" y="11633"/>
                    </a:cubicBezTo>
                    <a:cubicBezTo>
                      <a:pt x="18744" y="11540"/>
                      <a:pt x="18733" y="11448"/>
                      <a:pt x="18723" y="11355"/>
                    </a:cubicBezTo>
                    <a:cubicBezTo>
                      <a:pt x="18713" y="11262"/>
                      <a:pt x="18705" y="11170"/>
                      <a:pt x="18698" y="11077"/>
                    </a:cubicBezTo>
                    <a:cubicBezTo>
                      <a:pt x="18696" y="11056"/>
                      <a:pt x="18694" y="11035"/>
                      <a:pt x="18692" y="11015"/>
                    </a:cubicBezTo>
                    <a:cubicBezTo>
                      <a:pt x="18690" y="10994"/>
                      <a:pt x="18688" y="10974"/>
                      <a:pt x="18686" y="10953"/>
                    </a:cubicBezTo>
                    <a:lnTo>
                      <a:pt x="18698" y="10953"/>
                    </a:lnTo>
                    <a:cubicBezTo>
                      <a:pt x="18678" y="10713"/>
                      <a:pt x="18657" y="10471"/>
                      <a:pt x="18649" y="10230"/>
                    </a:cubicBezTo>
                    <a:cubicBezTo>
                      <a:pt x="18641" y="9987"/>
                      <a:pt x="18636" y="9745"/>
                      <a:pt x="18651" y="9502"/>
                    </a:cubicBezTo>
                    <a:cubicBezTo>
                      <a:pt x="15451" y="8999"/>
                      <a:pt x="12367" y="8063"/>
                      <a:pt x="9513" y="6743"/>
                    </a:cubicBezTo>
                    <a:cubicBezTo>
                      <a:pt x="5873" y="5059"/>
                      <a:pt x="2641" y="2769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33" name="Freeform 39">
                <a:extLst>
                  <a:ext uri="{FF2B5EF4-FFF2-40B4-BE49-F238E27FC236}">
                    <a16:creationId xmlns:a16="http://schemas.microsoft.com/office/drawing/2014/main" id="{395579CC-9A2A-77EA-EA6F-A89CD1F9BF0E}"/>
                  </a:ext>
                </a:extLst>
              </p:cNvPr>
              <p:cNvSpPr/>
              <p:nvPr/>
            </p:nvSpPr>
            <p:spPr>
              <a:xfrm>
                <a:off x="4493723" y="9322592"/>
                <a:ext cx="1808965" cy="1240322"/>
              </a:xfrm>
              <a:custGeom>
                <a:avLst/>
                <a:gdLst>
                  <a:gd name="connsiteX0" fmla="*/ 1148023 w 1808965"/>
                  <a:gd name="connsiteY0" fmla="*/ 127830 h 1240322"/>
                  <a:gd name="connsiteX1" fmla="*/ 1808965 w 1808965"/>
                  <a:gd name="connsiteY1" fmla="*/ 677399 h 1240322"/>
                  <a:gd name="connsiteX2" fmla="*/ 1270909 w 1808965"/>
                  <a:gd name="connsiteY2" fmla="*/ 567918 h 1240322"/>
                  <a:gd name="connsiteX3" fmla="*/ 1179418 w 1808965"/>
                  <a:gd name="connsiteY3" fmla="*/ 344172 h 1240322"/>
                  <a:gd name="connsiteX4" fmla="*/ 1148023 w 1808965"/>
                  <a:gd name="connsiteY4" fmla="*/ 127830 h 1240322"/>
                  <a:gd name="connsiteX5" fmla="*/ 276477 w 1808965"/>
                  <a:gd name="connsiteY5" fmla="*/ 0 h 1240322"/>
                  <a:gd name="connsiteX6" fmla="*/ 875774 w 1808965"/>
                  <a:gd name="connsiteY6" fmla="*/ 693087 h 1240322"/>
                  <a:gd name="connsiteX7" fmla="*/ 432211 w 1808965"/>
                  <a:gd name="connsiteY7" fmla="*/ 1240322 h 1240322"/>
                  <a:gd name="connsiteX8" fmla="*/ 0 w 1808965"/>
                  <a:gd name="connsiteY8" fmla="*/ 241748 h 1240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8965" h="1240322">
                    <a:moveTo>
                      <a:pt x="1148023" y="127830"/>
                    </a:moveTo>
                    <a:lnTo>
                      <a:pt x="1808965" y="677399"/>
                    </a:lnTo>
                    <a:lnTo>
                      <a:pt x="1270909" y="567918"/>
                    </a:lnTo>
                    <a:cubicBezTo>
                      <a:pt x="1230977" y="497568"/>
                      <a:pt x="1200225" y="422358"/>
                      <a:pt x="1179418" y="344172"/>
                    </a:cubicBezTo>
                    <a:cubicBezTo>
                      <a:pt x="1160630" y="273517"/>
                      <a:pt x="1150073" y="200928"/>
                      <a:pt x="1148023" y="127830"/>
                    </a:cubicBezTo>
                    <a:close/>
                    <a:moveTo>
                      <a:pt x="276477" y="0"/>
                    </a:moveTo>
                    <a:lnTo>
                      <a:pt x="875774" y="693087"/>
                    </a:lnTo>
                    <a:lnTo>
                      <a:pt x="432211" y="1240322"/>
                    </a:lnTo>
                    <a:lnTo>
                      <a:pt x="0" y="24174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23" name="Group 84">
              <a:extLst>
                <a:ext uri="{FF2B5EF4-FFF2-40B4-BE49-F238E27FC236}">
                  <a16:creationId xmlns:a16="http://schemas.microsoft.com/office/drawing/2014/main" id="{8782181E-1FAD-3C94-B741-4E905590B28F}"/>
                </a:ext>
              </a:extLst>
            </p:cNvPr>
            <p:cNvGrpSpPr/>
            <p:nvPr/>
          </p:nvGrpSpPr>
          <p:grpSpPr>
            <a:xfrm>
              <a:off x="8241411" y="10356776"/>
              <a:ext cx="1218995" cy="1645665"/>
              <a:chOff x="7151890" y="6592429"/>
              <a:chExt cx="2613436" cy="3500174"/>
            </a:xfrm>
          </p:grpSpPr>
          <p:sp>
            <p:nvSpPr>
              <p:cNvPr id="24" name="Shape 59160">
                <a:extLst>
                  <a:ext uri="{FF2B5EF4-FFF2-40B4-BE49-F238E27FC236}">
                    <a16:creationId xmlns:a16="http://schemas.microsoft.com/office/drawing/2014/main" id="{6B153CFA-D5BC-6961-F4BA-F11562B2472C}"/>
                  </a:ext>
                </a:extLst>
              </p:cNvPr>
              <p:cNvSpPr/>
              <p:nvPr/>
            </p:nvSpPr>
            <p:spPr>
              <a:xfrm rot="271260" flipH="1">
                <a:off x="7634274" y="9058782"/>
                <a:ext cx="1028008" cy="1033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39" y="0"/>
                    </a:moveTo>
                    <a:cubicBezTo>
                      <a:pt x="16554" y="311"/>
                      <a:pt x="17119" y="710"/>
                      <a:pt x="17617" y="1185"/>
                    </a:cubicBezTo>
                    <a:cubicBezTo>
                      <a:pt x="18203" y="1745"/>
                      <a:pt x="18687" y="2401"/>
                      <a:pt x="19064" y="3117"/>
                    </a:cubicBezTo>
                    <a:cubicBezTo>
                      <a:pt x="19441" y="3832"/>
                      <a:pt x="19708" y="4597"/>
                      <a:pt x="19898" y="5381"/>
                    </a:cubicBezTo>
                    <a:cubicBezTo>
                      <a:pt x="20039" y="5966"/>
                      <a:pt x="20138" y="6561"/>
                      <a:pt x="20248" y="7152"/>
                    </a:cubicBezTo>
                    <a:cubicBezTo>
                      <a:pt x="20589" y="8978"/>
                      <a:pt x="21040" y="10782"/>
                      <a:pt x="21600" y="12553"/>
                    </a:cubicBezTo>
                    <a:lnTo>
                      <a:pt x="12798" y="21600"/>
                    </a:lnTo>
                    <a:cubicBezTo>
                      <a:pt x="10840" y="20304"/>
                      <a:pt x="8863" y="19037"/>
                      <a:pt x="6867" y="17800"/>
                    </a:cubicBezTo>
                    <a:cubicBezTo>
                      <a:pt x="4602" y="16397"/>
                      <a:pt x="2312" y="15032"/>
                      <a:pt x="0" y="13707"/>
                    </a:cubicBezTo>
                    <a:cubicBezTo>
                      <a:pt x="725" y="9280"/>
                      <a:pt x="3243" y="5343"/>
                      <a:pt x="6968" y="2814"/>
                    </a:cubicBezTo>
                    <a:cubicBezTo>
                      <a:pt x="9614" y="1017"/>
                      <a:pt x="12735" y="38"/>
                      <a:pt x="15939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25" name="Shape 59161">
                <a:extLst>
                  <a:ext uri="{FF2B5EF4-FFF2-40B4-BE49-F238E27FC236}">
                    <a16:creationId xmlns:a16="http://schemas.microsoft.com/office/drawing/2014/main" id="{BC1E4981-059C-9A88-F476-7CAFA3BB3DBA}"/>
                  </a:ext>
                </a:extLst>
              </p:cNvPr>
              <p:cNvSpPr/>
              <p:nvPr/>
            </p:nvSpPr>
            <p:spPr>
              <a:xfrm rot="271260" flipH="1">
                <a:off x="7671641" y="8716061"/>
                <a:ext cx="1141168" cy="1281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8" h="21491" extrusionOk="0">
                    <a:moveTo>
                      <a:pt x="20252" y="2494"/>
                    </a:moveTo>
                    <a:lnTo>
                      <a:pt x="17903" y="787"/>
                    </a:lnTo>
                    <a:cubicBezTo>
                      <a:pt x="17369" y="398"/>
                      <a:pt x="17097" y="201"/>
                      <a:pt x="16734" y="73"/>
                    </a:cubicBezTo>
                    <a:cubicBezTo>
                      <a:pt x="16325" y="-54"/>
                      <a:pt x="15874" y="-13"/>
                      <a:pt x="15502" y="184"/>
                    </a:cubicBezTo>
                    <a:cubicBezTo>
                      <a:pt x="15175" y="375"/>
                      <a:pt x="14954" y="617"/>
                      <a:pt x="14511" y="1100"/>
                    </a:cubicBezTo>
                    <a:lnTo>
                      <a:pt x="883" y="15982"/>
                    </a:lnTo>
                    <a:cubicBezTo>
                      <a:pt x="447" y="16458"/>
                      <a:pt x="225" y="16700"/>
                      <a:pt x="82" y="17023"/>
                    </a:cubicBezTo>
                    <a:cubicBezTo>
                      <a:pt x="-61" y="17388"/>
                      <a:pt x="-15" y="17790"/>
                      <a:pt x="207" y="18121"/>
                    </a:cubicBezTo>
                    <a:cubicBezTo>
                      <a:pt x="420" y="18412"/>
                      <a:pt x="692" y="18610"/>
                      <a:pt x="1235" y="19004"/>
                    </a:cubicBezTo>
                    <a:lnTo>
                      <a:pt x="3575" y="20705"/>
                    </a:lnTo>
                    <a:cubicBezTo>
                      <a:pt x="4109" y="21094"/>
                      <a:pt x="4381" y="21291"/>
                      <a:pt x="4744" y="21419"/>
                    </a:cubicBezTo>
                    <a:cubicBezTo>
                      <a:pt x="5153" y="21546"/>
                      <a:pt x="5604" y="21505"/>
                      <a:pt x="5976" y="21308"/>
                    </a:cubicBezTo>
                    <a:cubicBezTo>
                      <a:pt x="6303" y="21117"/>
                      <a:pt x="6524" y="20875"/>
                      <a:pt x="6967" y="20392"/>
                    </a:cubicBezTo>
                    <a:lnTo>
                      <a:pt x="20595" y="5510"/>
                    </a:lnTo>
                    <a:cubicBezTo>
                      <a:pt x="21031" y="5034"/>
                      <a:pt x="21253" y="4792"/>
                      <a:pt x="21396" y="4469"/>
                    </a:cubicBezTo>
                    <a:cubicBezTo>
                      <a:pt x="21539" y="4104"/>
                      <a:pt x="21493" y="3702"/>
                      <a:pt x="21271" y="3371"/>
                    </a:cubicBezTo>
                    <a:cubicBezTo>
                      <a:pt x="21058" y="3080"/>
                      <a:pt x="20786" y="2882"/>
                      <a:pt x="20243" y="2488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26" name="Shape 59162">
                <a:extLst>
                  <a:ext uri="{FF2B5EF4-FFF2-40B4-BE49-F238E27FC236}">
                    <a16:creationId xmlns:a16="http://schemas.microsoft.com/office/drawing/2014/main" id="{1C47DC01-5B7C-DA95-A33D-53267E3F4308}"/>
                  </a:ext>
                </a:extLst>
              </p:cNvPr>
              <p:cNvSpPr/>
              <p:nvPr/>
            </p:nvSpPr>
            <p:spPr>
              <a:xfrm rot="271260" flipH="1">
                <a:off x="7756816" y="8895624"/>
                <a:ext cx="1092963" cy="906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1" h="21073" extrusionOk="0">
                    <a:moveTo>
                      <a:pt x="14756" y="478"/>
                    </a:moveTo>
                    <a:lnTo>
                      <a:pt x="20565" y="6372"/>
                    </a:lnTo>
                    <a:cubicBezTo>
                      <a:pt x="21276" y="7094"/>
                      <a:pt x="21364" y="8371"/>
                      <a:pt x="20763" y="9224"/>
                    </a:cubicBezTo>
                    <a:cubicBezTo>
                      <a:pt x="20162" y="10078"/>
                      <a:pt x="19097" y="10184"/>
                      <a:pt x="18386" y="9462"/>
                    </a:cubicBezTo>
                    <a:lnTo>
                      <a:pt x="12577" y="3568"/>
                    </a:lnTo>
                    <a:cubicBezTo>
                      <a:pt x="11866" y="2847"/>
                      <a:pt x="11778" y="1569"/>
                      <a:pt x="12379" y="716"/>
                    </a:cubicBezTo>
                    <a:cubicBezTo>
                      <a:pt x="12980" y="-137"/>
                      <a:pt x="14045" y="-243"/>
                      <a:pt x="14756" y="478"/>
                    </a:cubicBezTo>
                    <a:close/>
                    <a:moveTo>
                      <a:pt x="13061" y="4320"/>
                    </a:moveTo>
                    <a:cubicBezTo>
                      <a:pt x="14068" y="5082"/>
                      <a:pt x="14370" y="6678"/>
                      <a:pt x="13736" y="7887"/>
                    </a:cubicBezTo>
                    <a:cubicBezTo>
                      <a:pt x="13101" y="9097"/>
                      <a:pt x="11771" y="9459"/>
                      <a:pt x="10763" y="8697"/>
                    </a:cubicBezTo>
                    <a:lnTo>
                      <a:pt x="7053" y="5893"/>
                    </a:lnTo>
                    <a:cubicBezTo>
                      <a:pt x="6045" y="5131"/>
                      <a:pt x="5743" y="3535"/>
                      <a:pt x="6378" y="2325"/>
                    </a:cubicBezTo>
                    <a:cubicBezTo>
                      <a:pt x="7013" y="1116"/>
                      <a:pt x="8343" y="754"/>
                      <a:pt x="9351" y="1515"/>
                    </a:cubicBezTo>
                    <a:lnTo>
                      <a:pt x="13061" y="4320"/>
                    </a:lnTo>
                    <a:close/>
                    <a:moveTo>
                      <a:pt x="9766" y="8277"/>
                    </a:moveTo>
                    <a:cubicBezTo>
                      <a:pt x="10774" y="9039"/>
                      <a:pt x="11076" y="10635"/>
                      <a:pt x="10441" y="11845"/>
                    </a:cubicBezTo>
                    <a:cubicBezTo>
                      <a:pt x="9806" y="13054"/>
                      <a:pt x="8476" y="13416"/>
                      <a:pt x="7468" y="12655"/>
                    </a:cubicBezTo>
                    <a:lnTo>
                      <a:pt x="3765" y="9855"/>
                    </a:lnTo>
                    <a:cubicBezTo>
                      <a:pt x="2757" y="9093"/>
                      <a:pt x="2455" y="7497"/>
                      <a:pt x="3090" y="6288"/>
                    </a:cubicBezTo>
                    <a:cubicBezTo>
                      <a:pt x="3725" y="5078"/>
                      <a:pt x="5055" y="4716"/>
                      <a:pt x="6063" y="5478"/>
                    </a:cubicBezTo>
                    <a:lnTo>
                      <a:pt x="9766" y="8277"/>
                    </a:lnTo>
                    <a:close/>
                    <a:moveTo>
                      <a:pt x="7542" y="13044"/>
                    </a:moveTo>
                    <a:cubicBezTo>
                      <a:pt x="8440" y="13723"/>
                      <a:pt x="8705" y="15152"/>
                      <a:pt x="8139" y="16229"/>
                    </a:cubicBezTo>
                    <a:cubicBezTo>
                      <a:pt x="7574" y="17307"/>
                      <a:pt x="6389" y="17629"/>
                      <a:pt x="5491" y="16951"/>
                    </a:cubicBezTo>
                    <a:lnTo>
                      <a:pt x="1856" y="14203"/>
                    </a:lnTo>
                    <a:cubicBezTo>
                      <a:pt x="959" y="13524"/>
                      <a:pt x="690" y="12102"/>
                      <a:pt x="1255" y="11025"/>
                    </a:cubicBezTo>
                    <a:cubicBezTo>
                      <a:pt x="1821" y="9948"/>
                      <a:pt x="3009" y="9618"/>
                      <a:pt x="3907" y="10296"/>
                    </a:cubicBezTo>
                    <a:lnTo>
                      <a:pt x="7542" y="13044"/>
                    </a:lnTo>
                    <a:close/>
                    <a:moveTo>
                      <a:pt x="5565" y="17340"/>
                    </a:moveTo>
                    <a:cubicBezTo>
                      <a:pt x="6353" y="17936"/>
                      <a:pt x="6589" y="19183"/>
                      <a:pt x="6092" y="20129"/>
                    </a:cubicBezTo>
                    <a:cubicBezTo>
                      <a:pt x="5596" y="21074"/>
                      <a:pt x="4557" y="21357"/>
                      <a:pt x="3769" y="20762"/>
                    </a:cubicBezTo>
                    <a:lnTo>
                      <a:pt x="788" y="18508"/>
                    </a:lnTo>
                    <a:cubicBezTo>
                      <a:pt x="0" y="17912"/>
                      <a:pt x="-236" y="16665"/>
                      <a:pt x="260" y="15720"/>
                    </a:cubicBezTo>
                    <a:cubicBezTo>
                      <a:pt x="756" y="14774"/>
                      <a:pt x="1796" y="14491"/>
                      <a:pt x="2584" y="15087"/>
                    </a:cubicBezTo>
                    <a:lnTo>
                      <a:pt x="5565" y="1734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27" name="Shape 59163">
                <a:extLst>
                  <a:ext uri="{FF2B5EF4-FFF2-40B4-BE49-F238E27FC236}">
                    <a16:creationId xmlns:a16="http://schemas.microsoft.com/office/drawing/2014/main" id="{4F5E6C72-8AFA-D31C-99BD-CA2D93FCF73C}"/>
                  </a:ext>
                </a:extLst>
              </p:cNvPr>
              <p:cNvSpPr/>
              <p:nvPr/>
            </p:nvSpPr>
            <p:spPr>
              <a:xfrm rot="271260" flipH="1">
                <a:off x="8816445" y="7100448"/>
                <a:ext cx="678941" cy="67894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28" name="Shape 59164">
                <a:extLst>
                  <a:ext uri="{FF2B5EF4-FFF2-40B4-BE49-F238E27FC236}">
                    <a16:creationId xmlns:a16="http://schemas.microsoft.com/office/drawing/2014/main" id="{5904AAC7-8C2A-096A-CA0C-57776A94D9C5}"/>
                  </a:ext>
                </a:extLst>
              </p:cNvPr>
              <p:cNvSpPr/>
              <p:nvPr/>
            </p:nvSpPr>
            <p:spPr>
              <a:xfrm rot="271260" flipH="1">
                <a:off x="7151890" y="6687768"/>
                <a:ext cx="2521054" cy="2371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2" h="21424" extrusionOk="0">
                    <a:moveTo>
                      <a:pt x="10801" y="0"/>
                    </a:moveTo>
                    <a:cubicBezTo>
                      <a:pt x="11248" y="2650"/>
                      <a:pt x="12009" y="5227"/>
                      <a:pt x="13066" y="7673"/>
                    </a:cubicBezTo>
                    <a:cubicBezTo>
                      <a:pt x="13997" y="9827"/>
                      <a:pt x="15181" y="11939"/>
                      <a:pt x="16913" y="13449"/>
                    </a:cubicBezTo>
                    <a:cubicBezTo>
                      <a:pt x="18318" y="14674"/>
                      <a:pt x="20035" y="15457"/>
                      <a:pt x="20951" y="17159"/>
                    </a:cubicBezTo>
                    <a:cubicBezTo>
                      <a:pt x="21553" y="18278"/>
                      <a:pt x="21600" y="19685"/>
                      <a:pt x="20803" y="20616"/>
                    </a:cubicBezTo>
                    <a:cubicBezTo>
                      <a:pt x="20071" y="21472"/>
                      <a:pt x="18882" y="21600"/>
                      <a:pt x="17833" y="21226"/>
                    </a:cubicBezTo>
                    <a:cubicBezTo>
                      <a:pt x="16090" y="20604"/>
                      <a:pt x="15019" y="18973"/>
                      <a:pt x="13608" y="17761"/>
                    </a:cubicBezTo>
                    <a:cubicBezTo>
                      <a:pt x="11866" y="16264"/>
                      <a:pt x="9687" y="15450"/>
                      <a:pt x="7518" y="14910"/>
                    </a:cubicBezTo>
                    <a:cubicBezTo>
                      <a:pt x="5054" y="14296"/>
                      <a:pt x="2529" y="14021"/>
                      <a:pt x="0" y="14089"/>
                    </a:cubicBezTo>
                    <a:lnTo>
                      <a:pt x="4806" y="7820"/>
                    </a:lnTo>
                    <a:lnTo>
                      <a:pt x="5218" y="7283"/>
                    </a:lnTo>
                    <a:lnTo>
                      <a:pt x="5583" y="6807"/>
                    </a:lnTo>
                    <a:lnTo>
                      <a:pt x="5995" y="6269"/>
                    </a:lnTo>
                    <a:lnTo>
                      <a:pt x="10801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29" name="Freeform 40">
                <a:extLst>
                  <a:ext uri="{FF2B5EF4-FFF2-40B4-BE49-F238E27FC236}">
                    <a16:creationId xmlns:a16="http://schemas.microsoft.com/office/drawing/2014/main" id="{CF319C9A-CD3C-5317-05C8-C8F5FD93E550}"/>
                  </a:ext>
                </a:extLst>
              </p:cNvPr>
              <p:cNvSpPr/>
              <p:nvPr/>
            </p:nvSpPr>
            <p:spPr>
              <a:xfrm rot="271260" flipH="1">
                <a:off x="7231750" y="6592429"/>
                <a:ext cx="2533576" cy="2485193"/>
              </a:xfrm>
              <a:custGeom>
                <a:avLst/>
                <a:gdLst>
                  <a:gd name="connsiteX0" fmla="*/ 2124703 w 2533576"/>
                  <a:gd name="connsiteY0" fmla="*/ 1490123 h 2485193"/>
                  <a:gd name="connsiteX1" fmla="*/ 2071020 w 2533576"/>
                  <a:gd name="connsiteY1" fmla="*/ 1507873 h 2485193"/>
                  <a:gd name="connsiteX2" fmla="*/ 1982666 w 2533576"/>
                  <a:gd name="connsiteY2" fmla="*/ 1599495 h 2485193"/>
                  <a:gd name="connsiteX3" fmla="*/ 1663159 w 2533576"/>
                  <a:gd name="connsiteY3" fmla="*/ 1991146 h 2485193"/>
                  <a:gd name="connsiteX4" fmla="*/ 1591738 w 2533576"/>
                  <a:gd name="connsiteY4" fmla="*/ 2095303 h 2485193"/>
                  <a:gd name="connsiteX5" fmla="*/ 1602893 w 2533576"/>
                  <a:gd name="connsiteY5" fmla="*/ 2205193 h 2485193"/>
                  <a:gd name="connsiteX6" fmla="*/ 1694492 w 2533576"/>
                  <a:gd name="connsiteY6" fmla="*/ 2293506 h 2485193"/>
                  <a:gd name="connsiteX7" fmla="*/ 1832979 w 2533576"/>
                  <a:gd name="connsiteY7" fmla="*/ 2406518 h 2485193"/>
                  <a:gd name="connsiteX8" fmla="*/ 1937155 w 2533576"/>
                  <a:gd name="connsiteY8" fmla="*/ 2477913 h 2485193"/>
                  <a:gd name="connsiteX9" fmla="*/ 2047020 w 2533576"/>
                  <a:gd name="connsiteY9" fmla="*/ 2466775 h 2485193"/>
                  <a:gd name="connsiteX10" fmla="*/ 2135374 w 2533576"/>
                  <a:gd name="connsiteY10" fmla="*/ 2375154 h 2485193"/>
                  <a:gd name="connsiteX11" fmla="*/ 2454881 w 2533576"/>
                  <a:gd name="connsiteY11" fmla="*/ 1983503 h 2485193"/>
                  <a:gd name="connsiteX12" fmla="*/ 2526302 w 2533576"/>
                  <a:gd name="connsiteY12" fmla="*/ 1879345 h 2485193"/>
                  <a:gd name="connsiteX13" fmla="*/ 2515146 w 2533576"/>
                  <a:gd name="connsiteY13" fmla="*/ 1769455 h 2485193"/>
                  <a:gd name="connsiteX14" fmla="*/ 2423548 w 2533576"/>
                  <a:gd name="connsiteY14" fmla="*/ 1681143 h 2485193"/>
                  <a:gd name="connsiteX15" fmla="*/ 2424259 w 2533576"/>
                  <a:gd name="connsiteY15" fmla="*/ 1681749 h 2485193"/>
                  <a:gd name="connsiteX16" fmla="*/ 2285061 w 2533576"/>
                  <a:gd name="connsiteY16" fmla="*/ 1568131 h 2485193"/>
                  <a:gd name="connsiteX17" fmla="*/ 2180884 w 2533576"/>
                  <a:gd name="connsiteY17" fmla="*/ 1496735 h 2485193"/>
                  <a:gd name="connsiteX18" fmla="*/ 2124703 w 2533576"/>
                  <a:gd name="connsiteY18" fmla="*/ 1490123 h 2485193"/>
                  <a:gd name="connsiteX19" fmla="*/ 1330534 w 2533576"/>
                  <a:gd name="connsiteY19" fmla="*/ 517 h 2485193"/>
                  <a:gd name="connsiteX20" fmla="*/ 1262376 w 2533576"/>
                  <a:gd name="connsiteY20" fmla="*/ 37190 h 2485193"/>
                  <a:gd name="connsiteX21" fmla="*/ 22783 w 2533576"/>
                  <a:gd name="connsiteY21" fmla="*/ 1556601 h 2485193"/>
                  <a:gd name="connsiteX22" fmla="*/ 37180 w 2533576"/>
                  <a:gd name="connsiteY22" fmla="*/ 1698847 h 2485193"/>
                  <a:gd name="connsiteX23" fmla="*/ 179455 w 2533576"/>
                  <a:gd name="connsiteY23" fmla="*/ 1684452 h 2485193"/>
                  <a:gd name="connsiteX24" fmla="*/ 1419049 w 2533576"/>
                  <a:gd name="connsiteY24" fmla="*/ 165041 h 2485193"/>
                  <a:gd name="connsiteX25" fmla="*/ 1404652 w 2533576"/>
                  <a:gd name="connsiteY25" fmla="*/ 22796 h 2485193"/>
                  <a:gd name="connsiteX26" fmla="*/ 1330534 w 2533576"/>
                  <a:gd name="connsiteY26" fmla="*/ 517 h 2485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533576" h="2485193">
                    <a:moveTo>
                      <a:pt x="2124703" y="1490123"/>
                    </a:moveTo>
                    <a:cubicBezTo>
                      <a:pt x="2105941" y="1492028"/>
                      <a:pt x="2087597" y="1497993"/>
                      <a:pt x="2071020" y="1507873"/>
                    </a:cubicBezTo>
                    <a:cubicBezTo>
                      <a:pt x="2041909" y="1526934"/>
                      <a:pt x="2022132" y="1551120"/>
                      <a:pt x="1982666" y="1599495"/>
                    </a:cubicBezTo>
                    <a:lnTo>
                      <a:pt x="1663159" y="1991146"/>
                    </a:lnTo>
                    <a:cubicBezTo>
                      <a:pt x="1624271" y="2038774"/>
                      <a:pt x="1604538" y="2062961"/>
                      <a:pt x="1591738" y="2095303"/>
                    </a:cubicBezTo>
                    <a:cubicBezTo>
                      <a:pt x="1579027" y="2131793"/>
                      <a:pt x="1583116" y="2172012"/>
                      <a:pt x="1602893" y="2205193"/>
                    </a:cubicBezTo>
                    <a:cubicBezTo>
                      <a:pt x="1621915" y="2234320"/>
                      <a:pt x="1646137" y="2254033"/>
                      <a:pt x="1694492" y="2293506"/>
                    </a:cubicBezTo>
                    <a:lnTo>
                      <a:pt x="1832979" y="2406518"/>
                    </a:lnTo>
                    <a:cubicBezTo>
                      <a:pt x="1880622" y="2445384"/>
                      <a:pt x="1904845" y="2465098"/>
                      <a:pt x="1937155" y="2477913"/>
                    </a:cubicBezTo>
                    <a:cubicBezTo>
                      <a:pt x="1973644" y="2490636"/>
                      <a:pt x="2013865" y="2486535"/>
                      <a:pt x="2047020" y="2466775"/>
                    </a:cubicBezTo>
                    <a:cubicBezTo>
                      <a:pt x="2076131" y="2447714"/>
                      <a:pt x="2095908" y="2423528"/>
                      <a:pt x="2135374" y="2375154"/>
                    </a:cubicBezTo>
                    <a:lnTo>
                      <a:pt x="2454881" y="1983503"/>
                    </a:lnTo>
                    <a:cubicBezTo>
                      <a:pt x="2493769" y="1935875"/>
                      <a:pt x="2513502" y="1911687"/>
                      <a:pt x="2526302" y="1879345"/>
                    </a:cubicBezTo>
                    <a:cubicBezTo>
                      <a:pt x="2539013" y="1842855"/>
                      <a:pt x="2534925" y="1802637"/>
                      <a:pt x="2515146" y="1769455"/>
                    </a:cubicBezTo>
                    <a:cubicBezTo>
                      <a:pt x="2496125" y="1740328"/>
                      <a:pt x="2471903" y="1720615"/>
                      <a:pt x="2423548" y="1681143"/>
                    </a:cubicBezTo>
                    <a:lnTo>
                      <a:pt x="2424259" y="1681749"/>
                    </a:lnTo>
                    <a:lnTo>
                      <a:pt x="2285061" y="1568131"/>
                    </a:lnTo>
                    <a:cubicBezTo>
                      <a:pt x="2237417" y="1529264"/>
                      <a:pt x="2213196" y="1509551"/>
                      <a:pt x="2180884" y="1496735"/>
                    </a:cubicBezTo>
                    <a:cubicBezTo>
                      <a:pt x="2162640" y="1490374"/>
                      <a:pt x="2143463" y="1488219"/>
                      <a:pt x="2124703" y="1490123"/>
                    </a:cubicBezTo>
                    <a:close/>
                    <a:moveTo>
                      <a:pt x="1330534" y="517"/>
                    </a:moveTo>
                    <a:cubicBezTo>
                      <a:pt x="1304788" y="3125"/>
                      <a:pt x="1280033" y="15558"/>
                      <a:pt x="1262376" y="37190"/>
                    </a:cubicBezTo>
                    <a:lnTo>
                      <a:pt x="22783" y="1556601"/>
                    </a:lnTo>
                    <a:cubicBezTo>
                      <a:pt x="-12532" y="1599865"/>
                      <a:pt x="-6079" y="1663589"/>
                      <a:pt x="37180" y="1698847"/>
                    </a:cubicBezTo>
                    <a:cubicBezTo>
                      <a:pt x="80440" y="1734186"/>
                      <a:pt x="144141" y="1727716"/>
                      <a:pt x="179455" y="1684452"/>
                    </a:cubicBezTo>
                    <a:lnTo>
                      <a:pt x="1419049" y="165041"/>
                    </a:lnTo>
                    <a:cubicBezTo>
                      <a:pt x="1454363" y="121777"/>
                      <a:pt x="1447911" y="58054"/>
                      <a:pt x="1404652" y="22796"/>
                    </a:cubicBezTo>
                    <a:cubicBezTo>
                      <a:pt x="1383021" y="5126"/>
                      <a:pt x="1356281" y="-2091"/>
                      <a:pt x="1330534" y="517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</p:grpSp>
      </p:grpSp>
      <p:grpSp>
        <p:nvGrpSpPr>
          <p:cNvPr id="36" name="Csoportba foglalás 35">
            <a:extLst>
              <a:ext uri="{FF2B5EF4-FFF2-40B4-BE49-F238E27FC236}">
                <a16:creationId xmlns:a16="http://schemas.microsoft.com/office/drawing/2014/main" id="{EA1A618B-6F78-892D-E395-2828D87A68AB}"/>
              </a:ext>
            </a:extLst>
          </p:cNvPr>
          <p:cNvGrpSpPr/>
          <p:nvPr/>
        </p:nvGrpSpPr>
        <p:grpSpPr>
          <a:xfrm>
            <a:off x="6860578" y="2805752"/>
            <a:ext cx="2554955" cy="1246495"/>
            <a:chOff x="2899206" y="5270231"/>
            <a:chExt cx="5777866" cy="3192531"/>
          </a:xfrm>
          <a:solidFill>
            <a:schemeClr val="tx1"/>
          </a:solidFill>
        </p:grpSpPr>
        <p:sp>
          <p:nvSpPr>
            <p:cNvPr id="37" name="Beszédbuborék: lekerekített sarkú téglalap 36">
              <a:extLst>
                <a:ext uri="{FF2B5EF4-FFF2-40B4-BE49-F238E27FC236}">
                  <a16:creationId xmlns:a16="http://schemas.microsoft.com/office/drawing/2014/main" id="{2B1ADE1F-3674-91A1-8D69-E9F5D9FC1579}"/>
                </a:ext>
              </a:extLst>
            </p:cNvPr>
            <p:cNvSpPr/>
            <p:nvPr/>
          </p:nvSpPr>
          <p:spPr>
            <a:xfrm>
              <a:off x="2899206" y="5270231"/>
              <a:ext cx="5777866" cy="3192531"/>
            </a:xfrm>
            <a:custGeom>
              <a:avLst/>
              <a:gdLst>
                <a:gd name="connsiteX0" fmla="*/ 0 w 5777866"/>
                <a:gd name="connsiteY0" fmla="*/ 532099 h 3192531"/>
                <a:gd name="connsiteX1" fmla="*/ 532099 w 5777866"/>
                <a:gd name="connsiteY1" fmla="*/ 0 h 3192531"/>
                <a:gd name="connsiteX2" fmla="*/ 3370422 w 5777866"/>
                <a:gd name="connsiteY2" fmla="*/ 0 h 3192531"/>
                <a:gd name="connsiteX3" fmla="*/ 3370422 w 5777866"/>
                <a:gd name="connsiteY3" fmla="*/ 0 h 3192531"/>
                <a:gd name="connsiteX4" fmla="*/ 4814888 w 5777866"/>
                <a:gd name="connsiteY4" fmla="*/ 0 h 3192531"/>
                <a:gd name="connsiteX5" fmla="*/ 5245767 w 5777866"/>
                <a:gd name="connsiteY5" fmla="*/ 0 h 3192531"/>
                <a:gd name="connsiteX6" fmla="*/ 5777866 w 5777866"/>
                <a:gd name="connsiteY6" fmla="*/ 532099 h 3192531"/>
                <a:gd name="connsiteX7" fmla="*/ 5777866 w 5777866"/>
                <a:gd name="connsiteY7" fmla="*/ 1862310 h 3192531"/>
                <a:gd name="connsiteX8" fmla="*/ 5777866 w 5777866"/>
                <a:gd name="connsiteY8" fmla="*/ 1862310 h 3192531"/>
                <a:gd name="connsiteX9" fmla="*/ 5777866 w 5777866"/>
                <a:gd name="connsiteY9" fmla="*/ 2660443 h 3192531"/>
                <a:gd name="connsiteX10" fmla="*/ 5777866 w 5777866"/>
                <a:gd name="connsiteY10" fmla="*/ 2660432 h 3192531"/>
                <a:gd name="connsiteX11" fmla="*/ 5245767 w 5777866"/>
                <a:gd name="connsiteY11" fmla="*/ 3192531 h 3192531"/>
                <a:gd name="connsiteX12" fmla="*/ 4814888 w 5777866"/>
                <a:gd name="connsiteY12" fmla="*/ 3192531 h 3192531"/>
                <a:gd name="connsiteX13" fmla="*/ 5246187 w 5777866"/>
                <a:gd name="connsiteY13" fmla="*/ 4593286 h 3192531"/>
                <a:gd name="connsiteX14" fmla="*/ 3370422 w 5777866"/>
                <a:gd name="connsiteY14" fmla="*/ 3192531 h 3192531"/>
                <a:gd name="connsiteX15" fmla="*/ 532099 w 5777866"/>
                <a:gd name="connsiteY15" fmla="*/ 3192531 h 3192531"/>
                <a:gd name="connsiteX16" fmla="*/ 0 w 5777866"/>
                <a:gd name="connsiteY16" fmla="*/ 2660432 h 3192531"/>
                <a:gd name="connsiteX17" fmla="*/ 0 w 5777866"/>
                <a:gd name="connsiteY17" fmla="*/ 2660443 h 3192531"/>
                <a:gd name="connsiteX18" fmla="*/ 0 w 5777866"/>
                <a:gd name="connsiteY18" fmla="*/ 1862310 h 3192531"/>
                <a:gd name="connsiteX19" fmla="*/ 0 w 5777866"/>
                <a:gd name="connsiteY19" fmla="*/ 1862310 h 3192531"/>
                <a:gd name="connsiteX20" fmla="*/ 0 w 5777866"/>
                <a:gd name="connsiteY20" fmla="*/ 532099 h 319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77866" h="3192531" fill="none" extrusionOk="0">
                  <a:moveTo>
                    <a:pt x="0" y="532099"/>
                  </a:moveTo>
                  <a:cubicBezTo>
                    <a:pt x="-1344" y="251743"/>
                    <a:pt x="234225" y="18582"/>
                    <a:pt x="532099" y="0"/>
                  </a:cubicBezTo>
                  <a:cubicBezTo>
                    <a:pt x="1854239" y="119271"/>
                    <a:pt x="2786882" y="63518"/>
                    <a:pt x="3370422" y="0"/>
                  </a:cubicBezTo>
                  <a:lnTo>
                    <a:pt x="3370422" y="0"/>
                  </a:lnTo>
                  <a:cubicBezTo>
                    <a:pt x="3973972" y="-121837"/>
                    <a:pt x="4428243" y="-27147"/>
                    <a:pt x="4814888" y="0"/>
                  </a:cubicBezTo>
                  <a:cubicBezTo>
                    <a:pt x="5013539" y="-18815"/>
                    <a:pt x="5068891" y="11373"/>
                    <a:pt x="5245767" y="0"/>
                  </a:cubicBezTo>
                  <a:cubicBezTo>
                    <a:pt x="5515812" y="-44319"/>
                    <a:pt x="5795898" y="186990"/>
                    <a:pt x="5777866" y="532099"/>
                  </a:cubicBezTo>
                  <a:cubicBezTo>
                    <a:pt x="5709977" y="885534"/>
                    <a:pt x="5744458" y="1283281"/>
                    <a:pt x="5777866" y="1862310"/>
                  </a:cubicBezTo>
                  <a:lnTo>
                    <a:pt x="5777866" y="1862310"/>
                  </a:lnTo>
                  <a:cubicBezTo>
                    <a:pt x="5712779" y="2203889"/>
                    <a:pt x="5799537" y="2394347"/>
                    <a:pt x="5777866" y="2660443"/>
                  </a:cubicBezTo>
                  <a:cubicBezTo>
                    <a:pt x="5777866" y="2660440"/>
                    <a:pt x="5777867" y="2660433"/>
                    <a:pt x="5777866" y="2660432"/>
                  </a:cubicBezTo>
                  <a:cubicBezTo>
                    <a:pt x="5794280" y="2967557"/>
                    <a:pt x="5546068" y="3209138"/>
                    <a:pt x="5245767" y="3192531"/>
                  </a:cubicBezTo>
                  <a:cubicBezTo>
                    <a:pt x="5190005" y="3189721"/>
                    <a:pt x="4903464" y="3155139"/>
                    <a:pt x="4814888" y="3192531"/>
                  </a:cubicBezTo>
                  <a:cubicBezTo>
                    <a:pt x="4904554" y="3711070"/>
                    <a:pt x="4972346" y="3956373"/>
                    <a:pt x="5246187" y="4593286"/>
                  </a:cubicBezTo>
                  <a:cubicBezTo>
                    <a:pt x="4489026" y="4165201"/>
                    <a:pt x="3726600" y="3622456"/>
                    <a:pt x="3370422" y="3192531"/>
                  </a:cubicBezTo>
                  <a:cubicBezTo>
                    <a:pt x="1959725" y="3067237"/>
                    <a:pt x="1917488" y="3150934"/>
                    <a:pt x="532099" y="3192531"/>
                  </a:cubicBezTo>
                  <a:cubicBezTo>
                    <a:pt x="197598" y="3210740"/>
                    <a:pt x="-18342" y="2937889"/>
                    <a:pt x="0" y="2660432"/>
                  </a:cubicBezTo>
                  <a:cubicBezTo>
                    <a:pt x="1" y="2660437"/>
                    <a:pt x="0" y="2660440"/>
                    <a:pt x="0" y="2660443"/>
                  </a:cubicBezTo>
                  <a:cubicBezTo>
                    <a:pt x="39402" y="2420557"/>
                    <a:pt x="-23239" y="2043892"/>
                    <a:pt x="0" y="1862310"/>
                  </a:cubicBezTo>
                  <a:lnTo>
                    <a:pt x="0" y="1862310"/>
                  </a:lnTo>
                  <a:cubicBezTo>
                    <a:pt x="64382" y="1210527"/>
                    <a:pt x="8012" y="830471"/>
                    <a:pt x="0" y="532099"/>
                  </a:cubicBezTo>
                  <a:close/>
                </a:path>
                <a:path w="5777866" h="3192531" stroke="0" extrusionOk="0">
                  <a:moveTo>
                    <a:pt x="0" y="532099"/>
                  </a:moveTo>
                  <a:cubicBezTo>
                    <a:pt x="551" y="242841"/>
                    <a:pt x="195120" y="27282"/>
                    <a:pt x="532099" y="0"/>
                  </a:cubicBezTo>
                  <a:cubicBezTo>
                    <a:pt x="1905315" y="-117222"/>
                    <a:pt x="2961903" y="-124018"/>
                    <a:pt x="3370422" y="0"/>
                  </a:cubicBezTo>
                  <a:lnTo>
                    <a:pt x="3370422" y="0"/>
                  </a:lnTo>
                  <a:cubicBezTo>
                    <a:pt x="3670344" y="7369"/>
                    <a:pt x="4155782" y="-32153"/>
                    <a:pt x="4814888" y="0"/>
                  </a:cubicBezTo>
                  <a:cubicBezTo>
                    <a:pt x="4996551" y="7307"/>
                    <a:pt x="5142057" y="11711"/>
                    <a:pt x="5245767" y="0"/>
                  </a:cubicBezTo>
                  <a:cubicBezTo>
                    <a:pt x="5574108" y="24641"/>
                    <a:pt x="5774935" y="288792"/>
                    <a:pt x="5777866" y="532099"/>
                  </a:cubicBezTo>
                  <a:cubicBezTo>
                    <a:pt x="5726861" y="815288"/>
                    <a:pt x="5762596" y="1261176"/>
                    <a:pt x="5777866" y="1862310"/>
                  </a:cubicBezTo>
                  <a:lnTo>
                    <a:pt x="5777866" y="1862310"/>
                  </a:lnTo>
                  <a:cubicBezTo>
                    <a:pt x="5768035" y="1982681"/>
                    <a:pt x="5847808" y="2490473"/>
                    <a:pt x="5777866" y="2660443"/>
                  </a:cubicBezTo>
                  <a:cubicBezTo>
                    <a:pt x="5777865" y="2660440"/>
                    <a:pt x="5777865" y="2660436"/>
                    <a:pt x="5777866" y="2660432"/>
                  </a:cubicBezTo>
                  <a:cubicBezTo>
                    <a:pt x="5798546" y="2936483"/>
                    <a:pt x="5483903" y="3206076"/>
                    <a:pt x="5245767" y="3192531"/>
                  </a:cubicBezTo>
                  <a:cubicBezTo>
                    <a:pt x="5197528" y="3192348"/>
                    <a:pt x="4973756" y="3197414"/>
                    <a:pt x="4814888" y="3192531"/>
                  </a:cubicBezTo>
                  <a:cubicBezTo>
                    <a:pt x="4974522" y="3435737"/>
                    <a:pt x="5039165" y="3891575"/>
                    <a:pt x="5246187" y="4593286"/>
                  </a:cubicBezTo>
                  <a:cubicBezTo>
                    <a:pt x="4797612" y="4291257"/>
                    <a:pt x="3834721" y="3601701"/>
                    <a:pt x="3370422" y="3192531"/>
                  </a:cubicBezTo>
                  <a:cubicBezTo>
                    <a:pt x="2092515" y="3058370"/>
                    <a:pt x="999609" y="3230156"/>
                    <a:pt x="532099" y="3192531"/>
                  </a:cubicBezTo>
                  <a:cubicBezTo>
                    <a:pt x="269864" y="3236563"/>
                    <a:pt x="-13377" y="2944890"/>
                    <a:pt x="0" y="2660432"/>
                  </a:cubicBezTo>
                  <a:cubicBezTo>
                    <a:pt x="0" y="2660433"/>
                    <a:pt x="-1" y="2660442"/>
                    <a:pt x="0" y="2660443"/>
                  </a:cubicBezTo>
                  <a:cubicBezTo>
                    <a:pt x="32619" y="2298090"/>
                    <a:pt x="-70107" y="2156017"/>
                    <a:pt x="0" y="1862310"/>
                  </a:cubicBezTo>
                  <a:lnTo>
                    <a:pt x="0" y="1862310"/>
                  </a:lnTo>
                  <a:cubicBezTo>
                    <a:pt x="-105261" y="1571033"/>
                    <a:pt x="-34005" y="1133969"/>
                    <a:pt x="0" y="532099"/>
                  </a:cubicBezTo>
                  <a:close/>
                </a:path>
              </a:pathLst>
            </a:custGeom>
            <a:grpFill/>
            <a:ln>
              <a:solidFill>
                <a:srgbClr val="FF9D0D"/>
              </a:solidFill>
              <a:extLst>
                <a:ext uri="{C807C97D-BFC1-408E-A445-0C87EB9F89A2}">
                  <ask:lineSketchStyleProps xmlns:ask="http://schemas.microsoft.com/office/drawing/2018/sketchyshapes" sd="4266821430">
                    <a:prstGeom prst="wedgeRoundRectCallout">
                      <a:avLst>
                        <a:gd name="adj1" fmla="val 40798"/>
                        <a:gd name="adj2" fmla="val 9387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600"/>
            </a:p>
          </p:txBody>
        </p:sp>
        <p:sp>
          <p:nvSpPr>
            <p:cNvPr id="38" name="Szövegdoboz 37">
              <a:extLst>
                <a:ext uri="{FF2B5EF4-FFF2-40B4-BE49-F238E27FC236}">
                  <a16:creationId xmlns:a16="http://schemas.microsoft.com/office/drawing/2014/main" id="{D018661F-68E8-DF2F-8276-8F5693841847}"/>
                </a:ext>
              </a:extLst>
            </p:cNvPr>
            <p:cNvSpPr txBox="1"/>
            <p:nvPr/>
          </p:nvSpPr>
          <p:spPr>
            <a:xfrm>
              <a:off x="3076333" y="5558235"/>
              <a:ext cx="5469503" cy="215443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hu-HU" sz="1600" dirty="0">
                  <a:solidFill>
                    <a:schemeClr val="bg1"/>
                  </a:solidFill>
                  <a:latin typeface="Poppins" panose="00000500000000000000" pitchFamily="2" charset="-18"/>
                  <a:cs typeface="Poppins" panose="00000500000000000000" pitchFamily="2" charset="-18"/>
                </a:rPr>
                <a:t>+ amire a szabvány nem tér ki, de  a konkrét esetben releváns…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687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CE14B-F0DA-D4D6-D619-14DCFE273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CBE3E549-982D-885B-C22C-68F230DFB337}"/>
              </a:ext>
            </a:extLst>
          </p:cNvPr>
          <p:cNvGrpSpPr/>
          <p:nvPr/>
        </p:nvGrpSpPr>
        <p:grpSpPr>
          <a:xfrm>
            <a:off x="10727960" y="1473037"/>
            <a:ext cx="1223963" cy="3467100"/>
            <a:chOff x="21452745" y="2946073"/>
            <a:chExt cx="2447926" cy="6934199"/>
          </a:xfrm>
        </p:grpSpPr>
        <p:sp>
          <p:nvSpPr>
            <p:cNvPr id="119812" name="Rectangle 4">
              <a:extLst>
                <a:ext uri="{FF2B5EF4-FFF2-40B4-BE49-F238E27FC236}">
                  <a16:creationId xmlns:a16="http://schemas.microsoft.com/office/drawing/2014/main" id="{1125C3FB-FD7D-EFD1-85FE-555514881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2745" y="5675245"/>
              <a:ext cx="2447926" cy="742952"/>
            </a:xfrm>
            <a:prstGeom prst="rect">
              <a:avLst/>
            </a:prstGeom>
            <a:solidFill>
              <a:srgbClr val="FFAF24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2400" b="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9814" name="Rectangle 6">
              <a:extLst>
                <a:ext uri="{FF2B5EF4-FFF2-40B4-BE49-F238E27FC236}">
                  <a16:creationId xmlns:a16="http://schemas.microsoft.com/office/drawing/2014/main" id="{038ABB42-C202-4283-6231-BAA2E6CEA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6397299"/>
              <a:ext cx="1730376" cy="434974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Kockázati szint</a:t>
              </a:r>
            </a:p>
          </p:txBody>
        </p:sp>
        <p:sp>
          <p:nvSpPr>
            <p:cNvPr id="119815" name="Rectangle 7">
              <a:extLst>
                <a:ext uri="{FF2B5EF4-FFF2-40B4-BE49-F238E27FC236}">
                  <a16:creationId xmlns:a16="http://schemas.microsoft.com/office/drawing/2014/main" id="{F91A9E6C-5A69-D177-DDF7-094F71FDB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5" y="6971972"/>
              <a:ext cx="1733550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Kockázat értékelése</a:t>
              </a:r>
            </a:p>
          </p:txBody>
        </p:sp>
        <p:sp>
          <p:nvSpPr>
            <p:cNvPr id="119816" name="Rectangle 8">
              <a:extLst>
                <a:ext uri="{FF2B5EF4-FFF2-40B4-BE49-F238E27FC236}">
                  <a16:creationId xmlns:a16="http://schemas.microsoft.com/office/drawing/2014/main" id="{F2BB0E61-56E0-F609-8C0F-B592307BC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5822622"/>
              <a:ext cx="1730376" cy="431800"/>
            </a:xfrm>
            <a:prstGeom prst="rect">
              <a:avLst/>
            </a:prstGeom>
            <a:solidFill>
              <a:srgbClr val="000064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Veszélyek</a:t>
              </a:r>
            </a:p>
          </p:txBody>
        </p:sp>
        <p:sp>
          <p:nvSpPr>
            <p:cNvPr id="119817" name="AutoShape 9">
              <a:extLst>
                <a:ext uri="{FF2B5EF4-FFF2-40B4-BE49-F238E27FC236}">
                  <a16:creationId xmlns:a16="http://schemas.microsoft.com/office/drawing/2014/main" id="{FEFEFED8-3A33-E708-0098-6C6C77D48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2946073"/>
              <a:ext cx="1730376" cy="428626"/>
            </a:xfrm>
            <a:prstGeom prst="flowChartTerminator">
              <a:avLst/>
            </a:prstGeom>
            <a:solidFill>
              <a:srgbClr val="6699FF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Kockázat-irányítás</a:t>
              </a:r>
            </a:p>
          </p:txBody>
        </p:sp>
        <p:sp>
          <p:nvSpPr>
            <p:cNvPr id="119818" name="Rectangle 10">
              <a:extLst>
                <a:ext uri="{FF2B5EF4-FFF2-40B4-BE49-F238E27FC236}">
                  <a16:creationId xmlns:a16="http://schemas.microsoft.com/office/drawing/2014/main" id="{59CE4A38-925C-97B3-0486-46FBA99B3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3520748"/>
              <a:ext cx="1730376" cy="428624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Politika</a:t>
              </a:r>
            </a:p>
          </p:txBody>
        </p:sp>
        <p:sp>
          <p:nvSpPr>
            <p:cNvPr id="119819" name="Rectangle 11">
              <a:extLst>
                <a:ext uri="{FF2B5EF4-FFF2-40B4-BE49-F238E27FC236}">
                  <a16:creationId xmlns:a16="http://schemas.microsoft.com/office/drawing/2014/main" id="{16F898AD-356C-EAD6-A619-8AC7AAC36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4098598"/>
              <a:ext cx="1730376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Célok</a:t>
              </a:r>
            </a:p>
          </p:txBody>
        </p:sp>
        <p:sp>
          <p:nvSpPr>
            <p:cNvPr id="119820" name="Rectangle 12">
              <a:extLst>
                <a:ext uri="{FF2B5EF4-FFF2-40B4-BE49-F238E27FC236}">
                  <a16:creationId xmlns:a16="http://schemas.microsoft.com/office/drawing/2014/main" id="{FA666774-6A85-5CAA-10F9-38A7586CFB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4673272"/>
              <a:ext cx="1730376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Elemzési terület</a:t>
              </a:r>
            </a:p>
          </p:txBody>
        </p:sp>
        <p:sp>
          <p:nvSpPr>
            <p:cNvPr id="119821" name="Rectangle 13">
              <a:extLst>
                <a:ext uri="{FF2B5EF4-FFF2-40B4-BE49-F238E27FC236}">
                  <a16:creationId xmlns:a16="http://schemas.microsoft.com/office/drawing/2014/main" id="{B42AD370-2A6F-94A4-E338-E9D020CCB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5247948"/>
              <a:ext cx="1730376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Munkacsoport</a:t>
              </a:r>
            </a:p>
          </p:txBody>
        </p:sp>
        <p:sp>
          <p:nvSpPr>
            <p:cNvPr id="119822" name="Rectangle 14">
              <a:extLst>
                <a:ext uri="{FF2B5EF4-FFF2-40B4-BE49-F238E27FC236}">
                  <a16:creationId xmlns:a16="http://schemas.microsoft.com/office/drawing/2014/main" id="{5F7EF2B8-EEE1-2FB5-C2EA-E81B59F97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9771" y="8295948"/>
              <a:ext cx="1730374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Kockázat kezelés</a:t>
              </a:r>
            </a:p>
          </p:txBody>
        </p:sp>
        <p:sp>
          <p:nvSpPr>
            <p:cNvPr id="119823" name="Rectangle 15">
              <a:extLst>
                <a:ext uri="{FF2B5EF4-FFF2-40B4-BE49-F238E27FC236}">
                  <a16:creationId xmlns:a16="http://schemas.microsoft.com/office/drawing/2014/main" id="{A4081403-7E4E-7B24-8E47-A2931C981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9771" y="8873798"/>
              <a:ext cx="1730374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Dokumentálás</a:t>
              </a:r>
            </a:p>
          </p:txBody>
        </p:sp>
        <p:sp>
          <p:nvSpPr>
            <p:cNvPr id="119824" name="Rectangle 16">
              <a:extLst>
                <a:ext uri="{FF2B5EF4-FFF2-40B4-BE49-F238E27FC236}">
                  <a16:creationId xmlns:a16="http://schemas.microsoft.com/office/drawing/2014/main" id="{C21DE4B3-BEFB-68E2-7150-E626A07A3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9771" y="9448472"/>
              <a:ext cx="1730374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Igazolás</a:t>
              </a:r>
            </a:p>
          </p:txBody>
        </p:sp>
        <p:sp>
          <p:nvSpPr>
            <p:cNvPr id="119825" name="AutoShape 17">
              <a:extLst>
                <a:ext uri="{FF2B5EF4-FFF2-40B4-BE49-F238E27FC236}">
                  <a16:creationId xmlns:a16="http://schemas.microsoft.com/office/drawing/2014/main" id="{2662FBAA-CFB0-D3A3-B89A-495AA4E34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7394" y="7578399"/>
              <a:ext cx="1628776" cy="577850"/>
            </a:xfrm>
            <a:prstGeom prst="diamond">
              <a:avLst/>
            </a:prstGeom>
            <a:solidFill>
              <a:srgbClr val="66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dirty="0">
                  <a:solidFill>
                    <a:srgbClr val="FFFFFF"/>
                  </a:solidFill>
                  <a:latin typeface="Calibri"/>
                </a:rPr>
                <a:t>Intézkedés?</a:t>
              </a:r>
            </a:p>
          </p:txBody>
        </p:sp>
        <p:cxnSp>
          <p:nvCxnSpPr>
            <p:cNvPr id="119826" name="AutoShape 18">
              <a:extLst>
                <a:ext uri="{FF2B5EF4-FFF2-40B4-BE49-F238E27FC236}">
                  <a16:creationId xmlns:a16="http://schemas.microsoft.com/office/drawing/2014/main" id="{82D2F838-9F78-B8EB-6F5B-4E29E6BF7C34}"/>
                </a:ext>
              </a:extLst>
            </p:cNvPr>
            <p:cNvCxnSpPr>
              <a:cxnSpLocks noChangeShapeType="1"/>
              <a:stCxn id="119817" idx="2"/>
              <a:endCxn id="119818" idx="0"/>
            </p:cNvCxnSpPr>
            <p:nvPr/>
          </p:nvCxnSpPr>
          <p:spPr bwMode="auto">
            <a:xfrm rot="5400000">
              <a:off x="22570345" y="3447724"/>
              <a:ext cx="146050" cy="0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27" name="AutoShape 19">
              <a:extLst>
                <a:ext uri="{FF2B5EF4-FFF2-40B4-BE49-F238E27FC236}">
                  <a16:creationId xmlns:a16="http://schemas.microsoft.com/office/drawing/2014/main" id="{53D07CF3-9239-F69E-CC26-8FFC20A03D43}"/>
                </a:ext>
              </a:extLst>
            </p:cNvPr>
            <p:cNvCxnSpPr>
              <a:cxnSpLocks noChangeShapeType="1"/>
              <a:stCxn id="119818" idx="2"/>
              <a:endCxn id="119819" idx="0"/>
            </p:cNvCxnSpPr>
            <p:nvPr/>
          </p:nvCxnSpPr>
          <p:spPr bwMode="auto">
            <a:xfrm rot="5400000">
              <a:off x="22568757" y="4023986"/>
              <a:ext cx="149226" cy="0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28" name="AutoShape 20">
              <a:extLst>
                <a:ext uri="{FF2B5EF4-FFF2-40B4-BE49-F238E27FC236}">
                  <a16:creationId xmlns:a16="http://schemas.microsoft.com/office/drawing/2014/main" id="{1BD89AB5-0A9A-5190-5799-54A70176FD98}"/>
                </a:ext>
              </a:extLst>
            </p:cNvPr>
            <p:cNvCxnSpPr>
              <a:cxnSpLocks noChangeShapeType="1"/>
              <a:stCxn id="119819" idx="2"/>
              <a:endCxn id="119820" idx="0"/>
            </p:cNvCxnSpPr>
            <p:nvPr/>
          </p:nvCxnSpPr>
          <p:spPr bwMode="auto">
            <a:xfrm>
              <a:off x="22643370" y="4530399"/>
              <a:ext cx="0" cy="142874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29" name="AutoShape 21">
              <a:extLst>
                <a:ext uri="{FF2B5EF4-FFF2-40B4-BE49-F238E27FC236}">
                  <a16:creationId xmlns:a16="http://schemas.microsoft.com/office/drawing/2014/main" id="{796F8D6B-F53B-9F31-123F-5147E8A60C1D}"/>
                </a:ext>
              </a:extLst>
            </p:cNvPr>
            <p:cNvCxnSpPr>
              <a:cxnSpLocks noChangeShapeType="1"/>
              <a:stCxn id="119820" idx="2"/>
              <a:endCxn id="119821" idx="0"/>
            </p:cNvCxnSpPr>
            <p:nvPr/>
          </p:nvCxnSpPr>
          <p:spPr bwMode="auto">
            <a:xfrm>
              <a:off x="22643370" y="5105072"/>
              <a:ext cx="0" cy="142876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0" name="AutoShape 22">
              <a:extLst>
                <a:ext uri="{FF2B5EF4-FFF2-40B4-BE49-F238E27FC236}">
                  <a16:creationId xmlns:a16="http://schemas.microsoft.com/office/drawing/2014/main" id="{26B21E3B-A0B5-2EAD-2746-093DC81B0AA6}"/>
                </a:ext>
              </a:extLst>
            </p:cNvPr>
            <p:cNvCxnSpPr>
              <a:cxnSpLocks noChangeShapeType="1"/>
              <a:stCxn id="119821" idx="2"/>
              <a:endCxn id="119816" idx="0"/>
            </p:cNvCxnSpPr>
            <p:nvPr/>
          </p:nvCxnSpPr>
          <p:spPr bwMode="auto">
            <a:xfrm>
              <a:off x="22643370" y="5679749"/>
              <a:ext cx="0" cy="142874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1" name="AutoShape 23">
              <a:extLst>
                <a:ext uri="{FF2B5EF4-FFF2-40B4-BE49-F238E27FC236}">
                  <a16:creationId xmlns:a16="http://schemas.microsoft.com/office/drawing/2014/main" id="{6290A935-50EC-42B6-AD86-FF545B9F96A0}"/>
                </a:ext>
              </a:extLst>
            </p:cNvPr>
            <p:cNvCxnSpPr>
              <a:cxnSpLocks noChangeShapeType="1"/>
              <a:stCxn id="119816" idx="2"/>
              <a:endCxn id="119814" idx="0"/>
            </p:cNvCxnSpPr>
            <p:nvPr/>
          </p:nvCxnSpPr>
          <p:spPr bwMode="auto">
            <a:xfrm>
              <a:off x="22643370" y="6254422"/>
              <a:ext cx="0" cy="142876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2" name="AutoShape 24">
              <a:extLst>
                <a:ext uri="{FF2B5EF4-FFF2-40B4-BE49-F238E27FC236}">
                  <a16:creationId xmlns:a16="http://schemas.microsoft.com/office/drawing/2014/main" id="{D3A380B2-6B22-CC24-63A0-02D5BB771BEA}"/>
                </a:ext>
              </a:extLst>
            </p:cNvPr>
            <p:cNvCxnSpPr>
              <a:cxnSpLocks noChangeShapeType="1"/>
              <a:stCxn id="119814" idx="2"/>
              <a:endCxn id="119815" idx="0"/>
            </p:cNvCxnSpPr>
            <p:nvPr/>
          </p:nvCxnSpPr>
          <p:spPr bwMode="auto">
            <a:xfrm>
              <a:off x="22643370" y="6832272"/>
              <a:ext cx="0" cy="139700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3" name="AutoShape 25">
              <a:extLst>
                <a:ext uri="{FF2B5EF4-FFF2-40B4-BE49-F238E27FC236}">
                  <a16:creationId xmlns:a16="http://schemas.microsoft.com/office/drawing/2014/main" id="{8D744C06-F872-2DD6-9CA3-7F08E3A09D8B}"/>
                </a:ext>
              </a:extLst>
            </p:cNvPr>
            <p:cNvCxnSpPr>
              <a:cxnSpLocks noChangeShapeType="1"/>
              <a:stCxn id="119815" idx="2"/>
              <a:endCxn id="119825" idx="0"/>
            </p:cNvCxnSpPr>
            <p:nvPr/>
          </p:nvCxnSpPr>
          <p:spPr bwMode="auto">
            <a:xfrm>
              <a:off x="22643370" y="7403773"/>
              <a:ext cx="0" cy="174626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4" name="AutoShape 26">
              <a:extLst>
                <a:ext uri="{FF2B5EF4-FFF2-40B4-BE49-F238E27FC236}">
                  <a16:creationId xmlns:a16="http://schemas.microsoft.com/office/drawing/2014/main" id="{93FB8924-D415-5398-F731-3B93C0D5E7A2}"/>
                </a:ext>
              </a:extLst>
            </p:cNvPr>
            <p:cNvCxnSpPr>
              <a:cxnSpLocks noChangeShapeType="1"/>
              <a:stCxn id="119825" idx="2"/>
              <a:endCxn id="119822" idx="0"/>
            </p:cNvCxnSpPr>
            <p:nvPr/>
          </p:nvCxnSpPr>
          <p:spPr bwMode="auto">
            <a:xfrm>
              <a:off x="22643371" y="8156248"/>
              <a:ext cx="3174" cy="139700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5" name="AutoShape 27">
              <a:extLst>
                <a:ext uri="{FF2B5EF4-FFF2-40B4-BE49-F238E27FC236}">
                  <a16:creationId xmlns:a16="http://schemas.microsoft.com/office/drawing/2014/main" id="{EA65C4AA-9176-DE40-16B5-E2C215BA326D}"/>
                </a:ext>
              </a:extLst>
            </p:cNvPr>
            <p:cNvCxnSpPr>
              <a:cxnSpLocks noChangeShapeType="1"/>
              <a:stCxn id="119822" idx="2"/>
            </p:cNvCxnSpPr>
            <p:nvPr/>
          </p:nvCxnSpPr>
          <p:spPr bwMode="auto">
            <a:xfrm>
              <a:off x="22646544" y="8727748"/>
              <a:ext cx="0" cy="149224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6" name="AutoShape 28">
              <a:extLst>
                <a:ext uri="{FF2B5EF4-FFF2-40B4-BE49-F238E27FC236}">
                  <a16:creationId xmlns:a16="http://schemas.microsoft.com/office/drawing/2014/main" id="{B631DC2C-C89E-BD4D-23C3-B949E91AA6C6}"/>
                </a:ext>
              </a:extLst>
            </p:cNvPr>
            <p:cNvCxnSpPr>
              <a:cxnSpLocks noChangeShapeType="1"/>
              <a:stCxn id="119823" idx="2"/>
              <a:endCxn id="119824" idx="0"/>
            </p:cNvCxnSpPr>
            <p:nvPr/>
          </p:nvCxnSpPr>
          <p:spPr bwMode="auto">
            <a:xfrm>
              <a:off x="22646544" y="9305599"/>
              <a:ext cx="0" cy="142874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7" name="AutoShape 29">
              <a:extLst>
                <a:ext uri="{FF2B5EF4-FFF2-40B4-BE49-F238E27FC236}">
                  <a16:creationId xmlns:a16="http://schemas.microsoft.com/office/drawing/2014/main" id="{12DDA26E-1444-DA56-D753-130B20C6928C}"/>
                </a:ext>
              </a:extLst>
            </p:cNvPr>
            <p:cNvCxnSpPr>
              <a:cxnSpLocks noChangeShapeType="1"/>
              <a:stCxn id="119824" idx="1"/>
              <a:endCxn id="119818" idx="1"/>
            </p:cNvCxnSpPr>
            <p:nvPr/>
          </p:nvCxnSpPr>
          <p:spPr bwMode="auto">
            <a:xfrm rot="10800000">
              <a:off x="21776594" y="3736648"/>
              <a:ext cx="3176" cy="5927724"/>
            </a:xfrm>
            <a:prstGeom prst="bentConnector3">
              <a:avLst>
                <a:gd name="adj1" fmla="val 14500005"/>
              </a:avLst>
            </a:prstGeom>
            <a:noFill/>
            <a:ln w="28575">
              <a:solidFill>
                <a:srgbClr val="6699FF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19838" name="AutoShape 30">
              <a:extLst>
                <a:ext uri="{FF2B5EF4-FFF2-40B4-BE49-F238E27FC236}">
                  <a16:creationId xmlns:a16="http://schemas.microsoft.com/office/drawing/2014/main" id="{3A45F5D7-F01D-6DDF-6758-E24654FD52A2}"/>
                </a:ext>
              </a:extLst>
            </p:cNvPr>
            <p:cNvCxnSpPr>
              <a:cxnSpLocks noChangeShapeType="1"/>
              <a:stCxn id="119825" idx="3"/>
              <a:endCxn id="119823" idx="3"/>
            </p:cNvCxnSpPr>
            <p:nvPr/>
          </p:nvCxnSpPr>
          <p:spPr bwMode="auto">
            <a:xfrm>
              <a:off x="23456171" y="7867322"/>
              <a:ext cx="53974" cy="1222376"/>
            </a:xfrm>
            <a:prstGeom prst="bentConnector3">
              <a:avLst>
                <a:gd name="adj1" fmla="val 488236"/>
              </a:avLst>
            </a:prstGeom>
            <a:noFill/>
            <a:ln w="28575">
              <a:solidFill>
                <a:srgbClr val="6699FF"/>
              </a:solidFill>
              <a:miter lim="800000"/>
              <a:headEnd/>
              <a:tailEnd type="triangle" w="med" len="med"/>
            </a:ln>
          </p:spPr>
        </p:cxnSp>
      </p:grpSp>
      <p:grpSp>
        <p:nvGrpSpPr>
          <p:cNvPr id="4" name="Group 17">
            <a:extLst>
              <a:ext uri="{FF2B5EF4-FFF2-40B4-BE49-F238E27FC236}">
                <a16:creationId xmlns:a16="http://schemas.microsoft.com/office/drawing/2014/main" id="{E710090C-2E2E-8FB7-B7C8-210A8C10CEFB}"/>
              </a:ext>
            </a:extLst>
          </p:cNvPr>
          <p:cNvGrpSpPr>
            <a:grpSpLocks noChangeAspect="1"/>
          </p:cNvGrpSpPr>
          <p:nvPr/>
        </p:nvGrpSpPr>
        <p:grpSpPr>
          <a:xfrm>
            <a:off x="63159" y="76127"/>
            <a:ext cx="590784" cy="499394"/>
            <a:chOff x="6203917" y="6068451"/>
            <a:chExt cx="2527366" cy="2527366"/>
          </a:xfrm>
        </p:grpSpPr>
        <p:sp>
          <p:nvSpPr>
            <p:cNvPr id="5" name="Teardrop 18">
              <a:extLst>
                <a:ext uri="{FF2B5EF4-FFF2-40B4-BE49-F238E27FC236}">
                  <a16:creationId xmlns:a16="http://schemas.microsoft.com/office/drawing/2014/main" id="{5C8241A2-1C8C-E6BD-9DCF-234832C05B1A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6" name="Oval 19">
              <a:extLst>
                <a:ext uri="{FF2B5EF4-FFF2-40B4-BE49-F238E27FC236}">
                  <a16:creationId xmlns:a16="http://schemas.microsoft.com/office/drawing/2014/main" id="{FC788BB9-D78E-E1B4-388B-4D1AD3432235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7" name="TextBox 20">
            <a:extLst>
              <a:ext uri="{FF2B5EF4-FFF2-40B4-BE49-F238E27FC236}">
                <a16:creationId xmlns:a16="http://schemas.microsoft.com/office/drawing/2014/main" id="{7C443F14-F412-8DFF-00D0-532C3FB07C45}"/>
              </a:ext>
            </a:extLst>
          </p:cNvPr>
          <p:cNvSpPr txBox="1"/>
          <p:nvPr/>
        </p:nvSpPr>
        <p:spPr>
          <a:xfrm>
            <a:off x="183191" y="155643"/>
            <a:ext cx="37542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  <a:r>
              <a:rPr lang="en-US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ABD598-25A5-1B40-B60B-4FCD41A6F75B}"/>
              </a:ext>
            </a:extLst>
          </p:cNvPr>
          <p:cNvSpPr txBox="1"/>
          <p:nvPr/>
        </p:nvSpPr>
        <p:spPr>
          <a:xfrm>
            <a:off x="729995" y="-145942"/>
            <a:ext cx="91835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600" dirty="0">
                <a:solidFill>
                  <a:schemeClr val="bg1"/>
                </a:solidFill>
              </a:rPr>
              <a:t>KOCKÁZATFELMÉRÉS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C03F761B-39AC-DEFD-C8BF-FC9466BEC9A5}"/>
              </a:ext>
            </a:extLst>
          </p:cNvPr>
          <p:cNvSpPr txBox="1"/>
          <p:nvPr/>
        </p:nvSpPr>
        <p:spPr>
          <a:xfrm>
            <a:off x="763658" y="1022758"/>
            <a:ext cx="10396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rgbClr val="00B0F0"/>
                </a:solidFill>
                <a:cs typeface="Poppins" panose="00000500000000000000" pitchFamily="2" charset="-18"/>
              </a:rPr>
              <a:t>2. NA DE HONNAN? MIRE KELL GONDOLNI? - ÁLTALÁNOS MÓDSZERTANI SZABVÁNY (EN ISO 12100)</a:t>
            </a:r>
          </a:p>
        </p:txBody>
      </p:sp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7CF9E2EC-F0E5-53B1-ED69-B394DD9D2D7A}"/>
              </a:ext>
            </a:extLst>
          </p:cNvPr>
          <p:cNvSpPr/>
          <p:nvPr/>
        </p:nvSpPr>
        <p:spPr>
          <a:xfrm>
            <a:off x="1556659" y="2438786"/>
            <a:ext cx="6545563" cy="276539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id="{D38EBB2B-7C81-119F-90F1-A4464B7D917F}"/>
              </a:ext>
            </a:extLst>
          </p:cNvPr>
          <p:cNvSpPr/>
          <p:nvPr/>
        </p:nvSpPr>
        <p:spPr>
          <a:xfrm>
            <a:off x="1667544" y="2989470"/>
            <a:ext cx="4229142" cy="2027297"/>
          </a:xfrm>
          <a:prstGeom prst="roundRect">
            <a:avLst>
              <a:gd name="adj" fmla="val 1076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D5FCB62D-F9F5-2204-A852-0DEBF6DE8EDA}"/>
              </a:ext>
            </a:extLst>
          </p:cNvPr>
          <p:cNvSpPr/>
          <p:nvPr/>
        </p:nvSpPr>
        <p:spPr>
          <a:xfrm>
            <a:off x="1744342" y="5362261"/>
            <a:ext cx="1970314" cy="8199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/>
                </a:solidFill>
              </a:rPr>
              <a:t>Veszély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1B83D2D9-BA8B-A9CA-2D6E-ED630C647C46}"/>
              </a:ext>
            </a:extLst>
          </p:cNvPr>
          <p:cNvSpPr/>
          <p:nvPr/>
        </p:nvSpPr>
        <p:spPr>
          <a:xfrm>
            <a:off x="1744342" y="3970889"/>
            <a:ext cx="1970314" cy="819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/>
                </a:solidFill>
              </a:rPr>
              <a:t>Veszély zóna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7E5A7ADC-8FEC-2BC9-983E-8AC831E86EFF}"/>
              </a:ext>
            </a:extLst>
          </p:cNvPr>
          <p:cNvSpPr/>
          <p:nvPr/>
        </p:nvSpPr>
        <p:spPr>
          <a:xfrm>
            <a:off x="2846614" y="2865063"/>
            <a:ext cx="1970314" cy="819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/>
                </a:solidFill>
              </a:rPr>
              <a:t>Veszély- helyzet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BE45EFCD-B763-1CA0-90C7-48143FDAA836}"/>
              </a:ext>
            </a:extLst>
          </p:cNvPr>
          <p:cNvSpPr/>
          <p:nvPr/>
        </p:nvSpPr>
        <p:spPr>
          <a:xfrm>
            <a:off x="3831771" y="3956358"/>
            <a:ext cx="1970314" cy="819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/>
                </a:solidFill>
              </a:rPr>
              <a:t>Személy(</a:t>
            </a:r>
            <a:r>
              <a:rPr lang="hu-HU" sz="2800" dirty="0" err="1">
                <a:solidFill>
                  <a:schemeClr val="tx1"/>
                </a:solidFill>
              </a:rPr>
              <a:t>ek</a:t>
            </a:r>
            <a:r>
              <a:rPr lang="hu-HU" sz="2800" dirty="0">
                <a:solidFill>
                  <a:schemeClr val="tx1"/>
                </a:solidFill>
              </a:rPr>
              <a:t>) jelenléte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19CD3487-46B4-B3E1-BB63-81A519311214}"/>
              </a:ext>
            </a:extLst>
          </p:cNvPr>
          <p:cNvSpPr/>
          <p:nvPr/>
        </p:nvSpPr>
        <p:spPr>
          <a:xfrm>
            <a:off x="3843344" y="1359896"/>
            <a:ext cx="1970314" cy="8199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/>
                </a:solidFill>
              </a:rPr>
              <a:t>Károsodás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235EC620-01A1-CE77-16DB-6324C4F21773}"/>
              </a:ext>
            </a:extLst>
          </p:cNvPr>
          <p:cNvSpPr/>
          <p:nvPr/>
        </p:nvSpPr>
        <p:spPr>
          <a:xfrm>
            <a:off x="5975348" y="2865063"/>
            <a:ext cx="1970314" cy="819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/>
                </a:solidFill>
              </a:rPr>
              <a:t>Veszélyes esemény</a:t>
            </a:r>
          </a:p>
        </p:txBody>
      </p: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61CBF152-D06B-CCA7-7F0A-4E32F7BF9D6F}"/>
              </a:ext>
            </a:extLst>
          </p:cNvPr>
          <p:cNvCxnSpPr>
            <a:cxnSpLocks/>
            <a:stCxn id="11" idx="0"/>
            <a:endCxn id="12" idx="2"/>
          </p:cNvCxnSpPr>
          <p:nvPr/>
        </p:nvCxnSpPr>
        <p:spPr>
          <a:xfrm flipV="1">
            <a:off x="2729499" y="4790795"/>
            <a:ext cx="0" cy="5714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095C1A85-1BF1-E96E-8D92-91BA42E0922C}"/>
              </a:ext>
            </a:extLst>
          </p:cNvPr>
          <p:cNvCxnSpPr>
            <a:cxnSpLocks/>
            <a:stCxn id="19" idx="2"/>
            <a:endCxn id="3" idx="0"/>
          </p:cNvCxnSpPr>
          <p:nvPr/>
        </p:nvCxnSpPr>
        <p:spPr>
          <a:xfrm>
            <a:off x="4828501" y="2179802"/>
            <a:ext cx="940" cy="2589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yíl: lefelé mutató 22">
            <a:extLst>
              <a:ext uri="{FF2B5EF4-FFF2-40B4-BE49-F238E27FC236}">
                <a16:creationId xmlns:a16="http://schemas.microsoft.com/office/drawing/2014/main" id="{F7608A3A-EFF4-48E5-3D4D-0F81F65B80CE}"/>
              </a:ext>
            </a:extLst>
          </p:cNvPr>
          <p:cNvSpPr/>
          <p:nvPr/>
        </p:nvSpPr>
        <p:spPr>
          <a:xfrm>
            <a:off x="621521" y="2361388"/>
            <a:ext cx="783771" cy="3000873"/>
          </a:xfrm>
          <a:prstGeom prst="downArrow">
            <a:avLst/>
          </a:prstGeom>
          <a:solidFill>
            <a:srgbClr val="F392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u-HU" sz="3200" dirty="0"/>
              <a:t>Top - down</a:t>
            </a:r>
          </a:p>
        </p:txBody>
      </p:sp>
      <p:sp>
        <p:nvSpPr>
          <p:cNvPr id="24" name="Nyíl: lefelé mutató 23">
            <a:extLst>
              <a:ext uri="{FF2B5EF4-FFF2-40B4-BE49-F238E27FC236}">
                <a16:creationId xmlns:a16="http://schemas.microsoft.com/office/drawing/2014/main" id="{06CE3687-48B5-1C36-FD81-B61B727871D0}"/>
              </a:ext>
            </a:extLst>
          </p:cNvPr>
          <p:cNvSpPr/>
          <p:nvPr/>
        </p:nvSpPr>
        <p:spPr>
          <a:xfrm rot="10800000">
            <a:off x="8256022" y="2402003"/>
            <a:ext cx="783771" cy="2960258"/>
          </a:xfrm>
          <a:prstGeom prst="downArrow">
            <a:avLst/>
          </a:prstGeom>
          <a:solidFill>
            <a:srgbClr val="F392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hu-HU" sz="3200" dirty="0" err="1"/>
              <a:t>Bottom</a:t>
            </a:r>
            <a:r>
              <a:rPr lang="hu-HU" sz="3200" dirty="0"/>
              <a:t> - </a:t>
            </a:r>
            <a:r>
              <a:rPr lang="hu-HU" sz="3200" dirty="0" err="1"/>
              <a:t>up</a:t>
            </a:r>
            <a:endParaRPr lang="hu-HU" sz="2800" dirty="0"/>
          </a:p>
        </p:txBody>
      </p:sp>
      <p:cxnSp>
        <p:nvCxnSpPr>
          <p:cNvPr id="25" name="Összekötő: szögletes 24">
            <a:extLst>
              <a:ext uri="{FF2B5EF4-FFF2-40B4-BE49-F238E27FC236}">
                <a16:creationId xmlns:a16="http://schemas.microsoft.com/office/drawing/2014/main" id="{E5F0DE12-D53B-EEF2-C44E-B46D9DD3FC17}"/>
              </a:ext>
            </a:extLst>
          </p:cNvPr>
          <p:cNvCxnSpPr>
            <a:stCxn id="24" idx="2"/>
            <a:endCxn id="19" idx="3"/>
          </p:cNvCxnSpPr>
          <p:nvPr/>
        </p:nvCxnSpPr>
        <p:spPr>
          <a:xfrm rot="16200000" flipV="1">
            <a:off x="6914706" y="668801"/>
            <a:ext cx="632154" cy="2834249"/>
          </a:xfrm>
          <a:prstGeom prst="bentConnector2">
            <a:avLst/>
          </a:prstGeom>
          <a:ln>
            <a:solidFill>
              <a:srgbClr val="F392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Összekötő: szögletes 25">
            <a:extLst>
              <a:ext uri="{FF2B5EF4-FFF2-40B4-BE49-F238E27FC236}">
                <a16:creationId xmlns:a16="http://schemas.microsoft.com/office/drawing/2014/main" id="{142780CB-E3BC-BB58-F3BD-66DFBEA62AB5}"/>
              </a:ext>
            </a:extLst>
          </p:cNvPr>
          <p:cNvCxnSpPr>
            <a:cxnSpLocks/>
            <a:stCxn id="23" idx="2"/>
            <a:endCxn id="11" idx="1"/>
          </p:cNvCxnSpPr>
          <p:nvPr/>
        </p:nvCxnSpPr>
        <p:spPr>
          <a:xfrm rot="16200000" flipH="1">
            <a:off x="1173898" y="5201769"/>
            <a:ext cx="409953" cy="730935"/>
          </a:xfrm>
          <a:prstGeom prst="bentConnector2">
            <a:avLst/>
          </a:prstGeom>
          <a:ln>
            <a:solidFill>
              <a:srgbClr val="F392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Összekötő: szögletes 26">
            <a:extLst>
              <a:ext uri="{FF2B5EF4-FFF2-40B4-BE49-F238E27FC236}">
                <a16:creationId xmlns:a16="http://schemas.microsoft.com/office/drawing/2014/main" id="{B511F27A-2FBD-FF97-F922-566AD208ECD1}"/>
              </a:ext>
            </a:extLst>
          </p:cNvPr>
          <p:cNvCxnSpPr>
            <a:cxnSpLocks/>
            <a:stCxn id="19" idx="1"/>
            <a:endCxn id="23" idx="0"/>
          </p:cNvCxnSpPr>
          <p:nvPr/>
        </p:nvCxnSpPr>
        <p:spPr>
          <a:xfrm rot="10800000" flipV="1">
            <a:off x="1013408" y="1769848"/>
            <a:ext cx="2829937" cy="591539"/>
          </a:xfrm>
          <a:prstGeom prst="bentConnector2">
            <a:avLst/>
          </a:prstGeom>
          <a:ln>
            <a:solidFill>
              <a:srgbClr val="F392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Összekötő: szögletes 27">
            <a:extLst>
              <a:ext uri="{FF2B5EF4-FFF2-40B4-BE49-F238E27FC236}">
                <a16:creationId xmlns:a16="http://schemas.microsoft.com/office/drawing/2014/main" id="{ADAD4760-C025-9F00-BDA7-B1F7DA8FAD1B}"/>
              </a:ext>
            </a:extLst>
          </p:cNvPr>
          <p:cNvCxnSpPr>
            <a:cxnSpLocks/>
            <a:stCxn id="11" idx="3"/>
            <a:endCxn id="24" idx="0"/>
          </p:cNvCxnSpPr>
          <p:nvPr/>
        </p:nvCxnSpPr>
        <p:spPr>
          <a:xfrm flipV="1">
            <a:off x="3714656" y="5362261"/>
            <a:ext cx="4933251" cy="409953"/>
          </a:xfrm>
          <a:prstGeom prst="bentConnector2">
            <a:avLst/>
          </a:prstGeom>
          <a:ln>
            <a:solidFill>
              <a:srgbClr val="F392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ndolatbuborék: felhő 28">
            <a:extLst>
              <a:ext uri="{FF2B5EF4-FFF2-40B4-BE49-F238E27FC236}">
                <a16:creationId xmlns:a16="http://schemas.microsoft.com/office/drawing/2014/main" id="{F3572710-E00A-3C3C-21F4-00A6379D0F1D}"/>
              </a:ext>
            </a:extLst>
          </p:cNvPr>
          <p:cNvSpPr/>
          <p:nvPr/>
        </p:nvSpPr>
        <p:spPr>
          <a:xfrm>
            <a:off x="1957311" y="1934794"/>
            <a:ext cx="1599038" cy="787309"/>
          </a:xfrm>
          <a:prstGeom prst="cloudCallout">
            <a:avLst>
              <a:gd name="adj1" fmla="val 18703"/>
              <a:gd name="adj2" fmla="val 104605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b="1" dirty="0"/>
              <a:t>KITETTSÉG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6B183C3D-6520-34A1-787A-57901C109BD8}"/>
              </a:ext>
            </a:extLst>
          </p:cNvPr>
          <p:cNvSpPr>
            <a:spLocks noChangeArrowheads="1"/>
          </p:cNvSpPr>
          <p:nvPr/>
        </p:nvSpPr>
        <p:spPr bwMode="auto">
          <a:xfrm rot="519750">
            <a:off x="3417473" y="5209967"/>
            <a:ext cx="1037166" cy="1632867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cs typeface="Poppins" panose="00000500000000000000" pitchFamily="2" charset="-18"/>
              </a:rPr>
              <a:t>Mechanikai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cs typeface="Poppins" panose="00000500000000000000" pitchFamily="2" charset="-18"/>
              </a:rPr>
              <a:t>Villamos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cs typeface="Poppins" panose="00000500000000000000" pitchFamily="2" charset="-18"/>
              </a:rPr>
              <a:t>Hőhatás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cs typeface="Poppins" panose="00000500000000000000" pitchFamily="2" charset="-18"/>
              </a:rPr>
              <a:t>Zaj, Rezgés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cs typeface="Poppins" panose="00000500000000000000" pitchFamily="2" charset="-18"/>
              </a:rPr>
              <a:t>Sugárzás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cs typeface="Poppins" panose="00000500000000000000" pitchFamily="2" charset="-18"/>
              </a:rPr>
              <a:t>Anyagok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cs typeface="Poppins" panose="00000500000000000000" pitchFamily="2" charset="-18"/>
              </a:rPr>
              <a:t>Ergonómia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cs typeface="Poppins" panose="00000500000000000000" pitchFamily="2" charset="-18"/>
              </a:rPr>
              <a:t>Környezet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cs typeface="Poppins" panose="00000500000000000000" pitchFamily="2" charset="-18"/>
              </a:rPr>
              <a:t>Kombinációk</a:t>
            </a:r>
          </a:p>
        </p:txBody>
      </p:sp>
    </p:spTree>
    <p:extLst>
      <p:ext uri="{BB962C8B-B14F-4D97-AF65-F5344CB8AC3E}">
        <p14:creationId xmlns:p14="http://schemas.microsoft.com/office/powerpoint/2010/main" val="19250483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EDA55-6FE5-A486-95E9-799C849F3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9D9FF9CE-E2E2-6028-5834-98B5957BCB14}"/>
              </a:ext>
            </a:extLst>
          </p:cNvPr>
          <p:cNvGrpSpPr/>
          <p:nvPr/>
        </p:nvGrpSpPr>
        <p:grpSpPr>
          <a:xfrm>
            <a:off x="10727960" y="1473037"/>
            <a:ext cx="1223963" cy="3467100"/>
            <a:chOff x="21452745" y="2946073"/>
            <a:chExt cx="2447926" cy="6934199"/>
          </a:xfrm>
        </p:grpSpPr>
        <p:sp>
          <p:nvSpPr>
            <p:cNvPr id="119812" name="Rectangle 4">
              <a:extLst>
                <a:ext uri="{FF2B5EF4-FFF2-40B4-BE49-F238E27FC236}">
                  <a16:creationId xmlns:a16="http://schemas.microsoft.com/office/drawing/2014/main" id="{5FADD29B-F685-B16A-24B7-A1B698145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2745" y="5675245"/>
              <a:ext cx="2447926" cy="742952"/>
            </a:xfrm>
            <a:prstGeom prst="rect">
              <a:avLst/>
            </a:prstGeom>
            <a:solidFill>
              <a:srgbClr val="FFAF24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2400" b="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9814" name="Rectangle 6">
              <a:extLst>
                <a:ext uri="{FF2B5EF4-FFF2-40B4-BE49-F238E27FC236}">
                  <a16:creationId xmlns:a16="http://schemas.microsoft.com/office/drawing/2014/main" id="{2C86BA83-EF4D-B850-3345-EEAF0A11D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6397299"/>
              <a:ext cx="1730376" cy="434974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Kockázati szint</a:t>
              </a:r>
            </a:p>
          </p:txBody>
        </p:sp>
        <p:sp>
          <p:nvSpPr>
            <p:cNvPr id="119815" name="Rectangle 7">
              <a:extLst>
                <a:ext uri="{FF2B5EF4-FFF2-40B4-BE49-F238E27FC236}">
                  <a16:creationId xmlns:a16="http://schemas.microsoft.com/office/drawing/2014/main" id="{47A37A01-5ADC-50BF-9778-BE613B960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5" y="6971972"/>
              <a:ext cx="1733550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Kockázat értékelése</a:t>
              </a:r>
            </a:p>
          </p:txBody>
        </p:sp>
        <p:sp>
          <p:nvSpPr>
            <p:cNvPr id="119816" name="Rectangle 8">
              <a:extLst>
                <a:ext uri="{FF2B5EF4-FFF2-40B4-BE49-F238E27FC236}">
                  <a16:creationId xmlns:a16="http://schemas.microsoft.com/office/drawing/2014/main" id="{4D8D1C82-F19C-5664-0468-7E25F2F5A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5822622"/>
              <a:ext cx="1730376" cy="431800"/>
            </a:xfrm>
            <a:prstGeom prst="rect">
              <a:avLst/>
            </a:prstGeom>
            <a:solidFill>
              <a:srgbClr val="000064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Veszélyek</a:t>
              </a:r>
            </a:p>
          </p:txBody>
        </p:sp>
        <p:sp>
          <p:nvSpPr>
            <p:cNvPr id="119817" name="AutoShape 9">
              <a:extLst>
                <a:ext uri="{FF2B5EF4-FFF2-40B4-BE49-F238E27FC236}">
                  <a16:creationId xmlns:a16="http://schemas.microsoft.com/office/drawing/2014/main" id="{EB3AF330-2E0E-DF7A-5402-5CD7A8E70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2946073"/>
              <a:ext cx="1730376" cy="428626"/>
            </a:xfrm>
            <a:prstGeom prst="flowChartTerminator">
              <a:avLst/>
            </a:prstGeom>
            <a:solidFill>
              <a:srgbClr val="6699FF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Kockázat-irányítás</a:t>
              </a:r>
            </a:p>
          </p:txBody>
        </p:sp>
        <p:sp>
          <p:nvSpPr>
            <p:cNvPr id="119818" name="Rectangle 10">
              <a:extLst>
                <a:ext uri="{FF2B5EF4-FFF2-40B4-BE49-F238E27FC236}">
                  <a16:creationId xmlns:a16="http://schemas.microsoft.com/office/drawing/2014/main" id="{01EB2E7C-E189-BDEA-7AB2-4DA87F11A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3520748"/>
              <a:ext cx="1730376" cy="428624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Politika</a:t>
              </a:r>
            </a:p>
          </p:txBody>
        </p:sp>
        <p:sp>
          <p:nvSpPr>
            <p:cNvPr id="119819" name="Rectangle 11">
              <a:extLst>
                <a:ext uri="{FF2B5EF4-FFF2-40B4-BE49-F238E27FC236}">
                  <a16:creationId xmlns:a16="http://schemas.microsoft.com/office/drawing/2014/main" id="{B17FA529-EDE9-6E78-BE68-C621322FB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4098598"/>
              <a:ext cx="1730376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Célok</a:t>
              </a:r>
            </a:p>
          </p:txBody>
        </p:sp>
        <p:sp>
          <p:nvSpPr>
            <p:cNvPr id="119820" name="Rectangle 12">
              <a:extLst>
                <a:ext uri="{FF2B5EF4-FFF2-40B4-BE49-F238E27FC236}">
                  <a16:creationId xmlns:a16="http://schemas.microsoft.com/office/drawing/2014/main" id="{60BDDA82-62B5-993E-34C7-54B87CEB1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4673272"/>
              <a:ext cx="1730376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Elemzési terület</a:t>
              </a:r>
            </a:p>
          </p:txBody>
        </p:sp>
        <p:sp>
          <p:nvSpPr>
            <p:cNvPr id="119821" name="Rectangle 13">
              <a:extLst>
                <a:ext uri="{FF2B5EF4-FFF2-40B4-BE49-F238E27FC236}">
                  <a16:creationId xmlns:a16="http://schemas.microsoft.com/office/drawing/2014/main" id="{60642E6C-B92C-3C1F-6602-B51A506DF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5247948"/>
              <a:ext cx="1730376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Munkacsoport</a:t>
              </a:r>
            </a:p>
          </p:txBody>
        </p:sp>
        <p:sp>
          <p:nvSpPr>
            <p:cNvPr id="119822" name="Rectangle 14">
              <a:extLst>
                <a:ext uri="{FF2B5EF4-FFF2-40B4-BE49-F238E27FC236}">
                  <a16:creationId xmlns:a16="http://schemas.microsoft.com/office/drawing/2014/main" id="{85254F6D-B70B-3D3D-77FB-411314959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9771" y="8295948"/>
              <a:ext cx="1730374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Kockázat kezelés</a:t>
              </a:r>
            </a:p>
          </p:txBody>
        </p:sp>
        <p:sp>
          <p:nvSpPr>
            <p:cNvPr id="119823" name="Rectangle 15">
              <a:extLst>
                <a:ext uri="{FF2B5EF4-FFF2-40B4-BE49-F238E27FC236}">
                  <a16:creationId xmlns:a16="http://schemas.microsoft.com/office/drawing/2014/main" id="{03D516E2-8A44-DB04-EE48-B1AC59F22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9771" y="8873798"/>
              <a:ext cx="1730374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Dokumentálás</a:t>
              </a:r>
            </a:p>
          </p:txBody>
        </p:sp>
        <p:sp>
          <p:nvSpPr>
            <p:cNvPr id="119824" name="Rectangle 16">
              <a:extLst>
                <a:ext uri="{FF2B5EF4-FFF2-40B4-BE49-F238E27FC236}">
                  <a16:creationId xmlns:a16="http://schemas.microsoft.com/office/drawing/2014/main" id="{BFC2542F-DF2F-C91D-D993-E358D71E3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9771" y="9448472"/>
              <a:ext cx="1730374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Igazolás</a:t>
              </a:r>
            </a:p>
          </p:txBody>
        </p:sp>
        <p:sp>
          <p:nvSpPr>
            <p:cNvPr id="119825" name="AutoShape 17">
              <a:extLst>
                <a:ext uri="{FF2B5EF4-FFF2-40B4-BE49-F238E27FC236}">
                  <a16:creationId xmlns:a16="http://schemas.microsoft.com/office/drawing/2014/main" id="{39E17C6D-14E5-17C8-74FB-33592DE67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7394" y="7578399"/>
              <a:ext cx="1628776" cy="577850"/>
            </a:xfrm>
            <a:prstGeom prst="diamond">
              <a:avLst/>
            </a:prstGeom>
            <a:solidFill>
              <a:srgbClr val="66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dirty="0">
                  <a:solidFill>
                    <a:srgbClr val="FFFFFF"/>
                  </a:solidFill>
                  <a:latin typeface="Calibri"/>
                </a:rPr>
                <a:t>Intézkedés?</a:t>
              </a:r>
            </a:p>
          </p:txBody>
        </p:sp>
        <p:cxnSp>
          <p:nvCxnSpPr>
            <p:cNvPr id="119826" name="AutoShape 18">
              <a:extLst>
                <a:ext uri="{FF2B5EF4-FFF2-40B4-BE49-F238E27FC236}">
                  <a16:creationId xmlns:a16="http://schemas.microsoft.com/office/drawing/2014/main" id="{E96F02FA-0440-F53B-7777-2923F4F9F0DF}"/>
                </a:ext>
              </a:extLst>
            </p:cNvPr>
            <p:cNvCxnSpPr>
              <a:cxnSpLocks noChangeShapeType="1"/>
              <a:stCxn id="119817" idx="2"/>
              <a:endCxn id="119818" idx="0"/>
            </p:cNvCxnSpPr>
            <p:nvPr/>
          </p:nvCxnSpPr>
          <p:spPr bwMode="auto">
            <a:xfrm rot="5400000">
              <a:off x="22570345" y="3447724"/>
              <a:ext cx="146050" cy="0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27" name="AutoShape 19">
              <a:extLst>
                <a:ext uri="{FF2B5EF4-FFF2-40B4-BE49-F238E27FC236}">
                  <a16:creationId xmlns:a16="http://schemas.microsoft.com/office/drawing/2014/main" id="{4C82AA84-851C-641D-8C1C-49D72B8FCAD6}"/>
                </a:ext>
              </a:extLst>
            </p:cNvPr>
            <p:cNvCxnSpPr>
              <a:cxnSpLocks noChangeShapeType="1"/>
              <a:stCxn id="119818" idx="2"/>
              <a:endCxn id="119819" idx="0"/>
            </p:cNvCxnSpPr>
            <p:nvPr/>
          </p:nvCxnSpPr>
          <p:spPr bwMode="auto">
            <a:xfrm rot="5400000">
              <a:off x="22568757" y="4023986"/>
              <a:ext cx="149226" cy="0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28" name="AutoShape 20">
              <a:extLst>
                <a:ext uri="{FF2B5EF4-FFF2-40B4-BE49-F238E27FC236}">
                  <a16:creationId xmlns:a16="http://schemas.microsoft.com/office/drawing/2014/main" id="{C576479A-C2CE-C170-7ED5-FC6593E083F9}"/>
                </a:ext>
              </a:extLst>
            </p:cNvPr>
            <p:cNvCxnSpPr>
              <a:cxnSpLocks noChangeShapeType="1"/>
              <a:stCxn id="119819" idx="2"/>
              <a:endCxn id="119820" idx="0"/>
            </p:cNvCxnSpPr>
            <p:nvPr/>
          </p:nvCxnSpPr>
          <p:spPr bwMode="auto">
            <a:xfrm>
              <a:off x="22643370" y="4530399"/>
              <a:ext cx="0" cy="142874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29" name="AutoShape 21">
              <a:extLst>
                <a:ext uri="{FF2B5EF4-FFF2-40B4-BE49-F238E27FC236}">
                  <a16:creationId xmlns:a16="http://schemas.microsoft.com/office/drawing/2014/main" id="{57B19B4D-F981-A295-4233-64CDF8D37043}"/>
                </a:ext>
              </a:extLst>
            </p:cNvPr>
            <p:cNvCxnSpPr>
              <a:cxnSpLocks noChangeShapeType="1"/>
              <a:stCxn id="119820" idx="2"/>
              <a:endCxn id="119821" idx="0"/>
            </p:cNvCxnSpPr>
            <p:nvPr/>
          </p:nvCxnSpPr>
          <p:spPr bwMode="auto">
            <a:xfrm>
              <a:off x="22643370" y="5105072"/>
              <a:ext cx="0" cy="142876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0" name="AutoShape 22">
              <a:extLst>
                <a:ext uri="{FF2B5EF4-FFF2-40B4-BE49-F238E27FC236}">
                  <a16:creationId xmlns:a16="http://schemas.microsoft.com/office/drawing/2014/main" id="{EADDF831-A3EB-BD74-8BF2-E5C89B35226F}"/>
                </a:ext>
              </a:extLst>
            </p:cNvPr>
            <p:cNvCxnSpPr>
              <a:cxnSpLocks noChangeShapeType="1"/>
              <a:stCxn id="119821" idx="2"/>
              <a:endCxn id="119816" idx="0"/>
            </p:cNvCxnSpPr>
            <p:nvPr/>
          </p:nvCxnSpPr>
          <p:spPr bwMode="auto">
            <a:xfrm>
              <a:off x="22643370" y="5679749"/>
              <a:ext cx="0" cy="142874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1" name="AutoShape 23">
              <a:extLst>
                <a:ext uri="{FF2B5EF4-FFF2-40B4-BE49-F238E27FC236}">
                  <a16:creationId xmlns:a16="http://schemas.microsoft.com/office/drawing/2014/main" id="{509A77B1-0932-B265-7F6B-CAAE7C9357B4}"/>
                </a:ext>
              </a:extLst>
            </p:cNvPr>
            <p:cNvCxnSpPr>
              <a:cxnSpLocks noChangeShapeType="1"/>
              <a:stCxn id="119816" idx="2"/>
              <a:endCxn id="119814" idx="0"/>
            </p:cNvCxnSpPr>
            <p:nvPr/>
          </p:nvCxnSpPr>
          <p:spPr bwMode="auto">
            <a:xfrm>
              <a:off x="22643370" y="6254422"/>
              <a:ext cx="0" cy="142876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2" name="AutoShape 24">
              <a:extLst>
                <a:ext uri="{FF2B5EF4-FFF2-40B4-BE49-F238E27FC236}">
                  <a16:creationId xmlns:a16="http://schemas.microsoft.com/office/drawing/2014/main" id="{E4AE6638-9A5B-01F8-C476-80F0A45228DE}"/>
                </a:ext>
              </a:extLst>
            </p:cNvPr>
            <p:cNvCxnSpPr>
              <a:cxnSpLocks noChangeShapeType="1"/>
              <a:stCxn id="119814" idx="2"/>
              <a:endCxn id="119815" idx="0"/>
            </p:cNvCxnSpPr>
            <p:nvPr/>
          </p:nvCxnSpPr>
          <p:spPr bwMode="auto">
            <a:xfrm>
              <a:off x="22643370" y="6832272"/>
              <a:ext cx="0" cy="139700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3" name="AutoShape 25">
              <a:extLst>
                <a:ext uri="{FF2B5EF4-FFF2-40B4-BE49-F238E27FC236}">
                  <a16:creationId xmlns:a16="http://schemas.microsoft.com/office/drawing/2014/main" id="{0D470107-545D-8822-AD57-80BD226D5534}"/>
                </a:ext>
              </a:extLst>
            </p:cNvPr>
            <p:cNvCxnSpPr>
              <a:cxnSpLocks noChangeShapeType="1"/>
              <a:stCxn id="119815" idx="2"/>
              <a:endCxn id="119825" idx="0"/>
            </p:cNvCxnSpPr>
            <p:nvPr/>
          </p:nvCxnSpPr>
          <p:spPr bwMode="auto">
            <a:xfrm>
              <a:off x="22643370" y="7403773"/>
              <a:ext cx="0" cy="174626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4" name="AutoShape 26">
              <a:extLst>
                <a:ext uri="{FF2B5EF4-FFF2-40B4-BE49-F238E27FC236}">
                  <a16:creationId xmlns:a16="http://schemas.microsoft.com/office/drawing/2014/main" id="{4305E0A0-4155-0EA3-22AB-B2EFB4B38110}"/>
                </a:ext>
              </a:extLst>
            </p:cNvPr>
            <p:cNvCxnSpPr>
              <a:cxnSpLocks noChangeShapeType="1"/>
              <a:stCxn id="119825" idx="2"/>
              <a:endCxn id="119822" idx="0"/>
            </p:cNvCxnSpPr>
            <p:nvPr/>
          </p:nvCxnSpPr>
          <p:spPr bwMode="auto">
            <a:xfrm>
              <a:off x="22643371" y="8156248"/>
              <a:ext cx="3174" cy="139700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5" name="AutoShape 27">
              <a:extLst>
                <a:ext uri="{FF2B5EF4-FFF2-40B4-BE49-F238E27FC236}">
                  <a16:creationId xmlns:a16="http://schemas.microsoft.com/office/drawing/2014/main" id="{5E8E7CA9-7E48-1789-0C15-B984BF4784CD}"/>
                </a:ext>
              </a:extLst>
            </p:cNvPr>
            <p:cNvCxnSpPr>
              <a:cxnSpLocks noChangeShapeType="1"/>
              <a:stCxn id="119822" idx="2"/>
            </p:cNvCxnSpPr>
            <p:nvPr/>
          </p:nvCxnSpPr>
          <p:spPr bwMode="auto">
            <a:xfrm>
              <a:off x="22646544" y="8727748"/>
              <a:ext cx="0" cy="149224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6" name="AutoShape 28">
              <a:extLst>
                <a:ext uri="{FF2B5EF4-FFF2-40B4-BE49-F238E27FC236}">
                  <a16:creationId xmlns:a16="http://schemas.microsoft.com/office/drawing/2014/main" id="{D4601183-D835-96AE-3BED-A8FA8A979F26}"/>
                </a:ext>
              </a:extLst>
            </p:cNvPr>
            <p:cNvCxnSpPr>
              <a:cxnSpLocks noChangeShapeType="1"/>
              <a:stCxn id="119823" idx="2"/>
              <a:endCxn id="119824" idx="0"/>
            </p:cNvCxnSpPr>
            <p:nvPr/>
          </p:nvCxnSpPr>
          <p:spPr bwMode="auto">
            <a:xfrm>
              <a:off x="22646544" y="9305599"/>
              <a:ext cx="0" cy="142874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7" name="AutoShape 29">
              <a:extLst>
                <a:ext uri="{FF2B5EF4-FFF2-40B4-BE49-F238E27FC236}">
                  <a16:creationId xmlns:a16="http://schemas.microsoft.com/office/drawing/2014/main" id="{0D7D16D4-C1E6-B1E3-49FE-B0D372670637}"/>
                </a:ext>
              </a:extLst>
            </p:cNvPr>
            <p:cNvCxnSpPr>
              <a:cxnSpLocks noChangeShapeType="1"/>
              <a:stCxn id="119824" idx="1"/>
              <a:endCxn id="119818" idx="1"/>
            </p:cNvCxnSpPr>
            <p:nvPr/>
          </p:nvCxnSpPr>
          <p:spPr bwMode="auto">
            <a:xfrm rot="10800000">
              <a:off x="21776594" y="3736648"/>
              <a:ext cx="3176" cy="5927724"/>
            </a:xfrm>
            <a:prstGeom prst="bentConnector3">
              <a:avLst>
                <a:gd name="adj1" fmla="val 14500005"/>
              </a:avLst>
            </a:prstGeom>
            <a:noFill/>
            <a:ln w="28575">
              <a:solidFill>
                <a:srgbClr val="6699FF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19838" name="AutoShape 30">
              <a:extLst>
                <a:ext uri="{FF2B5EF4-FFF2-40B4-BE49-F238E27FC236}">
                  <a16:creationId xmlns:a16="http://schemas.microsoft.com/office/drawing/2014/main" id="{BA53C6E1-4844-F2C5-6AA8-76B970389742}"/>
                </a:ext>
              </a:extLst>
            </p:cNvPr>
            <p:cNvCxnSpPr>
              <a:cxnSpLocks noChangeShapeType="1"/>
              <a:stCxn id="119825" idx="3"/>
              <a:endCxn id="119823" idx="3"/>
            </p:cNvCxnSpPr>
            <p:nvPr/>
          </p:nvCxnSpPr>
          <p:spPr bwMode="auto">
            <a:xfrm>
              <a:off x="23456171" y="7867322"/>
              <a:ext cx="53974" cy="1222376"/>
            </a:xfrm>
            <a:prstGeom prst="bentConnector3">
              <a:avLst>
                <a:gd name="adj1" fmla="val 488236"/>
              </a:avLst>
            </a:prstGeom>
            <a:noFill/>
            <a:ln w="28575">
              <a:solidFill>
                <a:srgbClr val="6699FF"/>
              </a:solidFill>
              <a:miter lim="800000"/>
              <a:headEnd/>
              <a:tailEnd type="triangle" w="med" len="med"/>
            </a:ln>
          </p:spPr>
        </p:cxnSp>
      </p:grpSp>
      <p:grpSp>
        <p:nvGrpSpPr>
          <p:cNvPr id="4" name="Group 17">
            <a:extLst>
              <a:ext uri="{FF2B5EF4-FFF2-40B4-BE49-F238E27FC236}">
                <a16:creationId xmlns:a16="http://schemas.microsoft.com/office/drawing/2014/main" id="{DFCD27B0-0F99-E2B9-2361-D5C37C58B150}"/>
              </a:ext>
            </a:extLst>
          </p:cNvPr>
          <p:cNvGrpSpPr>
            <a:grpSpLocks noChangeAspect="1"/>
          </p:cNvGrpSpPr>
          <p:nvPr/>
        </p:nvGrpSpPr>
        <p:grpSpPr>
          <a:xfrm>
            <a:off x="63159" y="76127"/>
            <a:ext cx="590784" cy="499394"/>
            <a:chOff x="6203917" y="6068451"/>
            <a:chExt cx="2527366" cy="2527366"/>
          </a:xfrm>
        </p:grpSpPr>
        <p:sp>
          <p:nvSpPr>
            <p:cNvPr id="5" name="Teardrop 18">
              <a:extLst>
                <a:ext uri="{FF2B5EF4-FFF2-40B4-BE49-F238E27FC236}">
                  <a16:creationId xmlns:a16="http://schemas.microsoft.com/office/drawing/2014/main" id="{D6F8A21F-2C68-9078-218D-891D5206F2F7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6" name="Oval 19">
              <a:extLst>
                <a:ext uri="{FF2B5EF4-FFF2-40B4-BE49-F238E27FC236}">
                  <a16:creationId xmlns:a16="http://schemas.microsoft.com/office/drawing/2014/main" id="{64422145-3324-F581-EB4B-74712A97A45C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7" name="TextBox 20">
            <a:extLst>
              <a:ext uri="{FF2B5EF4-FFF2-40B4-BE49-F238E27FC236}">
                <a16:creationId xmlns:a16="http://schemas.microsoft.com/office/drawing/2014/main" id="{4B1E8FD3-DC43-2575-31B5-923C25E48594}"/>
              </a:ext>
            </a:extLst>
          </p:cNvPr>
          <p:cNvSpPr txBox="1"/>
          <p:nvPr/>
        </p:nvSpPr>
        <p:spPr>
          <a:xfrm>
            <a:off x="183191" y="155643"/>
            <a:ext cx="37542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  <a:r>
              <a:rPr lang="en-US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416248E-6174-B24F-90A9-A63B64FDB2DB}"/>
              </a:ext>
            </a:extLst>
          </p:cNvPr>
          <p:cNvSpPr txBox="1"/>
          <p:nvPr/>
        </p:nvSpPr>
        <p:spPr>
          <a:xfrm>
            <a:off x="729995" y="-145942"/>
            <a:ext cx="91835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600" dirty="0">
                <a:solidFill>
                  <a:schemeClr val="bg1"/>
                </a:solidFill>
              </a:rPr>
              <a:t>KOCKÁZATFELMÉRÉS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ADE386C-9AC5-8FBA-9CCB-35A220334010}"/>
              </a:ext>
            </a:extLst>
          </p:cNvPr>
          <p:cNvSpPr txBox="1"/>
          <p:nvPr/>
        </p:nvSpPr>
        <p:spPr>
          <a:xfrm>
            <a:off x="763658" y="1022758"/>
            <a:ext cx="10396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rgbClr val="00B0F0"/>
                </a:solidFill>
                <a:cs typeface="Poppins" panose="00000500000000000000" pitchFamily="2" charset="-18"/>
              </a:rPr>
              <a:t>2. NA DE HONNAN? MIRE KELL GONDOLNI? - ÁLTALÁNOS MÓDSZERTANI SZABVÁNY (EN ISO 12100)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40F53F5-BADA-CE6D-2359-B133B1127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25741">
            <a:off x="5230348" y="2949565"/>
            <a:ext cx="3643038" cy="354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241590BD-D974-D73B-7F8A-7F565C8BA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86117">
            <a:off x="1394550" y="1986356"/>
            <a:ext cx="3635421" cy="425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BECB59C4-3CD7-CB76-793D-AEA688A5E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456" y="1624912"/>
            <a:ext cx="3514317" cy="106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id="{C0B72A9D-DF6E-4B50-56D0-374BB7AB0189}"/>
              </a:ext>
            </a:extLst>
          </p:cNvPr>
          <p:cNvCxnSpPr>
            <a:cxnSpLocks/>
          </p:cNvCxnSpPr>
          <p:nvPr/>
        </p:nvCxnSpPr>
        <p:spPr>
          <a:xfrm>
            <a:off x="11427019" y="2665957"/>
            <a:ext cx="3818" cy="164512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>
            <a:extLst>
              <a:ext uri="{FF2B5EF4-FFF2-40B4-BE49-F238E27FC236}">
                <a16:creationId xmlns:a16="http://schemas.microsoft.com/office/drawing/2014/main" id="{A66DF1CE-E345-588F-966B-A4C2447B5862}"/>
              </a:ext>
            </a:extLst>
          </p:cNvPr>
          <p:cNvCxnSpPr>
            <a:cxnSpLocks/>
          </p:cNvCxnSpPr>
          <p:nvPr/>
        </p:nvCxnSpPr>
        <p:spPr>
          <a:xfrm flipH="1">
            <a:off x="11430794" y="3929767"/>
            <a:ext cx="3731" cy="145356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31">
            <a:extLst>
              <a:ext uri="{FF2B5EF4-FFF2-40B4-BE49-F238E27FC236}">
                <a16:creationId xmlns:a16="http://schemas.microsoft.com/office/drawing/2014/main" id="{EC532A87-9D0F-7126-9CE6-AA57A79A4021}"/>
              </a:ext>
            </a:extLst>
          </p:cNvPr>
          <p:cNvCxnSpPr/>
          <p:nvPr/>
        </p:nvCxnSpPr>
        <p:spPr>
          <a:xfrm>
            <a:off x="11430794" y="4549424"/>
            <a:ext cx="0" cy="146718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>
            <a:extLst>
              <a:ext uri="{FF2B5EF4-FFF2-40B4-BE49-F238E27FC236}">
                <a16:creationId xmlns:a16="http://schemas.microsoft.com/office/drawing/2014/main" id="{22FA54E1-A7B7-3953-0252-32D84646D442}"/>
              </a:ext>
            </a:extLst>
          </p:cNvPr>
          <p:cNvCxnSpPr>
            <a:cxnSpLocks/>
          </p:cNvCxnSpPr>
          <p:nvPr/>
        </p:nvCxnSpPr>
        <p:spPr>
          <a:xfrm>
            <a:off x="11430794" y="5170443"/>
            <a:ext cx="44" cy="161624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>
            <a:extLst>
              <a:ext uri="{FF2B5EF4-FFF2-40B4-BE49-F238E27FC236}">
                <a16:creationId xmlns:a16="http://schemas.microsoft.com/office/drawing/2014/main" id="{9BABBFCE-4739-67E0-F256-459F4BD67C11}"/>
              </a:ext>
            </a:extLst>
          </p:cNvPr>
          <p:cNvCxnSpPr>
            <a:cxnSpLocks/>
          </p:cNvCxnSpPr>
          <p:nvPr/>
        </p:nvCxnSpPr>
        <p:spPr>
          <a:xfrm>
            <a:off x="11430837" y="3304770"/>
            <a:ext cx="3688" cy="150696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Csoportba foglalás 34">
            <a:extLst>
              <a:ext uri="{FF2B5EF4-FFF2-40B4-BE49-F238E27FC236}">
                <a16:creationId xmlns:a16="http://schemas.microsoft.com/office/drawing/2014/main" id="{6D1650EF-3856-8F3D-D430-F232440098E0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9109485" y="4433725"/>
            <a:ext cx="2615783" cy="2442181"/>
            <a:chOff x="6078006" y="10356776"/>
            <a:chExt cx="3382400" cy="3359224"/>
          </a:xfrm>
        </p:grpSpPr>
        <p:grpSp>
          <p:nvGrpSpPr>
            <p:cNvPr id="36" name="Group 80">
              <a:extLst>
                <a:ext uri="{FF2B5EF4-FFF2-40B4-BE49-F238E27FC236}">
                  <a16:creationId xmlns:a16="http://schemas.microsoft.com/office/drawing/2014/main" id="{BF8BB7A1-C302-0F93-0DAF-7F9AF25A566E}"/>
                </a:ext>
              </a:extLst>
            </p:cNvPr>
            <p:cNvGrpSpPr/>
            <p:nvPr/>
          </p:nvGrpSpPr>
          <p:grpSpPr>
            <a:xfrm>
              <a:off x="6862220" y="10476897"/>
              <a:ext cx="1068966" cy="1210823"/>
              <a:chOff x="4385399" y="6826735"/>
              <a:chExt cx="2291785" cy="2575305"/>
            </a:xfrm>
          </p:grpSpPr>
          <p:sp>
            <p:nvSpPr>
              <p:cNvPr id="49" name="Shape 59168">
                <a:extLst>
                  <a:ext uri="{FF2B5EF4-FFF2-40B4-BE49-F238E27FC236}">
                    <a16:creationId xmlns:a16="http://schemas.microsoft.com/office/drawing/2014/main" id="{5B144ADC-B03F-25C0-A035-718891F6369A}"/>
                  </a:ext>
                </a:extLst>
              </p:cNvPr>
              <p:cNvSpPr/>
              <p:nvPr/>
            </p:nvSpPr>
            <p:spPr>
              <a:xfrm>
                <a:off x="4451341" y="7315749"/>
                <a:ext cx="2225843" cy="2086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9" h="21519" extrusionOk="0">
                    <a:moveTo>
                      <a:pt x="14387" y="40"/>
                    </a:moveTo>
                    <a:cubicBezTo>
                      <a:pt x="14131" y="2"/>
                      <a:pt x="13872" y="0"/>
                      <a:pt x="13614" y="0"/>
                    </a:cubicBezTo>
                    <a:cubicBezTo>
                      <a:pt x="11170" y="-4"/>
                      <a:pt x="8709" y="218"/>
                      <a:pt x="6398" y="1108"/>
                    </a:cubicBezTo>
                    <a:cubicBezTo>
                      <a:pt x="2218" y="2718"/>
                      <a:pt x="-826" y="6761"/>
                      <a:pt x="200" y="11156"/>
                    </a:cubicBezTo>
                    <a:cubicBezTo>
                      <a:pt x="642" y="13047"/>
                      <a:pt x="1602" y="14692"/>
                      <a:pt x="2792" y="16131"/>
                    </a:cubicBezTo>
                    <a:cubicBezTo>
                      <a:pt x="4410" y="18087"/>
                      <a:pt x="6272" y="19776"/>
                      <a:pt x="8513" y="20596"/>
                    </a:cubicBezTo>
                    <a:cubicBezTo>
                      <a:pt x="9611" y="20998"/>
                      <a:pt x="10757" y="21170"/>
                      <a:pt x="11910" y="21320"/>
                    </a:cubicBezTo>
                    <a:cubicBezTo>
                      <a:pt x="13052" y="21468"/>
                      <a:pt x="14210" y="21596"/>
                      <a:pt x="15358" y="21461"/>
                    </a:cubicBezTo>
                    <a:cubicBezTo>
                      <a:pt x="16348" y="21345"/>
                      <a:pt x="17346" y="21010"/>
                      <a:pt x="17968" y="20152"/>
                    </a:cubicBezTo>
                    <a:cubicBezTo>
                      <a:pt x="18737" y="19091"/>
                      <a:pt x="18683" y="17633"/>
                      <a:pt x="18379" y="16301"/>
                    </a:cubicBezTo>
                    <a:cubicBezTo>
                      <a:pt x="18212" y="15571"/>
                      <a:pt x="18047" y="14751"/>
                      <a:pt x="18543" y="14273"/>
                    </a:cubicBezTo>
                    <a:cubicBezTo>
                      <a:pt x="18686" y="14136"/>
                      <a:pt x="18868" y="14061"/>
                      <a:pt x="19053" y="14017"/>
                    </a:cubicBezTo>
                    <a:cubicBezTo>
                      <a:pt x="19579" y="13890"/>
                      <a:pt x="20203" y="13952"/>
                      <a:pt x="20529" y="13455"/>
                    </a:cubicBezTo>
                    <a:cubicBezTo>
                      <a:pt x="20774" y="13083"/>
                      <a:pt x="20706" y="12586"/>
                      <a:pt x="20538" y="12156"/>
                    </a:cubicBezTo>
                    <a:cubicBezTo>
                      <a:pt x="19989" y="10754"/>
                      <a:pt x="18622" y="9991"/>
                      <a:pt x="17978" y="8646"/>
                    </a:cubicBezTo>
                    <a:cubicBezTo>
                      <a:pt x="17214" y="7049"/>
                      <a:pt x="17653" y="5100"/>
                      <a:pt x="17110" y="3407"/>
                    </a:cubicBezTo>
                    <a:cubicBezTo>
                      <a:pt x="16916" y="2800"/>
                      <a:pt x="16596" y="2245"/>
                      <a:pt x="16282" y="1697"/>
                    </a:cubicBezTo>
                    <a:cubicBezTo>
                      <a:pt x="15968" y="1151"/>
                      <a:pt x="15640" y="589"/>
                      <a:pt x="15123" y="285"/>
                    </a:cubicBezTo>
                    <a:cubicBezTo>
                      <a:pt x="14894" y="151"/>
                      <a:pt x="14643" y="78"/>
                      <a:pt x="14387" y="4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50" name="Shape 59169">
                <a:extLst>
                  <a:ext uri="{FF2B5EF4-FFF2-40B4-BE49-F238E27FC236}">
                    <a16:creationId xmlns:a16="http://schemas.microsoft.com/office/drawing/2014/main" id="{6D00A6F4-68BF-4103-3D03-72366A6CFAB4}"/>
                  </a:ext>
                </a:extLst>
              </p:cNvPr>
              <p:cNvSpPr/>
              <p:nvPr/>
            </p:nvSpPr>
            <p:spPr>
              <a:xfrm>
                <a:off x="4385399" y="6826735"/>
                <a:ext cx="1868714" cy="2033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5" h="21600" extrusionOk="0">
                    <a:moveTo>
                      <a:pt x="16641" y="2461"/>
                    </a:moveTo>
                    <a:cubicBezTo>
                      <a:pt x="16734" y="2170"/>
                      <a:pt x="16783" y="1874"/>
                      <a:pt x="16784" y="1573"/>
                    </a:cubicBezTo>
                    <a:cubicBezTo>
                      <a:pt x="16787" y="1021"/>
                      <a:pt x="16632" y="479"/>
                      <a:pt x="16337" y="0"/>
                    </a:cubicBezTo>
                    <a:cubicBezTo>
                      <a:pt x="15673" y="992"/>
                      <a:pt x="14723" y="1798"/>
                      <a:pt x="13599" y="2327"/>
                    </a:cubicBezTo>
                    <a:cubicBezTo>
                      <a:pt x="12069" y="3046"/>
                      <a:pt x="10328" y="3204"/>
                      <a:pt x="8634" y="3474"/>
                    </a:cubicBezTo>
                    <a:cubicBezTo>
                      <a:pt x="6929" y="3745"/>
                      <a:pt x="5219" y="4156"/>
                      <a:pt x="3767" y="4985"/>
                    </a:cubicBezTo>
                    <a:cubicBezTo>
                      <a:pt x="2517" y="5698"/>
                      <a:pt x="1501" y="6696"/>
                      <a:pt x="866" y="7932"/>
                    </a:cubicBezTo>
                    <a:cubicBezTo>
                      <a:pt x="427" y="8788"/>
                      <a:pt x="200" y="9720"/>
                      <a:pt x="86" y="10662"/>
                    </a:cubicBezTo>
                    <a:cubicBezTo>
                      <a:pt x="-162" y="12725"/>
                      <a:pt x="135" y="14779"/>
                      <a:pt x="858" y="16684"/>
                    </a:cubicBezTo>
                    <a:cubicBezTo>
                      <a:pt x="1542" y="18488"/>
                      <a:pt x="2612" y="20162"/>
                      <a:pt x="4024" y="21600"/>
                    </a:cubicBezTo>
                    <a:cubicBezTo>
                      <a:pt x="3561" y="20596"/>
                      <a:pt x="3205" y="19553"/>
                      <a:pt x="2962" y="18484"/>
                    </a:cubicBezTo>
                    <a:cubicBezTo>
                      <a:pt x="2787" y="17718"/>
                      <a:pt x="2677" y="16940"/>
                      <a:pt x="2540" y="16168"/>
                    </a:cubicBezTo>
                    <a:cubicBezTo>
                      <a:pt x="2270" y="14658"/>
                      <a:pt x="2456" y="13010"/>
                      <a:pt x="3912" y="12846"/>
                    </a:cubicBezTo>
                    <a:cubicBezTo>
                      <a:pt x="4417" y="12789"/>
                      <a:pt x="4887" y="13005"/>
                      <a:pt x="5255" y="13295"/>
                    </a:cubicBezTo>
                    <a:cubicBezTo>
                      <a:pt x="5699" y="13645"/>
                      <a:pt x="6106" y="14125"/>
                      <a:pt x="6700" y="14034"/>
                    </a:cubicBezTo>
                    <a:cubicBezTo>
                      <a:pt x="7951" y="13842"/>
                      <a:pt x="7414" y="12357"/>
                      <a:pt x="7241" y="11101"/>
                    </a:cubicBezTo>
                    <a:cubicBezTo>
                      <a:pt x="7069" y="9853"/>
                      <a:pt x="8008" y="8776"/>
                      <a:pt x="9163" y="8030"/>
                    </a:cubicBezTo>
                    <a:cubicBezTo>
                      <a:pt x="9692" y="7689"/>
                      <a:pt x="10263" y="7402"/>
                      <a:pt x="10845" y="7142"/>
                    </a:cubicBezTo>
                    <a:cubicBezTo>
                      <a:pt x="13337" y="6031"/>
                      <a:pt x="16141" y="5360"/>
                      <a:pt x="18734" y="6209"/>
                    </a:cubicBezTo>
                    <a:cubicBezTo>
                      <a:pt x="19590" y="6490"/>
                      <a:pt x="20378" y="6922"/>
                      <a:pt x="21054" y="7486"/>
                    </a:cubicBezTo>
                    <a:cubicBezTo>
                      <a:pt x="21356" y="6172"/>
                      <a:pt x="21438" y="4857"/>
                      <a:pt x="21301" y="3563"/>
                    </a:cubicBezTo>
                    <a:cubicBezTo>
                      <a:pt x="21207" y="2680"/>
                      <a:pt x="21011" y="1808"/>
                      <a:pt x="20709" y="949"/>
                    </a:cubicBezTo>
                    <a:cubicBezTo>
                      <a:pt x="20601" y="1429"/>
                      <a:pt x="20340" y="1882"/>
                      <a:pt x="19951" y="2262"/>
                    </a:cubicBezTo>
                    <a:cubicBezTo>
                      <a:pt x="19720" y="2489"/>
                      <a:pt x="19446" y="2686"/>
                      <a:pt x="19142" y="2846"/>
                    </a:cubicBezTo>
                    <a:cubicBezTo>
                      <a:pt x="19126" y="2519"/>
                      <a:pt x="19088" y="2194"/>
                      <a:pt x="19027" y="1873"/>
                    </a:cubicBezTo>
                    <a:cubicBezTo>
                      <a:pt x="18914" y="1275"/>
                      <a:pt x="18726" y="691"/>
                      <a:pt x="18465" y="135"/>
                    </a:cubicBezTo>
                    <a:cubicBezTo>
                      <a:pt x="18341" y="647"/>
                      <a:pt x="18084" y="1136"/>
                      <a:pt x="17710" y="1570"/>
                    </a:cubicBezTo>
                    <a:cubicBezTo>
                      <a:pt x="17416" y="1912"/>
                      <a:pt x="17054" y="2213"/>
                      <a:pt x="16641" y="2461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37" name="Group 81">
              <a:extLst>
                <a:ext uri="{FF2B5EF4-FFF2-40B4-BE49-F238E27FC236}">
                  <a16:creationId xmlns:a16="http://schemas.microsoft.com/office/drawing/2014/main" id="{9729D27B-06C7-A656-B843-5CE380B65F90}"/>
                </a:ext>
              </a:extLst>
            </p:cNvPr>
            <p:cNvGrpSpPr/>
            <p:nvPr/>
          </p:nvGrpSpPr>
          <p:grpSpPr>
            <a:xfrm>
              <a:off x="6078006" y="11431165"/>
              <a:ext cx="2535929" cy="2284835"/>
              <a:chOff x="2704100" y="8856374"/>
              <a:chExt cx="5436847" cy="4859626"/>
            </a:xfrm>
          </p:grpSpPr>
          <p:sp>
            <p:nvSpPr>
              <p:cNvPr id="45" name="Freeform 43">
                <a:extLst>
                  <a:ext uri="{FF2B5EF4-FFF2-40B4-BE49-F238E27FC236}">
                    <a16:creationId xmlns:a16="http://schemas.microsoft.com/office/drawing/2014/main" id="{BAEE509E-05EB-5F76-5A23-F78AC19D85AD}"/>
                  </a:ext>
                </a:extLst>
              </p:cNvPr>
              <p:cNvSpPr/>
              <p:nvPr/>
            </p:nvSpPr>
            <p:spPr>
              <a:xfrm>
                <a:off x="2704100" y="9452432"/>
                <a:ext cx="5436847" cy="4263568"/>
              </a:xfrm>
              <a:custGeom>
                <a:avLst/>
                <a:gdLst>
                  <a:gd name="connsiteX0" fmla="*/ 2688103 w 5436847"/>
                  <a:gd name="connsiteY0" fmla="*/ 0 h 4263568"/>
                  <a:gd name="connsiteX1" fmla="*/ 2950963 w 5436847"/>
                  <a:gd name="connsiteY1" fmla="*/ 10603 h 4263568"/>
                  <a:gd name="connsiteX2" fmla="*/ 3373261 w 5436847"/>
                  <a:gd name="connsiteY2" fmla="*/ 144409 h 4263568"/>
                  <a:gd name="connsiteX3" fmla="*/ 3822683 w 5436847"/>
                  <a:gd name="connsiteY3" fmla="*/ 381698 h 4263568"/>
                  <a:gd name="connsiteX4" fmla="*/ 4493139 w 5436847"/>
                  <a:gd name="connsiteY4" fmla="*/ 747916 h 4263568"/>
                  <a:gd name="connsiteX5" fmla="*/ 4892624 w 5436847"/>
                  <a:gd name="connsiteY5" fmla="*/ 89275 h 4263568"/>
                  <a:gd name="connsiteX6" fmla="*/ 5436847 w 5436847"/>
                  <a:gd name="connsiteY6" fmla="*/ 642313 h 4263568"/>
                  <a:gd name="connsiteX7" fmla="*/ 4950671 w 5436847"/>
                  <a:gd name="connsiteY7" fmla="*/ 1433700 h 4263568"/>
                  <a:gd name="connsiteX8" fmla="*/ 4728623 w 5436847"/>
                  <a:gd name="connsiteY8" fmla="*/ 1685409 h 4263568"/>
                  <a:gd name="connsiteX9" fmla="*/ 4543328 w 5436847"/>
                  <a:gd name="connsiteY9" fmla="*/ 1730788 h 4263568"/>
                  <a:gd name="connsiteX10" fmla="*/ 4206705 w 5436847"/>
                  <a:gd name="connsiteY10" fmla="*/ 1628578 h 4263568"/>
                  <a:gd name="connsiteX11" fmla="*/ 3722051 w 5436847"/>
                  <a:gd name="connsiteY11" fmla="*/ 1360965 h 4263568"/>
                  <a:gd name="connsiteX12" fmla="*/ 3713433 w 5436847"/>
                  <a:gd name="connsiteY12" fmla="*/ 2423782 h 4263568"/>
                  <a:gd name="connsiteX13" fmla="*/ 3848153 w 5436847"/>
                  <a:gd name="connsiteY13" fmla="*/ 4263568 h 4263568"/>
                  <a:gd name="connsiteX14" fmla="*/ 1444175 w 5436847"/>
                  <a:gd name="connsiteY14" fmla="*/ 4263568 h 4263568"/>
                  <a:gd name="connsiteX15" fmla="*/ 1460497 w 5436847"/>
                  <a:gd name="connsiteY15" fmla="*/ 4127216 h 4263568"/>
                  <a:gd name="connsiteX16" fmla="*/ 1545160 w 5436847"/>
                  <a:gd name="connsiteY16" fmla="*/ 3582448 h 4263568"/>
                  <a:gd name="connsiteX17" fmla="*/ 1422982 w 5436847"/>
                  <a:gd name="connsiteY17" fmla="*/ 3160035 h 4263568"/>
                  <a:gd name="connsiteX18" fmla="*/ 1192568 w 5436847"/>
                  <a:gd name="connsiteY18" fmla="*/ 2531506 h 4263568"/>
                  <a:gd name="connsiteX19" fmla="*/ 822994 w 5436847"/>
                  <a:gd name="connsiteY19" fmla="*/ 3355338 h 4263568"/>
                  <a:gd name="connsiteX20" fmla="*/ 955859 w 5436847"/>
                  <a:gd name="connsiteY20" fmla="*/ 4263568 h 4263568"/>
                  <a:gd name="connsiteX21" fmla="*/ 243855 w 5436847"/>
                  <a:gd name="connsiteY21" fmla="*/ 4263568 h 4263568"/>
                  <a:gd name="connsiteX22" fmla="*/ 226649 w 5436847"/>
                  <a:gd name="connsiteY22" fmla="*/ 4200083 h 4263568"/>
                  <a:gd name="connsiteX23" fmla="*/ 102095 w 5436847"/>
                  <a:gd name="connsiteY23" fmla="*/ 3826310 h 4263568"/>
                  <a:gd name="connsiteX24" fmla="*/ 20981 w 5436847"/>
                  <a:gd name="connsiteY24" fmla="*/ 3577995 h 4263568"/>
                  <a:gd name="connsiteX25" fmla="*/ 110967 w 5436847"/>
                  <a:gd name="connsiteY25" fmla="*/ 2763706 h 4263568"/>
                  <a:gd name="connsiteX26" fmla="*/ 508424 w 5436847"/>
                  <a:gd name="connsiteY26" fmla="*/ 1313253 h 4263568"/>
                  <a:gd name="connsiteX27" fmla="*/ 671919 w 5436847"/>
                  <a:gd name="connsiteY27" fmla="*/ 924769 h 4263568"/>
                  <a:gd name="connsiteX28" fmla="*/ 1469369 w 5436847"/>
                  <a:gd name="connsiteY28" fmla="*/ 246195 h 4263568"/>
                  <a:gd name="connsiteX29" fmla="*/ 1705360 w 5436847"/>
                  <a:gd name="connsiteY29" fmla="*/ 153527 h 4263568"/>
                  <a:gd name="connsiteX30" fmla="*/ 1906877 w 5436847"/>
                  <a:gd name="connsiteY30" fmla="*/ 95424 h 4263568"/>
                  <a:gd name="connsiteX31" fmla="*/ 2688103 w 5436847"/>
                  <a:gd name="connsiteY31" fmla="*/ 0 h 4263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436847" h="4263568">
                    <a:moveTo>
                      <a:pt x="2688103" y="0"/>
                    </a:moveTo>
                    <a:cubicBezTo>
                      <a:pt x="2776061" y="0"/>
                      <a:pt x="2863765" y="3605"/>
                      <a:pt x="2950963" y="10603"/>
                    </a:cubicBezTo>
                    <a:cubicBezTo>
                      <a:pt x="3095954" y="40502"/>
                      <a:pt x="3237396" y="85246"/>
                      <a:pt x="3373261" y="144409"/>
                    </a:cubicBezTo>
                    <a:cubicBezTo>
                      <a:pt x="3528645" y="212054"/>
                      <a:pt x="3675411" y="297936"/>
                      <a:pt x="3822683" y="381698"/>
                    </a:cubicBezTo>
                    <a:cubicBezTo>
                      <a:pt x="4043971" y="507658"/>
                      <a:pt x="4267541" y="629802"/>
                      <a:pt x="4493139" y="747916"/>
                    </a:cubicBezTo>
                    <a:lnTo>
                      <a:pt x="4892624" y="89275"/>
                    </a:lnTo>
                    <a:lnTo>
                      <a:pt x="5436847" y="642313"/>
                    </a:lnTo>
                    <a:cubicBezTo>
                      <a:pt x="5275380" y="906533"/>
                      <a:pt x="5113153" y="1170328"/>
                      <a:pt x="4950671" y="1433700"/>
                    </a:cubicBezTo>
                    <a:cubicBezTo>
                      <a:pt x="4891103" y="1530609"/>
                      <a:pt x="4828240" y="1630062"/>
                      <a:pt x="4728623" y="1685409"/>
                    </a:cubicBezTo>
                    <a:cubicBezTo>
                      <a:pt x="4672096" y="1717005"/>
                      <a:pt x="4607965" y="1731212"/>
                      <a:pt x="4543328" y="1730788"/>
                    </a:cubicBezTo>
                    <a:cubicBezTo>
                      <a:pt x="4424445" y="1729728"/>
                      <a:pt x="4313421" y="1680744"/>
                      <a:pt x="4206705" y="1628578"/>
                    </a:cubicBezTo>
                    <a:cubicBezTo>
                      <a:pt x="4040929" y="1547573"/>
                      <a:pt x="3878955" y="1457874"/>
                      <a:pt x="3722051" y="1360965"/>
                    </a:cubicBezTo>
                    <a:lnTo>
                      <a:pt x="3713433" y="2423782"/>
                    </a:lnTo>
                    <a:lnTo>
                      <a:pt x="3848153" y="4263568"/>
                    </a:lnTo>
                    <a:lnTo>
                      <a:pt x="1444175" y="4263568"/>
                    </a:lnTo>
                    <a:lnTo>
                      <a:pt x="1460497" y="4127216"/>
                    </a:lnTo>
                    <a:cubicBezTo>
                      <a:pt x="1485085" y="3945061"/>
                      <a:pt x="1513475" y="3763542"/>
                      <a:pt x="1545160" y="3582448"/>
                    </a:cubicBezTo>
                    <a:cubicBezTo>
                      <a:pt x="1508405" y="3441008"/>
                      <a:pt x="1467848" y="3299991"/>
                      <a:pt x="1422982" y="3160035"/>
                    </a:cubicBezTo>
                    <a:cubicBezTo>
                      <a:pt x="1355049" y="2947345"/>
                      <a:pt x="1277991" y="2737835"/>
                      <a:pt x="1192568" y="2531506"/>
                    </a:cubicBezTo>
                    <a:lnTo>
                      <a:pt x="822994" y="3355338"/>
                    </a:lnTo>
                    <a:lnTo>
                      <a:pt x="955859" y="4263568"/>
                    </a:lnTo>
                    <a:lnTo>
                      <a:pt x="243855" y="4263568"/>
                    </a:lnTo>
                    <a:lnTo>
                      <a:pt x="226649" y="4200083"/>
                    </a:lnTo>
                    <a:cubicBezTo>
                      <a:pt x="188975" y="4074255"/>
                      <a:pt x="147721" y="3949514"/>
                      <a:pt x="102095" y="3826310"/>
                    </a:cubicBezTo>
                    <a:cubicBezTo>
                      <a:pt x="71677" y="3744670"/>
                      <a:pt x="39739" y="3663240"/>
                      <a:pt x="20981" y="3577995"/>
                    </a:cubicBezTo>
                    <a:cubicBezTo>
                      <a:pt x="-38334" y="3306565"/>
                      <a:pt x="39739" y="3031530"/>
                      <a:pt x="110967" y="2763706"/>
                    </a:cubicBezTo>
                    <a:cubicBezTo>
                      <a:pt x="239735" y="2278949"/>
                      <a:pt x="348985" y="1788891"/>
                      <a:pt x="508424" y="1313253"/>
                    </a:cubicBezTo>
                    <a:cubicBezTo>
                      <a:pt x="553037" y="1179659"/>
                      <a:pt x="601959" y="1047125"/>
                      <a:pt x="671919" y="924769"/>
                    </a:cubicBezTo>
                    <a:cubicBezTo>
                      <a:pt x="849356" y="614110"/>
                      <a:pt x="1143393" y="393997"/>
                      <a:pt x="1469369" y="246195"/>
                    </a:cubicBezTo>
                    <a:cubicBezTo>
                      <a:pt x="1546427" y="211206"/>
                      <a:pt x="1625260" y="180246"/>
                      <a:pt x="1705360" y="153527"/>
                    </a:cubicBezTo>
                    <a:cubicBezTo>
                      <a:pt x="1771771" y="131474"/>
                      <a:pt x="1838944" y="112389"/>
                      <a:pt x="1906877" y="95424"/>
                    </a:cubicBezTo>
                    <a:cubicBezTo>
                      <a:pt x="2162638" y="31808"/>
                      <a:pt x="2425244" y="0"/>
                      <a:pt x="2688103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r>
                  <a:rPr sz="2532">
                    <a:latin typeface="Lato Light" panose="020F0502020204030203" pitchFamily="34" charset="0"/>
                  </a:rPr>
                  <a:t> </a:t>
                </a: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DE3E6AB-4987-BABF-1EE9-7FCB058F7CBF}"/>
                  </a:ext>
                </a:extLst>
              </p:cNvPr>
              <p:cNvSpPr/>
              <p:nvPr/>
            </p:nvSpPr>
            <p:spPr>
              <a:xfrm>
                <a:off x="4802929" y="9511590"/>
                <a:ext cx="1161681" cy="4204410"/>
              </a:xfrm>
              <a:custGeom>
                <a:avLst/>
                <a:gdLst>
                  <a:gd name="connsiteX0" fmla="*/ 0 w 1161681"/>
                  <a:gd name="connsiteY0" fmla="*/ 0 h 4204410"/>
                  <a:gd name="connsiteX1" fmla="*/ 454820 w 1161681"/>
                  <a:gd name="connsiteY1" fmla="*/ 502148 h 4204410"/>
                  <a:gd name="connsiteX2" fmla="*/ 733859 w 1161681"/>
                  <a:gd name="connsiteY2" fmla="*/ 483100 h 4204410"/>
                  <a:gd name="connsiteX3" fmla="*/ 968893 w 1161681"/>
                  <a:gd name="connsiteY3" fmla="*/ 372372 h 4204410"/>
                  <a:gd name="connsiteX4" fmla="*/ 1161681 w 1161681"/>
                  <a:gd name="connsiteY4" fmla="*/ 4204410 h 4204410"/>
                  <a:gd name="connsiteX5" fmla="*/ 150235 w 1161681"/>
                  <a:gd name="connsiteY5" fmla="*/ 4204410 h 4204410"/>
                  <a:gd name="connsiteX6" fmla="*/ 178047 w 1161681"/>
                  <a:gd name="connsiteY6" fmla="*/ 4165878 h 4204410"/>
                  <a:gd name="connsiteX7" fmla="*/ 373387 w 1161681"/>
                  <a:gd name="connsiteY7" fmla="*/ 3748214 h 4204410"/>
                  <a:gd name="connsiteX8" fmla="*/ 421936 w 1161681"/>
                  <a:gd name="connsiteY8" fmla="*/ 3550620 h 4204410"/>
                  <a:gd name="connsiteX9" fmla="*/ 391264 w 1161681"/>
                  <a:gd name="connsiteY9" fmla="*/ 2953443 h 4204410"/>
                  <a:gd name="connsiteX10" fmla="*/ 0 w 1161681"/>
                  <a:gd name="connsiteY10" fmla="*/ 0 h 4204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1681" h="4204410">
                    <a:moveTo>
                      <a:pt x="0" y="0"/>
                    </a:moveTo>
                    <a:cubicBezTo>
                      <a:pt x="17638" y="252225"/>
                      <a:pt x="205557" y="459866"/>
                      <a:pt x="454820" y="502148"/>
                    </a:cubicBezTo>
                    <a:cubicBezTo>
                      <a:pt x="549288" y="518265"/>
                      <a:pt x="644294" y="508428"/>
                      <a:pt x="733859" y="483100"/>
                    </a:cubicBezTo>
                    <a:cubicBezTo>
                      <a:pt x="816668" y="459657"/>
                      <a:pt x="896189" y="422608"/>
                      <a:pt x="968893" y="372372"/>
                    </a:cubicBezTo>
                    <a:lnTo>
                      <a:pt x="1161681" y="4204410"/>
                    </a:lnTo>
                    <a:lnTo>
                      <a:pt x="150235" y="4204410"/>
                    </a:lnTo>
                    <a:lnTo>
                      <a:pt x="178047" y="4165878"/>
                    </a:lnTo>
                    <a:cubicBezTo>
                      <a:pt x="259936" y="4036076"/>
                      <a:pt x="325735" y="3895887"/>
                      <a:pt x="373387" y="3748214"/>
                    </a:cubicBezTo>
                    <a:cubicBezTo>
                      <a:pt x="394253" y="3683536"/>
                      <a:pt x="411652" y="3617811"/>
                      <a:pt x="421936" y="3550620"/>
                    </a:cubicBezTo>
                    <a:cubicBezTo>
                      <a:pt x="452548" y="3351143"/>
                      <a:pt x="421338" y="3151874"/>
                      <a:pt x="391264" y="2953443"/>
                    </a:cubicBezTo>
                    <a:cubicBezTo>
                      <a:pt x="242328" y="1971544"/>
                      <a:pt x="111867" y="986923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47" name="Shape 59173">
                <a:extLst>
                  <a:ext uri="{FF2B5EF4-FFF2-40B4-BE49-F238E27FC236}">
                    <a16:creationId xmlns:a16="http://schemas.microsoft.com/office/drawing/2014/main" id="{C3C7FB6E-9163-6EC3-7E0E-C158B7513D37}"/>
                  </a:ext>
                </a:extLst>
              </p:cNvPr>
              <p:cNvSpPr/>
              <p:nvPr/>
            </p:nvSpPr>
            <p:spPr>
              <a:xfrm>
                <a:off x="4752714" y="8856374"/>
                <a:ext cx="1027719" cy="1171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51" y="1824"/>
                      <a:pt x="695" y="3683"/>
                      <a:pt x="727" y="5549"/>
                    </a:cubicBezTo>
                    <a:cubicBezTo>
                      <a:pt x="745" y="6583"/>
                      <a:pt x="698" y="7617"/>
                      <a:pt x="586" y="8647"/>
                    </a:cubicBezTo>
                    <a:cubicBezTo>
                      <a:pt x="569" y="8659"/>
                      <a:pt x="551" y="8671"/>
                      <a:pt x="533" y="8683"/>
                    </a:cubicBezTo>
                    <a:cubicBezTo>
                      <a:pt x="516" y="8695"/>
                      <a:pt x="498" y="8707"/>
                      <a:pt x="481" y="8719"/>
                    </a:cubicBezTo>
                    <a:lnTo>
                      <a:pt x="12864" y="21600"/>
                    </a:lnTo>
                    <a:cubicBezTo>
                      <a:pt x="14362" y="21509"/>
                      <a:pt x="15844" y="21268"/>
                      <a:pt x="17280" y="20883"/>
                    </a:cubicBezTo>
                    <a:cubicBezTo>
                      <a:pt x="18791" y="20477"/>
                      <a:pt x="20242" y="19913"/>
                      <a:pt x="21600" y="19204"/>
                    </a:cubicBezTo>
                    <a:cubicBezTo>
                      <a:pt x="20591" y="17902"/>
                      <a:pt x="19824" y="16465"/>
                      <a:pt x="19343" y="14947"/>
                    </a:cubicBezTo>
                    <a:cubicBezTo>
                      <a:pt x="19000" y="13866"/>
                      <a:pt x="18812" y="12752"/>
                      <a:pt x="18756" y="11633"/>
                    </a:cubicBezTo>
                    <a:cubicBezTo>
                      <a:pt x="18744" y="11540"/>
                      <a:pt x="18733" y="11448"/>
                      <a:pt x="18723" y="11355"/>
                    </a:cubicBezTo>
                    <a:cubicBezTo>
                      <a:pt x="18713" y="11262"/>
                      <a:pt x="18705" y="11170"/>
                      <a:pt x="18698" y="11077"/>
                    </a:cubicBezTo>
                    <a:cubicBezTo>
                      <a:pt x="18696" y="11056"/>
                      <a:pt x="18694" y="11035"/>
                      <a:pt x="18692" y="11015"/>
                    </a:cubicBezTo>
                    <a:cubicBezTo>
                      <a:pt x="18690" y="10994"/>
                      <a:pt x="18688" y="10974"/>
                      <a:pt x="18686" y="10953"/>
                    </a:cubicBezTo>
                    <a:lnTo>
                      <a:pt x="18698" y="10953"/>
                    </a:lnTo>
                    <a:cubicBezTo>
                      <a:pt x="18678" y="10713"/>
                      <a:pt x="18657" y="10471"/>
                      <a:pt x="18649" y="10230"/>
                    </a:cubicBezTo>
                    <a:cubicBezTo>
                      <a:pt x="18641" y="9987"/>
                      <a:pt x="18636" y="9745"/>
                      <a:pt x="18651" y="9502"/>
                    </a:cubicBezTo>
                    <a:cubicBezTo>
                      <a:pt x="15451" y="8999"/>
                      <a:pt x="12367" y="8063"/>
                      <a:pt x="9513" y="6743"/>
                    </a:cubicBezTo>
                    <a:cubicBezTo>
                      <a:pt x="5873" y="5059"/>
                      <a:pt x="2641" y="2769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48" name="Freeform 39">
                <a:extLst>
                  <a:ext uri="{FF2B5EF4-FFF2-40B4-BE49-F238E27FC236}">
                    <a16:creationId xmlns:a16="http://schemas.microsoft.com/office/drawing/2014/main" id="{4040648E-E1B3-D8BA-45C9-72B6010CDA36}"/>
                  </a:ext>
                </a:extLst>
              </p:cNvPr>
              <p:cNvSpPr/>
              <p:nvPr/>
            </p:nvSpPr>
            <p:spPr>
              <a:xfrm>
                <a:off x="4493723" y="9322592"/>
                <a:ext cx="1808965" cy="1240322"/>
              </a:xfrm>
              <a:custGeom>
                <a:avLst/>
                <a:gdLst>
                  <a:gd name="connsiteX0" fmla="*/ 1148023 w 1808965"/>
                  <a:gd name="connsiteY0" fmla="*/ 127830 h 1240322"/>
                  <a:gd name="connsiteX1" fmla="*/ 1808965 w 1808965"/>
                  <a:gd name="connsiteY1" fmla="*/ 677399 h 1240322"/>
                  <a:gd name="connsiteX2" fmla="*/ 1270909 w 1808965"/>
                  <a:gd name="connsiteY2" fmla="*/ 567918 h 1240322"/>
                  <a:gd name="connsiteX3" fmla="*/ 1179418 w 1808965"/>
                  <a:gd name="connsiteY3" fmla="*/ 344172 h 1240322"/>
                  <a:gd name="connsiteX4" fmla="*/ 1148023 w 1808965"/>
                  <a:gd name="connsiteY4" fmla="*/ 127830 h 1240322"/>
                  <a:gd name="connsiteX5" fmla="*/ 276477 w 1808965"/>
                  <a:gd name="connsiteY5" fmla="*/ 0 h 1240322"/>
                  <a:gd name="connsiteX6" fmla="*/ 875774 w 1808965"/>
                  <a:gd name="connsiteY6" fmla="*/ 693087 h 1240322"/>
                  <a:gd name="connsiteX7" fmla="*/ 432211 w 1808965"/>
                  <a:gd name="connsiteY7" fmla="*/ 1240322 h 1240322"/>
                  <a:gd name="connsiteX8" fmla="*/ 0 w 1808965"/>
                  <a:gd name="connsiteY8" fmla="*/ 241748 h 1240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8965" h="1240322">
                    <a:moveTo>
                      <a:pt x="1148023" y="127830"/>
                    </a:moveTo>
                    <a:lnTo>
                      <a:pt x="1808965" y="677399"/>
                    </a:lnTo>
                    <a:lnTo>
                      <a:pt x="1270909" y="567918"/>
                    </a:lnTo>
                    <a:cubicBezTo>
                      <a:pt x="1230977" y="497568"/>
                      <a:pt x="1200225" y="422358"/>
                      <a:pt x="1179418" y="344172"/>
                    </a:cubicBezTo>
                    <a:cubicBezTo>
                      <a:pt x="1160630" y="273517"/>
                      <a:pt x="1150073" y="200928"/>
                      <a:pt x="1148023" y="127830"/>
                    </a:cubicBezTo>
                    <a:close/>
                    <a:moveTo>
                      <a:pt x="276477" y="0"/>
                    </a:moveTo>
                    <a:lnTo>
                      <a:pt x="875774" y="693087"/>
                    </a:lnTo>
                    <a:lnTo>
                      <a:pt x="432211" y="1240322"/>
                    </a:lnTo>
                    <a:lnTo>
                      <a:pt x="0" y="24174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38" name="Group 84">
              <a:extLst>
                <a:ext uri="{FF2B5EF4-FFF2-40B4-BE49-F238E27FC236}">
                  <a16:creationId xmlns:a16="http://schemas.microsoft.com/office/drawing/2014/main" id="{6D38835E-C918-EA74-EC71-8A32FC649F64}"/>
                </a:ext>
              </a:extLst>
            </p:cNvPr>
            <p:cNvGrpSpPr/>
            <p:nvPr/>
          </p:nvGrpSpPr>
          <p:grpSpPr>
            <a:xfrm>
              <a:off x="8241411" y="10356776"/>
              <a:ext cx="1218995" cy="1645665"/>
              <a:chOff x="7151890" y="6592429"/>
              <a:chExt cx="2613436" cy="3500174"/>
            </a:xfrm>
          </p:grpSpPr>
          <p:sp>
            <p:nvSpPr>
              <p:cNvPr id="39" name="Shape 59160">
                <a:extLst>
                  <a:ext uri="{FF2B5EF4-FFF2-40B4-BE49-F238E27FC236}">
                    <a16:creationId xmlns:a16="http://schemas.microsoft.com/office/drawing/2014/main" id="{303F7B74-C674-BE01-1AA1-B8B3B62EC7D0}"/>
                  </a:ext>
                </a:extLst>
              </p:cNvPr>
              <p:cNvSpPr/>
              <p:nvPr/>
            </p:nvSpPr>
            <p:spPr>
              <a:xfrm rot="271260" flipH="1">
                <a:off x="7634274" y="9058782"/>
                <a:ext cx="1028008" cy="1033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39" y="0"/>
                    </a:moveTo>
                    <a:cubicBezTo>
                      <a:pt x="16554" y="311"/>
                      <a:pt x="17119" y="710"/>
                      <a:pt x="17617" y="1185"/>
                    </a:cubicBezTo>
                    <a:cubicBezTo>
                      <a:pt x="18203" y="1745"/>
                      <a:pt x="18687" y="2401"/>
                      <a:pt x="19064" y="3117"/>
                    </a:cubicBezTo>
                    <a:cubicBezTo>
                      <a:pt x="19441" y="3832"/>
                      <a:pt x="19708" y="4597"/>
                      <a:pt x="19898" y="5381"/>
                    </a:cubicBezTo>
                    <a:cubicBezTo>
                      <a:pt x="20039" y="5966"/>
                      <a:pt x="20138" y="6561"/>
                      <a:pt x="20248" y="7152"/>
                    </a:cubicBezTo>
                    <a:cubicBezTo>
                      <a:pt x="20589" y="8978"/>
                      <a:pt x="21040" y="10782"/>
                      <a:pt x="21600" y="12553"/>
                    </a:cubicBezTo>
                    <a:lnTo>
                      <a:pt x="12798" y="21600"/>
                    </a:lnTo>
                    <a:cubicBezTo>
                      <a:pt x="10840" y="20304"/>
                      <a:pt x="8863" y="19037"/>
                      <a:pt x="6867" y="17800"/>
                    </a:cubicBezTo>
                    <a:cubicBezTo>
                      <a:pt x="4602" y="16397"/>
                      <a:pt x="2312" y="15032"/>
                      <a:pt x="0" y="13707"/>
                    </a:cubicBezTo>
                    <a:cubicBezTo>
                      <a:pt x="725" y="9280"/>
                      <a:pt x="3243" y="5343"/>
                      <a:pt x="6968" y="2814"/>
                    </a:cubicBezTo>
                    <a:cubicBezTo>
                      <a:pt x="9614" y="1017"/>
                      <a:pt x="12735" y="38"/>
                      <a:pt x="15939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40" name="Shape 59161">
                <a:extLst>
                  <a:ext uri="{FF2B5EF4-FFF2-40B4-BE49-F238E27FC236}">
                    <a16:creationId xmlns:a16="http://schemas.microsoft.com/office/drawing/2014/main" id="{83872E0A-566B-F2C6-007C-DC7841F8D1F9}"/>
                  </a:ext>
                </a:extLst>
              </p:cNvPr>
              <p:cNvSpPr/>
              <p:nvPr/>
            </p:nvSpPr>
            <p:spPr>
              <a:xfrm rot="271260" flipH="1">
                <a:off x="7671641" y="8716061"/>
                <a:ext cx="1141168" cy="1281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8" h="21491" extrusionOk="0">
                    <a:moveTo>
                      <a:pt x="20252" y="2494"/>
                    </a:moveTo>
                    <a:lnTo>
                      <a:pt x="17903" y="787"/>
                    </a:lnTo>
                    <a:cubicBezTo>
                      <a:pt x="17369" y="398"/>
                      <a:pt x="17097" y="201"/>
                      <a:pt x="16734" y="73"/>
                    </a:cubicBezTo>
                    <a:cubicBezTo>
                      <a:pt x="16325" y="-54"/>
                      <a:pt x="15874" y="-13"/>
                      <a:pt x="15502" y="184"/>
                    </a:cubicBezTo>
                    <a:cubicBezTo>
                      <a:pt x="15175" y="375"/>
                      <a:pt x="14954" y="617"/>
                      <a:pt x="14511" y="1100"/>
                    </a:cubicBezTo>
                    <a:lnTo>
                      <a:pt x="883" y="15982"/>
                    </a:lnTo>
                    <a:cubicBezTo>
                      <a:pt x="447" y="16458"/>
                      <a:pt x="225" y="16700"/>
                      <a:pt x="82" y="17023"/>
                    </a:cubicBezTo>
                    <a:cubicBezTo>
                      <a:pt x="-61" y="17388"/>
                      <a:pt x="-15" y="17790"/>
                      <a:pt x="207" y="18121"/>
                    </a:cubicBezTo>
                    <a:cubicBezTo>
                      <a:pt x="420" y="18412"/>
                      <a:pt x="692" y="18610"/>
                      <a:pt x="1235" y="19004"/>
                    </a:cubicBezTo>
                    <a:lnTo>
                      <a:pt x="3575" y="20705"/>
                    </a:lnTo>
                    <a:cubicBezTo>
                      <a:pt x="4109" y="21094"/>
                      <a:pt x="4381" y="21291"/>
                      <a:pt x="4744" y="21419"/>
                    </a:cubicBezTo>
                    <a:cubicBezTo>
                      <a:pt x="5153" y="21546"/>
                      <a:pt x="5604" y="21505"/>
                      <a:pt x="5976" y="21308"/>
                    </a:cubicBezTo>
                    <a:cubicBezTo>
                      <a:pt x="6303" y="21117"/>
                      <a:pt x="6524" y="20875"/>
                      <a:pt x="6967" y="20392"/>
                    </a:cubicBezTo>
                    <a:lnTo>
                      <a:pt x="20595" y="5510"/>
                    </a:lnTo>
                    <a:cubicBezTo>
                      <a:pt x="21031" y="5034"/>
                      <a:pt x="21253" y="4792"/>
                      <a:pt x="21396" y="4469"/>
                    </a:cubicBezTo>
                    <a:cubicBezTo>
                      <a:pt x="21539" y="4104"/>
                      <a:pt x="21493" y="3702"/>
                      <a:pt x="21271" y="3371"/>
                    </a:cubicBezTo>
                    <a:cubicBezTo>
                      <a:pt x="21058" y="3080"/>
                      <a:pt x="20786" y="2882"/>
                      <a:pt x="20243" y="2488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41" name="Shape 59162">
                <a:extLst>
                  <a:ext uri="{FF2B5EF4-FFF2-40B4-BE49-F238E27FC236}">
                    <a16:creationId xmlns:a16="http://schemas.microsoft.com/office/drawing/2014/main" id="{395074F9-5B15-5D54-12C3-3C8B4682218C}"/>
                  </a:ext>
                </a:extLst>
              </p:cNvPr>
              <p:cNvSpPr/>
              <p:nvPr/>
            </p:nvSpPr>
            <p:spPr>
              <a:xfrm rot="271260" flipH="1">
                <a:off x="7756816" y="8895624"/>
                <a:ext cx="1092963" cy="906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1" h="21073" extrusionOk="0">
                    <a:moveTo>
                      <a:pt x="14756" y="478"/>
                    </a:moveTo>
                    <a:lnTo>
                      <a:pt x="20565" y="6372"/>
                    </a:lnTo>
                    <a:cubicBezTo>
                      <a:pt x="21276" y="7094"/>
                      <a:pt x="21364" y="8371"/>
                      <a:pt x="20763" y="9224"/>
                    </a:cubicBezTo>
                    <a:cubicBezTo>
                      <a:pt x="20162" y="10078"/>
                      <a:pt x="19097" y="10184"/>
                      <a:pt x="18386" y="9462"/>
                    </a:cubicBezTo>
                    <a:lnTo>
                      <a:pt x="12577" y="3568"/>
                    </a:lnTo>
                    <a:cubicBezTo>
                      <a:pt x="11866" y="2847"/>
                      <a:pt x="11778" y="1569"/>
                      <a:pt x="12379" y="716"/>
                    </a:cubicBezTo>
                    <a:cubicBezTo>
                      <a:pt x="12980" y="-137"/>
                      <a:pt x="14045" y="-243"/>
                      <a:pt x="14756" y="478"/>
                    </a:cubicBezTo>
                    <a:close/>
                    <a:moveTo>
                      <a:pt x="13061" y="4320"/>
                    </a:moveTo>
                    <a:cubicBezTo>
                      <a:pt x="14068" y="5082"/>
                      <a:pt x="14370" y="6678"/>
                      <a:pt x="13736" y="7887"/>
                    </a:cubicBezTo>
                    <a:cubicBezTo>
                      <a:pt x="13101" y="9097"/>
                      <a:pt x="11771" y="9459"/>
                      <a:pt x="10763" y="8697"/>
                    </a:cubicBezTo>
                    <a:lnTo>
                      <a:pt x="7053" y="5893"/>
                    </a:lnTo>
                    <a:cubicBezTo>
                      <a:pt x="6045" y="5131"/>
                      <a:pt x="5743" y="3535"/>
                      <a:pt x="6378" y="2325"/>
                    </a:cubicBezTo>
                    <a:cubicBezTo>
                      <a:pt x="7013" y="1116"/>
                      <a:pt x="8343" y="754"/>
                      <a:pt x="9351" y="1515"/>
                    </a:cubicBezTo>
                    <a:lnTo>
                      <a:pt x="13061" y="4320"/>
                    </a:lnTo>
                    <a:close/>
                    <a:moveTo>
                      <a:pt x="9766" y="8277"/>
                    </a:moveTo>
                    <a:cubicBezTo>
                      <a:pt x="10774" y="9039"/>
                      <a:pt x="11076" y="10635"/>
                      <a:pt x="10441" y="11845"/>
                    </a:cubicBezTo>
                    <a:cubicBezTo>
                      <a:pt x="9806" y="13054"/>
                      <a:pt x="8476" y="13416"/>
                      <a:pt x="7468" y="12655"/>
                    </a:cubicBezTo>
                    <a:lnTo>
                      <a:pt x="3765" y="9855"/>
                    </a:lnTo>
                    <a:cubicBezTo>
                      <a:pt x="2757" y="9093"/>
                      <a:pt x="2455" y="7497"/>
                      <a:pt x="3090" y="6288"/>
                    </a:cubicBezTo>
                    <a:cubicBezTo>
                      <a:pt x="3725" y="5078"/>
                      <a:pt x="5055" y="4716"/>
                      <a:pt x="6063" y="5478"/>
                    </a:cubicBezTo>
                    <a:lnTo>
                      <a:pt x="9766" y="8277"/>
                    </a:lnTo>
                    <a:close/>
                    <a:moveTo>
                      <a:pt x="7542" y="13044"/>
                    </a:moveTo>
                    <a:cubicBezTo>
                      <a:pt x="8440" y="13723"/>
                      <a:pt x="8705" y="15152"/>
                      <a:pt x="8139" y="16229"/>
                    </a:cubicBezTo>
                    <a:cubicBezTo>
                      <a:pt x="7574" y="17307"/>
                      <a:pt x="6389" y="17629"/>
                      <a:pt x="5491" y="16951"/>
                    </a:cubicBezTo>
                    <a:lnTo>
                      <a:pt x="1856" y="14203"/>
                    </a:lnTo>
                    <a:cubicBezTo>
                      <a:pt x="959" y="13524"/>
                      <a:pt x="690" y="12102"/>
                      <a:pt x="1255" y="11025"/>
                    </a:cubicBezTo>
                    <a:cubicBezTo>
                      <a:pt x="1821" y="9948"/>
                      <a:pt x="3009" y="9618"/>
                      <a:pt x="3907" y="10296"/>
                    </a:cubicBezTo>
                    <a:lnTo>
                      <a:pt x="7542" y="13044"/>
                    </a:lnTo>
                    <a:close/>
                    <a:moveTo>
                      <a:pt x="5565" y="17340"/>
                    </a:moveTo>
                    <a:cubicBezTo>
                      <a:pt x="6353" y="17936"/>
                      <a:pt x="6589" y="19183"/>
                      <a:pt x="6092" y="20129"/>
                    </a:cubicBezTo>
                    <a:cubicBezTo>
                      <a:pt x="5596" y="21074"/>
                      <a:pt x="4557" y="21357"/>
                      <a:pt x="3769" y="20762"/>
                    </a:cubicBezTo>
                    <a:lnTo>
                      <a:pt x="788" y="18508"/>
                    </a:lnTo>
                    <a:cubicBezTo>
                      <a:pt x="0" y="17912"/>
                      <a:pt x="-236" y="16665"/>
                      <a:pt x="260" y="15720"/>
                    </a:cubicBezTo>
                    <a:cubicBezTo>
                      <a:pt x="756" y="14774"/>
                      <a:pt x="1796" y="14491"/>
                      <a:pt x="2584" y="15087"/>
                    </a:cubicBezTo>
                    <a:lnTo>
                      <a:pt x="5565" y="1734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42" name="Shape 59163">
                <a:extLst>
                  <a:ext uri="{FF2B5EF4-FFF2-40B4-BE49-F238E27FC236}">
                    <a16:creationId xmlns:a16="http://schemas.microsoft.com/office/drawing/2014/main" id="{AF0680DB-5540-42FD-2451-BD7741BA0124}"/>
                  </a:ext>
                </a:extLst>
              </p:cNvPr>
              <p:cNvSpPr/>
              <p:nvPr/>
            </p:nvSpPr>
            <p:spPr>
              <a:xfrm rot="271260" flipH="1">
                <a:off x="8816445" y="7100448"/>
                <a:ext cx="678941" cy="67894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43" name="Shape 59164">
                <a:extLst>
                  <a:ext uri="{FF2B5EF4-FFF2-40B4-BE49-F238E27FC236}">
                    <a16:creationId xmlns:a16="http://schemas.microsoft.com/office/drawing/2014/main" id="{B512E35B-54CA-6C72-682A-306E6F91A522}"/>
                  </a:ext>
                </a:extLst>
              </p:cNvPr>
              <p:cNvSpPr/>
              <p:nvPr/>
            </p:nvSpPr>
            <p:spPr>
              <a:xfrm rot="271260" flipH="1">
                <a:off x="7151890" y="6687768"/>
                <a:ext cx="2521054" cy="2371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2" h="21424" extrusionOk="0">
                    <a:moveTo>
                      <a:pt x="10801" y="0"/>
                    </a:moveTo>
                    <a:cubicBezTo>
                      <a:pt x="11248" y="2650"/>
                      <a:pt x="12009" y="5227"/>
                      <a:pt x="13066" y="7673"/>
                    </a:cubicBezTo>
                    <a:cubicBezTo>
                      <a:pt x="13997" y="9827"/>
                      <a:pt x="15181" y="11939"/>
                      <a:pt x="16913" y="13449"/>
                    </a:cubicBezTo>
                    <a:cubicBezTo>
                      <a:pt x="18318" y="14674"/>
                      <a:pt x="20035" y="15457"/>
                      <a:pt x="20951" y="17159"/>
                    </a:cubicBezTo>
                    <a:cubicBezTo>
                      <a:pt x="21553" y="18278"/>
                      <a:pt x="21600" y="19685"/>
                      <a:pt x="20803" y="20616"/>
                    </a:cubicBezTo>
                    <a:cubicBezTo>
                      <a:pt x="20071" y="21472"/>
                      <a:pt x="18882" y="21600"/>
                      <a:pt x="17833" y="21226"/>
                    </a:cubicBezTo>
                    <a:cubicBezTo>
                      <a:pt x="16090" y="20604"/>
                      <a:pt x="15019" y="18973"/>
                      <a:pt x="13608" y="17761"/>
                    </a:cubicBezTo>
                    <a:cubicBezTo>
                      <a:pt x="11866" y="16264"/>
                      <a:pt x="9687" y="15450"/>
                      <a:pt x="7518" y="14910"/>
                    </a:cubicBezTo>
                    <a:cubicBezTo>
                      <a:pt x="5054" y="14296"/>
                      <a:pt x="2529" y="14021"/>
                      <a:pt x="0" y="14089"/>
                    </a:cubicBezTo>
                    <a:lnTo>
                      <a:pt x="4806" y="7820"/>
                    </a:lnTo>
                    <a:lnTo>
                      <a:pt x="5218" y="7283"/>
                    </a:lnTo>
                    <a:lnTo>
                      <a:pt x="5583" y="6807"/>
                    </a:lnTo>
                    <a:lnTo>
                      <a:pt x="5995" y="6269"/>
                    </a:lnTo>
                    <a:lnTo>
                      <a:pt x="10801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44" name="Freeform 40">
                <a:extLst>
                  <a:ext uri="{FF2B5EF4-FFF2-40B4-BE49-F238E27FC236}">
                    <a16:creationId xmlns:a16="http://schemas.microsoft.com/office/drawing/2014/main" id="{91D92D2A-DD02-7166-3839-ED3704461F5B}"/>
                  </a:ext>
                </a:extLst>
              </p:cNvPr>
              <p:cNvSpPr/>
              <p:nvPr/>
            </p:nvSpPr>
            <p:spPr>
              <a:xfrm rot="271260" flipH="1">
                <a:off x="7231750" y="6592429"/>
                <a:ext cx="2533576" cy="2485193"/>
              </a:xfrm>
              <a:custGeom>
                <a:avLst/>
                <a:gdLst>
                  <a:gd name="connsiteX0" fmla="*/ 2124703 w 2533576"/>
                  <a:gd name="connsiteY0" fmla="*/ 1490123 h 2485193"/>
                  <a:gd name="connsiteX1" fmla="*/ 2071020 w 2533576"/>
                  <a:gd name="connsiteY1" fmla="*/ 1507873 h 2485193"/>
                  <a:gd name="connsiteX2" fmla="*/ 1982666 w 2533576"/>
                  <a:gd name="connsiteY2" fmla="*/ 1599495 h 2485193"/>
                  <a:gd name="connsiteX3" fmla="*/ 1663159 w 2533576"/>
                  <a:gd name="connsiteY3" fmla="*/ 1991146 h 2485193"/>
                  <a:gd name="connsiteX4" fmla="*/ 1591738 w 2533576"/>
                  <a:gd name="connsiteY4" fmla="*/ 2095303 h 2485193"/>
                  <a:gd name="connsiteX5" fmla="*/ 1602893 w 2533576"/>
                  <a:gd name="connsiteY5" fmla="*/ 2205193 h 2485193"/>
                  <a:gd name="connsiteX6" fmla="*/ 1694492 w 2533576"/>
                  <a:gd name="connsiteY6" fmla="*/ 2293506 h 2485193"/>
                  <a:gd name="connsiteX7" fmla="*/ 1832979 w 2533576"/>
                  <a:gd name="connsiteY7" fmla="*/ 2406518 h 2485193"/>
                  <a:gd name="connsiteX8" fmla="*/ 1937155 w 2533576"/>
                  <a:gd name="connsiteY8" fmla="*/ 2477913 h 2485193"/>
                  <a:gd name="connsiteX9" fmla="*/ 2047020 w 2533576"/>
                  <a:gd name="connsiteY9" fmla="*/ 2466775 h 2485193"/>
                  <a:gd name="connsiteX10" fmla="*/ 2135374 w 2533576"/>
                  <a:gd name="connsiteY10" fmla="*/ 2375154 h 2485193"/>
                  <a:gd name="connsiteX11" fmla="*/ 2454881 w 2533576"/>
                  <a:gd name="connsiteY11" fmla="*/ 1983503 h 2485193"/>
                  <a:gd name="connsiteX12" fmla="*/ 2526302 w 2533576"/>
                  <a:gd name="connsiteY12" fmla="*/ 1879345 h 2485193"/>
                  <a:gd name="connsiteX13" fmla="*/ 2515146 w 2533576"/>
                  <a:gd name="connsiteY13" fmla="*/ 1769455 h 2485193"/>
                  <a:gd name="connsiteX14" fmla="*/ 2423548 w 2533576"/>
                  <a:gd name="connsiteY14" fmla="*/ 1681143 h 2485193"/>
                  <a:gd name="connsiteX15" fmla="*/ 2424259 w 2533576"/>
                  <a:gd name="connsiteY15" fmla="*/ 1681749 h 2485193"/>
                  <a:gd name="connsiteX16" fmla="*/ 2285061 w 2533576"/>
                  <a:gd name="connsiteY16" fmla="*/ 1568131 h 2485193"/>
                  <a:gd name="connsiteX17" fmla="*/ 2180884 w 2533576"/>
                  <a:gd name="connsiteY17" fmla="*/ 1496735 h 2485193"/>
                  <a:gd name="connsiteX18" fmla="*/ 2124703 w 2533576"/>
                  <a:gd name="connsiteY18" fmla="*/ 1490123 h 2485193"/>
                  <a:gd name="connsiteX19" fmla="*/ 1330534 w 2533576"/>
                  <a:gd name="connsiteY19" fmla="*/ 517 h 2485193"/>
                  <a:gd name="connsiteX20" fmla="*/ 1262376 w 2533576"/>
                  <a:gd name="connsiteY20" fmla="*/ 37190 h 2485193"/>
                  <a:gd name="connsiteX21" fmla="*/ 22783 w 2533576"/>
                  <a:gd name="connsiteY21" fmla="*/ 1556601 h 2485193"/>
                  <a:gd name="connsiteX22" fmla="*/ 37180 w 2533576"/>
                  <a:gd name="connsiteY22" fmla="*/ 1698847 h 2485193"/>
                  <a:gd name="connsiteX23" fmla="*/ 179455 w 2533576"/>
                  <a:gd name="connsiteY23" fmla="*/ 1684452 h 2485193"/>
                  <a:gd name="connsiteX24" fmla="*/ 1419049 w 2533576"/>
                  <a:gd name="connsiteY24" fmla="*/ 165041 h 2485193"/>
                  <a:gd name="connsiteX25" fmla="*/ 1404652 w 2533576"/>
                  <a:gd name="connsiteY25" fmla="*/ 22796 h 2485193"/>
                  <a:gd name="connsiteX26" fmla="*/ 1330534 w 2533576"/>
                  <a:gd name="connsiteY26" fmla="*/ 517 h 2485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533576" h="2485193">
                    <a:moveTo>
                      <a:pt x="2124703" y="1490123"/>
                    </a:moveTo>
                    <a:cubicBezTo>
                      <a:pt x="2105941" y="1492028"/>
                      <a:pt x="2087597" y="1497993"/>
                      <a:pt x="2071020" y="1507873"/>
                    </a:cubicBezTo>
                    <a:cubicBezTo>
                      <a:pt x="2041909" y="1526934"/>
                      <a:pt x="2022132" y="1551120"/>
                      <a:pt x="1982666" y="1599495"/>
                    </a:cubicBezTo>
                    <a:lnTo>
                      <a:pt x="1663159" y="1991146"/>
                    </a:lnTo>
                    <a:cubicBezTo>
                      <a:pt x="1624271" y="2038774"/>
                      <a:pt x="1604538" y="2062961"/>
                      <a:pt x="1591738" y="2095303"/>
                    </a:cubicBezTo>
                    <a:cubicBezTo>
                      <a:pt x="1579027" y="2131793"/>
                      <a:pt x="1583116" y="2172012"/>
                      <a:pt x="1602893" y="2205193"/>
                    </a:cubicBezTo>
                    <a:cubicBezTo>
                      <a:pt x="1621915" y="2234320"/>
                      <a:pt x="1646137" y="2254033"/>
                      <a:pt x="1694492" y="2293506"/>
                    </a:cubicBezTo>
                    <a:lnTo>
                      <a:pt x="1832979" y="2406518"/>
                    </a:lnTo>
                    <a:cubicBezTo>
                      <a:pt x="1880622" y="2445384"/>
                      <a:pt x="1904845" y="2465098"/>
                      <a:pt x="1937155" y="2477913"/>
                    </a:cubicBezTo>
                    <a:cubicBezTo>
                      <a:pt x="1973644" y="2490636"/>
                      <a:pt x="2013865" y="2486535"/>
                      <a:pt x="2047020" y="2466775"/>
                    </a:cubicBezTo>
                    <a:cubicBezTo>
                      <a:pt x="2076131" y="2447714"/>
                      <a:pt x="2095908" y="2423528"/>
                      <a:pt x="2135374" y="2375154"/>
                    </a:cubicBezTo>
                    <a:lnTo>
                      <a:pt x="2454881" y="1983503"/>
                    </a:lnTo>
                    <a:cubicBezTo>
                      <a:pt x="2493769" y="1935875"/>
                      <a:pt x="2513502" y="1911687"/>
                      <a:pt x="2526302" y="1879345"/>
                    </a:cubicBezTo>
                    <a:cubicBezTo>
                      <a:pt x="2539013" y="1842855"/>
                      <a:pt x="2534925" y="1802637"/>
                      <a:pt x="2515146" y="1769455"/>
                    </a:cubicBezTo>
                    <a:cubicBezTo>
                      <a:pt x="2496125" y="1740328"/>
                      <a:pt x="2471903" y="1720615"/>
                      <a:pt x="2423548" y="1681143"/>
                    </a:cubicBezTo>
                    <a:lnTo>
                      <a:pt x="2424259" y="1681749"/>
                    </a:lnTo>
                    <a:lnTo>
                      <a:pt x="2285061" y="1568131"/>
                    </a:lnTo>
                    <a:cubicBezTo>
                      <a:pt x="2237417" y="1529264"/>
                      <a:pt x="2213196" y="1509551"/>
                      <a:pt x="2180884" y="1496735"/>
                    </a:cubicBezTo>
                    <a:cubicBezTo>
                      <a:pt x="2162640" y="1490374"/>
                      <a:pt x="2143463" y="1488219"/>
                      <a:pt x="2124703" y="1490123"/>
                    </a:cubicBezTo>
                    <a:close/>
                    <a:moveTo>
                      <a:pt x="1330534" y="517"/>
                    </a:moveTo>
                    <a:cubicBezTo>
                      <a:pt x="1304788" y="3125"/>
                      <a:pt x="1280033" y="15558"/>
                      <a:pt x="1262376" y="37190"/>
                    </a:cubicBezTo>
                    <a:lnTo>
                      <a:pt x="22783" y="1556601"/>
                    </a:lnTo>
                    <a:cubicBezTo>
                      <a:pt x="-12532" y="1599865"/>
                      <a:pt x="-6079" y="1663589"/>
                      <a:pt x="37180" y="1698847"/>
                    </a:cubicBezTo>
                    <a:cubicBezTo>
                      <a:pt x="80440" y="1734186"/>
                      <a:pt x="144141" y="1727716"/>
                      <a:pt x="179455" y="1684452"/>
                    </a:cubicBezTo>
                    <a:lnTo>
                      <a:pt x="1419049" y="165041"/>
                    </a:lnTo>
                    <a:cubicBezTo>
                      <a:pt x="1454363" y="121777"/>
                      <a:pt x="1447911" y="58054"/>
                      <a:pt x="1404652" y="22796"/>
                    </a:cubicBezTo>
                    <a:cubicBezTo>
                      <a:pt x="1383021" y="5126"/>
                      <a:pt x="1356281" y="-2091"/>
                      <a:pt x="1330534" y="517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</p:grpSp>
      </p:grpSp>
      <p:grpSp>
        <p:nvGrpSpPr>
          <p:cNvPr id="51" name="Csoportba foglalás 50">
            <a:extLst>
              <a:ext uri="{FF2B5EF4-FFF2-40B4-BE49-F238E27FC236}">
                <a16:creationId xmlns:a16="http://schemas.microsoft.com/office/drawing/2014/main" id="{0081C4A2-83D4-43E7-E04E-C584CA2DC0B7}"/>
              </a:ext>
            </a:extLst>
          </p:cNvPr>
          <p:cNvGrpSpPr/>
          <p:nvPr/>
        </p:nvGrpSpPr>
        <p:grpSpPr>
          <a:xfrm>
            <a:off x="6860578" y="2805752"/>
            <a:ext cx="2554955" cy="1246495"/>
            <a:chOff x="2899206" y="5270231"/>
            <a:chExt cx="5777866" cy="3192531"/>
          </a:xfrm>
          <a:solidFill>
            <a:schemeClr val="tx1"/>
          </a:solidFill>
        </p:grpSpPr>
        <p:sp>
          <p:nvSpPr>
            <p:cNvPr id="52" name="Beszédbuborék: lekerekített sarkú téglalap 51">
              <a:extLst>
                <a:ext uri="{FF2B5EF4-FFF2-40B4-BE49-F238E27FC236}">
                  <a16:creationId xmlns:a16="http://schemas.microsoft.com/office/drawing/2014/main" id="{4AB85581-9DA1-7147-61C7-4B8097E1F7B2}"/>
                </a:ext>
              </a:extLst>
            </p:cNvPr>
            <p:cNvSpPr/>
            <p:nvPr/>
          </p:nvSpPr>
          <p:spPr>
            <a:xfrm>
              <a:off x="2899206" y="5270231"/>
              <a:ext cx="5777866" cy="3192531"/>
            </a:xfrm>
            <a:custGeom>
              <a:avLst/>
              <a:gdLst>
                <a:gd name="connsiteX0" fmla="*/ 0 w 5777866"/>
                <a:gd name="connsiteY0" fmla="*/ 532099 h 3192531"/>
                <a:gd name="connsiteX1" fmla="*/ 532099 w 5777866"/>
                <a:gd name="connsiteY1" fmla="*/ 0 h 3192531"/>
                <a:gd name="connsiteX2" fmla="*/ 3370422 w 5777866"/>
                <a:gd name="connsiteY2" fmla="*/ 0 h 3192531"/>
                <a:gd name="connsiteX3" fmla="*/ 3370422 w 5777866"/>
                <a:gd name="connsiteY3" fmla="*/ 0 h 3192531"/>
                <a:gd name="connsiteX4" fmla="*/ 4814888 w 5777866"/>
                <a:gd name="connsiteY4" fmla="*/ 0 h 3192531"/>
                <a:gd name="connsiteX5" fmla="*/ 5245767 w 5777866"/>
                <a:gd name="connsiteY5" fmla="*/ 0 h 3192531"/>
                <a:gd name="connsiteX6" fmla="*/ 5777866 w 5777866"/>
                <a:gd name="connsiteY6" fmla="*/ 532099 h 3192531"/>
                <a:gd name="connsiteX7" fmla="*/ 5777866 w 5777866"/>
                <a:gd name="connsiteY7" fmla="*/ 1862310 h 3192531"/>
                <a:gd name="connsiteX8" fmla="*/ 5777866 w 5777866"/>
                <a:gd name="connsiteY8" fmla="*/ 1862310 h 3192531"/>
                <a:gd name="connsiteX9" fmla="*/ 5777866 w 5777866"/>
                <a:gd name="connsiteY9" fmla="*/ 2660443 h 3192531"/>
                <a:gd name="connsiteX10" fmla="*/ 5777866 w 5777866"/>
                <a:gd name="connsiteY10" fmla="*/ 2660432 h 3192531"/>
                <a:gd name="connsiteX11" fmla="*/ 5245767 w 5777866"/>
                <a:gd name="connsiteY11" fmla="*/ 3192531 h 3192531"/>
                <a:gd name="connsiteX12" fmla="*/ 4814888 w 5777866"/>
                <a:gd name="connsiteY12" fmla="*/ 3192531 h 3192531"/>
                <a:gd name="connsiteX13" fmla="*/ 5246187 w 5777866"/>
                <a:gd name="connsiteY13" fmla="*/ 4593286 h 3192531"/>
                <a:gd name="connsiteX14" fmla="*/ 3370422 w 5777866"/>
                <a:gd name="connsiteY14" fmla="*/ 3192531 h 3192531"/>
                <a:gd name="connsiteX15" fmla="*/ 532099 w 5777866"/>
                <a:gd name="connsiteY15" fmla="*/ 3192531 h 3192531"/>
                <a:gd name="connsiteX16" fmla="*/ 0 w 5777866"/>
                <a:gd name="connsiteY16" fmla="*/ 2660432 h 3192531"/>
                <a:gd name="connsiteX17" fmla="*/ 0 w 5777866"/>
                <a:gd name="connsiteY17" fmla="*/ 2660443 h 3192531"/>
                <a:gd name="connsiteX18" fmla="*/ 0 w 5777866"/>
                <a:gd name="connsiteY18" fmla="*/ 1862310 h 3192531"/>
                <a:gd name="connsiteX19" fmla="*/ 0 w 5777866"/>
                <a:gd name="connsiteY19" fmla="*/ 1862310 h 3192531"/>
                <a:gd name="connsiteX20" fmla="*/ 0 w 5777866"/>
                <a:gd name="connsiteY20" fmla="*/ 532099 h 319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77866" h="3192531" fill="none" extrusionOk="0">
                  <a:moveTo>
                    <a:pt x="0" y="532099"/>
                  </a:moveTo>
                  <a:cubicBezTo>
                    <a:pt x="-1344" y="251743"/>
                    <a:pt x="234225" y="18582"/>
                    <a:pt x="532099" y="0"/>
                  </a:cubicBezTo>
                  <a:cubicBezTo>
                    <a:pt x="1854239" y="119271"/>
                    <a:pt x="2786882" y="63518"/>
                    <a:pt x="3370422" y="0"/>
                  </a:cubicBezTo>
                  <a:lnTo>
                    <a:pt x="3370422" y="0"/>
                  </a:lnTo>
                  <a:cubicBezTo>
                    <a:pt x="3973972" y="-121837"/>
                    <a:pt x="4428243" y="-27147"/>
                    <a:pt x="4814888" y="0"/>
                  </a:cubicBezTo>
                  <a:cubicBezTo>
                    <a:pt x="5013539" y="-18815"/>
                    <a:pt x="5068891" y="11373"/>
                    <a:pt x="5245767" y="0"/>
                  </a:cubicBezTo>
                  <a:cubicBezTo>
                    <a:pt x="5515812" y="-44319"/>
                    <a:pt x="5795898" y="186990"/>
                    <a:pt x="5777866" y="532099"/>
                  </a:cubicBezTo>
                  <a:cubicBezTo>
                    <a:pt x="5709977" y="885534"/>
                    <a:pt x="5744458" y="1283281"/>
                    <a:pt x="5777866" y="1862310"/>
                  </a:cubicBezTo>
                  <a:lnTo>
                    <a:pt x="5777866" y="1862310"/>
                  </a:lnTo>
                  <a:cubicBezTo>
                    <a:pt x="5712779" y="2203889"/>
                    <a:pt x="5799537" y="2394347"/>
                    <a:pt x="5777866" y="2660443"/>
                  </a:cubicBezTo>
                  <a:cubicBezTo>
                    <a:pt x="5777866" y="2660440"/>
                    <a:pt x="5777867" y="2660433"/>
                    <a:pt x="5777866" y="2660432"/>
                  </a:cubicBezTo>
                  <a:cubicBezTo>
                    <a:pt x="5794280" y="2967557"/>
                    <a:pt x="5546068" y="3209138"/>
                    <a:pt x="5245767" y="3192531"/>
                  </a:cubicBezTo>
                  <a:cubicBezTo>
                    <a:pt x="5190005" y="3189721"/>
                    <a:pt x="4903464" y="3155139"/>
                    <a:pt x="4814888" y="3192531"/>
                  </a:cubicBezTo>
                  <a:cubicBezTo>
                    <a:pt x="4904554" y="3711070"/>
                    <a:pt x="4972346" y="3956373"/>
                    <a:pt x="5246187" y="4593286"/>
                  </a:cubicBezTo>
                  <a:cubicBezTo>
                    <a:pt x="4489026" y="4165201"/>
                    <a:pt x="3726600" y="3622456"/>
                    <a:pt x="3370422" y="3192531"/>
                  </a:cubicBezTo>
                  <a:cubicBezTo>
                    <a:pt x="1959725" y="3067237"/>
                    <a:pt x="1917488" y="3150934"/>
                    <a:pt x="532099" y="3192531"/>
                  </a:cubicBezTo>
                  <a:cubicBezTo>
                    <a:pt x="197598" y="3210740"/>
                    <a:pt x="-18342" y="2937889"/>
                    <a:pt x="0" y="2660432"/>
                  </a:cubicBezTo>
                  <a:cubicBezTo>
                    <a:pt x="1" y="2660437"/>
                    <a:pt x="0" y="2660440"/>
                    <a:pt x="0" y="2660443"/>
                  </a:cubicBezTo>
                  <a:cubicBezTo>
                    <a:pt x="39402" y="2420557"/>
                    <a:pt x="-23239" y="2043892"/>
                    <a:pt x="0" y="1862310"/>
                  </a:cubicBezTo>
                  <a:lnTo>
                    <a:pt x="0" y="1862310"/>
                  </a:lnTo>
                  <a:cubicBezTo>
                    <a:pt x="64382" y="1210527"/>
                    <a:pt x="8012" y="830471"/>
                    <a:pt x="0" y="532099"/>
                  </a:cubicBezTo>
                  <a:close/>
                </a:path>
                <a:path w="5777866" h="3192531" stroke="0" extrusionOk="0">
                  <a:moveTo>
                    <a:pt x="0" y="532099"/>
                  </a:moveTo>
                  <a:cubicBezTo>
                    <a:pt x="551" y="242841"/>
                    <a:pt x="195120" y="27282"/>
                    <a:pt x="532099" y="0"/>
                  </a:cubicBezTo>
                  <a:cubicBezTo>
                    <a:pt x="1905315" y="-117222"/>
                    <a:pt x="2961903" y="-124018"/>
                    <a:pt x="3370422" y="0"/>
                  </a:cubicBezTo>
                  <a:lnTo>
                    <a:pt x="3370422" y="0"/>
                  </a:lnTo>
                  <a:cubicBezTo>
                    <a:pt x="3670344" y="7369"/>
                    <a:pt x="4155782" y="-32153"/>
                    <a:pt x="4814888" y="0"/>
                  </a:cubicBezTo>
                  <a:cubicBezTo>
                    <a:pt x="4996551" y="7307"/>
                    <a:pt x="5142057" y="11711"/>
                    <a:pt x="5245767" y="0"/>
                  </a:cubicBezTo>
                  <a:cubicBezTo>
                    <a:pt x="5574108" y="24641"/>
                    <a:pt x="5774935" y="288792"/>
                    <a:pt x="5777866" y="532099"/>
                  </a:cubicBezTo>
                  <a:cubicBezTo>
                    <a:pt x="5726861" y="815288"/>
                    <a:pt x="5762596" y="1261176"/>
                    <a:pt x="5777866" y="1862310"/>
                  </a:cubicBezTo>
                  <a:lnTo>
                    <a:pt x="5777866" y="1862310"/>
                  </a:lnTo>
                  <a:cubicBezTo>
                    <a:pt x="5768035" y="1982681"/>
                    <a:pt x="5847808" y="2490473"/>
                    <a:pt x="5777866" y="2660443"/>
                  </a:cubicBezTo>
                  <a:cubicBezTo>
                    <a:pt x="5777865" y="2660440"/>
                    <a:pt x="5777865" y="2660436"/>
                    <a:pt x="5777866" y="2660432"/>
                  </a:cubicBezTo>
                  <a:cubicBezTo>
                    <a:pt x="5798546" y="2936483"/>
                    <a:pt x="5483903" y="3206076"/>
                    <a:pt x="5245767" y="3192531"/>
                  </a:cubicBezTo>
                  <a:cubicBezTo>
                    <a:pt x="5197528" y="3192348"/>
                    <a:pt x="4973756" y="3197414"/>
                    <a:pt x="4814888" y="3192531"/>
                  </a:cubicBezTo>
                  <a:cubicBezTo>
                    <a:pt x="4974522" y="3435737"/>
                    <a:pt x="5039165" y="3891575"/>
                    <a:pt x="5246187" y="4593286"/>
                  </a:cubicBezTo>
                  <a:cubicBezTo>
                    <a:pt x="4797612" y="4291257"/>
                    <a:pt x="3834721" y="3601701"/>
                    <a:pt x="3370422" y="3192531"/>
                  </a:cubicBezTo>
                  <a:cubicBezTo>
                    <a:pt x="2092515" y="3058370"/>
                    <a:pt x="999609" y="3230156"/>
                    <a:pt x="532099" y="3192531"/>
                  </a:cubicBezTo>
                  <a:cubicBezTo>
                    <a:pt x="269864" y="3236563"/>
                    <a:pt x="-13377" y="2944890"/>
                    <a:pt x="0" y="2660432"/>
                  </a:cubicBezTo>
                  <a:cubicBezTo>
                    <a:pt x="0" y="2660433"/>
                    <a:pt x="-1" y="2660442"/>
                    <a:pt x="0" y="2660443"/>
                  </a:cubicBezTo>
                  <a:cubicBezTo>
                    <a:pt x="32619" y="2298090"/>
                    <a:pt x="-70107" y="2156017"/>
                    <a:pt x="0" y="1862310"/>
                  </a:cubicBezTo>
                  <a:lnTo>
                    <a:pt x="0" y="1862310"/>
                  </a:lnTo>
                  <a:cubicBezTo>
                    <a:pt x="-105261" y="1571033"/>
                    <a:pt x="-34005" y="1133969"/>
                    <a:pt x="0" y="532099"/>
                  </a:cubicBezTo>
                  <a:close/>
                </a:path>
              </a:pathLst>
            </a:custGeom>
            <a:grpFill/>
            <a:ln>
              <a:solidFill>
                <a:srgbClr val="FF9D0D"/>
              </a:solidFill>
              <a:extLst>
                <a:ext uri="{C807C97D-BFC1-408E-A445-0C87EB9F89A2}">
                  <ask:lineSketchStyleProps xmlns:ask="http://schemas.microsoft.com/office/drawing/2018/sketchyshapes" sd="4266821430">
                    <a:prstGeom prst="wedgeRoundRectCallout">
                      <a:avLst>
                        <a:gd name="adj1" fmla="val 40798"/>
                        <a:gd name="adj2" fmla="val 9387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600"/>
            </a:p>
          </p:txBody>
        </p:sp>
        <p:sp>
          <p:nvSpPr>
            <p:cNvPr id="53" name="Szövegdoboz 52">
              <a:extLst>
                <a:ext uri="{FF2B5EF4-FFF2-40B4-BE49-F238E27FC236}">
                  <a16:creationId xmlns:a16="http://schemas.microsoft.com/office/drawing/2014/main" id="{C7BFA16E-594A-F140-9247-A90D3F8D8FC8}"/>
                </a:ext>
              </a:extLst>
            </p:cNvPr>
            <p:cNvSpPr txBox="1"/>
            <p:nvPr/>
          </p:nvSpPr>
          <p:spPr>
            <a:xfrm>
              <a:off x="3076333" y="5558235"/>
              <a:ext cx="5469503" cy="215443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hu-HU" sz="1600" dirty="0">
                  <a:solidFill>
                    <a:schemeClr val="bg1"/>
                  </a:solidFill>
                  <a:latin typeface="Poppins" panose="00000500000000000000" pitchFamily="2" charset="-18"/>
                  <a:cs typeface="Poppins" panose="00000500000000000000" pitchFamily="2" charset="-18"/>
                </a:rPr>
                <a:t>+ amire a szabvány nem tér ki, de  a konkrét esetben releváns…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17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FD432-F9FB-C11E-D373-E1E62301E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CA361811-1925-72D1-D648-F468375B7887}"/>
              </a:ext>
            </a:extLst>
          </p:cNvPr>
          <p:cNvGrpSpPr/>
          <p:nvPr/>
        </p:nvGrpSpPr>
        <p:grpSpPr>
          <a:xfrm rot="21213522">
            <a:off x="689559" y="1625388"/>
            <a:ext cx="2578217" cy="4853718"/>
            <a:chOff x="803682" y="1740053"/>
            <a:chExt cx="2578217" cy="4853718"/>
          </a:xfrm>
        </p:grpSpPr>
        <p:pic>
          <p:nvPicPr>
            <p:cNvPr id="10" name="Kép 9" descr="A képen szöveg, képernyőkép, Betűtípus, szám látható&#10;&#10;Előfordulhat, hogy a mesterséges intelligencia által létrehozott tartalom helytelen.">
              <a:extLst>
                <a:ext uri="{FF2B5EF4-FFF2-40B4-BE49-F238E27FC236}">
                  <a16:creationId xmlns:a16="http://schemas.microsoft.com/office/drawing/2014/main" id="{6011724B-A4CC-C7D5-F357-83EDEB567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82" y="1740053"/>
              <a:ext cx="2555424" cy="281781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101600" dir="7980000" algn="ctr" rotWithShape="0">
                <a:srgbClr val="000000">
                  <a:alpha val="79000"/>
                </a:srgbClr>
              </a:outerShdw>
            </a:effectLst>
          </p:spPr>
        </p:pic>
        <p:pic>
          <p:nvPicPr>
            <p:cNvPr id="11" name="Kép 10" descr="A képen szöveg, képernyőkép, Betűtípus, szám látható&#10;&#10;Előfordulhat, hogy a mesterséges intelligencia által létrehozott tartalom helytelen.">
              <a:extLst>
                <a:ext uri="{FF2B5EF4-FFF2-40B4-BE49-F238E27FC236}">
                  <a16:creationId xmlns:a16="http://schemas.microsoft.com/office/drawing/2014/main" id="{18A6BE59-20A2-21C8-80BC-2FA18102C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82" y="4629962"/>
              <a:ext cx="2578217" cy="196380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101600" dir="7980000" algn="ctr" rotWithShape="0">
                <a:srgbClr val="000000">
                  <a:alpha val="79000"/>
                </a:srgbClr>
              </a:outerShdw>
            </a:effectLst>
          </p:spPr>
        </p:pic>
      </p:grp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ADD00358-19B2-B0B6-2940-CCB613D9ED69}"/>
              </a:ext>
            </a:extLst>
          </p:cNvPr>
          <p:cNvGrpSpPr/>
          <p:nvPr/>
        </p:nvGrpSpPr>
        <p:grpSpPr>
          <a:xfrm>
            <a:off x="10727960" y="1473037"/>
            <a:ext cx="1223963" cy="3467100"/>
            <a:chOff x="21452745" y="2946073"/>
            <a:chExt cx="2447926" cy="6934199"/>
          </a:xfrm>
        </p:grpSpPr>
        <p:sp>
          <p:nvSpPr>
            <p:cNvPr id="119812" name="Rectangle 4">
              <a:extLst>
                <a:ext uri="{FF2B5EF4-FFF2-40B4-BE49-F238E27FC236}">
                  <a16:creationId xmlns:a16="http://schemas.microsoft.com/office/drawing/2014/main" id="{17D7527A-0D54-3965-383F-78AC4BF00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2745" y="5675245"/>
              <a:ext cx="2447926" cy="742952"/>
            </a:xfrm>
            <a:prstGeom prst="rect">
              <a:avLst/>
            </a:prstGeom>
            <a:solidFill>
              <a:srgbClr val="FFAF24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2400" b="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9814" name="Rectangle 6">
              <a:extLst>
                <a:ext uri="{FF2B5EF4-FFF2-40B4-BE49-F238E27FC236}">
                  <a16:creationId xmlns:a16="http://schemas.microsoft.com/office/drawing/2014/main" id="{ADE091B7-3052-3BCC-3251-7E5E914F1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6397299"/>
              <a:ext cx="1730376" cy="434974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Kockázati szint</a:t>
              </a:r>
            </a:p>
          </p:txBody>
        </p:sp>
        <p:sp>
          <p:nvSpPr>
            <p:cNvPr id="119815" name="Rectangle 7">
              <a:extLst>
                <a:ext uri="{FF2B5EF4-FFF2-40B4-BE49-F238E27FC236}">
                  <a16:creationId xmlns:a16="http://schemas.microsoft.com/office/drawing/2014/main" id="{DB7F835D-31E2-994D-FB00-F158911C3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5" y="6971972"/>
              <a:ext cx="1733550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Kockázat értékelése</a:t>
              </a:r>
            </a:p>
          </p:txBody>
        </p:sp>
        <p:sp>
          <p:nvSpPr>
            <p:cNvPr id="119816" name="Rectangle 8">
              <a:extLst>
                <a:ext uri="{FF2B5EF4-FFF2-40B4-BE49-F238E27FC236}">
                  <a16:creationId xmlns:a16="http://schemas.microsoft.com/office/drawing/2014/main" id="{660300CF-7CDC-7136-0AE5-2595C24E0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5822622"/>
              <a:ext cx="1730376" cy="431800"/>
            </a:xfrm>
            <a:prstGeom prst="rect">
              <a:avLst/>
            </a:prstGeom>
            <a:solidFill>
              <a:srgbClr val="000064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Veszélyek</a:t>
              </a:r>
            </a:p>
          </p:txBody>
        </p:sp>
        <p:sp>
          <p:nvSpPr>
            <p:cNvPr id="119817" name="AutoShape 9">
              <a:extLst>
                <a:ext uri="{FF2B5EF4-FFF2-40B4-BE49-F238E27FC236}">
                  <a16:creationId xmlns:a16="http://schemas.microsoft.com/office/drawing/2014/main" id="{C265F4AA-7CBF-B2DB-E84F-79EFDB374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2946073"/>
              <a:ext cx="1730376" cy="428626"/>
            </a:xfrm>
            <a:prstGeom prst="flowChartTerminator">
              <a:avLst/>
            </a:prstGeom>
            <a:solidFill>
              <a:srgbClr val="6699FF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Kockázat-irányítás</a:t>
              </a:r>
            </a:p>
          </p:txBody>
        </p:sp>
        <p:sp>
          <p:nvSpPr>
            <p:cNvPr id="119818" name="Rectangle 10">
              <a:extLst>
                <a:ext uri="{FF2B5EF4-FFF2-40B4-BE49-F238E27FC236}">
                  <a16:creationId xmlns:a16="http://schemas.microsoft.com/office/drawing/2014/main" id="{EBAC0FE1-2CD8-9904-C5AD-26690028B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3520748"/>
              <a:ext cx="1730376" cy="428624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Politika</a:t>
              </a:r>
            </a:p>
          </p:txBody>
        </p:sp>
        <p:sp>
          <p:nvSpPr>
            <p:cNvPr id="119819" name="Rectangle 11">
              <a:extLst>
                <a:ext uri="{FF2B5EF4-FFF2-40B4-BE49-F238E27FC236}">
                  <a16:creationId xmlns:a16="http://schemas.microsoft.com/office/drawing/2014/main" id="{CD4CF559-11A1-DF0A-CA51-1112E0393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4098598"/>
              <a:ext cx="1730376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Célok</a:t>
              </a:r>
            </a:p>
          </p:txBody>
        </p:sp>
        <p:sp>
          <p:nvSpPr>
            <p:cNvPr id="119820" name="Rectangle 12">
              <a:extLst>
                <a:ext uri="{FF2B5EF4-FFF2-40B4-BE49-F238E27FC236}">
                  <a16:creationId xmlns:a16="http://schemas.microsoft.com/office/drawing/2014/main" id="{F2318A09-8D8C-62C4-152D-990959749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4673272"/>
              <a:ext cx="1730376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Elemzési terület</a:t>
              </a:r>
            </a:p>
          </p:txBody>
        </p:sp>
        <p:sp>
          <p:nvSpPr>
            <p:cNvPr id="119821" name="Rectangle 13">
              <a:extLst>
                <a:ext uri="{FF2B5EF4-FFF2-40B4-BE49-F238E27FC236}">
                  <a16:creationId xmlns:a16="http://schemas.microsoft.com/office/drawing/2014/main" id="{0814F9DE-DBFE-3B04-7AC3-18449038F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6594" y="5247948"/>
              <a:ext cx="1730376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Munkacsoport</a:t>
              </a:r>
            </a:p>
          </p:txBody>
        </p:sp>
        <p:sp>
          <p:nvSpPr>
            <p:cNvPr id="119822" name="Rectangle 14">
              <a:extLst>
                <a:ext uri="{FF2B5EF4-FFF2-40B4-BE49-F238E27FC236}">
                  <a16:creationId xmlns:a16="http://schemas.microsoft.com/office/drawing/2014/main" id="{8E300AB3-5F07-2AFA-7EE7-7807B9AD1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9771" y="8295948"/>
              <a:ext cx="1730374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Kockázat kezelés</a:t>
              </a:r>
            </a:p>
          </p:txBody>
        </p:sp>
        <p:sp>
          <p:nvSpPr>
            <p:cNvPr id="119823" name="Rectangle 15">
              <a:extLst>
                <a:ext uri="{FF2B5EF4-FFF2-40B4-BE49-F238E27FC236}">
                  <a16:creationId xmlns:a16="http://schemas.microsoft.com/office/drawing/2014/main" id="{5019CEEB-B5BE-8D22-FAD9-F3BDBA756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9771" y="8873798"/>
              <a:ext cx="1730374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Dokumentálás</a:t>
              </a:r>
            </a:p>
          </p:txBody>
        </p:sp>
        <p:sp>
          <p:nvSpPr>
            <p:cNvPr id="119824" name="Rectangle 16">
              <a:extLst>
                <a:ext uri="{FF2B5EF4-FFF2-40B4-BE49-F238E27FC236}">
                  <a16:creationId xmlns:a16="http://schemas.microsoft.com/office/drawing/2014/main" id="{5BF6F032-F9C9-0BAA-EF71-CD7173EBB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9771" y="9448472"/>
              <a:ext cx="1730374" cy="43180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>
                  <a:solidFill>
                    <a:srgbClr val="FFFFFF"/>
                  </a:solidFill>
                  <a:latin typeface="Calibri"/>
                </a:rPr>
                <a:t>Igazolás</a:t>
              </a:r>
            </a:p>
          </p:txBody>
        </p:sp>
        <p:sp>
          <p:nvSpPr>
            <p:cNvPr id="119825" name="AutoShape 17">
              <a:extLst>
                <a:ext uri="{FF2B5EF4-FFF2-40B4-BE49-F238E27FC236}">
                  <a16:creationId xmlns:a16="http://schemas.microsoft.com/office/drawing/2014/main" id="{DA2D77BF-F192-D215-E9B4-2D66BA708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7394" y="7578399"/>
              <a:ext cx="1628776" cy="577850"/>
            </a:xfrm>
            <a:prstGeom prst="diamond">
              <a:avLst/>
            </a:prstGeom>
            <a:solidFill>
              <a:srgbClr val="66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dirty="0">
                  <a:solidFill>
                    <a:srgbClr val="FFFFFF"/>
                  </a:solidFill>
                  <a:latin typeface="Calibri"/>
                </a:rPr>
                <a:t>Intézkedés?</a:t>
              </a:r>
            </a:p>
          </p:txBody>
        </p:sp>
        <p:cxnSp>
          <p:nvCxnSpPr>
            <p:cNvPr id="119826" name="AutoShape 18">
              <a:extLst>
                <a:ext uri="{FF2B5EF4-FFF2-40B4-BE49-F238E27FC236}">
                  <a16:creationId xmlns:a16="http://schemas.microsoft.com/office/drawing/2014/main" id="{2005F28E-347B-3DF5-DE33-8FD42B24D304}"/>
                </a:ext>
              </a:extLst>
            </p:cNvPr>
            <p:cNvCxnSpPr>
              <a:cxnSpLocks noChangeShapeType="1"/>
              <a:stCxn id="119817" idx="2"/>
              <a:endCxn id="119818" idx="0"/>
            </p:cNvCxnSpPr>
            <p:nvPr/>
          </p:nvCxnSpPr>
          <p:spPr bwMode="auto">
            <a:xfrm rot="5400000">
              <a:off x="22570345" y="3447724"/>
              <a:ext cx="146050" cy="0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27" name="AutoShape 19">
              <a:extLst>
                <a:ext uri="{FF2B5EF4-FFF2-40B4-BE49-F238E27FC236}">
                  <a16:creationId xmlns:a16="http://schemas.microsoft.com/office/drawing/2014/main" id="{15AB6E6B-1658-1B2A-2C55-C52E2ECBB964}"/>
                </a:ext>
              </a:extLst>
            </p:cNvPr>
            <p:cNvCxnSpPr>
              <a:cxnSpLocks noChangeShapeType="1"/>
              <a:stCxn id="119818" idx="2"/>
              <a:endCxn id="119819" idx="0"/>
            </p:cNvCxnSpPr>
            <p:nvPr/>
          </p:nvCxnSpPr>
          <p:spPr bwMode="auto">
            <a:xfrm rot="5400000">
              <a:off x="22568757" y="4023986"/>
              <a:ext cx="149226" cy="0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28" name="AutoShape 20">
              <a:extLst>
                <a:ext uri="{FF2B5EF4-FFF2-40B4-BE49-F238E27FC236}">
                  <a16:creationId xmlns:a16="http://schemas.microsoft.com/office/drawing/2014/main" id="{E3139A1D-6260-3C3E-CEF3-9CC9D717188A}"/>
                </a:ext>
              </a:extLst>
            </p:cNvPr>
            <p:cNvCxnSpPr>
              <a:cxnSpLocks noChangeShapeType="1"/>
              <a:stCxn id="119819" idx="2"/>
              <a:endCxn id="119820" idx="0"/>
            </p:cNvCxnSpPr>
            <p:nvPr/>
          </p:nvCxnSpPr>
          <p:spPr bwMode="auto">
            <a:xfrm>
              <a:off x="22643370" y="4530399"/>
              <a:ext cx="0" cy="142874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29" name="AutoShape 21">
              <a:extLst>
                <a:ext uri="{FF2B5EF4-FFF2-40B4-BE49-F238E27FC236}">
                  <a16:creationId xmlns:a16="http://schemas.microsoft.com/office/drawing/2014/main" id="{DBAB6725-32B0-D39F-D4A5-29066651C0B5}"/>
                </a:ext>
              </a:extLst>
            </p:cNvPr>
            <p:cNvCxnSpPr>
              <a:cxnSpLocks noChangeShapeType="1"/>
              <a:stCxn id="119820" idx="2"/>
              <a:endCxn id="119821" idx="0"/>
            </p:cNvCxnSpPr>
            <p:nvPr/>
          </p:nvCxnSpPr>
          <p:spPr bwMode="auto">
            <a:xfrm>
              <a:off x="22643370" y="5105072"/>
              <a:ext cx="0" cy="142876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0" name="AutoShape 22">
              <a:extLst>
                <a:ext uri="{FF2B5EF4-FFF2-40B4-BE49-F238E27FC236}">
                  <a16:creationId xmlns:a16="http://schemas.microsoft.com/office/drawing/2014/main" id="{04A6F897-E253-32E1-6E87-53C86C6F4A4D}"/>
                </a:ext>
              </a:extLst>
            </p:cNvPr>
            <p:cNvCxnSpPr>
              <a:cxnSpLocks noChangeShapeType="1"/>
              <a:stCxn id="119821" idx="2"/>
              <a:endCxn id="119816" idx="0"/>
            </p:cNvCxnSpPr>
            <p:nvPr/>
          </p:nvCxnSpPr>
          <p:spPr bwMode="auto">
            <a:xfrm>
              <a:off x="22643370" y="5679749"/>
              <a:ext cx="0" cy="142874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1" name="AutoShape 23">
              <a:extLst>
                <a:ext uri="{FF2B5EF4-FFF2-40B4-BE49-F238E27FC236}">
                  <a16:creationId xmlns:a16="http://schemas.microsoft.com/office/drawing/2014/main" id="{20A8FDB0-0643-BB69-2D5D-2483AA155C42}"/>
                </a:ext>
              </a:extLst>
            </p:cNvPr>
            <p:cNvCxnSpPr>
              <a:cxnSpLocks noChangeShapeType="1"/>
              <a:stCxn id="119816" idx="2"/>
              <a:endCxn id="119814" idx="0"/>
            </p:cNvCxnSpPr>
            <p:nvPr/>
          </p:nvCxnSpPr>
          <p:spPr bwMode="auto">
            <a:xfrm>
              <a:off x="22643370" y="6254422"/>
              <a:ext cx="0" cy="142876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2" name="AutoShape 24">
              <a:extLst>
                <a:ext uri="{FF2B5EF4-FFF2-40B4-BE49-F238E27FC236}">
                  <a16:creationId xmlns:a16="http://schemas.microsoft.com/office/drawing/2014/main" id="{36DC1A00-1C94-8CD8-4AA4-972011B77492}"/>
                </a:ext>
              </a:extLst>
            </p:cNvPr>
            <p:cNvCxnSpPr>
              <a:cxnSpLocks noChangeShapeType="1"/>
              <a:stCxn id="119814" idx="2"/>
              <a:endCxn id="119815" idx="0"/>
            </p:cNvCxnSpPr>
            <p:nvPr/>
          </p:nvCxnSpPr>
          <p:spPr bwMode="auto">
            <a:xfrm>
              <a:off x="22643370" y="6832272"/>
              <a:ext cx="0" cy="139700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3" name="AutoShape 25">
              <a:extLst>
                <a:ext uri="{FF2B5EF4-FFF2-40B4-BE49-F238E27FC236}">
                  <a16:creationId xmlns:a16="http://schemas.microsoft.com/office/drawing/2014/main" id="{FEEFF1DE-2F7E-20AB-CD92-9087515DA04D}"/>
                </a:ext>
              </a:extLst>
            </p:cNvPr>
            <p:cNvCxnSpPr>
              <a:cxnSpLocks noChangeShapeType="1"/>
              <a:stCxn id="119815" idx="2"/>
              <a:endCxn id="119825" idx="0"/>
            </p:cNvCxnSpPr>
            <p:nvPr/>
          </p:nvCxnSpPr>
          <p:spPr bwMode="auto">
            <a:xfrm>
              <a:off x="22643370" y="7403773"/>
              <a:ext cx="0" cy="174626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4" name="AutoShape 26">
              <a:extLst>
                <a:ext uri="{FF2B5EF4-FFF2-40B4-BE49-F238E27FC236}">
                  <a16:creationId xmlns:a16="http://schemas.microsoft.com/office/drawing/2014/main" id="{9B0BDEC7-B93A-1C65-5D20-C5A19F0A126B}"/>
                </a:ext>
              </a:extLst>
            </p:cNvPr>
            <p:cNvCxnSpPr>
              <a:cxnSpLocks noChangeShapeType="1"/>
              <a:stCxn id="119825" idx="2"/>
              <a:endCxn id="119822" idx="0"/>
            </p:cNvCxnSpPr>
            <p:nvPr/>
          </p:nvCxnSpPr>
          <p:spPr bwMode="auto">
            <a:xfrm>
              <a:off x="22643371" y="8156248"/>
              <a:ext cx="3174" cy="139700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5" name="AutoShape 27">
              <a:extLst>
                <a:ext uri="{FF2B5EF4-FFF2-40B4-BE49-F238E27FC236}">
                  <a16:creationId xmlns:a16="http://schemas.microsoft.com/office/drawing/2014/main" id="{75A6021A-F327-CFC9-C972-162C937242C9}"/>
                </a:ext>
              </a:extLst>
            </p:cNvPr>
            <p:cNvCxnSpPr>
              <a:cxnSpLocks noChangeShapeType="1"/>
              <a:stCxn id="119822" idx="2"/>
            </p:cNvCxnSpPr>
            <p:nvPr/>
          </p:nvCxnSpPr>
          <p:spPr bwMode="auto">
            <a:xfrm>
              <a:off x="22646544" y="8727748"/>
              <a:ext cx="0" cy="149224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6" name="AutoShape 28">
              <a:extLst>
                <a:ext uri="{FF2B5EF4-FFF2-40B4-BE49-F238E27FC236}">
                  <a16:creationId xmlns:a16="http://schemas.microsoft.com/office/drawing/2014/main" id="{3593FA7B-EE7A-DC80-6351-55DC99FF9A0A}"/>
                </a:ext>
              </a:extLst>
            </p:cNvPr>
            <p:cNvCxnSpPr>
              <a:cxnSpLocks noChangeShapeType="1"/>
              <a:stCxn id="119823" idx="2"/>
              <a:endCxn id="119824" idx="0"/>
            </p:cNvCxnSpPr>
            <p:nvPr/>
          </p:nvCxnSpPr>
          <p:spPr bwMode="auto">
            <a:xfrm>
              <a:off x="22646544" y="9305599"/>
              <a:ext cx="0" cy="142874"/>
            </a:xfrm>
            <a:prstGeom prst="straightConnector1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19837" name="AutoShape 29">
              <a:extLst>
                <a:ext uri="{FF2B5EF4-FFF2-40B4-BE49-F238E27FC236}">
                  <a16:creationId xmlns:a16="http://schemas.microsoft.com/office/drawing/2014/main" id="{EC194F50-BC97-C4D2-D285-EC4EE9CB615C}"/>
                </a:ext>
              </a:extLst>
            </p:cNvPr>
            <p:cNvCxnSpPr>
              <a:cxnSpLocks noChangeShapeType="1"/>
              <a:stCxn id="119824" idx="1"/>
              <a:endCxn id="119818" idx="1"/>
            </p:cNvCxnSpPr>
            <p:nvPr/>
          </p:nvCxnSpPr>
          <p:spPr bwMode="auto">
            <a:xfrm rot="10800000">
              <a:off x="21776594" y="3736648"/>
              <a:ext cx="3176" cy="5927724"/>
            </a:xfrm>
            <a:prstGeom prst="bentConnector3">
              <a:avLst>
                <a:gd name="adj1" fmla="val 14500005"/>
              </a:avLst>
            </a:prstGeom>
            <a:noFill/>
            <a:ln w="28575">
              <a:solidFill>
                <a:srgbClr val="6699FF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19838" name="AutoShape 30">
              <a:extLst>
                <a:ext uri="{FF2B5EF4-FFF2-40B4-BE49-F238E27FC236}">
                  <a16:creationId xmlns:a16="http://schemas.microsoft.com/office/drawing/2014/main" id="{E3FA36BF-85FB-D9C9-F20A-C2F3F54EF36F}"/>
                </a:ext>
              </a:extLst>
            </p:cNvPr>
            <p:cNvCxnSpPr>
              <a:cxnSpLocks noChangeShapeType="1"/>
              <a:stCxn id="119825" idx="3"/>
              <a:endCxn id="119823" idx="3"/>
            </p:cNvCxnSpPr>
            <p:nvPr/>
          </p:nvCxnSpPr>
          <p:spPr bwMode="auto">
            <a:xfrm>
              <a:off x="23456171" y="7867322"/>
              <a:ext cx="53974" cy="1222376"/>
            </a:xfrm>
            <a:prstGeom prst="bentConnector3">
              <a:avLst>
                <a:gd name="adj1" fmla="val 488236"/>
              </a:avLst>
            </a:prstGeom>
            <a:noFill/>
            <a:ln w="28575">
              <a:solidFill>
                <a:srgbClr val="6699FF"/>
              </a:solidFill>
              <a:miter lim="800000"/>
              <a:headEnd/>
              <a:tailEnd type="triangle" w="med" len="med"/>
            </a:ln>
          </p:spPr>
        </p:cxnSp>
      </p:grpSp>
      <p:grpSp>
        <p:nvGrpSpPr>
          <p:cNvPr id="4" name="Group 17">
            <a:extLst>
              <a:ext uri="{FF2B5EF4-FFF2-40B4-BE49-F238E27FC236}">
                <a16:creationId xmlns:a16="http://schemas.microsoft.com/office/drawing/2014/main" id="{851EB85A-F542-538E-4496-6D5CFA37DC4D}"/>
              </a:ext>
            </a:extLst>
          </p:cNvPr>
          <p:cNvGrpSpPr>
            <a:grpSpLocks noChangeAspect="1"/>
          </p:cNvGrpSpPr>
          <p:nvPr/>
        </p:nvGrpSpPr>
        <p:grpSpPr>
          <a:xfrm>
            <a:off x="63159" y="76127"/>
            <a:ext cx="590784" cy="499394"/>
            <a:chOff x="6203917" y="6068451"/>
            <a:chExt cx="2527366" cy="2527366"/>
          </a:xfrm>
        </p:grpSpPr>
        <p:sp>
          <p:nvSpPr>
            <p:cNvPr id="5" name="Teardrop 18">
              <a:extLst>
                <a:ext uri="{FF2B5EF4-FFF2-40B4-BE49-F238E27FC236}">
                  <a16:creationId xmlns:a16="http://schemas.microsoft.com/office/drawing/2014/main" id="{D02C3E4D-8E1A-A764-FAC2-F5C07D26479E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6" name="Oval 19">
              <a:extLst>
                <a:ext uri="{FF2B5EF4-FFF2-40B4-BE49-F238E27FC236}">
                  <a16:creationId xmlns:a16="http://schemas.microsoft.com/office/drawing/2014/main" id="{CF77491A-A0D7-DA82-EB16-5FC03C087E27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7" name="TextBox 20">
            <a:extLst>
              <a:ext uri="{FF2B5EF4-FFF2-40B4-BE49-F238E27FC236}">
                <a16:creationId xmlns:a16="http://schemas.microsoft.com/office/drawing/2014/main" id="{1E82107B-E07E-8110-3081-4F9CE575ABD1}"/>
              </a:ext>
            </a:extLst>
          </p:cNvPr>
          <p:cNvSpPr txBox="1"/>
          <p:nvPr/>
        </p:nvSpPr>
        <p:spPr>
          <a:xfrm>
            <a:off x="183191" y="155643"/>
            <a:ext cx="37542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  <a:r>
              <a:rPr lang="en-US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BF2A2495-9D42-C056-794B-08398FD75C0B}"/>
              </a:ext>
            </a:extLst>
          </p:cNvPr>
          <p:cNvSpPr txBox="1"/>
          <p:nvPr/>
        </p:nvSpPr>
        <p:spPr>
          <a:xfrm>
            <a:off x="729995" y="-145942"/>
            <a:ext cx="91835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600" dirty="0">
                <a:solidFill>
                  <a:schemeClr val="bg1"/>
                </a:solidFill>
              </a:rPr>
              <a:t>KOCKÁZATFELMÉRÉS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E331A61-DE1E-BBBE-8D91-3E39BEDA38B2}"/>
              </a:ext>
            </a:extLst>
          </p:cNvPr>
          <p:cNvSpPr txBox="1"/>
          <p:nvPr/>
        </p:nvSpPr>
        <p:spPr>
          <a:xfrm>
            <a:off x="763658" y="1022758"/>
            <a:ext cx="6593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rgbClr val="00B0F0"/>
                </a:solidFill>
                <a:cs typeface="Poppins" panose="00000500000000000000" pitchFamily="2" charset="-18"/>
              </a:rPr>
              <a:t>3. NA DE HONNAN? MIRE KELL GONDOLNI? - SZAKIRODALOM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3D5ED8E-C0BE-7241-B799-BC3FD2AC259D}"/>
              </a:ext>
            </a:extLst>
          </p:cNvPr>
          <p:cNvSpPr txBox="1"/>
          <p:nvPr/>
        </p:nvSpPr>
        <p:spPr>
          <a:xfrm rot="400639">
            <a:off x="3467910" y="1876541"/>
            <a:ext cx="7187241" cy="42319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01600" dir="7980000" algn="ctr" rotWithShape="0">
              <a:srgbClr val="000000">
                <a:alpha val="79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u-HU" sz="1200" dirty="0"/>
              <a:t>„Munkaeszközök használata során pl. a következő veszélyek léphetnek fel:</a:t>
            </a:r>
          </a:p>
          <a:p>
            <a:pPr>
              <a:spcBef>
                <a:spcPts val="600"/>
              </a:spcBef>
            </a:pPr>
            <a:r>
              <a:rPr lang="hu-HU" sz="1200" dirty="0"/>
              <a:t>a.) védelem nélküli forgó, mozgó alkatrészek;</a:t>
            </a:r>
          </a:p>
          <a:p>
            <a:pPr>
              <a:spcBef>
                <a:spcPts val="600"/>
              </a:spcBef>
            </a:pPr>
            <a:r>
              <a:rPr lang="hu-HU" sz="1200" dirty="0" err="1"/>
              <a:t>b.</a:t>
            </a:r>
            <a:r>
              <a:rPr lang="hu-HU" sz="1200" dirty="0"/>
              <a:t>) gépek, berendezések nem megfelelő stabilitása, szilárdsága;</a:t>
            </a:r>
          </a:p>
          <a:p>
            <a:pPr>
              <a:spcBef>
                <a:spcPts val="600"/>
              </a:spcBef>
            </a:pPr>
            <a:r>
              <a:rPr lang="hu-HU" sz="1200" dirty="0"/>
              <a:t>c.) anyagok vagy tárgyak elmozdulása (esés, gurulás, csúszás, összeomlás, elütés, elsodrás, kirepülés, kivágódás);</a:t>
            </a:r>
          </a:p>
          <a:p>
            <a:pPr>
              <a:spcBef>
                <a:spcPts val="600"/>
              </a:spcBef>
            </a:pPr>
            <a:r>
              <a:rPr lang="hu-HU" sz="1200" dirty="0"/>
              <a:t>d.) gépek, járművek mozgása (pl.: az emelőgépeknél a belső szállítás, belső és külső közlekedés stb.);</a:t>
            </a:r>
          </a:p>
          <a:p>
            <a:pPr>
              <a:spcBef>
                <a:spcPts val="600"/>
              </a:spcBef>
            </a:pPr>
            <a:r>
              <a:rPr lang="hu-HU" sz="1200" dirty="0"/>
              <a:t>e.) gépek, járművek mozgó részei (az emelőgépek mozgó, elforduló elemei);</a:t>
            </a:r>
          </a:p>
          <a:p>
            <a:pPr>
              <a:spcBef>
                <a:spcPts val="600"/>
              </a:spcBef>
            </a:pPr>
            <a:r>
              <a:rPr lang="hu-HU" sz="1200" dirty="0"/>
              <a:t>f.) tűz- és robbanásveszély (súrlódás, nyomástartó edények);</a:t>
            </a:r>
          </a:p>
          <a:p>
            <a:pPr>
              <a:spcBef>
                <a:spcPts val="600"/>
              </a:spcBef>
            </a:pPr>
            <a:r>
              <a:rPr lang="hu-HU" sz="1200" dirty="0"/>
              <a:t>g.) nyomásból származó veszélyek (hidraulika, pneumatika);</a:t>
            </a:r>
          </a:p>
          <a:p>
            <a:pPr>
              <a:spcBef>
                <a:spcPts val="600"/>
              </a:spcBef>
            </a:pPr>
            <a:r>
              <a:rPr lang="hu-HU" sz="1200" dirty="0"/>
              <a:t>h.) veszélyes felületek (élek, </a:t>
            </a:r>
            <a:r>
              <a:rPr lang="hu-HU" sz="1200" dirty="0" err="1"/>
              <a:t>sorják</a:t>
            </a:r>
            <a:r>
              <a:rPr lang="hu-HU" sz="1200" dirty="0"/>
              <a:t>, egyenetlen felületek, szélek és sarkok, </a:t>
            </a:r>
            <a:br>
              <a:rPr lang="hu-HU" sz="1200" dirty="0"/>
            </a:br>
            <a:r>
              <a:rPr lang="hu-HU" sz="1200" dirty="0"/>
              <a:t>kiálló részek, forró vagy hideg felületek);</a:t>
            </a:r>
          </a:p>
          <a:p>
            <a:pPr>
              <a:spcBef>
                <a:spcPts val="600"/>
              </a:spcBef>
            </a:pPr>
            <a:r>
              <a:rPr lang="hu-HU" sz="1200" dirty="0"/>
              <a:t>i.) feszültség alatti részek megérinthetősége;</a:t>
            </a:r>
          </a:p>
          <a:p>
            <a:pPr>
              <a:spcBef>
                <a:spcPts val="600"/>
              </a:spcBef>
            </a:pPr>
            <a:r>
              <a:rPr lang="hu-HU" sz="1200" dirty="0"/>
              <a:t>j.) érintésvédelem nem megfelelő állapota;</a:t>
            </a:r>
          </a:p>
          <a:p>
            <a:pPr>
              <a:spcBef>
                <a:spcPts val="600"/>
              </a:spcBef>
            </a:pPr>
            <a:r>
              <a:rPr lang="hu-HU" sz="1200" dirty="0"/>
              <a:t>k.) kezelőszervek, vészleállítók helytelen vagy hibás elhelyezése </a:t>
            </a:r>
            <a:br>
              <a:rPr lang="hu-HU" sz="1200" dirty="0"/>
            </a:br>
            <a:r>
              <a:rPr lang="hu-HU" sz="1200" dirty="0"/>
              <a:t>(korlátozott hozzáférés);</a:t>
            </a:r>
          </a:p>
          <a:p>
            <a:pPr>
              <a:spcBef>
                <a:spcPts val="600"/>
              </a:spcBef>
            </a:pPr>
            <a:r>
              <a:rPr lang="hu-HU" sz="1200" dirty="0"/>
              <a:t>l.) kezelőszervek jelölésének hiánya vagy hibája;</a:t>
            </a:r>
          </a:p>
          <a:p>
            <a:pPr>
              <a:spcBef>
                <a:spcPts val="600"/>
              </a:spcBef>
            </a:pPr>
            <a:r>
              <a:rPr lang="hu-HU" sz="1200" dirty="0"/>
              <a:t>m.)biztonsági berendezések (fék, hang- és fényjelző készülék stb.) </a:t>
            </a:r>
            <a:br>
              <a:rPr lang="hu-HU" sz="1200" dirty="0"/>
            </a:br>
            <a:r>
              <a:rPr lang="hu-HU" sz="1200" dirty="0"/>
              <a:t>hiánya, azok elégtelen működése, hibái.”</a:t>
            </a:r>
          </a:p>
        </p:txBody>
      </p:sp>
      <p:pic>
        <p:nvPicPr>
          <p:cNvPr id="12" name="Kép 11" descr="A képen szöveg, képernyőkép, embléma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6456924-55C7-A6F9-2FB5-D1260D982D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45" y="3724404"/>
            <a:ext cx="2094232" cy="290987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101600" dir="7980000" algn="ctr" rotWithShape="0">
              <a:srgbClr val="000000">
                <a:alpha val="79000"/>
              </a:srgbClr>
            </a:outerShdw>
          </a:effectLst>
        </p:spPr>
      </p:pic>
      <p:pic>
        <p:nvPicPr>
          <p:cNvPr id="13" name="Kép 12" descr="A képen szöveg, képernyőkép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745D5EE-2DCA-BF0E-2294-5D15BCF0A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311">
            <a:off x="10136072" y="3798380"/>
            <a:ext cx="1927943" cy="264952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101600" dir="7980000" algn="ctr" rotWithShape="0">
              <a:srgbClr val="000000">
                <a:alpha val="79000"/>
              </a:srgbClr>
            </a:outerShdw>
          </a:effectLst>
        </p:spPr>
      </p:pic>
      <p:grpSp>
        <p:nvGrpSpPr>
          <p:cNvPr id="34" name="Csoportba foglalás 33">
            <a:extLst>
              <a:ext uri="{FF2B5EF4-FFF2-40B4-BE49-F238E27FC236}">
                <a16:creationId xmlns:a16="http://schemas.microsoft.com/office/drawing/2014/main" id="{AAFE6BBB-62C2-0B85-593E-DF024D0C1F03}"/>
              </a:ext>
            </a:extLst>
          </p:cNvPr>
          <p:cNvGrpSpPr/>
          <p:nvPr/>
        </p:nvGrpSpPr>
        <p:grpSpPr>
          <a:xfrm>
            <a:off x="6860578" y="2805752"/>
            <a:ext cx="4864690" cy="4070154"/>
            <a:chOff x="6860578" y="2805752"/>
            <a:chExt cx="4864690" cy="4070154"/>
          </a:xfrm>
        </p:grpSpPr>
        <p:grpSp>
          <p:nvGrpSpPr>
            <p:cNvPr id="15" name="Csoportba foglalás 14">
              <a:extLst>
                <a:ext uri="{FF2B5EF4-FFF2-40B4-BE49-F238E27FC236}">
                  <a16:creationId xmlns:a16="http://schemas.microsoft.com/office/drawing/2014/main" id="{DC2D510F-AA8C-E76A-A08D-87AE2CA380DE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9109485" y="4433725"/>
              <a:ext cx="2615783" cy="2442181"/>
              <a:chOff x="6078006" y="10356776"/>
              <a:chExt cx="3382400" cy="3359224"/>
            </a:xfrm>
          </p:grpSpPr>
          <p:grpSp>
            <p:nvGrpSpPr>
              <p:cNvPr id="16" name="Group 80">
                <a:extLst>
                  <a:ext uri="{FF2B5EF4-FFF2-40B4-BE49-F238E27FC236}">
                    <a16:creationId xmlns:a16="http://schemas.microsoft.com/office/drawing/2014/main" id="{52A30BF3-8D5F-B730-459A-F8E77A27998B}"/>
                  </a:ext>
                </a:extLst>
              </p:cNvPr>
              <p:cNvGrpSpPr/>
              <p:nvPr/>
            </p:nvGrpSpPr>
            <p:grpSpPr>
              <a:xfrm>
                <a:off x="6862220" y="10476897"/>
                <a:ext cx="1068966" cy="1210823"/>
                <a:chOff x="4385399" y="6826735"/>
                <a:chExt cx="2291785" cy="2575305"/>
              </a:xfrm>
            </p:grpSpPr>
            <p:sp>
              <p:nvSpPr>
                <p:cNvPr id="29" name="Shape 59168">
                  <a:extLst>
                    <a:ext uri="{FF2B5EF4-FFF2-40B4-BE49-F238E27FC236}">
                      <a16:creationId xmlns:a16="http://schemas.microsoft.com/office/drawing/2014/main" id="{E6889497-BBCB-C4C0-564B-BE3F1B9C98F1}"/>
                    </a:ext>
                  </a:extLst>
                </p:cNvPr>
                <p:cNvSpPr/>
                <p:nvPr/>
              </p:nvSpPr>
              <p:spPr>
                <a:xfrm>
                  <a:off x="4451341" y="7315749"/>
                  <a:ext cx="2225843" cy="2086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89" h="21519" extrusionOk="0">
                      <a:moveTo>
                        <a:pt x="14387" y="40"/>
                      </a:moveTo>
                      <a:cubicBezTo>
                        <a:pt x="14131" y="2"/>
                        <a:pt x="13872" y="0"/>
                        <a:pt x="13614" y="0"/>
                      </a:cubicBezTo>
                      <a:cubicBezTo>
                        <a:pt x="11170" y="-4"/>
                        <a:pt x="8709" y="218"/>
                        <a:pt x="6398" y="1108"/>
                      </a:cubicBezTo>
                      <a:cubicBezTo>
                        <a:pt x="2218" y="2718"/>
                        <a:pt x="-826" y="6761"/>
                        <a:pt x="200" y="11156"/>
                      </a:cubicBezTo>
                      <a:cubicBezTo>
                        <a:pt x="642" y="13047"/>
                        <a:pt x="1602" y="14692"/>
                        <a:pt x="2792" y="16131"/>
                      </a:cubicBezTo>
                      <a:cubicBezTo>
                        <a:pt x="4410" y="18087"/>
                        <a:pt x="6272" y="19776"/>
                        <a:pt x="8513" y="20596"/>
                      </a:cubicBezTo>
                      <a:cubicBezTo>
                        <a:pt x="9611" y="20998"/>
                        <a:pt x="10757" y="21170"/>
                        <a:pt x="11910" y="21320"/>
                      </a:cubicBezTo>
                      <a:cubicBezTo>
                        <a:pt x="13052" y="21468"/>
                        <a:pt x="14210" y="21596"/>
                        <a:pt x="15358" y="21461"/>
                      </a:cubicBezTo>
                      <a:cubicBezTo>
                        <a:pt x="16348" y="21345"/>
                        <a:pt x="17346" y="21010"/>
                        <a:pt x="17968" y="20152"/>
                      </a:cubicBezTo>
                      <a:cubicBezTo>
                        <a:pt x="18737" y="19091"/>
                        <a:pt x="18683" y="17633"/>
                        <a:pt x="18379" y="16301"/>
                      </a:cubicBezTo>
                      <a:cubicBezTo>
                        <a:pt x="18212" y="15571"/>
                        <a:pt x="18047" y="14751"/>
                        <a:pt x="18543" y="14273"/>
                      </a:cubicBezTo>
                      <a:cubicBezTo>
                        <a:pt x="18686" y="14136"/>
                        <a:pt x="18868" y="14061"/>
                        <a:pt x="19053" y="14017"/>
                      </a:cubicBezTo>
                      <a:cubicBezTo>
                        <a:pt x="19579" y="13890"/>
                        <a:pt x="20203" y="13952"/>
                        <a:pt x="20529" y="13455"/>
                      </a:cubicBezTo>
                      <a:cubicBezTo>
                        <a:pt x="20774" y="13083"/>
                        <a:pt x="20706" y="12586"/>
                        <a:pt x="20538" y="12156"/>
                      </a:cubicBezTo>
                      <a:cubicBezTo>
                        <a:pt x="19989" y="10754"/>
                        <a:pt x="18622" y="9991"/>
                        <a:pt x="17978" y="8646"/>
                      </a:cubicBezTo>
                      <a:cubicBezTo>
                        <a:pt x="17214" y="7049"/>
                        <a:pt x="17653" y="5100"/>
                        <a:pt x="17110" y="3407"/>
                      </a:cubicBezTo>
                      <a:cubicBezTo>
                        <a:pt x="16916" y="2800"/>
                        <a:pt x="16596" y="2245"/>
                        <a:pt x="16282" y="1697"/>
                      </a:cubicBezTo>
                      <a:cubicBezTo>
                        <a:pt x="15968" y="1151"/>
                        <a:pt x="15640" y="589"/>
                        <a:pt x="15123" y="285"/>
                      </a:cubicBezTo>
                      <a:cubicBezTo>
                        <a:pt x="14894" y="151"/>
                        <a:pt x="14643" y="78"/>
                        <a:pt x="14387" y="4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30" name="Shape 59169">
                  <a:extLst>
                    <a:ext uri="{FF2B5EF4-FFF2-40B4-BE49-F238E27FC236}">
                      <a16:creationId xmlns:a16="http://schemas.microsoft.com/office/drawing/2014/main" id="{B35FE4FC-A335-2F44-F727-21C99EE821AF}"/>
                    </a:ext>
                  </a:extLst>
                </p:cNvPr>
                <p:cNvSpPr/>
                <p:nvPr/>
              </p:nvSpPr>
              <p:spPr>
                <a:xfrm>
                  <a:off x="4385399" y="6826735"/>
                  <a:ext cx="1868714" cy="20332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extrusionOk="0">
                      <a:moveTo>
                        <a:pt x="16641" y="2461"/>
                      </a:moveTo>
                      <a:cubicBezTo>
                        <a:pt x="16734" y="2170"/>
                        <a:pt x="16783" y="1874"/>
                        <a:pt x="16784" y="1573"/>
                      </a:cubicBezTo>
                      <a:cubicBezTo>
                        <a:pt x="16787" y="1021"/>
                        <a:pt x="16632" y="479"/>
                        <a:pt x="16337" y="0"/>
                      </a:cubicBezTo>
                      <a:cubicBezTo>
                        <a:pt x="15673" y="992"/>
                        <a:pt x="14723" y="1798"/>
                        <a:pt x="13599" y="2327"/>
                      </a:cubicBezTo>
                      <a:cubicBezTo>
                        <a:pt x="12069" y="3046"/>
                        <a:pt x="10328" y="3204"/>
                        <a:pt x="8634" y="3474"/>
                      </a:cubicBezTo>
                      <a:cubicBezTo>
                        <a:pt x="6929" y="3745"/>
                        <a:pt x="5219" y="4156"/>
                        <a:pt x="3767" y="4985"/>
                      </a:cubicBezTo>
                      <a:cubicBezTo>
                        <a:pt x="2517" y="5698"/>
                        <a:pt x="1501" y="6696"/>
                        <a:pt x="866" y="7932"/>
                      </a:cubicBezTo>
                      <a:cubicBezTo>
                        <a:pt x="427" y="8788"/>
                        <a:pt x="200" y="9720"/>
                        <a:pt x="86" y="10662"/>
                      </a:cubicBezTo>
                      <a:cubicBezTo>
                        <a:pt x="-162" y="12725"/>
                        <a:pt x="135" y="14779"/>
                        <a:pt x="858" y="16684"/>
                      </a:cubicBezTo>
                      <a:cubicBezTo>
                        <a:pt x="1542" y="18488"/>
                        <a:pt x="2612" y="20162"/>
                        <a:pt x="4024" y="21600"/>
                      </a:cubicBezTo>
                      <a:cubicBezTo>
                        <a:pt x="3561" y="20596"/>
                        <a:pt x="3205" y="19553"/>
                        <a:pt x="2962" y="18484"/>
                      </a:cubicBezTo>
                      <a:cubicBezTo>
                        <a:pt x="2787" y="17718"/>
                        <a:pt x="2677" y="16940"/>
                        <a:pt x="2540" y="16168"/>
                      </a:cubicBezTo>
                      <a:cubicBezTo>
                        <a:pt x="2270" y="14658"/>
                        <a:pt x="2456" y="13010"/>
                        <a:pt x="3912" y="12846"/>
                      </a:cubicBezTo>
                      <a:cubicBezTo>
                        <a:pt x="4417" y="12789"/>
                        <a:pt x="4887" y="13005"/>
                        <a:pt x="5255" y="13295"/>
                      </a:cubicBezTo>
                      <a:cubicBezTo>
                        <a:pt x="5699" y="13645"/>
                        <a:pt x="6106" y="14125"/>
                        <a:pt x="6700" y="14034"/>
                      </a:cubicBezTo>
                      <a:cubicBezTo>
                        <a:pt x="7951" y="13842"/>
                        <a:pt x="7414" y="12357"/>
                        <a:pt x="7241" y="11101"/>
                      </a:cubicBezTo>
                      <a:cubicBezTo>
                        <a:pt x="7069" y="9853"/>
                        <a:pt x="8008" y="8776"/>
                        <a:pt x="9163" y="8030"/>
                      </a:cubicBezTo>
                      <a:cubicBezTo>
                        <a:pt x="9692" y="7689"/>
                        <a:pt x="10263" y="7402"/>
                        <a:pt x="10845" y="7142"/>
                      </a:cubicBezTo>
                      <a:cubicBezTo>
                        <a:pt x="13337" y="6031"/>
                        <a:pt x="16141" y="5360"/>
                        <a:pt x="18734" y="6209"/>
                      </a:cubicBezTo>
                      <a:cubicBezTo>
                        <a:pt x="19590" y="6490"/>
                        <a:pt x="20378" y="6922"/>
                        <a:pt x="21054" y="7486"/>
                      </a:cubicBezTo>
                      <a:cubicBezTo>
                        <a:pt x="21356" y="6172"/>
                        <a:pt x="21438" y="4857"/>
                        <a:pt x="21301" y="3563"/>
                      </a:cubicBezTo>
                      <a:cubicBezTo>
                        <a:pt x="21207" y="2680"/>
                        <a:pt x="21011" y="1808"/>
                        <a:pt x="20709" y="949"/>
                      </a:cubicBezTo>
                      <a:cubicBezTo>
                        <a:pt x="20601" y="1429"/>
                        <a:pt x="20340" y="1882"/>
                        <a:pt x="19951" y="2262"/>
                      </a:cubicBezTo>
                      <a:cubicBezTo>
                        <a:pt x="19720" y="2489"/>
                        <a:pt x="19446" y="2686"/>
                        <a:pt x="19142" y="2846"/>
                      </a:cubicBezTo>
                      <a:cubicBezTo>
                        <a:pt x="19126" y="2519"/>
                        <a:pt x="19088" y="2194"/>
                        <a:pt x="19027" y="1873"/>
                      </a:cubicBezTo>
                      <a:cubicBezTo>
                        <a:pt x="18914" y="1275"/>
                        <a:pt x="18726" y="691"/>
                        <a:pt x="18465" y="135"/>
                      </a:cubicBezTo>
                      <a:cubicBezTo>
                        <a:pt x="18341" y="647"/>
                        <a:pt x="18084" y="1136"/>
                        <a:pt x="17710" y="1570"/>
                      </a:cubicBezTo>
                      <a:cubicBezTo>
                        <a:pt x="17416" y="1912"/>
                        <a:pt x="17054" y="2213"/>
                        <a:pt x="16641" y="246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</p:grpSp>
          <p:grpSp>
            <p:nvGrpSpPr>
              <p:cNvPr id="17" name="Group 81">
                <a:extLst>
                  <a:ext uri="{FF2B5EF4-FFF2-40B4-BE49-F238E27FC236}">
                    <a16:creationId xmlns:a16="http://schemas.microsoft.com/office/drawing/2014/main" id="{CDB3289B-A10A-A65C-722A-37F52D8056C7}"/>
                  </a:ext>
                </a:extLst>
              </p:cNvPr>
              <p:cNvGrpSpPr/>
              <p:nvPr/>
            </p:nvGrpSpPr>
            <p:grpSpPr>
              <a:xfrm>
                <a:off x="6078006" y="11431165"/>
                <a:ext cx="2535929" cy="2284835"/>
                <a:chOff x="2704100" y="8856374"/>
                <a:chExt cx="5436847" cy="4859626"/>
              </a:xfrm>
            </p:grpSpPr>
            <p:sp>
              <p:nvSpPr>
                <p:cNvPr id="25" name="Freeform 43">
                  <a:extLst>
                    <a:ext uri="{FF2B5EF4-FFF2-40B4-BE49-F238E27FC236}">
                      <a16:creationId xmlns:a16="http://schemas.microsoft.com/office/drawing/2014/main" id="{DF284A48-DD9F-1EF7-71B7-2D1D7D959533}"/>
                    </a:ext>
                  </a:extLst>
                </p:cNvPr>
                <p:cNvSpPr/>
                <p:nvPr/>
              </p:nvSpPr>
              <p:spPr>
                <a:xfrm>
                  <a:off x="2704100" y="9452432"/>
                  <a:ext cx="5436847" cy="4263568"/>
                </a:xfrm>
                <a:custGeom>
                  <a:avLst/>
                  <a:gdLst>
                    <a:gd name="connsiteX0" fmla="*/ 2688103 w 5436847"/>
                    <a:gd name="connsiteY0" fmla="*/ 0 h 4263568"/>
                    <a:gd name="connsiteX1" fmla="*/ 2950963 w 5436847"/>
                    <a:gd name="connsiteY1" fmla="*/ 10603 h 4263568"/>
                    <a:gd name="connsiteX2" fmla="*/ 3373261 w 5436847"/>
                    <a:gd name="connsiteY2" fmla="*/ 144409 h 4263568"/>
                    <a:gd name="connsiteX3" fmla="*/ 3822683 w 5436847"/>
                    <a:gd name="connsiteY3" fmla="*/ 381698 h 4263568"/>
                    <a:gd name="connsiteX4" fmla="*/ 4493139 w 5436847"/>
                    <a:gd name="connsiteY4" fmla="*/ 747916 h 4263568"/>
                    <a:gd name="connsiteX5" fmla="*/ 4892624 w 5436847"/>
                    <a:gd name="connsiteY5" fmla="*/ 89275 h 4263568"/>
                    <a:gd name="connsiteX6" fmla="*/ 5436847 w 5436847"/>
                    <a:gd name="connsiteY6" fmla="*/ 642313 h 4263568"/>
                    <a:gd name="connsiteX7" fmla="*/ 4950671 w 5436847"/>
                    <a:gd name="connsiteY7" fmla="*/ 1433700 h 4263568"/>
                    <a:gd name="connsiteX8" fmla="*/ 4728623 w 5436847"/>
                    <a:gd name="connsiteY8" fmla="*/ 1685409 h 4263568"/>
                    <a:gd name="connsiteX9" fmla="*/ 4543328 w 5436847"/>
                    <a:gd name="connsiteY9" fmla="*/ 1730788 h 4263568"/>
                    <a:gd name="connsiteX10" fmla="*/ 4206705 w 5436847"/>
                    <a:gd name="connsiteY10" fmla="*/ 1628578 h 4263568"/>
                    <a:gd name="connsiteX11" fmla="*/ 3722051 w 5436847"/>
                    <a:gd name="connsiteY11" fmla="*/ 1360965 h 4263568"/>
                    <a:gd name="connsiteX12" fmla="*/ 3713433 w 5436847"/>
                    <a:gd name="connsiteY12" fmla="*/ 2423782 h 4263568"/>
                    <a:gd name="connsiteX13" fmla="*/ 3848153 w 5436847"/>
                    <a:gd name="connsiteY13" fmla="*/ 4263568 h 4263568"/>
                    <a:gd name="connsiteX14" fmla="*/ 1444175 w 5436847"/>
                    <a:gd name="connsiteY14" fmla="*/ 4263568 h 4263568"/>
                    <a:gd name="connsiteX15" fmla="*/ 1460497 w 5436847"/>
                    <a:gd name="connsiteY15" fmla="*/ 4127216 h 4263568"/>
                    <a:gd name="connsiteX16" fmla="*/ 1545160 w 5436847"/>
                    <a:gd name="connsiteY16" fmla="*/ 3582448 h 4263568"/>
                    <a:gd name="connsiteX17" fmla="*/ 1422982 w 5436847"/>
                    <a:gd name="connsiteY17" fmla="*/ 3160035 h 4263568"/>
                    <a:gd name="connsiteX18" fmla="*/ 1192568 w 5436847"/>
                    <a:gd name="connsiteY18" fmla="*/ 2531506 h 4263568"/>
                    <a:gd name="connsiteX19" fmla="*/ 822994 w 5436847"/>
                    <a:gd name="connsiteY19" fmla="*/ 3355338 h 4263568"/>
                    <a:gd name="connsiteX20" fmla="*/ 955859 w 5436847"/>
                    <a:gd name="connsiteY20" fmla="*/ 4263568 h 4263568"/>
                    <a:gd name="connsiteX21" fmla="*/ 243855 w 5436847"/>
                    <a:gd name="connsiteY21" fmla="*/ 4263568 h 4263568"/>
                    <a:gd name="connsiteX22" fmla="*/ 226649 w 5436847"/>
                    <a:gd name="connsiteY22" fmla="*/ 4200083 h 4263568"/>
                    <a:gd name="connsiteX23" fmla="*/ 102095 w 5436847"/>
                    <a:gd name="connsiteY23" fmla="*/ 3826310 h 4263568"/>
                    <a:gd name="connsiteX24" fmla="*/ 20981 w 5436847"/>
                    <a:gd name="connsiteY24" fmla="*/ 3577995 h 4263568"/>
                    <a:gd name="connsiteX25" fmla="*/ 110967 w 5436847"/>
                    <a:gd name="connsiteY25" fmla="*/ 2763706 h 4263568"/>
                    <a:gd name="connsiteX26" fmla="*/ 508424 w 5436847"/>
                    <a:gd name="connsiteY26" fmla="*/ 1313253 h 4263568"/>
                    <a:gd name="connsiteX27" fmla="*/ 671919 w 5436847"/>
                    <a:gd name="connsiteY27" fmla="*/ 924769 h 4263568"/>
                    <a:gd name="connsiteX28" fmla="*/ 1469369 w 5436847"/>
                    <a:gd name="connsiteY28" fmla="*/ 246195 h 4263568"/>
                    <a:gd name="connsiteX29" fmla="*/ 1705360 w 5436847"/>
                    <a:gd name="connsiteY29" fmla="*/ 153527 h 4263568"/>
                    <a:gd name="connsiteX30" fmla="*/ 1906877 w 5436847"/>
                    <a:gd name="connsiteY30" fmla="*/ 95424 h 4263568"/>
                    <a:gd name="connsiteX31" fmla="*/ 2688103 w 5436847"/>
                    <a:gd name="connsiteY31" fmla="*/ 0 h 4263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5436847" h="4263568">
                      <a:moveTo>
                        <a:pt x="2688103" y="0"/>
                      </a:moveTo>
                      <a:cubicBezTo>
                        <a:pt x="2776061" y="0"/>
                        <a:pt x="2863765" y="3605"/>
                        <a:pt x="2950963" y="10603"/>
                      </a:cubicBezTo>
                      <a:cubicBezTo>
                        <a:pt x="3095954" y="40502"/>
                        <a:pt x="3237396" y="85246"/>
                        <a:pt x="3373261" y="144409"/>
                      </a:cubicBezTo>
                      <a:cubicBezTo>
                        <a:pt x="3528645" y="212054"/>
                        <a:pt x="3675411" y="297936"/>
                        <a:pt x="3822683" y="381698"/>
                      </a:cubicBezTo>
                      <a:cubicBezTo>
                        <a:pt x="4043971" y="507658"/>
                        <a:pt x="4267541" y="629802"/>
                        <a:pt x="4493139" y="747916"/>
                      </a:cubicBezTo>
                      <a:lnTo>
                        <a:pt x="4892624" y="89275"/>
                      </a:lnTo>
                      <a:lnTo>
                        <a:pt x="5436847" y="642313"/>
                      </a:lnTo>
                      <a:cubicBezTo>
                        <a:pt x="5275380" y="906533"/>
                        <a:pt x="5113153" y="1170328"/>
                        <a:pt x="4950671" y="1433700"/>
                      </a:cubicBezTo>
                      <a:cubicBezTo>
                        <a:pt x="4891103" y="1530609"/>
                        <a:pt x="4828240" y="1630062"/>
                        <a:pt x="4728623" y="1685409"/>
                      </a:cubicBezTo>
                      <a:cubicBezTo>
                        <a:pt x="4672096" y="1717005"/>
                        <a:pt x="4607965" y="1731212"/>
                        <a:pt x="4543328" y="1730788"/>
                      </a:cubicBezTo>
                      <a:cubicBezTo>
                        <a:pt x="4424445" y="1729728"/>
                        <a:pt x="4313421" y="1680744"/>
                        <a:pt x="4206705" y="1628578"/>
                      </a:cubicBezTo>
                      <a:cubicBezTo>
                        <a:pt x="4040929" y="1547573"/>
                        <a:pt x="3878955" y="1457874"/>
                        <a:pt x="3722051" y="1360965"/>
                      </a:cubicBezTo>
                      <a:lnTo>
                        <a:pt x="3713433" y="2423782"/>
                      </a:lnTo>
                      <a:lnTo>
                        <a:pt x="3848153" y="4263568"/>
                      </a:lnTo>
                      <a:lnTo>
                        <a:pt x="1444175" y="4263568"/>
                      </a:lnTo>
                      <a:lnTo>
                        <a:pt x="1460497" y="4127216"/>
                      </a:lnTo>
                      <a:cubicBezTo>
                        <a:pt x="1485085" y="3945061"/>
                        <a:pt x="1513475" y="3763542"/>
                        <a:pt x="1545160" y="3582448"/>
                      </a:cubicBezTo>
                      <a:cubicBezTo>
                        <a:pt x="1508405" y="3441008"/>
                        <a:pt x="1467848" y="3299991"/>
                        <a:pt x="1422982" y="3160035"/>
                      </a:cubicBezTo>
                      <a:cubicBezTo>
                        <a:pt x="1355049" y="2947345"/>
                        <a:pt x="1277991" y="2737835"/>
                        <a:pt x="1192568" y="2531506"/>
                      </a:cubicBezTo>
                      <a:lnTo>
                        <a:pt x="822994" y="3355338"/>
                      </a:lnTo>
                      <a:lnTo>
                        <a:pt x="955859" y="4263568"/>
                      </a:lnTo>
                      <a:lnTo>
                        <a:pt x="243855" y="4263568"/>
                      </a:lnTo>
                      <a:lnTo>
                        <a:pt x="226649" y="4200083"/>
                      </a:lnTo>
                      <a:cubicBezTo>
                        <a:pt x="188975" y="4074255"/>
                        <a:pt x="147721" y="3949514"/>
                        <a:pt x="102095" y="3826310"/>
                      </a:cubicBezTo>
                      <a:cubicBezTo>
                        <a:pt x="71677" y="3744670"/>
                        <a:pt x="39739" y="3663240"/>
                        <a:pt x="20981" y="3577995"/>
                      </a:cubicBezTo>
                      <a:cubicBezTo>
                        <a:pt x="-38334" y="3306565"/>
                        <a:pt x="39739" y="3031530"/>
                        <a:pt x="110967" y="2763706"/>
                      </a:cubicBezTo>
                      <a:cubicBezTo>
                        <a:pt x="239735" y="2278949"/>
                        <a:pt x="348985" y="1788891"/>
                        <a:pt x="508424" y="1313253"/>
                      </a:cubicBezTo>
                      <a:cubicBezTo>
                        <a:pt x="553037" y="1179659"/>
                        <a:pt x="601959" y="1047125"/>
                        <a:pt x="671919" y="924769"/>
                      </a:cubicBezTo>
                      <a:cubicBezTo>
                        <a:pt x="849356" y="614110"/>
                        <a:pt x="1143393" y="393997"/>
                        <a:pt x="1469369" y="246195"/>
                      </a:cubicBezTo>
                      <a:cubicBezTo>
                        <a:pt x="1546427" y="211206"/>
                        <a:pt x="1625260" y="180246"/>
                        <a:pt x="1705360" y="153527"/>
                      </a:cubicBezTo>
                      <a:cubicBezTo>
                        <a:pt x="1771771" y="131474"/>
                        <a:pt x="1838944" y="112389"/>
                        <a:pt x="1906877" y="95424"/>
                      </a:cubicBezTo>
                      <a:cubicBezTo>
                        <a:pt x="2162638" y="31808"/>
                        <a:pt x="2425244" y="0"/>
                        <a:pt x="2688103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r>
                    <a:rPr sz="2532">
                      <a:latin typeface="Lato Light" panose="020F0502020204030203" pitchFamily="34" charset="0"/>
                    </a:rPr>
                    <a:t> </a:t>
                  </a:r>
                </a:p>
              </p:txBody>
            </p:sp>
            <p:sp>
              <p:nvSpPr>
                <p:cNvPr id="26" name="Freeform 45">
                  <a:extLst>
                    <a:ext uri="{FF2B5EF4-FFF2-40B4-BE49-F238E27FC236}">
                      <a16:creationId xmlns:a16="http://schemas.microsoft.com/office/drawing/2014/main" id="{7C94ABDE-C1C6-D3A8-964E-39D5198E21C8}"/>
                    </a:ext>
                  </a:extLst>
                </p:cNvPr>
                <p:cNvSpPr/>
                <p:nvPr/>
              </p:nvSpPr>
              <p:spPr>
                <a:xfrm>
                  <a:off x="4802929" y="9511590"/>
                  <a:ext cx="1161681" cy="4204410"/>
                </a:xfrm>
                <a:custGeom>
                  <a:avLst/>
                  <a:gdLst>
                    <a:gd name="connsiteX0" fmla="*/ 0 w 1161681"/>
                    <a:gd name="connsiteY0" fmla="*/ 0 h 4204410"/>
                    <a:gd name="connsiteX1" fmla="*/ 454820 w 1161681"/>
                    <a:gd name="connsiteY1" fmla="*/ 502148 h 4204410"/>
                    <a:gd name="connsiteX2" fmla="*/ 733859 w 1161681"/>
                    <a:gd name="connsiteY2" fmla="*/ 483100 h 4204410"/>
                    <a:gd name="connsiteX3" fmla="*/ 968893 w 1161681"/>
                    <a:gd name="connsiteY3" fmla="*/ 372372 h 4204410"/>
                    <a:gd name="connsiteX4" fmla="*/ 1161681 w 1161681"/>
                    <a:gd name="connsiteY4" fmla="*/ 4204410 h 4204410"/>
                    <a:gd name="connsiteX5" fmla="*/ 150235 w 1161681"/>
                    <a:gd name="connsiteY5" fmla="*/ 4204410 h 4204410"/>
                    <a:gd name="connsiteX6" fmla="*/ 178047 w 1161681"/>
                    <a:gd name="connsiteY6" fmla="*/ 4165878 h 4204410"/>
                    <a:gd name="connsiteX7" fmla="*/ 373387 w 1161681"/>
                    <a:gd name="connsiteY7" fmla="*/ 3748214 h 4204410"/>
                    <a:gd name="connsiteX8" fmla="*/ 421936 w 1161681"/>
                    <a:gd name="connsiteY8" fmla="*/ 3550620 h 4204410"/>
                    <a:gd name="connsiteX9" fmla="*/ 391264 w 1161681"/>
                    <a:gd name="connsiteY9" fmla="*/ 2953443 h 4204410"/>
                    <a:gd name="connsiteX10" fmla="*/ 0 w 1161681"/>
                    <a:gd name="connsiteY10" fmla="*/ 0 h 4204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61681" h="4204410">
                      <a:moveTo>
                        <a:pt x="0" y="0"/>
                      </a:moveTo>
                      <a:cubicBezTo>
                        <a:pt x="17638" y="252225"/>
                        <a:pt x="205557" y="459866"/>
                        <a:pt x="454820" y="502148"/>
                      </a:cubicBezTo>
                      <a:cubicBezTo>
                        <a:pt x="549288" y="518265"/>
                        <a:pt x="644294" y="508428"/>
                        <a:pt x="733859" y="483100"/>
                      </a:cubicBezTo>
                      <a:cubicBezTo>
                        <a:pt x="816668" y="459657"/>
                        <a:pt x="896189" y="422608"/>
                        <a:pt x="968893" y="372372"/>
                      </a:cubicBezTo>
                      <a:lnTo>
                        <a:pt x="1161681" y="4204410"/>
                      </a:lnTo>
                      <a:lnTo>
                        <a:pt x="150235" y="4204410"/>
                      </a:lnTo>
                      <a:lnTo>
                        <a:pt x="178047" y="4165878"/>
                      </a:lnTo>
                      <a:cubicBezTo>
                        <a:pt x="259936" y="4036076"/>
                        <a:pt x="325735" y="3895887"/>
                        <a:pt x="373387" y="3748214"/>
                      </a:cubicBezTo>
                      <a:cubicBezTo>
                        <a:pt x="394253" y="3683536"/>
                        <a:pt x="411652" y="3617811"/>
                        <a:pt x="421936" y="3550620"/>
                      </a:cubicBezTo>
                      <a:cubicBezTo>
                        <a:pt x="452548" y="3351143"/>
                        <a:pt x="421338" y="3151874"/>
                        <a:pt x="391264" y="2953443"/>
                      </a:cubicBezTo>
                      <a:cubicBezTo>
                        <a:pt x="242328" y="1971544"/>
                        <a:pt x="111867" y="986923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27" name="Shape 59173">
                  <a:extLst>
                    <a:ext uri="{FF2B5EF4-FFF2-40B4-BE49-F238E27FC236}">
                      <a16:creationId xmlns:a16="http://schemas.microsoft.com/office/drawing/2014/main" id="{8FDD0248-CCF1-84E7-BAB1-C716EE1E7705}"/>
                    </a:ext>
                  </a:extLst>
                </p:cNvPr>
                <p:cNvSpPr/>
                <p:nvPr/>
              </p:nvSpPr>
              <p:spPr>
                <a:xfrm>
                  <a:off x="4752714" y="8856374"/>
                  <a:ext cx="1027719" cy="11710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451" y="1824"/>
                        <a:pt x="695" y="3683"/>
                        <a:pt x="727" y="5549"/>
                      </a:cubicBezTo>
                      <a:cubicBezTo>
                        <a:pt x="745" y="6583"/>
                        <a:pt x="698" y="7617"/>
                        <a:pt x="586" y="8647"/>
                      </a:cubicBezTo>
                      <a:cubicBezTo>
                        <a:pt x="569" y="8659"/>
                        <a:pt x="551" y="8671"/>
                        <a:pt x="533" y="8683"/>
                      </a:cubicBezTo>
                      <a:cubicBezTo>
                        <a:pt x="516" y="8695"/>
                        <a:pt x="498" y="8707"/>
                        <a:pt x="481" y="8719"/>
                      </a:cubicBezTo>
                      <a:lnTo>
                        <a:pt x="12864" y="21600"/>
                      </a:lnTo>
                      <a:cubicBezTo>
                        <a:pt x="14362" y="21509"/>
                        <a:pt x="15844" y="21268"/>
                        <a:pt x="17280" y="20883"/>
                      </a:cubicBezTo>
                      <a:cubicBezTo>
                        <a:pt x="18791" y="20477"/>
                        <a:pt x="20242" y="19913"/>
                        <a:pt x="21600" y="19204"/>
                      </a:cubicBezTo>
                      <a:cubicBezTo>
                        <a:pt x="20591" y="17902"/>
                        <a:pt x="19824" y="16465"/>
                        <a:pt x="19343" y="14947"/>
                      </a:cubicBezTo>
                      <a:cubicBezTo>
                        <a:pt x="19000" y="13866"/>
                        <a:pt x="18812" y="12752"/>
                        <a:pt x="18756" y="11633"/>
                      </a:cubicBezTo>
                      <a:cubicBezTo>
                        <a:pt x="18744" y="11540"/>
                        <a:pt x="18733" y="11448"/>
                        <a:pt x="18723" y="11355"/>
                      </a:cubicBezTo>
                      <a:cubicBezTo>
                        <a:pt x="18713" y="11262"/>
                        <a:pt x="18705" y="11170"/>
                        <a:pt x="18698" y="11077"/>
                      </a:cubicBezTo>
                      <a:cubicBezTo>
                        <a:pt x="18696" y="11056"/>
                        <a:pt x="18694" y="11035"/>
                        <a:pt x="18692" y="11015"/>
                      </a:cubicBezTo>
                      <a:cubicBezTo>
                        <a:pt x="18690" y="10994"/>
                        <a:pt x="18688" y="10974"/>
                        <a:pt x="18686" y="10953"/>
                      </a:cubicBezTo>
                      <a:lnTo>
                        <a:pt x="18698" y="10953"/>
                      </a:lnTo>
                      <a:cubicBezTo>
                        <a:pt x="18678" y="10713"/>
                        <a:pt x="18657" y="10471"/>
                        <a:pt x="18649" y="10230"/>
                      </a:cubicBezTo>
                      <a:cubicBezTo>
                        <a:pt x="18641" y="9987"/>
                        <a:pt x="18636" y="9745"/>
                        <a:pt x="18651" y="9502"/>
                      </a:cubicBezTo>
                      <a:cubicBezTo>
                        <a:pt x="15451" y="8999"/>
                        <a:pt x="12367" y="8063"/>
                        <a:pt x="9513" y="6743"/>
                      </a:cubicBezTo>
                      <a:cubicBezTo>
                        <a:pt x="5873" y="5059"/>
                        <a:pt x="2641" y="2769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28" name="Freeform 39">
                  <a:extLst>
                    <a:ext uri="{FF2B5EF4-FFF2-40B4-BE49-F238E27FC236}">
                      <a16:creationId xmlns:a16="http://schemas.microsoft.com/office/drawing/2014/main" id="{BA902174-5642-1076-7B79-133D5CBB5AE2}"/>
                    </a:ext>
                  </a:extLst>
                </p:cNvPr>
                <p:cNvSpPr/>
                <p:nvPr/>
              </p:nvSpPr>
              <p:spPr>
                <a:xfrm>
                  <a:off x="4493723" y="9322592"/>
                  <a:ext cx="1808965" cy="1240322"/>
                </a:xfrm>
                <a:custGeom>
                  <a:avLst/>
                  <a:gdLst>
                    <a:gd name="connsiteX0" fmla="*/ 1148023 w 1808965"/>
                    <a:gd name="connsiteY0" fmla="*/ 127830 h 1240322"/>
                    <a:gd name="connsiteX1" fmla="*/ 1808965 w 1808965"/>
                    <a:gd name="connsiteY1" fmla="*/ 677399 h 1240322"/>
                    <a:gd name="connsiteX2" fmla="*/ 1270909 w 1808965"/>
                    <a:gd name="connsiteY2" fmla="*/ 567918 h 1240322"/>
                    <a:gd name="connsiteX3" fmla="*/ 1179418 w 1808965"/>
                    <a:gd name="connsiteY3" fmla="*/ 344172 h 1240322"/>
                    <a:gd name="connsiteX4" fmla="*/ 1148023 w 1808965"/>
                    <a:gd name="connsiteY4" fmla="*/ 127830 h 1240322"/>
                    <a:gd name="connsiteX5" fmla="*/ 276477 w 1808965"/>
                    <a:gd name="connsiteY5" fmla="*/ 0 h 1240322"/>
                    <a:gd name="connsiteX6" fmla="*/ 875774 w 1808965"/>
                    <a:gd name="connsiteY6" fmla="*/ 693087 h 1240322"/>
                    <a:gd name="connsiteX7" fmla="*/ 432211 w 1808965"/>
                    <a:gd name="connsiteY7" fmla="*/ 1240322 h 1240322"/>
                    <a:gd name="connsiteX8" fmla="*/ 0 w 1808965"/>
                    <a:gd name="connsiteY8" fmla="*/ 241748 h 1240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08965" h="1240322">
                      <a:moveTo>
                        <a:pt x="1148023" y="127830"/>
                      </a:moveTo>
                      <a:lnTo>
                        <a:pt x="1808965" y="677399"/>
                      </a:lnTo>
                      <a:lnTo>
                        <a:pt x="1270909" y="567918"/>
                      </a:lnTo>
                      <a:cubicBezTo>
                        <a:pt x="1230977" y="497568"/>
                        <a:pt x="1200225" y="422358"/>
                        <a:pt x="1179418" y="344172"/>
                      </a:cubicBezTo>
                      <a:cubicBezTo>
                        <a:pt x="1160630" y="273517"/>
                        <a:pt x="1150073" y="200928"/>
                        <a:pt x="1148023" y="127830"/>
                      </a:cubicBezTo>
                      <a:close/>
                      <a:moveTo>
                        <a:pt x="276477" y="0"/>
                      </a:moveTo>
                      <a:lnTo>
                        <a:pt x="875774" y="693087"/>
                      </a:lnTo>
                      <a:lnTo>
                        <a:pt x="432211" y="1240322"/>
                      </a:lnTo>
                      <a:lnTo>
                        <a:pt x="0" y="241748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</p:grpSp>
          <p:grpSp>
            <p:nvGrpSpPr>
              <p:cNvPr id="18" name="Group 84">
                <a:extLst>
                  <a:ext uri="{FF2B5EF4-FFF2-40B4-BE49-F238E27FC236}">
                    <a16:creationId xmlns:a16="http://schemas.microsoft.com/office/drawing/2014/main" id="{292CB71D-0466-B475-DE78-F266762438D2}"/>
                  </a:ext>
                </a:extLst>
              </p:cNvPr>
              <p:cNvGrpSpPr/>
              <p:nvPr/>
            </p:nvGrpSpPr>
            <p:grpSpPr>
              <a:xfrm>
                <a:off x="8241411" y="10356776"/>
                <a:ext cx="1218995" cy="1645665"/>
                <a:chOff x="7151890" y="6592429"/>
                <a:chExt cx="2613436" cy="3500174"/>
              </a:xfrm>
            </p:grpSpPr>
            <p:sp>
              <p:nvSpPr>
                <p:cNvPr id="19" name="Shape 59160">
                  <a:extLst>
                    <a:ext uri="{FF2B5EF4-FFF2-40B4-BE49-F238E27FC236}">
                      <a16:creationId xmlns:a16="http://schemas.microsoft.com/office/drawing/2014/main" id="{13FF28FC-0F7E-7E4A-0441-230131F90BBC}"/>
                    </a:ext>
                  </a:extLst>
                </p:cNvPr>
                <p:cNvSpPr/>
                <p:nvPr/>
              </p:nvSpPr>
              <p:spPr>
                <a:xfrm rot="271260" flipH="1">
                  <a:off x="7634274" y="9058782"/>
                  <a:ext cx="1028008" cy="1033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5939" y="0"/>
                      </a:moveTo>
                      <a:cubicBezTo>
                        <a:pt x="16554" y="311"/>
                        <a:pt x="17119" y="710"/>
                        <a:pt x="17617" y="1185"/>
                      </a:cubicBezTo>
                      <a:cubicBezTo>
                        <a:pt x="18203" y="1745"/>
                        <a:pt x="18687" y="2401"/>
                        <a:pt x="19064" y="3117"/>
                      </a:cubicBezTo>
                      <a:cubicBezTo>
                        <a:pt x="19441" y="3832"/>
                        <a:pt x="19708" y="4597"/>
                        <a:pt x="19898" y="5381"/>
                      </a:cubicBezTo>
                      <a:cubicBezTo>
                        <a:pt x="20039" y="5966"/>
                        <a:pt x="20138" y="6561"/>
                        <a:pt x="20248" y="7152"/>
                      </a:cubicBezTo>
                      <a:cubicBezTo>
                        <a:pt x="20589" y="8978"/>
                        <a:pt x="21040" y="10782"/>
                        <a:pt x="21600" y="12553"/>
                      </a:cubicBezTo>
                      <a:lnTo>
                        <a:pt x="12798" y="21600"/>
                      </a:lnTo>
                      <a:cubicBezTo>
                        <a:pt x="10840" y="20304"/>
                        <a:pt x="8863" y="19037"/>
                        <a:pt x="6867" y="17800"/>
                      </a:cubicBezTo>
                      <a:cubicBezTo>
                        <a:pt x="4602" y="16397"/>
                        <a:pt x="2312" y="15032"/>
                        <a:pt x="0" y="13707"/>
                      </a:cubicBezTo>
                      <a:cubicBezTo>
                        <a:pt x="725" y="9280"/>
                        <a:pt x="3243" y="5343"/>
                        <a:pt x="6968" y="2814"/>
                      </a:cubicBezTo>
                      <a:cubicBezTo>
                        <a:pt x="9614" y="1017"/>
                        <a:pt x="12735" y="38"/>
                        <a:pt x="1593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20" name="Shape 59161">
                  <a:extLst>
                    <a:ext uri="{FF2B5EF4-FFF2-40B4-BE49-F238E27FC236}">
                      <a16:creationId xmlns:a16="http://schemas.microsoft.com/office/drawing/2014/main" id="{7A50C213-E3B1-347F-72D4-F66A1AEB0E02}"/>
                    </a:ext>
                  </a:extLst>
                </p:cNvPr>
                <p:cNvSpPr/>
                <p:nvPr/>
              </p:nvSpPr>
              <p:spPr>
                <a:xfrm rot="271260" flipH="1">
                  <a:off x="7671641" y="8716061"/>
                  <a:ext cx="1141168" cy="12817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8" h="21491" extrusionOk="0">
                      <a:moveTo>
                        <a:pt x="20252" y="2494"/>
                      </a:moveTo>
                      <a:lnTo>
                        <a:pt x="17903" y="787"/>
                      </a:lnTo>
                      <a:cubicBezTo>
                        <a:pt x="17369" y="398"/>
                        <a:pt x="17097" y="201"/>
                        <a:pt x="16734" y="73"/>
                      </a:cubicBezTo>
                      <a:cubicBezTo>
                        <a:pt x="16325" y="-54"/>
                        <a:pt x="15874" y="-13"/>
                        <a:pt x="15502" y="184"/>
                      </a:cubicBezTo>
                      <a:cubicBezTo>
                        <a:pt x="15175" y="375"/>
                        <a:pt x="14954" y="617"/>
                        <a:pt x="14511" y="1100"/>
                      </a:cubicBezTo>
                      <a:lnTo>
                        <a:pt x="883" y="15982"/>
                      </a:lnTo>
                      <a:cubicBezTo>
                        <a:pt x="447" y="16458"/>
                        <a:pt x="225" y="16700"/>
                        <a:pt x="82" y="17023"/>
                      </a:cubicBezTo>
                      <a:cubicBezTo>
                        <a:pt x="-61" y="17388"/>
                        <a:pt x="-15" y="17790"/>
                        <a:pt x="207" y="18121"/>
                      </a:cubicBezTo>
                      <a:cubicBezTo>
                        <a:pt x="420" y="18412"/>
                        <a:pt x="692" y="18610"/>
                        <a:pt x="1235" y="19004"/>
                      </a:cubicBezTo>
                      <a:lnTo>
                        <a:pt x="3575" y="20705"/>
                      </a:lnTo>
                      <a:cubicBezTo>
                        <a:pt x="4109" y="21094"/>
                        <a:pt x="4381" y="21291"/>
                        <a:pt x="4744" y="21419"/>
                      </a:cubicBezTo>
                      <a:cubicBezTo>
                        <a:pt x="5153" y="21546"/>
                        <a:pt x="5604" y="21505"/>
                        <a:pt x="5976" y="21308"/>
                      </a:cubicBezTo>
                      <a:cubicBezTo>
                        <a:pt x="6303" y="21117"/>
                        <a:pt x="6524" y="20875"/>
                        <a:pt x="6967" y="20392"/>
                      </a:cubicBezTo>
                      <a:lnTo>
                        <a:pt x="20595" y="5510"/>
                      </a:lnTo>
                      <a:cubicBezTo>
                        <a:pt x="21031" y="5034"/>
                        <a:pt x="21253" y="4792"/>
                        <a:pt x="21396" y="4469"/>
                      </a:cubicBezTo>
                      <a:cubicBezTo>
                        <a:pt x="21539" y="4104"/>
                        <a:pt x="21493" y="3702"/>
                        <a:pt x="21271" y="3371"/>
                      </a:cubicBezTo>
                      <a:cubicBezTo>
                        <a:pt x="21058" y="3080"/>
                        <a:pt x="20786" y="2882"/>
                        <a:pt x="20243" y="2488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21" name="Shape 59162">
                  <a:extLst>
                    <a:ext uri="{FF2B5EF4-FFF2-40B4-BE49-F238E27FC236}">
                      <a16:creationId xmlns:a16="http://schemas.microsoft.com/office/drawing/2014/main" id="{E3BD6038-4A1D-AA28-B6F0-580CD482583A}"/>
                    </a:ext>
                  </a:extLst>
                </p:cNvPr>
                <p:cNvSpPr/>
                <p:nvPr/>
              </p:nvSpPr>
              <p:spPr>
                <a:xfrm rot="271260" flipH="1">
                  <a:off x="7756816" y="8895624"/>
                  <a:ext cx="1092963" cy="9069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61" h="21073" extrusionOk="0">
                      <a:moveTo>
                        <a:pt x="14756" y="478"/>
                      </a:moveTo>
                      <a:lnTo>
                        <a:pt x="20565" y="6372"/>
                      </a:lnTo>
                      <a:cubicBezTo>
                        <a:pt x="21276" y="7094"/>
                        <a:pt x="21364" y="8371"/>
                        <a:pt x="20763" y="9224"/>
                      </a:cubicBezTo>
                      <a:cubicBezTo>
                        <a:pt x="20162" y="10078"/>
                        <a:pt x="19097" y="10184"/>
                        <a:pt x="18386" y="9462"/>
                      </a:cubicBezTo>
                      <a:lnTo>
                        <a:pt x="12577" y="3568"/>
                      </a:lnTo>
                      <a:cubicBezTo>
                        <a:pt x="11866" y="2847"/>
                        <a:pt x="11778" y="1569"/>
                        <a:pt x="12379" y="716"/>
                      </a:cubicBezTo>
                      <a:cubicBezTo>
                        <a:pt x="12980" y="-137"/>
                        <a:pt x="14045" y="-243"/>
                        <a:pt x="14756" y="478"/>
                      </a:cubicBezTo>
                      <a:close/>
                      <a:moveTo>
                        <a:pt x="13061" y="4320"/>
                      </a:moveTo>
                      <a:cubicBezTo>
                        <a:pt x="14068" y="5082"/>
                        <a:pt x="14370" y="6678"/>
                        <a:pt x="13736" y="7887"/>
                      </a:cubicBezTo>
                      <a:cubicBezTo>
                        <a:pt x="13101" y="9097"/>
                        <a:pt x="11771" y="9459"/>
                        <a:pt x="10763" y="8697"/>
                      </a:cubicBezTo>
                      <a:lnTo>
                        <a:pt x="7053" y="5893"/>
                      </a:lnTo>
                      <a:cubicBezTo>
                        <a:pt x="6045" y="5131"/>
                        <a:pt x="5743" y="3535"/>
                        <a:pt x="6378" y="2325"/>
                      </a:cubicBezTo>
                      <a:cubicBezTo>
                        <a:pt x="7013" y="1116"/>
                        <a:pt x="8343" y="754"/>
                        <a:pt x="9351" y="1515"/>
                      </a:cubicBezTo>
                      <a:lnTo>
                        <a:pt x="13061" y="4320"/>
                      </a:lnTo>
                      <a:close/>
                      <a:moveTo>
                        <a:pt x="9766" y="8277"/>
                      </a:moveTo>
                      <a:cubicBezTo>
                        <a:pt x="10774" y="9039"/>
                        <a:pt x="11076" y="10635"/>
                        <a:pt x="10441" y="11845"/>
                      </a:cubicBezTo>
                      <a:cubicBezTo>
                        <a:pt x="9806" y="13054"/>
                        <a:pt x="8476" y="13416"/>
                        <a:pt x="7468" y="12655"/>
                      </a:cubicBezTo>
                      <a:lnTo>
                        <a:pt x="3765" y="9855"/>
                      </a:lnTo>
                      <a:cubicBezTo>
                        <a:pt x="2757" y="9093"/>
                        <a:pt x="2455" y="7497"/>
                        <a:pt x="3090" y="6288"/>
                      </a:cubicBezTo>
                      <a:cubicBezTo>
                        <a:pt x="3725" y="5078"/>
                        <a:pt x="5055" y="4716"/>
                        <a:pt x="6063" y="5478"/>
                      </a:cubicBezTo>
                      <a:lnTo>
                        <a:pt x="9766" y="8277"/>
                      </a:lnTo>
                      <a:close/>
                      <a:moveTo>
                        <a:pt x="7542" y="13044"/>
                      </a:moveTo>
                      <a:cubicBezTo>
                        <a:pt x="8440" y="13723"/>
                        <a:pt x="8705" y="15152"/>
                        <a:pt x="8139" y="16229"/>
                      </a:cubicBezTo>
                      <a:cubicBezTo>
                        <a:pt x="7574" y="17307"/>
                        <a:pt x="6389" y="17629"/>
                        <a:pt x="5491" y="16951"/>
                      </a:cubicBezTo>
                      <a:lnTo>
                        <a:pt x="1856" y="14203"/>
                      </a:lnTo>
                      <a:cubicBezTo>
                        <a:pt x="959" y="13524"/>
                        <a:pt x="690" y="12102"/>
                        <a:pt x="1255" y="11025"/>
                      </a:cubicBezTo>
                      <a:cubicBezTo>
                        <a:pt x="1821" y="9948"/>
                        <a:pt x="3009" y="9618"/>
                        <a:pt x="3907" y="10296"/>
                      </a:cubicBezTo>
                      <a:lnTo>
                        <a:pt x="7542" y="13044"/>
                      </a:lnTo>
                      <a:close/>
                      <a:moveTo>
                        <a:pt x="5565" y="17340"/>
                      </a:moveTo>
                      <a:cubicBezTo>
                        <a:pt x="6353" y="17936"/>
                        <a:pt x="6589" y="19183"/>
                        <a:pt x="6092" y="20129"/>
                      </a:cubicBezTo>
                      <a:cubicBezTo>
                        <a:pt x="5596" y="21074"/>
                        <a:pt x="4557" y="21357"/>
                        <a:pt x="3769" y="20762"/>
                      </a:cubicBezTo>
                      <a:lnTo>
                        <a:pt x="788" y="18508"/>
                      </a:lnTo>
                      <a:cubicBezTo>
                        <a:pt x="0" y="17912"/>
                        <a:pt x="-236" y="16665"/>
                        <a:pt x="260" y="15720"/>
                      </a:cubicBezTo>
                      <a:cubicBezTo>
                        <a:pt x="756" y="14774"/>
                        <a:pt x="1796" y="14491"/>
                        <a:pt x="2584" y="15087"/>
                      </a:cubicBezTo>
                      <a:lnTo>
                        <a:pt x="5565" y="1734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22" name="Shape 59163">
                  <a:extLst>
                    <a:ext uri="{FF2B5EF4-FFF2-40B4-BE49-F238E27FC236}">
                      <a16:creationId xmlns:a16="http://schemas.microsoft.com/office/drawing/2014/main" id="{1F1BAE9F-22D0-97D9-DB51-1E4261E01B8D}"/>
                    </a:ext>
                  </a:extLst>
                </p:cNvPr>
                <p:cNvSpPr/>
                <p:nvPr/>
              </p:nvSpPr>
              <p:spPr>
                <a:xfrm rot="271260" flipH="1">
                  <a:off x="8816445" y="7100448"/>
                  <a:ext cx="678941" cy="678941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23" name="Shape 59164">
                  <a:extLst>
                    <a:ext uri="{FF2B5EF4-FFF2-40B4-BE49-F238E27FC236}">
                      <a16:creationId xmlns:a16="http://schemas.microsoft.com/office/drawing/2014/main" id="{411D693B-1747-2428-B67A-146AEEB28BF6}"/>
                    </a:ext>
                  </a:extLst>
                </p:cNvPr>
                <p:cNvSpPr/>
                <p:nvPr/>
              </p:nvSpPr>
              <p:spPr>
                <a:xfrm rot="271260" flipH="1">
                  <a:off x="7151890" y="6687768"/>
                  <a:ext cx="2521054" cy="2371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2" h="21424" extrusionOk="0">
                      <a:moveTo>
                        <a:pt x="10801" y="0"/>
                      </a:moveTo>
                      <a:cubicBezTo>
                        <a:pt x="11248" y="2650"/>
                        <a:pt x="12009" y="5227"/>
                        <a:pt x="13066" y="7673"/>
                      </a:cubicBezTo>
                      <a:cubicBezTo>
                        <a:pt x="13997" y="9827"/>
                        <a:pt x="15181" y="11939"/>
                        <a:pt x="16913" y="13449"/>
                      </a:cubicBezTo>
                      <a:cubicBezTo>
                        <a:pt x="18318" y="14674"/>
                        <a:pt x="20035" y="15457"/>
                        <a:pt x="20951" y="17159"/>
                      </a:cubicBezTo>
                      <a:cubicBezTo>
                        <a:pt x="21553" y="18278"/>
                        <a:pt x="21600" y="19685"/>
                        <a:pt x="20803" y="20616"/>
                      </a:cubicBezTo>
                      <a:cubicBezTo>
                        <a:pt x="20071" y="21472"/>
                        <a:pt x="18882" y="21600"/>
                        <a:pt x="17833" y="21226"/>
                      </a:cubicBezTo>
                      <a:cubicBezTo>
                        <a:pt x="16090" y="20604"/>
                        <a:pt x="15019" y="18973"/>
                        <a:pt x="13608" y="17761"/>
                      </a:cubicBezTo>
                      <a:cubicBezTo>
                        <a:pt x="11866" y="16264"/>
                        <a:pt x="9687" y="15450"/>
                        <a:pt x="7518" y="14910"/>
                      </a:cubicBezTo>
                      <a:cubicBezTo>
                        <a:pt x="5054" y="14296"/>
                        <a:pt x="2529" y="14021"/>
                        <a:pt x="0" y="14089"/>
                      </a:cubicBezTo>
                      <a:lnTo>
                        <a:pt x="4806" y="7820"/>
                      </a:lnTo>
                      <a:lnTo>
                        <a:pt x="5218" y="7283"/>
                      </a:lnTo>
                      <a:lnTo>
                        <a:pt x="5583" y="6807"/>
                      </a:lnTo>
                      <a:lnTo>
                        <a:pt x="5995" y="6269"/>
                      </a:lnTo>
                      <a:lnTo>
                        <a:pt x="10801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24" name="Freeform 40">
                  <a:extLst>
                    <a:ext uri="{FF2B5EF4-FFF2-40B4-BE49-F238E27FC236}">
                      <a16:creationId xmlns:a16="http://schemas.microsoft.com/office/drawing/2014/main" id="{110288DC-FAF8-4403-5769-2D5379001135}"/>
                    </a:ext>
                  </a:extLst>
                </p:cNvPr>
                <p:cNvSpPr/>
                <p:nvPr/>
              </p:nvSpPr>
              <p:spPr>
                <a:xfrm rot="271260" flipH="1">
                  <a:off x="7231750" y="6592429"/>
                  <a:ext cx="2533576" cy="2485193"/>
                </a:xfrm>
                <a:custGeom>
                  <a:avLst/>
                  <a:gdLst>
                    <a:gd name="connsiteX0" fmla="*/ 2124703 w 2533576"/>
                    <a:gd name="connsiteY0" fmla="*/ 1490123 h 2485193"/>
                    <a:gd name="connsiteX1" fmla="*/ 2071020 w 2533576"/>
                    <a:gd name="connsiteY1" fmla="*/ 1507873 h 2485193"/>
                    <a:gd name="connsiteX2" fmla="*/ 1982666 w 2533576"/>
                    <a:gd name="connsiteY2" fmla="*/ 1599495 h 2485193"/>
                    <a:gd name="connsiteX3" fmla="*/ 1663159 w 2533576"/>
                    <a:gd name="connsiteY3" fmla="*/ 1991146 h 2485193"/>
                    <a:gd name="connsiteX4" fmla="*/ 1591738 w 2533576"/>
                    <a:gd name="connsiteY4" fmla="*/ 2095303 h 2485193"/>
                    <a:gd name="connsiteX5" fmla="*/ 1602893 w 2533576"/>
                    <a:gd name="connsiteY5" fmla="*/ 2205193 h 2485193"/>
                    <a:gd name="connsiteX6" fmla="*/ 1694492 w 2533576"/>
                    <a:gd name="connsiteY6" fmla="*/ 2293506 h 2485193"/>
                    <a:gd name="connsiteX7" fmla="*/ 1832979 w 2533576"/>
                    <a:gd name="connsiteY7" fmla="*/ 2406518 h 2485193"/>
                    <a:gd name="connsiteX8" fmla="*/ 1937155 w 2533576"/>
                    <a:gd name="connsiteY8" fmla="*/ 2477913 h 2485193"/>
                    <a:gd name="connsiteX9" fmla="*/ 2047020 w 2533576"/>
                    <a:gd name="connsiteY9" fmla="*/ 2466775 h 2485193"/>
                    <a:gd name="connsiteX10" fmla="*/ 2135374 w 2533576"/>
                    <a:gd name="connsiteY10" fmla="*/ 2375154 h 2485193"/>
                    <a:gd name="connsiteX11" fmla="*/ 2454881 w 2533576"/>
                    <a:gd name="connsiteY11" fmla="*/ 1983503 h 2485193"/>
                    <a:gd name="connsiteX12" fmla="*/ 2526302 w 2533576"/>
                    <a:gd name="connsiteY12" fmla="*/ 1879345 h 2485193"/>
                    <a:gd name="connsiteX13" fmla="*/ 2515146 w 2533576"/>
                    <a:gd name="connsiteY13" fmla="*/ 1769455 h 2485193"/>
                    <a:gd name="connsiteX14" fmla="*/ 2423548 w 2533576"/>
                    <a:gd name="connsiteY14" fmla="*/ 1681143 h 2485193"/>
                    <a:gd name="connsiteX15" fmla="*/ 2424259 w 2533576"/>
                    <a:gd name="connsiteY15" fmla="*/ 1681749 h 2485193"/>
                    <a:gd name="connsiteX16" fmla="*/ 2285061 w 2533576"/>
                    <a:gd name="connsiteY16" fmla="*/ 1568131 h 2485193"/>
                    <a:gd name="connsiteX17" fmla="*/ 2180884 w 2533576"/>
                    <a:gd name="connsiteY17" fmla="*/ 1496735 h 2485193"/>
                    <a:gd name="connsiteX18" fmla="*/ 2124703 w 2533576"/>
                    <a:gd name="connsiteY18" fmla="*/ 1490123 h 2485193"/>
                    <a:gd name="connsiteX19" fmla="*/ 1330534 w 2533576"/>
                    <a:gd name="connsiteY19" fmla="*/ 517 h 2485193"/>
                    <a:gd name="connsiteX20" fmla="*/ 1262376 w 2533576"/>
                    <a:gd name="connsiteY20" fmla="*/ 37190 h 2485193"/>
                    <a:gd name="connsiteX21" fmla="*/ 22783 w 2533576"/>
                    <a:gd name="connsiteY21" fmla="*/ 1556601 h 2485193"/>
                    <a:gd name="connsiteX22" fmla="*/ 37180 w 2533576"/>
                    <a:gd name="connsiteY22" fmla="*/ 1698847 h 2485193"/>
                    <a:gd name="connsiteX23" fmla="*/ 179455 w 2533576"/>
                    <a:gd name="connsiteY23" fmla="*/ 1684452 h 2485193"/>
                    <a:gd name="connsiteX24" fmla="*/ 1419049 w 2533576"/>
                    <a:gd name="connsiteY24" fmla="*/ 165041 h 2485193"/>
                    <a:gd name="connsiteX25" fmla="*/ 1404652 w 2533576"/>
                    <a:gd name="connsiteY25" fmla="*/ 22796 h 2485193"/>
                    <a:gd name="connsiteX26" fmla="*/ 1330534 w 2533576"/>
                    <a:gd name="connsiteY26" fmla="*/ 517 h 2485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533576" h="2485193">
                      <a:moveTo>
                        <a:pt x="2124703" y="1490123"/>
                      </a:moveTo>
                      <a:cubicBezTo>
                        <a:pt x="2105941" y="1492028"/>
                        <a:pt x="2087597" y="1497993"/>
                        <a:pt x="2071020" y="1507873"/>
                      </a:cubicBezTo>
                      <a:cubicBezTo>
                        <a:pt x="2041909" y="1526934"/>
                        <a:pt x="2022132" y="1551120"/>
                        <a:pt x="1982666" y="1599495"/>
                      </a:cubicBezTo>
                      <a:lnTo>
                        <a:pt x="1663159" y="1991146"/>
                      </a:lnTo>
                      <a:cubicBezTo>
                        <a:pt x="1624271" y="2038774"/>
                        <a:pt x="1604538" y="2062961"/>
                        <a:pt x="1591738" y="2095303"/>
                      </a:cubicBezTo>
                      <a:cubicBezTo>
                        <a:pt x="1579027" y="2131793"/>
                        <a:pt x="1583116" y="2172012"/>
                        <a:pt x="1602893" y="2205193"/>
                      </a:cubicBezTo>
                      <a:cubicBezTo>
                        <a:pt x="1621915" y="2234320"/>
                        <a:pt x="1646137" y="2254033"/>
                        <a:pt x="1694492" y="2293506"/>
                      </a:cubicBezTo>
                      <a:lnTo>
                        <a:pt x="1832979" y="2406518"/>
                      </a:lnTo>
                      <a:cubicBezTo>
                        <a:pt x="1880622" y="2445384"/>
                        <a:pt x="1904845" y="2465098"/>
                        <a:pt x="1937155" y="2477913"/>
                      </a:cubicBezTo>
                      <a:cubicBezTo>
                        <a:pt x="1973644" y="2490636"/>
                        <a:pt x="2013865" y="2486535"/>
                        <a:pt x="2047020" y="2466775"/>
                      </a:cubicBezTo>
                      <a:cubicBezTo>
                        <a:pt x="2076131" y="2447714"/>
                        <a:pt x="2095908" y="2423528"/>
                        <a:pt x="2135374" y="2375154"/>
                      </a:cubicBezTo>
                      <a:lnTo>
                        <a:pt x="2454881" y="1983503"/>
                      </a:lnTo>
                      <a:cubicBezTo>
                        <a:pt x="2493769" y="1935875"/>
                        <a:pt x="2513502" y="1911687"/>
                        <a:pt x="2526302" y="1879345"/>
                      </a:cubicBezTo>
                      <a:cubicBezTo>
                        <a:pt x="2539013" y="1842855"/>
                        <a:pt x="2534925" y="1802637"/>
                        <a:pt x="2515146" y="1769455"/>
                      </a:cubicBezTo>
                      <a:cubicBezTo>
                        <a:pt x="2496125" y="1740328"/>
                        <a:pt x="2471903" y="1720615"/>
                        <a:pt x="2423548" y="1681143"/>
                      </a:cubicBezTo>
                      <a:lnTo>
                        <a:pt x="2424259" y="1681749"/>
                      </a:lnTo>
                      <a:lnTo>
                        <a:pt x="2285061" y="1568131"/>
                      </a:lnTo>
                      <a:cubicBezTo>
                        <a:pt x="2237417" y="1529264"/>
                        <a:pt x="2213196" y="1509551"/>
                        <a:pt x="2180884" y="1496735"/>
                      </a:cubicBezTo>
                      <a:cubicBezTo>
                        <a:pt x="2162640" y="1490374"/>
                        <a:pt x="2143463" y="1488219"/>
                        <a:pt x="2124703" y="1490123"/>
                      </a:cubicBezTo>
                      <a:close/>
                      <a:moveTo>
                        <a:pt x="1330534" y="517"/>
                      </a:moveTo>
                      <a:cubicBezTo>
                        <a:pt x="1304788" y="3125"/>
                        <a:pt x="1280033" y="15558"/>
                        <a:pt x="1262376" y="37190"/>
                      </a:cubicBezTo>
                      <a:lnTo>
                        <a:pt x="22783" y="1556601"/>
                      </a:lnTo>
                      <a:cubicBezTo>
                        <a:pt x="-12532" y="1599865"/>
                        <a:pt x="-6079" y="1663589"/>
                        <a:pt x="37180" y="1698847"/>
                      </a:cubicBezTo>
                      <a:cubicBezTo>
                        <a:pt x="80440" y="1734186"/>
                        <a:pt x="144141" y="1727716"/>
                        <a:pt x="179455" y="1684452"/>
                      </a:cubicBezTo>
                      <a:lnTo>
                        <a:pt x="1419049" y="165041"/>
                      </a:lnTo>
                      <a:cubicBezTo>
                        <a:pt x="1454363" y="121777"/>
                        <a:pt x="1447911" y="58054"/>
                        <a:pt x="1404652" y="22796"/>
                      </a:cubicBezTo>
                      <a:cubicBezTo>
                        <a:pt x="1383021" y="5126"/>
                        <a:pt x="1356281" y="-2091"/>
                        <a:pt x="1330534" y="517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 sz="2532">
                    <a:latin typeface="Lato Light" panose="020F0502020204030203" pitchFamily="34" charset="0"/>
                  </a:endParaRPr>
                </a:p>
              </p:txBody>
            </p:sp>
          </p:grpSp>
        </p:grpSp>
        <p:grpSp>
          <p:nvGrpSpPr>
            <p:cNvPr id="31" name="Csoportba foglalás 30">
              <a:extLst>
                <a:ext uri="{FF2B5EF4-FFF2-40B4-BE49-F238E27FC236}">
                  <a16:creationId xmlns:a16="http://schemas.microsoft.com/office/drawing/2014/main" id="{EE93A14D-80CD-EE7F-2EAA-ECB95D32647D}"/>
                </a:ext>
              </a:extLst>
            </p:cNvPr>
            <p:cNvGrpSpPr/>
            <p:nvPr/>
          </p:nvGrpSpPr>
          <p:grpSpPr>
            <a:xfrm>
              <a:off x="6860578" y="2805752"/>
              <a:ext cx="2554955" cy="1246495"/>
              <a:chOff x="2899206" y="5270231"/>
              <a:chExt cx="5777866" cy="3192531"/>
            </a:xfrm>
            <a:solidFill>
              <a:schemeClr val="tx1"/>
            </a:solidFill>
          </p:grpSpPr>
          <p:sp>
            <p:nvSpPr>
              <p:cNvPr id="32" name="Beszédbuborék: lekerekített sarkú téglalap 31">
                <a:extLst>
                  <a:ext uri="{FF2B5EF4-FFF2-40B4-BE49-F238E27FC236}">
                    <a16:creationId xmlns:a16="http://schemas.microsoft.com/office/drawing/2014/main" id="{56E93B08-4F01-D6C0-8352-F774C4AFAFA1}"/>
                  </a:ext>
                </a:extLst>
              </p:cNvPr>
              <p:cNvSpPr/>
              <p:nvPr/>
            </p:nvSpPr>
            <p:spPr>
              <a:xfrm>
                <a:off x="2899206" y="5270231"/>
                <a:ext cx="5777866" cy="3192531"/>
              </a:xfrm>
              <a:custGeom>
                <a:avLst/>
                <a:gdLst>
                  <a:gd name="connsiteX0" fmla="*/ 0 w 5777866"/>
                  <a:gd name="connsiteY0" fmla="*/ 532099 h 3192531"/>
                  <a:gd name="connsiteX1" fmla="*/ 532099 w 5777866"/>
                  <a:gd name="connsiteY1" fmla="*/ 0 h 3192531"/>
                  <a:gd name="connsiteX2" fmla="*/ 3370422 w 5777866"/>
                  <a:gd name="connsiteY2" fmla="*/ 0 h 3192531"/>
                  <a:gd name="connsiteX3" fmla="*/ 3370422 w 5777866"/>
                  <a:gd name="connsiteY3" fmla="*/ 0 h 3192531"/>
                  <a:gd name="connsiteX4" fmla="*/ 4814888 w 5777866"/>
                  <a:gd name="connsiteY4" fmla="*/ 0 h 3192531"/>
                  <a:gd name="connsiteX5" fmla="*/ 5245767 w 5777866"/>
                  <a:gd name="connsiteY5" fmla="*/ 0 h 3192531"/>
                  <a:gd name="connsiteX6" fmla="*/ 5777866 w 5777866"/>
                  <a:gd name="connsiteY6" fmla="*/ 532099 h 3192531"/>
                  <a:gd name="connsiteX7" fmla="*/ 5777866 w 5777866"/>
                  <a:gd name="connsiteY7" fmla="*/ 1862310 h 3192531"/>
                  <a:gd name="connsiteX8" fmla="*/ 5777866 w 5777866"/>
                  <a:gd name="connsiteY8" fmla="*/ 1862310 h 3192531"/>
                  <a:gd name="connsiteX9" fmla="*/ 5777866 w 5777866"/>
                  <a:gd name="connsiteY9" fmla="*/ 2660443 h 3192531"/>
                  <a:gd name="connsiteX10" fmla="*/ 5777866 w 5777866"/>
                  <a:gd name="connsiteY10" fmla="*/ 2660432 h 3192531"/>
                  <a:gd name="connsiteX11" fmla="*/ 5245767 w 5777866"/>
                  <a:gd name="connsiteY11" fmla="*/ 3192531 h 3192531"/>
                  <a:gd name="connsiteX12" fmla="*/ 4814888 w 5777866"/>
                  <a:gd name="connsiteY12" fmla="*/ 3192531 h 3192531"/>
                  <a:gd name="connsiteX13" fmla="*/ 5246187 w 5777866"/>
                  <a:gd name="connsiteY13" fmla="*/ 4593286 h 3192531"/>
                  <a:gd name="connsiteX14" fmla="*/ 3370422 w 5777866"/>
                  <a:gd name="connsiteY14" fmla="*/ 3192531 h 3192531"/>
                  <a:gd name="connsiteX15" fmla="*/ 532099 w 5777866"/>
                  <a:gd name="connsiteY15" fmla="*/ 3192531 h 3192531"/>
                  <a:gd name="connsiteX16" fmla="*/ 0 w 5777866"/>
                  <a:gd name="connsiteY16" fmla="*/ 2660432 h 3192531"/>
                  <a:gd name="connsiteX17" fmla="*/ 0 w 5777866"/>
                  <a:gd name="connsiteY17" fmla="*/ 2660443 h 3192531"/>
                  <a:gd name="connsiteX18" fmla="*/ 0 w 5777866"/>
                  <a:gd name="connsiteY18" fmla="*/ 1862310 h 3192531"/>
                  <a:gd name="connsiteX19" fmla="*/ 0 w 5777866"/>
                  <a:gd name="connsiteY19" fmla="*/ 1862310 h 3192531"/>
                  <a:gd name="connsiteX20" fmla="*/ 0 w 5777866"/>
                  <a:gd name="connsiteY20" fmla="*/ 532099 h 319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77866" h="3192531" fill="none" extrusionOk="0">
                    <a:moveTo>
                      <a:pt x="0" y="532099"/>
                    </a:moveTo>
                    <a:cubicBezTo>
                      <a:pt x="-1344" y="251743"/>
                      <a:pt x="234225" y="18582"/>
                      <a:pt x="532099" y="0"/>
                    </a:cubicBezTo>
                    <a:cubicBezTo>
                      <a:pt x="1854239" y="119271"/>
                      <a:pt x="2786882" y="63518"/>
                      <a:pt x="3370422" y="0"/>
                    </a:cubicBezTo>
                    <a:lnTo>
                      <a:pt x="3370422" y="0"/>
                    </a:lnTo>
                    <a:cubicBezTo>
                      <a:pt x="3973972" y="-121837"/>
                      <a:pt x="4428243" y="-27147"/>
                      <a:pt x="4814888" y="0"/>
                    </a:cubicBezTo>
                    <a:cubicBezTo>
                      <a:pt x="5013539" y="-18815"/>
                      <a:pt x="5068891" y="11373"/>
                      <a:pt x="5245767" y="0"/>
                    </a:cubicBezTo>
                    <a:cubicBezTo>
                      <a:pt x="5515812" y="-44319"/>
                      <a:pt x="5795898" y="186990"/>
                      <a:pt x="5777866" y="532099"/>
                    </a:cubicBezTo>
                    <a:cubicBezTo>
                      <a:pt x="5709977" y="885534"/>
                      <a:pt x="5744458" y="1283281"/>
                      <a:pt x="5777866" y="1862310"/>
                    </a:cubicBezTo>
                    <a:lnTo>
                      <a:pt x="5777866" y="1862310"/>
                    </a:lnTo>
                    <a:cubicBezTo>
                      <a:pt x="5712779" y="2203889"/>
                      <a:pt x="5799537" y="2394347"/>
                      <a:pt x="5777866" y="2660443"/>
                    </a:cubicBezTo>
                    <a:cubicBezTo>
                      <a:pt x="5777866" y="2660440"/>
                      <a:pt x="5777867" y="2660433"/>
                      <a:pt x="5777866" y="2660432"/>
                    </a:cubicBezTo>
                    <a:cubicBezTo>
                      <a:pt x="5794280" y="2967557"/>
                      <a:pt x="5546068" y="3209138"/>
                      <a:pt x="5245767" y="3192531"/>
                    </a:cubicBezTo>
                    <a:cubicBezTo>
                      <a:pt x="5190005" y="3189721"/>
                      <a:pt x="4903464" y="3155139"/>
                      <a:pt x="4814888" y="3192531"/>
                    </a:cubicBezTo>
                    <a:cubicBezTo>
                      <a:pt x="4904554" y="3711070"/>
                      <a:pt x="4972346" y="3956373"/>
                      <a:pt x="5246187" y="4593286"/>
                    </a:cubicBezTo>
                    <a:cubicBezTo>
                      <a:pt x="4489026" y="4165201"/>
                      <a:pt x="3726600" y="3622456"/>
                      <a:pt x="3370422" y="3192531"/>
                    </a:cubicBezTo>
                    <a:cubicBezTo>
                      <a:pt x="1959725" y="3067237"/>
                      <a:pt x="1917488" y="3150934"/>
                      <a:pt x="532099" y="3192531"/>
                    </a:cubicBezTo>
                    <a:cubicBezTo>
                      <a:pt x="197598" y="3210740"/>
                      <a:pt x="-18342" y="2937889"/>
                      <a:pt x="0" y="2660432"/>
                    </a:cubicBezTo>
                    <a:cubicBezTo>
                      <a:pt x="1" y="2660437"/>
                      <a:pt x="0" y="2660440"/>
                      <a:pt x="0" y="2660443"/>
                    </a:cubicBezTo>
                    <a:cubicBezTo>
                      <a:pt x="39402" y="2420557"/>
                      <a:pt x="-23239" y="2043892"/>
                      <a:pt x="0" y="1862310"/>
                    </a:cubicBezTo>
                    <a:lnTo>
                      <a:pt x="0" y="1862310"/>
                    </a:lnTo>
                    <a:cubicBezTo>
                      <a:pt x="64382" y="1210527"/>
                      <a:pt x="8012" y="830471"/>
                      <a:pt x="0" y="532099"/>
                    </a:cubicBezTo>
                    <a:close/>
                  </a:path>
                  <a:path w="5777866" h="3192531" stroke="0" extrusionOk="0">
                    <a:moveTo>
                      <a:pt x="0" y="532099"/>
                    </a:moveTo>
                    <a:cubicBezTo>
                      <a:pt x="551" y="242841"/>
                      <a:pt x="195120" y="27282"/>
                      <a:pt x="532099" y="0"/>
                    </a:cubicBezTo>
                    <a:cubicBezTo>
                      <a:pt x="1905315" y="-117222"/>
                      <a:pt x="2961903" y="-124018"/>
                      <a:pt x="3370422" y="0"/>
                    </a:cubicBezTo>
                    <a:lnTo>
                      <a:pt x="3370422" y="0"/>
                    </a:lnTo>
                    <a:cubicBezTo>
                      <a:pt x="3670344" y="7369"/>
                      <a:pt x="4155782" y="-32153"/>
                      <a:pt x="4814888" y="0"/>
                    </a:cubicBezTo>
                    <a:cubicBezTo>
                      <a:pt x="4996551" y="7307"/>
                      <a:pt x="5142057" y="11711"/>
                      <a:pt x="5245767" y="0"/>
                    </a:cubicBezTo>
                    <a:cubicBezTo>
                      <a:pt x="5574108" y="24641"/>
                      <a:pt x="5774935" y="288792"/>
                      <a:pt x="5777866" y="532099"/>
                    </a:cubicBezTo>
                    <a:cubicBezTo>
                      <a:pt x="5726861" y="815288"/>
                      <a:pt x="5762596" y="1261176"/>
                      <a:pt x="5777866" y="1862310"/>
                    </a:cubicBezTo>
                    <a:lnTo>
                      <a:pt x="5777866" y="1862310"/>
                    </a:lnTo>
                    <a:cubicBezTo>
                      <a:pt x="5768035" y="1982681"/>
                      <a:pt x="5847808" y="2490473"/>
                      <a:pt x="5777866" y="2660443"/>
                    </a:cubicBezTo>
                    <a:cubicBezTo>
                      <a:pt x="5777865" y="2660440"/>
                      <a:pt x="5777865" y="2660436"/>
                      <a:pt x="5777866" y="2660432"/>
                    </a:cubicBezTo>
                    <a:cubicBezTo>
                      <a:pt x="5798546" y="2936483"/>
                      <a:pt x="5483903" y="3206076"/>
                      <a:pt x="5245767" y="3192531"/>
                    </a:cubicBezTo>
                    <a:cubicBezTo>
                      <a:pt x="5197528" y="3192348"/>
                      <a:pt x="4973756" y="3197414"/>
                      <a:pt x="4814888" y="3192531"/>
                    </a:cubicBezTo>
                    <a:cubicBezTo>
                      <a:pt x="4974522" y="3435737"/>
                      <a:pt x="5039165" y="3891575"/>
                      <a:pt x="5246187" y="4593286"/>
                    </a:cubicBezTo>
                    <a:cubicBezTo>
                      <a:pt x="4797612" y="4291257"/>
                      <a:pt x="3834721" y="3601701"/>
                      <a:pt x="3370422" y="3192531"/>
                    </a:cubicBezTo>
                    <a:cubicBezTo>
                      <a:pt x="2092515" y="3058370"/>
                      <a:pt x="999609" y="3230156"/>
                      <a:pt x="532099" y="3192531"/>
                    </a:cubicBezTo>
                    <a:cubicBezTo>
                      <a:pt x="269864" y="3236563"/>
                      <a:pt x="-13377" y="2944890"/>
                      <a:pt x="0" y="2660432"/>
                    </a:cubicBezTo>
                    <a:cubicBezTo>
                      <a:pt x="0" y="2660433"/>
                      <a:pt x="-1" y="2660442"/>
                      <a:pt x="0" y="2660443"/>
                    </a:cubicBezTo>
                    <a:cubicBezTo>
                      <a:pt x="32619" y="2298090"/>
                      <a:pt x="-70107" y="2156017"/>
                      <a:pt x="0" y="1862310"/>
                    </a:cubicBezTo>
                    <a:lnTo>
                      <a:pt x="0" y="1862310"/>
                    </a:lnTo>
                    <a:cubicBezTo>
                      <a:pt x="-105261" y="1571033"/>
                      <a:pt x="-34005" y="1133969"/>
                      <a:pt x="0" y="532099"/>
                    </a:cubicBezTo>
                    <a:close/>
                  </a:path>
                </a:pathLst>
              </a:custGeom>
              <a:grpFill/>
              <a:ln>
                <a:solidFill>
                  <a:srgbClr val="FF9D0D"/>
                </a:solidFill>
                <a:extLst>
                  <a:ext uri="{C807C97D-BFC1-408E-A445-0C87EB9F89A2}">
                    <ask:lineSketchStyleProps xmlns:ask="http://schemas.microsoft.com/office/drawing/2018/sketchyshapes" sd="4266821430">
                      <a:prstGeom prst="wedgeRoundRectCallout">
                        <a:avLst>
                          <a:gd name="adj1" fmla="val 40798"/>
                          <a:gd name="adj2" fmla="val 93876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600"/>
              </a:p>
            </p:txBody>
          </p:sp>
          <p:sp>
            <p:nvSpPr>
              <p:cNvPr id="33" name="Szövegdoboz 32">
                <a:extLst>
                  <a:ext uri="{FF2B5EF4-FFF2-40B4-BE49-F238E27FC236}">
                    <a16:creationId xmlns:a16="http://schemas.microsoft.com/office/drawing/2014/main" id="{363B92C8-CD52-A61D-B3F7-E208EC163F9F}"/>
                  </a:ext>
                </a:extLst>
              </p:cNvPr>
              <p:cNvSpPr txBox="1"/>
              <p:nvPr/>
            </p:nvSpPr>
            <p:spPr>
              <a:xfrm>
                <a:off x="3076333" y="5558236"/>
                <a:ext cx="5469503" cy="275897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>
                    <a:solidFill>
                      <a:schemeClr val="bg1"/>
                    </a:solidFill>
                    <a:latin typeface="Poppins" panose="00000500000000000000" pitchFamily="2" charset="-18"/>
                    <a:cs typeface="Poppins" panose="00000500000000000000" pitchFamily="2" charset="-18"/>
                  </a:rPr>
                  <a:t>+ amire a szakirodalom nem tér ki, de  a konkrét esetben releváns…</a:t>
                </a:r>
              </a:p>
            </p:txBody>
          </p:sp>
        </p:grpSp>
      </p:grpSp>
      <p:sp>
        <p:nvSpPr>
          <p:cNvPr id="35" name="Felhő 34">
            <a:extLst>
              <a:ext uri="{FF2B5EF4-FFF2-40B4-BE49-F238E27FC236}">
                <a16:creationId xmlns:a16="http://schemas.microsoft.com/office/drawing/2014/main" id="{9FA6B101-7A88-65EB-F48B-6E01EAE0D713}"/>
              </a:ext>
            </a:extLst>
          </p:cNvPr>
          <p:cNvSpPr/>
          <p:nvPr/>
        </p:nvSpPr>
        <p:spPr>
          <a:xfrm>
            <a:off x="198117" y="1506373"/>
            <a:ext cx="1036576" cy="983873"/>
          </a:xfrm>
          <a:prstGeom prst="cloud">
            <a:avLst/>
          </a:prstGeom>
          <a:solidFill>
            <a:srgbClr val="00B0F0"/>
          </a:solidFill>
          <a:ln>
            <a:noFill/>
          </a:ln>
          <a:effectLst>
            <a:outerShdw blurRad="50800" dist="101600" dir="7980000" algn="ctr" rotWithShape="0">
              <a:srgbClr val="000000">
                <a:alpha val="79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hu-HU" sz="3600" dirty="0">
                <a:solidFill>
                  <a:schemeClr val="bg1"/>
                </a:solidFill>
              </a:rPr>
              <a:t>Pl.</a:t>
            </a:r>
          </a:p>
        </p:txBody>
      </p:sp>
    </p:spTree>
    <p:extLst>
      <p:ext uri="{BB962C8B-B14F-4D97-AF65-F5344CB8AC3E}">
        <p14:creationId xmlns:p14="http://schemas.microsoft.com/office/powerpoint/2010/main" val="182775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9BCA7AB6-8048-6970-8161-96B795603206}"/>
              </a:ext>
            </a:extLst>
          </p:cNvPr>
          <p:cNvSpPr/>
          <p:nvPr/>
        </p:nvSpPr>
        <p:spPr>
          <a:xfrm>
            <a:off x="203200" y="3490346"/>
            <a:ext cx="870297" cy="484061"/>
          </a:xfrm>
          <a:custGeom>
            <a:avLst/>
            <a:gdLst>
              <a:gd name="connsiteX0" fmla="*/ 0 w 870297"/>
              <a:gd name="connsiteY0" fmla="*/ 121015 h 484061"/>
              <a:gd name="connsiteX1" fmla="*/ 628267 w 870297"/>
              <a:gd name="connsiteY1" fmla="*/ 121015 h 484061"/>
              <a:gd name="connsiteX2" fmla="*/ 628267 w 870297"/>
              <a:gd name="connsiteY2" fmla="*/ 0 h 484061"/>
              <a:gd name="connsiteX3" fmla="*/ 870297 w 870297"/>
              <a:gd name="connsiteY3" fmla="*/ 242031 h 484061"/>
              <a:gd name="connsiteX4" fmla="*/ 628267 w 870297"/>
              <a:gd name="connsiteY4" fmla="*/ 484061 h 484061"/>
              <a:gd name="connsiteX5" fmla="*/ 628267 w 870297"/>
              <a:gd name="connsiteY5" fmla="*/ 363046 h 484061"/>
              <a:gd name="connsiteX6" fmla="*/ 0 w 870297"/>
              <a:gd name="connsiteY6" fmla="*/ 363046 h 484061"/>
              <a:gd name="connsiteX7" fmla="*/ 0 w 870297"/>
              <a:gd name="connsiteY7" fmla="*/ 121015 h 4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0297" h="484061" fill="none" extrusionOk="0">
                <a:moveTo>
                  <a:pt x="0" y="121015"/>
                </a:moveTo>
                <a:cubicBezTo>
                  <a:pt x="267867" y="116679"/>
                  <a:pt x="462963" y="171352"/>
                  <a:pt x="628267" y="121015"/>
                </a:cubicBezTo>
                <a:cubicBezTo>
                  <a:pt x="632824" y="64997"/>
                  <a:pt x="625289" y="53070"/>
                  <a:pt x="628267" y="0"/>
                </a:cubicBezTo>
                <a:cubicBezTo>
                  <a:pt x="670272" y="51587"/>
                  <a:pt x="832828" y="178052"/>
                  <a:pt x="870297" y="242031"/>
                </a:cubicBezTo>
                <a:cubicBezTo>
                  <a:pt x="752334" y="335195"/>
                  <a:pt x="734309" y="409193"/>
                  <a:pt x="628267" y="484061"/>
                </a:cubicBezTo>
                <a:cubicBezTo>
                  <a:pt x="632637" y="458940"/>
                  <a:pt x="634642" y="379120"/>
                  <a:pt x="628267" y="363046"/>
                </a:cubicBezTo>
                <a:cubicBezTo>
                  <a:pt x="514119" y="352217"/>
                  <a:pt x="282218" y="358073"/>
                  <a:pt x="0" y="363046"/>
                </a:cubicBezTo>
                <a:cubicBezTo>
                  <a:pt x="17282" y="306995"/>
                  <a:pt x="-12834" y="220868"/>
                  <a:pt x="0" y="121015"/>
                </a:cubicBezTo>
                <a:close/>
              </a:path>
              <a:path w="870297" h="484061" stroke="0" extrusionOk="0">
                <a:moveTo>
                  <a:pt x="0" y="121015"/>
                </a:moveTo>
                <a:cubicBezTo>
                  <a:pt x="295288" y="152601"/>
                  <a:pt x="561540" y="78016"/>
                  <a:pt x="628267" y="121015"/>
                </a:cubicBezTo>
                <a:cubicBezTo>
                  <a:pt x="618226" y="106361"/>
                  <a:pt x="625234" y="17010"/>
                  <a:pt x="628267" y="0"/>
                </a:cubicBezTo>
                <a:cubicBezTo>
                  <a:pt x="700250" y="55114"/>
                  <a:pt x="801239" y="161101"/>
                  <a:pt x="870297" y="242031"/>
                </a:cubicBezTo>
                <a:cubicBezTo>
                  <a:pt x="833677" y="262670"/>
                  <a:pt x="719972" y="420509"/>
                  <a:pt x="628267" y="484061"/>
                </a:cubicBezTo>
                <a:cubicBezTo>
                  <a:pt x="631404" y="440064"/>
                  <a:pt x="623287" y="379706"/>
                  <a:pt x="628267" y="363046"/>
                </a:cubicBezTo>
                <a:cubicBezTo>
                  <a:pt x="494086" y="415808"/>
                  <a:pt x="269340" y="407382"/>
                  <a:pt x="0" y="363046"/>
                </a:cubicBezTo>
                <a:cubicBezTo>
                  <a:pt x="-13089" y="251612"/>
                  <a:pt x="16137" y="212174"/>
                  <a:pt x="0" y="121015"/>
                </a:cubicBezTo>
                <a:close/>
              </a:path>
            </a:pathLst>
          </a:custGeom>
          <a:solidFill>
            <a:srgbClr val="F39200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829417330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grpSp>
        <p:nvGrpSpPr>
          <p:cNvPr id="164" name="Csoportba foglalás 163">
            <a:extLst>
              <a:ext uri="{FF2B5EF4-FFF2-40B4-BE49-F238E27FC236}">
                <a16:creationId xmlns:a16="http://schemas.microsoft.com/office/drawing/2014/main" id="{A4377F3C-2139-245F-AF55-6BABAE6B3CE0}"/>
              </a:ext>
            </a:extLst>
          </p:cNvPr>
          <p:cNvGrpSpPr/>
          <p:nvPr/>
        </p:nvGrpSpPr>
        <p:grpSpPr>
          <a:xfrm>
            <a:off x="4827588" y="3010181"/>
            <a:ext cx="8456612" cy="3847819"/>
            <a:chOff x="1588" y="744030"/>
            <a:chExt cx="12201870" cy="6114143"/>
          </a:xfrm>
        </p:grpSpPr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665400D3-B303-C6D9-B1AF-1C49476EB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187" y="1488270"/>
              <a:ext cx="11990271" cy="5369731"/>
            </a:xfrm>
            <a:custGeom>
              <a:avLst/>
              <a:gdLst>
                <a:gd name="connsiteX0" fmla="*/ 19348523 w 19348523"/>
                <a:gd name="connsiteY0" fmla="*/ 0 h 11361807"/>
                <a:gd name="connsiteX1" fmla="*/ 19348523 w 19348523"/>
                <a:gd name="connsiteY1" fmla="*/ 218962 h 11361807"/>
                <a:gd name="connsiteX2" fmla="*/ 19303173 w 19348523"/>
                <a:gd name="connsiteY2" fmla="*/ 224482 h 11361807"/>
                <a:gd name="connsiteX3" fmla="*/ 17812153 w 19348523"/>
                <a:gd name="connsiteY3" fmla="*/ 424309 h 11361807"/>
                <a:gd name="connsiteX4" fmla="*/ 13923887 w 19348523"/>
                <a:gd name="connsiteY4" fmla="*/ 1169809 h 11361807"/>
                <a:gd name="connsiteX5" fmla="*/ 12563385 w 19348523"/>
                <a:gd name="connsiteY5" fmla="*/ 1675078 h 11361807"/>
                <a:gd name="connsiteX6" fmla="*/ 12183437 w 19348523"/>
                <a:gd name="connsiteY6" fmla="*/ 2226044 h 11361807"/>
                <a:gd name="connsiteX7" fmla="*/ 12905469 w 19348523"/>
                <a:gd name="connsiteY7" fmla="*/ 2906264 h 11361807"/>
                <a:gd name="connsiteX8" fmla="*/ 13825961 w 19348523"/>
                <a:gd name="connsiteY8" fmla="*/ 3740545 h 11361807"/>
                <a:gd name="connsiteX9" fmla="*/ 12951167 w 19348523"/>
                <a:gd name="connsiteY9" fmla="*/ 4581356 h 11361807"/>
                <a:gd name="connsiteX10" fmla="*/ 10762875 w 19348523"/>
                <a:gd name="connsiteY10" fmla="*/ 4785030 h 11361807"/>
                <a:gd name="connsiteX11" fmla="*/ 8239027 w 19348523"/>
                <a:gd name="connsiteY11" fmla="*/ 5321634 h 11361807"/>
                <a:gd name="connsiteX12" fmla="*/ 8368289 w 19348523"/>
                <a:gd name="connsiteY12" fmla="*/ 5499196 h 11361807"/>
                <a:gd name="connsiteX13" fmla="*/ 8851384 w 19348523"/>
                <a:gd name="connsiteY13" fmla="*/ 5901322 h 11361807"/>
                <a:gd name="connsiteX14" fmla="*/ 10281085 w 19348523"/>
                <a:gd name="connsiteY14" fmla="*/ 7759198 h 11361807"/>
                <a:gd name="connsiteX15" fmla="*/ 9880246 w 19348523"/>
                <a:gd name="connsiteY15" fmla="*/ 8774959 h 11361807"/>
                <a:gd name="connsiteX16" fmla="*/ 8783489 w 19348523"/>
                <a:gd name="connsiteY16" fmla="*/ 9551794 h 11361807"/>
                <a:gd name="connsiteX17" fmla="*/ 5627700 w 19348523"/>
                <a:gd name="connsiteY17" fmla="*/ 10704643 h 11361807"/>
                <a:gd name="connsiteX18" fmla="*/ 3922769 w 19348523"/>
                <a:gd name="connsiteY18" fmla="*/ 11257016 h 11361807"/>
                <a:gd name="connsiteX19" fmla="*/ 3637608 w 19348523"/>
                <a:gd name="connsiteY19" fmla="*/ 11361807 h 11361807"/>
                <a:gd name="connsiteX20" fmla="*/ 0 w 19348523"/>
                <a:gd name="connsiteY20" fmla="*/ 11361807 h 11361807"/>
                <a:gd name="connsiteX21" fmla="*/ 69573 w 19348523"/>
                <a:gd name="connsiteY21" fmla="*/ 11313341 h 11361807"/>
                <a:gd name="connsiteX22" fmla="*/ 1614091 w 19348523"/>
                <a:gd name="connsiteY22" fmla="*/ 10485302 h 11361807"/>
                <a:gd name="connsiteX23" fmla="*/ 5310424 w 19348523"/>
                <a:gd name="connsiteY23" fmla="*/ 9252810 h 11361807"/>
                <a:gd name="connsiteX24" fmla="*/ 7893026 w 19348523"/>
                <a:gd name="connsiteY24" fmla="*/ 8414612 h 11361807"/>
                <a:gd name="connsiteX25" fmla="*/ 8658145 w 19348523"/>
                <a:gd name="connsiteY25" fmla="*/ 7759198 h 11361807"/>
                <a:gd name="connsiteX26" fmla="*/ 7686732 w 19348523"/>
                <a:gd name="connsiteY26" fmla="*/ 6427481 h 11361807"/>
                <a:gd name="connsiteX27" fmla="*/ 6935975 w 19348523"/>
                <a:gd name="connsiteY27" fmla="*/ 5321634 h 11361807"/>
                <a:gd name="connsiteX28" fmla="*/ 8449239 w 19348523"/>
                <a:gd name="connsiteY28" fmla="*/ 4362014 h 11361807"/>
                <a:gd name="connsiteX29" fmla="*/ 10565720 w 19348523"/>
                <a:gd name="connsiteY29" fmla="*/ 4179229 h 11361807"/>
                <a:gd name="connsiteX30" fmla="*/ 12730509 w 19348523"/>
                <a:gd name="connsiteY30" fmla="*/ 3740545 h 11361807"/>
                <a:gd name="connsiteX31" fmla="*/ 12101181 w 19348523"/>
                <a:gd name="connsiteY31" fmla="*/ 3104717 h 11361807"/>
                <a:gd name="connsiteX32" fmla="*/ 11283835 w 19348523"/>
                <a:gd name="connsiteY32" fmla="*/ 2226044 h 11361807"/>
                <a:gd name="connsiteX33" fmla="*/ 11851797 w 19348523"/>
                <a:gd name="connsiteY33" fmla="*/ 1493599 h 11361807"/>
                <a:gd name="connsiteX34" fmla="*/ 13372897 w 19348523"/>
                <a:gd name="connsiteY34" fmla="*/ 967440 h 11361807"/>
                <a:gd name="connsiteX35" fmla="*/ 17338197 w 19348523"/>
                <a:gd name="connsiteY35" fmla="*/ 249358 h 11361807"/>
                <a:gd name="connsiteX36" fmla="*/ 19283963 w 19348523"/>
                <a:gd name="connsiteY36" fmla="*/ 7168 h 1136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348523" h="11361807">
                  <a:moveTo>
                    <a:pt x="19348523" y="0"/>
                  </a:moveTo>
                  <a:lnTo>
                    <a:pt x="19348523" y="218962"/>
                  </a:lnTo>
                  <a:lnTo>
                    <a:pt x="19303173" y="224482"/>
                  </a:lnTo>
                  <a:cubicBezTo>
                    <a:pt x="18827877" y="283609"/>
                    <a:pt x="18323319" y="350379"/>
                    <a:pt x="17812153" y="424309"/>
                  </a:cubicBezTo>
                  <a:cubicBezTo>
                    <a:pt x="16216631" y="654095"/>
                    <a:pt x="14892689" y="904771"/>
                    <a:pt x="13923887" y="1169809"/>
                  </a:cubicBezTo>
                  <a:cubicBezTo>
                    <a:pt x="13324587" y="1334315"/>
                    <a:pt x="12862381" y="1504044"/>
                    <a:pt x="12563385" y="1675078"/>
                  </a:cubicBezTo>
                  <a:cubicBezTo>
                    <a:pt x="12240885" y="1857864"/>
                    <a:pt x="12107709" y="2043260"/>
                    <a:pt x="12183437" y="2226044"/>
                  </a:cubicBezTo>
                  <a:cubicBezTo>
                    <a:pt x="12325753" y="2568113"/>
                    <a:pt x="12599945" y="2727396"/>
                    <a:pt x="12905469" y="2906264"/>
                  </a:cubicBezTo>
                  <a:cubicBezTo>
                    <a:pt x="13218829" y="3089049"/>
                    <a:pt x="13594859" y="3308391"/>
                    <a:pt x="13825961" y="3740545"/>
                  </a:cubicBezTo>
                  <a:cubicBezTo>
                    <a:pt x="13965669" y="3999055"/>
                    <a:pt x="13940861" y="4371153"/>
                    <a:pt x="12951167" y="4581356"/>
                  </a:cubicBezTo>
                  <a:cubicBezTo>
                    <a:pt x="12353173" y="4709305"/>
                    <a:pt x="11547579" y="4748473"/>
                    <a:pt x="10762875" y="4785030"/>
                  </a:cubicBezTo>
                  <a:cubicBezTo>
                    <a:pt x="9022425" y="4868589"/>
                    <a:pt x="8279503" y="4959981"/>
                    <a:pt x="8239027" y="5321634"/>
                  </a:cubicBezTo>
                  <a:cubicBezTo>
                    <a:pt x="8239027" y="5324245"/>
                    <a:pt x="8239027" y="5369941"/>
                    <a:pt x="8368289" y="5499196"/>
                  </a:cubicBezTo>
                  <a:cubicBezTo>
                    <a:pt x="8484492" y="5615395"/>
                    <a:pt x="8660757" y="5752483"/>
                    <a:pt x="8851384" y="5901322"/>
                  </a:cubicBezTo>
                  <a:cubicBezTo>
                    <a:pt x="9428487" y="6351755"/>
                    <a:pt x="10219719" y="6969307"/>
                    <a:pt x="10281085" y="7759198"/>
                  </a:cubicBezTo>
                  <a:cubicBezTo>
                    <a:pt x="10307198" y="8106489"/>
                    <a:pt x="10176632" y="8449863"/>
                    <a:pt x="9880246" y="8774959"/>
                  </a:cubicBezTo>
                  <a:cubicBezTo>
                    <a:pt x="9632170" y="9046525"/>
                    <a:pt x="9275724" y="9301118"/>
                    <a:pt x="8783489" y="9551794"/>
                  </a:cubicBezTo>
                  <a:cubicBezTo>
                    <a:pt x="7929585" y="9985255"/>
                    <a:pt x="6787129" y="10341685"/>
                    <a:pt x="5627700" y="10704643"/>
                  </a:cubicBezTo>
                  <a:cubicBezTo>
                    <a:pt x="5067244" y="10879921"/>
                    <a:pt x="4487938" y="11061073"/>
                    <a:pt x="3922769" y="11257016"/>
                  </a:cubicBezTo>
                  <a:lnTo>
                    <a:pt x="3637608" y="11361807"/>
                  </a:lnTo>
                  <a:lnTo>
                    <a:pt x="0" y="11361807"/>
                  </a:lnTo>
                  <a:lnTo>
                    <a:pt x="69573" y="11313341"/>
                  </a:lnTo>
                  <a:cubicBezTo>
                    <a:pt x="536674" y="11008686"/>
                    <a:pt x="1047106" y="10735978"/>
                    <a:pt x="1614091" y="10485302"/>
                  </a:cubicBezTo>
                  <a:cubicBezTo>
                    <a:pt x="2807467" y="9956532"/>
                    <a:pt x="4110519" y="9589656"/>
                    <a:pt x="5310424" y="9252810"/>
                  </a:cubicBezTo>
                  <a:cubicBezTo>
                    <a:pt x="6324924" y="8966883"/>
                    <a:pt x="7246723" y="8708373"/>
                    <a:pt x="7893026" y="8414612"/>
                  </a:cubicBezTo>
                  <a:cubicBezTo>
                    <a:pt x="8641173" y="8076460"/>
                    <a:pt x="8654228" y="7844063"/>
                    <a:pt x="8658145" y="7759198"/>
                  </a:cubicBezTo>
                  <a:cubicBezTo>
                    <a:pt x="8681647" y="7319209"/>
                    <a:pt x="8134574" y="6826996"/>
                    <a:pt x="7686732" y="6427481"/>
                  </a:cubicBezTo>
                  <a:cubicBezTo>
                    <a:pt x="7242806" y="6027966"/>
                    <a:pt x="6851107" y="5676758"/>
                    <a:pt x="6935975" y="5321634"/>
                  </a:cubicBezTo>
                  <a:cubicBezTo>
                    <a:pt x="7015622" y="4986093"/>
                    <a:pt x="7344648" y="4566994"/>
                    <a:pt x="8449239" y="4362014"/>
                  </a:cubicBezTo>
                  <a:cubicBezTo>
                    <a:pt x="9069429" y="4245815"/>
                    <a:pt x="9833243" y="4211869"/>
                    <a:pt x="10565720" y="4179229"/>
                  </a:cubicBezTo>
                  <a:cubicBezTo>
                    <a:pt x="12193881" y="4106116"/>
                    <a:pt x="12846713" y="4027779"/>
                    <a:pt x="12730509" y="3740545"/>
                  </a:cubicBezTo>
                  <a:cubicBezTo>
                    <a:pt x="12601249" y="3423284"/>
                    <a:pt x="12375369" y="3279667"/>
                    <a:pt x="12101181" y="3104717"/>
                  </a:cubicBezTo>
                  <a:cubicBezTo>
                    <a:pt x="11766929" y="2891903"/>
                    <a:pt x="11409179" y="2663421"/>
                    <a:pt x="11283835" y="2226044"/>
                  </a:cubicBezTo>
                  <a:cubicBezTo>
                    <a:pt x="11210718" y="1967534"/>
                    <a:pt x="11411790" y="1722080"/>
                    <a:pt x="11851797" y="1493599"/>
                  </a:cubicBezTo>
                  <a:cubicBezTo>
                    <a:pt x="12203021" y="1310814"/>
                    <a:pt x="12720065" y="1134558"/>
                    <a:pt x="13372897" y="967440"/>
                  </a:cubicBezTo>
                  <a:cubicBezTo>
                    <a:pt x="14378257" y="710236"/>
                    <a:pt x="15727009" y="468699"/>
                    <a:pt x="17338197" y="249358"/>
                  </a:cubicBezTo>
                  <a:cubicBezTo>
                    <a:pt x="18018449" y="156007"/>
                    <a:pt x="18684337" y="75059"/>
                    <a:pt x="19283963" y="7168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4" name="Freeform 8">
              <a:extLst>
                <a:ext uri="{FF2B5EF4-FFF2-40B4-BE49-F238E27FC236}">
                  <a16:creationId xmlns:a16="http://schemas.microsoft.com/office/drawing/2014/main" id="{714F11C0-E866-5BBB-65C5-13511D3E7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" y="1460879"/>
              <a:ext cx="12201870" cy="5396878"/>
            </a:xfrm>
            <a:custGeom>
              <a:avLst/>
              <a:gdLst>
                <a:gd name="connsiteX0" fmla="*/ 19689976 w 19689976"/>
                <a:gd name="connsiteY0" fmla="*/ 0 h 11419247"/>
                <a:gd name="connsiteX1" fmla="*/ 19689976 w 19689976"/>
                <a:gd name="connsiteY1" fmla="*/ 215360 h 11419247"/>
                <a:gd name="connsiteX2" fmla="*/ 19640824 w 19689976"/>
                <a:gd name="connsiteY2" fmla="*/ 221250 h 11419247"/>
                <a:gd name="connsiteX3" fmla="*/ 18150068 w 19689976"/>
                <a:gd name="connsiteY3" fmla="*/ 418216 h 11419247"/>
                <a:gd name="connsiteX4" fmla="*/ 14262486 w 19689976"/>
                <a:gd name="connsiteY4" fmla="*/ 1151996 h 11419247"/>
                <a:gd name="connsiteX5" fmla="*/ 12902224 w 19689976"/>
                <a:gd name="connsiteY5" fmla="*/ 1649452 h 11419247"/>
                <a:gd name="connsiteX6" fmla="*/ 12522342 w 19689976"/>
                <a:gd name="connsiteY6" fmla="*/ 2191301 h 11419247"/>
                <a:gd name="connsiteX7" fmla="*/ 13244246 w 19689976"/>
                <a:gd name="connsiteY7" fmla="*/ 2861105 h 11419247"/>
                <a:gd name="connsiteX8" fmla="*/ 14164578 w 19689976"/>
                <a:gd name="connsiteY8" fmla="*/ 3682364 h 11419247"/>
                <a:gd name="connsiteX9" fmla="*/ 13289938 w 19689976"/>
                <a:gd name="connsiteY9" fmla="*/ 4510152 h 11419247"/>
                <a:gd name="connsiteX10" fmla="*/ 11102031 w 19689976"/>
                <a:gd name="connsiteY10" fmla="*/ 4711224 h 11419247"/>
                <a:gd name="connsiteX11" fmla="*/ 8578627 w 19689976"/>
                <a:gd name="connsiteY11" fmla="*/ 5240016 h 11419247"/>
                <a:gd name="connsiteX12" fmla="*/ 8707865 w 19689976"/>
                <a:gd name="connsiteY12" fmla="*/ 5413668 h 11419247"/>
                <a:gd name="connsiteX13" fmla="*/ 9190877 w 19689976"/>
                <a:gd name="connsiteY13" fmla="*/ 5809283 h 11419247"/>
                <a:gd name="connsiteX14" fmla="*/ 10620326 w 19689976"/>
                <a:gd name="connsiteY14" fmla="*/ 7638511 h 11419247"/>
                <a:gd name="connsiteX15" fmla="*/ 10219558 w 19689976"/>
                <a:gd name="connsiteY15" fmla="*/ 8637341 h 11419247"/>
                <a:gd name="connsiteX16" fmla="*/ 9122993 w 19689976"/>
                <a:gd name="connsiteY16" fmla="*/ 9402458 h 11419247"/>
                <a:gd name="connsiteX17" fmla="*/ 5967761 w 19689976"/>
                <a:gd name="connsiteY17" fmla="*/ 10538381 h 11419247"/>
                <a:gd name="connsiteX18" fmla="*/ 3430250 w 19689976"/>
                <a:gd name="connsiteY18" fmla="*/ 11382727 h 11419247"/>
                <a:gd name="connsiteX19" fmla="*/ 3339249 w 19689976"/>
                <a:gd name="connsiteY19" fmla="*/ 11419247 h 11419247"/>
                <a:gd name="connsiteX20" fmla="*/ 0 w 19689976"/>
                <a:gd name="connsiteY20" fmla="*/ 11419247 h 11419247"/>
                <a:gd name="connsiteX21" fmla="*/ 410611 w 19689976"/>
                <a:gd name="connsiteY21" fmla="*/ 11137047 h 11419247"/>
                <a:gd name="connsiteX22" fmla="*/ 1954857 w 19689976"/>
                <a:gd name="connsiteY22" fmla="*/ 10321642 h 11419247"/>
                <a:gd name="connsiteX23" fmla="*/ 5650540 w 19689976"/>
                <a:gd name="connsiteY23" fmla="*/ 9108684 h 11419247"/>
                <a:gd name="connsiteX24" fmla="*/ 8232687 w 19689976"/>
                <a:gd name="connsiteY24" fmla="*/ 8284813 h 11419247"/>
                <a:gd name="connsiteX25" fmla="*/ 8997672 w 19689976"/>
                <a:gd name="connsiteY25" fmla="*/ 7638511 h 11419247"/>
                <a:gd name="connsiteX26" fmla="*/ 8026430 w 19689976"/>
                <a:gd name="connsiteY26" fmla="*/ 6327629 h 11419247"/>
                <a:gd name="connsiteX27" fmla="*/ 7275805 w 19689976"/>
                <a:gd name="connsiteY27" fmla="*/ 5240016 h 11419247"/>
                <a:gd name="connsiteX28" fmla="*/ 8788802 w 19689976"/>
                <a:gd name="connsiteY28" fmla="*/ 4293413 h 11419247"/>
                <a:gd name="connsiteX29" fmla="*/ 10904910 w 19689976"/>
                <a:gd name="connsiteY29" fmla="*/ 4113232 h 11419247"/>
                <a:gd name="connsiteX30" fmla="*/ 13069318 w 19689976"/>
                <a:gd name="connsiteY30" fmla="*/ 3682364 h 11419247"/>
                <a:gd name="connsiteX31" fmla="*/ 12440100 w 19689976"/>
                <a:gd name="connsiteY31" fmla="*/ 3055648 h 11419247"/>
                <a:gd name="connsiteX32" fmla="*/ 11622899 w 19689976"/>
                <a:gd name="connsiteY32" fmla="*/ 2191301 h 11419247"/>
                <a:gd name="connsiteX33" fmla="*/ 12190762 w 19689976"/>
                <a:gd name="connsiteY33" fmla="*/ 1470577 h 11419247"/>
                <a:gd name="connsiteX34" fmla="*/ 13711594 w 19689976"/>
                <a:gd name="connsiteY34" fmla="*/ 952230 h 11419247"/>
                <a:gd name="connsiteX35" fmla="*/ 17676196 w 19689976"/>
                <a:gd name="connsiteY35" fmla="*/ 244563 h 11419247"/>
                <a:gd name="connsiteX36" fmla="*/ 19621618 w 19689976"/>
                <a:gd name="connsiteY36" fmla="*/ 7423 h 1141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689976" h="11419247">
                  <a:moveTo>
                    <a:pt x="19689976" y="0"/>
                  </a:moveTo>
                  <a:lnTo>
                    <a:pt x="19689976" y="215360"/>
                  </a:lnTo>
                  <a:lnTo>
                    <a:pt x="19640824" y="221250"/>
                  </a:lnTo>
                  <a:cubicBezTo>
                    <a:pt x="19165614" y="279469"/>
                    <a:pt x="18661146" y="345262"/>
                    <a:pt x="18150068" y="418216"/>
                  </a:cubicBezTo>
                  <a:cubicBezTo>
                    <a:pt x="16554828" y="644095"/>
                    <a:pt x="15231118" y="890864"/>
                    <a:pt x="14262486" y="1151996"/>
                  </a:cubicBezTo>
                  <a:cubicBezTo>
                    <a:pt x="13663292" y="1312592"/>
                    <a:pt x="13201168" y="1479717"/>
                    <a:pt x="12902224" y="1649452"/>
                  </a:cubicBezTo>
                  <a:cubicBezTo>
                    <a:pt x="12579782" y="1829634"/>
                    <a:pt x="12446626" y="2012426"/>
                    <a:pt x="12522342" y="2191301"/>
                  </a:cubicBezTo>
                  <a:cubicBezTo>
                    <a:pt x="12664634" y="2528161"/>
                    <a:pt x="12938776" y="2686147"/>
                    <a:pt x="13244246" y="2861105"/>
                  </a:cubicBezTo>
                  <a:cubicBezTo>
                    <a:pt x="13557552" y="3041286"/>
                    <a:pt x="13933518" y="3256720"/>
                    <a:pt x="14164578" y="3682364"/>
                  </a:cubicBezTo>
                  <a:cubicBezTo>
                    <a:pt x="14304260" y="3936968"/>
                    <a:pt x="14279456" y="4303858"/>
                    <a:pt x="13289938" y="4510152"/>
                  </a:cubicBezTo>
                  <a:cubicBezTo>
                    <a:pt x="12692050" y="4635495"/>
                    <a:pt x="11886596" y="4673360"/>
                    <a:pt x="11102031" y="4711224"/>
                  </a:cubicBezTo>
                  <a:cubicBezTo>
                    <a:pt x="9361888" y="4793481"/>
                    <a:pt x="8619096" y="4882265"/>
                    <a:pt x="8578627" y="5240016"/>
                  </a:cubicBezTo>
                  <a:cubicBezTo>
                    <a:pt x="8578627" y="5241321"/>
                    <a:pt x="8578627" y="5287020"/>
                    <a:pt x="8707865" y="5413668"/>
                  </a:cubicBezTo>
                  <a:cubicBezTo>
                    <a:pt x="8824050" y="5527261"/>
                    <a:pt x="9000283" y="5663049"/>
                    <a:pt x="9190877" y="5809283"/>
                  </a:cubicBezTo>
                  <a:cubicBezTo>
                    <a:pt x="9767877" y="6253207"/>
                    <a:pt x="10558970" y="6860339"/>
                    <a:pt x="10620326" y="7638511"/>
                  </a:cubicBezTo>
                  <a:cubicBezTo>
                    <a:pt x="10646434" y="7980595"/>
                    <a:pt x="10515891" y="8317455"/>
                    <a:pt x="10219558" y="8637341"/>
                  </a:cubicBezTo>
                  <a:cubicBezTo>
                    <a:pt x="9971525" y="8905001"/>
                    <a:pt x="9615142" y="9155688"/>
                    <a:pt x="9122993" y="9402458"/>
                  </a:cubicBezTo>
                  <a:cubicBezTo>
                    <a:pt x="8269240" y="9829408"/>
                    <a:pt x="7126985" y="10180631"/>
                    <a:pt x="5967761" y="10538381"/>
                  </a:cubicBezTo>
                  <a:cubicBezTo>
                    <a:pt x="5127224" y="10796901"/>
                    <a:pt x="4244282" y="11068458"/>
                    <a:pt x="3430250" y="11382727"/>
                  </a:cubicBezTo>
                  <a:lnTo>
                    <a:pt x="3339249" y="11419247"/>
                  </a:lnTo>
                  <a:lnTo>
                    <a:pt x="0" y="11419247"/>
                  </a:lnTo>
                  <a:lnTo>
                    <a:pt x="410611" y="11137047"/>
                  </a:lnTo>
                  <a:cubicBezTo>
                    <a:pt x="877630" y="10836969"/>
                    <a:pt x="1387973" y="10569391"/>
                    <a:pt x="1954857" y="10321642"/>
                  </a:cubicBezTo>
                  <a:cubicBezTo>
                    <a:pt x="3148024" y="9800684"/>
                    <a:pt x="4450846" y="9440322"/>
                    <a:pt x="5650540" y="9108684"/>
                  </a:cubicBezTo>
                  <a:cubicBezTo>
                    <a:pt x="6664861" y="8826662"/>
                    <a:pt x="7586498" y="8572058"/>
                    <a:pt x="8232687" y="8284813"/>
                  </a:cubicBezTo>
                  <a:cubicBezTo>
                    <a:pt x="8980701" y="7949259"/>
                    <a:pt x="8993755" y="7722074"/>
                    <a:pt x="8997672" y="7638511"/>
                  </a:cubicBezTo>
                  <a:cubicBezTo>
                    <a:pt x="9021170" y="7205033"/>
                    <a:pt x="8474193" y="6723245"/>
                    <a:pt x="8026430" y="6327629"/>
                  </a:cubicBezTo>
                  <a:cubicBezTo>
                    <a:pt x="7582582" y="5934627"/>
                    <a:pt x="7190951" y="5588627"/>
                    <a:pt x="7275805" y="5240016"/>
                  </a:cubicBezTo>
                  <a:cubicBezTo>
                    <a:pt x="7355436" y="4908378"/>
                    <a:pt x="7684405" y="4497096"/>
                    <a:pt x="8788802" y="4293413"/>
                  </a:cubicBezTo>
                  <a:cubicBezTo>
                    <a:pt x="9408883" y="4179821"/>
                    <a:pt x="10172562" y="4145874"/>
                    <a:pt x="10904910" y="4113232"/>
                  </a:cubicBezTo>
                  <a:cubicBezTo>
                    <a:pt x="12532786" y="4042727"/>
                    <a:pt x="13185502" y="3964386"/>
                    <a:pt x="13069318" y="3682364"/>
                  </a:cubicBezTo>
                  <a:cubicBezTo>
                    <a:pt x="12940082" y="3370311"/>
                    <a:pt x="12714242" y="3229300"/>
                    <a:pt x="12440100" y="3055648"/>
                  </a:cubicBezTo>
                  <a:cubicBezTo>
                    <a:pt x="12105910" y="2845437"/>
                    <a:pt x="11748220" y="2622169"/>
                    <a:pt x="11622899" y="2191301"/>
                  </a:cubicBezTo>
                  <a:cubicBezTo>
                    <a:pt x="11549795" y="1938004"/>
                    <a:pt x="11750831" y="1695151"/>
                    <a:pt x="12190762" y="1470577"/>
                  </a:cubicBezTo>
                  <a:cubicBezTo>
                    <a:pt x="12541924" y="1290396"/>
                    <a:pt x="13058876" y="1116743"/>
                    <a:pt x="13711594" y="952230"/>
                  </a:cubicBezTo>
                  <a:cubicBezTo>
                    <a:pt x="14716778" y="698932"/>
                    <a:pt x="16065290" y="461302"/>
                    <a:pt x="17676196" y="244563"/>
                  </a:cubicBezTo>
                  <a:cubicBezTo>
                    <a:pt x="18356326" y="153167"/>
                    <a:pt x="19022098" y="73848"/>
                    <a:pt x="19621618" y="7423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A1B613F3-4B97-2C2D-4245-7A3FEE414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676" y="1507787"/>
              <a:ext cx="11356782" cy="5350386"/>
            </a:xfrm>
            <a:custGeom>
              <a:avLst/>
              <a:gdLst>
                <a:gd name="connsiteX0" fmla="*/ 18326271 w 18326271"/>
                <a:gd name="connsiteY0" fmla="*/ 0 h 11320874"/>
                <a:gd name="connsiteX1" fmla="*/ 18326271 w 18326271"/>
                <a:gd name="connsiteY1" fmla="*/ 9721 h 11320874"/>
                <a:gd name="connsiteX2" fmla="*/ 18075965 w 18326271"/>
                <a:gd name="connsiteY2" fmla="*/ 38759 h 11320874"/>
                <a:gd name="connsiteX3" fmla="*/ 16586433 w 18326271"/>
                <a:gd name="connsiteY3" fmla="*/ 228947 h 11320874"/>
                <a:gd name="connsiteX4" fmla="*/ 12646293 w 18326271"/>
                <a:gd name="connsiteY4" fmla="*/ 950776 h 11320874"/>
                <a:gd name="connsiteX5" fmla="*/ 10732361 w 18326271"/>
                <a:gd name="connsiteY5" fmla="*/ 2090301 h 11320874"/>
                <a:gd name="connsiteX6" fmla="*/ 11503939 w 18326271"/>
                <a:gd name="connsiteY6" fmla="*/ 2851288 h 11320874"/>
                <a:gd name="connsiteX7" fmla="*/ 12280739 w 18326271"/>
                <a:gd name="connsiteY7" fmla="*/ 3580950 h 11320874"/>
                <a:gd name="connsiteX8" fmla="*/ 11624049 w 18326271"/>
                <a:gd name="connsiteY8" fmla="*/ 4143533 h 11320874"/>
                <a:gd name="connsiteX9" fmla="*/ 9643535 w 18326271"/>
                <a:gd name="connsiteY9" fmla="*/ 4314526 h 11320874"/>
                <a:gd name="connsiteX10" fmla="*/ 7623854 w 18326271"/>
                <a:gd name="connsiteY10" fmla="*/ 4486826 h 11320874"/>
                <a:gd name="connsiteX11" fmla="*/ 6595083 w 18326271"/>
                <a:gd name="connsiteY11" fmla="*/ 5138168 h 11320874"/>
                <a:gd name="connsiteX12" fmla="*/ 7288328 w 18326271"/>
                <a:gd name="connsiteY12" fmla="*/ 5948758 h 11320874"/>
                <a:gd name="connsiteX13" fmla="*/ 8484209 w 18326271"/>
                <a:gd name="connsiteY13" fmla="*/ 7535998 h 11320874"/>
                <a:gd name="connsiteX14" fmla="*/ 7317051 w 18326271"/>
                <a:gd name="connsiteY14" fmla="*/ 8742092 h 11320874"/>
                <a:gd name="connsiteX15" fmla="*/ 4447459 w 18326271"/>
                <a:gd name="connsiteY15" fmla="*/ 9715844 h 11320874"/>
                <a:gd name="connsiteX16" fmla="*/ 285001 w 18326271"/>
                <a:gd name="connsiteY16" fmla="*/ 11239536 h 11320874"/>
                <a:gd name="connsiteX17" fmla="*/ 142245 w 18326271"/>
                <a:gd name="connsiteY17" fmla="*/ 11320874 h 11320874"/>
                <a:gd name="connsiteX18" fmla="*/ 0 w 18326271"/>
                <a:gd name="connsiteY18" fmla="*/ 11320874 h 11320874"/>
                <a:gd name="connsiteX19" fmla="*/ 227877 w 18326271"/>
                <a:gd name="connsiteY19" fmla="*/ 11190623 h 11320874"/>
                <a:gd name="connsiteX20" fmla="*/ 4433097 w 18326271"/>
                <a:gd name="connsiteY20" fmla="*/ 9653190 h 11320874"/>
                <a:gd name="connsiteX21" fmla="*/ 8412404 w 18326271"/>
                <a:gd name="connsiteY21" fmla="*/ 7535998 h 11320874"/>
                <a:gd name="connsiteX22" fmla="*/ 7236106 w 18326271"/>
                <a:gd name="connsiteY22" fmla="*/ 5972253 h 11320874"/>
                <a:gd name="connsiteX23" fmla="*/ 6537639 w 18326271"/>
                <a:gd name="connsiteY23" fmla="*/ 5138168 h 11320874"/>
                <a:gd name="connsiteX24" fmla="*/ 7605576 w 18326271"/>
                <a:gd name="connsiteY24" fmla="*/ 4460719 h 11320874"/>
                <a:gd name="connsiteX25" fmla="*/ 9635701 w 18326271"/>
                <a:gd name="connsiteY25" fmla="*/ 4287115 h 11320874"/>
                <a:gd name="connsiteX26" fmla="*/ 11596633 w 18326271"/>
                <a:gd name="connsiteY26" fmla="*/ 4118731 h 11320874"/>
                <a:gd name="connsiteX27" fmla="*/ 12232433 w 18326271"/>
                <a:gd name="connsiteY27" fmla="*/ 3580950 h 11320874"/>
                <a:gd name="connsiteX28" fmla="*/ 11468689 w 18326271"/>
                <a:gd name="connsiteY28" fmla="*/ 2860425 h 11320874"/>
                <a:gd name="connsiteX29" fmla="*/ 10691889 w 18326271"/>
                <a:gd name="connsiteY29" fmla="*/ 2090301 h 11320874"/>
                <a:gd name="connsiteX30" fmla="*/ 11167109 w 18326271"/>
                <a:gd name="connsiteY30" fmla="*/ 1452010 h 11320874"/>
                <a:gd name="connsiteX31" fmla="*/ 12620181 w 18326271"/>
                <a:gd name="connsiteY31" fmla="*/ 942944 h 11320874"/>
                <a:gd name="connsiteX32" fmla="*/ 16564239 w 18326271"/>
                <a:gd name="connsiteY32" fmla="*/ 222420 h 11320874"/>
                <a:gd name="connsiteX33" fmla="*/ 18052371 w 18326271"/>
                <a:gd name="connsiteY33" fmla="*/ 31888 h 1132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326271" h="11320874">
                  <a:moveTo>
                    <a:pt x="18326271" y="0"/>
                  </a:moveTo>
                  <a:lnTo>
                    <a:pt x="18326271" y="9721"/>
                  </a:lnTo>
                  <a:lnTo>
                    <a:pt x="18075965" y="38759"/>
                  </a:lnTo>
                  <a:cubicBezTo>
                    <a:pt x="17601945" y="94950"/>
                    <a:pt x="17098043" y="158461"/>
                    <a:pt x="16586433" y="228947"/>
                  </a:cubicBezTo>
                  <a:cubicBezTo>
                    <a:pt x="14977999" y="452153"/>
                    <a:pt x="13635897" y="693633"/>
                    <a:pt x="12646293" y="950776"/>
                  </a:cubicBezTo>
                  <a:cubicBezTo>
                    <a:pt x="11280689" y="1305817"/>
                    <a:pt x="10588750" y="1689574"/>
                    <a:pt x="10732361" y="2090301"/>
                  </a:cubicBezTo>
                  <a:cubicBezTo>
                    <a:pt x="10869443" y="2472753"/>
                    <a:pt x="11184081" y="2659410"/>
                    <a:pt x="11503939" y="2851288"/>
                  </a:cubicBezTo>
                  <a:cubicBezTo>
                    <a:pt x="11805521" y="3031419"/>
                    <a:pt x="12101879" y="3210246"/>
                    <a:pt x="12280739" y="3580950"/>
                  </a:cubicBezTo>
                  <a:cubicBezTo>
                    <a:pt x="12407377" y="3840704"/>
                    <a:pt x="12197185" y="4027361"/>
                    <a:pt x="11624049" y="4143533"/>
                  </a:cubicBezTo>
                  <a:cubicBezTo>
                    <a:pt x="11108357" y="4247956"/>
                    <a:pt x="10366807" y="4281894"/>
                    <a:pt x="9643535" y="4314526"/>
                  </a:cubicBezTo>
                  <a:cubicBezTo>
                    <a:pt x="8928095" y="4347158"/>
                    <a:pt x="8181322" y="4381096"/>
                    <a:pt x="7623854" y="4486826"/>
                  </a:cubicBezTo>
                  <a:cubicBezTo>
                    <a:pt x="6981525" y="4609524"/>
                    <a:pt x="6652527" y="4811845"/>
                    <a:pt x="6595083" y="5138168"/>
                  </a:cubicBezTo>
                  <a:cubicBezTo>
                    <a:pt x="6558527" y="5350932"/>
                    <a:pt x="6901886" y="5632876"/>
                    <a:pt x="7288328" y="5948758"/>
                  </a:cubicBezTo>
                  <a:cubicBezTo>
                    <a:pt x="7818381" y="6383421"/>
                    <a:pt x="8475070" y="6919898"/>
                    <a:pt x="8484209" y="7535998"/>
                  </a:cubicBezTo>
                  <a:cubicBezTo>
                    <a:pt x="8490737" y="7965441"/>
                    <a:pt x="8119961" y="8363556"/>
                    <a:pt x="7317051" y="8742092"/>
                  </a:cubicBezTo>
                  <a:cubicBezTo>
                    <a:pt x="6566362" y="9097133"/>
                    <a:pt x="5559784" y="9390825"/>
                    <a:pt x="4447459" y="9715844"/>
                  </a:cubicBezTo>
                  <a:cubicBezTo>
                    <a:pt x="3055094" y="10122607"/>
                    <a:pt x="1548717" y="10562823"/>
                    <a:pt x="285001" y="11239536"/>
                  </a:cubicBezTo>
                  <a:lnTo>
                    <a:pt x="142245" y="11320874"/>
                  </a:lnTo>
                  <a:lnTo>
                    <a:pt x="0" y="11320874"/>
                  </a:lnTo>
                  <a:lnTo>
                    <a:pt x="227877" y="11190623"/>
                  </a:lnTo>
                  <a:cubicBezTo>
                    <a:pt x="1509204" y="10502464"/>
                    <a:pt x="3028982" y="10060687"/>
                    <a:pt x="4433097" y="9653190"/>
                  </a:cubicBezTo>
                  <a:cubicBezTo>
                    <a:pt x="6567666" y="9031868"/>
                    <a:pt x="8420237" y="8492781"/>
                    <a:pt x="8412404" y="7535998"/>
                  </a:cubicBezTo>
                  <a:cubicBezTo>
                    <a:pt x="8405876" y="6935562"/>
                    <a:pt x="7759631" y="6403000"/>
                    <a:pt x="7236106" y="5972253"/>
                  </a:cubicBezTo>
                  <a:cubicBezTo>
                    <a:pt x="6828776" y="5635486"/>
                    <a:pt x="6495861" y="5362680"/>
                    <a:pt x="6537639" y="5138168"/>
                  </a:cubicBezTo>
                  <a:cubicBezTo>
                    <a:pt x="6597694" y="4802707"/>
                    <a:pt x="6950193" y="4586028"/>
                    <a:pt x="7605576" y="4460719"/>
                  </a:cubicBezTo>
                  <a:cubicBezTo>
                    <a:pt x="8169572" y="4353685"/>
                    <a:pt x="8917651" y="4321052"/>
                    <a:pt x="9635701" y="4287115"/>
                  </a:cubicBezTo>
                  <a:cubicBezTo>
                    <a:pt x="10352446" y="4255788"/>
                    <a:pt x="11087469" y="4221850"/>
                    <a:pt x="11596633" y="4118731"/>
                  </a:cubicBezTo>
                  <a:cubicBezTo>
                    <a:pt x="12155407" y="4006476"/>
                    <a:pt x="12352545" y="3832872"/>
                    <a:pt x="12232433" y="3580950"/>
                  </a:cubicBezTo>
                  <a:cubicBezTo>
                    <a:pt x="12057491" y="3215466"/>
                    <a:pt x="11765049" y="3039252"/>
                    <a:pt x="11468689" y="2860425"/>
                  </a:cubicBezTo>
                  <a:cubicBezTo>
                    <a:pt x="11146219" y="2667241"/>
                    <a:pt x="10828971" y="2475363"/>
                    <a:pt x="10691889" y="2090301"/>
                  </a:cubicBezTo>
                  <a:cubicBezTo>
                    <a:pt x="10614861" y="1871010"/>
                    <a:pt x="10781971" y="1656942"/>
                    <a:pt x="11167109" y="1452010"/>
                  </a:cubicBezTo>
                  <a:cubicBezTo>
                    <a:pt x="11494801" y="1277100"/>
                    <a:pt x="11989601" y="1106106"/>
                    <a:pt x="12620181" y="942944"/>
                  </a:cubicBezTo>
                  <a:cubicBezTo>
                    <a:pt x="13611091" y="685801"/>
                    <a:pt x="14954499" y="443016"/>
                    <a:pt x="16564239" y="222420"/>
                  </a:cubicBezTo>
                  <a:cubicBezTo>
                    <a:pt x="17075361" y="151934"/>
                    <a:pt x="17578771" y="88240"/>
                    <a:pt x="18052371" y="3188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grpSp>
          <p:nvGrpSpPr>
            <p:cNvPr id="116" name="Group 25">
              <a:extLst>
                <a:ext uri="{FF2B5EF4-FFF2-40B4-BE49-F238E27FC236}">
                  <a16:creationId xmlns:a16="http://schemas.microsoft.com/office/drawing/2014/main" id="{D325B533-AD53-9068-DADF-B6B5808366C4}"/>
                </a:ext>
              </a:extLst>
            </p:cNvPr>
            <p:cNvGrpSpPr/>
            <p:nvPr/>
          </p:nvGrpSpPr>
          <p:grpSpPr>
            <a:xfrm>
              <a:off x="8097788" y="744030"/>
              <a:ext cx="915635" cy="915635"/>
              <a:chOff x="6203917" y="6068451"/>
              <a:chExt cx="2527366" cy="2527366"/>
            </a:xfrm>
          </p:grpSpPr>
          <p:sp>
            <p:nvSpPr>
              <p:cNvPr id="117" name="Teardrop 26">
                <a:extLst>
                  <a:ext uri="{FF2B5EF4-FFF2-40B4-BE49-F238E27FC236}">
                    <a16:creationId xmlns:a16="http://schemas.microsoft.com/office/drawing/2014/main" id="{8B16ABE3-806B-556E-8A14-3D172DD16432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F2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18" name="Oval 27">
                <a:extLst>
                  <a:ext uri="{FF2B5EF4-FFF2-40B4-BE49-F238E27FC236}">
                    <a16:creationId xmlns:a16="http://schemas.microsoft.com/office/drawing/2014/main" id="{00262B6E-0693-BB62-6B8E-625AB8E6C89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119" name="Picture 2" descr="CE-jelölés – Wikipédia">
              <a:extLst>
                <a:ext uri="{FF2B5EF4-FFF2-40B4-BE49-F238E27FC236}">
                  <a16:creationId xmlns:a16="http://schemas.microsoft.com/office/drawing/2014/main" id="{FDB3136A-D281-6EB9-399E-9B4116E62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747" y="1055626"/>
              <a:ext cx="463512" cy="331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0" name="Group 17">
              <a:extLst>
                <a:ext uri="{FF2B5EF4-FFF2-40B4-BE49-F238E27FC236}">
                  <a16:creationId xmlns:a16="http://schemas.microsoft.com/office/drawing/2014/main" id="{42CF318E-90F4-88C7-4B86-52818EC697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89363" y="5509472"/>
              <a:ext cx="650101" cy="650101"/>
              <a:chOff x="6203917" y="6068451"/>
              <a:chExt cx="2527366" cy="2527366"/>
            </a:xfrm>
          </p:grpSpPr>
          <p:sp>
            <p:nvSpPr>
              <p:cNvPr id="121" name="Teardrop 18">
                <a:extLst>
                  <a:ext uri="{FF2B5EF4-FFF2-40B4-BE49-F238E27FC236}">
                    <a16:creationId xmlns:a16="http://schemas.microsoft.com/office/drawing/2014/main" id="{9B657ED4-FDE8-1162-A3B0-2C5E8D07779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2" name="Oval 19">
                <a:extLst>
                  <a:ext uri="{FF2B5EF4-FFF2-40B4-BE49-F238E27FC236}">
                    <a16:creationId xmlns:a16="http://schemas.microsoft.com/office/drawing/2014/main" id="{64BE7F6A-2EF2-5706-00D6-80C444D5A8CA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23" name="Group 13">
              <a:extLst>
                <a:ext uri="{FF2B5EF4-FFF2-40B4-BE49-F238E27FC236}">
                  <a16:creationId xmlns:a16="http://schemas.microsoft.com/office/drawing/2014/main" id="{EEA40A05-FF58-656C-7B10-EBEBA6B171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9282" y="5861743"/>
              <a:ext cx="649800" cy="649800"/>
              <a:chOff x="6203917" y="6068451"/>
              <a:chExt cx="2527366" cy="2527366"/>
            </a:xfrm>
          </p:grpSpPr>
          <p:sp>
            <p:nvSpPr>
              <p:cNvPr id="124" name="Teardrop 14">
                <a:extLst>
                  <a:ext uri="{FF2B5EF4-FFF2-40B4-BE49-F238E27FC236}">
                    <a16:creationId xmlns:a16="http://schemas.microsoft.com/office/drawing/2014/main" id="{984AFC33-B28B-ACCA-7187-2F34021991E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5" name="Oval 15">
                <a:extLst>
                  <a:ext uri="{FF2B5EF4-FFF2-40B4-BE49-F238E27FC236}">
                    <a16:creationId xmlns:a16="http://schemas.microsoft.com/office/drawing/2014/main" id="{139942FA-B5E6-0341-939D-7E565D5CB56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26" name="TextBox 20">
              <a:extLst>
                <a:ext uri="{FF2B5EF4-FFF2-40B4-BE49-F238E27FC236}">
                  <a16:creationId xmlns:a16="http://schemas.microsoft.com/office/drawing/2014/main" id="{CDA722F5-BF35-4BD8-A010-9B061AA61524}"/>
                </a:ext>
              </a:extLst>
            </p:cNvPr>
            <p:cNvSpPr txBox="1"/>
            <p:nvPr/>
          </p:nvSpPr>
          <p:spPr>
            <a:xfrm>
              <a:off x="1908044" y="5625497"/>
              <a:ext cx="43992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127" name="TextBox 16">
              <a:extLst>
                <a:ext uri="{FF2B5EF4-FFF2-40B4-BE49-F238E27FC236}">
                  <a16:creationId xmlns:a16="http://schemas.microsoft.com/office/drawing/2014/main" id="{EB9476CD-D6E0-E63F-9F65-5BE986C078FB}"/>
                </a:ext>
              </a:extLst>
            </p:cNvPr>
            <p:cNvSpPr txBox="1"/>
            <p:nvPr/>
          </p:nvSpPr>
          <p:spPr>
            <a:xfrm>
              <a:off x="723901" y="5977617"/>
              <a:ext cx="40060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grpSp>
          <p:nvGrpSpPr>
            <p:cNvPr id="128" name="Group 17">
              <a:extLst>
                <a:ext uri="{FF2B5EF4-FFF2-40B4-BE49-F238E27FC236}">
                  <a16:creationId xmlns:a16="http://schemas.microsoft.com/office/drawing/2014/main" id="{B888362E-43A2-2192-A1E4-0A7AAAED58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16392" y="4909292"/>
              <a:ext cx="650101" cy="650101"/>
              <a:chOff x="6203917" y="6068451"/>
              <a:chExt cx="2527366" cy="2527366"/>
            </a:xfrm>
          </p:grpSpPr>
          <p:sp>
            <p:nvSpPr>
              <p:cNvPr id="129" name="Teardrop 18">
                <a:extLst>
                  <a:ext uri="{FF2B5EF4-FFF2-40B4-BE49-F238E27FC236}">
                    <a16:creationId xmlns:a16="http://schemas.microsoft.com/office/drawing/2014/main" id="{7D2C12FB-FF86-EFF0-61DA-2AA1FB4334A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0" name="Oval 19">
                <a:extLst>
                  <a:ext uri="{FF2B5EF4-FFF2-40B4-BE49-F238E27FC236}">
                    <a16:creationId xmlns:a16="http://schemas.microsoft.com/office/drawing/2014/main" id="{590AECD6-86BC-7143-11F1-312B1031FEA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1" name="TextBox 20">
              <a:extLst>
                <a:ext uri="{FF2B5EF4-FFF2-40B4-BE49-F238E27FC236}">
                  <a16:creationId xmlns:a16="http://schemas.microsoft.com/office/drawing/2014/main" id="{3C7BEE85-85E9-AC74-9E52-A31EC72CA3BD}"/>
                </a:ext>
              </a:extLst>
            </p:cNvPr>
            <p:cNvSpPr txBox="1"/>
            <p:nvPr/>
          </p:nvSpPr>
          <p:spPr>
            <a:xfrm>
              <a:off x="5426977" y="5025317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2" name="Group 13">
              <a:extLst>
                <a:ext uri="{FF2B5EF4-FFF2-40B4-BE49-F238E27FC236}">
                  <a16:creationId xmlns:a16="http://schemas.microsoft.com/office/drawing/2014/main" id="{0CC218EA-3525-1479-32C9-36F305D9C4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84492" y="3627915"/>
              <a:ext cx="649800" cy="649800"/>
              <a:chOff x="6203917" y="6068451"/>
              <a:chExt cx="2527366" cy="2527366"/>
            </a:xfrm>
          </p:grpSpPr>
          <p:sp>
            <p:nvSpPr>
              <p:cNvPr id="133" name="Teardrop 14">
                <a:extLst>
                  <a:ext uri="{FF2B5EF4-FFF2-40B4-BE49-F238E27FC236}">
                    <a16:creationId xmlns:a16="http://schemas.microsoft.com/office/drawing/2014/main" id="{E9CEF3D8-114F-8DDA-50E0-E2852F6C7A06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4" name="Oval 15">
                <a:extLst>
                  <a:ext uri="{FF2B5EF4-FFF2-40B4-BE49-F238E27FC236}">
                    <a16:creationId xmlns:a16="http://schemas.microsoft.com/office/drawing/2014/main" id="{A2A936B5-5F83-23EF-6432-D6B5C06D6DE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5" name="TextBox 16">
              <a:extLst>
                <a:ext uri="{FF2B5EF4-FFF2-40B4-BE49-F238E27FC236}">
                  <a16:creationId xmlns:a16="http://schemas.microsoft.com/office/drawing/2014/main" id="{14E9E78C-1AB0-85A9-438A-2BB4E9A93FC8}"/>
                </a:ext>
              </a:extLst>
            </p:cNvPr>
            <p:cNvSpPr txBox="1"/>
            <p:nvPr/>
          </p:nvSpPr>
          <p:spPr>
            <a:xfrm>
              <a:off x="5012920" y="3743791"/>
              <a:ext cx="43298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7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6" name="Group 17">
              <a:extLst>
                <a:ext uri="{FF2B5EF4-FFF2-40B4-BE49-F238E27FC236}">
                  <a16:creationId xmlns:a16="http://schemas.microsoft.com/office/drawing/2014/main" id="{676335EB-55D0-01A4-3D41-706E66FB38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13894" y="2673056"/>
              <a:ext cx="650101" cy="650101"/>
              <a:chOff x="6203917" y="6068451"/>
              <a:chExt cx="2527366" cy="2527366"/>
            </a:xfrm>
          </p:grpSpPr>
          <p:sp>
            <p:nvSpPr>
              <p:cNvPr id="137" name="Teardrop 18">
                <a:extLst>
                  <a:ext uri="{FF2B5EF4-FFF2-40B4-BE49-F238E27FC236}">
                    <a16:creationId xmlns:a16="http://schemas.microsoft.com/office/drawing/2014/main" id="{2FCF5F33-3919-7BD3-F491-87D23B34B470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8" name="Oval 19">
                <a:extLst>
                  <a:ext uri="{FF2B5EF4-FFF2-40B4-BE49-F238E27FC236}">
                    <a16:creationId xmlns:a16="http://schemas.microsoft.com/office/drawing/2014/main" id="{18E854A8-1F39-DCD0-4FB2-FDB598D01DD2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9" name="TextBox 20">
              <a:extLst>
                <a:ext uri="{FF2B5EF4-FFF2-40B4-BE49-F238E27FC236}">
                  <a16:creationId xmlns:a16="http://schemas.microsoft.com/office/drawing/2014/main" id="{F91329B5-7A15-F7EE-8E61-8AA4CD1F228A}"/>
                </a:ext>
              </a:extLst>
            </p:cNvPr>
            <p:cNvSpPr txBox="1"/>
            <p:nvPr/>
          </p:nvSpPr>
          <p:spPr>
            <a:xfrm>
              <a:off x="5624481" y="2789081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8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0" name="Group 17">
              <a:extLst>
                <a:ext uri="{FF2B5EF4-FFF2-40B4-BE49-F238E27FC236}">
                  <a16:creationId xmlns:a16="http://schemas.microsoft.com/office/drawing/2014/main" id="{60E8785D-61E0-F34C-A35F-EFA3CEF0C1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8770" y="1689680"/>
              <a:ext cx="650101" cy="650101"/>
              <a:chOff x="6203917" y="6068451"/>
              <a:chExt cx="2527366" cy="2527366"/>
            </a:xfrm>
          </p:grpSpPr>
          <p:sp>
            <p:nvSpPr>
              <p:cNvPr id="141" name="Teardrop 18">
                <a:extLst>
                  <a:ext uri="{FF2B5EF4-FFF2-40B4-BE49-F238E27FC236}">
                    <a16:creationId xmlns:a16="http://schemas.microsoft.com/office/drawing/2014/main" id="{BB3F7EB7-E0AE-136F-9838-34E843BA629B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2" name="Oval 19">
                <a:extLst>
                  <a:ext uri="{FF2B5EF4-FFF2-40B4-BE49-F238E27FC236}">
                    <a16:creationId xmlns:a16="http://schemas.microsoft.com/office/drawing/2014/main" id="{BEDA698F-FE04-0CEC-A2BB-FA24BE6C224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3" name="TextBox 20">
              <a:extLst>
                <a:ext uri="{FF2B5EF4-FFF2-40B4-BE49-F238E27FC236}">
                  <a16:creationId xmlns:a16="http://schemas.microsoft.com/office/drawing/2014/main" id="{6A1CA6AC-165C-91D9-12D2-1A3C865B74A8}"/>
                </a:ext>
              </a:extLst>
            </p:cNvPr>
            <p:cNvSpPr txBox="1"/>
            <p:nvPr/>
          </p:nvSpPr>
          <p:spPr>
            <a:xfrm>
              <a:off x="7188949" y="1805705"/>
              <a:ext cx="476928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11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4" name="Group 13">
              <a:extLst>
                <a:ext uri="{FF2B5EF4-FFF2-40B4-BE49-F238E27FC236}">
                  <a16:creationId xmlns:a16="http://schemas.microsoft.com/office/drawing/2014/main" id="{75B9EB02-B7FB-8272-0137-B28106B6E5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32366" y="2294170"/>
              <a:ext cx="649800" cy="649800"/>
              <a:chOff x="6203917" y="6068451"/>
              <a:chExt cx="2527366" cy="2527366"/>
            </a:xfrm>
          </p:grpSpPr>
          <p:sp>
            <p:nvSpPr>
              <p:cNvPr id="145" name="Teardrop 14">
                <a:extLst>
                  <a:ext uri="{FF2B5EF4-FFF2-40B4-BE49-F238E27FC236}">
                    <a16:creationId xmlns:a16="http://schemas.microsoft.com/office/drawing/2014/main" id="{2245C7CB-5952-8600-0C5E-CFA53487B62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6" name="Oval 15">
                <a:extLst>
                  <a:ext uri="{FF2B5EF4-FFF2-40B4-BE49-F238E27FC236}">
                    <a16:creationId xmlns:a16="http://schemas.microsoft.com/office/drawing/2014/main" id="{C0CC47EA-5F72-0C04-846A-B1D626574EAF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7" name="TextBox 16">
              <a:extLst>
                <a:ext uri="{FF2B5EF4-FFF2-40B4-BE49-F238E27FC236}">
                  <a16:creationId xmlns:a16="http://schemas.microsoft.com/office/drawing/2014/main" id="{FE0D81FF-0A51-418A-9E39-5F5E632A27AD}"/>
                </a:ext>
              </a:extLst>
            </p:cNvPr>
            <p:cNvSpPr txBox="1"/>
            <p:nvPr/>
          </p:nvSpPr>
          <p:spPr>
            <a:xfrm>
              <a:off x="8311065" y="2410045"/>
              <a:ext cx="53244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</a:t>
              </a:r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8" name="Group 21">
              <a:extLst>
                <a:ext uri="{FF2B5EF4-FFF2-40B4-BE49-F238E27FC236}">
                  <a16:creationId xmlns:a16="http://schemas.microsoft.com/office/drawing/2014/main" id="{B616A25D-B143-3874-D222-4F0CD8114D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78056" y="5253952"/>
              <a:ext cx="649800" cy="649800"/>
              <a:chOff x="6203917" y="6068451"/>
              <a:chExt cx="2527366" cy="2527366"/>
            </a:xfrm>
          </p:grpSpPr>
          <p:sp>
            <p:nvSpPr>
              <p:cNvPr id="149" name="Teardrop 22">
                <a:extLst>
                  <a:ext uri="{FF2B5EF4-FFF2-40B4-BE49-F238E27FC236}">
                    <a16:creationId xmlns:a16="http://schemas.microsoft.com/office/drawing/2014/main" id="{0BAA35B7-773F-FFEB-64EF-B4B652ECC09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0" name="Oval 23">
                <a:extLst>
                  <a:ext uri="{FF2B5EF4-FFF2-40B4-BE49-F238E27FC236}">
                    <a16:creationId xmlns:a16="http://schemas.microsoft.com/office/drawing/2014/main" id="{5769F201-ECCA-BDB4-9208-2C8655DB0CDB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1" name="TextBox 24">
              <a:extLst>
                <a:ext uri="{FF2B5EF4-FFF2-40B4-BE49-F238E27FC236}">
                  <a16:creationId xmlns:a16="http://schemas.microsoft.com/office/drawing/2014/main" id="{C3758CE8-BEE3-FA62-4B97-852CD6146C2D}"/>
                </a:ext>
              </a:extLst>
            </p:cNvPr>
            <p:cNvSpPr txBox="1"/>
            <p:nvPr/>
          </p:nvSpPr>
          <p:spPr>
            <a:xfrm>
              <a:off x="3202379" y="5379096"/>
              <a:ext cx="44686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grpSp>
          <p:nvGrpSpPr>
            <p:cNvPr id="152" name="Group 21">
              <a:extLst>
                <a:ext uri="{FF2B5EF4-FFF2-40B4-BE49-F238E27FC236}">
                  <a16:creationId xmlns:a16="http://schemas.microsoft.com/office/drawing/2014/main" id="{E72F5653-B933-0616-AEAD-87BBAC9215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98894" y="2753648"/>
              <a:ext cx="649800" cy="649800"/>
              <a:chOff x="6203917" y="6068451"/>
              <a:chExt cx="2527366" cy="2527366"/>
            </a:xfrm>
          </p:grpSpPr>
          <p:sp>
            <p:nvSpPr>
              <p:cNvPr id="153" name="Teardrop 22">
                <a:extLst>
                  <a:ext uri="{FF2B5EF4-FFF2-40B4-BE49-F238E27FC236}">
                    <a16:creationId xmlns:a16="http://schemas.microsoft.com/office/drawing/2014/main" id="{A765D544-A8CC-ADAF-8565-BF7A0791420F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4" name="Oval 23">
                <a:extLst>
                  <a:ext uri="{FF2B5EF4-FFF2-40B4-BE49-F238E27FC236}">
                    <a16:creationId xmlns:a16="http://schemas.microsoft.com/office/drawing/2014/main" id="{15DB1B83-E5C3-3CD1-1023-451DAF74778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5" name="TextBox 24">
              <a:extLst>
                <a:ext uri="{FF2B5EF4-FFF2-40B4-BE49-F238E27FC236}">
                  <a16:creationId xmlns:a16="http://schemas.microsoft.com/office/drawing/2014/main" id="{9A7C5376-48CF-D0B4-7028-3634C116039A}"/>
                </a:ext>
              </a:extLst>
            </p:cNvPr>
            <p:cNvSpPr txBox="1"/>
            <p:nvPr/>
          </p:nvSpPr>
          <p:spPr>
            <a:xfrm>
              <a:off x="6811861" y="2889466"/>
              <a:ext cx="495078" cy="41569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9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56" name="Group 13">
              <a:extLst>
                <a:ext uri="{FF2B5EF4-FFF2-40B4-BE49-F238E27FC236}">
                  <a16:creationId xmlns:a16="http://schemas.microsoft.com/office/drawing/2014/main" id="{9C7B197A-9E77-EB87-6D7E-CAB21C7C3E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37594" y="5175918"/>
              <a:ext cx="649800" cy="649800"/>
              <a:chOff x="6203917" y="6068451"/>
              <a:chExt cx="2527366" cy="2527366"/>
            </a:xfrm>
          </p:grpSpPr>
          <p:sp>
            <p:nvSpPr>
              <p:cNvPr id="157" name="Teardrop 14">
                <a:extLst>
                  <a:ext uri="{FF2B5EF4-FFF2-40B4-BE49-F238E27FC236}">
                    <a16:creationId xmlns:a16="http://schemas.microsoft.com/office/drawing/2014/main" id="{0BA8D540-82C1-710C-6ABA-9267C2D33E0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8" name="Oval 15">
                <a:extLst>
                  <a:ext uri="{FF2B5EF4-FFF2-40B4-BE49-F238E27FC236}">
                    <a16:creationId xmlns:a16="http://schemas.microsoft.com/office/drawing/2014/main" id="{965EE28D-9A9F-8996-790B-D0E741B3F740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9" name="TextBox 16">
              <a:extLst>
                <a:ext uri="{FF2B5EF4-FFF2-40B4-BE49-F238E27FC236}">
                  <a16:creationId xmlns:a16="http://schemas.microsoft.com/office/drawing/2014/main" id="{CFB68A0B-0294-2637-137E-886641F7BF36}"/>
                </a:ext>
              </a:extLst>
            </p:cNvPr>
            <p:cNvSpPr txBox="1"/>
            <p:nvPr/>
          </p:nvSpPr>
          <p:spPr>
            <a:xfrm>
              <a:off x="4350987" y="5291793"/>
              <a:ext cx="46305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60" name="Group 21">
              <a:extLst>
                <a:ext uri="{FF2B5EF4-FFF2-40B4-BE49-F238E27FC236}">
                  <a16:creationId xmlns:a16="http://schemas.microsoft.com/office/drawing/2014/main" id="{86852367-DB08-C4E6-47AC-A720F6509D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29724" y="4149642"/>
              <a:ext cx="649800" cy="649800"/>
              <a:chOff x="6203917" y="6068451"/>
              <a:chExt cx="2527366" cy="2527366"/>
            </a:xfrm>
          </p:grpSpPr>
          <p:sp>
            <p:nvSpPr>
              <p:cNvPr id="161" name="Teardrop 22">
                <a:extLst>
                  <a:ext uri="{FF2B5EF4-FFF2-40B4-BE49-F238E27FC236}">
                    <a16:creationId xmlns:a16="http://schemas.microsoft.com/office/drawing/2014/main" id="{A76CE009-F9DC-EDFF-25FB-1337B7175694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62" name="Oval 23">
                <a:extLst>
                  <a:ext uri="{FF2B5EF4-FFF2-40B4-BE49-F238E27FC236}">
                    <a16:creationId xmlns:a16="http://schemas.microsoft.com/office/drawing/2014/main" id="{9047C36F-1F96-2C99-7A52-922755A39BA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63" name="TextBox 24">
              <a:extLst>
                <a:ext uri="{FF2B5EF4-FFF2-40B4-BE49-F238E27FC236}">
                  <a16:creationId xmlns:a16="http://schemas.microsoft.com/office/drawing/2014/main" id="{CE4AA297-41B3-4C2E-A51E-FBB0694A2BA5}"/>
                </a:ext>
              </a:extLst>
            </p:cNvPr>
            <p:cNvSpPr txBox="1"/>
            <p:nvPr/>
          </p:nvSpPr>
          <p:spPr>
            <a:xfrm>
              <a:off x="6050576" y="4274786"/>
              <a:ext cx="45380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82D02E30-97B1-83A7-FF08-FEE1D2A904D2}"/>
              </a:ext>
            </a:extLst>
          </p:cNvPr>
          <p:cNvSpPr txBox="1"/>
          <p:nvPr/>
        </p:nvSpPr>
        <p:spPr>
          <a:xfrm>
            <a:off x="1073497" y="1534546"/>
            <a:ext cx="6014281" cy="486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Alapkérdések tisztázása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Ipari gépekre vonatkozó jogi követelmények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Megfelelőségértékelési eljárás kiválasztása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Alapkövetelmények beazonosítása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Előzetes (gyártói) kockázatfelmérés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követelmények, szabványok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Vizsgálatok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BEGYE = </a:t>
            </a:r>
            <a:r>
              <a:rPr lang="hu-HU" sz="2000" spc="-2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minőségbiztosítás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Megfelelőségi nyilatkozat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 véglegesítése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CE jelölés elhelyezése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4CF64B7-E7AC-4043-7E1E-F1317289B7C4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A          jelölés lépései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D67725C-5BE4-D507-BEA9-2435BBFBD5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70" t="16325" r="25216" b="45387"/>
          <a:stretch/>
        </p:blipFill>
        <p:spPr>
          <a:xfrm>
            <a:off x="904019" y="101646"/>
            <a:ext cx="1082074" cy="8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970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éptalálat a következőre: „funny girl”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28798"/>
            <a:ext cx="8046721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ekerekített téglalap feliratnak 9"/>
          <p:cNvSpPr/>
          <p:nvPr/>
        </p:nvSpPr>
        <p:spPr bwMode="auto">
          <a:xfrm>
            <a:off x="7105763" y="1999786"/>
            <a:ext cx="4038127" cy="2343612"/>
          </a:xfrm>
          <a:prstGeom prst="wedgeRoundRectCallout">
            <a:avLst>
              <a:gd name="adj1" fmla="val -74365"/>
              <a:gd name="adj2" fmla="val 31678"/>
              <a:gd name="adj3" fmla="val 16667"/>
            </a:avLst>
          </a:prstGeom>
          <a:solidFill>
            <a:srgbClr val="FF9D0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3000" b="1" dirty="0">
                <a:solidFill>
                  <a:srgbClr val="FFFFFF"/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HARMONIZÁLT</a:t>
            </a:r>
            <a:endParaRPr lang="hu-HU" sz="2400" b="1" dirty="0">
              <a:solidFill>
                <a:srgbClr val="FFFFFF"/>
              </a:solidFill>
              <a:latin typeface="Poppins" panose="00000500000000000000" pitchFamily="2" charset="-18"/>
              <a:ea typeface="Tahoma" panose="020B0604030504040204" pitchFamily="34" charset="0"/>
              <a:cs typeface="Poppins" panose="00000500000000000000" pitchFamily="2" charset="-1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3400" dirty="0">
                <a:solidFill>
                  <a:srgbClr val="FFFFFF"/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SZABVÁNYOK!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200" dirty="0">
                <a:solidFill>
                  <a:srgbClr val="FFFFFF"/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És azután már </a:t>
            </a:r>
            <a:br>
              <a:rPr lang="hu-HU" sz="2200" dirty="0">
                <a:solidFill>
                  <a:srgbClr val="FFFFFF"/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</a:br>
            <a:r>
              <a:rPr lang="hu-HU" sz="2200" dirty="0">
                <a:solidFill>
                  <a:srgbClr val="FFFFFF"/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csak csinálni kell…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dirty="0">
                <a:solidFill>
                  <a:srgbClr val="FFFFFF"/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(Tudom, hogy nem kötelezőek, </a:t>
            </a:r>
            <a:br>
              <a:rPr lang="hu-HU" dirty="0">
                <a:solidFill>
                  <a:srgbClr val="FFFFFF"/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</a:br>
            <a:r>
              <a:rPr lang="hu-HU" dirty="0">
                <a:solidFill>
                  <a:srgbClr val="FFFFFF"/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de ismerni akkor is kell ezeket!)</a:t>
            </a: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E9313413-0143-48DE-B6DC-07B56F9C7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818" y="1078176"/>
            <a:ext cx="4038127" cy="1474291"/>
          </a:xfrm>
          <a:prstGeom prst="cloudCallout">
            <a:avLst>
              <a:gd name="adj1" fmla="val 35363"/>
              <a:gd name="adj2" fmla="val 60051"/>
            </a:avLst>
          </a:prstGeom>
          <a:solidFill>
            <a:srgbClr val="00B0F0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000" dirty="0">
                <a:solidFill>
                  <a:srgbClr val="FFFFFF"/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JOGI ALAPKÖVETELMÉNYEK &amp; KOCKÁZATOK</a:t>
            </a:r>
          </a:p>
        </p:txBody>
      </p:sp>
      <p:grpSp>
        <p:nvGrpSpPr>
          <p:cNvPr id="8" name="Group 21">
            <a:extLst>
              <a:ext uri="{FF2B5EF4-FFF2-40B4-BE49-F238E27FC236}">
                <a16:creationId xmlns:a16="http://schemas.microsoft.com/office/drawing/2014/main" id="{EA50C615-8C0E-4A71-B688-65E2FD1DE155}"/>
              </a:ext>
            </a:extLst>
          </p:cNvPr>
          <p:cNvGrpSpPr>
            <a:grpSpLocks noChangeAspect="1"/>
          </p:cNvGrpSpPr>
          <p:nvPr/>
        </p:nvGrpSpPr>
        <p:grpSpPr>
          <a:xfrm>
            <a:off x="75631" y="119331"/>
            <a:ext cx="590511" cy="499163"/>
            <a:chOff x="6203917" y="6068451"/>
            <a:chExt cx="2527366" cy="2527366"/>
          </a:xfrm>
        </p:grpSpPr>
        <p:sp>
          <p:nvSpPr>
            <p:cNvPr id="9" name="Teardrop 22">
              <a:extLst>
                <a:ext uri="{FF2B5EF4-FFF2-40B4-BE49-F238E27FC236}">
                  <a16:creationId xmlns:a16="http://schemas.microsoft.com/office/drawing/2014/main" id="{007E0891-ADDA-44EF-AB9C-284E483B7014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11" name="Oval 23">
              <a:extLst>
                <a:ext uri="{FF2B5EF4-FFF2-40B4-BE49-F238E27FC236}">
                  <a16:creationId xmlns:a16="http://schemas.microsoft.com/office/drawing/2014/main" id="{712940B7-BA69-4B4A-92F0-8D8A63D3DA8C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12" name="TextBox 24">
            <a:extLst>
              <a:ext uri="{FF2B5EF4-FFF2-40B4-BE49-F238E27FC236}">
                <a16:creationId xmlns:a16="http://schemas.microsoft.com/office/drawing/2014/main" id="{28686D67-C2BB-430F-B5E6-C8EE595E9825}"/>
              </a:ext>
            </a:extLst>
          </p:cNvPr>
          <p:cNvSpPr txBox="1"/>
          <p:nvPr/>
        </p:nvSpPr>
        <p:spPr>
          <a:xfrm>
            <a:off x="204743" y="205852"/>
            <a:ext cx="37382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</a:t>
            </a:r>
            <a:r>
              <a:rPr lang="en-US" sz="16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9046BCEA-43AD-6B4B-9D79-F45D91591111}"/>
              </a:ext>
            </a:extLst>
          </p:cNvPr>
          <p:cNvGrpSpPr>
            <a:grpSpLocks noChangeAspect="1"/>
          </p:cNvGrpSpPr>
          <p:nvPr/>
        </p:nvGrpSpPr>
        <p:grpSpPr>
          <a:xfrm>
            <a:off x="63159" y="76127"/>
            <a:ext cx="590784" cy="499394"/>
            <a:chOff x="6203917" y="6068451"/>
            <a:chExt cx="2527366" cy="2527366"/>
          </a:xfrm>
        </p:grpSpPr>
        <p:sp>
          <p:nvSpPr>
            <p:cNvPr id="3" name="Teardrop 18">
              <a:extLst>
                <a:ext uri="{FF2B5EF4-FFF2-40B4-BE49-F238E27FC236}">
                  <a16:creationId xmlns:a16="http://schemas.microsoft.com/office/drawing/2014/main" id="{94FAD435-93FC-330C-2326-8C43A005A847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4" name="Oval 19">
              <a:extLst>
                <a:ext uri="{FF2B5EF4-FFF2-40B4-BE49-F238E27FC236}">
                  <a16:creationId xmlns:a16="http://schemas.microsoft.com/office/drawing/2014/main" id="{1E72882D-F1A7-1FF7-C211-42639CD210DC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5" name="TextBox 20">
            <a:extLst>
              <a:ext uri="{FF2B5EF4-FFF2-40B4-BE49-F238E27FC236}">
                <a16:creationId xmlns:a16="http://schemas.microsoft.com/office/drawing/2014/main" id="{0A8288F5-1FFD-FD95-C306-9B094B72406C}"/>
              </a:ext>
            </a:extLst>
          </p:cNvPr>
          <p:cNvSpPr txBox="1"/>
          <p:nvPr/>
        </p:nvSpPr>
        <p:spPr>
          <a:xfrm>
            <a:off x="183191" y="155643"/>
            <a:ext cx="37542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</a:t>
            </a:r>
            <a:r>
              <a:rPr lang="en-US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BE9D2002-EA8C-F9BA-6FA8-58364D265B45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MŰSZAKI KÖVETELMÉNYEK BEAZONOSÍTÁSA</a:t>
            </a:r>
          </a:p>
        </p:txBody>
      </p:sp>
    </p:spTree>
    <p:extLst>
      <p:ext uri="{BB962C8B-B14F-4D97-AF65-F5344CB8AC3E}">
        <p14:creationId xmlns:p14="http://schemas.microsoft.com/office/powerpoint/2010/main" val="9090893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>
            <a:extLst>
              <a:ext uri="{FF2B5EF4-FFF2-40B4-BE49-F238E27FC236}">
                <a16:creationId xmlns:a16="http://schemas.microsoft.com/office/drawing/2014/main" id="{EC33BF68-B316-4881-A621-F429D16C6665}"/>
              </a:ext>
            </a:extLst>
          </p:cNvPr>
          <p:cNvSpPr txBox="1"/>
          <p:nvPr/>
        </p:nvSpPr>
        <p:spPr>
          <a:xfrm>
            <a:off x="756145" y="1458728"/>
            <a:ext cx="43785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latin typeface="Poppins" panose="00000500000000000000" pitchFamily="2" charset="-18"/>
                <a:cs typeface="Poppins" panose="00000500000000000000" pitchFamily="2" charset="-18"/>
              </a:rPr>
              <a:t>https://ec.europa.eu/growth/single-market/european-standards/harmonised-standards_en</a:t>
            </a:r>
          </a:p>
        </p:txBody>
      </p:sp>
      <p:pic>
        <p:nvPicPr>
          <p:cNvPr id="3" name="Kép 2" descr="A képen asztal látható&#10;&#10;Automatikusan generált leírás">
            <a:extLst>
              <a:ext uri="{FF2B5EF4-FFF2-40B4-BE49-F238E27FC236}">
                <a16:creationId xmlns:a16="http://schemas.microsoft.com/office/drawing/2014/main" id="{61ABDE01-3F4E-2AC5-146C-B194A4F0D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93"/>
          <a:stretch/>
        </p:blipFill>
        <p:spPr>
          <a:xfrm>
            <a:off x="558615" y="4568275"/>
            <a:ext cx="11432285" cy="208387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213238F4-76BD-F248-2D0E-DEF0BC4F2397}"/>
              </a:ext>
            </a:extLst>
          </p:cNvPr>
          <p:cNvSpPr txBox="1"/>
          <p:nvPr/>
        </p:nvSpPr>
        <p:spPr>
          <a:xfrm>
            <a:off x="729995" y="1076580"/>
            <a:ext cx="7195008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hu-HU" sz="20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HARMONIZÁLT SZABVÁNYOK</a:t>
            </a:r>
          </a:p>
        </p:txBody>
      </p:sp>
      <p:grpSp>
        <p:nvGrpSpPr>
          <p:cNvPr id="4" name="Group 21">
            <a:extLst>
              <a:ext uri="{FF2B5EF4-FFF2-40B4-BE49-F238E27FC236}">
                <a16:creationId xmlns:a16="http://schemas.microsoft.com/office/drawing/2014/main" id="{B530F23E-2FBD-B2D9-72FA-6CF3F14D9B0E}"/>
              </a:ext>
            </a:extLst>
          </p:cNvPr>
          <p:cNvGrpSpPr>
            <a:grpSpLocks noChangeAspect="1"/>
          </p:cNvGrpSpPr>
          <p:nvPr/>
        </p:nvGrpSpPr>
        <p:grpSpPr>
          <a:xfrm>
            <a:off x="75631" y="119331"/>
            <a:ext cx="590511" cy="499163"/>
            <a:chOff x="6203917" y="6068451"/>
            <a:chExt cx="2527366" cy="2527366"/>
          </a:xfrm>
        </p:grpSpPr>
        <p:sp>
          <p:nvSpPr>
            <p:cNvPr id="5" name="Teardrop 22">
              <a:extLst>
                <a:ext uri="{FF2B5EF4-FFF2-40B4-BE49-F238E27FC236}">
                  <a16:creationId xmlns:a16="http://schemas.microsoft.com/office/drawing/2014/main" id="{3D135EAE-46E8-E964-6DDF-69CDEFF56D64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6" name="Oval 23">
              <a:extLst>
                <a:ext uri="{FF2B5EF4-FFF2-40B4-BE49-F238E27FC236}">
                  <a16:creationId xmlns:a16="http://schemas.microsoft.com/office/drawing/2014/main" id="{CB7B6047-7D3C-D596-D20D-AFB95488EBED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8" name="TextBox 24">
            <a:extLst>
              <a:ext uri="{FF2B5EF4-FFF2-40B4-BE49-F238E27FC236}">
                <a16:creationId xmlns:a16="http://schemas.microsoft.com/office/drawing/2014/main" id="{097B0E94-D390-8658-17B7-77326B0B9EE8}"/>
              </a:ext>
            </a:extLst>
          </p:cNvPr>
          <p:cNvSpPr txBox="1"/>
          <p:nvPr/>
        </p:nvSpPr>
        <p:spPr>
          <a:xfrm>
            <a:off x="204743" y="205852"/>
            <a:ext cx="37382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</a:t>
            </a:r>
            <a:r>
              <a:rPr lang="en-US" sz="16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grpSp>
        <p:nvGrpSpPr>
          <p:cNvPr id="9" name="Group 17">
            <a:extLst>
              <a:ext uri="{FF2B5EF4-FFF2-40B4-BE49-F238E27FC236}">
                <a16:creationId xmlns:a16="http://schemas.microsoft.com/office/drawing/2014/main" id="{AB0812EE-9A19-3759-E9A8-3086791177D9}"/>
              </a:ext>
            </a:extLst>
          </p:cNvPr>
          <p:cNvGrpSpPr>
            <a:grpSpLocks noChangeAspect="1"/>
          </p:cNvGrpSpPr>
          <p:nvPr/>
        </p:nvGrpSpPr>
        <p:grpSpPr>
          <a:xfrm>
            <a:off x="63159" y="76127"/>
            <a:ext cx="590784" cy="499394"/>
            <a:chOff x="6203917" y="6068451"/>
            <a:chExt cx="2527366" cy="2527366"/>
          </a:xfrm>
        </p:grpSpPr>
        <p:sp>
          <p:nvSpPr>
            <p:cNvPr id="10" name="Teardrop 18">
              <a:extLst>
                <a:ext uri="{FF2B5EF4-FFF2-40B4-BE49-F238E27FC236}">
                  <a16:creationId xmlns:a16="http://schemas.microsoft.com/office/drawing/2014/main" id="{6FB812F0-F399-2AFD-6AB7-50717D717E38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12" name="Oval 19">
              <a:extLst>
                <a:ext uri="{FF2B5EF4-FFF2-40B4-BE49-F238E27FC236}">
                  <a16:creationId xmlns:a16="http://schemas.microsoft.com/office/drawing/2014/main" id="{AA6E82FD-B6E9-D4B0-5028-D22B972F8A18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13" name="TextBox 20">
            <a:extLst>
              <a:ext uri="{FF2B5EF4-FFF2-40B4-BE49-F238E27FC236}">
                <a16:creationId xmlns:a16="http://schemas.microsoft.com/office/drawing/2014/main" id="{D29C4058-222D-886D-F586-51D86D6265F2}"/>
              </a:ext>
            </a:extLst>
          </p:cNvPr>
          <p:cNvSpPr txBox="1"/>
          <p:nvPr/>
        </p:nvSpPr>
        <p:spPr>
          <a:xfrm>
            <a:off x="183191" y="155643"/>
            <a:ext cx="37542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</a:t>
            </a:r>
            <a:r>
              <a:rPr lang="en-US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E57B0951-3E28-3F56-B025-8565C74723E0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MŰSZAKI KÖVETELMÉNYEK BEAZONOSÍTÁSA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BDF8602C-DCC1-65E8-31A7-EA17CA5540C8}"/>
              </a:ext>
            </a:extLst>
          </p:cNvPr>
          <p:cNvSpPr/>
          <p:nvPr/>
        </p:nvSpPr>
        <p:spPr>
          <a:xfrm>
            <a:off x="1933575" y="4591050"/>
            <a:ext cx="3381375" cy="114300"/>
          </a:xfrm>
          <a:prstGeom prst="rect">
            <a:avLst/>
          </a:prstGeom>
          <a:solidFill>
            <a:srgbClr val="005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A8BD3032-A6C6-1B19-044D-ED196C3BD2CA}"/>
              </a:ext>
            </a:extLst>
          </p:cNvPr>
          <p:cNvSpPr/>
          <p:nvPr/>
        </p:nvSpPr>
        <p:spPr>
          <a:xfrm>
            <a:off x="5400675" y="4591050"/>
            <a:ext cx="352425" cy="114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E7D6957D-33AA-BBD1-96DD-94F6465B16F2}"/>
              </a:ext>
            </a:extLst>
          </p:cNvPr>
          <p:cNvSpPr/>
          <p:nvPr/>
        </p:nvSpPr>
        <p:spPr>
          <a:xfrm>
            <a:off x="5867400" y="4591050"/>
            <a:ext cx="647700" cy="1143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BFA80CB2-B699-8DC6-CFCA-9112FBD03853}"/>
              </a:ext>
            </a:extLst>
          </p:cNvPr>
          <p:cNvSpPr/>
          <p:nvPr/>
        </p:nvSpPr>
        <p:spPr>
          <a:xfrm>
            <a:off x="7405150" y="4591050"/>
            <a:ext cx="2319876" cy="114300"/>
          </a:xfrm>
          <a:prstGeom prst="rect">
            <a:avLst/>
          </a:prstGeom>
          <a:solidFill>
            <a:srgbClr val="FF9B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D8190857-7230-89E5-46E6-15033CA5DBC2}"/>
              </a:ext>
            </a:extLst>
          </p:cNvPr>
          <p:cNvSpPr/>
          <p:nvPr/>
        </p:nvSpPr>
        <p:spPr>
          <a:xfrm>
            <a:off x="10534113" y="4581525"/>
            <a:ext cx="647700" cy="114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Beszédbuborék: négyszög 20">
            <a:extLst>
              <a:ext uri="{FF2B5EF4-FFF2-40B4-BE49-F238E27FC236}">
                <a16:creationId xmlns:a16="http://schemas.microsoft.com/office/drawing/2014/main" id="{BE1370CC-454A-BE7E-4B9F-52F2555B111F}"/>
              </a:ext>
            </a:extLst>
          </p:cNvPr>
          <p:cNvSpPr/>
          <p:nvPr/>
        </p:nvSpPr>
        <p:spPr>
          <a:xfrm>
            <a:off x="2019300" y="3145672"/>
            <a:ext cx="1847810" cy="864136"/>
          </a:xfrm>
          <a:prstGeom prst="wedgeRectCallout">
            <a:avLst>
              <a:gd name="adj1" fmla="val 21666"/>
              <a:gd name="adj2" fmla="val 121283"/>
            </a:avLst>
          </a:prstGeom>
          <a:solidFill>
            <a:srgbClr val="005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A szabvány hivatkozási száma és címe </a:t>
            </a:r>
          </a:p>
        </p:txBody>
      </p:sp>
      <p:sp>
        <p:nvSpPr>
          <p:cNvPr id="22" name="Beszédbuborék: négyszög 21">
            <a:extLst>
              <a:ext uri="{FF2B5EF4-FFF2-40B4-BE49-F238E27FC236}">
                <a16:creationId xmlns:a16="http://schemas.microsoft.com/office/drawing/2014/main" id="{2B035058-97BD-21CD-FD10-6373BE1FF325}"/>
              </a:ext>
            </a:extLst>
          </p:cNvPr>
          <p:cNvSpPr/>
          <p:nvPr/>
        </p:nvSpPr>
        <p:spPr>
          <a:xfrm>
            <a:off x="3971204" y="3150476"/>
            <a:ext cx="1383230" cy="951189"/>
          </a:xfrm>
          <a:prstGeom prst="wedgeRectCallout">
            <a:avLst>
              <a:gd name="adj1" fmla="val 63851"/>
              <a:gd name="adj2" fmla="val 10309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Mindjárt…</a:t>
            </a:r>
          </a:p>
        </p:txBody>
      </p:sp>
      <p:sp>
        <p:nvSpPr>
          <p:cNvPr id="23" name="Beszédbuborék: négyszög 22">
            <a:extLst>
              <a:ext uri="{FF2B5EF4-FFF2-40B4-BE49-F238E27FC236}">
                <a16:creationId xmlns:a16="http://schemas.microsoft.com/office/drawing/2014/main" id="{1CA29465-442E-A55C-6B57-6F36F4A4D219}"/>
              </a:ext>
            </a:extLst>
          </p:cNvPr>
          <p:cNvSpPr/>
          <p:nvPr/>
        </p:nvSpPr>
        <p:spPr>
          <a:xfrm>
            <a:off x="5438032" y="3145673"/>
            <a:ext cx="2154136" cy="955993"/>
          </a:xfrm>
          <a:prstGeom prst="wedgeRectCallout">
            <a:avLst>
              <a:gd name="adj1" fmla="val -16071"/>
              <a:gd name="adj2" fmla="val 10556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Ettől kezdve lehet ezzel teljesíteni a követelményeket…</a:t>
            </a:r>
          </a:p>
        </p:txBody>
      </p:sp>
      <p:sp>
        <p:nvSpPr>
          <p:cNvPr id="24" name="Beszédbuborék: négyszög 23">
            <a:extLst>
              <a:ext uri="{FF2B5EF4-FFF2-40B4-BE49-F238E27FC236}">
                <a16:creationId xmlns:a16="http://schemas.microsoft.com/office/drawing/2014/main" id="{106D6DB9-1A60-3B56-84B1-08932EE815F9}"/>
              </a:ext>
            </a:extLst>
          </p:cNvPr>
          <p:cNvSpPr/>
          <p:nvPr/>
        </p:nvSpPr>
        <p:spPr>
          <a:xfrm>
            <a:off x="7759364" y="3145672"/>
            <a:ext cx="2154136" cy="955993"/>
          </a:xfrm>
          <a:prstGeom prst="wedgeRectCallout">
            <a:avLst>
              <a:gd name="adj1" fmla="val -16071"/>
              <a:gd name="adj2" fmla="val 105560"/>
            </a:avLst>
          </a:prstGeom>
          <a:solidFill>
            <a:srgbClr val="FF9B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Mire nem alkalmazható és mikortól…</a:t>
            </a:r>
          </a:p>
        </p:txBody>
      </p:sp>
      <p:sp>
        <p:nvSpPr>
          <p:cNvPr id="30" name="Beszédbuborék: négyszög 29">
            <a:extLst>
              <a:ext uri="{FF2B5EF4-FFF2-40B4-BE49-F238E27FC236}">
                <a16:creationId xmlns:a16="http://schemas.microsoft.com/office/drawing/2014/main" id="{110749E6-D837-E90F-910F-318F65F8DC8A}"/>
              </a:ext>
            </a:extLst>
          </p:cNvPr>
          <p:cNvSpPr/>
          <p:nvPr/>
        </p:nvSpPr>
        <p:spPr>
          <a:xfrm>
            <a:off x="10029785" y="3145672"/>
            <a:ext cx="2154136" cy="955993"/>
          </a:xfrm>
          <a:prstGeom prst="wedgeRectCallout">
            <a:avLst>
              <a:gd name="adj1" fmla="val -16071"/>
              <a:gd name="adj2" fmla="val 10556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Ettől kezdve NEM lehet ezzel teljesíteni a követelményeket…</a:t>
            </a:r>
          </a:p>
        </p:txBody>
      </p:sp>
    </p:spTree>
    <p:extLst>
      <p:ext uri="{BB962C8B-B14F-4D97-AF65-F5344CB8AC3E}">
        <p14:creationId xmlns:p14="http://schemas.microsoft.com/office/powerpoint/2010/main" val="337651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SAASCO\Desktop\SAASCO\2 - Megbízások\Hansa Automatiqa - CE\2015\_fotók magunkról\DSCF1644 másola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097" y="1902314"/>
            <a:ext cx="7137030" cy="2012797"/>
          </a:xfrm>
          <a:custGeom>
            <a:avLst/>
            <a:gdLst>
              <a:gd name="connsiteX0" fmla="*/ 0 w 7137030"/>
              <a:gd name="connsiteY0" fmla="*/ 0 h 2012797"/>
              <a:gd name="connsiteX1" fmla="*/ 594753 w 7137030"/>
              <a:gd name="connsiteY1" fmla="*/ 0 h 2012797"/>
              <a:gd name="connsiteX2" fmla="*/ 1046764 w 7137030"/>
              <a:gd name="connsiteY2" fmla="*/ 0 h 2012797"/>
              <a:gd name="connsiteX3" fmla="*/ 1570147 w 7137030"/>
              <a:gd name="connsiteY3" fmla="*/ 0 h 2012797"/>
              <a:gd name="connsiteX4" fmla="*/ 1950788 w 7137030"/>
              <a:gd name="connsiteY4" fmla="*/ 0 h 2012797"/>
              <a:gd name="connsiteX5" fmla="*/ 2616911 w 7137030"/>
              <a:gd name="connsiteY5" fmla="*/ 0 h 2012797"/>
              <a:gd name="connsiteX6" fmla="*/ 3140293 w 7137030"/>
              <a:gd name="connsiteY6" fmla="*/ 0 h 2012797"/>
              <a:gd name="connsiteX7" fmla="*/ 3663675 w 7137030"/>
              <a:gd name="connsiteY7" fmla="*/ 0 h 2012797"/>
              <a:gd name="connsiteX8" fmla="*/ 4401169 w 7137030"/>
              <a:gd name="connsiteY8" fmla="*/ 0 h 2012797"/>
              <a:gd name="connsiteX9" fmla="*/ 4853180 w 7137030"/>
              <a:gd name="connsiteY9" fmla="*/ 0 h 2012797"/>
              <a:gd name="connsiteX10" fmla="*/ 5233822 w 7137030"/>
              <a:gd name="connsiteY10" fmla="*/ 0 h 2012797"/>
              <a:gd name="connsiteX11" fmla="*/ 5899945 w 7137030"/>
              <a:gd name="connsiteY11" fmla="*/ 0 h 2012797"/>
              <a:gd name="connsiteX12" fmla="*/ 6423327 w 7137030"/>
              <a:gd name="connsiteY12" fmla="*/ 0 h 2012797"/>
              <a:gd name="connsiteX13" fmla="*/ 7137030 w 7137030"/>
              <a:gd name="connsiteY13" fmla="*/ 0 h 2012797"/>
              <a:gd name="connsiteX14" fmla="*/ 7137030 w 7137030"/>
              <a:gd name="connsiteY14" fmla="*/ 523327 h 2012797"/>
              <a:gd name="connsiteX15" fmla="*/ 7137030 w 7137030"/>
              <a:gd name="connsiteY15" fmla="*/ 986271 h 2012797"/>
              <a:gd name="connsiteX16" fmla="*/ 7137030 w 7137030"/>
              <a:gd name="connsiteY16" fmla="*/ 1509598 h 2012797"/>
              <a:gd name="connsiteX17" fmla="*/ 7137030 w 7137030"/>
              <a:gd name="connsiteY17" fmla="*/ 2012797 h 2012797"/>
              <a:gd name="connsiteX18" fmla="*/ 6542278 w 7137030"/>
              <a:gd name="connsiteY18" fmla="*/ 2012797 h 2012797"/>
              <a:gd name="connsiteX19" fmla="*/ 6090266 w 7137030"/>
              <a:gd name="connsiteY19" fmla="*/ 2012797 h 2012797"/>
              <a:gd name="connsiteX20" fmla="*/ 5709624 w 7137030"/>
              <a:gd name="connsiteY20" fmla="*/ 2012797 h 2012797"/>
              <a:gd name="connsiteX21" fmla="*/ 5114872 w 7137030"/>
              <a:gd name="connsiteY21" fmla="*/ 2012797 h 2012797"/>
              <a:gd name="connsiteX22" fmla="*/ 4591489 w 7137030"/>
              <a:gd name="connsiteY22" fmla="*/ 2012797 h 2012797"/>
              <a:gd name="connsiteX23" fmla="*/ 3925367 w 7137030"/>
              <a:gd name="connsiteY23" fmla="*/ 2012797 h 2012797"/>
              <a:gd name="connsiteX24" fmla="*/ 3544725 w 7137030"/>
              <a:gd name="connsiteY24" fmla="*/ 2012797 h 2012797"/>
              <a:gd name="connsiteX25" fmla="*/ 2878602 w 7137030"/>
              <a:gd name="connsiteY25" fmla="*/ 2012797 h 2012797"/>
              <a:gd name="connsiteX26" fmla="*/ 2426590 w 7137030"/>
              <a:gd name="connsiteY26" fmla="*/ 2012797 h 2012797"/>
              <a:gd name="connsiteX27" fmla="*/ 1831838 w 7137030"/>
              <a:gd name="connsiteY27" fmla="*/ 2012797 h 2012797"/>
              <a:gd name="connsiteX28" fmla="*/ 1094345 w 7137030"/>
              <a:gd name="connsiteY28" fmla="*/ 2012797 h 2012797"/>
              <a:gd name="connsiteX29" fmla="*/ 0 w 7137030"/>
              <a:gd name="connsiteY29" fmla="*/ 2012797 h 2012797"/>
              <a:gd name="connsiteX30" fmla="*/ 0 w 7137030"/>
              <a:gd name="connsiteY30" fmla="*/ 1529726 h 2012797"/>
              <a:gd name="connsiteX31" fmla="*/ 0 w 7137030"/>
              <a:gd name="connsiteY31" fmla="*/ 1046654 h 2012797"/>
              <a:gd name="connsiteX32" fmla="*/ 0 w 7137030"/>
              <a:gd name="connsiteY32" fmla="*/ 563583 h 2012797"/>
              <a:gd name="connsiteX33" fmla="*/ 0 w 7137030"/>
              <a:gd name="connsiteY33" fmla="*/ 0 h 201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137030" h="2012797" extrusionOk="0">
                <a:moveTo>
                  <a:pt x="0" y="0"/>
                </a:moveTo>
                <a:cubicBezTo>
                  <a:pt x="222368" y="-848"/>
                  <a:pt x="413454" y="64651"/>
                  <a:pt x="594753" y="0"/>
                </a:cubicBezTo>
                <a:cubicBezTo>
                  <a:pt x="776052" y="-64651"/>
                  <a:pt x="835368" y="11902"/>
                  <a:pt x="1046764" y="0"/>
                </a:cubicBezTo>
                <a:cubicBezTo>
                  <a:pt x="1258160" y="-11902"/>
                  <a:pt x="1387030" y="51397"/>
                  <a:pt x="1570147" y="0"/>
                </a:cubicBezTo>
                <a:cubicBezTo>
                  <a:pt x="1753264" y="-51397"/>
                  <a:pt x="1871838" y="36780"/>
                  <a:pt x="1950788" y="0"/>
                </a:cubicBezTo>
                <a:cubicBezTo>
                  <a:pt x="2029738" y="-36780"/>
                  <a:pt x="2480676" y="15191"/>
                  <a:pt x="2616911" y="0"/>
                </a:cubicBezTo>
                <a:cubicBezTo>
                  <a:pt x="2753146" y="-15191"/>
                  <a:pt x="3012373" y="41584"/>
                  <a:pt x="3140293" y="0"/>
                </a:cubicBezTo>
                <a:cubicBezTo>
                  <a:pt x="3268213" y="-41584"/>
                  <a:pt x="3463754" y="29577"/>
                  <a:pt x="3663675" y="0"/>
                </a:cubicBezTo>
                <a:cubicBezTo>
                  <a:pt x="3863596" y="-29577"/>
                  <a:pt x="4137825" y="22285"/>
                  <a:pt x="4401169" y="0"/>
                </a:cubicBezTo>
                <a:cubicBezTo>
                  <a:pt x="4664513" y="-22285"/>
                  <a:pt x="4668232" y="48484"/>
                  <a:pt x="4853180" y="0"/>
                </a:cubicBezTo>
                <a:cubicBezTo>
                  <a:pt x="5038128" y="-48484"/>
                  <a:pt x="5057009" y="28255"/>
                  <a:pt x="5233822" y="0"/>
                </a:cubicBezTo>
                <a:cubicBezTo>
                  <a:pt x="5410635" y="-28255"/>
                  <a:pt x="5613862" y="24924"/>
                  <a:pt x="5899945" y="0"/>
                </a:cubicBezTo>
                <a:cubicBezTo>
                  <a:pt x="6186028" y="-24924"/>
                  <a:pt x="6262197" y="34193"/>
                  <a:pt x="6423327" y="0"/>
                </a:cubicBezTo>
                <a:cubicBezTo>
                  <a:pt x="6584457" y="-34193"/>
                  <a:pt x="6952798" y="4953"/>
                  <a:pt x="7137030" y="0"/>
                </a:cubicBezTo>
                <a:cubicBezTo>
                  <a:pt x="7138330" y="203553"/>
                  <a:pt x="7100708" y="394073"/>
                  <a:pt x="7137030" y="523327"/>
                </a:cubicBezTo>
                <a:cubicBezTo>
                  <a:pt x="7173352" y="652581"/>
                  <a:pt x="7087325" y="801941"/>
                  <a:pt x="7137030" y="986271"/>
                </a:cubicBezTo>
                <a:cubicBezTo>
                  <a:pt x="7186735" y="1170601"/>
                  <a:pt x="7127120" y="1365441"/>
                  <a:pt x="7137030" y="1509598"/>
                </a:cubicBezTo>
                <a:cubicBezTo>
                  <a:pt x="7146940" y="1653755"/>
                  <a:pt x="7107672" y="1874053"/>
                  <a:pt x="7137030" y="2012797"/>
                </a:cubicBezTo>
                <a:cubicBezTo>
                  <a:pt x="6969516" y="2020790"/>
                  <a:pt x="6775236" y="1967701"/>
                  <a:pt x="6542278" y="2012797"/>
                </a:cubicBezTo>
                <a:cubicBezTo>
                  <a:pt x="6309320" y="2057893"/>
                  <a:pt x="6262001" y="1974737"/>
                  <a:pt x="6090266" y="2012797"/>
                </a:cubicBezTo>
                <a:cubicBezTo>
                  <a:pt x="5918531" y="2050857"/>
                  <a:pt x="5805157" y="1971143"/>
                  <a:pt x="5709624" y="2012797"/>
                </a:cubicBezTo>
                <a:cubicBezTo>
                  <a:pt x="5614091" y="2054451"/>
                  <a:pt x="5330098" y="1986017"/>
                  <a:pt x="5114872" y="2012797"/>
                </a:cubicBezTo>
                <a:cubicBezTo>
                  <a:pt x="4899646" y="2039577"/>
                  <a:pt x="4718580" y="1973066"/>
                  <a:pt x="4591489" y="2012797"/>
                </a:cubicBezTo>
                <a:cubicBezTo>
                  <a:pt x="4464398" y="2052528"/>
                  <a:pt x="4152215" y="1969692"/>
                  <a:pt x="3925367" y="2012797"/>
                </a:cubicBezTo>
                <a:cubicBezTo>
                  <a:pt x="3698519" y="2055902"/>
                  <a:pt x="3681033" y="1986800"/>
                  <a:pt x="3544725" y="2012797"/>
                </a:cubicBezTo>
                <a:cubicBezTo>
                  <a:pt x="3408417" y="2038794"/>
                  <a:pt x="3170421" y="1993124"/>
                  <a:pt x="2878602" y="2012797"/>
                </a:cubicBezTo>
                <a:cubicBezTo>
                  <a:pt x="2586783" y="2032470"/>
                  <a:pt x="2621379" y="1978097"/>
                  <a:pt x="2426590" y="2012797"/>
                </a:cubicBezTo>
                <a:cubicBezTo>
                  <a:pt x="2231801" y="2047497"/>
                  <a:pt x="2057323" y="1972373"/>
                  <a:pt x="1831838" y="2012797"/>
                </a:cubicBezTo>
                <a:cubicBezTo>
                  <a:pt x="1606353" y="2053221"/>
                  <a:pt x="1268881" y="1965457"/>
                  <a:pt x="1094345" y="2012797"/>
                </a:cubicBezTo>
                <a:cubicBezTo>
                  <a:pt x="919809" y="2060137"/>
                  <a:pt x="351996" y="1925609"/>
                  <a:pt x="0" y="2012797"/>
                </a:cubicBezTo>
                <a:cubicBezTo>
                  <a:pt x="-46022" y="1895019"/>
                  <a:pt x="49123" y="1721801"/>
                  <a:pt x="0" y="1529726"/>
                </a:cubicBezTo>
                <a:cubicBezTo>
                  <a:pt x="-49123" y="1337651"/>
                  <a:pt x="54861" y="1184803"/>
                  <a:pt x="0" y="1046654"/>
                </a:cubicBezTo>
                <a:cubicBezTo>
                  <a:pt x="-54861" y="908505"/>
                  <a:pt x="22530" y="715889"/>
                  <a:pt x="0" y="563583"/>
                </a:cubicBezTo>
                <a:cubicBezTo>
                  <a:pt x="-22530" y="411277"/>
                  <a:pt x="61893" y="206376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25774362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3077" name="Picture 5" descr="C:\Users\SAASCO\Desktop\SAASCO\2 - Megbízások\Hansa Automatiqa - CE\2015\_fotók magunkról\DSCN28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79" y="1195526"/>
            <a:ext cx="4026310" cy="3019572"/>
          </a:xfrm>
          <a:custGeom>
            <a:avLst/>
            <a:gdLst>
              <a:gd name="connsiteX0" fmla="*/ 0 w 4026310"/>
              <a:gd name="connsiteY0" fmla="*/ 0 h 3019572"/>
              <a:gd name="connsiteX1" fmla="*/ 534924 w 4026310"/>
              <a:gd name="connsiteY1" fmla="*/ 0 h 3019572"/>
              <a:gd name="connsiteX2" fmla="*/ 989322 w 4026310"/>
              <a:gd name="connsiteY2" fmla="*/ 0 h 3019572"/>
              <a:gd name="connsiteX3" fmla="*/ 1443720 w 4026310"/>
              <a:gd name="connsiteY3" fmla="*/ 0 h 3019572"/>
              <a:gd name="connsiteX4" fmla="*/ 1938381 w 4026310"/>
              <a:gd name="connsiteY4" fmla="*/ 0 h 3019572"/>
              <a:gd name="connsiteX5" fmla="*/ 2473305 w 4026310"/>
              <a:gd name="connsiteY5" fmla="*/ 0 h 3019572"/>
              <a:gd name="connsiteX6" fmla="*/ 2927703 w 4026310"/>
              <a:gd name="connsiteY6" fmla="*/ 0 h 3019572"/>
              <a:gd name="connsiteX7" fmla="*/ 4026310 w 4026310"/>
              <a:gd name="connsiteY7" fmla="*/ 0 h 3019572"/>
              <a:gd name="connsiteX8" fmla="*/ 4026310 w 4026310"/>
              <a:gd name="connsiteY8" fmla="*/ 412675 h 3019572"/>
              <a:gd name="connsiteX9" fmla="*/ 4026310 w 4026310"/>
              <a:gd name="connsiteY9" fmla="*/ 976328 h 3019572"/>
              <a:gd name="connsiteX10" fmla="*/ 4026310 w 4026310"/>
              <a:gd name="connsiteY10" fmla="*/ 1419199 h 3019572"/>
              <a:gd name="connsiteX11" fmla="*/ 4026310 w 4026310"/>
              <a:gd name="connsiteY11" fmla="*/ 1922461 h 3019572"/>
              <a:gd name="connsiteX12" fmla="*/ 4026310 w 4026310"/>
              <a:gd name="connsiteY12" fmla="*/ 2335136 h 3019572"/>
              <a:gd name="connsiteX13" fmla="*/ 4026310 w 4026310"/>
              <a:gd name="connsiteY13" fmla="*/ 3019572 h 3019572"/>
              <a:gd name="connsiteX14" fmla="*/ 3451123 w 4026310"/>
              <a:gd name="connsiteY14" fmla="*/ 3019572 h 3019572"/>
              <a:gd name="connsiteX15" fmla="*/ 2875936 w 4026310"/>
              <a:gd name="connsiteY15" fmla="*/ 3019572 h 3019572"/>
              <a:gd name="connsiteX16" fmla="*/ 2341012 w 4026310"/>
              <a:gd name="connsiteY16" fmla="*/ 3019572 h 3019572"/>
              <a:gd name="connsiteX17" fmla="*/ 1765825 w 4026310"/>
              <a:gd name="connsiteY17" fmla="*/ 3019572 h 3019572"/>
              <a:gd name="connsiteX18" fmla="*/ 1271164 w 4026310"/>
              <a:gd name="connsiteY18" fmla="*/ 3019572 h 3019572"/>
              <a:gd name="connsiteX19" fmla="*/ 615450 w 4026310"/>
              <a:gd name="connsiteY19" fmla="*/ 3019572 h 3019572"/>
              <a:gd name="connsiteX20" fmla="*/ 0 w 4026310"/>
              <a:gd name="connsiteY20" fmla="*/ 3019572 h 3019572"/>
              <a:gd name="connsiteX21" fmla="*/ 0 w 4026310"/>
              <a:gd name="connsiteY21" fmla="*/ 2455919 h 3019572"/>
              <a:gd name="connsiteX22" fmla="*/ 0 w 4026310"/>
              <a:gd name="connsiteY22" fmla="*/ 1892265 h 3019572"/>
              <a:gd name="connsiteX23" fmla="*/ 0 w 4026310"/>
              <a:gd name="connsiteY23" fmla="*/ 1449395 h 3019572"/>
              <a:gd name="connsiteX24" fmla="*/ 0 w 4026310"/>
              <a:gd name="connsiteY24" fmla="*/ 1006524 h 3019572"/>
              <a:gd name="connsiteX25" fmla="*/ 0 w 4026310"/>
              <a:gd name="connsiteY25" fmla="*/ 503262 h 3019572"/>
              <a:gd name="connsiteX26" fmla="*/ 0 w 4026310"/>
              <a:gd name="connsiteY26" fmla="*/ 0 h 301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26310" h="3019572" extrusionOk="0">
                <a:moveTo>
                  <a:pt x="0" y="0"/>
                </a:moveTo>
                <a:cubicBezTo>
                  <a:pt x="182050" y="-33597"/>
                  <a:pt x="268574" y="57744"/>
                  <a:pt x="534924" y="0"/>
                </a:cubicBezTo>
                <a:cubicBezTo>
                  <a:pt x="801274" y="-57744"/>
                  <a:pt x="877251" y="31927"/>
                  <a:pt x="989322" y="0"/>
                </a:cubicBezTo>
                <a:cubicBezTo>
                  <a:pt x="1101393" y="-31927"/>
                  <a:pt x="1263727" y="18628"/>
                  <a:pt x="1443720" y="0"/>
                </a:cubicBezTo>
                <a:cubicBezTo>
                  <a:pt x="1623713" y="-18628"/>
                  <a:pt x="1772842" y="16356"/>
                  <a:pt x="1938381" y="0"/>
                </a:cubicBezTo>
                <a:cubicBezTo>
                  <a:pt x="2103920" y="-16356"/>
                  <a:pt x="2249300" y="53573"/>
                  <a:pt x="2473305" y="0"/>
                </a:cubicBezTo>
                <a:cubicBezTo>
                  <a:pt x="2697310" y="-53573"/>
                  <a:pt x="2817637" y="23356"/>
                  <a:pt x="2927703" y="0"/>
                </a:cubicBezTo>
                <a:cubicBezTo>
                  <a:pt x="3037769" y="-23356"/>
                  <a:pt x="3584585" y="13581"/>
                  <a:pt x="4026310" y="0"/>
                </a:cubicBezTo>
                <a:cubicBezTo>
                  <a:pt x="4037015" y="100949"/>
                  <a:pt x="4003632" y="250611"/>
                  <a:pt x="4026310" y="412675"/>
                </a:cubicBezTo>
                <a:cubicBezTo>
                  <a:pt x="4048988" y="574740"/>
                  <a:pt x="3987137" y="788000"/>
                  <a:pt x="4026310" y="976328"/>
                </a:cubicBezTo>
                <a:cubicBezTo>
                  <a:pt x="4065483" y="1164656"/>
                  <a:pt x="4001326" y="1285485"/>
                  <a:pt x="4026310" y="1419199"/>
                </a:cubicBezTo>
                <a:cubicBezTo>
                  <a:pt x="4051294" y="1552913"/>
                  <a:pt x="3982043" y="1790648"/>
                  <a:pt x="4026310" y="1922461"/>
                </a:cubicBezTo>
                <a:cubicBezTo>
                  <a:pt x="4070577" y="2054274"/>
                  <a:pt x="3980638" y="2189286"/>
                  <a:pt x="4026310" y="2335136"/>
                </a:cubicBezTo>
                <a:cubicBezTo>
                  <a:pt x="4071982" y="2480986"/>
                  <a:pt x="3963143" y="2737415"/>
                  <a:pt x="4026310" y="3019572"/>
                </a:cubicBezTo>
                <a:cubicBezTo>
                  <a:pt x="3888150" y="3036228"/>
                  <a:pt x="3721383" y="2971672"/>
                  <a:pt x="3451123" y="3019572"/>
                </a:cubicBezTo>
                <a:cubicBezTo>
                  <a:pt x="3180863" y="3067472"/>
                  <a:pt x="3138980" y="2966193"/>
                  <a:pt x="2875936" y="3019572"/>
                </a:cubicBezTo>
                <a:cubicBezTo>
                  <a:pt x="2612892" y="3072951"/>
                  <a:pt x="2548201" y="2967212"/>
                  <a:pt x="2341012" y="3019572"/>
                </a:cubicBezTo>
                <a:cubicBezTo>
                  <a:pt x="2133823" y="3071932"/>
                  <a:pt x="1944302" y="2997637"/>
                  <a:pt x="1765825" y="3019572"/>
                </a:cubicBezTo>
                <a:cubicBezTo>
                  <a:pt x="1587348" y="3041507"/>
                  <a:pt x="1493397" y="2968268"/>
                  <a:pt x="1271164" y="3019572"/>
                </a:cubicBezTo>
                <a:cubicBezTo>
                  <a:pt x="1048931" y="3070876"/>
                  <a:pt x="836505" y="3003501"/>
                  <a:pt x="615450" y="3019572"/>
                </a:cubicBezTo>
                <a:cubicBezTo>
                  <a:pt x="394395" y="3035643"/>
                  <a:pt x="190534" y="2976967"/>
                  <a:pt x="0" y="3019572"/>
                </a:cubicBezTo>
                <a:cubicBezTo>
                  <a:pt x="-37374" y="2843893"/>
                  <a:pt x="53846" y="2648334"/>
                  <a:pt x="0" y="2455919"/>
                </a:cubicBezTo>
                <a:cubicBezTo>
                  <a:pt x="-53846" y="2263504"/>
                  <a:pt x="6593" y="2138692"/>
                  <a:pt x="0" y="1892265"/>
                </a:cubicBezTo>
                <a:cubicBezTo>
                  <a:pt x="-6593" y="1645838"/>
                  <a:pt x="13183" y="1650182"/>
                  <a:pt x="0" y="1449395"/>
                </a:cubicBezTo>
                <a:cubicBezTo>
                  <a:pt x="-13183" y="1248608"/>
                  <a:pt x="14517" y="1202593"/>
                  <a:pt x="0" y="1006524"/>
                </a:cubicBezTo>
                <a:cubicBezTo>
                  <a:pt x="-14517" y="810455"/>
                  <a:pt x="39118" y="650776"/>
                  <a:pt x="0" y="503262"/>
                </a:cubicBezTo>
                <a:cubicBezTo>
                  <a:pt x="-39118" y="355748"/>
                  <a:pt x="58462" y="233659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81102484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6" name="Picture 5" descr="A picture containing ground, outdoor, person, person&#10;&#10;Description automatically generated">
            <a:extLst>
              <a:ext uri="{FF2B5EF4-FFF2-40B4-BE49-F238E27FC236}">
                <a16:creationId xmlns:a16="http://schemas.microsoft.com/office/drawing/2014/main" id="{D96DBAE3-AE82-40D8-BD0E-48A812515E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689" y="564351"/>
            <a:ext cx="3687286" cy="2765465"/>
          </a:xfrm>
          <a:custGeom>
            <a:avLst/>
            <a:gdLst>
              <a:gd name="connsiteX0" fmla="*/ 0 w 3687286"/>
              <a:gd name="connsiteY0" fmla="*/ 0 h 2765465"/>
              <a:gd name="connsiteX1" fmla="*/ 526755 w 3687286"/>
              <a:gd name="connsiteY1" fmla="*/ 0 h 2765465"/>
              <a:gd name="connsiteX2" fmla="*/ 979765 w 3687286"/>
              <a:gd name="connsiteY2" fmla="*/ 0 h 2765465"/>
              <a:gd name="connsiteX3" fmla="*/ 1469647 w 3687286"/>
              <a:gd name="connsiteY3" fmla="*/ 0 h 2765465"/>
              <a:gd name="connsiteX4" fmla="*/ 1885783 w 3687286"/>
              <a:gd name="connsiteY4" fmla="*/ 0 h 2765465"/>
              <a:gd name="connsiteX5" fmla="*/ 2449411 w 3687286"/>
              <a:gd name="connsiteY5" fmla="*/ 0 h 2765465"/>
              <a:gd name="connsiteX6" fmla="*/ 2939294 w 3687286"/>
              <a:gd name="connsiteY6" fmla="*/ 0 h 2765465"/>
              <a:gd name="connsiteX7" fmla="*/ 3687286 w 3687286"/>
              <a:gd name="connsiteY7" fmla="*/ 0 h 2765465"/>
              <a:gd name="connsiteX8" fmla="*/ 3687286 w 3687286"/>
              <a:gd name="connsiteY8" fmla="*/ 608402 h 2765465"/>
              <a:gd name="connsiteX9" fmla="*/ 3687286 w 3687286"/>
              <a:gd name="connsiteY9" fmla="*/ 1189150 h 2765465"/>
              <a:gd name="connsiteX10" fmla="*/ 3687286 w 3687286"/>
              <a:gd name="connsiteY10" fmla="*/ 1742243 h 2765465"/>
              <a:gd name="connsiteX11" fmla="*/ 3687286 w 3687286"/>
              <a:gd name="connsiteY11" fmla="*/ 2765465 h 2765465"/>
              <a:gd name="connsiteX12" fmla="*/ 3234277 w 3687286"/>
              <a:gd name="connsiteY12" fmla="*/ 2765465 h 2765465"/>
              <a:gd name="connsiteX13" fmla="*/ 2670649 w 3687286"/>
              <a:gd name="connsiteY13" fmla="*/ 2765465 h 2765465"/>
              <a:gd name="connsiteX14" fmla="*/ 2180766 w 3687286"/>
              <a:gd name="connsiteY14" fmla="*/ 2765465 h 2765465"/>
              <a:gd name="connsiteX15" fmla="*/ 1727757 w 3687286"/>
              <a:gd name="connsiteY15" fmla="*/ 2765465 h 2765465"/>
              <a:gd name="connsiteX16" fmla="*/ 1127256 w 3687286"/>
              <a:gd name="connsiteY16" fmla="*/ 2765465 h 2765465"/>
              <a:gd name="connsiteX17" fmla="*/ 526755 w 3687286"/>
              <a:gd name="connsiteY17" fmla="*/ 2765465 h 2765465"/>
              <a:gd name="connsiteX18" fmla="*/ 0 w 3687286"/>
              <a:gd name="connsiteY18" fmla="*/ 2765465 h 2765465"/>
              <a:gd name="connsiteX19" fmla="*/ 0 w 3687286"/>
              <a:gd name="connsiteY19" fmla="*/ 2267681 h 2765465"/>
              <a:gd name="connsiteX20" fmla="*/ 0 w 3687286"/>
              <a:gd name="connsiteY20" fmla="*/ 1742243 h 2765465"/>
              <a:gd name="connsiteX21" fmla="*/ 0 w 3687286"/>
              <a:gd name="connsiteY21" fmla="*/ 1272114 h 2765465"/>
              <a:gd name="connsiteX22" fmla="*/ 0 w 3687286"/>
              <a:gd name="connsiteY22" fmla="*/ 746676 h 2765465"/>
              <a:gd name="connsiteX23" fmla="*/ 0 w 3687286"/>
              <a:gd name="connsiteY23" fmla="*/ 0 h 2765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87286" h="2765465" extrusionOk="0">
                <a:moveTo>
                  <a:pt x="0" y="0"/>
                </a:moveTo>
                <a:cubicBezTo>
                  <a:pt x="115390" y="-58357"/>
                  <a:pt x="380430" y="44705"/>
                  <a:pt x="526755" y="0"/>
                </a:cubicBezTo>
                <a:cubicBezTo>
                  <a:pt x="673081" y="-44705"/>
                  <a:pt x="759318" y="53457"/>
                  <a:pt x="979765" y="0"/>
                </a:cubicBezTo>
                <a:cubicBezTo>
                  <a:pt x="1200212" y="-53457"/>
                  <a:pt x="1311354" y="52944"/>
                  <a:pt x="1469647" y="0"/>
                </a:cubicBezTo>
                <a:cubicBezTo>
                  <a:pt x="1627940" y="-52944"/>
                  <a:pt x="1723320" y="39208"/>
                  <a:pt x="1885783" y="0"/>
                </a:cubicBezTo>
                <a:cubicBezTo>
                  <a:pt x="2048246" y="-39208"/>
                  <a:pt x="2184318" y="19312"/>
                  <a:pt x="2449411" y="0"/>
                </a:cubicBezTo>
                <a:cubicBezTo>
                  <a:pt x="2714504" y="-19312"/>
                  <a:pt x="2752120" y="58312"/>
                  <a:pt x="2939294" y="0"/>
                </a:cubicBezTo>
                <a:cubicBezTo>
                  <a:pt x="3126468" y="-58312"/>
                  <a:pt x="3323414" y="66087"/>
                  <a:pt x="3687286" y="0"/>
                </a:cubicBezTo>
                <a:cubicBezTo>
                  <a:pt x="3752569" y="204834"/>
                  <a:pt x="3679022" y="357231"/>
                  <a:pt x="3687286" y="608402"/>
                </a:cubicBezTo>
                <a:cubicBezTo>
                  <a:pt x="3695550" y="859573"/>
                  <a:pt x="3650104" y="1031103"/>
                  <a:pt x="3687286" y="1189150"/>
                </a:cubicBezTo>
                <a:cubicBezTo>
                  <a:pt x="3724468" y="1347197"/>
                  <a:pt x="3663551" y="1513653"/>
                  <a:pt x="3687286" y="1742243"/>
                </a:cubicBezTo>
                <a:cubicBezTo>
                  <a:pt x="3711021" y="1970833"/>
                  <a:pt x="3626934" y="2551462"/>
                  <a:pt x="3687286" y="2765465"/>
                </a:cubicBezTo>
                <a:cubicBezTo>
                  <a:pt x="3529216" y="2791767"/>
                  <a:pt x="3367129" y="2765377"/>
                  <a:pt x="3234277" y="2765465"/>
                </a:cubicBezTo>
                <a:cubicBezTo>
                  <a:pt x="3101425" y="2765553"/>
                  <a:pt x="2872041" y="2759494"/>
                  <a:pt x="2670649" y="2765465"/>
                </a:cubicBezTo>
                <a:cubicBezTo>
                  <a:pt x="2469257" y="2771436"/>
                  <a:pt x="2283240" y="2749425"/>
                  <a:pt x="2180766" y="2765465"/>
                </a:cubicBezTo>
                <a:cubicBezTo>
                  <a:pt x="2078292" y="2781505"/>
                  <a:pt x="1930171" y="2735321"/>
                  <a:pt x="1727757" y="2765465"/>
                </a:cubicBezTo>
                <a:cubicBezTo>
                  <a:pt x="1525343" y="2795609"/>
                  <a:pt x="1312048" y="2745286"/>
                  <a:pt x="1127256" y="2765465"/>
                </a:cubicBezTo>
                <a:cubicBezTo>
                  <a:pt x="942464" y="2785644"/>
                  <a:pt x="817303" y="2747922"/>
                  <a:pt x="526755" y="2765465"/>
                </a:cubicBezTo>
                <a:cubicBezTo>
                  <a:pt x="236207" y="2783008"/>
                  <a:pt x="175410" y="2713028"/>
                  <a:pt x="0" y="2765465"/>
                </a:cubicBezTo>
                <a:cubicBezTo>
                  <a:pt x="-34493" y="2644289"/>
                  <a:pt x="31236" y="2404889"/>
                  <a:pt x="0" y="2267681"/>
                </a:cubicBezTo>
                <a:cubicBezTo>
                  <a:pt x="-31236" y="2130473"/>
                  <a:pt x="49397" y="1939462"/>
                  <a:pt x="0" y="1742243"/>
                </a:cubicBezTo>
                <a:cubicBezTo>
                  <a:pt x="-49397" y="1545024"/>
                  <a:pt x="7877" y="1398413"/>
                  <a:pt x="0" y="1272114"/>
                </a:cubicBezTo>
                <a:cubicBezTo>
                  <a:pt x="-7877" y="1145815"/>
                  <a:pt x="43603" y="866165"/>
                  <a:pt x="0" y="746676"/>
                </a:cubicBezTo>
                <a:cubicBezTo>
                  <a:pt x="-43603" y="627187"/>
                  <a:pt x="65944" y="275828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25774362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5486D6-766D-4045-AD5D-8C773F43A7E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384452" y="5483849"/>
            <a:ext cx="1805961" cy="1354470"/>
          </a:xfrm>
          <a:custGeom>
            <a:avLst/>
            <a:gdLst>
              <a:gd name="connsiteX0" fmla="*/ 0 w 1805961"/>
              <a:gd name="connsiteY0" fmla="*/ 0 h 1354470"/>
              <a:gd name="connsiteX1" fmla="*/ 451490 w 1805961"/>
              <a:gd name="connsiteY1" fmla="*/ 0 h 1354470"/>
              <a:gd name="connsiteX2" fmla="*/ 939100 w 1805961"/>
              <a:gd name="connsiteY2" fmla="*/ 0 h 1354470"/>
              <a:gd name="connsiteX3" fmla="*/ 1336411 w 1805961"/>
              <a:gd name="connsiteY3" fmla="*/ 0 h 1354470"/>
              <a:gd name="connsiteX4" fmla="*/ 1805961 w 1805961"/>
              <a:gd name="connsiteY4" fmla="*/ 0 h 1354470"/>
              <a:gd name="connsiteX5" fmla="*/ 1805961 w 1805961"/>
              <a:gd name="connsiteY5" fmla="*/ 465035 h 1354470"/>
              <a:gd name="connsiteX6" fmla="*/ 1805961 w 1805961"/>
              <a:gd name="connsiteY6" fmla="*/ 902980 h 1354470"/>
              <a:gd name="connsiteX7" fmla="*/ 1805961 w 1805961"/>
              <a:gd name="connsiteY7" fmla="*/ 1354470 h 1354470"/>
              <a:gd name="connsiteX8" fmla="*/ 1336411 w 1805961"/>
              <a:gd name="connsiteY8" fmla="*/ 1354470 h 1354470"/>
              <a:gd name="connsiteX9" fmla="*/ 921040 w 1805961"/>
              <a:gd name="connsiteY9" fmla="*/ 1354470 h 1354470"/>
              <a:gd name="connsiteX10" fmla="*/ 469550 w 1805961"/>
              <a:gd name="connsiteY10" fmla="*/ 1354470 h 1354470"/>
              <a:gd name="connsiteX11" fmla="*/ 0 w 1805961"/>
              <a:gd name="connsiteY11" fmla="*/ 1354470 h 1354470"/>
              <a:gd name="connsiteX12" fmla="*/ 0 w 1805961"/>
              <a:gd name="connsiteY12" fmla="*/ 902980 h 1354470"/>
              <a:gd name="connsiteX13" fmla="*/ 0 w 1805961"/>
              <a:gd name="connsiteY13" fmla="*/ 478579 h 1354470"/>
              <a:gd name="connsiteX14" fmla="*/ 0 w 1805961"/>
              <a:gd name="connsiteY14" fmla="*/ 0 h 135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05961" h="1354470" extrusionOk="0">
                <a:moveTo>
                  <a:pt x="0" y="0"/>
                </a:moveTo>
                <a:cubicBezTo>
                  <a:pt x="161639" y="-26319"/>
                  <a:pt x="344141" y="43444"/>
                  <a:pt x="451490" y="0"/>
                </a:cubicBezTo>
                <a:cubicBezTo>
                  <a:pt x="558839" y="-43444"/>
                  <a:pt x="787768" y="5313"/>
                  <a:pt x="939100" y="0"/>
                </a:cubicBezTo>
                <a:cubicBezTo>
                  <a:pt x="1090432" y="-5313"/>
                  <a:pt x="1198860" y="24765"/>
                  <a:pt x="1336411" y="0"/>
                </a:cubicBezTo>
                <a:cubicBezTo>
                  <a:pt x="1473962" y="-24765"/>
                  <a:pt x="1646045" y="10286"/>
                  <a:pt x="1805961" y="0"/>
                </a:cubicBezTo>
                <a:cubicBezTo>
                  <a:pt x="1860919" y="117313"/>
                  <a:pt x="1797500" y="238810"/>
                  <a:pt x="1805961" y="465035"/>
                </a:cubicBezTo>
                <a:cubicBezTo>
                  <a:pt x="1814422" y="691261"/>
                  <a:pt x="1798455" y="755696"/>
                  <a:pt x="1805961" y="902980"/>
                </a:cubicBezTo>
                <a:cubicBezTo>
                  <a:pt x="1813467" y="1050265"/>
                  <a:pt x="1765818" y="1153422"/>
                  <a:pt x="1805961" y="1354470"/>
                </a:cubicBezTo>
                <a:cubicBezTo>
                  <a:pt x="1639690" y="1371882"/>
                  <a:pt x="1537500" y="1345273"/>
                  <a:pt x="1336411" y="1354470"/>
                </a:cubicBezTo>
                <a:cubicBezTo>
                  <a:pt x="1135322" y="1363667"/>
                  <a:pt x="1059017" y="1313543"/>
                  <a:pt x="921040" y="1354470"/>
                </a:cubicBezTo>
                <a:cubicBezTo>
                  <a:pt x="783063" y="1395397"/>
                  <a:pt x="591251" y="1333167"/>
                  <a:pt x="469550" y="1354470"/>
                </a:cubicBezTo>
                <a:cubicBezTo>
                  <a:pt x="347849" y="1375773"/>
                  <a:pt x="173168" y="1318376"/>
                  <a:pt x="0" y="1354470"/>
                </a:cubicBezTo>
                <a:cubicBezTo>
                  <a:pt x="-40258" y="1180988"/>
                  <a:pt x="2305" y="1088244"/>
                  <a:pt x="0" y="902980"/>
                </a:cubicBezTo>
                <a:cubicBezTo>
                  <a:pt x="-2305" y="717716"/>
                  <a:pt x="50384" y="615807"/>
                  <a:pt x="0" y="478579"/>
                </a:cubicBezTo>
                <a:cubicBezTo>
                  <a:pt x="-50384" y="341351"/>
                  <a:pt x="31303" y="108140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5522300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8" name="Picture 5" descr="E:\SAASCO2\20 Megbízások\KPS - CE MDD\02 - Munka - KPS\Usability test - KPS\Végrehajtás - KPS\KPS_Usability_test_7 másolat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73886" y="3105356"/>
            <a:ext cx="2909269" cy="2309436"/>
          </a:xfrm>
          <a:custGeom>
            <a:avLst/>
            <a:gdLst>
              <a:gd name="connsiteX0" fmla="*/ 0 w 2909269"/>
              <a:gd name="connsiteY0" fmla="*/ 0 h 2309436"/>
              <a:gd name="connsiteX1" fmla="*/ 581854 w 2909269"/>
              <a:gd name="connsiteY1" fmla="*/ 0 h 2309436"/>
              <a:gd name="connsiteX2" fmla="*/ 1221893 w 2909269"/>
              <a:gd name="connsiteY2" fmla="*/ 0 h 2309436"/>
              <a:gd name="connsiteX3" fmla="*/ 1716469 w 2909269"/>
              <a:gd name="connsiteY3" fmla="*/ 0 h 2309436"/>
              <a:gd name="connsiteX4" fmla="*/ 2356508 w 2909269"/>
              <a:gd name="connsiteY4" fmla="*/ 0 h 2309436"/>
              <a:gd name="connsiteX5" fmla="*/ 2909269 w 2909269"/>
              <a:gd name="connsiteY5" fmla="*/ 0 h 2309436"/>
              <a:gd name="connsiteX6" fmla="*/ 2909269 w 2909269"/>
              <a:gd name="connsiteY6" fmla="*/ 577359 h 2309436"/>
              <a:gd name="connsiteX7" fmla="*/ 2909269 w 2909269"/>
              <a:gd name="connsiteY7" fmla="*/ 1154718 h 2309436"/>
              <a:gd name="connsiteX8" fmla="*/ 2909269 w 2909269"/>
              <a:gd name="connsiteY8" fmla="*/ 1755171 h 2309436"/>
              <a:gd name="connsiteX9" fmla="*/ 2909269 w 2909269"/>
              <a:gd name="connsiteY9" fmla="*/ 2309436 h 2309436"/>
              <a:gd name="connsiteX10" fmla="*/ 2269230 w 2909269"/>
              <a:gd name="connsiteY10" fmla="*/ 2309436 h 2309436"/>
              <a:gd name="connsiteX11" fmla="*/ 1774654 w 2909269"/>
              <a:gd name="connsiteY11" fmla="*/ 2309436 h 2309436"/>
              <a:gd name="connsiteX12" fmla="*/ 1192800 w 2909269"/>
              <a:gd name="connsiteY12" fmla="*/ 2309436 h 2309436"/>
              <a:gd name="connsiteX13" fmla="*/ 552761 w 2909269"/>
              <a:gd name="connsiteY13" fmla="*/ 2309436 h 2309436"/>
              <a:gd name="connsiteX14" fmla="*/ 0 w 2909269"/>
              <a:gd name="connsiteY14" fmla="*/ 2309436 h 2309436"/>
              <a:gd name="connsiteX15" fmla="*/ 0 w 2909269"/>
              <a:gd name="connsiteY15" fmla="*/ 1755171 h 2309436"/>
              <a:gd name="connsiteX16" fmla="*/ 0 w 2909269"/>
              <a:gd name="connsiteY16" fmla="*/ 1247095 h 2309436"/>
              <a:gd name="connsiteX17" fmla="*/ 0 w 2909269"/>
              <a:gd name="connsiteY17" fmla="*/ 646642 h 2309436"/>
              <a:gd name="connsiteX18" fmla="*/ 0 w 2909269"/>
              <a:gd name="connsiteY18" fmla="*/ 0 h 230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09269" h="2309436" extrusionOk="0">
                <a:moveTo>
                  <a:pt x="0" y="0"/>
                </a:moveTo>
                <a:cubicBezTo>
                  <a:pt x="198791" y="-20004"/>
                  <a:pt x="328859" y="37488"/>
                  <a:pt x="581854" y="0"/>
                </a:cubicBezTo>
                <a:cubicBezTo>
                  <a:pt x="834849" y="-37488"/>
                  <a:pt x="948726" y="7763"/>
                  <a:pt x="1221893" y="0"/>
                </a:cubicBezTo>
                <a:cubicBezTo>
                  <a:pt x="1495060" y="-7763"/>
                  <a:pt x="1530410" y="20737"/>
                  <a:pt x="1716469" y="0"/>
                </a:cubicBezTo>
                <a:cubicBezTo>
                  <a:pt x="1902528" y="-20737"/>
                  <a:pt x="2153996" y="28262"/>
                  <a:pt x="2356508" y="0"/>
                </a:cubicBezTo>
                <a:cubicBezTo>
                  <a:pt x="2559020" y="-28262"/>
                  <a:pt x="2706230" y="24036"/>
                  <a:pt x="2909269" y="0"/>
                </a:cubicBezTo>
                <a:cubicBezTo>
                  <a:pt x="2933508" y="262929"/>
                  <a:pt x="2873320" y="310665"/>
                  <a:pt x="2909269" y="577359"/>
                </a:cubicBezTo>
                <a:cubicBezTo>
                  <a:pt x="2945218" y="844053"/>
                  <a:pt x="2890779" y="1028682"/>
                  <a:pt x="2909269" y="1154718"/>
                </a:cubicBezTo>
                <a:cubicBezTo>
                  <a:pt x="2927759" y="1280754"/>
                  <a:pt x="2868870" y="1572538"/>
                  <a:pt x="2909269" y="1755171"/>
                </a:cubicBezTo>
                <a:cubicBezTo>
                  <a:pt x="2949668" y="1937804"/>
                  <a:pt x="2908480" y="2076363"/>
                  <a:pt x="2909269" y="2309436"/>
                </a:cubicBezTo>
                <a:cubicBezTo>
                  <a:pt x="2632256" y="2378809"/>
                  <a:pt x="2565709" y="2263437"/>
                  <a:pt x="2269230" y="2309436"/>
                </a:cubicBezTo>
                <a:cubicBezTo>
                  <a:pt x="1972751" y="2355435"/>
                  <a:pt x="2006988" y="2256879"/>
                  <a:pt x="1774654" y="2309436"/>
                </a:cubicBezTo>
                <a:cubicBezTo>
                  <a:pt x="1542320" y="2361993"/>
                  <a:pt x="1450174" y="2260281"/>
                  <a:pt x="1192800" y="2309436"/>
                </a:cubicBezTo>
                <a:cubicBezTo>
                  <a:pt x="935426" y="2358591"/>
                  <a:pt x="696591" y="2305305"/>
                  <a:pt x="552761" y="2309436"/>
                </a:cubicBezTo>
                <a:cubicBezTo>
                  <a:pt x="408931" y="2313567"/>
                  <a:pt x="222310" y="2294431"/>
                  <a:pt x="0" y="2309436"/>
                </a:cubicBezTo>
                <a:cubicBezTo>
                  <a:pt x="-22999" y="2070828"/>
                  <a:pt x="21480" y="1879518"/>
                  <a:pt x="0" y="1755171"/>
                </a:cubicBezTo>
                <a:cubicBezTo>
                  <a:pt x="-21480" y="1630824"/>
                  <a:pt x="59444" y="1449262"/>
                  <a:pt x="0" y="1247095"/>
                </a:cubicBezTo>
                <a:cubicBezTo>
                  <a:pt x="-59444" y="1044928"/>
                  <a:pt x="14032" y="822742"/>
                  <a:pt x="0" y="646642"/>
                </a:cubicBezTo>
                <a:cubicBezTo>
                  <a:pt x="-14032" y="470542"/>
                  <a:pt x="24353" y="202326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5522300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5" name="Ellipszis 14"/>
          <p:cNvSpPr>
            <a:spLocks noChangeAspect="1"/>
          </p:cNvSpPr>
          <p:nvPr/>
        </p:nvSpPr>
        <p:spPr>
          <a:xfrm>
            <a:off x="857011" y="1693190"/>
            <a:ext cx="1369714" cy="1369714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Ellipszis 15"/>
          <p:cNvSpPr>
            <a:spLocks noChangeAspect="1"/>
          </p:cNvSpPr>
          <p:nvPr/>
        </p:nvSpPr>
        <p:spPr>
          <a:xfrm>
            <a:off x="857011" y="1769390"/>
            <a:ext cx="1369714" cy="1369714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zis 18"/>
          <p:cNvSpPr>
            <a:spLocks noChangeAspect="1"/>
          </p:cNvSpPr>
          <p:nvPr/>
        </p:nvSpPr>
        <p:spPr>
          <a:xfrm>
            <a:off x="933211" y="1616990"/>
            <a:ext cx="1369714" cy="1369714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Ellipszis 19"/>
          <p:cNvSpPr>
            <a:spLocks noChangeAspect="1"/>
          </p:cNvSpPr>
          <p:nvPr/>
        </p:nvSpPr>
        <p:spPr>
          <a:xfrm>
            <a:off x="935611" y="1695590"/>
            <a:ext cx="1369714" cy="136971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lipszis 20"/>
          <p:cNvSpPr>
            <a:spLocks noChangeAspect="1"/>
          </p:cNvSpPr>
          <p:nvPr/>
        </p:nvSpPr>
        <p:spPr>
          <a:xfrm>
            <a:off x="1009411" y="1616990"/>
            <a:ext cx="1369714" cy="1369714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Ellipszis 21"/>
          <p:cNvSpPr>
            <a:spLocks noChangeAspect="1"/>
          </p:cNvSpPr>
          <p:nvPr/>
        </p:nvSpPr>
        <p:spPr>
          <a:xfrm>
            <a:off x="549812" y="1309791"/>
            <a:ext cx="1865143" cy="1865143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Ellipszis 22"/>
          <p:cNvSpPr>
            <a:spLocks noChangeAspect="1"/>
          </p:cNvSpPr>
          <p:nvPr/>
        </p:nvSpPr>
        <p:spPr>
          <a:xfrm>
            <a:off x="549812" y="1385991"/>
            <a:ext cx="1865143" cy="1865143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Ellipszis 23"/>
          <p:cNvSpPr>
            <a:spLocks noChangeAspect="1"/>
          </p:cNvSpPr>
          <p:nvPr/>
        </p:nvSpPr>
        <p:spPr>
          <a:xfrm>
            <a:off x="626012" y="1233591"/>
            <a:ext cx="1865143" cy="1865143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Ellipszis 24"/>
          <p:cNvSpPr>
            <a:spLocks noChangeAspect="1"/>
          </p:cNvSpPr>
          <p:nvPr/>
        </p:nvSpPr>
        <p:spPr>
          <a:xfrm>
            <a:off x="628412" y="1312191"/>
            <a:ext cx="1865143" cy="1865143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Ellipszis 25"/>
          <p:cNvSpPr>
            <a:spLocks noChangeAspect="1"/>
          </p:cNvSpPr>
          <p:nvPr/>
        </p:nvSpPr>
        <p:spPr>
          <a:xfrm>
            <a:off x="702212" y="1233591"/>
            <a:ext cx="1865143" cy="186514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lipszis 26"/>
          <p:cNvSpPr>
            <a:spLocks noChangeAspect="1"/>
          </p:cNvSpPr>
          <p:nvPr/>
        </p:nvSpPr>
        <p:spPr>
          <a:xfrm>
            <a:off x="314611" y="922190"/>
            <a:ext cx="2302286" cy="2302286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llipszis 27"/>
          <p:cNvSpPr>
            <a:spLocks noChangeAspect="1"/>
          </p:cNvSpPr>
          <p:nvPr/>
        </p:nvSpPr>
        <p:spPr>
          <a:xfrm>
            <a:off x="314611" y="998390"/>
            <a:ext cx="2302286" cy="2302286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Ellipszis 28"/>
          <p:cNvSpPr>
            <a:spLocks noChangeAspect="1"/>
          </p:cNvSpPr>
          <p:nvPr/>
        </p:nvSpPr>
        <p:spPr>
          <a:xfrm>
            <a:off x="390811" y="845990"/>
            <a:ext cx="2302286" cy="230228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Ellipszis 29"/>
          <p:cNvSpPr>
            <a:spLocks noChangeAspect="1"/>
          </p:cNvSpPr>
          <p:nvPr/>
        </p:nvSpPr>
        <p:spPr>
          <a:xfrm>
            <a:off x="393211" y="924590"/>
            <a:ext cx="2302286" cy="230228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Ellipszis 30"/>
          <p:cNvSpPr>
            <a:spLocks noChangeAspect="1"/>
          </p:cNvSpPr>
          <p:nvPr/>
        </p:nvSpPr>
        <p:spPr>
          <a:xfrm>
            <a:off x="467011" y="845990"/>
            <a:ext cx="2302286" cy="2302286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Ellipszis 31"/>
          <p:cNvSpPr>
            <a:spLocks noChangeAspect="1"/>
          </p:cNvSpPr>
          <p:nvPr/>
        </p:nvSpPr>
        <p:spPr>
          <a:xfrm>
            <a:off x="43412" y="498591"/>
            <a:ext cx="2768571" cy="2768571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Ellipszis 32"/>
          <p:cNvSpPr>
            <a:spLocks noChangeAspect="1"/>
          </p:cNvSpPr>
          <p:nvPr/>
        </p:nvSpPr>
        <p:spPr>
          <a:xfrm>
            <a:off x="43412" y="574791"/>
            <a:ext cx="2768571" cy="2768571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Ellipszis 33"/>
          <p:cNvSpPr>
            <a:spLocks noChangeAspect="1"/>
          </p:cNvSpPr>
          <p:nvPr/>
        </p:nvSpPr>
        <p:spPr>
          <a:xfrm>
            <a:off x="119612" y="422391"/>
            <a:ext cx="2768571" cy="2768571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Ellipszis 34"/>
          <p:cNvSpPr>
            <a:spLocks noChangeAspect="1"/>
          </p:cNvSpPr>
          <p:nvPr/>
        </p:nvSpPr>
        <p:spPr>
          <a:xfrm>
            <a:off x="122012" y="500991"/>
            <a:ext cx="2768571" cy="2768571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Ellipszis 35"/>
          <p:cNvSpPr>
            <a:spLocks noChangeAspect="1"/>
          </p:cNvSpPr>
          <p:nvPr/>
        </p:nvSpPr>
        <p:spPr>
          <a:xfrm>
            <a:off x="195812" y="422391"/>
            <a:ext cx="2768571" cy="2768571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Ellipszis 36"/>
          <p:cNvSpPr>
            <a:spLocks noChangeAspect="1"/>
          </p:cNvSpPr>
          <p:nvPr/>
        </p:nvSpPr>
        <p:spPr>
          <a:xfrm>
            <a:off x="-299789" y="108591"/>
            <a:ext cx="3293143" cy="3293143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Ellipszis 37"/>
          <p:cNvSpPr>
            <a:spLocks noChangeAspect="1"/>
          </p:cNvSpPr>
          <p:nvPr/>
        </p:nvSpPr>
        <p:spPr>
          <a:xfrm>
            <a:off x="-299789" y="184791"/>
            <a:ext cx="3293143" cy="3293143"/>
          </a:xfrm>
          <a:prstGeom prst="ellipse">
            <a:avLst/>
          </a:prstGeom>
          <a:noFill/>
          <a:ln w="31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Ellipszis 38"/>
          <p:cNvSpPr>
            <a:spLocks noChangeAspect="1"/>
          </p:cNvSpPr>
          <p:nvPr/>
        </p:nvSpPr>
        <p:spPr>
          <a:xfrm>
            <a:off x="-223589" y="32391"/>
            <a:ext cx="3293143" cy="3293143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Ellipszis 39"/>
          <p:cNvSpPr>
            <a:spLocks noChangeAspect="1"/>
          </p:cNvSpPr>
          <p:nvPr/>
        </p:nvSpPr>
        <p:spPr>
          <a:xfrm>
            <a:off x="-221189" y="110991"/>
            <a:ext cx="3293143" cy="3293143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Ellipszis 40"/>
          <p:cNvSpPr>
            <a:spLocks noChangeAspect="1"/>
          </p:cNvSpPr>
          <p:nvPr/>
        </p:nvSpPr>
        <p:spPr>
          <a:xfrm>
            <a:off x="-147389" y="32391"/>
            <a:ext cx="3293143" cy="329314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Ellipszis 41"/>
          <p:cNvSpPr/>
          <p:nvPr/>
        </p:nvSpPr>
        <p:spPr>
          <a:xfrm>
            <a:off x="-651389" y="-272410"/>
            <a:ext cx="3886200" cy="3886200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Ellipszis 42"/>
          <p:cNvSpPr/>
          <p:nvPr/>
        </p:nvSpPr>
        <p:spPr>
          <a:xfrm>
            <a:off x="-651389" y="-196210"/>
            <a:ext cx="3886200" cy="3886200"/>
          </a:xfrm>
          <a:prstGeom prst="ellipse">
            <a:avLst/>
          </a:prstGeom>
          <a:noFill/>
          <a:ln w="31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Ellipszis 43"/>
          <p:cNvSpPr/>
          <p:nvPr/>
        </p:nvSpPr>
        <p:spPr>
          <a:xfrm>
            <a:off x="-575189" y="-348610"/>
            <a:ext cx="3886200" cy="3886200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Ellipszis 44"/>
          <p:cNvSpPr/>
          <p:nvPr/>
        </p:nvSpPr>
        <p:spPr>
          <a:xfrm>
            <a:off x="-572789" y="-270010"/>
            <a:ext cx="3886200" cy="388620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Ellipszis 45"/>
          <p:cNvSpPr/>
          <p:nvPr/>
        </p:nvSpPr>
        <p:spPr>
          <a:xfrm>
            <a:off x="-498989" y="-348610"/>
            <a:ext cx="3886200" cy="38862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" descr="D:\Képek 1209-től\Videoton EP - 120925-26\képek 120925\ömlesztve 120926\DSCN04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40508" y="4215098"/>
            <a:ext cx="3447742" cy="2623222"/>
          </a:xfrm>
          <a:custGeom>
            <a:avLst/>
            <a:gdLst>
              <a:gd name="connsiteX0" fmla="*/ 0 w 3447742"/>
              <a:gd name="connsiteY0" fmla="*/ 0 h 2623222"/>
              <a:gd name="connsiteX1" fmla="*/ 609101 w 3447742"/>
              <a:gd name="connsiteY1" fmla="*/ 0 h 2623222"/>
              <a:gd name="connsiteX2" fmla="*/ 1149247 w 3447742"/>
              <a:gd name="connsiteY2" fmla="*/ 0 h 2623222"/>
              <a:gd name="connsiteX3" fmla="*/ 1723871 w 3447742"/>
              <a:gd name="connsiteY3" fmla="*/ 0 h 2623222"/>
              <a:gd name="connsiteX4" fmla="*/ 2229540 w 3447742"/>
              <a:gd name="connsiteY4" fmla="*/ 0 h 2623222"/>
              <a:gd name="connsiteX5" fmla="*/ 2700731 w 3447742"/>
              <a:gd name="connsiteY5" fmla="*/ 0 h 2623222"/>
              <a:gd name="connsiteX6" fmla="*/ 3447742 w 3447742"/>
              <a:gd name="connsiteY6" fmla="*/ 0 h 2623222"/>
              <a:gd name="connsiteX7" fmla="*/ 3447742 w 3447742"/>
              <a:gd name="connsiteY7" fmla="*/ 472180 h 2623222"/>
              <a:gd name="connsiteX8" fmla="*/ 3447742 w 3447742"/>
              <a:gd name="connsiteY8" fmla="*/ 944360 h 2623222"/>
              <a:gd name="connsiteX9" fmla="*/ 3447742 w 3447742"/>
              <a:gd name="connsiteY9" fmla="*/ 1521469 h 2623222"/>
              <a:gd name="connsiteX10" fmla="*/ 3447742 w 3447742"/>
              <a:gd name="connsiteY10" fmla="*/ 1993649 h 2623222"/>
              <a:gd name="connsiteX11" fmla="*/ 3447742 w 3447742"/>
              <a:gd name="connsiteY11" fmla="*/ 2623222 h 2623222"/>
              <a:gd name="connsiteX12" fmla="*/ 2942073 w 3447742"/>
              <a:gd name="connsiteY12" fmla="*/ 2623222 h 2623222"/>
              <a:gd name="connsiteX13" fmla="*/ 2401927 w 3447742"/>
              <a:gd name="connsiteY13" fmla="*/ 2623222 h 2623222"/>
              <a:gd name="connsiteX14" fmla="*/ 1758348 w 3447742"/>
              <a:gd name="connsiteY14" fmla="*/ 2623222 h 2623222"/>
              <a:gd name="connsiteX15" fmla="*/ 1287157 w 3447742"/>
              <a:gd name="connsiteY15" fmla="*/ 2623222 h 2623222"/>
              <a:gd name="connsiteX16" fmla="*/ 747011 w 3447742"/>
              <a:gd name="connsiteY16" fmla="*/ 2623222 h 2623222"/>
              <a:gd name="connsiteX17" fmla="*/ 0 w 3447742"/>
              <a:gd name="connsiteY17" fmla="*/ 2623222 h 2623222"/>
              <a:gd name="connsiteX18" fmla="*/ 0 w 3447742"/>
              <a:gd name="connsiteY18" fmla="*/ 2151042 h 2623222"/>
              <a:gd name="connsiteX19" fmla="*/ 0 w 3447742"/>
              <a:gd name="connsiteY19" fmla="*/ 1705094 h 2623222"/>
              <a:gd name="connsiteX20" fmla="*/ 0 w 3447742"/>
              <a:gd name="connsiteY20" fmla="*/ 1259147 h 2623222"/>
              <a:gd name="connsiteX21" fmla="*/ 0 w 3447742"/>
              <a:gd name="connsiteY21" fmla="*/ 708270 h 2623222"/>
              <a:gd name="connsiteX22" fmla="*/ 0 w 3447742"/>
              <a:gd name="connsiteY22" fmla="*/ 0 h 2623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47742" h="2623222" extrusionOk="0">
                <a:moveTo>
                  <a:pt x="0" y="0"/>
                </a:moveTo>
                <a:cubicBezTo>
                  <a:pt x="249031" y="-61644"/>
                  <a:pt x="470719" y="50022"/>
                  <a:pt x="609101" y="0"/>
                </a:cubicBezTo>
                <a:cubicBezTo>
                  <a:pt x="747483" y="-50022"/>
                  <a:pt x="895814" y="10451"/>
                  <a:pt x="1149247" y="0"/>
                </a:cubicBezTo>
                <a:cubicBezTo>
                  <a:pt x="1402680" y="-10451"/>
                  <a:pt x="1534511" y="51586"/>
                  <a:pt x="1723871" y="0"/>
                </a:cubicBezTo>
                <a:cubicBezTo>
                  <a:pt x="1913231" y="-51586"/>
                  <a:pt x="1991324" y="46436"/>
                  <a:pt x="2229540" y="0"/>
                </a:cubicBezTo>
                <a:cubicBezTo>
                  <a:pt x="2467756" y="-46436"/>
                  <a:pt x="2597699" y="49346"/>
                  <a:pt x="2700731" y="0"/>
                </a:cubicBezTo>
                <a:cubicBezTo>
                  <a:pt x="2803763" y="-49346"/>
                  <a:pt x="3206018" y="74532"/>
                  <a:pt x="3447742" y="0"/>
                </a:cubicBezTo>
                <a:cubicBezTo>
                  <a:pt x="3488170" y="149366"/>
                  <a:pt x="3444002" y="364830"/>
                  <a:pt x="3447742" y="472180"/>
                </a:cubicBezTo>
                <a:cubicBezTo>
                  <a:pt x="3451482" y="579530"/>
                  <a:pt x="3432824" y="812216"/>
                  <a:pt x="3447742" y="944360"/>
                </a:cubicBezTo>
                <a:cubicBezTo>
                  <a:pt x="3462660" y="1076504"/>
                  <a:pt x="3403289" y="1304970"/>
                  <a:pt x="3447742" y="1521469"/>
                </a:cubicBezTo>
                <a:cubicBezTo>
                  <a:pt x="3492195" y="1737968"/>
                  <a:pt x="3442324" y="1845637"/>
                  <a:pt x="3447742" y="1993649"/>
                </a:cubicBezTo>
                <a:cubicBezTo>
                  <a:pt x="3453160" y="2141661"/>
                  <a:pt x="3428765" y="2485924"/>
                  <a:pt x="3447742" y="2623222"/>
                </a:cubicBezTo>
                <a:cubicBezTo>
                  <a:pt x="3276018" y="2670675"/>
                  <a:pt x="3150567" y="2563700"/>
                  <a:pt x="2942073" y="2623222"/>
                </a:cubicBezTo>
                <a:cubicBezTo>
                  <a:pt x="2733579" y="2682744"/>
                  <a:pt x="2554282" y="2611895"/>
                  <a:pt x="2401927" y="2623222"/>
                </a:cubicBezTo>
                <a:cubicBezTo>
                  <a:pt x="2249572" y="2634549"/>
                  <a:pt x="2008829" y="2610986"/>
                  <a:pt x="1758348" y="2623222"/>
                </a:cubicBezTo>
                <a:cubicBezTo>
                  <a:pt x="1507867" y="2635458"/>
                  <a:pt x="1400795" y="2618386"/>
                  <a:pt x="1287157" y="2623222"/>
                </a:cubicBezTo>
                <a:cubicBezTo>
                  <a:pt x="1173519" y="2628058"/>
                  <a:pt x="867438" y="2601315"/>
                  <a:pt x="747011" y="2623222"/>
                </a:cubicBezTo>
                <a:cubicBezTo>
                  <a:pt x="626584" y="2645129"/>
                  <a:pt x="351977" y="2594974"/>
                  <a:pt x="0" y="2623222"/>
                </a:cubicBezTo>
                <a:cubicBezTo>
                  <a:pt x="-56278" y="2424760"/>
                  <a:pt x="52063" y="2314883"/>
                  <a:pt x="0" y="2151042"/>
                </a:cubicBezTo>
                <a:cubicBezTo>
                  <a:pt x="-52063" y="1987201"/>
                  <a:pt x="34253" y="1876719"/>
                  <a:pt x="0" y="1705094"/>
                </a:cubicBezTo>
                <a:cubicBezTo>
                  <a:pt x="-34253" y="1533469"/>
                  <a:pt x="4562" y="1435184"/>
                  <a:pt x="0" y="1259147"/>
                </a:cubicBezTo>
                <a:cubicBezTo>
                  <a:pt x="-4562" y="1083110"/>
                  <a:pt x="53591" y="898575"/>
                  <a:pt x="0" y="708270"/>
                </a:cubicBezTo>
                <a:cubicBezTo>
                  <a:pt x="-53591" y="517965"/>
                  <a:pt x="10160" y="156313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7021548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4" name="Picture 2" descr="H:\Reckitt Benckiser\CANDLE_0729\Leica\L1140876 másolata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7648" y="3930098"/>
            <a:ext cx="6762946" cy="2908222"/>
          </a:xfrm>
          <a:custGeom>
            <a:avLst/>
            <a:gdLst>
              <a:gd name="connsiteX0" fmla="*/ 0 w 6762946"/>
              <a:gd name="connsiteY0" fmla="*/ 0 h 2908222"/>
              <a:gd name="connsiteX1" fmla="*/ 428320 w 6762946"/>
              <a:gd name="connsiteY1" fmla="*/ 0 h 2908222"/>
              <a:gd name="connsiteX2" fmla="*/ 991899 w 6762946"/>
              <a:gd name="connsiteY2" fmla="*/ 0 h 2908222"/>
              <a:gd name="connsiteX3" fmla="*/ 1487848 w 6762946"/>
              <a:gd name="connsiteY3" fmla="*/ 0 h 2908222"/>
              <a:gd name="connsiteX4" fmla="*/ 2119056 w 6762946"/>
              <a:gd name="connsiteY4" fmla="*/ 0 h 2908222"/>
              <a:gd name="connsiteX5" fmla="*/ 2750265 w 6762946"/>
              <a:gd name="connsiteY5" fmla="*/ 0 h 2908222"/>
              <a:gd name="connsiteX6" fmla="*/ 3110955 w 6762946"/>
              <a:gd name="connsiteY6" fmla="*/ 0 h 2908222"/>
              <a:gd name="connsiteX7" fmla="*/ 3539275 w 6762946"/>
              <a:gd name="connsiteY7" fmla="*/ 0 h 2908222"/>
              <a:gd name="connsiteX8" fmla="*/ 4238113 w 6762946"/>
              <a:gd name="connsiteY8" fmla="*/ 0 h 2908222"/>
              <a:gd name="connsiteX9" fmla="*/ 4598803 w 6762946"/>
              <a:gd name="connsiteY9" fmla="*/ 0 h 2908222"/>
              <a:gd name="connsiteX10" fmla="*/ 5027123 w 6762946"/>
              <a:gd name="connsiteY10" fmla="*/ 0 h 2908222"/>
              <a:gd name="connsiteX11" fmla="*/ 5725961 w 6762946"/>
              <a:gd name="connsiteY11" fmla="*/ 0 h 2908222"/>
              <a:gd name="connsiteX12" fmla="*/ 6154281 w 6762946"/>
              <a:gd name="connsiteY12" fmla="*/ 0 h 2908222"/>
              <a:gd name="connsiteX13" fmla="*/ 6762946 w 6762946"/>
              <a:gd name="connsiteY13" fmla="*/ 0 h 2908222"/>
              <a:gd name="connsiteX14" fmla="*/ 6762946 w 6762946"/>
              <a:gd name="connsiteY14" fmla="*/ 494398 h 2908222"/>
              <a:gd name="connsiteX15" fmla="*/ 6762946 w 6762946"/>
              <a:gd name="connsiteY15" fmla="*/ 988795 h 2908222"/>
              <a:gd name="connsiteX16" fmla="*/ 6762946 w 6762946"/>
              <a:gd name="connsiteY16" fmla="*/ 1570440 h 2908222"/>
              <a:gd name="connsiteX17" fmla="*/ 6762946 w 6762946"/>
              <a:gd name="connsiteY17" fmla="*/ 2064838 h 2908222"/>
              <a:gd name="connsiteX18" fmla="*/ 6762946 w 6762946"/>
              <a:gd name="connsiteY18" fmla="*/ 2908222 h 2908222"/>
              <a:gd name="connsiteX19" fmla="*/ 6131738 w 6762946"/>
              <a:gd name="connsiteY19" fmla="*/ 2908222 h 2908222"/>
              <a:gd name="connsiteX20" fmla="*/ 5703418 w 6762946"/>
              <a:gd name="connsiteY20" fmla="*/ 2908222 h 2908222"/>
              <a:gd name="connsiteX21" fmla="*/ 5275098 w 6762946"/>
              <a:gd name="connsiteY21" fmla="*/ 2908222 h 2908222"/>
              <a:gd name="connsiteX22" fmla="*/ 4779149 w 6762946"/>
              <a:gd name="connsiteY22" fmla="*/ 2908222 h 2908222"/>
              <a:gd name="connsiteX23" fmla="*/ 4283199 w 6762946"/>
              <a:gd name="connsiteY23" fmla="*/ 2908222 h 2908222"/>
              <a:gd name="connsiteX24" fmla="*/ 3787250 w 6762946"/>
              <a:gd name="connsiteY24" fmla="*/ 2908222 h 2908222"/>
              <a:gd name="connsiteX25" fmla="*/ 3358930 w 6762946"/>
              <a:gd name="connsiteY25" fmla="*/ 2908222 h 2908222"/>
              <a:gd name="connsiteX26" fmla="*/ 2660092 w 6762946"/>
              <a:gd name="connsiteY26" fmla="*/ 2908222 h 2908222"/>
              <a:gd name="connsiteX27" fmla="*/ 2028884 w 6762946"/>
              <a:gd name="connsiteY27" fmla="*/ 2908222 h 2908222"/>
              <a:gd name="connsiteX28" fmla="*/ 1600564 w 6762946"/>
              <a:gd name="connsiteY28" fmla="*/ 2908222 h 2908222"/>
              <a:gd name="connsiteX29" fmla="*/ 1104615 w 6762946"/>
              <a:gd name="connsiteY29" fmla="*/ 2908222 h 2908222"/>
              <a:gd name="connsiteX30" fmla="*/ 0 w 6762946"/>
              <a:gd name="connsiteY30" fmla="*/ 2908222 h 2908222"/>
              <a:gd name="connsiteX31" fmla="*/ 0 w 6762946"/>
              <a:gd name="connsiteY31" fmla="*/ 2297495 h 2908222"/>
              <a:gd name="connsiteX32" fmla="*/ 0 w 6762946"/>
              <a:gd name="connsiteY32" fmla="*/ 1803098 h 2908222"/>
              <a:gd name="connsiteX33" fmla="*/ 0 w 6762946"/>
              <a:gd name="connsiteY33" fmla="*/ 1192371 h 2908222"/>
              <a:gd name="connsiteX34" fmla="*/ 0 w 6762946"/>
              <a:gd name="connsiteY34" fmla="*/ 610727 h 2908222"/>
              <a:gd name="connsiteX35" fmla="*/ 0 w 6762946"/>
              <a:gd name="connsiteY35" fmla="*/ 0 h 2908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762946" h="2908222" extrusionOk="0">
                <a:moveTo>
                  <a:pt x="0" y="0"/>
                </a:moveTo>
                <a:cubicBezTo>
                  <a:pt x="98335" y="-13474"/>
                  <a:pt x="260561" y="14008"/>
                  <a:pt x="428320" y="0"/>
                </a:cubicBezTo>
                <a:cubicBezTo>
                  <a:pt x="596079" y="-14008"/>
                  <a:pt x="844423" y="44429"/>
                  <a:pt x="991899" y="0"/>
                </a:cubicBezTo>
                <a:cubicBezTo>
                  <a:pt x="1139375" y="-44429"/>
                  <a:pt x="1292770" y="48571"/>
                  <a:pt x="1487848" y="0"/>
                </a:cubicBezTo>
                <a:cubicBezTo>
                  <a:pt x="1682926" y="-48571"/>
                  <a:pt x="1915733" y="35597"/>
                  <a:pt x="2119056" y="0"/>
                </a:cubicBezTo>
                <a:cubicBezTo>
                  <a:pt x="2322379" y="-35597"/>
                  <a:pt x="2506286" y="50700"/>
                  <a:pt x="2750265" y="0"/>
                </a:cubicBezTo>
                <a:cubicBezTo>
                  <a:pt x="2994244" y="-50700"/>
                  <a:pt x="2933356" y="11066"/>
                  <a:pt x="3110955" y="0"/>
                </a:cubicBezTo>
                <a:cubicBezTo>
                  <a:pt x="3288554" y="-11066"/>
                  <a:pt x="3389904" y="47010"/>
                  <a:pt x="3539275" y="0"/>
                </a:cubicBezTo>
                <a:cubicBezTo>
                  <a:pt x="3688646" y="-47010"/>
                  <a:pt x="4045083" y="48075"/>
                  <a:pt x="4238113" y="0"/>
                </a:cubicBezTo>
                <a:cubicBezTo>
                  <a:pt x="4431143" y="-48075"/>
                  <a:pt x="4485567" y="2975"/>
                  <a:pt x="4598803" y="0"/>
                </a:cubicBezTo>
                <a:cubicBezTo>
                  <a:pt x="4712039" y="-2975"/>
                  <a:pt x="4927405" y="44116"/>
                  <a:pt x="5027123" y="0"/>
                </a:cubicBezTo>
                <a:cubicBezTo>
                  <a:pt x="5126841" y="-44116"/>
                  <a:pt x="5582699" y="39554"/>
                  <a:pt x="5725961" y="0"/>
                </a:cubicBezTo>
                <a:cubicBezTo>
                  <a:pt x="5869223" y="-39554"/>
                  <a:pt x="6050280" y="27469"/>
                  <a:pt x="6154281" y="0"/>
                </a:cubicBezTo>
                <a:cubicBezTo>
                  <a:pt x="6258282" y="-27469"/>
                  <a:pt x="6600443" y="31697"/>
                  <a:pt x="6762946" y="0"/>
                </a:cubicBezTo>
                <a:cubicBezTo>
                  <a:pt x="6803182" y="150540"/>
                  <a:pt x="6706656" y="384147"/>
                  <a:pt x="6762946" y="494398"/>
                </a:cubicBezTo>
                <a:cubicBezTo>
                  <a:pt x="6819236" y="604649"/>
                  <a:pt x="6734482" y="857432"/>
                  <a:pt x="6762946" y="988795"/>
                </a:cubicBezTo>
                <a:cubicBezTo>
                  <a:pt x="6791410" y="1120158"/>
                  <a:pt x="6705726" y="1384299"/>
                  <a:pt x="6762946" y="1570440"/>
                </a:cubicBezTo>
                <a:cubicBezTo>
                  <a:pt x="6820166" y="1756582"/>
                  <a:pt x="6705808" y="1829614"/>
                  <a:pt x="6762946" y="2064838"/>
                </a:cubicBezTo>
                <a:cubicBezTo>
                  <a:pt x="6820084" y="2300062"/>
                  <a:pt x="6693779" y="2596101"/>
                  <a:pt x="6762946" y="2908222"/>
                </a:cubicBezTo>
                <a:cubicBezTo>
                  <a:pt x="6502560" y="2971749"/>
                  <a:pt x="6267371" y="2875539"/>
                  <a:pt x="6131738" y="2908222"/>
                </a:cubicBezTo>
                <a:cubicBezTo>
                  <a:pt x="5996105" y="2940905"/>
                  <a:pt x="5813523" y="2877539"/>
                  <a:pt x="5703418" y="2908222"/>
                </a:cubicBezTo>
                <a:cubicBezTo>
                  <a:pt x="5593313" y="2938905"/>
                  <a:pt x="5468726" y="2882377"/>
                  <a:pt x="5275098" y="2908222"/>
                </a:cubicBezTo>
                <a:cubicBezTo>
                  <a:pt x="5081470" y="2934067"/>
                  <a:pt x="4964936" y="2881601"/>
                  <a:pt x="4779149" y="2908222"/>
                </a:cubicBezTo>
                <a:cubicBezTo>
                  <a:pt x="4593362" y="2934843"/>
                  <a:pt x="4488620" y="2876050"/>
                  <a:pt x="4283199" y="2908222"/>
                </a:cubicBezTo>
                <a:cubicBezTo>
                  <a:pt x="4077778" y="2940394"/>
                  <a:pt x="3965341" y="2880400"/>
                  <a:pt x="3787250" y="2908222"/>
                </a:cubicBezTo>
                <a:cubicBezTo>
                  <a:pt x="3609159" y="2936044"/>
                  <a:pt x="3475437" y="2906001"/>
                  <a:pt x="3358930" y="2908222"/>
                </a:cubicBezTo>
                <a:cubicBezTo>
                  <a:pt x="3242423" y="2910443"/>
                  <a:pt x="2947336" y="2884269"/>
                  <a:pt x="2660092" y="2908222"/>
                </a:cubicBezTo>
                <a:cubicBezTo>
                  <a:pt x="2372848" y="2932175"/>
                  <a:pt x="2314506" y="2862763"/>
                  <a:pt x="2028884" y="2908222"/>
                </a:cubicBezTo>
                <a:cubicBezTo>
                  <a:pt x="1743262" y="2953681"/>
                  <a:pt x="1794763" y="2893506"/>
                  <a:pt x="1600564" y="2908222"/>
                </a:cubicBezTo>
                <a:cubicBezTo>
                  <a:pt x="1406365" y="2922938"/>
                  <a:pt x="1209564" y="2895639"/>
                  <a:pt x="1104615" y="2908222"/>
                </a:cubicBezTo>
                <a:cubicBezTo>
                  <a:pt x="999666" y="2920805"/>
                  <a:pt x="494480" y="2780503"/>
                  <a:pt x="0" y="2908222"/>
                </a:cubicBezTo>
                <a:cubicBezTo>
                  <a:pt x="-3959" y="2744547"/>
                  <a:pt x="70791" y="2432235"/>
                  <a:pt x="0" y="2297495"/>
                </a:cubicBezTo>
                <a:cubicBezTo>
                  <a:pt x="-70791" y="2162755"/>
                  <a:pt x="7112" y="1966220"/>
                  <a:pt x="0" y="1803098"/>
                </a:cubicBezTo>
                <a:cubicBezTo>
                  <a:pt x="-7112" y="1639976"/>
                  <a:pt x="33596" y="1475188"/>
                  <a:pt x="0" y="1192371"/>
                </a:cubicBezTo>
                <a:cubicBezTo>
                  <a:pt x="-33596" y="909554"/>
                  <a:pt x="46703" y="742902"/>
                  <a:pt x="0" y="610727"/>
                </a:cubicBezTo>
                <a:cubicBezTo>
                  <a:pt x="-46703" y="478552"/>
                  <a:pt x="70450" y="251526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7614828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1" name="Ötszög 10"/>
          <p:cNvSpPr/>
          <p:nvPr/>
        </p:nvSpPr>
        <p:spPr>
          <a:xfrm rot="20323464">
            <a:off x="-401330" y="1405887"/>
            <a:ext cx="5662421" cy="1021826"/>
          </a:xfrm>
          <a:prstGeom prst="homePlate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VIZSGÁLAT</a:t>
            </a:r>
          </a:p>
        </p:txBody>
      </p:sp>
      <p:sp>
        <p:nvSpPr>
          <p:cNvPr id="13" name="Téglalap 12"/>
          <p:cNvSpPr/>
          <p:nvPr/>
        </p:nvSpPr>
        <p:spPr>
          <a:xfrm>
            <a:off x="4706323" y="3838183"/>
            <a:ext cx="7484090" cy="1861697"/>
          </a:xfrm>
          <a:custGeom>
            <a:avLst/>
            <a:gdLst>
              <a:gd name="connsiteX0" fmla="*/ 0 w 7484090"/>
              <a:gd name="connsiteY0" fmla="*/ 0 h 1861697"/>
              <a:gd name="connsiteX1" fmla="*/ 7484090 w 7484090"/>
              <a:gd name="connsiteY1" fmla="*/ 0 h 1861697"/>
              <a:gd name="connsiteX2" fmla="*/ 7484090 w 7484090"/>
              <a:gd name="connsiteY2" fmla="*/ 1861697 h 1861697"/>
              <a:gd name="connsiteX3" fmla="*/ 0 w 7484090"/>
              <a:gd name="connsiteY3" fmla="*/ 1861697 h 1861697"/>
              <a:gd name="connsiteX4" fmla="*/ 0 w 7484090"/>
              <a:gd name="connsiteY4" fmla="*/ 0 h 186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4090" h="1861697" fill="none" extrusionOk="0">
                <a:moveTo>
                  <a:pt x="0" y="0"/>
                </a:moveTo>
                <a:cubicBezTo>
                  <a:pt x="1701106" y="-109175"/>
                  <a:pt x="4996139" y="-48220"/>
                  <a:pt x="7484090" y="0"/>
                </a:cubicBezTo>
                <a:cubicBezTo>
                  <a:pt x="7523775" y="535150"/>
                  <a:pt x="7517193" y="960903"/>
                  <a:pt x="7484090" y="1861697"/>
                </a:cubicBezTo>
                <a:cubicBezTo>
                  <a:pt x="3921742" y="1828875"/>
                  <a:pt x="1546012" y="1837137"/>
                  <a:pt x="0" y="1861697"/>
                </a:cubicBezTo>
                <a:cubicBezTo>
                  <a:pt x="-25510" y="1128158"/>
                  <a:pt x="-4616" y="248452"/>
                  <a:pt x="0" y="0"/>
                </a:cubicBezTo>
                <a:close/>
              </a:path>
              <a:path w="7484090" h="1861697" stroke="0" extrusionOk="0">
                <a:moveTo>
                  <a:pt x="0" y="0"/>
                </a:moveTo>
                <a:cubicBezTo>
                  <a:pt x="2620544" y="56275"/>
                  <a:pt x="6464261" y="-36696"/>
                  <a:pt x="7484090" y="0"/>
                </a:cubicBezTo>
                <a:cubicBezTo>
                  <a:pt x="7581330" y="332281"/>
                  <a:pt x="7592057" y="1116146"/>
                  <a:pt x="7484090" y="1861697"/>
                </a:cubicBezTo>
                <a:cubicBezTo>
                  <a:pt x="5072059" y="1802243"/>
                  <a:pt x="1226289" y="1885792"/>
                  <a:pt x="0" y="1861697"/>
                </a:cubicBezTo>
                <a:cubicBezTo>
                  <a:pt x="-152542" y="949459"/>
                  <a:pt x="-139609" y="841484"/>
                  <a:pt x="0" y="0"/>
                </a:cubicBezTo>
                <a:close/>
              </a:path>
            </a:pathLst>
          </a:custGeom>
          <a:solidFill>
            <a:srgbClr val="797979">
              <a:alpha val="78824"/>
            </a:srgbClr>
          </a:solidFill>
          <a:ln>
            <a:solidFill>
              <a:srgbClr val="F39200"/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4786887" y="3908758"/>
            <a:ext cx="7403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KOMPLEX CE JELÖLÉSI PROJEKTEK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BIZTONSÁG &amp; HASZNÁLHATÓSÁG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KOCKÁZATFELMÉRÉS</a:t>
            </a:r>
          </a:p>
        </p:txBody>
      </p:sp>
    </p:spTree>
    <p:extLst>
      <p:ext uri="{BB962C8B-B14F-4D97-AF65-F5344CB8AC3E}">
        <p14:creationId xmlns:p14="http://schemas.microsoft.com/office/powerpoint/2010/main" val="20154996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Oval 3"/>
          <p:cNvSpPr>
            <a:spLocks noChangeArrowheads="1"/>
          </p:cNvSpPr>
          <p:nvPr/>
        </p:nvSpPr>
        <p:spPr bwMode="auto">
          <a:xfrm rot="21101186">
            <a:off x="294388" y="2265996"/>
            <a:ext cx="6653802" cy="3255016"/>
          </a:xfrm>
          <a:prstGeom prst="ellipse">
            <a:avLst/>
          </a:prstGeom>
          <a:solidFill>
            <a:srgbClr val="00B0F0"/>
          </a:solidFill>
          <a:ln w="2857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/>
            <a:endParaRPr lang="hu-HU" sz="360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0180" name="Oval 4"/>
          <p:cNvSpPr>
            <a:spLocks noChangeArrowheads="1"/>
          </p:cNvSpPr>
          <p:nvPr/>
        </p:nvSpPr>
        <p:spPr bwMode="auto">
          <a:xfrm rot="21101186">
            <a:off x="844587" y="3361133"/>
            <a:ext cx="6119812" cy="2433886"/>
          </a:xfrm>
          <a:prstGeom prst="ellipse">
            <a:avLst/>
          </a:prstGeom>
          <a:solidFill>
            <a:srgbClr val="0070C0"/>
          </a:solidFill>
          <a:ln w="38100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Ctr="1"/>
          <a:lstStyle/>
          <a:p>
            <a:pPr algn="ctr"/>
            <a:endParaRPr lang="hu-HU" sz="2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0181" name="Oval 5"/>
          <p:cNvSpPr>
            <a:spLocks noChangeArrowheads="1"/>
          </p:cNvSpPr>
          <p:nvPr/>
        </p:nvSpPr>
        <p:spPr bwMode="auto">
          <a:xfrm rot="21101186">
            <a:off x="1724301" y="5144512"/>
            <a:ext cx="4466237" cy="1490424"/>
          </a:xfrm>
          <a:prstGeom prst="ellipse">
            <a:avLst/>
          </a:prstGeom>
          <a:solidFill>
            <a:srgbClr val="000000"/>
          </a:solidFill>
          <a:ln w="38100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endParaRPr lang="hu-HU" sz="200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2289812" y="2195472"/>
            <a:ext cx="2147977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8300" dirty="0">
                <a:solidFill>
                  <a:schemeClr val="bg1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A 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3368778" y="5177676"/>
            <a:ext cx="1884429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8300" dirty="0">
                <a:solidFill>
                  <a:schemeClr val="bg1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C </a:t>
            </a:r>
          </a:p>
        </p:txBody>
      </p:sp>
      <p:sp>
        <p:nvSpPr>
          <p:cNvPr id="50184" name="Oval 8"/>
          <p:cNvSpPr>
            <a:spLocks noChangeArrowheads="1"/>
          </p:cNvSpPr>
          <p:nvPr/>
        </p:nvSpPr>
        <p:spPr bwMode="auto">
          <a:xfrm>
            <a:off x="5852048" y="3851029"/>
            <a:ext cx="576263" cy="576262"/>
          </a:xfrm>
          <a:prstGeom prst="ellipse">
            <a:avLst/>
          </a:prstGeom>
          <a:solidFill>
            <a:srgbClr val="002060"/>
          </a:solidFill>
          <a:ln w="38100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/>
            <a:r>
              <a:rPr lang="hu-HU" sz="20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B1</a:t>
            </a:r>
          </a:p>
        </p:txBody>
      </p:sp>
      <p:sp>
        <p:nvSpPr>
          <p:cNvPr id="50185" name="Oval 9"/>
          <p:cNvSpPr>
            <a:spLocks noChangeArrowheads="1"/>
          </p:cNvSpPr>
          <p:nvPr/>
        </p:nvSpPr>
        <p:spPr bwMode="auto">
          <a:xfrm>
            <a:off x="5842335" y="4486672"/>
            <a:ext cx="576263" cy="576262"/>
          </a:xfrm>
          <a:prstGeom prst="ellipse">
            <a:avLst/>
          </a:prstGeom>
          <a:solidFill>
            <a:srgbClr val="002060"/>
          </a:solidFill>
          <a:ln w="38100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/>
            <a:r>
              <a:rPr lang="hu-HU" sz="20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B2</a:t>
            </a:r>
          </a:p>
        </p:txBody>
      </p:sp>
      <p:grpSp>
        <p:nvGrpSpPr>
          <p:cNvPr id="3" name="Group 21">
            <a:extLst>
              <a:ext uri="{FF2B5EF4-FFF2-40B4-BE49-F238E27FC236}">
                <a16:creationId xmlns:a16="http://schemas.microsoft.com/office/drawing/2014/main" id="{06D3B255-35B2-FFE3-4707-A74F1BD007E0}"/>
              </a:ext>
            </a:extLst>
          </p:cNvPr>
          <p:cNvGrpSpPr>
            <a:grpSpLocks noChangeAspect="1"/>
          </p:cNvGrpSpPr>
          <p:nvPr/>
        </p:nvGrpSpPr>
        <p:grpSpPr>
          <a:xfrm>
            <a:off x="75631" y="119331"/>
            <a:ext cx="590511" cy="499163"/>
            <a:chOff x="6203917" y="6068451"/>
            <a:chExt cx="2527366" cy="2527366"/>
          </a:xfrm>
        </p:grpSpPr>
        <p:sp>
          <p:nvSpPr>
            <p:cNvPr id="4" name="Teardrop 22">
              <a:extLst>
                <a:ext uri="{FF2B5EF4-FFF2-40B4-BE49-F238E27FC236}">
                  <a16:creationId xmlns:a16="http://schemas.microsoft.com/office/drawing/2014/main" id="{577D6672-D572-1FE7-4E4A-11100D3C854C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5" name="Oval 23">
              <a:extLst>
                <a:ext uri="{FF2B5EF4-FFF2-40B4-BE49-F238E27FC236}">
                  <a16:creationId xmlns:a16="http://schemas.microsoft.com/office/drawing/2014/main" id="{8BBE6AC3-7556-A0A9-06F6-A5282B48112B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6" name="TextBox 24">
            <a:extLst>
              <a:ext uri="{FF2B5EF4-FFF2-40B4-BE49-F238E27FC236}">
                <a16:creationId xmlns:a16="http://schemas.microsoft.com/office/drawing/2014/main" id="{F41286E6-2702-0E41-09FE-8020EA05D16B}"/>
              </a:ext>
            </a:extLst>
          </p:cNvPr>
          <p:cNvSpPr txBox="1"/>
          <p:nvPr/>
        </p:nvSpPr>
        <p:spPr>
          <a:xfrm>
            <a:off x="204743" y="205852"/>
            <a:ext cx="37382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</a:t>
            </a:r>
            <a:r>
              <a:rPr lang="en-US" sz="16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182C0221-ABBE-98D9-64AE-CD1AA2219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46" y="1081297"/>
            <a:ext cx="8924282" cy="609600"/>
          </a:xfrm>
        </p:spPr>
        <p:txBody>
          <a:bodyPr>
            <a:normAutofit/>
          </a:bodyPr>
          <a:lstStyle/>
          <a:p>
            <a:pPr algn="l"/>
            <a:r>
              <a:rPr lang="hu-HU" sz="2000" dirty="0">
                <a:solidFill>
                  <a:srgbClr val="00B0F0"/>
                </a:solidFill>
                <a:latin typeface="+mn-lt"/>
              </a:rPr>
              <a:t>MD SZABVÁNYAINAK CSOPORTOSÍTÁSA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9BD530C-C9A9-0FDE-966F-836E30994247}"/>
              </a:ext>
            </a:extLst>
          </p:cNvPr>
          <p:cNvSpPr/>
          <p:nvPr/>
        </p:nvSpPr>
        <p:spPr>
          <a:xfrm>
            <a:off x="8206349" y="1833847"/>
            <a:ext cx="79075" cy="4481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1D1871F4-703F-5A49-FD98-C894EA16980F}"/>
              </a:ext>
            </a:extLst>
          </p:cNvPr>
          <p:cNvSpPr/>
          <p:nvPr/>
        </p:nvSpPr>
        <p:spPr>
          <a:xfrm>
            <a:off x="8213935" y="3086686"/>
            <a:ext cx="79075" cy="210369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1DF68571-4D61-F035-DE42-F7DF619BAAC6}"/>
              </a:ext>
            </a:extLst>
          </p:cNvPr>
          <p:cNvSpPr/>
          <p:nvPr/>
        </p:nvSpPr>
        <p:spPr>
          <a:xfrm>
            <a:off x="8205005" y="5738476"/>
            <a:ext cx="79075" cy="44811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CC3C475B-675A-B122-949C-C7F242E09A32}"/>
              </a:ext>
            </a:extLst>
          </p:cNvPr>
          <p:cNvSpPr txBox="1"/>
          <p:nvPr/>
        </p:nvSpPr>
        <p:spPr>
          <a:xfrm>
            <a:off x="8424573" y="1802060"/>
            <a:ext cx="35180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000000"/>
                </a:solidFill>
                <a:ea typeface="Tahoma" pitchFamily="34" charset="0"/>
                <a:cs typeface="Poppins" panose="00000500000000000000" pitchFamily="2" charset="-18"/>
              </a:rPr>
              <a:t>Biztonsági alapszabvány</a:t>
            </a:r>
            <a:endParaRPr lang="hu-HU" sz="2400" dirty="0">
              <a:solidFill>
                <a:srgbClr val="000000"/>
              </a:solidFill>
              <a:cs typeface="Poppins" panose="00000500000000000000" pitchFamily="2" charset="-18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269F1A27-DDFF-0465-3FD6-BC18C05B1DA2}"/>
              </a:ext>
            </a:extLst>
          </p:cNvPr>
          <p:cNvSpPr txBox="1"/>
          <p:nvPr/>
        </p:nvSpPr>
        <p:spPr>
          <a:xfrm>
            <a:off x="8470609" y="2903929"/>
            <a:ext cx="376742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hu-HU" sz="2400" dirty="0">
                <a:solidFill>
                  <a:srgbClr val="000000"/>
                </a:solidFill>
                <a:ea typeface="Tahoma" pitchFamily="34" charset="0"/>
                <a:cs typeface="Poppins" panose="00000500000000000000" pitchFamily="2" charset="-18"/>
              </a:rPr>
              <a:t>Csoportszabványok -  biztonsági nézőpontok kifejtése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70C0"/>
                </a:solidFill>
                <a:cs typeface="Poppins" panose="00000500000000000000" pitchFamily="2" charset="-18"/>
              </a:rPr>
              <a:t>B1</a:t>
            </a:r>
            <a:r>
              <a:rPr lang="hu-HU" dirty="0">
                <a:solidFill>
                  <a:srgbClr val="000000"/>
                </a:solidFill>
                <a:cs typeface="Poppins" panose="00000500000000000000" pitchFamily="2" charset="-18"/>
              </a:rPr>
              <a:t>: biztonsági szempontok </a:t>
            </a:r>
            <a:br>
              <a:rPr lang="hu-HU" dirty="0">
                <a:solidFill>
                  <a:srgbClr val="000000"/>
                </a:solidFill>
                <a:cs typeface="Poppins" panose="00000500000000000000" pitchFamily="2" charset="-18"/>
              </a:rPr>
            </a:br>
            <a:r>
              <a:rPr lang="hu-HU" dirty="0">
                <a:solidFill>
                  <a:srgbClr val="000000"/>
                </a:solidFill>
                <a:cs typeface="Poppins" panose="00000500000000000000" pitchFamily="2" charset="-18"/>
              </a:rPr>
              <a:t>(pl. </a:t>
            </a:r>
            <a:r>
              <a:rPr lang="hu-HU" dirty="0" err="1">
                <a:solidFill>
                  <a:srgbClr val="000000"/>
                </a:solidFill>
                <a:cs typeface="Poppins" panose="00000500000000000000" pitchFamily="2" charset="-18"/>
              </a:rPr>
              <a:t>bizt</a:t>
            </a:r>
            <a:r>
              <a:rPr lang="hu-HU" dirty="0">
                <a:solidFill>
                  <a:srgbClr val="000000"/>
                </a:solidFill>
                <a:cs typeface="Poppins" panose="00000500000000000000" pitchFamily="2" charset="-18"/>
              </a:rPr>
              <a:t>. távolságok, zaj…)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70C0"/>
                </a:solidFill>
                <a:cs typeface="Poppins" panose="00000500000000000000" pitchFamily="2" charset="-18"/>
              </a:rPr>
              <a:t>B2</a:t>
            </a:r>
            <a:r>
              <a:rPr lang="hu-HU" dirty="0">
                <a:solidFill>
                  <a:srgbClr val="000000"/>
                </a:solidFill>
                <a:cs typeface="Poppins" panose="00000500000000000000" pitchFamily="2" charset="-18"/>
              </a:rPr>
              <a:t>: biztonsági berendezések</a:t>
            </a:r>
            <a:br>
              <a:rPr lang="hu-HU" dirty="0">
                <a:solidFill>
                  <a:srgbClr val="000000"/>
                </a:solidFill>
                <a:cs typeface="Poppins" panose="00000500000000000000" pitchFamily="2" charset="-18"/>
              </a:rPr>
            </a:br>
            <a:r>
              <a:rPr lang="hu-HU" dirty="0">
                <a:solidFill>
                  <a:srgbClr val="000000"/>
                </a:solidFill>
                <a:cs typeface="Poppins" panose="00000500000000000000" pitchFamily="2" charset="-18"/>
              </a:rPr>
              <a:t>(pl. kétkezes, burkolatok…)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0672D55C-A2F1-2228-D8FA-7AE991B954C0}"/>
              </a:ext>
            </a:extLst>
          </p:cNvPr>
          <p:cNvSpPr txBox="1"/>
          <p:nvPr/>
        </p:nvSpPr>
        <p:spPr>
          <a:xfrm>
            <a:off x="8435410" y="5800952"/>
            <a:ext cx="35180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000000"/>
                </a:solidFill>
                <a:ea typeface="Tahoma" pitchFamily="34" charset="0"/>
                <a:cs typeface="Poppins" panose="00000500000000000000" pitchFamily="2" charset="-18"/>
              </a:rPr>
              <a:t>Termékszabványok</a:t>
            </a:r>
            <a:endParaRPr lang="hu-HU" sz="2400" dirty="0">
              <a:solidFill>
                <a:srgbClr val="000000"/>
              </a:solidFill>
              <a:cs typeface="Poppins" panose="00000500000000000000" pitchFamily="2" charset="-18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95F67F7E-7FA6-51F2-9F17-BCD8301CF961}"/>
              </a:ext>
            </a:extLst>
          </p:cNvPr>
          <p:cNvSpPr txBox="1"/>
          <p:nvPr/>
        </p:nvSpPr>
        <p:spPr>
          <a:xfrm>
            <a:off x="3312042" y="3505316"/>
            <a:ext cx="1238968" cy="1931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1950" dirty="0">
                <a:solidFill>
                  <a:schemeClr val="bg1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B</a:t>
            </a:r>
          </a:p>
        </p:txBody>
      </p:sp>
      <p:cxnSp>
        <p:nvCxnSpPr>
          <p:cNvPr id="25" name="Összekötő: szögletes 24">
            <a:extLst>
              <a:ext uri="{FF2B5EF4-FFF2-40B4-BE49-F238E27FC236}">
                <a16:creationId xmlns:a16="http://schemas.microsoft.com/office/drawing/2014/main" id="{FF5A9B2E-81CE-A7A4-6AAE-DB329D73467F}"/>
              </a:ext>
            </a:extLst>
          </p:cNvPr>
          <p:cNvCxnSpPr>
            <a:stCxn id="50179" idx="6"/>
            <a:endCxn id="8" idx="1"/>
          </p:cNvCxnSpPr>
          <p:nvPr/>
        </p:nvCxnSpPr>
        <p:spPr>
          <a:xfrm flipV="1">
            <a:off x="6913230" y="2057907"/>
            <a:ext cx="1293119" cy="1354559"/>
          </a:xfrm>
          <a:prstGeom prst="bentConnector3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Összekötő: szögletes 26">
            <a:extLst>
              <a:ext uri="{FF2B5EF4-FFF2-40B4-BE49-F238E27FC236}">
                <a16:creationId xmlns:a16="http://schemas.microsoft.com/office/drawing/2014/main" id="{7A222419-1B14-3A78-AD9C-5BBCD3057F54}"/>
              </a:ext>
            </a:extLst>
          </p:cNvPr>
          <p:cNvCxnSpPr>
            <a:cxnSpLocks/>
            <a:stCxn id="50180" idx="6"/>
            <a:endCxn id="9" idx="1"/>
          </p:cNvCxnSpPr>
          <p:nvPr/>
        </p:nvCxnSpPr>
        <p:spPr>
          <a:xfrm>
            <a:off x="6932244" y="4135643"/>
            <a:ext cx="1281691" cy="2888"/>
          </a:xfrm>
          <a:prstGeom prst="bentConnector3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Összekötő: szögletes 28">
            <a:extLst>
              <a:ext uri="{FF2B5EF4-FFF2-40B4-BE49-F238E27FC236}">
                <a16:creationId xmlns:a16="http://schemas.microsoft.com/office/drawing/2014/main" id="{AA24404D-943E-F943-73DE-8CB00DFCFCBB}"/>
              </a:ext>
            </a:extLst>
          </p:cNvPr>
          <p:cNvCxnSpPr>
            <a:cxnSpLocks/>
            <a:stCxn id="50181" idx="6"/>
            <a:endCxn id="14" idx="1"/>
          </p:cNvCxnSpPr>
          <p:nvPr/>
        </p:nvCxnSpPr>
        <p:spPr>
          <a:xfrm>
            <a:off x="6167071" y="5566836"/>
            <a:ext cx="2037934" cy="395700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378702C-5C9F-C88A-2216-47E07508B4E4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MŰSZAKI KÖVETELMÉNYEK BEAZONOSÍTÁSA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oShape 4">
            <a:extLst>
              <a:ext uri="{FF2B5EF4-FFF2-40B4-BE49-F238E27FC236}">
                <a16:creationId xmlns:a16="http://schemas.microsoft.com/office/drawing/2014/main" id="{3EF41B23-0534-4342-83C7-2E861E6C5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4901" y="1127028"/>
            <a:ext cx="2263193" cy="1489169"/>
          </a:xfrm>
          <a:prstGeom prst="cloudCallout">
            <a:avLst>
              <a:gd name="adj1" fmla="val 13347"/>
              <a:gd name="adj2" fmla="val 8636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2000" dirty="0">
              <a:solidFill>
                <a:srgbClr val="FFFFFF"/>
              </a:solidFill>
              <a:latin typeface="Poppins" panose="00000500000000000000" pitchFamily="2" charset="-18"/>
              <a:ea typeface="Tahoma" panose="020B0604030504040204" pitchFamily="34" charset="0"/>
              <a:cs typeface="Poppins" panose="00000500000000000000" pitchFamily="2" charset="-18"/>
            </a:endParaRPr>
          </a:p>
        </p:txBody>
      </p:sp>
      <p:grpSp>
        <p:nvGrpSpPr>
          <p:cNvPr id="8" name="Group 21">
            <a:extLst>
              <a:ext uri="{FF2B5EF4-FFF2-40B4-BE49-F238E27FC236}">
                <a16:creationId xmlns:a16="http://schemas.microsoft.com/office/drawing/2014/main" id="{EA50C615-8C0E-4A71-B688-65E2FD1DE155}"/>
              </a:ext>
            </a:extLst>
          </p:cNvPr>
          <p:cNvGrpSpPr>
            <a:grpSpLocks noChangeAspect="1"/>
          </p:cNvGrpSpPr>
          <p:nvPr/>
        </p:nvGrpSpPr>
        <p:grpSpPr>
          <a:xfrm>
            <a:off x="75631" y="119331"/>
            <a:ext cx="590511" cy="499163"/>
            <a:chOff x="6203917" y="6068451"/>
            <a:chExt cx="2527366" cy="2527366"/>
          </a:xfrm>
        </p:grpSpPr>
        <p:sp>
          <p:nvSpPr>
            <p:cNvPr id="9" name="Teardrop 22">
              <a:extLst>
                <a:ext uri="{FF2B5EF4-FFF2-40B4-BE49-F238E27FC236}">
                  <a16:creationId xmlns:a16="http://schemas.microsoft.com/office/drawing/2014/main" id="{007E0891-ADDA-44EF-AB9C-284E483B7014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11" name="Oval 23">
              <a:extLst>
                <a:ext uri="{FF2B5EF4-FFF2-40B4-BE49-F238E27FC236}">
                  <a16:creationId xmlns:a16="http://schemas.microsoft.com/office/drawing/2014/main" id="{712940B7-BA69-4B4A-92F0-8D8A63D3DA8C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12" name="TextBox 24">
            <a:extLst>
              <a:ext uri="{FF2B5EF4-FFF2-40B4-BE49-F238E27FC236}">
                <a16:creationId xmlns:a16="http://schemas.microsoft.com/office/drawing/2014/main" id="{28686D67-C2BB-430F-B5E6-C8EE595E9825}"/>
              </a:ext>
            </a:extLst>
          </p:cNvPr>
          <p:cNvSpPr txBox="1"/>
          <p:nvPr/>
        </p:nvSpPr>
        <p:spPr>
          <a:xfrm>
            <a:off x="204743" y="205852"/>
            <a:ext cx="37382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</a:t>
            </a:r>
            <a:r>
              <a:rPr lang="en-US" sz="16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13" name="Felirat: íves vonal 12">
            <a:extLst>
              <a:ext uri="{FF2B5EF4-FFF2-40B4-BE49-F238E27FC236}">
                <a16:creationId xmlns:a16="http://schemas.microsoft.com/office/drawing/2014/main" id="{12896228-682E-442D-BD45-A1EBF9F6AD49}"/>
              </a:ext>
            </a:extLst>
          </p:cNvPr>
          <p:cNvSpPr/>
          <p:nvPr/>
        </p:nvSpPr>
        <p:spPr>
          <a:xfrm>
            <a:off x="9412368" y="2514332"/>
            <a:ext cx="1703297" cy="604104"/>
          </a:xfrm>
          <a:custGeom>
            <a:avLst/>
            <a:gdLst>
              <a:gd name="connsiteX0" fmla="*/ 0 w 1703297"/>
              <a:gd name="connsiteY0" fmla="*/ 0 h 604104"/>
              <a:gd name="connsiteX1" fmla="*/ 1703297 w 1703297"/>
              <a:gd name="connsiteY1" fmla="*/ 0 h 604104"/>
              <a:gd name="connsiteX2" fmla="*/ 1703297 w 1703297"/>
              <a:gd name="connsiteY2" fmla="*/ 604104 h 604104"/>
              <a:gd name="connsiteX3" fmla="*/ 0 w 1703297"/>
              <a:gd name="connsiteY3" fmla="*/ 604104 h 604104"/>
              <a:gd name="connsiteX4" fmla="*/ 0 w 1703297"/>
              <a:gd name="connsiteY4" fmla="*/ 0 h 604104"/>
              <a:gd name="connsiteX0" fmla="*/ -141936 w 1703297"/>
              <a:gd name="connsiteY0" fmla="*/ 113270 h 604104"/>
              <a:gd name="connsiteX1" fmla="*/ -283889 w 1703297"/>
              <a:gd name="connsiteY1" fmla="*/ 113270 h 604104"/>
              <a:gd name="connsiteX2" fmla="*/ -1252077 w 1703297"/>
              <a:gd name="connsiteY2" fmla="*/ 936790 h 60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3297" h="604104" fill="none" extrusionOk="0">
                <a:moveTo>
                  <a:pt x="0" y="0"/>
                </a:moveTo>
                <a:cubicBezTo>
                  <a:pt x="382014" y="86488"/>
                  <a:pt x="1391397" y="-73422"/>
                  <a:pt x="1703297" y="0"/>
                </a:cubicBezTo>
                <a:cubicBezTo>
                  <a:pt x="1674812" y="209549"/>
                  <a:pt x="1669223" y="505599"/>
                  <a:pt x="1703297" y="604104"/>
                </a:cubicBezTo>
                <a:cubicBezTo>
                  <a:pt x="890959" y="543726"/>
                  <a:pt x="822956" y="640661"/>
                  <a:pt x="0" y="604104"/>
                </a:cubicBezTo>
                <a:cubicBezTo>
                  <a:pt x="-47149" y="525385"/>
                  <a:pt x="-14833" y="209688"/>
                  <a:pt x="0" y="0"/>
                </a:cubicBezTo>
                <a:close/>
              </a:path>
              <a:path w="1703297" h="604104" fill="none" extrusionOk="0">
                <a:moveTo>
                  <a:pt x="-141936" y="113270"/>
                </a:moveTo>
                <a:cubicBezTo>
                  <a:pt x="-189733" y="117135"/>
                  <a:pt x="-214552" y="107461"/>
                  <a:pt x="-283889" y="113270"/>
                </a:cubicBezTo>
                <a:cubicBezTo>
                  <a:pt x="-451223" y="227613"/>
                  <a:pt x="-888147" y="620882"/>
                  <a:pt x="-1252077" y="936790"/>
                </a:cubicBezTo>
              </a:path>
              <a:path w="1703297" h="604104" stroke="0" extrusionOk="0">
                <a:moveTo>
                  <a:pt x="0" y="0"/>
                </a:moveTo>
                <a:cubicBezTo>
                  <a:pt x="339773" y="10899"/>
                  <a:pt x="1378237" y="-61548"/>
                  <a:pt x="1703297" y="0"/>
                </a:cubicBezTo>
                <a:cubicBezTo>
                  <a:pt x="1683160" y="71827"/>
                  <a:pt x="1735051" y="491743"/>
                  <a:pt x="1703297" y="604104"/>
                </a:cubicBezTo>
                <a:cubicBezTo>
                  <a:pt x="874943" y="572740"/>
                  <a:pt x="393974" y="688813"/>
                  <a:pt x="0" y="604104"/>
                </a:cubicBezTo>
                <a:cubicBezTo>
                  <a:pt x="24521" y="394080"/>
                  <a:pt x="36593" y="105138"/>
                  <a:pt x="0" y="0"/>
                </a:cubicBezTo>
                <a:close/>
              </a:path>
              <a:path w="1703297" h="604104" fill="none" stroke="0" extrusionOk="0">
                <a:moveTo>
                  <a:pt x="-141936" y="113270"/>
                </a:moveTo>
                <a:cubicBezTo>
                  <a:pt x="-194710" y="107463"/>
                  <a:pt x="-245268" y="105220"/>
                  <a:pt x="-283889" y="113270"/>
                </a:cubicBezTo>
                <a:cubicBezTo>
                  <a:pt x="-781033" y="491406"/>
                  <a:pt x="-863911" y="484990"/>
                  <a:pt x="-1252077" y="936790"/>
                </a:cubicBezTo>
              </a:path>
            </a:pathLst>
          </a:custGeom>
          <a:solidFill>
            <a:srgbClr val="0070C0"/>
          </a:solidFill>
          <a:ln>
            <a:solidFill>
              <a:srgbClr val="FF9D0D"/>
            </a:solidFill>
            <a:extLst>
              <a:ext uri="{C807C97D-BFC1-408E-A445-0C87EB9F89A2}">
                <ask:lineSketchStyleProps xmlns:ask="http://schemas.microsoft.com/office/drawing/2018/sketchyshapes" sd="1838317818">
                  <a:prstGeom prst="borderCallout2">
                    <a:avLst>
                      <a:gd name="adj1" fmla="val 18750"/>
                      <a:gd name="adj2" fmla="val -8333"/>
                      <a:gd name="adj3" fmla="val 18750"/>
                      <a:gd name="adj4" fmla="val -16667"/>
                      <a:gd name="adj5" fmla="val 155071"/>
                      <a:gd name="adj6" fmla="val -7350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EMC</a:t>
            </a:r>
            <a:endParaRPr lang="hu-HU" sz="9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4" name="Felirat: íves vonal 13">
            <a:extLst>
              <a:ext uri="{FF2B5EF4-FFF2-40B4-BE49-F238E27FC236}">
                <a16:creationId xmlns:a16="http://schemas.microsoft.com/office/drawing/2014/main" id="{05145ED4-660A-4669-ABC8-412C747140A7}"/>
              </a:ext>
            </a:extLst>
          </p:cNvPr>
          <p:cNvSpPr/>
          <p:nvPr/>
        </p:nvSpPr>
        <p:spPr>
          <a:xfrm>
            <a:off x="9419612" y="3269233"/>
            <a:ext cx="1703297" cy="604104"/>
          </a:xfrm>
          <a:custGeom>
            <a:avLst/>
            <a:gdLst>
              <a:gd name="connsiteX0" fmla="*/ 0 w 1703297"/>
              <a:gd name="connsiteY0" fmla="*/ 0 h 604104"/>
              <a:gd name="connsiteX1" fmla="*/ 1703297 w 1703297"/>
              <a:gd name="connsiteY1" fmla="*/ 0 h 604104"/>
              <a:gd name="connsiteX2" fmla="*/ 1703297 w 1703297"/>
              <a:gd name="connsiteY2" fmla="*/ 604104 h 604104"/>
              <a:gd name="connsiteX3" fmla="*/ 0 w 1703297"/>
              <a:gd name="connsiteY3" fmla="*/ 604104 h 604104"/>
              <a:gd name="connsiteX4" fmla="*/ 0 w 1703297"/>
              <a:gd name="connsiteY4" fmla="*/ 0 h 604104"/>
              <a:gd name="connsiteX0" fmla="*/ -141936 w 1703297"/>
              <a:gd name="connsiteY0" fmla="*/ 113270 h 604104"/>
              <a:gd name="connsiteX1" fmla="*/ -283889 w 1703297"/>
              <a:gd name="connsiteY1" fmla="*/ 113270 h 604104"/>
              <a:gd name="connsiteX2" fmla="*/ -1242555 w 1703297"/>
              <a:gd name="connsiteY2" fmla="*/ 289094 h 60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3297" h="604104" fill="none" extrusionOk="0">
                <a:moveTo>
                  <a:pt x="0" y="0"/>
                </a:moveTo>
                <a:cubicBezTo>
                  <a:pt x="826765" y="75154"/>
                  <a:pt x="1357034" y="-135606"/>
                  <a:pt x="1703297" y="0"/>
                </a:cubicBezTo>
                <a:cubicBezTo>
                  <a:pt x="1737871" y="241035"/>
                  <a:pt x="1723632" y="335112"/>
                  <a:pt x="1703297" y="604104"/>
                </a:cubicBezTo>
                <a:cubicBezTo>
                  <a:pt x="1365480" y="675052"/>
                  <a:pt x="658182" y="710596"/>
                  <a:pt x="0" y="604104"/>
                </a:cubicBezTo>
                <a:cubicBezTo>
                  <a:pt x="-45991" y="452583"/>
                  <a:pt x="-54305" y="192489"/>
                  <a:pt x="0" y="0"/>
                </a:cubicBezTo>
                <a:close/>
              </a:path>
              <a:path w="1703297" h="604104" fill="none" extrusionOk="0">
                <a:moveTo>
                  <a:pt x="-141936" y="113270"/>
                </a:moveTo>
                <a:cubicBezTo>
                  <a:pt x="-189236" y="115432"/>
                  <a:pt x="-240502" y="114333"/>
                  <a:pt x="-283889" y="113270"/>
                </a:cubicBezTo>
                <a:cubicBezTo>
                  <a:pt x="-422451" y="193878"/>
                  <a:pt x="-1122729" y="260831"/>
                  <a:pt x="-1242555" y="289094"/>
                </a:cubicBezTo>
              </a:path>
              <a:path w="1703297" h="604104" stroke="0" extrusionOk="0">
                <a:moveTo>
                  <a:pt x="0" y="0"/>
                </a:moveTo>
                <a:cubicBezTo>
                  <a:pt x="319848" y="109139"/>
                  <a:pt x="1353320" y="22655"/>
                  <a:pt x="1703297" y="0"/>
                </a:cubicBezTo>
                <a:cubicBezTo>
                  <a:pt x="1686379" y="200506"/>
                  <a:pt x="1649324" y="338333"/>
                  <a:pt x="1703297" y="604104"/>
                </a:cubicBezTo>
                <a:cubicBezTo>
                  <a:pt x="1216249" y="571909"/>
                  <a:pt x="254030" y="575227"/>
                  <a:pt x="0" y="604104"/>
                </a:cubicBezTo>
                <a:cubicBezTo>
                  <a:pt x="-47978" y="426251"/>
                  <a:pt x="976" y="143001"/>
                  <a:pt x="0" y="0"/>
                </a:cubicBezTo>
                <a:close/>
              </a:path>
              <a:path w="1703297" h="604104" fill="none" stroke="0" extrusionOk="0">
                <a:moveTo>
                  <a:pt x="-141936" y="113270"/>
                </a:moveTo>
                <a:cubicBezTo>
                  <a:pt x="-210515" y="114538"/>
                  <a:pt x="-221865" y="122776"/>
                  <a:pt x="-283889" y="113270"/>
                </a:cubicBezTo>
                <a:cubicBezTo>
                  <a:pt x="-403827" y="116613"/>
                  <a:pt x="-832617" y="270729"/>
                  <a:pt x="-1242555" y="289094"/>
                </a:cubicBezTo>
              </a:path>
            </a:pathLst>
          </a:custGeom>
          <a:solidFill>
            <a:srgbClr val="00B0F0"/>
          </a:solidFill>
          <a:ln>
            <a:solidFill>
              <a:srgbClr val="FF9D0D"/>
            </a:solidFill>
            <a:extLst>
              <a:ext uri="{C807C97D-BFC1-408E-A445-0C87EB9F89A2}">
                <ask:lineSketchStyleProps xmlns:ask="http://schemas.microsoft.com/office/drawing/2018/sketchyshapes" sd="1479208364">
                  <a:prstGeom prst="borderCallout2">
                    <a:avLst>
                      <a:gd name="adj1" fmla="val 18750"/>
                      <a:gd name="adj2" fmla="val -8333"/>
                      <a:gd name="adj3" fmla="val 18750"/>
                      <a:gd name="adj4" fmla="val -16667"/>
                      <a:gd name="adj5" fmla="val 47855"/>
                      <a:gd name="adj6" fmla="val -7295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 err="1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RoHS</a:t>
            </a:r>
            <a:endParaRPr lang="hu-HU" sz="40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5" name="Felirat: íves vonal 14">
            <a:extLst>
              <a:ext uri="{FF2B5EF4-FFF2-40B4-BE49-F238E27FC236}">
                <a16:creationId xmlns:a16="http://schemas.microsoft.com/office/drawing/2014/main" id="{D6A438D1-1D44-4591-A829-80371C08F20B}"/>
              </a:ext>
            </a:extLst>
          </p:cNvPr>
          <p:cNvSpPr/>
          <p:nvPr/>
        </p:nvSpPr>
        <p:spPr>
          <a:xfrm>
            <a:off x="9417595" y="4000486"/>
            <a:ext cx="1703297" cy="604104"/>
          </a:xfrm>
          <a:custGeom>
            <a:avLst/>
            <a:gdLst>
              <a:gd name="connsiteX0" fmla="*/ 0 w 1703297"/>
              <a:gd name="connsiteY0" fmla="*/ 0 h 604104"/>
              <a:gd name="connsiteX1" fmla="*/ 1703297 w 1703297"/>
              <a:gd name="connsiteY1" fmla="*/ 0 h 604104"/>
              <a:gd name="connsiteX2" fmla="*/ 1703297 w 1703297"/>
              <a:gd name="connsiteY2" fmla="*/ 604104 h 604104"/>
              <a:gd name="connsiteX3" fmla="*/ 0 w 1703297"/>
              <a:gd name="connsiteY3" fmla="*/ 604104 h 604104"/>
              <a:gd name="connsiteX4" fmla="*/ 0 w 1703297"/>
              <a:gd name="connsiteY4" fmla="*/ 0 h 604104"/>
              <a:gd name="connsiteX0" fmla="*/ -141936 w 1703297"/>
              <a:gd name="connsiteY0" fmla="*/ 113270 h 604104"/>
              <a:gd name="connsiteX1" fmla="*/ -283889 w 1703297"/>
              <a:gd name="connsiteY1" fmla="*/ 113270 h 604104"/>
              <a:gd name="connsiteX2" fmla="*/ -1213974 w 1703297"/>
              <a:gd name="connsiteY2" fmla="*/ -320507 h 60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3297" h="604104" fill="none" extrusionOk="0">
                <a:moveTo>
                  <a:pt x="0" y="0"/>
                </a:moveTo>
                <a:cubicBezTo>
                  <a:pt x="549566" y="6508"/>
                  <a:pt x="1284171" y="26987"/>
                  <a:pt x="1703297" y="0"/>
                </a:cubicBezTo>
                <a:cubicBezTo>
                  <a:pt x="1720566" y="127287"/>
                  <a:pt x="1721020" y="481692"/>
                  <a:pt x="1703297" y="604104"/>
                </a:cubicBezTo>
                <a:cubicBezTo>
                  <a:pt x="1116206" y="478243"/>
                  <a:pt x="180309" y="715280"/>
                  <a:pt x="0" y="604104"/>
                </a:cubicBezTo>
                <a:cubicBezTo>
                  <a:pt x="-11730" y="444253"/>
                  <a:pt x="12626" y="125588"/>
                  <a:pt x="0" y="0"/>
                </a:cubicBezTo>
                <a:close/>
              </a:path>
              <a:path w="1703297" h="604104" fill="none" extrusionOk="0">
                <a:moveTo>
                  <a:pt x="-141936" y="113270"/>
                </a:moveTo>
                <a:cubicBezTo>
                  <a:pt x="-164874" y="105596"/>
                  <a:pt x="-250362" y="119305"/>
                  <a:pt x="-283889" y="113270"/>
                </a:cubicBezTo>
                <a:cubicBezTo>
                  <a:pt x="-445012" y="9843"/>
                  <a:pt x="-831352" y="-221595"/>
                  <a:pt x="-1213974" y="-320507"/>
                </a:cubicBezTo>
              </a:path>
              <a:path w="1703297" h="604104" stroke="0" extrusionOk="0">
                <a:moveTo>
                  <a:pt x="0" y="0"/>
                </a:moveTo>
                <a:cubicBezTo>
                  <a:pt x="665667" y="78868"/>
                  <a:pt x="1243165" y="-90761"/>
                  <a:pt x="1703297" y="0"/>
                </a:cubicBezTo>
                <a:cubicBezTo>
                  <a:pt x="1679621" y="260155"/>
                  <a:pt x="1675125" y="414296"/>
                  <a:pt x="1703297" y="604104"/>
                </a:cubicBezTo>
                <a:cubicBezTo>
                  <a:pt x="1191242" y="558297"/>
                  <a:pt x="688979" y="554285"/>
                  <a:pt x="0" y="604104"/>
                </a:cubicBezTo>
                <a:cubicBezTo>
                  <a:pt x="-43659" y="460910"/>
                  <a:pt x="42638" y="121064"/>
                  <a:pt x="0" y="0"/>
                </a:cubicBezTo>
                <a:close/>
              </a:path>
              <a:path w="1703297" h="604104" fill="none" stroke="0" extrusionOk="0">
                <a:moveTo>
                  <a:pt x="-141936" y="113270"/>
                </a:moveTo>
                <a:cubicBezTo>
                  <a:pt x="-159848" y="115584"/>
                  <a:pt x="-220029" y="103988"/>
                  <a:pt x="-283889" y="113270"/>
                </a:cubicBezTo>
                <a:cubicBezTo>
                  <a:pt x="-518514" y="16348"/>
                  <a:pt x="-887299" y="-186713"/>
                  <a:pt x="-1213974" y="-320507"/>
                </a:cubicBezTo>
              </a:path>
            </a:pathLst>
          </a:custGeom>
          <a:solidFill>
            <a:srgbClr val="002060"/>
          </a:solidFill>
          <a:ln>
            <a:solidFill>
              <a:srgbClr val="FF9D0D"/>
            </a:solidFill>
            <a:extLst>
              <a:ext uri="{C807C97D-BFC1-408E-A445-0C87EB9F89A2}">
                <ask:lineSketchStyleProps xmlns:ask="http://schemas.microsoft.com/office/drawing/2018/sketchyshapes" sd="618036779">
                  <a:prstGeom prst="borderCallout2">
                    <a:avLst>
                      <a:gd name="adj1" fmla="val 18750"/>
                      <a:gd name="adj2" fmla="val -8333"/>
                      <a:gd name="adj3" fmla="val 18750"/>
                      <a:gd name="adj4" fmla="val -16667"/>
                      <a:gd name="adj5" fmla="val -53055"/>
                      <a:gd name="adj6" fmla="val -712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LVD</a:t>
            </a:r>
            <a:endParaRPr lang="hu-HU" sz="9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6" name="Felirat: íves vonal 15">
            <a:extLst>
              <a:ext uri="{FF2B5EF4-FFF2-40B4-BE49-F238E27FC236}">
                <a16:creationId xmlns:a16="http://schemas.microsoft.com/office/drawing/2014/main" id="{244B95FE-B089-4D5C-8F54-1F8E40644EB6}"/>
              </a:ext>
            </a:extLst>
          </p:cNvPr>
          <p:cNvSpPr/>
          <p:nvPr/>
        </p:nvSpPr>
        <p:spPr>
          <a:xfrm>
            <a:off x="9412367" y="4729905"/>
            <a:ext cx="1703297" cy="604104"/>
          </a:xfrm>
          <a:custGeom>
            <a:avLst/>
            <a:gdLst>
              <a:gd name="connsiteX0" fmla="*/ 0 w 1703297"/>
              <a:gd name="connsiteY0" fmla="*/ 0 h 604104"/>
              <a:gd name="connsiteX1" fmla="*/ 1703297 w 1703297"/>
              <a:gd name="connsiteY1" fmla="*/ 0 h 604104"/>
              <a:gd name="connsiteX2" fmla="*/ 1703297 w 1703297"/>
              <a:gd name="connsiteY2" fmla="*/ 604104 h 604104"/>
              <a:gd name="connsiteX3" fmla="*/ 0 w 1703297"/>
              <a:gd name="connsiteY3" fmla="*/ 604104 h 604104"/>
              <a:gd name="connsiteX4" fmla="*/ 0 w 1703297"/>
              <a:gd name="connsiteY4" fmla="*/ 0 h 604104"/>
              <a:gd name="connsiteX0" fmla="*/ -141936 w 1703297"/>
              <a:gd name="connsiteY0" fmla="*/ 113270 h 604104"/>
              <a:gd name="connsiteX1" fmla="*/ -283889 w 1703297"/>
              <a:gd name="connsiteY1" fmla="*/ 113270 h 604104"/>
              <a:gd name="connsiteX2" fmla="*/ -1242555 w 1703297"/>
              <a:gd name="connsiteY2" fmla="*/ -911055 h 60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3297" h="604104" fill="none" extrusionOk="0">
                <a:moveTo>
                  <a:pt x="0" y="0"/>
                </a:moveTo>
                <a:cubicBezTo>
                  <a:pt x="596555" y="81964"/>
                  <a:pt x="878788" y="-136259"/>
                  <a:pt x="1703297" y="0"/>
                </a:cubicBezTo>
                <a:cubicBezTo>
                  <a:pt x="1734006" y="120074"/>
                  <a:pt x="1733796" y="534532"/>
                  <a:pt x="1703297" y="604104"/>
                </a:cubicBezTo>
                <a:cubicBezTo>
                  <a:pt x="1297474" y="595932"/>
                  <a:pt x="277349" y="738672"/>
                  <a:pt x="0" y="604104"/>
                </a:cubicBezTo>
                <a:cubicBezTo>
                  <a:pt x="-18567" y="538372"/>
                  <a:pt x="29852" y="286850"/>
                  <a:pt x="0" y="0"/>
                </a:cubicBezTo>
                <a:close/>
              </a:path>
              <a:path w="1703297" h="604104" fill="none" extrusionOk="0">
                <a:moveTo>
                  <a:pt x="-141936" y="113270"/>
                </a:moveTo>
                <a:cubicBezTo>
                  <a:pt x="-203981" y="119414"/>
                  <a:pt x="-262430" y="112730"/>
                  <a:pt x="-283889" y="113270"/>
                </a:cubicBezTo>
                <a:cubicBezTo>
                  <a:pt x="-555971" y="5272"/>
                  <a:pt x="-836862" y="-531496"/>
                  <a:pt x="-1242555" y="-911055"/>
                </a:cubicBezTo>
              </a:path>
              <a:path w="1703297" h="604104" stroke="0" extrusionOk="0">
                <a:moveTo>
                  <a:pt x="0" y="0"/>
                </a:moveTo>
                <a:cubicBezTo>
                  <a:pt x="638509" y="148540"/>
                  <a:pt x="904302" y="-131015"/>
                  <a:pt x="1703297" y="0"/>
                </a:cubicBezTo>
                <a:cubicBezTo>
                  <a:pt x="1677483" y="128906"/>
                  <a:pt x="1709249" y="494073"/>
                  <a:pt x="1703297" y="604104"/>
                </a:cubicBezTo>
                <a:cubicBezTo>
                  <a:pt x="1502589" y="479340"/>
                  <a:pt x="697699" y="516955"/>
                  <a:pt x="0" y="604104"/>
                </a:cubicBezTo>
                <a:cubicBezTo>
                  <a:pt x="36765" y="406653"/>
                  <a:pt x="-42012" y="92774"/>
                  <a:pt x="0" y="0"/>
                </a:cubicBezTo>
                <a:close/>
              </a:path>
              <a:path w="1703297" h="604104" fill="none" stroke="0" extrusionOk="0">
                <a:moveTo>
                  <a:pt x="-141936" y="113270"/>
                </a:moveTo>
                <a:cubicBezTo>
                  <a:pt x="-159848" y="114141"/>
                  <a:pt x="-233918" y="114060"/>
                  <a:pt x="-283889" y="113270"/>
                </a:cubicBezTo>
                <a:cubicBezTo>
                  <a:pt x="-534070" y="-83136"/>
                  <a:pt x="-957437" y="-485738"/>
                  <a:pt x="-1242555" y="-911055"/>
                </a:cubicBezTo>
              </a:path>
            </a:pathLst>
          </a:custGeom>
          <a:solidFill>
            <a:schemeClr val="tx1"/>
          </a:solidFill>
          <a:ln>
            <a:solidFill>
              <a:srgbClr val="FF9D0D"/>
            </a:solidFill>
            <a:extLst>
              <a:ext uri="{C807C97D-BFC1-408E-A445-0C87EB9F89A2}">
                <ask:lineSketchStyleProps xmlns:ask="http://schemas.microsoft.com/office/drawing/2018/sketchyshapes" sd="2542195795">
                  <a:prstGeom prst="borderCallout2">
                    <a:avLst>
                      <a:gd name="adj1" fmla="val 18750"/>
                      <a:gd name="adj2" fmla="val -8333"/>
                      <a:gd name="adj3" fmla="val 18750"/>
                      <a:gd name="adj4" fmla="val -16667"/>
                      <a:gd name="adj5" fmla="val -150811"/>
                      <a:gd name="adj6" fmla="val -7295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MD</a:t>
            </a:r>
            <a:endParaRPr lang="hu-HU" sz="9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A20EF54-9524-4D15-ABE4-A35D91B048CD}"/>
              </a:ext>
            </a:extLst>
          </p:cNvPr>
          <p:cNvSpPr txBox="1"/>
          <p:nvPr/>
        </p:nvSpPr>
        <p:spPr>
          <a:xfrm>
            <a:off x="5491324" y="2956511"/>
            <a:ext cx="326707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300" dirty="0">
                <a:latin typeface="Poppins" panose="00000500000000000000" pitchFamily="2" charset="-18"/>
                <a:cs typeface="Poppins" panose="00000500000000000000" pitchFamily="2" charset="-18"/>
              </a:rPr>
              <a:t>~</a:t>
            </a:r>
            <a:r>
              <a:rPr lang="hu-HU" sz="3300" b="1" dirty="0">
                <a:latin typeface="Poppins" panose="00000500000000000000" pitchFamily="2" charset="-18"/>
                <a:cs typeface="Poppins" panose="00000500000000000000" pitchFamily="2" charset="-18"/>
              </a:rPr>
              <a:t>2.400</a:t>
            </a:r>
            <a:r>
              <a:rPr lang="hu-HU" sz="3300" dirty="0">
                <a:latin typeface="Poppins" panose="00000500000000000000" pitchFamily="2" charset="-18"/>
                <a:cs typeface="Poppins" panose="00000500000000000000" pitchFamily="2" charset="-18"/>
              </a:rPr>
              <a:t> db harmonizált szabvány…</a:t>
            </a:r>
          </a:p>
        </p:txBody>
      </p: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5E9167C1-D1A7-4EA8-A1F3-C0F7040EF1AE}"/>
              </a:ext>
            </a:extLst>
          </p:cNvPr>
          <p:cNvGrpSpPr/>
          <p:nvPr/>
        </p:nvGrpSpPr>
        <p:grpSpPr>
          <a:xfrm>
            <a:off x="2535704" y="3322331"/>
            <a:ext cx="1432140" cy="3416338"/>
            <a:chOff x="7657483" y="5341306"/>
            <a:chExt cx="3589222" cy="7691058"/>
          </a:xfrm>
        </p:grpSpPr>
        <p:sp>
          <p:nvSpPr>
            <p:cNvPr id="18" name="Freeform 166">
              <a:extLst>
                <a:ext uri="{FF2B5EF4-FFF2-40B4-BE49-F238E27FC236}">
                  <a16:creationId xmlns:a16="http://schemas.microsoft.com/office/drawing/2014/main" id="{73BF55DA-3555-4CBB-9E8D-6F6B007B6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3706" y="6229115"/>
              <a:ext cx="331558" cy="546958"/>
            </a:xfrm>
            <a:custGeom>
              <a:avLst/>
              <a:gdLst>
                <a:gd name="T0" fmla="*/ 36787 w 171"/>
                <a:gd name="T1" fmla="*/ 82484 h 306"/>
                <a:gd name="T2" fmla="*/ 36787 w 171"/>
                <a:gd name="T3" fmla="*/ 82484 h 306"/>
                <a:gd name="T4" fmla="*/ 97224 w 171"/>
                <a:gd name="T5" fmla="*/ 2598 h 306"/>
                <a:gd name="T6" fmla="*/ 97224 w 171"/>
                <a:gd name="T7" fmla="*/ 2598 h 306"/>
                <a:gd name="T8" fmla="*/ 66349 w 171"/>
                <a:gd name="T9" fmla="*/ 98072 h 306"/>
                <a:gd name="T10" fmla="*/ 111676 w 171"/>
                <a:gd name="T11" fmla="*/ 153278 h 306"/>
                <a:gd name="T12" fmla="*/ 72918 w 171"/>
                <a:gd name="T13" fmla="*/ 198093 h 306"/>
                <a:gd name="T14" fmla="*/ 0 w 171"/>
                <a:gd name="T15" fmla="*/ 161072 h 306"/>
                <a:gd name="T16" fmla="*/ 36787 w 171"/>
                <a:gd name="T17" fmla="*/ 82484 h 3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1" h="306">
                  <a:moveTo>
                    <a:pt x="56" y="127"/>
                  </a:moveTo>
                  <a:lnTo>
                    <a:pt x="56" y="127"/>
                  </a:lnTo>
                  <a:cubicBezTo>
                    <a:pt x="56" y="127"/>
                    <a:pt x="135" y="0"/>
                    <a:pt x="148" y="4"/>
                  </a:cubicBezTo>
                  <a:cubicBezTo>
                    <a:pt x="160" y="9"/>
                    <a:pt x="101" y="151"/>
                    <a:pt x="101" y="151"/>
                  </a:cubicBezTo>
                  <a:lnTo>
                    <a:pt x="170" y="236"/>
                  </a:lnTo>
                  <a:lnTo>
                    <a:pt x="111" y="305"/>
                  </a:lnTo>
                  <a:lnTo>
                    <a:pt x="0" y="248"/>
                  </a:lnTo>
                  <a:lnTo>
                    <a:pt x="56" y="127"/>
                  </a:lnTo>
                </a:path>
              </a:pathLst>
            </a:custGeom>
            <a:solidFill>
              <a:srgbClr val="FF9C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9" name="Freeform 167">
              <a:extLst>
                <a:ext uri="{FF2B5EF4-FFF2-40B4-BE49-F238E27FC236}">
                  <a16:creationId xmlns:a16="http://schemas.microsoft.com/office/drawing/2014/main" id="{2AC4F851-8683-41E6-80D2-2EDDB0CC1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7483" y="6720585"/>
              <a:ext cx="2405891" cy="1989651"/>
            </a:xfrm>
            <a:custGeom>
              <a:avLst/>
              <a:gdLst>
                <a:gd name="T0" fmla="*/ 814472 w 1246"/>
                <a:gd name="T1" fmla="*/ 155714 h 1105"/>
                <a:gd name="T2" fmla="*/ 632606 w 1246"/>
                <a:gd name="T3" fmla="*/ 30096 h 1105"/>
                <a:gd name="T4" fmla="*/ 632606 w 1246"/>
                <a:gd name="T5" fmla="*/ 30096 h 1105"/>
                <a:gd name="T6" fmla="*/ 536439 w 1246"/>
                <a:gd name="T7" fmla="*/ 0 h 1105"/>
                <a:gd name="T8" fmla="*/ 244014 w 1246"/>
                <a:gd name="T9" fmla="*/ 0 h 1105"/>
                <a:gd name="T10" fmla="*/ 244014 w 1246"/>
                <a:gd name="T11" fmla="*/ 0 h 1105"/>
                <a:gd name="T12" fmla="*/ 109250 w 1246"/>
                <a:gd name="T13" fmla="*/ 66080 h 1105"/>
                <a:gd name="T14" fmla="*/ 109250 w 1246"/>
                <a:gd name="T15" fmla="*/ 66080 h 1105"/>
                <a:gd name="T16" fmla="*/ 0 w 1246"/>
                <a:gd name="T17" fmla="*/ 474993 h 1105"/>
                <a:gd name="T18" fmla="*/ 215230 w 1246"/>
                <a:gd name="T19" fmla="*/ 474993 h 1105"/>
                <a:gd name="T20" fmla="*/ 223734 w 1246"/>
                <a:gd name="T21" fmla="*/ 722303 h 1105"/>
                <a:gd name="T22" fmla="*/ 704567 w 1246"/>
                <a:gd name="T23" fmla="*/ 722303 h 1105"/>
                <a:gd name="T24" fmla="*/ 631297 w 1246"/>
                <a:gd name="T25" fmla="*/ 265629 h 1105"/>
                <a:gd name="T26" fmla="*/ 721576 w 1246"/>
                <a:gd name="T27" fmla="*/ 310773 h 1105"/>
                <a:gd name="T28" fmla="*/ 814472 w 1246"/>
                <a:gd name="T29" fmla="*/ 155714 h 110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46" h="1105">
                  <a:moveTo>
                    <a:pt x="1245" y="238"/>
                  </a:moveTo>
                  <a:lnTo>
                    <a:pt x="967" y="46"/>
                  </a:lnTo>
                  <a:cubicBezTo>
                    <a:pt x="924" y="16"/>
                    <a:pt x="872" y="0"/>
                    <a:pt x="820" y="0"/>
                  </a:cubicBezTo>
                  <a:lnTo>
                    <a:pt x="373" y="0"/>
                  </a:lnTo>
                  <a:cubicBezTo>
                    <a:pt x="292" y="0"/>
                    <a:pt x="216" y="37"/>
                    <a:pt x="167" y="101"/>
                  </a:cubicBezTo>
                  <a:cubicBezTo>
                    <a:pt x="96" y="196"/>
                    <a:pt x="19" y="378"/>
                    <a:pt x="0" y="726"/>
                  </a:cubicBezTo>
                  <a:lnTo>
                    <a:pt x="329" y="726"/>
                  </a:lnTo>
                  <a:lnTo>
                    <a:pt x="342" y="1104"/>
                  </a:lnTo>
                  <a:lnTo>
                    <a:pt x="1077" y="1104"/>
                  </a:lnTo>
                  <a:lnTo>
                    <a:pt x="965" y="406"/>
                  </a:lnTo>
                  <a:lnTo>
                    <a:pt x="1103" y="475"/>
                  </a:lnTo>
                  <a:lnTo>
                    <a:pt x="1245" y="238"/>
                  </a:lnTo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0" name="Freeform 168">
              <a:extLst>
                <a:ext uri="{FF2B5EF4-FFF2-40B4-BE49-F238E27FC236}">
                  <a16:creationId xmlns:a16="http://schemas.microsoft.com/office/drawing/2014/main" id="{A8CD9CEA-CFC6-4B9C-B3ED-4164BC33A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3783" y="8702305"/>
              <a:ext cx="1419728" cy="7928"/>
            </a:xfrm>
            <a:custGeom>
              <a:avLst/>
              <a:gdLst>
                <a:gd name="T0" fmla="*/ 0 w 736"/>
                <a:gd name="T1" fmla="*/ 0 h 1"/>
                <a:gd name="T2" fmla="*/ 480356 w 736"/>
                <a:gd name="T3" fmla="*/ 0 h 1"/>
                <a:gd name="T4" fmla="*/ 480356 w 736"/>
                <a:gd name="T5" fmla="*/ 0 h 1"/>
                <a:gd name="T6" fmla="*/ 0 w 73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6" h="1">
                  <a:moveTo>
                    <a:pt x="0" y="0"/>
                  </a:moveTo>
                  <a:lnTo>
                    <a:pt x="735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1" name="Freeform 176">
              <a:extLst>
                <a:ext uri="{FF2B5EF4-FFF2-40B4-BE49-F238E27FC236}">
                  <a16:creationId xmlns:a16="http://schemas.microsoft.com/office/drawing/2014/main" id="{9D70B1CA-9B28-4CB8-97D0-B115C62CA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5828" y="6046800"/>
              <a:ext cx="467573" cy="499391"/>
            </a:xfrm>
            <a:custGeom>
              <a:avLst/>
              <a:gdLst>
                <a:gd name="T0" fmla="*/ 157761 w 242"/>
                <a:gd name="T1" fmla="*/ 160495 h 277"/>
                <a:gd name="T2" fmla="*/ 157761 w 242"/>
                <a:gd name="T3" fmla="*/ 0 h 277"/>
                <a:gd name="T4" fmla="*/ 0 w 242"/>
                <a:gd name="T5" fmla="*/ 0 h 277"/>
                <a:gd name="T6" fmla="*/ 0 w 242"/>
                <a:gd name="T7" fmla="*/ 81885 h 277"/>
                <a:gd name="T8" fmla="*/ 0 w 242"/>
                <a:gd name="T9" fmla="*/ 81885 h 277"/>
                <a:gd name="T10" fmla="*/ 157761 w 242"/>
                <a:gd name="T11" fmla="*/ 160495 h 2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2" h="277">
                  <a:moveTo>
                    <a:pt x="241" y="245"/>
                  </a:moveTo>
                  <a:lnTo>
                    <a:pt x="241" y="0"/>
                  </a:lnTo>
                  <a:lnTo>
                    <a:pt x="0" y="0"/>
                  </a:lnTo>
                  <a:lnTo>
                    <a:pt x="0" y="125"/>
                  </a:lnTo>
                  <a:cubicBezTo>
                    <a:pt x="22" y="201"/>
                    <a:pt x="83" y="276"/>
                    <a:pt x="241" y="245"/>
                  </a:cubicBezTo>
                </a:path>
              </a:pathLst>
            </a:custGeom>
            <a:solidFill>
              <a:srgbClr val="FF9C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2" name="Freeform 177">
              <a:extLst>
                <a:ext uri="{FF2B5EF4-FFF2-40B4-BE49-F238E27FC236}">
                  <a16:creationId xmlns:a16="http://schemas.microsoft.com/office/drawing/2014/main" id="{DEB5C0D6-44D9-43E9-B6C3-BBF1997E2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7821" y="5618749"/>
              <a:ext cx="790625" cy="824395"/>
            </a:xfrm>
            <a:custGeom>
              <a:avLst/>
              <a:gdLst>
                <a:gd name="T0" fmla="*/ 248219 w 409"/>
                <a:gd name="T1" fmla="*/ 128565 h 459"/>
                <a:gd name="T2" fmla="*/ 248219 w 409"/>
                <a:gd name="T3" fmla="*/ 128565 h 459"/>
                <a:gd name="T4" fmla="*/ 155219 w 409"/>
                <a:gd name="T5" fmla="*/ 293025 h 459"/>
                <a:gd name="T6" fmla="*/ 155219 w 409"/>
                <a:gd name="T7" fmla="*/ 293025 h 459"/>
                <a:gd name="T8" fmla="*/ 40606 w 409"/>
                <a:gd name="T9" fmla="*/ 149449 h 459"/>
                <a:gd name="T10" fmla="*/ 40606 w 409"/>
                <a:gd name="T11" fmla="*/ 149449 h 459"/>
                <a:gd name="T12" fmla="*/ 133606 w 409"/>
                <a:gd name="T13" fmla="*/ 5874 h 459"/>
                <a:gd name="T14" fmla="*/ 133606 w 409"/>
                <a:gd name="T15" fmla="*/ 5874 h 459"/>
                <a:gd name="T16" fmla="*/ 248219 w 409"/>
                <a:gd name="T17" fmla="*/ 128565 h 4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9" h="459">
                  <a:moveTo>
                    <a:pt x="379" y="197"/>
                  </a:moveTo>
                  <a:lnTo>
                    <a:pt x="379" y="197"/>
                  </a:lnTo>
                  <a:cubicBezTo>
                    <a:pt x="388" y="290"/>
                    <a:pt x="384" y="441"/>
                    <a:pt x="237" y="449"/>
                  </a:cubicBezTo>
                  <a:cubicBezTo>
                    <a:pt x="90" y="458"/>
                    <a:pt x="71" y="323"/>
                    <a:pt x="62" y="229"/>
                  </a:cubicBezTo>
                  <a:cubicBezTo>
                    <a:pt x="54" y="136"/>
                    <a:pt x="0" y="19"/>
                    <a:pt x="204" y="9"/>
                  </a:cubicBezTo>
                  <a:cubicBezTo>
                    <a:pt x="408" y="0"/>
                    <a:pt x="370" y="104"/>
                    <a:pt x="379" y="197"/>
                  </a:cubicBezTo>
                </a:path>
              </a:pathLst>
            </a:custGeom>
            <a:solidFill>
              <a:srgbClr val="FFC2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3" name="Freeform 183">
              <a:extLst>
                <a:ext uri="{FF2B5EF4-FFF2-40B4-BE49-F238E27FC236}">
                  <a16:creationId xmlns:a16="http://schemas.microsoft.com/office/drawing/2014/main" id="{4BF46348-A2D5-4E50-8D76-63C0E9561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0375" y="6141923"/>
              <a:ext cx="144527" cy="87192"/>
            </a:xfrm>
            <a:custGeom>
              <a:avLst/>
              <a:gdLst>
                <a:gd name="T0" fmla="*/ 0 w 74"/>
                <a:gd name="T1" fmla="*/ 0 h 48"/>
                <a:gd name="T2" fmla="*/ 0 w 74"/>
                <a:gd name="T3" fmla="*/ 0 h 48"/>
                <a:gd name="T4" fmla="*/ 48304 w 74"/>
                <a:gd name="T5" fmla="*/ 25082 h 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4" h="4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4" y="47"/>
                    <a:pt x="73" y="38"/>
                  </a:cubicBezTo>
                </a:path>
              </a:pathLst>
            </a:custGeom>
            <a:noFill/>
            <a:ln w="14604" cap="rnd">
              <a:solidFill>
                <a:srgbClr val="182E3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4" name="Freeform 70">
              <a:extLst>
                <a:ext uri="{FF2B5EF4-FFF2-40B4-BE49-F238E27FC236}">
                  <a16:creationId xmlns:a16="http://schemas.microsoft.com/office/drawing/2014/main" id="{CB012039-22D5-4FAA-B22E-2631775C3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2337" y="5783116"/>
              <a:ext cx="418182" cy="309481"/>
            </a:xfrm>
            <a:custGeom>
              <a:avLst/>
              <a:gdLst>
                <a:gd name="connsiteX0" fmla="*/ 157436 w 270197"/>
                <a:gd name="connsiteY0" fmla="*/ 67370 h 214459"/>
                <a:gd name="connsiteX1" fmla="*/ 162668 w 270197"/>
                <a:gd name="connsiteY1" fmla="*/ 72273 h 214459"/>
                <a:gd name="connsiteX2" fmla="*/ 188824 w 270197"/>
                <a:gd name="connsiteY2" fmla="*/ 166655 h 214459"/>
                <a:gd name="connsiteX3" fmla="*/ 204518 w 270197"/>
                <a:gd name="connsiteY3" fmla="*/ 191170 h 214459"/>
                <a:gd name="connsiteX4" fmla="*/ 179669 w 270197"/>
                <a:gd name="connsiteY4" fmla="*/ 213233 h 214459"/>
                <a:gd name="connsiteX5" fmla="*/ 178362 w 270197"/>
                <a:gd name="connsiteY5" fmla="*/ 214459 h 214459"/>
                <a:gd name="connsiteX6" fmla="*/ 173130 w 270197"/>
                <a:gd name="connsiteY6" fmla="*/ 210781 h 214459"/>
                <a:gd name="connsiteX7" fmla="*/ 177054 w 270197"/>
                <a:gd name="connsiteY7" fmla="*/ 205878 h 214459"/>
                <a:gd name="connsiteX8" fmla="*/ 195363 w 270197"/>
                <a:gd name="connsiteY8" fmla="*/ 189944 h 214459"/>
                <a:gd name="connsiteX9" fmla="*/ 182285 w 270197"/>
                <a:gd name="connsiteY9" fmla="*/ 174009 h 214459"/>
                <a:gd name="connsiteX10" fmla="*/ 152205 w 270197"/>
                <a:gd name="connsiteY10" fmla="*/ 72273 h 214459"/>
                <a:gd name="connsiteX11" fmla="*/ 157436 w 270197"/>
                <a:gd name="connsiteY11" fmla="*/ 67370 h 214459"/>
                <a:gd name="connsiteX12" fmla="*/ 238034 w 270197"/>
                <a:gd name="connsiteY12" fmla="*/ 58309 h 214459"/>
                <a:gd name="connsiteX13" fmla="*/ 262577 w 270197"/>
                <a:gd name="connsiteY13" fmla="*/ 60122 h 214459"/>
                <a:gd name="connsiteX14" fmla="*/ 265065 w 270197"/>
                <a:gd name="connsiteY14" fmla="*/ 65395 h 214459"/>
                <a:gd name="connsiteX15" fmla="*/ 260090 w 270197"/>
                <a:gd name="connsiteY15" fmla="*/ 69350 h 214459"/>
                <a:gd name="connsiteX16" fmla="*/ 243765 w 270197"/>
                <a:gd name="connsiteY16" fmla="*/ 68633 h 214459"/>
                <a:gd name="connsiteX17" fmla="*/ 245191 w 270197"/>
                <a:gd name="connsiteY17" fmla="*/ 69564 h 214459"/>
                <a:gd name="connsiteX18" fmla="*/ 249900 w 270197"/>
                <a:gd name="connsiteY18" fmla="*/ 88037 h 214459"/>
                <a:gd name="connsiteX19" fmla="*/ 233421 w 270197"/>
                <a:gd name="connsiteY19" fmla="*/ 115502 h 214459"/>
                <a:gd name="connsiteX20" fmla="*/ 218119 w 270197"/>
                <a:gd name="connsiteY20" fmla="*/ 88037 h 214459"/>
                <a:gd name="connsiteX21" fmla="*/ 222106 w 270197"/>
                <a:gd name="connsiteY21" fmla="*/ 73314 h 214459"/>
                <a:gd name="connsiteX22" fmla="*/ 209098 w 270197"/>
                <a:gd name="connsiteY22" fmla="*/ 81216 h 214459"/>
                <a:gd name="connsiteX23" fmla="*/ 205367 w 270197"/>
                <a:gd name="connsiteY23" fmla="*/ 82534 h 214459"/>
                <a:gd name="connsiteX24" fmla="*/ 202880 w 270197"/>
                <a:gd name="connsiteY24" fmla="*/ 81216 h 214459"/>
                <a:gd name="connsiteX25" fmla="*/ 202880 w 270197"/>
                <a:gd name="connsiteY25" fmla="*/ 74624 h 214459"/>
                <a:gd name="connsiteX26" fmla="*/ 238034 w 270197"/>
                <a:gd name="connsiteY26" fmla="*/ 58309 h 214459"/>
                <a:gd name="connsiteX27" fmla="*/ 41006 w 270197"/>
                <a:gd name="connsiteY27" fmla="*/ 56669 h 214459"/>
                <a:gd name="connsiteX28" fmla="*/ 64923 w 270197"/>
                <a:gd name="connsiteY28" fmla="*/ 57759 h 214459"/>
                <a:gd name="connsiteX29" fmla="*/ 68585 w 270197"/>
                <a:gd name="connsiteY29" fmla="*/ 62337 h 214459"/>
                <a:gd name="connsiteX30" fmla="*/ 62482 w 270197"/>
                <a:gd name="connsiteY30" fmla="*/ 65770 h 214459"/>
                <a:gd name="connsiteX31" fmla="*/ 52030 w 270197"/>
                <a:gd name="connsiteY31" fmla="*/ 65363 h 214459"/>
                <a:gd name="connsiteX32" fmla="*/ 58613 w 270197"/>
                <a:gd name="connsiteY32" fmla="*/ 69564 h 214459"/>
                <a:gd name="connsiteX33" fmla="*/ 63050 w 270197"/>
                <a:gd name="connsiteY33" fmla="*/ 88037 h 214459"/>
                <a:gd name="connsiteX34" fmla="*/ 46571 w 270197"/>
                <a:gd name="connsiteY34" fmla="*/ 115502 h 214459"/>
                <a:gd name="connsiteX35" fmla="*/ 31360 w 270197"/>
                <a:gd name="connsiteY35" fmla="*/ 88037 h 214459"/>
                <a:gd name="connsiteX36" fmla="*/ 35638 w 270197"/>
                <a:gd name="connsiteY36" fmla="*/ 69564 h 214459"/>
                <a:gd name="connsiteX37" fmla="*/ 42161 w 270197"/>
                <a:gd name="connsiteY37" fmla="*/ 64980 h 214459"/>
                <a:gd name="connsiteX38" fmla="*/ 41788 w 270197"/>
                <a:gd name="connsiteY38" fmla="*/ 64965 h 214459"/>
                <a:gd name="connsiteX39" fmla="*/ 12435 w 270197"/>
                <a:gd name="connsiteY39" fmla="*/ 76069 h 214459"/>
                <a:gd name="connsiteX40" fmla="*/ 8773 w 270197"/>
                <a:gd name="connsiteY40" fmla="*/ 77213 h 214459"/>
                <a:gd name="connsiteX41" fmla="*/ 5111 w 270197"/>
                <a:gd name="connsiteY41" fmla="*/ 76069 h 214459"/>
                <a:gd name="connsiteX42" fmla="*/ 6331 w 270197"/>
                <a:gd name="connsiteY42" fmla="*/ 70347 h 214459"/>
                <a:gd name="connsiteX43" fmla="*/ 41006 w 270197"/>
                <a:gd name="connsiteY43" fmla="*/ 56669 h 214459"/>
                <a:gd name="connsiteX44" fmla="*/ 48832 w 270197"/>
                <a:gd name="connsiteY44" fmla="*/ 81 h 214459"/>
                <a:gd name="connsiteX45" fmla="*/ 77371 w 270197"/>
                <a:gd name="connsiteY45" fmla="*/ 6090 h 214459"/>
                <a:gd name="connsiteX46" fmla="*/ 83740 w 270197"/>
                <a:gd name="connsiteY46" fmla="*/ 16905 h 214459"/>
                <a:gd name="connsiteX47" fmla="*/ 71002 w 270197"/>
                <a:gd name="connsiteY47" fmla="*/ 21711 h 214459"/>
                <a:gd name="connsiteX48" fmla="*/ 14958 w 270197"/>
                <a:gd name="connsiteY48" fmla="*/ 25316 h 214459"/>
                <a:gd name="connsiteX49" fmla="*/ 9864 w 270197"/>
                <a:gd name="connsiteY49" fmla="*/ 27720 h 214459"/>
                <a:gd name="connsiteX50" fmla="*/ 2221 w 270197"/>
                <a:gd name="connsiteY50" fmla="*/ 22913 h 214459"/>
                <a:gd name="connsiteX51" fmla="*/ 4769 w 270197"/>
                <a:gd name="connsiteY51" fmla="*/ 10896 h 214459"/>
                <a:gd name="connsiteX52" fmla="*/ 48832 w 270197"/>
                <a:gd name="connsiteY52" fmla="*/ 81 h 214459"/>
                <a:gd name="connsiteX53" fmla="*/ 235432 w 270197"/>
                <a:gd name="connsiteY53" fmla="*/ 81 h 214459"/>
                <a:gd name="connsiteX54" fmla="*/ 264037 w 270197"/>
                <a:gd name="connsiteY54" fmla="*/ 6090 h 214459"/>
                <a:gd name="connsiteX55" fmla="*/ 269187 w 270197"/>
                <a:gd name="connsiteY55" fmla="*/ 16905 h 214459"/>
                <a:gd name="connsiteX56" fmla="*/ 257600 w 270197"/>
                <a:gd name="connsiteY56" fmla="*/ 21711 h 214459"/>
                <a:gd name="connsiteX57" fmla="*/ 206103 w 270197"/>
                <a:gd name="connsiteY57" fmla="*/ 25316 h 214459"/>
                <a:gd name="connsiteX58" fmla="*/ 200953 w 270197"/>
                <a:gd name="connsiteY58" fmla="*/ 27720 h 214459"/>
                <a:gd name="connsiteX59" fmla="*/ 193229 w 270197"/>
                <a:gd name="connsiteY59" fmla="*/ 22913 h 214459"/>
                <a:gd name="connsiteX60" fmla="*/ 194516 w 270197"/>
                <a:gd name="connsiteY60" fmla="*/ 10896 h 214459"/>
                <a:gd name="connsiteX61" fmla="*/ 235432 w 270197"/>
                <a:gd name="connsiteY61" fmla="*/ 81 h 21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70197" h="214459">
                  <a:moveTo>
                    <a:pt x="157436" y="67370"/>
                  </a:moveTo>
                  <a:cubicBezTo>
                    <a:pt x="160052" y="67370"/>
                    <a:pt x="162668" y="69822"/>
                    <a:pt x="162668" y="72273"/>
                  </a:cubicBezTo>
                  <a:cubicBezTo>
                    <a:pt x="162668" y="93111"/>
                    <a:pt x="167899" y="154397"/>
                    <a:pt x="188824" y="166655"/>
                  </a:cubicBezTo>
                  <a:cubicBezTo>
                    <a:pt x="203211" y="176461"/>
                    <a:pt x="205826" y="185041"/>
                    <a:pt x="204518" y="191170"/>
                  </a:cubicBezTo>
                  <a:cubicBezTo>
                    <a:pt x="203211" y="200975"/>
                    <a:pt x="194056" y="209556"/>
                    <a:pt x="179669" y="213233"/>
                  </a:cubicBezTo>
                  <a:cubicBezTo>
                    <a:pt x="178362" y="213233"/>
                    <a:pt x="178362" y="214459"/>
                    <a:pt x="178362" y="214459"/>
                  </a:cubicBezTo>
                  <a:cubicBezTo>
                    <a:pt x="175746" y="214459"/>
                    <a:pt x="174438" y="213233"/>
                    <a:pt x="173130" y="210781"/>
                  </a:cubicBezTo>
                  <a:cubicBezTo>
                    <a:pt x="171823" y="208330"/>
                    <a:pt x="174438" y="205878"/>
                    <a:pt x="177054" y="205878"/>
                  </a:cubicBezTo>
                  <a:cubicBezTo>
                    <a:pt x="187517" y="202201"/>
                    <a:pt x="195363" y="196072"/>
                    <a:pt x="195363" y="189944"/>
                  </a:cubicBezTo>
                  <a:cubicBezTo>
                    <a:pt x="196671" y="183815"/>
                    <a:pt x="188824" y="177686"/>
                    <a:pt x="182285" y="174009"/>
                  </a:cubicBezTo>
                  <a:cubicBezTo>
                    <a:pt x="153513" y="155623"/>
                    <a:pt x="152205" y="75950"/>
                    <a:pt x="152205" y="72273"/>
                  </a:cubicBezTo>
                  <a:cubicBezTo>
                    <a:pt x="152205" y="69822"/>
                    <a:pt x="153513" y="67370"/>
                    <a:pt x="157436" y="67370"/>
                  </a:cubicBezTo>
                  <a:close/>
                  <a:moveTo>
                    <a:pt x="238034" y="58309"/>
                  </a:moveTo>
                  <a:cubicBezTo>
                    <a:pt x="245321" y="57485"/>
                    <a:pt x="253560" y="57815"/>
                    <a:pt x="262577" y="60122"/>
                  </a:cubicBezTo>
                  <a:cubicBezTo>
                    <a:pt x="265065" y="60122"/>
                    <a:pt x="266308" y="62758"/>
                    <a:pt x="265065" y="65395"/>
                  </a:cubicBezTo>
                  <a:cubicBezTo>
                    <a:pt x="265065" y="68032"/>
                    <a:pt x="262577" y="69350"/>
                    <a:pt x="260090" y="69350"/>
                  </a:cubicBezTo>
                  <a:lnTo>
                    <a:pt x="243765" y="68633"/>
                  </a:lnTo>
                  <a:lnTo>
                    <a:pt x="245191" y="69564"/>
                  </a:lnTo>
                  <a:cubicBezTo>
                    <a:pt x="248134" y="74305"/>
                    <a:pt x="249900" y="80844"/>
                    <a:pt x="249900" y="88037"/>
                  </a:cubicBezTo>
                  <a:cubicBezTo>
                    <a:pt x="249900" y="102424"/>
                    <a:pt x="242837" y="115502"/>
                    <a:pt x="233421" y="115502"/>
                  </a:cubicBezTo>
                  <a:cubicBezTo>
                    <a:pt x="226359" y="115502"/>
                    <a:pt x="218119" y="102424"/>
                    <a:pt x="218119" y="88037"/>
                  </a:cubicBezTo>
                  <a:lnTo>
                    <a:pt x="222106" y="73314"/>
                  </a:lnTo>
                  <a:lnTo>
                    <a:pt x="209098" y="81216"/>
                  </a:lnTo>
                  <a:cubicBezTo>
                    <a:pt x="207854" y="82534"/>
                    <a:pt x="206611" y="82534"/>
                    <a:pt x="205367" y="82534"/>
                  </a:cubicBezTo>
                  <a:cubicBezTo>
                    <a:pt x="204123" y="82534"/>
                    <a:pt x="202880" y="81216"/>
                    <a:pt x="202880" y="81216"/>
                  </a:cubicBezTo>
                  <a:cubicBezTo>
                    <a:pt x="201636" y="79897"/>
                    <a:pt x="201636" y="75942"/>
                    <a:pt x="202880" y="74624"/>
                  </a:cubicBezTo>
                  <a:cubicBezTo>
                    <a:pt x="202880" y="73635"/>
                    <a:pt x="216172" y="60781"/>
                    <a:pt x="238034" y="58309"/>
                  </a:cubicBezTo>
                  <a:close/>
                  <a:moveTo>
                    <a:pt x="41006" y="56669"/>
                  </a:moveTo>
                  <a:cubicBezTo>
                    <a:pt x="48063" y="55900"/>
                    <a:pt x="56073" y="56043"/>
                    <a:pt x="64923" y="57759"/>
                  </a:cubicBezTo>
                  <a:cubicBezTo>
                    <a:pt x="66144" y="57759"/>
                    <a:pt x="68585" y="60048"/>
                    <a:pt x="68585" y="62337"/>
                  </a:cubicBezTo>
                  <a:cubicBezTo>
                    <a:pt x="67365" y="64625"/>
                    <a:pt x="64923" y="65770"/>
                    <a:pt x="62482" y="65770"/>
                  </a:cubicBezTo>
                  <a:lnTo>
                    <a:pt x="52030" y="65363"/>
                  </a:lnTo>
                  <a:lnTo>
                    <a:pt x="58613" y="69564"/>
                  </a:lnTo>
                  <a:cubicBezTo>
                    <a:pt x="61466" y="74305"/>
                    <a:pt x="63050" y="80844"/>
                    <a:pt x="63050" y="88037"/>
                  </a:cubicBezTo>
                  <a:cubicBezTo>
                    <a:pt x="63050" y="102424"/>
                    <a:pt x="56712" y="115502"/>
                    <a:pt x="46571" y="115502"/>
                  </a:cubicBezTo>
                  <a:cubicBezTo>
                    <a:pt x="37698" y="115502"/>
                    <a:pt x="31360" y="102424"/>
                    <a:pt x="31360" y="88037"/>
                  </a:cubicBezTo>
                  <a:cubicBezTo>
                    <a:pt x="31360" y="80844"/>
                    <a:pt x="32945" y="74305"/>
                    <a:pt x="35638" y="69564"/>
                  </a:cubicBezTo>
                  <a:lnTo>
                    <a:pt x="42161" y="64980"/>
                  </a:lnTo>
                  <a:lnTo>
                    <a:pt x="41788" y="64965"/>
                  </a:lnTo>
                  <a:cubicBezTo>
                    <a:pt x="23421" y="67057"/>
                    <a:pt x="12435" y="76069"/>
                    <a:pt x="12435" y="76069"/>
                  </a:cubicBezTo>
                  <a:cubicBezTo>
                    <a:pt x="11214" y="77213"/>
                    <a:pt x="9993" y="77213"/>
                    <a:pt x="8773" y="77213"/>
                  </a:cubicBezTo>
                  <a:cubicBezTo>
                    <a:pt x="7552" y="77213"/>
                    <a:pt x="7552" y="76069"/>
                    <a:pt x="5111" y="76069"/>
                  </a:cubicBezTo>
                  <a:cubicBezTo>
                    <a:pt x="3890" y="74924"/>
                    <a:pt x="3890" y="71491"/>
                    <a:pt x="6331" y="70347"/>
                  </a:cubicBezTo>
                  <a:cubicBezTo>
                    <a:pt x="7247" y="69489"/>
                    <a:pt x="19835" y="58975"/>
                    <a:pt x="41006" y="56669"/>
                  </a:cubicBezTo>
                  <a:close/>
                  <a:moveTo>
                    <a:pt x="48832" y="81"/>
                  </a:moveTo>
                  <a:cubicBezTo>
                    <a:pt x="57549" y="457"/>
                    <a:pt x="67181" y="2184"/>
                    <a:pt x="77371" y="6090"/>
                  </a:cubicBezTo>
                  <a:cubicBezTo>
                    <a:pt x="82466" y="7291"/>
                    <a:pt x="85013" y="12098"/>
                    <a:pt x="83740" y="16905"/>
                  </a:cubicBezTo>
                  <a:cubicBezTo>
                    <a:pt x="81192" y="21711"/>
                    <a:pt x="76097" y="24115"/>
                    <a:pt x="71002" y="21711"/>
                  </a:cubicBezTo>
                  <a:cubicBezTo>
                    <a:pt x="39159" y="9695"/>
                    <a:pt x="14958" y="25316"/>
                    <a:pt x="14958" y="25316"/>
                  </a:cubicBezTo>
                  <a:cubicBezTo>
                    <a:pt x="12411" y="26518"/>
                    <a:pt x="11137" y="27720"/>
                    <a:pt x="9864" y="27720"/>
                  </a:cubicBezTo>
                  <a:cubicBezTo>
                    <a:pt x="7316" y="27720"/>
                    <a:pt x="3495" y="25316"/>
                    <a:pt x="2221" y="22913"/>
                  </a:cubicBezTo>
                  <a:cubicBezTo>
                    <a:pt x="-1600" y="19308"/>
                    <a:pt x="-326" y="14501"/>
                    <a:pt x="4769" y="10896"/>
                  </a:cubicBezTo>
                  <a:cubicBezTo>
                    <a:pt x="4769" y="9995"/>
                    <a:pt x="22681" y="-1045"/>
                    <a:pt x="48832" y="81"/>
                  </a:cubicBezTo>
                  <a:close/>
                  <a:moveTo>
                    <a:pt x="235432" y="81"/>
                  </a:moveTo>
                  <a:cubicBezTo>
                    <a:pt x="243841" y="457"/>
                    <a:pt x="253416" y="2184"/>
                    <a:pt x="264037" y="6090"/>
                  </a:cubicBezTo>
                  <a:cubicBezTo>
                    <a:pt x="269187" y="7291"/>
                    <a:pt x="271762" y="12098"/>
                    <a:pt x="269187" y="16905"/>
                  </a:cubicBezTo>
                  <a:cubicBezTo>
                    <a:pt x="267899" y="21711"/>
                    <a:pt x="262750" y="24115"/>
                    <a:pt x="257600" y="21711"/>
                  </a:cubicBezTo>
                  <a:cubicBezTo>
                    <a:pt x="225414" y="10896"/>
                    <a:pt x="207390" y="24115"/>
                    <a:pt x="206103" y="25316"/>
                  </a:cubicBezTo>
                  <a:cubicBezTo>
                    <a:pt x="204816" y="26518"/>
                    <a:pt x="203528" y="27720"/>
                    <a:pt x="200953" y="27720"/>
                  </a:cubicBezTo>
                  <a:cubicBezTo>
                    <a:pt x="198379" y="27720"/>
                    <a:pt x="195804" y="25316"/>
                    <a:pt x="193229" y="22913"/>
                  </a:cubicBezTo>
                  <a:cubicBezTo>
                    <a:pt x="190654" y="19308"/>
                    <a:pt x="190654" y="14501"/>
                    <a:pt x="194516" y="10896"/>
                  </a:cubicBezTo>
                  <a:cubicBezTo>
                    <a:pt x="195482" y="9995"/>
                    <a:pt x="210207" y="-1045"/>
                    <a:pt x="235432" y="81"/>
                  </a:cubicBezTo>
                  <a:close/>
                </a:path>
              </a:pathLst>
            </a:custGeom>
            <a:solidFill>
              <a:srgbClr val="182E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5" name="Freeform 186">
              <a:extLst>
                <a:ext uri="{FF2B5EF4-FFF2-40B4-BE49-F238E27FC236}">
                  <a16:creationId xmlns:a16="http://schemas.microsoft.com/office/drawing/2014/main" id="{2D55C8DC-0A43-496C-A62E-5D874E073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17792" y="5341306"/>
              <a:ext cx="1079670" cy="943301"/>
            </a:xfrm>
            <a:custGeom>
              <a:avLst/>
              <a:gdLst>
                <a:gd name="T0" fmla="*/ 335803 w 561"/>
                <a:gd name="T1" fmla="*/ 15073 h 523"/>
                <a:gd name="T2" fmla="*/ 335803 w 561"/>
                <a:gd name="T3" fmla="*/ 15073 h 523"/>
                <a:gd name="T4" fmla="*/ 296680 w 561"/>
                <a:gd name="T5" fmla="*/ 36701 h 523"/>
                <a:gd name="T6" fmla="*/ 296680 w 561"/>
                <a:gd name="T7" fmla="*/ 36701 h 523"/>
                <a:gd name="T8" fmla="*/ 283639 w 561"/>
                <a:gd name="T9" fmla="*/ 1966 h 523"/>
                <a:gd name="T10" fmla="*/ 283639 w 561"/>
                <a:gd name="T11" fmla="*/ 1966 h 523"/>
                <a:gd name="T12" fmla="*/ 218435 w 561"/>
                <a:gd name="T13" fmla="*/ 43910 h 523"/>
                <a:gd name="T14" fmla="*/ 218435 w 561"/>
                <a:gd name="T15" fmla="*/ 43910 h 523"/>
                <a:gd name="T16" fmla="*/ 215175 w 561"/>
                <a:gd name="T17" fmla="*/ 17040 h 523"/>
                <a:gd name="T18" fmla="*/ 215175 w 561"/>
                <a:gd name="T19" fmla="*/ 17040 h 523"/>
                <a:gd name="T20" fmla="*/ 140190 w 561"/>
                <a:gd name="T21" fmla="*/ 57672 h 523"/>
                <a:gd name="T22" fmla="*/ 140190 w 561"/>
                <a:gd name="T23" fmla="*/ 57672 h 523"/>
                <a:gd name="T24" fmla="*/ 101719 w 561"/>
                <a:gd name="T25" fmla="*/ 42599 h 523"/>
                <a:gd name="T26" fmla="*/ 101719 w 561"/>
                <a:gd name="T27" fmla="*/ 42599 h 523"/>
                <a:gd name="T28" fmla="*/ 63900 w 561"/>
                <a:gd name="T29" fmla="*/ 81266 h 523"/>
                <a:gd name="T30" fmla="*/ 63900 w 561"/>
                <a:gd name="T31" fmla="*/ 81266 h 523"/>
                <a:gd name="T32" fmla="*/ 12389 w 561"/>
                <a:gd name="T33" fmla="*/ 97650 h 523"/>
                <a:gd name="T34" fmla="*/ 12389 w 561"/>
                <a:gd name="T35" fmla="*/ 97650 h 523"/>
                <a:gd name="T36" fmla="*/ 38471 w 561"/>
                <a:gd name="T37" fmla="*/ 208407 h 523"/>
                <a:gd name="T38" fmla="*/ 38471 w 561"/>
                <a:gd name="T39" fmla="*/ 208407 h 523"/>
                <a:gd name="T40" fmla="*/ 79549 w 561"/>
                <a:gd name="T41" fmla="*/ 340136 h 523"/>
                <a:gd name="T42" fmla="*/ 79549 w 561"/>
                <a:gd name="T43" fmla="*/ 340136 h 523"/>
                <a:gd name="T44" fmla="*/ 99111 w 561"/>
                <a:gd name="T45" fmla="*/ 249695 h 523"/>
                <a:gd name="T46" fmla="*/ 99111 w 561"/>
                <a:gd name="T47" fmla="*/ 249695 h 523"/>
                <a:gd name="T48" fmla="*/ 113456 w 561"/>
                <a:gd name="T49" fmla="*/ 214305 h 523"/>
                <a:gd name="T50" fmla="*/ 113456 w 561"/>
                <a:gd name="T51" fmla="*/ 214305 h 523"/>
                <a:gd name="T52" fmla="*/ 108891 w 561"/>
                <a:gd name="T53" fmla="*/ 188746 h 523"/>
                <a:gd name="T54" fmla="*/ 108891 w 561"/>
                <a:gd name="T55" fmla="*/ 188746 h 523"/>
                <a:gd name="T56" fmla="*/ 146058 w 561"/>
                <a:gd name="T57" fmla="*/ 146802 h 523"/>
                <a:gd name="T58" fmla="*/ 146058 w 561"/>
                <a:gd name="T59" fmla="*/ 146802 h 523"/>
                <a:gd name="T60" fmla="*/ 143450 w 561"/>
                <a:gd name="T61" fmla="*/ 133040 h 523"/>
                <a:gd name="T62" fmla="*/ 144102 w 561"/>
                <a:gd name="T63" fmla="*/ 133040 h 523"/>
                <a:gd name="T64" fmla="*/ 144102 w 561"/>
                <a:gd name="T65" fmla="*/ 133040 h 523"/>
                <a:gd name="T66" fmla="*/ 218435 w 561"/>
                <a:gd name="T67" fmla="*/ 145491 h 523"/>
                <a:gd name="T68" fmla="*/ 218435 w 561"/>
                <a:gd name="T69" fmla="*/ 145491 h 523"/>
                <a:gd name="T70" fmla="*/ 281683 w 561"/>
                <a:gd name="T71" fmla="*/ 136972 h 523"/>
                <a:gd name="T72" fmla="*/ 281683 w 561"/>
                <a:gd name="T73" fmla="*/ 136972 h 523"/>
                <a:gd name="T74" fmla="*/ 312981 w 561"/>
                <a:gd name="T75" fmla="*/ 161876 h 523"/>
                <a:gd name="T76" fmla="*/ 312981 w 561"/>
                <a:gd name="T77" fmla="*/ 161876 h 523"/>
                <a:gd name="T78" fmla="*/ 335803 w 561"/>
                <a:gd name="T79" fmla="*/ 15073 h 52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61" h="523">
                  <a:moveTo>
                    <a:pt x="515" y="23"/>
                  </a:moveTo>
                  <a:lnTo>
                    <a:pt x="515" y="23"/>
                  </a:lnTo>
                  <a:cubicBezTo>
                    <a:pt x="483" y="15"/>
                    <a:pt x="464" y="40"/>
                    <a:pt x="455" y="56"/>
                  </a:cubicBezTo>
                  <a:cubicBezTo>
                    <a:pt x="462" y="38"/>
                    <a:pt x="471" y="6"/>
                    <a:pt x="435" y="3"/>
                  </a:cubicBezTo>
                  <a:cubicBezTo>
                    <a:pt x="398" y="0"/>
                    <a:pt x="356" y="43"/>
                    <a:pt x="335" y="67"/>
                  </a:cubicBezTo>
                  <a:cubicBezTo>
                    <a:pt x="346" y="51"/>
                    <a:pt x="357" y="29"/>
                    <a:pt x="330" y="26"/>
                  </a:cubicBezTo>
                  <a:cubicBezTo>
                    <a:pt x="288" y="22"/>
                    <a:pt x="250" y="82"/>
                    <a:pt x="215" y="88"/>
                  </a:cubicBezTo>
                  <a:cubicBezTo>
                    <a:pt x="181" y="94"/>
                    <a:pt x="195" y="56"/>
                    <a:pt x="156" y="65"/>
                  </a:cubicBezTo>
                  <a:cubicBezTo>
                    <a:pt x="118" y="74"/>
                    <a:pt x="129" y="121"/>
                    <a:pt x="98" y="124"/>
                  </a:cubicBezTo>
                  <a:cubicBezTo>
                    <a:pt x="66" y="127"/>
                    <a:pt x="40" y="113"/>
                    <a:pt x="19" y="149"/>
                  </a:cubicBezTo>
                  <a:cubicBezTo>
                    <a:pt x="0" y="185"/>
                    <a:pt x="71" y="290"/>
                    <a:pt x="59" y="318"/>
                  </a:cubicBezTo>
                  <a:cubicBezTo>
                    <a:pt x="48" y="346"/>
                    <a:pt x="71" y="514"/>
                    <a:pt x="122" y="519"/>
                  </a:cubicBezTo>
                  <a:cubicBezTo>
                    <a:pt x="152" y="522"/>
                    <a:pt x="155" y="446"/>
                    <a:pt x="152" y="381"/>
                  </a:cubicBezTo>
                  <a:cubicBezTo>
                    <a:pt x="164" y="380"/>
                    <a:pt x="174" y="357"/>
                    <a:pt x="174" y="327"/>
                  </a:cubicBezTo>
                  <a:cubicBezTo>
                    <a:pt x="174" y="312"/>
                    <a:pt x="172" y="298"/>
                    <a:pt x="167" y="288"/>
                  </a:cubicBezTo>
                  <a:cubicBezTo>
                    <a:pt x="199" y="283"/>
                    <a:pt x="224" y="255"/>
                    <a:pt x="224" y="224"/>
                  </a:cubicBezTo>
                  <a:cubicBezTo>
                    <a:pt x="224" y="216"/>
                    <a:pt x="222" y="210"/>
                    <a:pt x="220" y="203"/>
                  </a:cubicBezTo>
                  <a:lnTo>
                    <a:pt x="221" y="203"/>
                  </a:lnTo>
                  <a:cubicBezTo>
                    <a:pt x="250" y="215"/>
                    <a:pt x="291" y="222"/>
                    <a:pt x="335" y="222"/>
                  </a:cubicBezTo>
                  <a:cubicBezTo>
                    <a:pt x="372" y="222"/>
                    <a:pt x="405" y="217"/>
                    <a:pt x="432" y="209"/>
                  </a:cubicBezTo>
                  <a:cubicBezTo>
                    <a:pt x="436" y="223"/>
                    <a:pt x="449" y="268"/>
                    <a:pt x="480" y="247"/>
                  </a:cubicBezTo>
                  <a:cubicBezTo>
                    <a:pt x="550" y="199"/>
                    <a:pt x="560" y="34"/>
                    <a:pt x="515" y="23"/>
                  </a:cubicBezTo>
                </a:path>
              </a:pathLst>
            </a:custGeom>
            <a:solidFill>
              <a:srgbClr val="182E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6" name="Freeform 188">
              <a:extLst>
                <a:ext uri="{FF2B5EF4-FFF2-40B4-BE49-F238E27FC236}">
                  <a16:creationId xmlns:a16="http://schemas.microsoft.com/office/drawing/2014/main" id="{13E77682-9AC1-4649-9DC6-9201BDC44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6812" y="12784653"/>
              <a:ext cx="765124" cy="247711"/>
            </a:xfrm>
            <a:custGeom>
              <a:avLst/>
              <a:gdLst>
                <a:gd name="T0" fmla="*/ 258571 w 395"/>
                <a:gd name="T1" fmla="*/ 74242 h 116"/>
                <a:gd name="T2" fmla="*/ 0 w 395"/>
                <a:gd name="T3" fmla="*/ 74242 h 116"/>
                <a:gd name="T4" fmla="*/ 0 w 395"/>
                <a:gd name="T5" fmla="*/ 0 h 116"/>
                <a:gd name="T6" fmla="*/ 128629 w 395"/>
                <a:gd name="T7" fmla="*/ 0 h 116"/>
                <a:gd name="T8" fmla="*/ 258571 w 395"/>
                <a:gd name="T9" fmla="*/ 74242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5" h="116">
                  <a:moveTo>
                    <a:pt x="394" y="115"/>
                  </a:moveTo>
                  <a:lnTo>
                    <a:pt x="0" y="115"/>
                  </a:lnTo>
                  <a:lnTo>
                    <a:pt x="0" y="0"/>
                  </a:lnTo>
                  <a:lnTo>
                    <a:pt x="196" y="0"/>
                  </a:lnTo>
                  <a:lnTo>
                    <a:pt x="394" y="115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7" name="Freeform 189">
              <a:extLst>
                <a:ext uri="{FF2B5EF4-FFF2-40B4-BE49-F238E27FC236}">
                  <a16:creationId xmlns:a16="http://schemas.microsoft.com/office/drawing/2014/main" id="{2B6AF74E-0053-4B86-AA04-526B926782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5533" y="12784653"/>
              <a:ext cx="765124" cy="206099"/>
            </a:xfrm>
            <a:custGeom>
              <a:avLst/>
              <a:gdLst>
                <a:gd name="T0" fmla="*/ 258571 w 395"/>
                <a:gd name="T1" fmla="*/ 74242 h 116"/>
                <a:gd name="T2" fmla="*/ 0 w 395"/>
                <a:gd name="T3" fmla="*/ 74242 h 116"/>
                <a:gd name="T4" fmla="*/ 0 w 395"/>
                <a:gd name="T5" fmla="*/ 0 h 116"/>
                <a:gd name="T6" fmla="*/ 127973 w 395"/>
                <a:gd name="T7" fmla="*/ 0 h 116"/>
                <a:gd name="T8" fmla="*/ 258571 w 395"/>
                <a:gd name="T9" fmla="*/ 74242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5" h="116">
                  <a:moveTo>
                    <a:pt x="394" y="115"/>
                  </a:moveTo>
                  <a:lnTo>
                    <a:pt x="0" y="11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394" y="115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8" name="Freeform 74">
              <a:extLst>
                <a:ext uri="{FF2B5EF4-FFF2-40B4-BE49-F238E27FC236}">
                  <a16:creationId xmlns:a16="http://schemas.microsoft.com/office/drawing/2014/main" id="{A20B7CED-5EDC-4500-B157-13F35CDCF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3783" y="8702305"/>
              <a:ext cx="2106419" cy="4088474"/>
            </a:xfrm>
            <a:custGeom>
              <a:avLst/>
              <a:gdLst>
                <a:gd name="connsiteX0" fmla="*/ 0 w 1355512"/>
                <a:gd name="connsiteY0" fmla="*/ 0 h 2833166"/>
                <a:gd name="connsiteX1" fmla="*/ 515091 w 1355512"/>
                <a:gd name="connsiteY1" fmla="*/ 0 h 2833166"/>
                <a:gd name="connsiteX2" fmla="*/ 515091 w 1355512"/>
                <a:gd name="connsiteY2" fmla="*/ 1 h 2833166"/>
                <a:gd name="connsiteX3" fmla="*/ 909077 w 1355512"/>
                <a:gd name="connsiteY3" fmla="*/ 1 h 2833166"/>
                <a:gd name="connsiteX4" fmla="*/ 1355512 w 1355512"/>
                <a:gd name="connsiteY4" fmla="*/ 2827678 h 2833166"/>
                <a:gd name="connsiteX5" fmla="*/ 841925 w 1355512"/>
                <a:gd name="connsiteY5" fmla="*/ 2827678 h 2833166"/>
                <a:gd name="connsiteX6" fmla="*/ 515091 w 1355512"/>
                <a:gd name="connsiteY6" fmla="*/ 757542 h 2833166"/>
                <a:gd name="connsiteX7" fmla="*/ 515091 w 1355512"/>
                <a:gd name="connsiteY7" fmla="*/ 2833166 h 2833166"/>
                <a:gd name="connsiteX8" fmla="*/ 1244 w 1355512"/>
                <a:gd name="connsiteY8" fmla="*/ 2833166 h 283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5512" h="2833166">
                  <a:moveTo>
                    <a:pt x="0" y="0"/>
                  </a:moveTo>
                  <a:lnTo>
                    <a:pt x="515091" y="0"/>
                  </a:lnTo>
                  <a:lnTo>
                    <a:pt x="515091" y="1"/>
                  </a:lnTo>
                  <a:lnTo>
                    <a:pt x="909077" y="1"/>
                  </a:lnTo>
                  <a:lnTo>
                    <a:pt x="1355512" y="2827678"/>
                  </a:lnTo>
                  <a:lnTo>
                    <a:pt x="841925" y="2827678"/>
                  </a:lnTo>
                  <a:lnTo>
                    <a:pt x="515091" y="757542"/>
                  </a:lnTo>
                  <a:lnTo>
                    <a:pt x="515091" y="2833166"/>
                  </a:lnTo>
                  <a:lnTo>
                    <a:pt x="1244" y="28331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9" name="Freeform 75">
              <a:extLst>
                <a:ext uri="{FF2B5EF4-FFF2-40B4-BE49-F238E27FC236}">
                  <a16:creationId xmlns:a16="http://schemas.microsoft.com/office/drawing/2014/main" id="{934D5E01-CD7E-405C-A660-764FA7315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9780" y="7124859"/>
              <a:ext cx="1237764" cy="909792"/>
            </a:xfrm>
            <a:custGeom>
              <a:avLst/>
              <a:gdLst>
                <a:gd name="connsiteX0" fmla="*/ 4883 w 799748"/>
                <a:gd name="connsiteY0" fmla="*/ 38449 h 630453"/>
                <a:gd name="connsiteX1" fmla="*/ 9766 w 799748"/>
                <a:gd name="connsiteY1" fmla="*/ 42188 h 630453"/>
                <a:gd name="connsiteX2" fmla="*/ 9766 w 799748"/>
                <a:gd name="connsiteY2" fmla="*/ 626714 h 630453"/>
                <a:gd name="connsiteX3" fmla="*/ 4883 w 799748"/>
                <a:gd name="connsiteY3" fmla="*/ 630453 h 630453"/>
                <a:gd name="connsiteX4" fmla="*/ 0 w 799748"/>
                <a:gd name="connsiteY4" fmla="*/ 626714 h 630453"/>
                <a:gd name="connsiteX5" fmla="*/ 0 w 799748"/>
                <a:gd name="connsiteY5" fmla="*/ 42188 h 630453"/>
                <a:gd name="connsiteX6" fmla="*/ 4883 w 799748"/>
                <a:gd name="connsiteY6" fmla="*/ 38449 h 630453"/>
                <a:gd name="connsiteX7" fmla="*/ 745402 w 799748"/>
                <a:gd name="connsiteY7" fmla="*/ 0 h 630453"/>
                <a:gd name="connsiteX8" fmla="*/ 750544 w 799748"/>
                <a:gd name="connsiteY8" fmla="*/ 3703 h 630453"/>
                <a:gd name="connsiteX9" fmla="*/ 799398 w 799748"/>
                <a:gd name="connsiteY9" fmla="*/ 213550 h 630453"/>
                <a:gd name="connsiteX10" fmla="*/ 796827 w 799748"/>
                <a:gd name="connsiteY10" fmla="*/ 218488 h 630453"/>
                <a:gd name="connsiteX11" fmla="*/ 795541 w 799748"/>
                <a:gd name="connsiteY11" fmla="*/ 218488 h 630453"/>
                <a:gd name="connsiteX12" fmla="*/ 790398 w 799748"/>
                <a:gd name="connsiteY12" fmla="*/ 216019 h 630453"/>
                <a:gd name="connsiteX13" fmla="*/ 741545 w 799748"/>
                <a:gd name="connsiteY13" fmla="*/ 6172 h 630453"/>
                <a:gd name="connsiteX14" fmla="*/ 745402 w 799748"/>
                <a:gd name="connsiteY14" fmla="*/ 0 h 630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9748" h="630453">
                  <a:moveTo>
                    <a:pt x="4883" y="38449"/>
                  </a:moveTo>
                  <a:cubicBezTo>
                    <a:pt x="8545" y="38449"/>
                    <a:pt x="9766" y="40942"/>
                    <a:pt x="9766" y="42188"/>
                  </a:cubicBezTo>
                  <a:lnTo>
                    <a:pt x="9766" y="626714"/>
                  </a:lnTo>
                  <a:cubicBezTo>
                    <a:pt x="9766" y="629207"/>
                    <a:pt x="8545" y="630453"/>
                    <a:pt x="4883" y="630453"/>
                  </a:cubicBezTo>
                  <a:cubicBezTo>
                    <a:pt x="2442" y="630453"/>
                    <a:pt x="0" y="629207"/>
                    <a:pt x="0" y="626714"/>
                  </a:cubicBezTo>
                  <a:lnTo>
                    <a:pt x="0" y="42188"/>
                  </a:lnTo>
                  <a:cubicBezTo>
                    <a:pt x="0" y="40942"/>
                    <a:pt x="2442" y="38449"/>
                    <a:pt x="4883" y="38449"/>
                  </a:cubicBezTo>
                  <a:close/>
                  <a:moveTo>
                    <a:pt x="745402" y="0"/>
                  </a:moveTo>
                  <a:cubicBezTo>
                    <a:pt x="747973" y="0"/>
                    <a:pt x="750544" y="1234"/>
                    <a:pt x="750544" y="3703"/>
                  </a:cubicBezTo>
                  <a:lnTo>
                    <a:pt x="799398" y="213550"/>
                  </a:lnTo>
                  <a:cubicBezTo>
                    <a:pt x="800683" y="216019"/>
                    <a:pt x="798112" y="218488"/>
                    <a:pt x="796827" y="218488"/>
                  </a:cubicBezTo>
                  <a:cubicBezTo>
                    <a:pt x="795541" y="218488"/>
                    <a:pt x="795541" y="218488"/>
                    <a:pt x="795541" y="218488"/>
                  </a:cubicBezTo>
                  <a:cubicBezTo>
                    <a:pt x="792970" y="218488"/>
                    <a:pt x="790398" y="218488"/>
                    <a:pt x="790398" y="216019"/>
                  </a:cubicBezTo>
                  <a:lnTo>
                    <a:pt x="741545" y="6172"/>
                  </a:lnTo>
                  <a:cubicBezTo>
                    <a:pt x="741545" y="2469"/>
                    <a:pt x="742831" y="0"/>
                    <a:pt x="745402" y="0"/>
                  </a:cubicBezTo>
                  <a:close/>
                </a:path>
              </a:pathLst>
            </a:custGeom>
            <a:solidFill>
              <a:srgbClr val="182E35"/>
            </a:solidFill>
            <a:ln w="9525" cap="flat">
              <a:solidFill>
                <a:schemeClr val="bg1">
                  <a:lumMod val="85000"/>
                </a:schemeClr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0" name="Freeform 197">
              <a:extLst>
                <a:ext uri="{FF2B5EF4-FFF2-40B4-BE49-F238E27FC236}">
                  <a16:creationId xmlns:a16="http://schemas.microsoft.com/office/drawing/2014/main" id="{710C2509-F019-405F-B570-6961783E4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0815" y="5912043"/>
              <a:ext cx="195529" cy="221951"/>
            </a:xfrm>
            <a:custGeom>
              <a:avLst/>
              <a:gdLst>
                <a:gd name="T0" fmla="*/ 57153 w 102"/>
                <a:gd name="T1" fmla="*/ 28425 h 122"/>
                <a:gd name="T2" fmla="*/ 57153 w 102"/>
                <a:gd name="T3" fmla="*/ 28425 h 122"/>
                <a:gd name="T4" fmla="*/ 46762 w 102"/>
                <a:gd name="T5" fmla="*/ 74038 h 122"/>
                <a:gd name="T6" fmla="*/ 46762 w 102"/>
                <a:gd name="T7" fmla="*/ 74038 h 122"/>
                <a:gd name="T8" fmla="*/ 7794 w 102"/>
                <a:gd name="T9" fmla="*/ 50240 h 122"/>
                <a:gd name="T10" fmla="*/ 7794 w 102"/>
                <a:gd name="T11" fmla="*/ 50240 h 122"/>
                <a:gd name="T12" fmla="*/ 17536 w 102"/>
                <a:gd name="T13" fmla="*/ 5288 h 122"/>
                <a:gd name="T14" fmla="*/ 17536 w 102"/>
                <a:gd name="T15" fmla="*/ 5288 h 122"/>
                <a:gd name="T16" fmla="*/ 57153 w 102"/>
                <a:gd name="T17" fmla="*/ 28425 h 1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2" h="122">
                  <a:moveTo>
                    <a:pt x="88" y="43"/>
                  </a:moveTo>
                  <a:lnTo>
                    <a:pt x="88" y="43"/>
                  </a:lnTo>
                  <a:cubicBezTo>
                    <a:pt x="101" y="72"/>
                    <a:pt x="93" y="103"/>
                    <a:pt x="72" y="112"/>
                  </a:cubicBezTo>
                  <a:cubicBezTo>
                    <a:pt x="51" y="121"/>
                    <a:pt x="24" y="105"/>
                    <a:pt x="12" y="76"/>
                  </a:cubicBezTo>
                  <a:cubicBezTo>
                    <a:pt x="0" y="48"/>
                    <a:pt x="7" y="17"/>
                    <a:pt x="27" y="8"/>
                  </a:cubicBezTo>
                  <a:cubicBezTo>
                    <a:pt x="49" y="0"/>
                    <a:pt x="76" y="15"/>
                    <a:pt x="88" y="43"/>
                  </a:cubicBezTo>
                </a:path>
              </a:pathLst>
            </a:custGeom>
            <a:solidFill>
              <a:srgbClr val="FFC2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1" name="Freeform 198">
              <a:extLst>
                <a:ext uri="{FF2B5EF4-FFF2-40B4-BE49-F238E27FC236}">
                  <a16:creationId xmlns:a16="http://schemas.microsoft.com/office/drawing/2014/main" id="{86B1DFD9-C334-4B1E-9760-A48086671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4411" y="9003524"/>
              <a:ext cx="25508" cy="768910"/>
            </a:xfrm>
            <a:custGeom>
              <a:avLst/>
              <a:gdLst>
                <a:gd name="T0" fmla="*/ 2659 w 13"/>
                <a:gd name="T1" fmla="*/ 278736 h 427"/>
                <a:gd name="T2" fmla="*/ 0 w 13"/>
                <a:gd name="T3" fmla="*/ 0 h 427"/>
                <a:gd name="T4" fmla="*/ 4653 w 13"/>
                <a:gd name="T5" fmla="*/ 0 h 427"/>
                <a:gd name="T6" fmla="*/ 7977 w 13"/>
                <a:gd name="T7" fmla="*/ 278736 h 427"/>
                <a:gd name="T8" fmla="*/ 2659 w 13"/>
                <a:gd name="T9" fmla="*/ 278736 h 4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427">
                  <a:moveTo>
                    <a:pt x="4" y="426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12" y="426"/>
                  </a:lnTo>
                  <a:lnTo>
                    <a:pt x="4" y="426"/>
                  </a:lnTo>
                </a:path>
              </a:pathLst>
            </a:custGeom>
            <a:solidFill>
              <a:srgbClr val="39596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2" name="Freeform 102">
              <a:extLst>
                <a:ext uri="{FF2B5EF4-FFF2-40B4-BE49-F238E27FC236}">
                  <a16:creationId xmlns:a16="http://schemas.microsoft.com/office/drawing/2014/main" id="{CDE22284-AA6A-4B02-A01D-04867F760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7483" y="6046799"/>
              <a:ext cx="3589222" cy="2596408"/>
            </a:xfrm>
            <a:custGeom>
              <a:avLst/>
              <a:gdLst>
                <a:gd name="connsiteX0" fmla="*/ 1046831 w 2319079"/>
                <a:gd name="connsiteY0" fmla="*/ 1268891 h 1799218"/>
                <a:gd name="connsiteX1" fmla="*/ 1180315 w 2319079"/>
                <a:gd name="connsiteY1" fmla="*/ 1270142 h 1799218"/>
                <a:gd name="connsiteX2" fmla="*/ 1101721 w 2319079"/>
                <a:gd name="connsiteY2" fmla="*/ 1335182 h 1799218"/>
                <a:gd name="connsiteX3" fmla="*/ 1213997 w 2319079"/>
                <a:gd name="connsiteY3" fmla="*/ 1320173 h 1799218"/>
                <a:gd name="connsiteX4" fmla="*/ 1323779 w 2319079"/>
                <a:gd name="connsiteY4" fmla="*/ 1291405 h 1799218"/>
                <a:gd name="connsiteX5" fmla="*/ 1332511 w 2319079"/>
                <a:gd name="connsiteY5" fmla="*/ 1320173 h 1799218"/>
                <a:gd name="connsiteX6" fmla="*/ 1368689 w 2319079"/>
                <a:gd name="connsiteY6" fmla="*/ 1326427 h 1799218"/>
                <a:gd name="connsiteX7" fmla="*/ 1343739 w 2319079"/>
                <a:gd name="connsiteY7" fmla="*/ 1363950 h 1799218"/>
                <a:gd name="connsiteX8" fmla="*/ 1356214 w 2319079"/>
                <a:gd name="connsiteY8" fmla="*/ 1385213 h 1799218"/>
                <a:gd name="connsiteX9" fmla="*/ 1306314 w 2319079"/>
                <a:gd name="connsiteY9" fmla="*/ 1426488 h 1799218"/>
                <a:gd name="connsiteX10" fmla="*/ 1297581 w 2319079"/>
                <a:gd name="connsiteY10" fmla="*/ 1461509 h 1799218"/>
                <a:gd name="connsiteX11" fmla="*/ 1107959 w 2319079"/>
                <a:gd name="connsiteY11" fmla="*/ 1532803 h 1799218"/>
                <a:gd name="connsiteX12" fmla="*/ 961999 w 2319079"/>
                <a:gd name="connsiteY12" fmla="*/ 1530302 h 1799218"/>
                <a:gd name="connsiteX13" fmla="*/ 171075 w 2319079"/>
                <a:gd name="connsiteY13" fmla="*/ 1799216 h 1799218"/>
                <a:gd name="connsiteX14" fmla="*/ 2661 w 2319079"/>
                <a:gd name="connsiteY14" fmla="*/ 1367702 h 1799218"/>
                <a:gd name="connsiteX15" fmla="*/ 341985 w 2319079"/>
                <a:gd name="connsiteY15" fmla="*/ 1367702 h 1799218"/>
                <a:gd name="connsiteX16" fmla="*/ 351965 w 2319079"/>
                <a:gd name="connsiteY16" fmla="*/ 1454005 h 1799218"/>
                <a:gd name="connsiteX17" fmla="*/ 902119 w 2319079"/>
                <a:gd name="connsiteY17" fmla="*/ 1372705 h 1799218"/>
                <a:gd name="connsiteX18" fmla="*/ 903366 w 2319079"/>
                <a:gd name="connsiteY18" fmla="*/ 1371454 h 1799218"/>
                <a:gd name="connsiteX19" fmla="*/ 965742 w 2319079"/>
                <a:gd name="connsiteY19" fmla="*/ 1301411 h 1799218"/>
                <a:gd name="connsiteX20" fmla="*/ 2150711 w 2319079"/>
                <a:gd name="connsiteY20" fmla="*/ 269159 h 1799218"/>
                <a:gd name="connsiteX21" fmla="*/ 2232573 w 2319079"/>
                <a:gd name="connsiteY21" fmla="*/ 284249 h 1799218"/>
                <a:gd name="connsiteX22" fmla="*/ 2186680 w 2319079"/>
                <a:gd name="connsiteY22" fmla="*/ 314427 h 1799218"/>
                <a:gd name="connsiteX23" fmla="*/ 2159393 w 2319079"/>
                <a:gd name="connsiteY23" fmla="*/ 314427 h 1799218"/>
                <a:gd name="connsiteX24" fmla="*/ 2142029 w 2319079"/>
                <a:gd name="connsiteY24" fmla="*/ 344606 h 1799218"/>
                <a:gd name="connsiteX25" fmla="*/ 2169781 w 2319079"/>
                <a:gd name="connsiteY25" fmla="*/ 381857 h 1799218"/>
                <a:gd name="connsiteX26" fmla="*/ 2170297 w 2319079"/>
                <a:gd name="connsiteY26" fmla="*/ 384152 h 1799218"/>
                <a:gd name="connsiteX27" fmla="*/ 2176545 w 2319079"/>
                <a:gd name="connsiteY27" fmla="*/ 371868 h 1799218"/>
                <a:gd name="connsiteX28" fmla="*/ 2208916 w 2319079"/>
                <a:gd name="connsiteY28" fmla="*/ 321057 h 1799218"/>
                <a:gd name="connsiteX29" fmla="*/ 2257474 w 2319079"/>
                <a:gd name="connsiteY29" fmla="*/ 311082 h 1799218"/>
                <a:gd name="connsiteX30" fmla="*/ 2263699 w 2319079"/>
                <a:gd name="connsiteY30" fmla="*/ 341007 h 1799218"/>
                <a:gd name="connsiteX31" fmla="*/ 2293580 w 2319079"/>
                <a:gd name="connsiteY31" fmla="*/ 347242 h 1799218"/>
                <a:gd name="connsiteX32" fmla="*/ 2294825 w 2319079"/>
                <a:gd name="connsiteY32" fmla="*/ 382155 h 1799218"/>
                <a:gd name="connsiteX33" fmla="*/ 2318482 w 2319079"/>
                <a:gd name="connsiteY33" fmla="*/ 398364 h 1799218"/>
                <a:gd name="connsiteX34" fmla="*/ 2245023 w 2319079"/>
                <a:gd name="connsiteY34" fmla="*/ 489388 h 1799218"/>
                <a:gd name="connsiteX35" fmla="*/ 2240043 w 2319079"/>
                <a:gd name="connsiteY35" fmla="*/ 450734 h 1799218"/>
                <a:gd name="connsiteX36" fmla="*/ 2197711 w 2319079"/>
                <a:gd name="connsiteY36" fmla="*/ 461956 h 1799218"/>
                <a:gd name="connsiteX37" fmla="*/ 2197711 w 2319079"/>
                <a:gd name="connsiteY37" fmla="*/ 424549 h 1799218"/>
                <a:gd name="connsiteX38" fmla="*/ 2181681 w 2319079"/>
                <a:gd name="connsiteY38" fmla="*/ 432966 h 1799218"/>
                <a:gd name="connsiteX39" fmla="*/ 2177644 w 2319079"/>
                <a:gd name="connsiteY39" fmla="*/ 433881 h 1799218"/>
                <a:gd name="connsiteX40" fmla="*/ 2175384 w 2319079"/>
                <a:gd name="connsiteY40" fmla="*/ 448941 h 1799218"/>
                <a:gd name="connsiteX41" fmla="*/ 2164749 w 2319079"/>
                <a:gd name="connsiteY41" fmla="*/ 472947 h 1799218"/>
                <a:gd name="connsiteX42" fmla="*/ 2227080 w 2319079"/>
                <a:gd name="connsiteY42" fmla="*/ 504978 h 1799218"/>
                <a:gd name="connsiteX43" fmla="*/ 1778818 w 2319079"/>
                <a:gd name="connsiteY43" fmla="*/ 1231460 h 1799218"/>
                <a:gd name="connsiteX44" fmla="*/ 1360441 w 2319079"/>
                <a:gd name="connsiteY44" fmla="*/ 1048282 h 1799218"/>
                <a:gd name="connsiteX45" fmla="*/ 1522313 w 2319079"/>
                <a:gd name="connsiteY45" fmla="*/ 777876 h 1799218"/>
                <a:gd name="connsiteX46" fmla="*/ 1740218 w 2319079"/>
                <a:gd name="connsiteY46" fmla="*/ 891272 h 1799218"/>
                <a:gd name="connsiteX47" fmla="*/ 2088866 w 2319079"/>
                <a:gd name="connsiteY47" fmla="*/ 433950 h 1799218"/>
                <a:gd name="connsiteX48" fmla="*/ 2089787 w 2319079"/>
                <a:gd name="connsiteY48" fmla="*/ 434423 h 1799218"/>
                <a:gd name="connsiteX49" fmla="*/ 2080012 w 2319079"/>
                <a:gd name="connsiteY49" fmla="*/ 304368 h 1799218"/>
                <a:gd name="connsiteX50" fmla="*/ 580442 w 2319079"/>
                <a:gd name="connsiteY50" fmla="*/ 0 h 1799218"/>
                <a:gd name="connsiteX51" fmla="*/ 881304 w 2319079"/>
                <a:gd name="connsiteY51" fmla="*/ 0 h 1799218"/>
                <a:gd name="connsiteX52" fmla="*/ 881304 w 2319079"/>
                <a:gd name="connsiteY52" fmla="*/ 449430 h 1799218"/>
                <a:gd name="connsiteX53" fmla="*/ 881304 w 2319079"/>
                <a:gd name="connsiteY53" fmla="*/ 479392 h 1799218"/>
                <a:gd name="connsiteX54" fmla="*/ 731497 w 2319079"/>
                <a:gd name="connsiteY54" fmla="*/ 630451 h 1799218"/>
                <a:gd name="connsiteX55" fmla="*/ 580442 w 2319079"/>
                <a:gd name="connsiteY55" fmla="*/ 479392 h 1799218"/>
                <a:gd name="connsiteX56" fmla="*/ 580442 w 2319079"/>
                <a:gd name="connsiteY56" fmla="*/ 449430 h 179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319079" h="1799218">
                  <a:moveTo>
                    <a:pt x="1046831" y="1268891"/>
                  </a:moveTo>
                  <a:lnTo>
                    <a:pt x="1180315" y="1270142"/>
                  </a:lnTo>
                  <a:cubicBezTo>
                    <a:pt x="1181562" y="1318922"/>
                    <a:pt x="1101721" y="1335182"/>
                    <a:pt x="1101721" y="1335182"/>
                  </a:cubicBezTo>
                  <a:lnTo>
                    <a:pt x="1213997" y="1320173"/>
                  </a:lnTo>
                  <a:cubicBezTo>
                    <a:pt x="1213997" y="1320173"/>
                    <a:pt x="1306314" y="1285151"/>
                    <a:pt x="1323779" y="1291405"/>
                  </a:cubicBezTo>
                  <a:cubicBezTo>
                    <a:pt x="1346234" y="1300160"/>
                    <a:pt x="1332511" y="1320173"/>
                    <a:pt x="1332511" y="1320173"/>
                  </a:cubicBezTo>
                  <a:cubicBezTo>
                    <a:pt x="1332511" y="1320173"/>
                    <a:pt x="1358709" y="1310167"/>
                    <a:pt x="1368689" y="1326427"/>
                  </a:cubicBezTo>
                  <a:cubicBezTo>
                    <a:pt x="1381165" y="1347690"/>
                    <a:pt x="1343739" y="1363950"/>
                    <a:pt x="1343739" y="1363950"/>
                  </a:cubicBezTo>
                  <a:cubicBezTo>
                    <a:pt x="1343739" y="1363950"/>
                    <a:pt x="1367442" y="1368953"/>
                    <a:pt x="1356214" y="1385213"/>
                  </a:cubicBezTo>
                  <a:cubicBezTo>
                    <a:pt x="1337501" y="1412730"/>
                    <a:pt x="1306314" y="1426488"/>
                    <a:pt x="1306314" y="1426488"/>
                  </a:cubicBezTo>
                  <a:cubicBezTo>
                    <a:pt x="1317541" y="1435243"/>
                    <a:pt x="1308809" y="1452754"/>
                    <a:pt x="1297581" y="1461509"/>
                  </a:cubicBezTo>
                  <a:cubicBezTo>
                    <a:pt x="1262651" y="1491528"/>
                    <a:pt x="1166592" y="1517794"/>
                    <a:pt x="1107959" y="1532803"/>
                  </a:cubicBezTo>
                  <a:cubicBezTo>
                    <a:pt x="1031860" y="1551565"/>
                    <a:pt x="961999" y="1530302"/>
                    <a:pt x="961999" y="1530302"/>
                  </a:cubicBezTo>
                  <a:cubicBezTo>
                    <a:pt x="961999" y="1530302"/>
                    <a:pt x="376915" y="1797966"/>
                    <a:pt x="171075" y="1799216"/>
                  </a:cubicBezTo>
                  <a:cubicBezTo>
                    <a:pt x="-34765" y="1800467"/>
                    <a:pt x="2661" y="1367702"/>
                    <a:pt x="2661" y="1367702"/>
                  </a:cubicBezTo>
                  <a:lnTo>
                    <a:pt x="341985" y="1367702"/>
                  </a:lnTo>
                  <a:lnTo>
                    <a:pt x="351965" y="1454005"/>
                  </a:lnTo>
                  <a:lnTo>
                    <a:pt x="902119" y="1372705"/>
                  </a:lnTo>
                  <a:lnTo>
                    <a:pt x="903366" y="1371454"/>
                  </a:lnTo>
                  <a:cubicBezTo>
                    <a:pt x="912099" y="1340185"/>
                    <a:pt x="935802" y="1313919"/>
                    <a:pt x="965742" y="1301411"/>
                  </a:cubicBezTo>
                  <a:close/>
                  <a:moveTo>
                    <a:pt x="2150711" y="269159"/>
                  </a:moveTo>
                  <a:lnTo>
                    <a:pt x="2232573" y="284249"/>
                  </a:lnTo>
                  <a:cubicBezTo>
                    <a:pt x="2232573" y="284249"/>
                    <a:pt x="2222650" y="314427"/>
                    <a:pt x="2186680" y="314427"/>
                  </a:cubicBezTo>
                  <a:lnTo>
                    <a:pt x="2159393" y="314427"/>
                  </a:lnTo>
                  <a:lnTo>
                    <a:pt x="2142029" y="344606"/>
                  </a:lnTo>
                  <a:cubicBezTo>
                    <a:pt x="2142029" y="344606"/>
                    <a:pt x="2158773" y="358438"/>
                    <a:pt x="2169781" y="381857"/>
                  </a:cubicBezTo>
                  <a:lnTo>
                    <a:pt x="2170297" y="384152"/>
                  </a:lnTo>
                  <a:lnTo>
                    <a:pt x="2176545" y="371868"/>
                  </a:lnTo>
                  <a:cubicBezTo>
                    <a:pt x="2191797" y="345683"/>
                    <a:pt x="2208916" y="321057"/>
                    <a:pt x="2208916" y="321057"/>
                  </a:cubicBezTo>
                  <a:cubicBezTo>
                    <a:pt x="2208916" y="321057"/>
                    <a:pt x="2231327" y="291131"/>
                    <a:pt x="2257474" y="311082"/>
                  </a:cubicBezTo>
                  <a:cubicBezTo>
                    <a:pt x="2274904" y="323551"/>
                    <a:pt x="2263699" y="341007"/>
                    <a:pt x="2263699" y="341007"/>
                  </a:cubicBezTo>
                  <a:cubicBezTo>
                    <a:pt x="2263699" y="341007"/>
                    <a:pt x="2284865" y="337266"/>
                    <a:pt x="2293580" y="347242"/>
                  </a:cubicBezTo>
                  <a:cubicBezTo>
                    <a:pt x="2306031" y="359711"/>
                    <a:pt x="2294825" y="382155"/>
                    <a:pt x="2294825" y="382155"/>
                  </a:cubicBezTo>
                  <a:cubicBezTo>
                    <a:pt x="2294825" y="382155"/>
                    <a:pt x="2312256" y="384648"/>
                    <a:pt x="2318482" y="398364"/>
                  </a:cubicBezTo>
                  <a:cubicBezTo>
                    <a:pt x="2325952" y="412080"/>
                    <a:pt x="2261209" y="493128"/>
                    <a:pt x="2245023" y="489388"/>
                  </a:cubicBezTo>
                  <a:cubicBezTo>
                    <a:pt x="2230082" y="484400"/>
                    <a:pt x="2240043" y="450734"/>
                    <a:pt x="2240043" y="450734"/>
                  </a:cubicBezTo>
                  <a:cubicBezTo>
                    <a:pt x="2240043" y="450734"/>
                    <a:pt x="2212651" y="473178"/>
                    <a:pt x="2197711" y="461956"/>
                  </a:cubicBezTo>
                  <a:cubicBezTo>
                    <a:pt x="2186505" y="451981"/>
                    <a:pt x="2197711" y="424549"/>
                    <a:pt x="2197711" y="424549"/>
                  </a:cubicBezTo>
                  <a:cubicBezTo>
                    <a:pt x="2197711" y="424549"/>
                    <a:pt x="2190552" y="429537"/>
                    <a:pt x="2181681" y="432966"/>
                  </a:cubicBezTo>
                  <a:lnTo>
                    <a:pt x="2177644" y="433881"/>
                  </a:lnTo>
                  <a:lnTo>
                    <a:pt x="2175384" y="448941"/>
                  </a:lnTo>
                  <a:lnTo>
                    <a:pt x="2164749" y="472947"/>
                  </a:lnTo>
                  <a:lnTo>
                    <a:pt x="2227080" y="504978"/>
                  </a:lnTo>
                  <a:cubicBezTo>
                    <a:pt x="2227080" y="504978"/>
                    <a:pt x="1915787" y="1218999"/>
                    <a:pt x="1778818" y="1231460"/>
                  </a:cubicBezTo>
                  <a:cubicBezTo>
                    <a:pt x="1704108" y="1240183"/>
                    <a:pt x="1360441" y="1048282"/>
                    <a:pt x="1360441" y="1048282"/>
                  </a:cubicBezTo>
                  <a:lnTo>
                    <a:pt x="1522313" y="777876"/>
                  </a:lnTo>
                  <a:lnTo>
                    <a:pt x="1740218" y="891272"/>
                  </a:lnTo>
                  <a:lnTo>
                    <a:pt x="2088866" y="433950"/>
                  </a:lnTo>
                  <a:lnTo>
                    <a:pt x="2089787" y="434423"/>
                  </a:lnTo>
                  <a:lnTo>
                    <a:pt x="2080012" y="304368"/>
                  </a:lnTo>
                  <a:close/>
                  <a:moveTo>
                    <a:pt x="580442" y="0"/>
                  </a:moveTo>
                  <a:lnTo>
                    <a:pt x="881304" y="0"/>
                  </a:lnTo>
                  <a:lnTo>
                    <a:pt x="881304" y="449430"/>
                  </a:lnTo>
                  <a:lnTo>
                    <a:pt x="881304" y="479392"/>
                  </a:lnTo>
                  <a:cubicBezTo>
                    <a:pt x="881304" y="563036"/>
                    <a:pt x="815139" y="630451"/>
                    <a:pt x="731497" y="630451"/>
                  </a:cubicBezTo>
                  <a:cubicBezTo>
                    <a:pt x="647855" y="630451"/>
                    <a:pt x="580442" y="563036"/>
                    <a:pt x="580442" y="479392"/>
                  </a:cubicBezTo>
                  <a:lnTo>
                    <a:pt x="580442" y="449430"/>
                  </a:lnTo>
                  <a:close/>
                </a:path>
              </a:pathLst>
            </a:custGeom>
            <a:solidFill>
              <a:srgbClr val="FFC2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</p:grp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ECB529CD-E25B-4838-9264-01871630C86D}"/>
              </a:ext>
            </a:extLst>
          </p:cNvPr>
          <p:cNvGrpSpPr/>
          <p:nvPr/>
        </p:nvGrpSpPr>
        <p:grpSpPr>
          <a:xfrm>
            <a:off x="1911429" y="1200680"/>
            <a:ext cx="1318546" cy="1309975"/>
            <a:chOff x="2979940" y="3308196"/>
            <a:chExt cx="1690354" cy="1690354"/>
          </a:xfrm>
        </p:grpSpPr>
        <p:sp>
          <p:nvSpPr>
            <p:cNvPr id="33" name="Shape 59224">
              <a:extLst>
                <a:ext uri="{FF2B5EF4-FFF2-40B4-BE49-F238E27FC236}">
                  <a16:creationId xmlns:a16="http://schemas.microsoft.com/office/drawing/2014/main" id="{DCAE0A94-3084-418A-9AAE-DF28C681777B}"/>
                </a:ext>
              </a:extLst>
            </p:cNvPr>
            <p:cNvSpPr/>
            <p:nvPr/>
          </p:nvSpPr>
          <p:spPr>
            <a:xfrm>
              <a:off x="2979940" y="3308196"/>
              <a:ext cx="1690354" cy="1690354"/>
            </a:xfrm>
            <a:prstGeom prst="ellipse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34" name="Freeform 754">
              <a:extLst>
                <a:ext uri="{FF2B5EF4-FFF2-40B4-BE49-F238E27FC236}">
                  <a16:creationId xmlns:a16="http://schemas.microsoft.com/office/drawing/2014/main" id="{312BCED2-C568-46E5-AFB8-45E84D375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098" y="3656742"/>
              <a:ext cx="914732" cy="890910"/>
            </a:xfrm>
            <a:custGeom>
              <a:avLst/>
              <a:gdLst>
                <a:gd name="T0" fmla="*/ 164262 w 304441"/>
                <a:gd name="T1" fmla="*/ 237849 h 296502"/>
                <a:gd name="T2" fmla="*/ 168934 w 304441"/>
                <a:gd name="T3" fmla="*/ 236770 h 296502"/>
                <a:gd name="T4" fmla="*/ 273529 w 304441"/>
                <a:gd name="T5" fmla="*/ 216619 h 296502"/>
                <a:gd name="T6" fmla="*/ 265622 w 304441"/>
                <a:gd name="T7" fmla="*/ 196109 h 296502"/>
                <a:gd name="T8" fmla="*/ 30911 w 304441"/>
                <a:gd name="T9" fmla="*/ 216619 h 296502"/>
                <a:gd name="T10" fmla="*/ 35224 w 304441"/>
                <a:gd name="T11" fmla="*/ 217339 h 296502"/>
                <a:gd name="T12" fmla="*/ 140179 w 304441"/>
                <a:gd name="T13" fmla="*/ 237849 h 296502"/>
                <a:gd name="T14" fmla="*/ 112144 w 304441"/>
                <a:gd name="T15" fmla="*/ 156167 h 296502"/>
                <a:gd name="T16" fmla="*/ 93453 w 304441"/>
                <a:gd name="T17" fmla="*/ 160845 h 296502"/>
                <a:gd name="T18" fmla="*/ 53915 w 304441"/>
                <a:gd name="T19" fmla="*/ 187473 h 296502"/>
                <a:gd name="T20" fmla="*/ 250885 w 304441"/>
                <a:gd name="T21" fmla="*/ 187473 h 296502"/>
                <a:gd name="T22" fmla="*/ 210988 w 304441"/>
                <a:gd name="T23" fmla="*/ 160845 h 296502"/>
                <a:gd name="T24" fmla="*/ 200564 w 304441"/>
                <a:gd name="T25" fmla="*/ 157967 h 296502"/>
                <a:gd name="T26" fmla="*/ 191938 w 304441"/>
                <a:gd name="T27" fmla="*/ 156167 h 296502"/>
                <a:gd name="T28" fmla="*/ 152041 w 304441"/>
                <a:gd name="T29" fmla="*/ 178117 h 296502"/>
                <a:gd name="T30" fmla="*/ 112144 w 304441"/>
                <a:gd name="T31" fmla="*/ 156167 h 296502"/>
                <a:gd name="T32" fmla="*/ 120770 w 304441"/>
                <a:gd name="T33" fmla="*/ 152209 h 296502"/>
                <a:gd name="T34" fmla="*/ 183671 w 304441"/>
                <a:gd name="T35" fmla="*/ 152209 h 296502"/>
                <a:gd name="T36" fmla="*/ 152041 w 304441"/>
                <a:gd name="T37" fmla="*/ 142134 h 296502"/>
                <a:gd name="T38" fmla="*/ 179097 w 304441"/>
                <a:gd name="T39" fmla="*/ 34884 h 296502"/>
                <a:gd name="T40" fmla="*/ 195397 w 304441"/>
                <a:gd name="T41" fmla="*/ 43454 h 296502"/>
                <a:gd name="T42" fmla="*/ 160889 w 304441"/>
                <a:gd name="T43" fmla="*/ 45903 h 296502"/>
                <a:gd name="T44" fmla="*/ 114758 w 304441"/>
                <a:gd name="T45" fmla="*/ 44853 h 296502"/>
                <a:gd name="T46" fmla="*/ 118390 w 304441"/>
                <a:gd name="T47" fmla="*/ 36458 h 296502"/>
                <a:gd name="T48" fmla="*/ 179097 w 304441"/>
                <a:gd name="T49" fmla="*/ 34884 h 296502"/>
                <a:gd name="T50" fmla="*/ 103517 w 304441"/>
                <a:gd name="T51" fmla="*/ 49657 h 296502"/>
                <a:gd name="T52" fmla="*/ 101360 w 304441"/>
                <a:gd name="T53" fmla="*/ 62971 h 296502"/>
                <a:gd name="T54" fmla="*/ 93812 w 304441"/>
                <a:gd name="T55" fmla="*/ 75205 h 296502"/>
                <a:gd name="T56" fmla="*/ 98844 w 304441"/>
                <a:gd name="T57" fmla="*/ 85640 h 296502"/>
                <a:gd name="T58" fmla="*/ 102798 w 304441"/>
                <a:gd name="T59" fmla="*/ 85640 h 296502"/>
                <a:gd name="T60" fmla="*/ 128678 w 304441"/>
                <a:gd name="T61" fmla="*/ 125222 h 296502"/>
                <a:gd name="T62" fmla="*/ 198767 w 304441"/>
                <a:gd name="T63" fmla="*/ 88519 h 296502"/>
                <a:gd name="T64" fmla="*/ 205237 w 304441"/>
                <a:gd name="T65" fmla="*/ 85640 h 296502"/>
                <a:gd name="T66" fmla="*/ 210269 w 304441"/>
                <a:gd name="T67" fmla="*/ 75205 h 296502"/>
                <a:gd name="T68" fmla="*/ 203080 w 304441"/>
                <a:gd name="T69" fmla="*/ 62971 h 296502"/>
                <a:gd name="T70" fmla="*/ 200924 w 304441"/>
                <a:gd name="T71" fmla="*/ 50017 h 296502"/>
                <a:gd name="T72" fmla="*/ 152041 w 304441"/>
                <a:gd name="T73" fmla="*/ 0 h 296502"/>
                <a:gd name="T74" fmla="*/ 210269 w 304441"/>
                <a:gd name="T75" fmla="*/ 55054 h 296502"/>
                <a:gd name="T76" fmla="*/ 212426 w 304441"/>
                <a:gd name="T77" fmla="*/ 92117 h 296502"/>
                <a:gd name="T78" fmla="*/ 182952 w 304441"/>
                <a:gd name="T79" fmla="*/ 130979 h 296502"/>
                <a:gd name="T80" fmla="*/ 202721 w 304441"/>
                <a:gd name="T81" fmla="*/ 148971 h 296502"/>
                <a:gd name="T82" fmla="*/ 235789 w 304441"/>
                <a:gd name="T83" fmla="*/ 160845 h 296502"/>
                <a:gd name="T84" fmla="*/ 278921 w 304441"/>
                <a:gd name="T85" fmla="*/ 187473 h 296502"/>
                <a:gd name="T86" fmla="*/ 282875 w 304441"/>
                <a:gd name="T87" fmla="*/ 215180 h 296502"/>
                <a:gd name="T88" fmla="*/ 302644 w 304441"/>
                <a:gd name="T89" fmla="*/ 212661 h 296502"/>
                <a:gd name="T90" fmla="*/ 304441 w 304441"/>
                <a:gd name="T91" fmla="*/ 291824 h 296502"/>
                <a:gd name="T92" fmla="*/ 295455 w 304441"/>
                <a:gd name="T93" fmla="*/ 291824 h 296502"/>
                <a:gd name="T94" fmla="*/ 157073 w 304441"/>
                <a:gd name="T95" fmla="*/ 248644 h 296502"/>
                <a:gd name="T96" fmla="*/ 152400 w 304441"/>
                <a:gd name="T97" fmla="*/ 296502 h 296502"/>
                <a:gd name="T98" fmla="*/ 147728 w 304441"/>
                <a:gd name="T99" fmla="*/ 248644 h 296502"/>
                <a:gd name="T100" fmla="*/ 9345 w 304441"/>
                <a:gd name="T101" fmla="*/ 291824 h 296502"/>
                <a:gd name="T102" fmla="*/ 0 w 304441"/>
                <a:gd name="T103" fmla="*/ 291824 h 296502"/>
                <a:gd name="T104" fmla="*/ 1437 w 304441"/>
                <a:gd name="T105" fmla="*/ 212661 h 296502"/>
                <a:gd name="T106" fmla="*/ 21566 w 304441"/>
                <a:gd name="T107" fmla="*/ 215180 h 296502"/>
                <a:gd name="T108" fmla="*/ 25520 w 304441"/>
                <a:gd name="T109" fmla="*/ 187473 h 296502"/>
                <a:gd name="T110" fmla="*/ 68652 w 304441"/>
                <a:gd name="T111" fmla="*/ 160845 h 296502"/>
                <a:gd name="T112" fmla="*/ 101720 w 304441"/>
                <a:gd name="T113" fmla="*/ 148971 h 296502"/>
                <a:gd name="T114" fmla="*/ 121129 w 304441"/>
                <a:gd name="T115" fmla="*/ 130979 h 296502"/>
                <a:gd name="T116" fmla="*/ 92015 w 304441"/>
                <a:gd name="T117" fmla="*/ 92117 h 296502"/>
                <a:gd name="T118" fmla="*/ 94171 w 304441"/>
                <a:gd name="T119" fmla="*/ 55054 h 296502"/>
                <a:gd name="T120" fmla="*/ 152041 w 304441"/>
                <a:gd name="T121" fmla="*/ 0 h 296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4441" h="296502">
                  <a:moveTo>
                    <a:pt x="265622" y="196109"/>
                  </a:moveTo>
                  <a:cubicBezTo>
                    <a:pt x="244056" y="196109"/>
                    <a:pt x="198767" y="200787"/>
                    <a:pt x="164262" y="237849"/>
                  </a:cubicBezTo>
                  <a:lnTo>
                    <a:pt x="169294" y="236770"/>
                  </a:lnTo>
                  <a:cubicBezTo>
                    <a:pt x="168934" y="236770"/>
                    <a:pt x="168934" y="236770"/>
                    <a:pt x="168934" y="236770"/>
                  </a:cubicBezTo>
                  <a:lnTo>
                    <a:pt x="268857" y="217339"/>
                  </a:lnTo>
                  <a:lnTo>
                    <a:pt x="273529" y="216619"/>
                  </a:lnTo>
                  <a:lnTo>
                    <a:pt x="273529" y="196109"/>
                  </a:lnTo>
                  <a:cubicBezTo>
                    <a:pt x="271373" y="196109"/>
                    <a:pt x="268497" y="196109"/>
                    <a:pt x="265622" y="196109"/>
                  </a:cubicBezTo>
                  <a:close/>
                  <a:moveTo>
                    <a:pt x="30911" y="196109"/>
                  </a:moveTo>
                  <a:lnTo>
                    <a:pt x="30911" y="216619"/>
                  </a:lnTo>
                  <a:lnTo>
                    <a:pt x="32708" y="216979"/>
                  </a:lnTo>
                  <a:lnTo>
                    <a:pt x="35224" y="217339"/>
                  </a:lnTo>
                  <a:lnTo>
                    <a:pt x="136226" y="237130"/>
                  </a:lnTo>
                  <a:lnTo>
                    <a:pt x="140179" y="237849"/>
                  </a:lnTo>
                  <a:cubicBezTo>
                    <a:pt x="100282" y="195029"/>
                    <a:pt x="46007" y="195389"/>
                    <a:pt x="30911" y="196109"/>
                  </a:cubicBezTo>
                  <a:close/>
                  <a:moveTo>
                    <a:pt x="112144" y="156167"/>
                  </a:moveTo>
                  <a:cubicBezTo>
                    <a:pt x="109627" y="156527"/>
                    <a:pt x="106752" y="157247"/>
                    <a:pt x="104236" y="157607"/>
                  </a:cubicBezTo>
                  <a:cubicBezTo>
                    <a:pt x="101001" y="158686"/>
                    <a:pt x="97406" y="159766"/>
                    <a:pt x="93453" y="160845"/>
                  </a:cubicBezTo>
                  <a:cubicBezTo>
                    <a:pt x="86264" y="163364"/>
                    <a:pt x="79075" y="166243"/>
                    <a:pt x="72605" y="169121"/>
                  </a:cubicBezTo>
                  <a:cubicBezTo>
                    <a:pt x="61822" y="174519"/>
                    <a:pt x="55712" y="179197"/>
                    <a:pt x="53915" y="187473"/>
                  </a:cubicBezTo>
                  <a:cubicBezTo>
                    <a:pt x="80513" y="189992"/>
                    <a:pt x="121129" y="200427"/>
                    <a:pt x="152041" y="237490"/>
                  </a:cubicBezTo>
                  <a:cubicBezTo>
                    <a:pt x="183312" y="200427"/>
                    <a:pt x="223928" y="189992"/>
                    <a:pt x="250885" y="187473"/>
                  </a:cubicBezTo>
                  <a:cubicBezTo>
                    <a:pt x="248729" y="179197"/>
                    <a:pt x="242618" y="174519"/>
                    <a:pt x="231835" y="169121"/>
                  </a:cubicBezTo>
                  <a:cubicBezTo>
                    <a:pt x="225365" y="166243"/>
                    <a:pt x="218536" y="163364"/>
                    <a:pt x="210988" y="160845"/>
                  </a:cubicBezTo>
                  <a:cubicBezTo>
                    <a:pt x="207753" y="159766"/>
                    <a:pt x="204518" y="159046"/>
                    <a:pt x="202002" y="158326"/>
                  </a:cubicBezTo>
                  <a:lnTo>
                    <a:pt x="200564" y="157967"/>
                  </a:lnTo>
                  <a:cubicBezTo>
                    <a:pt x="200564" y="157967"/>
                    <a:pt x="200564" y="157967"/>
                    <a:pt x="200205" y="157607"/>
                  </a:cubicBezTo>
                  <a:cubicBezTo>
                    <a:pt x="197329" y="157247"/>
                    <a:pt x="194813" y="156527"/>
                    <a:pt x="191938" y="156167"/>
                  </a:cubicBezTo>
                  <a:cubicBezTo>
                    <a:pt x="186187" y="168042"/>
                    <a:pt x="161746" y="175598"/>
                    <a:pt x="153479" y="178117"/>
                  </a:cubicBezTo>
                  <a:cubicBezTo>
                    <a:pt x="153119" y="178117"/>
                    <a:pt x="152400" y="178117"/>
                    <a:pt x="152041" y="178117"/>
                  </a:cubicBezTo>
                  <a:cubicBezTo>
                    <a:pt x="151681" y="178117"/>
                    <a:pt x="151322" y="178117"/>
                    <a:pt x="150963" y="178117"/>
                  </a:cubicBezTo>
                  <a:cubicBezTo>
                    <a:pt x="142696" y="175598"/>
                    <a:pt x="118254" y="168042"/>
                    <a:pt x="112144" y="156167"/>
                  </a:cubicBezTo>
                  <a:close/>
                  <a:moveTo>
                    <a:pt x="129396" y="136736"/>
                  </a:moveTo>
                  <a:cubicBezTo>
                    <a:pt x="127959" y="141774"/>
                    <a:pt x="125083" y="147172"/>
                    <a:pt x="120770" y="152209"/>
                  </a:cubicBezTo>
                  <a:cubicBezTo>
                    <a:pt x="123286" y="157247"/>
                    <a:pt x="138023" y="164803"/>
                    <a:pt x="152041" y="168762"/>
                  </a:cubicBezTo>
                  <a:cubicBezTo>
                    <a:pt x="166059" y="164803"/>
                    <a:pt x="181155" y="157247"/>
                    <a:pt x="183671" y="152209"/>
                  </a:cubicBezTo>
                  <a:cubicBezTo>
                    <a:pt x="178998" y="147172"/>
                    <a:pt x="176482" y="141774"/>
                    <a:pt x="174685" y="136736"/>
                  </a:cubicBezTo>
                  <a:cubicBezTo>
                    <a:pt x="167856" y="140335"/>
                    <a:pt x="159948" y="142134"/>
                    <a:pt x="152041" y="142134"/>
                  </a:cubicBezTo>
                  <a:cubicBezTo>
                    <a:pt x="144493" y="142134"/>
                    <a:pt x="136585" y="140335"/>
                    <a:pt x="129396" y="136736"/>
                  </a:cubicBezTo>
                  <a:close/>
                  <a:moveTo>
                    <a:pt x="179097" y="34884"/>
                  </a:moveTo>
                  <a:cubicBezTo>
                    <a:pt x="186498" y="35759"/>
                    <a:pt x="192310" y="37683"/>
                    <a:pt x="192855" y="37858"/>
                  </a:cubicBezTo>
                  <a:cubicBezTo>
                    <a:pt x="195034" y="38907"/>
                    <a:pt x="196487" y="41356"/>
                    <a:pt x="195397" y="43454"/>
                  </a:cubicBezTo>
                  <a:cubicBezTo>
                    <a:pt x="194671" y="45903"/>
                    <a:pt x="192128" y="47302"/>
                    <a:pt x="189585" y="46602"/>
                  </a:cubicBezTo>
                  <a:cubicBezTo>
                    <a:pt x="184500" y="44504"/>
                    <a:pt x="169244" y="41006"/>
                    <a:pt x="160889" y="45903"/>
                  </a:cubicBezTo>
                  <a:cubicBezTo>
                    <a:pt x="155077" y="49051"/>
                    <a:pt x="148539" y="50450"/>
                    <a:pt x="142001" y="50450"/>
                  </a:cubicBezTo>
                  <a:cubicBezTo>
                    <a:pt x="128198" y="50450"/>
                    <a:pt x="115484" y="45203"/>
                    <a:pt x="114758" y="44853"/>
                  </a:cubicBezTo>
                  <a:cubicBezTo>
                    <a:pt x="112215" y="44154"/>
                    <a:pt x="111125" y="41356"/>
                    <a:pt x="112215" y="38907"/>
                  </a:cubicBezTo>
                  <a:cubicBezTo>
                    <a:pt x="113305" y="36458"/>
                    <a:pt x="115847" y="35409"/>
                    <a:pt x="118390" y="36458"/>
                  </a:cubicBezTo>
                  <a:cubicBezTo>
                    <a:pt x="118390" y="36458"/>
                    <a:pt x="142364" y="46253"/>
                    <a:pt x="155804" y="38207"/>
                  </a:cubicBezTo>
                  <a:cubicBezTo>
                    <a:pt x="162705" y="34185"/>
                    <a:pt x="171696" y="34010"/>
                    <a:pt x="179097" y="34884"/>
                  </a:cubicBezTo>
                  <a:close/>
                  <a:moveTo>
                    <a:pt x="152041" y="8996"/>
                  </a:moveTo>
                  <a:cubicBezTo>
                    <a:pt x="105673" y="8996"/>
                    <a:pt x="103517" y="45339"/>
                    <a:pt x="103517" y="49657"/>
                  </a:cubicBezTo>
                  <a:cubicBezTo>
                    <a:pt x="103517" y="51096"/>
                    <a:pt x="103517" y="58293"/>
                    <a:pt x="103517" y="59372"/>
                  </a:cubicBezTo>
                  <a:cubicBezTo>
                    <a:pt x="103517" y="60812"/>
                    <a:pt x="102438" y="62251"/>
                    <a:pt x="101360" y="62971"/>
                  </a:cubicBezTo>
                  <a:cubicBezTo>
                    <a:pt x="100282" y="64050"/>
                    <a:pt x="98844" y="64410"/>
                    <a:pt x="97406" y="64050"/>
                  </a:cubicBezTo>
                  <a:cubicBezTo>
                    <a:pt x="95609" y="64050"/>
                    <a:pt x="93093" y="68368"/>
                    <a:pt x="93812" y="75205"/>
                  </a:cubicBezTo>
                  <a:cubicBezTo>
                    <a:pt x="94171" y="80243"/>
                    <a:pt x="96328" y="83841"/>
                    <a:pt x="97766" y="85280"/>
                  </a:cubicBezTo>
                  <a:cubicBezTo>
                    <a:pt x="98125" y="85280"/>
                    <a:pt x="98844" y="85640"/>
                    <a:pt x="98844" y="85640"/>
                  </a:cubicBezTo>
                  <a:cubicBezTo>
                    <a:pt x="99563" y="85280"/>
                    <a:pt x="100282" y="85280"/>
                    <a:pt x="101001" y="85280"/>
                  </a:cubicBezTo>
                  <a:cubicBezTo>
                    <a:pt x="101720" y="85280"/>
                    <a:pt x="102438" y="85280"/>
                    <a:pt x="102798" y="85640"/>
                  </a:cubicBezTo>
                  <a:cubicBezTo>
                    <a:pt x="104236" y="86360"/>
                    <a:pt x="105314" y="87439"/>
                    <a:pt x="105673" y="88519"/>
                  </a:cubicBezTo>
                  <a:cubicBezTo>
                    <a:pt x="109627" y="104352"/>
                    <a:pt x="117535" y="117306"/>
                    <a:pt x="128678" y="125222"/>
                  </a:cubicBezTo>
                  <a:cubicBezTo>
                    <a:pt x="142696" y="135657"/>
                    <a:pt x="161027" y="135657"/>
                    <a:pt x="175404" y="125222"/>
                  </a:cubicBezTo>
                  <a:cubicBezTo>
                    <a:pt x="186546" y="117306"/>
                    <a:pt x="194813" y="104352"/>
                    <a:pt x="198767" y="88519"/>
                  </a:cubicBezTo>
                  <a:cubicBezTo>
                    <a:pt x="199127" y="87439"/>
                    <a:pt x="199846" y="86360"/>
                    <a:pt x="200924" y="85640"/>
                  </a:cubicBezTo>
                  <a:cubicBezTo>
                    <a:pt x="202362" y="84921"/>
                    <a:pt x="203799" y="84921"/>
                    <a:pt x="205237" y="85640"/>
                  </a:cubicBezTo>
                  <a:cubicBezTo>
                    <a:pt x="205596" y="85640"/>
                    <a:pt x="205956" y="85280"/>
                    <a:pt x="206315" y="85280"/>
                  </a:cubicBezTo>
                  <a:cubicBezTo>
                    <a:pt x="208113" y="83841"/>
                    <a:pt x="209910" y="80243"/>
                    <a:pt x="210269" y="75205"/>
                  </a:cubicBezTo>
                  <a:cubicBezTo>
                    <a:pt x="210988" y="68368"/>
                    <a:pt x="208472" y="64050"/>
                    <a:pt x="207394" y="63690"/>
                  </a:cubicBezTo>
                  <a:cubicBezTo>
                    <a:pt x="205596" y="64050"/>
                    <a:pt x="204159" y="64050"/>
                    <a:pt x="203080" y="62971"/>
                  </a:cubicBezTo>
                  <a:cubicBezTo>
                    <a:pt x="201643" y="62251"/>
                    <a:pt x="200924" y="60812"/>
                    <a:pt x="200924" y="59372"/>
                  </a:cubicBezTo>
                  <a:cubicBezTo>
                    <a:pt x="200924" y="57213"/>
                    <a:pt x="200924" y="51816"/>
                    <a:pt x="200924" y="50017"/>
                  </a:cubicBezTo>
                  <a:cubicBezTo>
                    <a:pt x="200564" y="42820"/>
                    <a:pt x="196611" y="8996"/>
                    <a:pt x="152041" y="8996"/>
                  </a:cubicBezTo>
                  <a:close/>
                  <a:moveTo>
                    <a:pt x="152041" y="0"/>
                  </a:moveTo>
                  <a:cubicBezTo>
                    <a:pt x="206315" y="0"/>
                    <a:pt x="209910" y="44619"/>
                    <a:pt x="209910" y="49657"/>
                  </a:cubicBezTo>
                  <a:cubicBezTo>
                    <a:pt x="209910" y="50377"/>
                    <a:pt x="210269" y="52536"/>
                    <a:pt x="210269" y="55054"/>
                  </a:cubicBezTo>
                  <a:cubicBezTo>
                    <a:pt x="216379" y="57213"/>
                    <a:pt x="220693" y="65490"/>
                    <a:pt x="219614" y="75925"/>
                  </a:cubicBezTo>
                  <a:cubicBezTo>
                    <a:pt x="218896" y="82762"/>
                    <a:pt x="216379" y="88879"/>
                    <a:pt x="212426" y="92117"/>
                  </a:cubicBezTo>
                  <a:cubicBezTo>
                    <a:pt x="210269" y="93557"/>
                    <a:pt x="208472" y="94636"/>
                    <a:pt x="206315" y="94996"/>
                  </a:cubicBezTo>
                  <a:cubicBezTo>
                    <a:pt x="202002" y="110109"/>
                    <a:pt x="193735" y="122703"/>
                    <a:pt x="182952" y="130979"/>
                  </a:cubicBezTo>
                  <a:cubicBezTo>
                    <a:pt x="184030" y="136017"/>
                    <a:pt x="186187" y="141414"/>
                    <a:pt x="190860" y="146452"/>
                  </a:cubicBezTo>
                  <a:cubicBezTo>
                    <a:pt x="195173" y="147172"/>
                    <a:pt x="198767" y="147891"/>
                    <a:pt x="202721" y="148971"/>
                  </a:cubicBezTo>
                  <a:cubicBezTo>
                    <a:pt x="206315" y="149690"/>
                    <a:pt x="209550" y="150770"/>
                    <a:pt x="213863" y="152209"/>
                  </a:cubicBezTo>
                  <a:cubicBezTo>
                    <a:pt x="221771" y="154728"/>
                    <a:pt x="229319" y="157607"/>
                    <a:pt x="235789" y="160845"/>
                  </a:cubicBezTo>
                  <a:cubicBezTo>
                    <a:pt x="246572" y="166243"/>
                    <a:pt x="257355" y="172720"/>
                    <a:pt x="259871" y="186753"/>
                  </a:cubicBezTo>
                  <a:cubicBezTo>
                    <a:pt x="271373" y="186393"/>
                    <a:pt x="278562" y="187473"/>
                    <a:pt x="278921" y="187473"/>
                  </a:cubicBezTo>
                  <a:cubicBezTo>
                    <a:pt x="281078" y="187833"/>
                    <a:pt x="282875" y="189992"/>
                    <a:pt x="282875" y="191791"/>
                  </a:cubicBezTo>
                  <a:lnTo>
                    <a:pt x="282875" y="215180"/>
                  </a:lnTo>
                  <a:lnTo>
                    <a:pt x="299049" y="211942"/>
                  </a:lnTo>
                  <a:cubicBezTo>
                    <a:pt x="300487" y="211582"/>
                    <a:pt x="301925" y="211942"/>
                    <a:pt x="302644" y="212661"/>
                  </a:cubicBezTo>
                  <a:cubicBezTo>
                    <a:pt x="304081" y="213381"/>
                    <a:pt x="304441" y="215180"/>
                    <a:pt x="304441" y="216260"/>
                  </a:cubicBezTo>
                  <a:lnTo>
                    <a:pt x="304441" y="291824"/>
                  </a:lnTo>
                  <a:cubicBezTo>
                    <a:pt x="304441" y="294343"/>
                    <a:pt x="302644" y="296502"/>
                    <a:pt x="300128" y="296502"/>
                  </a:cubicBezTo>
                  <a:cubicBezTo>
                    <a:pt x="297252" y="296502"/>
                    <a:pt x="295455" y="294343"/>
                    <a:pt x="295455" y="291824"/>
                  </a:cubicBezTo>
                  <a:lnTo>
                    <a:pt x="295455" y="222017"/>
                  </a:lnTo>
                  <a:lnTo>
                    <a:pt x="157073" y="248644"/>
                  </a:lnTo>
                  <a:lnTo>
                    <a:pt x="157073" y="291824"/>
                  </a:lnTo>
                  <a:cubicBezTo>
                    <a:pt x="157073" y="294343"/>
                    <a:pt x="154916" y="296502"/>
                    <a:pt x="152400" y="296502"/>
                  </a:cubicBezTo>
                  <a:cubicBezTo>
                    <a:pt x="149884" y="296502"/>
                    <a:pt x="147728" y="294343"/>
                    <a:pt x="147728" y="291824"/>
                  </a:cubicBezTo>
                  <a:lnTo>
                    <a:pt x="147728" y="248644"/>
                  </a:lnTo>
                  <a:lnTo>
                    <a:pt x="9345" y="222017"/>
                  </a:lnTo>
                  <a:lnTo>
                    <a:pt x="9345" y="291824"/>
                  </a:lnTo>
                  <a:cubicBezTo>
                    <a:pt x="9345" y="294343"/>
                    <a:pt x="7188" y="296502"/>
                    <a:pt x="4672" y="296502"/>
                  </a:cubicBezTo>
                  <a:cubicBezTo>
                    <a:pt x="2156" y="296502"/>
                    <a:pt x="0" y="294343"/>
                    <a:pt x="0" y="291824"/>
                  </a:cubicBezTo>
                  <a:lnTo>
                    <a:pt x="0" y="216260"/>
                  </a:lnTo>
                  <a:cubicBezTo>
                    <a:pt x="0" y="215180"/>
                    <a:pt x="359" y="213381"/>
                    <a:pt x="1437" y="212661"/>
                  </a:cubicBezTo>
                  <a:cubicBezTo>
                    <a:pt x="2875" y="211942"/>
                    <a:pt x="3954" y="211582"/>
                    <a:pt x="5391" y="211942"/>
                  </a:cubicBezTo>
                  <a:lnTo>
                    <a:pt x="21566" y="215180"/>
                  </a:lnTo>
                  <a:lnTo>
                    <a:pt x="21566" y="191791"/>
                  </a:lnTo>
                  <a:cubicBezTo>
                    <a:pt x="21566" y="189992"/>
                    <a:pt x="23363" y="187833"/>
                    <a:pt x="25520" y="187473"/>
                  </a:cubicBezTo>
                  <a:cubicBezTo>
                    <a:pt x="25879" y="187473"/>
                    <a:pt x="33068" y="186393"/>
                    <a:pt x="44570" y="186753"/>
                  </a:cubicBezTo>
                  <a:cubicBezTo>
                    <a:pt x="47086" y="172720"/>
                    <a:pt x="57869" y="166243"/>
                    <a:pt x="68652" y="160845"/>
                  </a:cubicBezTo>
                  <a:cubicBezTo>
                    <a:pt x="75481" y="157607"/>
                    <a:pt x="82670" y="154728"/>
                    <a:pt x="90577" y="152209"/>
                  </a:cubicBezTo>
                  <a:cubicBezTo>
                    <a:pt x="94890" y="150770"/>
                    <a:pt x="98125" y="149690"/>
                    <a:pt x="101720" y="148971"/>
                  </a:cubicBezTo>
                  <a:cubicBezTo>
                    <a:pt x="105673" y="147891"/>
                    <a:pt x="109627" y="147172"/>
                    <a:pt x="113222" y="146452"/>
                  </a:cubicBezTo>
                  <a:cubicBezTo>
                    <a:pt x="117895" y="141414"/>
                    <a:pt x="120411" y="136017"/>
                    <a:pt x="121129" y="130979"/>
                  </a:cubicBezTo>
                  <a:cubicBezTo>
                    <a:pt x="110705" y="122703"/>
                    <a:pt x="102438" y="110109"/>
                    <a:pt x="97766" y="94996"/>
                  </a:cubicBezTo>
                  <a:cubicBezTo>
                    <a:pt x="95609" y="94636"/>
                    <a:pt x="93812" y="93557"/>
                    <a:pt x="92015" y="92117"/>
                  </a:cubicBezTo>
                  <a:cubicBezTo>
                    <a:pt x="88061" y="88879"/>
                    <a:pt x="85186" y="82762"/>
                    <a:pt x="84467" y="75925"/>
                  </a:cubicBezTo>
                  <a:cubicBezTo>
                    <a:pt x="83748" y="65490"/>
                    <a:pt x="87702" y="57213"/>
                    <a:pt x="94171" y="55054"/>
                  </a:cubicBezTo>
                  <a:cubicBezTo>
                    <a:pt x="94171" y="52536"/>
                    <a:pt x="94171" y="50017"/>
                    <a:pt x="94171" y="49657"/>
                  </a:cubicBezTo>
                  <a:cubicBezTo>
                    <a:pt x="94171" y="47498"/>
                    <a:pt x="95969" y="0"/>
                    <a:pt x="1520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4" name="Szövegdoboz 3">
            <a:extLst>
              <a:ext uri="{FF2B5EF4-FFF2-40B4-BE49-F238E27FC236}">
                <a16:creationId xmlns:a16="http://schemas.microsoft.com/office/drawing/2014/main" id="{3D0004B8-FFF2-42AA-BB23-BE2CEE2E35AB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MŰSZAKI KÖVETELMÉNYEK BEAZONOSÍTÁSA</a:t>
            </a:r>
          </a:p>
        </p:txBody>
      </p:sp>
    </p:spTree>
    <p:extLst>
      <p:ext uri="{BB962C8B-B14F-4D97-AF65-F5344CB8AC3E}">
        <p14:creationId xmlns:p14="http://schemas.microsoft.com/office/powerpoint/2010/main" val="25250276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zövegdoboz 25">
            <a:extLst>
              <a:ext uri="{FF2B5EF4-FFF2-40B4-BE49-F238E27FC236}">
                <a16:creationId xmlns:a16="http://schemas.microsoft.com/office/drawing/2014/main" id="{C9FC8C6C-10E0-41D9-A13B-71407E9A2495}"/>
              </a:ext>
            </a:extLst>
          </p:cNvPr>
          <p:cNvSpPr txBox="1"/>
          <p:nvPr/>
        </p:nvSpPr>
        <p:spPr>
          <a:xfrm>
            <a:off x="729995" y="1157512"/>
            <a:ext cx="6102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000" dirty="0">
                <a:cs typeface="Poppins" panose="00000500000000000000" pitchFamily="2" charset="-18"/>
              </a:rPr>
              <a:t>Célszerű ellenőrző listába rendezni és összerendelni a vonatkozó szabványokkal, hogy látszódjon, melyik alapkövetelmény teljesítésére nincs még műszaki kritérium!</a:t>
            </a:r>
          </a:p>
        </p:txBody>
      </p:sp>
      <p:pic>
        <p:nvPicPr>
          <p:cNvPr id="3" name="Kép 2" descr="A képen asztal látható&#10;&#10;Automatikusan generált leírás">
            <a:extLst>
              <a:ext uri="{FF2B5EF4-FFF2-40B4-BE49-F238E27FC236}">
                <a16:creationId xmlns:a16="http://schemas.microsoft.com/office/drawing/2014/main" id="{99CA9605-6F54-4163-90DD-BF7D1CA9D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192" y="1068018"/>
            <a:ext cx="4322568" cy="55845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12" name="Group 21">
            <a:extLst>
              <a:ext uri="{FF2B5EF4-FFF2-40B4-BE49-F238E27FC236}">
                <a16:creationId xmlns:a16="http://schemas.microsoft.com/office/drawing/2014/main" id="{54B72A97-6684-496A-A5FC-8365AA9E278B}"/>
              </a:ext>
            </a:extLst>
          </p:cNvPr>
          <p:cNvGrpSpPr>
            <a:grpSpLocks noChangeAspect="1"/>
          </p:cNvGrpSpPr>
          <p:nvPr/>
        </p:nvGrpSpPr>
        <p:grpSpPr>
          <a:xfrm>
            <a:off x="75631" y="119331"/>
            <a:ext cx="590511" cy="499163"/>
            <a:chOff x="6203917" y="6068451"/>
            <a:chExt cx="2527366" cy="2527366"/>
          </a:xfrm>
        </p:grpSpPr>
        <p:sp>
          <p:nvSpPr>
            <p:cNvPr id="13" name="Teardrop 22">
              <a:extLst>
                <a:ext uri="{FF2B5EF4-FFF2-40B4-BE49-F238E27FC236}">
                  <a16:creationId xmlns:a16="http://schemas.microsoft.com/office/drawing/2014/main" id="{E27EFE99-53D5-4647-8A04-A07799894552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14" name="Oval 23">
              <a:extLst>
                <a:ext uri="{FF2B5EF4-FFF2-40B4-BE49-F238E27FC236}">
                  <a16:creationId xmlns:a16="http://schemas.microsoft.com/office/drawing/2014/main" id="{59F8BFE2-F4AB-45D0-AD60-0BBC32E9DEBE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15" name="TextBox 24">
            <a:extLst>
              <a:ext uri="{FF2B5EF4-FFF2-40B4-BE49-F238E27FC236}">
                <a16:creationId xmlns:a16="http://schemas.microsoft.com/office/drawing/2014/main" id="{050B38C0-EE3C-417B-8863-5AE45B612702}"/>
              </a:ext>
            </a:extLst>
          </p:cNvPr>
          <p:cNvSpPr txBox="1"/>
          <p:nvPr/>
        </p:nvSpPr>
        <p:spPr>
          <a:xfrm>
            <a:off x="204743" y="205852"/>
            <a:ext cx="37382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</a:t>
            </a:r>
            <a:r>
              <a:rPr lang="en-US" sz="16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pic>
        <p:nvPicPr>
          <p:cNvPr id="25" name="Kép 24" descr="Képernyőrész kivágása">
            <a:extLst>
              <a:ext uri="{FF2B5EF4-FFF2-40B4-BE49-F238E27FC236}">
                <a16:creationId xmlns:a16="http://schemas.microsoft.com/office/drawing/2014/main" id="{36110AAC-11FC-4A72-90C5-2573B9989D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33511">
            <a:off x="426726" y="3504440"/>
            <a:ext cx="5178861" cy="182236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6" name="Freeform 17">
            <a:extLst>
              <a:ext uri="{FF2B5EF4-FFF2-40B4-BE49-F238E27FC236}">
                <a16:creationId xmlns:a16="http://schemas.microsoft.com/office/drawing/2014/main" id="{25982F6D-23EE-4746-8C87-856A0AFB2D5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37094" y="3194498"/>
            <a:ext cx="1615166" cy="2442253"/>
          </a:xfrm>
          <a:custGeom>
            <a:avLst/>
            <a:gdLst>
              <a:gd name="T0" fmla="*/ 2013 w 2595"/>
              <a:gd name="T1" fmla="*/ 3496 h 3497"/>
              <a:gd name="T2" fmla="*/ 586 w 2595"/>
              <a:gd name="T3" fmla="*/ 3496 h 3497"/>
              <a:gd name="T4" fmla="*/ 586 w 2595"/>
              <a:gd name="T5" fmla="*/ 3496 h 3497"/>
              <a:gd name="T6" fmla="*/ 459 w 2595"/>
              <a:gd name="T7" fmla="*/ 3367 h 3497"/>
              <a:gd name="T8" fmla="*/ 459 w 2595"/>
              <a:gd name="T9" fmla="*/ 2064 h 3497"/>
              <a:gd name="T10" fmla="*/ 459 w 2595"/>
              <a:gd name="T11" fmla="*/ 2064 h 3497"/>
              <a:gd name="T12" fmla="*/ 330 w 2595"/>
              <a:gd name="T13" fmla="*/ 1936 h 3497"/>
              <a:gd name="T14" fmla="*/ 164 w 2595"/>
              <a:gd name="T15" fmla="*/ 1936 h 3497"/>
              <a:gd name="T16" fmla="*/ 164 w 2595"/>
              <a:gd name="T17" fmla="*/ 1936 h 3497"/>
              <a:gd name="T18" fmla="*/ 58 w 2595"/>
              <a:gd name="T19" fmla="*/ 1735 h 3497"/>
              <a:gd name="T20" fmla="*/ 1190 w 2595"/>
              <a:gd name="T21" fmla="*/ 74 h 3497"/>
              <a:gd name="T22" fmla="*/ 1190 w 2595"/>
              <a:gd name="T23" fmla="*/ 74 h 3497"/>
              <a:gd name="T24" fmla="*/ 1403 w 2595"/>
              <a:gd name="T25" fmla="*/ 74 h 3497"/>
              <a:gd name="T26" fmla="*/ 2536 w 2595"/>
              <a:gd name="T27" fmla="*/ 1735 h 3497"/>
              <a:gd name="T28" fmla="*/ 2536 w 2595"/>
              <a:gd name="T29" fmla="*/ 1735 h 3497"/>
              <a:gd name="T30" fmla="*/ 2430 w 2595"/>
              <a:gd name="T31" fmla="*/ 1936 h 3497"/>
              <a:gd name="T32" fmla="*/ 2269 w 2595"/>
              <a:gd name="T33" fmla="*/ 1936 h 3497"/>
              <a:gd name="T34" fmla="*/ 2269 w 2595"/>
              <a:gd name="T35" fmla="*/ 1936 h 3497"/>
              <a:gd name="T36" fmla="*/ 2141 w 2595"/>
              <a:gd name="T37" fmla="*/ 2064 h 3497"/>
              <a:gd name="T38" fmla="*/ 2141 w 2595"/>
              <a:gd name="T39" fmla="*/ 3367 h 3497"/>
              <a:gd name="T40" fmla="*/ 2141 w 2595"/>
              <a:gd name="T41" fmla="*/ 3367 h 3497"/>
              <a:gd name="T42" fmla="*/ 2013 w 2595"/>
              <a:gd name="T43" fmla="*/ 3496 h 3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95" h="3497">
                <a:moveTo>
                  <a:pt x="2013" y="3496"/>
                </a:moveTo>
                <a:lnTo>
                  <a:pt x="586" y="3496"/>
                </a:lnTo>
                <a:lnTo>
                  <a:pt x="586" y="3496"/>
                </a:lnTo>
                <a:cubicBezTo>
                  <a:pt x="515" y="3496"/>
                  <a:pt x="459" y="3438"/>
                  <a:pt x="459" y="3367"/>
                </a:cubicBezTo>
                <a:lnTo>
                  <a:pt x="459" y="2064"/>
                </a:lnTo>
                <a:lnTo>
                  <a:pt x="459" y="2064"/>
                </a:lnTo>
                <a:cubicBezTo>
                  <a:pt x="459" y="1993"/>
                  <a:pt x="401" y="1936"/>
                  <a:pt x="330" y="1936"/>
                </a:cubicBezTo>
                <a:lnTo>
                  <a:pt x="164" y="1936"/>
                </a:lnTo>
                <a:lnTo>
                  <a:pt x="164" y="1936"/>
                </a:lnTo>
                <a:cubicBezTo>
                  <a:pt x="61" y="1936"/>
                  <a:pt x="0" y="1820"/>
                  <a:pt x="58" y="1735"/>
                </a:cubicBezTo>
                <a:lnTo>
                  <a:pt x="1190" y="74"/>
                </a:lnTo>
                <a:lnTo>
                  <a:pt x="1190" y="74"/>
                </a:lnTo>
                <a:cubicBezTo>
                  <a:pt x="1242" y="0"/>
                  <a:pt x="1352" y="0"/>
                  <a:pt x="1403" y="74"/>
                </a:cubicBezTo>
                <a:lnTo>
                  <a:pt x="2536" y="1735"/>
                </a:lnTo>
                <a:lnTo>
                  <a:pt x="2536" y="1735"/>
                </a:lnTo>
                <a:cubicBezTo>
                  <a:pt x="2594" y="1820"/>
                  <a:pt x="2533" y="1936"/>
                  <a:pt x="2430" y="1936"/>
                </a:cubicBezTo>
                <a:lnTo>
                  <a:pt x="2269" y="1936"/>
                </a:lnTo>
                <a:lnTo>
                  <a:pt x="2269" y="1936"/>
                </a:lnTo>
                <a:cubicBezTo>
                  <a:pt x="2198" y="1936"/>
                  <a:pt x="2141" y="1993"/>
                  <a:pt x="2141" y="2064"/>
                </a:cubicBezTo>
                <a:lnTo>
                  <a:pt x="2141" y="3367"/>
                </a:lnTo>
                <a:lnTo>
                  <a:pt x="2141" y="3367"/>
                </a:lnTo>
                <a:cubicBezTo>
                  <a:pt x="2141" y="3438"/>
                  <a:pt x="2083" y="3496"/>
                  <a:pt x="2013" y="3496"/>
                </a:cubicBezTo>
              </a:path>
            </a:pathLst>
          </a:custGeom>
          <a:solidFill>
            <a:srgbClr val="FF9D0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endParaRPr lang="en-US" sz="3266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CBDA1352-1FBA-44BE-887D-9FC1BA6CD5B2}"/>
              </a:ext>
            </a:extLst>
          </p:cNvPr>
          <p:cNvSpPr txBox="1"/>
          <p:nvPr/>
        </p:nvSpPr>
        <p:spPr>
          <a:xfrm>
            <a:off x="805240" y="3860306"/>
            <a:ext cx="4421833" cy="101566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3000" dirty="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ALAPKÖVETELMÉNYEK &amp; KOCKÁZATÉRTÉKELÉS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8E5318C-4D81-9423-8B5F-4CEFE9F05268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MŰSZAKI KÖVETELMÉNYEK BEAZONOSÍTÁSA</a:t>
            </a:r>
          </a:p>
        </p:txBody>
      </p:sp>
    </p:spTree>
    <p:extLst>
      <p:ext uri="{BB962C8B-B14F-4D97-AF65-F5344CB8AC3E}">
        <p14:creationId xmlns:p14="http://schemas.microsoft.com/office/powerpoint/2010/main" val="38370403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A12A5AE7-9DDE-9122-4D18-2B2D5375E564}"/>
              </a:ext>
            </a:extLst>
          </p:cNvPr>
          <p:cNvSpPr txBox="1"/>
          <p:nvPr/>
        </p:nvSpPr>
        <p:spPr>
          <a:xfrm>
            <a:off x="900007" y="972098"/>
            <a:ext cx="3816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B0F0"/>
                </a:solidFill>
              </a:rPr>
              <a:t>Kockázatfelmérés &amp; csökkentés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CAB0F9B-297C-075F-DFF5-CCA9258AE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6" y="1540942"/>
            <a:ext cx="6151183" cy="5104173"/>
          </a:xfrm>
          <a:prstGeom prst="rect">
            <a:avLst/>
          </a:prstGeom>
        </p:spPr>
      </p:pic>
      <p:grpSp>
        <p:nvGrpSpPr>
          <p:cNvPr id="5" name="Group 21">
            <a:extLst>
              <a:ext uri="{FF2B5EF4-FFF2-40B4-BE49-F238E27FC236}">
                <a16:creationId xmlns:a16="http://schemas.microsoft.com/office/drawing/2014/main" id="{0DE46C76-82BE-FB53-57B6-CC5D509394FB}"/>
              </a:ext>
            </a:extLst>
          </p:cNvPr>
          <p:cNvGrpSpPr>
            <a:grpSpLocks noChangeAspect="1"/>
          </p:cNvGrpSpPr>
          <p:nvPr/>
        </p:nvGrpSpPr>
        <p:grpSpPr>
          <a:xfrm>
            <a:off x="75631" y="119331"/>
            <a:ext cx="590511" cy="499163"/>
            <a:chOff x="6203917" y="6068451"/>
            <a:chExt cx="2527366" cy="2527366"/>
          </a:xfrm>
        </p:grpSpPr>
        <p:sp>
          <p:nvSpPr>
            <p:cNvPr id="6" name="Teardrop 22">
              <a:extLst>
                <a:ext uri="{FF2B5EF4-FFF2-40B4-BE49-F238E27FC236}">
                  <a16:creationId xmlns:a16="http://schemas.microsoft.com/office/drawing/2014/main" id="{251EB007-CE1D-F110-FB20-B21BC6D2AF97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7" name="Oval 23">
              <a:extLst>
                <a:ext uri="{FF2B5EF4-FFF2-40B4-BE49-F238E27FC236}">
                  <a16:creationId xmlns:a16="http://schemas.microsoft.com/office/drawing/2014/main" id="{8EF4DE40-DF26-3636-3C2C-CD976F3C4C21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9" name="Szövegdoboz 8">
            <a:extLst>
              <a:ext uri="{FF2B5EF4-FFF2-40B4-BE49-F238E27FC236}">
                <a16:creationId xmlns:a16="http://schemas.microsoft.com/office/drawing/2014/main" id="{401A29B3-E902-0D62-6C4C-9EA03456664C}"/>
              </a:ext>
            </a:extLst>
          </p:cNvPr>
          <p:cNvSpPr txBox="1"/>
          <p:nvPr/>
        </p:nvSpPr>
        <p:spPr>
          <a:xfrm>
            <a:off x="916302" y="-161354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MŰSZAKI KÖVETELMÉNYEK BEAZONOSÍTÁSA</a:t>
            </a: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32C1D03C-4410-7A69-647A-EF2AF1E1A9AE}"/>
              </a:ext>
            </a:extLst>
          </p:cNvPr>
          <p:cNvSpPr txBox="1"/>
          <p:nvPr/>
        </p:nvSpPr>
        <p:spPr>
          <a:xfrm>
            <a:off x="204743" y="205852"/>
            <a:ext cx="37382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</a:t>
            </a:r>
            <a:r>
              <a:rPr lang="en-US" sz="16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7E3DBC57-24E6-8F10-CCEB-018EA5E3E779}"/>
              </a:ext>
            </a:extLst>
          </p:cNvPr>
          <p:cNvGrpSpPr/>
          <p:nvPr/>
        </p:nvGrpSpPr>
        <p:grpSpPr>
          <a:xfrm>
            <a:off x="116426" y="4093029"/>
            <a:ext cx="1293646" cy="2764971"/>
            <a:chOff x="7657483" y="5341306"/>
            <a:chExt cx="3589222" cy="7691058"/>
          </a:xfrm>
        </p:grpSpPr>
        <p:sp>
          <p:nvSpPr>
            <p:cNvPr id="12" name="Freeform 166">
              <a:extLst>
                <a:ext uri="{FF2B5EF4-FFF2-40B4-BE49-F238E27FC236}">
                  <a16:creationId xmlns:a16="http://schemas.microsoft.com/office/drawing/2014/main" id="{18105A40-0BA1-44F3-D50F-B7B9DACB6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3706" y="6229115"/>
              <a:ext cx="331558" cy="546958"/>
            </a:xfrm>
            <a:custGeom>
              <a:avLst/>
              <a:gdLst>
                <a:gd name="T0" fmla="*/ 36787 w 171"/>
                <a:gd name="T1" fmla="*/ 82484 h 306"/>
                <a:gd name="T2" fmla="*/ 36787 w 171"/>
                <a:gd name="T3" fmla="*/ 82484 h 306"/>
                <a:gd name="T4" fmla="*/ 97224 w 171"/>
                <a:gd name="T5" fmla="*/ 2598 h 306"/>
                <a:gd name="T6" fmla="*/ 97224 w 171"/>
                <a:gd name="T7" fmla="*/ 2598 h 306"/>
                <a:gd name="T8" fmla="*/ 66349 w 171"/>
                <a:gd name="T9" fmla="*/ 98072 h 306"/>
                <a:gd name="T10" fmla="*/ 111676 w 171"/>
                <a:gd name="T11" fmla="*/ 153278 h 306"/>
                <a:gd name="T12" fmla="*/ 72918 w 171"/>
                <a:gd name="T13" fmla="*/ 198093 h 306"/>
                <a:gd name="T14" fmla="*/ 0 w 171"/>
                <a:gd name="T15" fmla="*/ 161072 h 306"/>
                <a:gd name="T16" fmla="*/ 36787 w 171"/>
                <a:gd name="T17" fmla="*/ 82484 h 3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1" h="306">
                  <a:moveTo>
                    <a:pt x="56" y="127"/>
                  </a:moveTo>
                  <a:lnTo>
                    <a:pt x="56" y="127"/>
                  </a:lnTo>
                  <a:cubicBezTo>
                    <a:pt x="56" y="127"/>
                    <a:pt x="135" y="0"/>
                    <a:pt x="148" y="4"/>
                  </a:cubicBezTo>
                  <a:cubicBezTo>
                    <a:pt x="160" y="9"/>
                    <a:pt x="101" y="151"/>
                    <a:pt x="101" y="151"/>
                  </a:cubicBezTo>
                  <a:lnTo>
                    <a:pt x="170" y="236"/>
                  </a:lnTo>
                  <a:lnTo>
                    <a:pt x="111" y="305"/>
                  </a:lnTo>
                  <a:lnTo>
                    <a:pt x="0" y="248"/>
                  </a:lnTo>
                  <a:lnTo>
                    <a:pt x="56" y="127"/>
                  </a:lnTo>
                </a:path>
              </a:pathLst>
            </a:custGeom>
            <a:solidFill>
              <a:srgbClr val="FF9C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3" name="Freeform 167">
              <a:extLst>
                <a:ext uri="{FF2B5EF4-FFF2-40B4-BE49-F238E27FC236}">
                  <a16:creationId xmlns:a16="http://schemas.microsoft.com/office/drawing/2014/main" id="{487BF9ED-7FEC-AAF1-3EB4-26CE4ED52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7483" y="6720585"/>
              <a:ext cx="2405891" cy="1989651"/>
            </a:xfrm>
            <a:custGeom>
              <a:avLst/>
              <a:gdLst>
                <a:gd name="T0" fmla="*/ 814472 w 1246"/>
                <a:gd name="T1" fmla="*/ 155714 h 1105"/>
                <a:gd name="T2" fmla="*/ 632606 w 1246"/>
                <a:gd name="T3" fmla="*/ 30096 h 1105"/>
                <a:gd name="T4" fmla="*/ 632606 w 1246"/>
                <a:gd name="T5" fmla="*/ 30096 h 1105"/>
                <a:gd name="T6" fmla="*/ 536439 w 1246"/>
                <a:gd name="T7" fmla="*/ 0 h 1105"/>
                <a:gd name="T8" fmla="*/ 244014 w 1246"/>
                <a:gd name="T9" fmla="*/ 0 h 1105"/>
                <a:gd name="T10" fmla="*/ 244014 w 1246"/>
                <a:gd name="T11" fmla="*/ 0 h 1105"/>
                <a:gd name="T12" fmla="*/ 109250 w 1246"/>
                <a:gd name="T13" fmla="*/ 66080 h 1105"/>
                <a:gd name="T14" fmla="*/ 109250 w 1246"/>
                <a:gd name="T15" fmla="*/ 66080 h 1105"/>
                <a:gd name="T16" fmla="*/ 0 w 1246"/>
                <a:gd name="T17" fmla="*/ 474993 h 1105"/>
                <a:gd name="T18" fmla="*/ 215230 w 1246"/>
                <a:gd name="T19" fmla="*/ 474993 h 1105"/>
                <a:gd name="T20" fmla="*/ 223734 w 1246"/>
                <a:gd name="T21" fmla="*/ 722303 h 1105"/>
                <a:gd name="T22" fmla="*/ 704567 w 1246"/>
                <a:gd name="T23" fmla="*/ 722303 h 1105"/>
                <a:gd name="T24" fmla="*/ 631297 w 1246"/>
                <a:gd name="T25" fmla="*/ 265629 h 1105"/>
                <a:gd name="T26" fmla="*/ 721576 w 1246"/>
                <a:gd name="T27" fmla="*/ 310773 h 1105"/>
                <a:gd name="T28" fmla="*/ 814472 w 1246"/>
                <a:gd name="T29" fmla="*/ 155714 h 110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46" h="1105">
                  <a:moveTo>
                    <a:pt x="1245" y="238"/>
                  </a:moveTo>
                  <a:lnTo>
                    <a:pt x="967" y="46"/>
                  </a:lnTo>
                  <a:cubicBezTo>
                    <a:pt x="924" y="16"/>
                    <a:pt x="872" y="0"/>
                    <a:pt x="820" y="0"/>
                  </a:cubicBezTo>
                  <a:lnTo>
                    <a:pt x="373" y="0"/>
                  </a:lnTo>
                  <a:cubicBezTo>
                    <a:pt x="292" y="0"/>
                    <a:pt x="216" y="37"/>
                    <a:pt x="167" y="101"/>
                  </a:cubicBezTo>
                  <a:cubicBezTo>
                    <a:pt x="96" y="196"/>
                    <a:pt x="19" y="378"/>
                    <a:pt x="0" y="726"/>
                  </a:cubicBezTo>
                  <a:lnTo>
                    <a:pt x="329" y="726"/>
                  </a:lnTo>
                  <a:lnTo>
                    <a:pt x="342" y="1104"/>
                  </a:lnTo>
                  <a:lnTo>
                    <a:pt x="1077" y="1104"/>
                  </a:lnTo>
                  <a:lnTo>
                    <a:pt x="965" y="406"/>
                  </a:lnTo>
                  <a:lnTo>
                    <a:pt x="1103" y="475"/>
                  </a:lnTo>
                  <a:lnTo>
                    <a:pt x="1245" y="238"/>
                  </a:lnTo>
                </a:path>
              </a:pathLst>
            </a:custGeom>
            <a:solidFill>
              <a:srgbClr val="FF9D0D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4" name="Freeform 168">
              <a:extLst>
                <a:ext uri="{FF2B5EF4-FFF2-40B4-BE49-F238E27FC236}">
                  <a16:creationId xmlns:a16="http://schemas.microsoft.com/office/drawing/2014/main" id="{289CE969-C779-5EE4-15FE-D965DC0B5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3783" y="8702305"/>
              <a:ext cx="1419728" cy="7928"/>
            </a:xfrm>
            <a:custGeom>
              <a:avLst/>
              <a:gdLst>
                <a:gd name="T0" fmla="*/ 0 w 736"/>
                <a:gd name="T1" fmla="*/ 0 h 1"/>
                <a:gd name="T2" fmla="*/ 480356 w 736"/>
                <a:gd name="T3" fmla="*/ 0 h 1"/>
                <a:gd name="T4" fmla="*/ 480356 w 736"/>
                <a:gd name="T5" fmla="*/ 0 h 1"/>
                <a:gd name="T6" fmla="*/ 0 w 73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6" h="1">
                  <a:moveTo>
                    <a:pt x="0" y="0"/>
                  </a:moveTo>
                  <a:lnTo>
                    <a:pt x="735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5" name="Freeform 176">
              <a:extLst>
                <a:ext uri="{FF2B5EF4-FFF2-40B4-BE49-F238E27FC236}">
                  <a16:creationId xmlns:a16="http://schemas.microsoft.com/office/drawing/2014/main" id="{78BC4150-87DC-E37B-7B95-E391113BC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5828" y="6046800"/>
              <a:ext cx="467573" cy="499391"/>
            </a:xfrm>
            <a:custGeom>
              <a:avLst/>
              <a:gdLst>
                <a:gd name="T0" fmla="*/ 157761 w 242"/>
                <a:gd name="T1" fmla="*/ 160495 h 277"/>
                <a:gd name="T2" fmla="*/ 157761 w 242"/>
                <a:gd name="T3" fmla="*/ 0 h 277"/>
                <a:gd name="T4" fmla="*/ 0 w 242"/>
                <a:gd name="T5" fmla="*/ 0 h 277"/>
                <a:gd name="T6" fmla="*/ 0 w 242"/>
                <a:gd name="T7" fmla="*/ 81885 h 277"/>
                <a:gd name="T8" fmla="*/ 0 w 242"/>
                <a:gd name="T9" fmla="*/ 81885 h 277"/>
                <a:gd name="T10" fmla="*/ 157761 w 242"/>
                <a:gd name="T11" fmla="*/ 160495 h 2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2" h="277">
                  <a:moveTo>
                    <a:pt x="241" y="245"/>
                  </a:moveTo>
                  <a:lnTo>
                    <a:pt x="241" y="0"/>
                  </a:lnTo>
                  <a:lnTo>
                    <a:pt x="0" y="0"/>
                  </a:lnTo>
                  <a:lnTo>
                    <a:pt x="0" y="125"/>
                  </a:lnTo>
                  <a:cubicBezTo>
                    <a:pt x="22" y="201"/>
                    <a:pt x="83" y="276"/>
                    <a:pt x="241" y="245"/>
                  </a:cubicBezTo>
                </a:path>
              </a:pathLst>
            </a:custGeom>
            <a:solidFill>
              <a:srgbClr val="FF9C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6" name="Freeform 177">
              <a:extLst>
                <a:ext uri="{FF2B5EF4-FFF2-40B4-BE49-F238E27FC236}">
                  <a16:creationId xmlns:a16="http://schemas.microsoft.com/office/drawing/2014/main" id="{3CCD7B8A-0EEA-2B28-5AD0-97F3D802C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7821" y="5618749"/>
              <a:ext cx="790625" cy="824395"/>
            </a:xfrm>
            <a:custGeom>
              <a:avLst/>
              <a:gdLst>
                <a:gd name="T0" fmla="*/ 248219 w 409"/>
                <a:gd name="T1" fmla="*/ 128565 h 459"/>
                <a:gd name="T2" fmla="*/ 248219 w 409"/>
                <a:gd name="T3" fmla="*/ 128565 h 459"/>
                <a:gd name="T4" fmla="*/ 155219 w 409"/>
                <a:gd name="T5" fmla="*/ 293025 h 459"/>
                <a:gd name="T6" fmla="*/ 155219 w 409"/>
                <a:gd name="T7" fmla="*/ 293025 h 459"/>
                <a:gd name="T8" fmla="*/ 40606 w 409"/>
                <a:gd name="T9" fmla="*/ 149449 h 459"/>
                <a:gd name="T10" fmla="*/ 40606 w 409"/>
                <a:gd name="T11" fmla="*/ 149449 h 459"/>
                <a:gd name="T12" fmla="*/ 133606 w 409"/>
                <a:gd name="T13" fmla="*/ 5874 h 459"/>
                <a:gd name="T14" fmla="*/ 133606 w 409"/>
                <a:gd name="T15" fmla="*/ 5874 h 459"/>
                <a:gd name="T16" fmla="*/ 248219 w 409"/>
                <a:gd name="T17" fmla="*/ 128565 h 4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9" h="459">
                  <a:moveTo>
                    <a:pt x="379" y="197"/>
                  </a:moveTo>
                  <a:lnTo>
                    <a:pt x="379" y="197"/>
                  </a:lnTo>
                  <a:cubicBezTo>
                    <a:pt x="388" y="290"/>
                    <a:pt x="384" y="441"/>
                    <a:pt x="237" y="449"/>
                  </a:cubicBezTo>
                  <a:cubicBezTo>
                    <a:pt x="90" y="458"/>
                    <a:pt x="71" y="323"/>
                    <a:pt x="62" y="229"/>
                  </a:cubicBezTo>
                  <a:cubicBezTo>
                    <a:pt x="54" y="136"/>
                    <a:pt x="0" y="19"/>
                    <a:pt x="204" y="9"/>
                  </a:cubicBezTo>
                  <a:cubicBezTo>
                    <a:pt x="408" y="0"/>
                    <a:pt x="370" y="104"/>
                    <a:pt x="379" y="197"/>
                  </a:cubicBezTo>
                </a:path>
              </a:pathLst>
            </a:custGeom>
            <a:solidFill>
              <a:srgbClr val="FFC2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7" name="Freeform 183">
              <a:extLst>
                <a:ext uri="{FF2B5EF4-FFF2-40B4-BE49-F238E27FC236}">
                  <a16:creationId xmlns:a16="http://schemas.microsoft.com/office/drawing/2014/main" id="{675F61E8-A5C2-2143-16DF-998F2ABE8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0375" y="6141923"/>
              <a:ext cx="144527" cy="87192"/>
            </a:xfrm>
            <a:custGeom>
              <a:avLst/>
              <a:gdLst>
                <a:gd name="T0" fmla="*/ 0 w 74"/>
                <a:gd name="T1" fmla="*/ 0 h 48"/>
                <a:gd name="T2" fmla="*/ 0 w 74"/>
                <a:gd name="T3" fmla="*/ 0 h 48"/>
                <a:gd name="T4" fmla="*/ 48304 w 74"/>
                <a:gd name="T5" fmla="*/ 25082 h 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4" h="4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4" y="47"/>
                    <a:pt x="73" y="38"/>
                  </a:cubicBezTo>
                </a:path>
              </a:pathLst>
            </a:custGeom>
            <a:noFill/>
            <a:ln w="14604" cap="rnd">
              <a:solidFill>
                <a:srgbClr val="182E3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8" name="Freeform 70">
              <a:extLst>
                <a:ext uri="{FF2B5EF4-FFF2-40B4-BE49-F238E27FC236}">
                  <a16:creationId xmlns:a16="http://schemas.microsoft.com/office/drawing/2014/main" id="{35E07CED-3987-6218-C5A9-6E700E403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2337" y="5783116"/>
              <a:ext cx="418182" cy="309481"/>
            </a:xfrm>
            <a:custGeom>
              <a:avLst/>
              <a:gdLst>
                <a:gd name="connsiteX0" fmla="*/ 157436 w 270197"/>
                <a:gd name="connsiteY0" fmla="*/ 67370 h 214459"/>
                <a:gd name="connsiteX1" fmla="*/ 162668 w 270197"/>
                <a:gd name="connsiteY1" fmla="*/ 72273 h 214459"/>
                <a:gd name="connsiteX2" fmla="*/ 188824 w 270197"/>
                <a:gd name="connsiteY2" fmla="*/ 166655 h 214459"/>
                <a:gd name="connsiteX3" fmla="*/ 204518 w 270197"/>
                <a:gd name="connsiteY3" fmla="*/ 191170 h 214459"/>
                <a:gd name="connsiteX4" fmla="*/ 179669 w 270197"/>
                <a:gd name="connsiteY4" fmla="*/ 213233 h 214459"/>
                <a:gd name="connsiteX5" fmla="*/ 178362 w 270197"/>
                <a:gd name="connsiteY5" fmla="*/ 214459 h 214459"/>
                <a:gd name="connsiteX6" fmla="*/ 173130 w 270197"/>
                <a:gd name="connsiteY6" fmla="*/ 210781 h 214459"/>
                <a:gd name="connsiteX7" fmla="*/ 177054 w 270197"/>
                <a:gd name="connsiteY7" fmla="*/ 205878 h 214459"/>
                <a:gd name="connsiteX8" fmla="*/ 195363 w 270197"/>
                <a:gd name="connsiteY8" fmla="*/ 189944 h 214459"/>
                <a:gd name="connsiteX9" fmla="*/ 182285 w 270197"/>
                <a:gd name="connsiteY9" fmla="*/ 174009 h 214459"/>
                <a:gd name="connsiteX10" fmla="*/ 152205 w 270197"/>
                <a:gd name="connsiteY10" fmla="*/ 72273 h 214459"/>
                <a:gd name="connsiteX11" fmla="*/ 157436 w 270197"/>
                <a:gd name="connsiteY11" fmla="*/ 67370 h 214459"/>
                <a:gd name="connsiteX12" fmla="*/ 238034 w 270197"/>
                <a:gd name="connsiteY12" fmla="*/ 58309 h 214459"/>
                <a:gd name="connsiteX13" fmla="*/ 262577 w 270197"/>
                <a:gd name="connsiteY13" fmla="*/ 60122 h 214459"/>
                <a:gd name="connsiteX14" fmla="*/ 265065 w 270197"/>
                <a:gd name="connsiteY14" fmla="*/ 65395 h 214459"/>
                <a:gd name="connsiteX15" fmla="*/ 260090 w 270197"/>
                <a:gd name="connsiteY15" fmla="*/ 69350 h 214459"/>
                <a:gd name="connsiteX16" fmla="*/ 243765 w 270197"/>
                <a:gd name="connsiteY16" fmla="*/ 68633 h 214459"/>
                <a:gd name="connsiteX17" fmla="*/ 245191 w 270197"/>
                <a:gd name="connsiteY17" fmla="*/ 69564 h 214459"/>
                <a:gd name="connsiteX18" fmla="*/ 249900 w 270197"/>
                <a:gd name="connsiteY18" fmla="*/ 88037 h 214459"/>
                <a:gd name="connsiteX19" fmla="*/ 233421 w 270197"/>
                <a:gd name="connsiteY19" fmla="*/ 115502 h 214459"/>
                <a:gd name="connsiteX20" fmla="*/ 218119 w 270197"/>
                <a:gd name="connsiteY20" fmla="*/ 88037 h 214459"/>
                <a:gd name="connsiteX21" fmla="*/ 222106 w 270197"/>
                <a:gd name="connsiteY21" fmla="*/ 73314 h 214459"/>
                <a:gd name="connsiteX22" fmla="*/ 209098 w 270197"/>
                <a:gd name="connsiteY22" fmla="*/ 81216 h 214459"/>
                <a:gd name="connsiteX23" fmla="*/ 205367 w 270197"/>
                <a:gd name="connsiteY23" fmla="*/ 82534 h 214459"/>
                <a:gd name="connsiteX24" fmla="*/ 202880 w 270197"/>
                <a:gd name="connsiteY24" fmla="*/ 81216 h 214459"/>
                <a:gd name="connsiteX25" fmla="*/ 202880 w 270197"/>
                <a:gd name="connsiteY25" fmla="*/ 74624 h 214459"/>
                <a:gd name="connsiteX26" fmla="*/ 238034 w 270197"/>
                <a:gd name="connsiteY26" fmla="*/ 58309 h 214459"/>
                <a:gd name="connsiteX27" fmla="*/ 41006 w 270197"/>
                <a:gd name="connsiteY27" fmla="*/ 56669 h 214459"/>
                <a:gd name="connsiteX28" fmla="*/ 64923 w 270197"/>
                <a:gd name="connsiteY28" fmla="*/ 57759 h 214459"/>
                <a:gd name="connsiteX29" fmla="*/ 68585 w 270197"/>
                <a:gd name="connsiteY29" fmla="*/ 62337 h 214459"/>
                <a:gd name="connsiteX30" fmla="*/ 62482 w 270197"/>
                <a:gd name="connsiteY30" fmla="*/ 65770 h 214459"/>
                <a:gd name="connsiteX31" fmla="*/ 52030 w 270197"/>
                <a:gd name="connsiteY31" fmla="*/ 65363 h 214459"/>
                <a:gd name="connsiteX32" fmla="*/ 58613 w 270197"/>
                <a:gd name="connsiteY32" fmla="*/ 69564 h 214459"/>
                <a:gd name="connsiteX33" fmla="*/ 63050 w 270197"/>
                <a:gd name="connsiteY33" fmla="*/ 88037 h 214459"/>
                <a:gd name="connsiteX34" fmla="*/ 46571 w 270197"/>
                <a:gd name="connsiteY34" fmla="*/ 115502 h 214459"/>
                <a:gd name="connsiteX35" fmla="*/ 31360 w 270197"/>
                <a:gd name="connsiteY35" fmla="*/ 88037 h 214459"/>
                <a:gd name="connsiteX36" fmla="*/ 35638 w 270197"/>
                <a:gd name="connsiteY36" fmla="*/ 69564 h 214459"/>
                <a:gd name="connsiteX37" fmla="*/ 42161 w 270197"/>
                <a:gd name="connsiteY37" fmla="*/ 64980 h 214459"/>
                <a:gd name="connsiteX38" fmla="*/ 41788 w 270197"/>
                <a:gd name="connsiteY38" fmla="*/ 64965 h 214459"/>
                <a:gd name="connsiteX39" fmla="*/ 12435 w 270197"/>
                <a:gd name="connsiteY39" fmla="*/ 76069 h 214459"/>
                <a:gd name="connsiteX40" fmla="*/ 8773 w 270197"/>
                <a:gd name="connsiteY40" fmla="*/ 77213 h 214459"/>
                <a:gd name="connsiteX41" fmla="*/ 5111 w 270197"/>
                <a:gd name="connsiteY41" fmla="*/ 76069 h 214459"/>
                <a:gd name="connsiteX42" fmla="*/ 6331 w 270197"/>
                <a:gd name="connsiteY42" fmla="*/ 70347 h 214459"/>
                <a:gd name="connsiteX43" fmla="*/ 41006 w 270197"/>
                <a:gd name="connsiteY43" fmla="*/ 56669 h 214459"/>
                <a:gd name="connsiteX44" fmla="*/ 48832 w 270197"/>
                <a:gd name="connsiteY44" fmla="*/ 81 h 214459"/>
                <a:gd name="connsiteX45" fmla="*/ 77371 w 270197"/>
                <a:gd name="connsiteY45" fmla="*/ 6090 h 214459"/>
                <a:gd name="connsiteX46" fmla="*/ 83740 w 270197"/>
                <a:gd name="connsiteY46" fmla="*/ 16905 h 214459"/>
                <a:gd name="connsiteX47" fmla="*/ 71002 w 270197"/>
                <a:gd name="connsiteY47" fmla="*/ 21711 h 214459"/>
                <a:gd name="connsiteX48" fmla="*/ 14958 w 270197"/>
                <a:gd name="connsiteY48" fmla="*/ 25316 h 214459"/>
                <a:gd name="connsiteX49" fmla="*/ 9864 w 270197"/>
                <a:gd name="connsiteY49" fmla="*/ 27720 h 214459"/>
                <a:gd name="connsiteX50" fmla="*/ 2221 w 270197"/>
                <a:gd name="connsiteY50" fmla="*/ 22913 h 214459"/>
                <a:gd name="connsiteX51" fmla="*/ 4769 w 270197"/>
                <a:gd name="connsiteY51" fmla="*/ 10896 h 214459"/>
                <a:gd name="connsiteX52" fmla="*/ 48832 w 270197"/>
                <a:gd name="connsiteY52" fmla="*/ 81 h 214459"/>
                <a:gd name="connsiteX53" fmla="*/ 235432 w 270197"/>
                <a:gd name="connsiteY53" fmla="*/ 81 h 214459"/>
                <a:gd name="connsiteX54" fmla="*/ 264037 w 270197"/>
                <a:gd name="connsiteY54" fmla="*/ 6090 h 214459"/>
                <a:gd name="connsiteX55" fmla="*/ 269187 w 270197"/>
                <a:gd name="connsiteY55" fmla="*/ 16905 h 214459"/>
                <a:gd name="connsiteX56" fmla="*/ 257600 w 270197"/>
                <a:gd name="connsiteY56" fmla="*/ 21711 h 214459"/>
                <a:gd name="connsiteX57" fmla="*/ 206103 w 270197"/>
                <a:gd name="connsiteY57" fmla="*/ 25316 h 214459"/>
                <a:gd name="connsiteX58" fmla="*/ 200953 w 270197"/>
                <a:gd name="connsiteY58" fmla="*/ 27720 h 214459"/>
                <a:gd name="connsiteX59" fmla="*/ 193229 w 270197"/>
                <a:gd name="connsiteY59" fmla="*/ 22913 h 214459"/>
                <a:gd name="connsiteX60" fmla="*/ 194516 w 270197"/>
                <a:gd name="connsiteY60" fmla="*/ 10896 h 214459"/>
                <a:gd name="connsiteX61" fmla="*/ 235432 w 270197"/>
                <a:gd name="connsiteY61" fmla="*/ 81 h 21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70197" h="214459">
                  <a:moveTo>
                    <a:pt x="157436" y="67370"/>
                  </a:moveTo>
                  <a:cubicBezTo>
                    <a:pt x="160052" y="67370"/>
                    <a:pt x="162668" y="69822"/>
                    <a:pt x="162668" y="72273"/>
                  </a:cubicBezTo>
                  <a:cubicBezTo>
                    <a:pt x="162668" y="93111"/>
                    <a:pt x="167899" y="154397"/>
                    <a:pt x="188824" y="166655"/>
                  </a:cubicBezTo>
                  <a:cubicBezTo>
                    <a:pt x="203211" y="176461"/>
                    <a:pt x="205826" y="185041"/>
                    <a:pt x="204518" y="191170"/>
                  </a:cubicBezTo>
                  <a:cubicBezTo>
                    <a:pt x="203211" y="200975"/>
                    <a:pt x="194056" y="209556"/>
                    <a:pt x="179669" y="213233"/>
                  </a:cubicBezTo>
                  <a:cubicBezTo>
                    <a:pt x="178362" y="213233"/>
                    <a:pt x="178362" y="214459"/>
                    <a:pt x="178362" y="214459"/>
                  </a:cubicBezTo>
                  <a:cubicBezTo>
                    <a:pt x="175746" y="214459"/>
                    <a:pt x="174438" y="213233"/>
                    <a:pt x="173130" y="210781"/>
                  </a:cubicBezTo>
                  <a:cubicBezTo>
                    <a:pt x="171823" y="208330"/>
                    <a:pt x="174438" y="205878"/>
                    <a:pt x="177054" y="205878"/>
                  </a:cubicBezTo>
                  <a:cubicBezTo>
                    <a:pt x="187517" y="202201"/>
                    <a:pt x="195363" y="196072"/>
                    <a:pt x="195363" y="189944"/>
                  </a:cubicBezTo>
                  <a:cubicBezTo>
                    <a:pt x="196671" y="183815"/>
                    <a:pt x="188824" y="177686"/>
                    <a:pt x="182285" y="174009"/>
                  </a:cubicBezTo>
                  <a:cubicBezTo>
                    <a:pt x="153513" y="155623"/>
                    <a:pt x="152205" y="75950"/>
                    <a:pt x="152205" y="72273"/>
                  </a:cubicBezTo>
                  <a:cubicBezTo>
                    <a:pt x="152205" y="69822"/>
                    <a:pt x="153513" y="67370"/>
                    <a:pt x="157436" y="67370"/>
                  </a:cubicBezTo>
                  <a:close/>
                  <a:moveTo>
                    <a:pt x="238034" y="58309"/>
                  </a:moveTo>
                  <a:cubicBezTo>
                    <a:pt x="245321" y="57485"/>
                    <a:pt x="253560" y="57815"/>
                    <a:pt x="262577" y="60122"/>
                  </a:cubicBezTo>
                  <a:cubicBezTo>
                    <a:pt x="265065" y="60122"/>
                    <a:pt x="266308" y="62758"/>
                    <a:pt x="265065" y="65395"/>
                  </a:cubicBezTo>
                  <a:cubicBezTo>
                    <a:pt x="265065" y="68032"/>
                    <a:pt x="262577" y="69350"/>
                    <a:pt x="260090" y="69350"/>
                  </a:cubicBezTo>
                  <a:lnTo>
                    <a:pt x="243765" y="68633"/>
                  </a:lnTo>
                  <a:lnTo>
                    <a:pt x="245191" y="69564"/>
                  </a:lnTo>
                  <a:cubicBezTo>
                    <a:pt x="248134" y="74305"/>
                    <a:pt x="249900" y="80844"/>
                    <a:pt x="249900" y="88037"/>
                  </a:cubicBezTo>
                  <a:cubicBezTo>
                    <a:pt x="249900" y="102424"/>
                    <a:pt x="242837" y="115502"/>
                    <a:pt x="233421" y="115502"/>
                  </a:cubicBezTo>
                  <a:cubicBezTo>
                    <a:pt x="226359" y="115502"/>
                    <a:pt x="218119" y="102424"/>
                    <a:pt x="218119" y="88037"/>
                  </a:cubicBezTo>
                  <a:lnTo>
                    <a:pt x="222106" y="73314"/>
                  </a:lnTo>
                  <a:lnTo>
                    <a:pt x="209098" y="81216"/>
                  </a:lnTo>
                  <a:cubicBezTo>
                    <a:pt x="207854" y="82534"/>
                    <a:pt x="206611" y="82534"/>
                    <a:pt x="205367" y="82534"/>
                  </a:cubicBezTo>
                  <a:cubicBezTo>
                    <a:pt x="204123" y="82534"/>
                    <a:pt x="202880" y="81216"/>
                    <a:pt x="202880" y="81216"/>
                  </a:cubicBezTo>
                  <a:cubicBezTo>
                    <a:pt x="201636" y="79897"/>
                    <a:pt x="201636" y="75942"/>
                    <a:pt x="202880" y="74624"/>
                  </a:cubicBezTo>
                  <a:cubicBezTo>
                    <a:pt x="202880" y="73635"/>
                    <a:pt x="216172" y="60781"/>
                    <a:pt x="238034" y="58309"/>
                  </a:cubicBezTo>
                  <a:close/>
                  <a:moveTo>
                    <a:pt x="41006" y="56669"/>
                  </a:moveTo>
                  <a:cubicBezTo>
                    <a:pt x="48063" y="55900"/>
                    <a:pt x="56073" y="56043"/>
                    <a:pt x="64923" y="57759"/>
                  </a:cubicBezTo>
                  <a:cubicBezTo>
                    <a:pt x="66144" y="57759"/>
                    <a:pt x="68585" y="60048"/>
                    <a:pt x="68585" y="62337"/>
                  </a:cubicBezTo>
                  <a:cubicBezTo>
                    <a:pt x="67365" y="64625"/>
                    <a:pt x="64923" y="65770"/>
                    <a:pt x="62482" y="65770"/>
                  </a:cubicBezTo>
                  <a:lnTo>
                    <a:pt x="52030" y="65363"/>
                  </a:lnTo>
                  <a:lnTo>
                    <a:pt x="58613" y="69564"/>
                  </a:lnTo>
                  <a:cubicBezTo>
                    <a:pt x="61466" y="74305"/>
                    <a:pt x="63050" y="80844"/>
                    <a:pt x="63050" y="88037"/>
                  </a:cubicBezTo>
                  <a:cubicBezTo>
                    <a:pt x="63050" y="102424"/>
                    <a:pt x="56712" y="115502"/>
                    <a:pt x="46571" y="115502"/>
                  </a:cubicBezTo>
                  <a:cubicBezTo>
                    <a:pt x="37698" y="115502"/>
                    <a:pt x="31360" y="102424"/>
                    <a:pt x="31360" y="88037"/>
                  </a:cubicBezTo>
                  <a:cubicBezTo>
                    <a:pt x="31360" y="80844"/>
                    <a:pt x="32945" y="74305"/>
                    <a:pt x="35638" y="69564"/>
                  </a:cubicBezTo>
                  <a:lnTo>
                    <a:pt x="42161" y="64980"/>
                  </a:lnTo>
                  <a:lnTo>
                    <a:pt x="41788" y="64965"/>
                  </a:lnTo>
                  <a:cubicBezTo>
                    <a:pt x="23421" y="67057"/>
                    <a:pt x="12435" y="76069"/>
                    <a:pt x="12435" y="76069"/>
                  </a:cubicBezTo>
                  <a:cubicBezTo>
                    <a:pt x="11214" y="77213"/>
                    <a:pt x="9993" y="77213"/>
                    <a:pt x="8773" y="77213"/>
                  </a:cubicBezTo>
                  <a:cubicBezTo>
                    <a:pt x="7552" y="77213"/>
                    <a:pt x="7552" y="76069"/>
                    <a:pt x="5111" y="76069"/>
                  </a:cubicBezTo>
                  <a:cubicBezTo>
                    <a:pt x="3890" y="74924"/>
                    <a:pt x="3890" y="71491"/>
                    <a:pt x="6331" y="70347"/>
                  </a:cubicBezTo>
                  <a:cubicBezTo>
                    <a:pt x="7247" y="69489"/>
                    <a:pt x="19835" y="58975"/>
                    <a:pt x="41006" y="56669"/>
                  </a:cubicBezTo>
                  <a:close/>
                  <a:moveTo>
                    <a:pt x="48832" y="81"/>
                  </a:moveTo>
                  <a:cubicBezTo>
                    <a:pt x="57549" y="457"/>
                    <a:pt x="67181" y="2184"/>
                    <a:pt x="77371" y="6090"/>
                  </a:cubicBezTo>
                  <a:cubicBezTo>
                    <a:pt x="82466" y="7291"/>
                    <a:pt x="85013" y="12098"/>
                    <a:pt x="83740" y="16905"/>
                  </a:cubicBezTo>
                  <a:cubicBezTo>
                    <a:pt x="81192" y="21711"/>
                    <a:pt x="76097" y="24115"/>
                    <a:pt x="71002" y="21711"/>
                  </a:cubicBezTo>
                  <a:cubicBezTo>
                    <a:pt x="39159" y="9695"/>
                    <a:pt x="14958" y="25316"/>
                    <a:pt x="14958" y="25316"/>
                  </a:cubicBezTo>
                  <a:cubicBezTo>
                    <a:pt x="12411" y="26518"/>
                    <a:pt x="11137" y="27720"/>
                    <a:pt x="9864" y="27720"/>
                  </a:cubicBezTo>
                  <a:cubicBezTo>
                    <a:pt x="7316" y="27720"/>
                    <a:pt x="3495" y="25316"/>
                    <a:pt x="2221" y="22913"/>
                  </a:cubicBezTo>
                  <a:cubicBezTo>
                    <a:pt x="-1600" y="19308"/>
                    <a:pt x="-326" y="14501"/>
                    <a:pt x="4769" y="10896"/>
                  </a:cubicBezTo>
                  <a:cubicBezTo>
                    <a:pt x="4769" y="9995"/>
                    <a:pt x="22681" y="-1045"/>
                    <a:pt x="48832" y="81"/>
                  </a:cubicBezTo>
                  <a:close/>
                  <a:moveTo>
                    <a:pt x="235432" y="81"/>
                  </a:moveTo>
                  <a:cubicBezTo>
                    <a:pt x="243841" y="457"/>
                    <a:pt x="253416" y="2184"/>
                    <a:pt x="264037" y="6090"/>
                  </a:cubicBezTo>
                  <a:cubicBezTo>
                    <a:pt x="269187" y="7291"/>
                    <a:pt x="271762" y="12098"/>
                    <a:pt x="269187" y="16905"/>
                  </a:cubicBezTo>
                  <a:cubicBezTo>
                    <a:pt x="267899" y="21711"/>
                    <a:pt x="262750" y="24115"/>
                    <a:pt x="257600" y="21711"/>
                  </a:cubicBezTo>
                  <a:cubicBezTo>
                    <a:pt x="225414" y="10896"/>
                    <a:pt x="207390" y="24115"/>
                    <a:pt x="206103" y="25316"/>
                  </a:cubicBezTo>
                  <a:cubicBezTo>
                    <a:pt x="204816" y="26518"/>
                    <a:pt x="203528" y="27720"/>
                    <a:pt x="200953" y="27720"/>
                  </a:cubicBezTo>
                  <a:cubicBezTo>
                    <a:pt x="198379" y="27720"/>
                    <a:pt x="195804" y="25316"/>
                    <a:pt x="193229" y="22913"/>
                  </a:cubicBezTo>
                  <a:cubicBezTo>
                    <a:pt x="190654" y="19308"/>
                    <a:pt x="190654" y="14501"/>
                    <a:pt x="194516" y="10896"/>
                  </a:cubicBezTo>
                  <a:cubicBezTo>
                    <a:pt x="195482" y="9995"/>
                    <a:pt x="210207" y="-1045"/>
                    <a:pt x="235432" y="81"/>
                  </a:cubicBezTo>
                  <a:close/>
                </a:path>
              </a:pathLst>
            </a:custGeom>
            <a:solidFill>
              <a:srgbClr val="182E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9" name="Freeform 186">
              <a:extLst>
                <a:ext uri="{FF2B5EF4-FFF2-40B4-BE49-F238E27FC236}">
                  <a16:creationId xmlns:a16="http://schemas.microsoft.com/office/drawing/2014/main" id="{D2E13A4A-416B-190A-F23A-17A54D367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17792" y="5341306"/>
              <a:ext cx="1079670" cy="943301"/>
            </a:xfrm>
            <a:custGeom>
              <a:avLst/>
              <a:gdLst>
                <a:gd name="T0" fmla="*/ 335803 w 561"/>
                <a:gd name="T1" fmla="*/ 15073 h 523"/>
                <a:gd name="T2" fmla="*/ 335803 w 561"/>
                <a:gd name="T3" fmla="*/ 15073 h 523"/>
                <a:gd name="T4" fmla="*/ 296680 w 561"/>
                <a:gd name="T5" fmla="*/ 36701 h 523"/>
                <a:gd name="T6" fmla="*/ 296680 w 561"/>
                <a:gd name="T7" fmla="*/ 36701 h 523"/>
                <a:gd name="T8" fmla="*/ 283639 w 561"/>
                <a:gd name="T9" fmla="*/ 1966 h 523"/>
                <a:gd name="T10" fmla="*/ 283639 w 561"/>
                <a:gd name="T11" fmla="*/ 1966 h 523"/>
                <a:gd name="T12" fmla="*/ 218435 w 561"/>
                <a:gd name="T13" fmla="*/ 43910 h 523"/>
                <a:gd name="T14" fmla="*/ 218435 w 561"/>
                <a:gd name="T15" fmla="*/ 43910 h 523"/>
                <a:gd name="T16" fmla="*/ 215175 w 561"/>
                <a:gd name="T17" fmla="*/ 17040 h 523"/>
                <a:gd name="T18" fmla="*/ 215175 w 561"/>
                <a:gd name="T19" fmla="*/ 17040 h 523"/>
                <a:gd name="T20" fmla="*/ 140190 w 561"/>
                <a:gd name="T21" fmla="*/ 57672 h 523"/>
                <a:gd name="T22" fmla="*/ 140190 w 561"/>
                <a:gd name="T23" fmla="*/ 57672 h 523"/>
                <a:gd name="T24" fmla="*/ 101719 w 561"/>
                <a:gd name="T25" fmla="*/ 42599 h 523"/>
                <a:gd name="T26" fmla="*/ 101719 w 561"/>
                <a:gd name="T27" fmla="*/ 42599 h 523"/>
                <a:gd name="T28" fmla="*/ 63900 w 561"/>
                <a:gd name="T29" fmla="*/ 81266 h 523"/>
                <a:gd name="T30" fmla="*/ 63900 w 561"/>
                <a:gd name="T31" fmla="*/ 81266 h 523"/>
                <a:gd name="T32" fmla="*/ 12389 w 561"/>
                <a:gd name="T33" fmla="*/ 97650 h 523"/>
                <a:gd name="T34" fmla="*/ 12389 w 561"/>
                <a:gd name="T35" fmla="*/ 97650 h 523"/>
                <a:gd name="T36" fmla="*/ 38471 w 561"/>
                <a:gd name="T37" fmla="*/ 208407 h 523"/>
                <a:gd name="T38" fmla="*/ 38471 w 561"/>
                <a:gd name="T39" fmla="*/ 208407 h 523"/>
                <a:gd name="T40" fmla="*/ 79549 w 561"/>
                <a:gd name="T41" fmla="*/ 340136 h 523"/>
                <a:gd name="T42" fmla="*/ 79549 w 561"/>
                <a:gd name="T43" fmla="*/ 340136 h 523"/>
                <a:gd name="T44" fmla="*/ 99111 w 561"/>
                <a:gd name="T45" fmla="*/ 249695 h 523"/>
                <a:gd name="T46" fmla="*/ 99111 w 561"/>
                <a:gd name="T47" fmla="*/ 249695 h 523"/>
                <a:gd name="T48" fmla="*/ 113456 w 561"/>
                <a:gd name="T49" fmla="*/ 214305 h 523"/>
                <a:gd name="T50" fmla="*/ 113456 w 561"/>
                <a:gd name="T51" fmla="*/ 214305 h 523"/>
                <a:gd name="T52" fmla="*/ 108891 w 561"/>
                <a:gd name="T53" fmla="*/ 188746 h 523"/>
                <a:gd name="T54" fmla="*/ 108891 w 561"/>
                <a:gd name="T55" fmla="*/ 188746 h 523"/>
                <a:gd name="T56" fmla="*/ 146058 w 561"/>
                <a:gd name="T57" fmla="*/ 146802 h 523"/>
                <a:gd name="T58" fmla="*/ 146058 w 561"/>
                <a:gd name="T59" fmla="*/ 146802 h 523"/>
                <a:gd name="T60" fmla="*/ 143450 w 561"/>
                <a:gd name="T61" fmla="*/ 133040 h 523"/>
                <a:gd name="T62" fmla="*/ 144102 w 561"/>
                <a:gd name="T63" fmla="*/ 133040 h 523"/>
                <a:gd name="T64" fmla="*/ 144102 w 561"/>
                <a:gd name="T65" fmla="*/ 133040 h 523"/>
                <a:gd name="T66" fmla="*/ 218435 w 561"/>
                <a:gd name="T67" fmla="*/ 145491 h 523"/>
                <a:gd name="T68" fmla="*/ 218435 w 561"/>
                <a:gd name="T69" fmla="*/ 145491 h 523"/>
                <a:gd name="T70" fmla="*/ 281683 w 561"/>
                <a:gd name="T71" fmla="*/ 136972 h 523"/>
                <a:gd name="T72" fmla="*/ 281683 w 561"/>
                <a:gd name="T73" fmla="*/ 136972 h 523"/>
                <a:gd name="T74" fmla="*/ 312981 w 561"/>
                <a:gd name="T75" fmla="*/ 161876 h 523"/>
                <a:gd name="T76" fmla="*/ 312981 w 561"/>
                <a:gd name="T77" fmla="*/ 161876 h 523"/>
                <a:gd name="T78" fmla="*/ 335803 w 561"/>
                <a:gd name="T79" fmla="*/ 15073 h 52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61" h="523">
                  <a:moveTo>
                    <a:pt x="515" y="23"/>
                  </a:moveTo>
                  <a:lnTo>
                    <a:pt x="515" y="23"/>
                  </a:lnTo>
                  <a:cubicBezTo>
                    <a:pt x="483" y="15"/>
                    <a:pt x="464" y="40"/>
                    <a:pt x="455" y="56"/>
                  </a:cubicBezTo>
                  <a:cubicBezTo>
                    <a:pt x="462" y="38"/>
                    <a:pt x="471" y="6"/>
                    <a:pt x="435" y="3"/>
                  </a:cubicBezTo>
                  <a:cubicBezTo>
                    <a:pt x="398" y="0"/>
                    <a:pt x="356" y="43"/>
                    <a:pt x="335" y="67"/>
                  </a:cubicBezTo>
                  <a:cubicBezTo>
                    <a:pt x="346" y="51"/>
                    <a:pt x="357" y="29"/>
                    <a:pt x="330" y="26"/>
                  </a:cubicBezTo>
                  <a:cubicBezTo>
                    <a:pt x="288" y="22"/>
                    <a:pt x="250" y="82"/>
                    <a:pt x="215" y="88"/>
                  </a:cubicBezTo>
                  <a:cubicBezTo>
                    <a:pt x="181" y="94"/>
                    <a:pt x="195" y="56"/>
                    <a:pt x="156" y="65"/>
                  </a:cubicBezTo>
                  <a:cubicBezTo>
                    <a:pt x="118" y="74"/>
                    <a:pt x="129" y="121"/>
                    <a:pt x="98" y="124"/>
                  </a:cubicBezTo>
                  <a:cubicBezTo>
                    <a:pt x="66" y="127"/>
                    <a:pt x="40" y="113"/>
                    <a:pt x="19" y="149"/>
                  </a:cubicBezTo>
                  <a:cubicBezTo>
                    <a:pt x="0" y="185"/>
                    <a:pt x="71" y="290"/>
                    <a:pt x="59" y="318"/>
                  </a:cubicBezTo>
                  <a:cubicBezTo>
                    <a:pt x="48" y="346"/>
                    <a:pt x="71" y="514"/>
                    <a:pt x="122" y="519"/>
                  </a:cubicBezTo>
                  <a:cubicBezTo>
                    <a:pt x="152" y="522"/>
                    <a:pt x="155" y="446"/>
                    <a:pt x="152" y="381"/>
                  </a:cubicBezTo>
                  <a:cubicBezTo>
                    <a:pt x="164" y="380"/>
                    <a:pt x="174" y="357"/>
                    <a:pt x="174" y="327"/>
                  </a:cubicBezTo>
                  <a:cubicBezTo>
                    <a:pt x="174" y="312"/>
                    <a:pt x="172" y="298"/>
                    <a:pt x="167" y="288"/>
                  </a:cubicBezTo>
                  <a:cubicBezTo>
                    <a:pt x="199" y="283"/>
                    <a:pt x="224" y="255"/>
                    <a:pt x="224" y="224"/>
                  </a:cubicBezTo>
                  <a:cubicBezTo>
                    <a:pt x="224" y="216"/>
                    <a:pt x="222" y="210"/>
                    <a:pt x="220" y="203"/>
                  </a:cubicBezTo>
                  <a:lnTo>
                    <a:pt x="221" y="203"/>
                  </a:lnTo>
                  <a:cubicBezTo>
                    <a:pt x="250" y="215"/>
                    <a:pt x="291" y="222"/>
                    <a:pt x="335" y="222"/>
                  </a:cubicBezTo>
                  <a:cubicBezTo>
                    <a:pt x="372" y="222"/>
                    <a:pt x="405" y="217"/>
                    <a:pt x="432" y="209"/>
                  </a:cubicBezTo>
                  <a:cubicBezTo>
                    <a:pt x="436" y="223"/>
                    <a:pt x="449" y="268"/>
                    <a:pt x="480" y="247"/>
                  </a:cubicBezTo>
                  <a:cubicBezTo>
                    <a:pt x="550" y="199"/>
                    <a:pt x="560" y="34"/>
                    <a:pt x="515" y="23"/>
                  </a:cubicBezTo>
                </a:path>
              </a:pathLst>
            </a:custGeom>
            <a:solidFill>
              <a:srgbClr val="182E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0" name="Freeform 188">
              <a:extLst>
                <a:ext uri="{FF2B5EF4-FFF2-40B4-BE49-F238E27FC236}">
                  <a16:creationId xmlns:a16="http://schemas.microsoft.com/office/drawing/2014/main" id="{D6D251C5-08F8-BE3C-EA1D-0BE41C369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6812" y="12784653"/>
              <a:ext cx="765124" cy="247711"/>
            </a:xfrm>
            <a:custGeom>
              <a:avLst/>
              <a:gdLst>
                <a:gd name="T0" fmla="*/ 258571 w 395"/>
                <a:gd name="T1" fmla="*/ 74242 h 116"/>
                <a:gd name="T2" fmla="*/ 0 w 395"/>
                <a:gd name="T3" fmla="*/ 74242 h 116"/>
                <a:gd name="T4" fmla="*/ 0 w 395"/>
                <a:gd name="T5" fmla="*/ 0 h 116"/>
                <a:gd name="T6" fmla="*/ 128629 w 395"/>
                <a:gd name="T7" fmla="*/ 0 h 116"/>
                <a:gd name="T8" fmla="*/ 258571 w 395"/>
                <a:gd name="T9" fmla="*/ 74242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5" h="116">
                  <a:moveTo>
                    <a:pt x="394" y="115"/>
                  </a:moveTo>
                  <a:lnTo>
                    <a:pt x="0" y="115"/>
                  </a:lnTo>
                  <a:lnTo>
                    <a:pt x="0" y="0"/>
                  </a:lnTo>
                  <a:lnTo>
                    <a:pt x="196" y="0"/>
                  </a:lnTo>
                  <a:lnTo>
                    <a:pt x="394" y="115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1" name="Freeform 189">
              <a:extLst>
                <a:ext uri="{FF2B5EF4-FFF2-40B4-BE49-F238E27FC236}">
                  <a16:creationId xmlns:a16="http://schemas.microsoft.com/office/drawing/2014/main" id="{CFDC1BFB-F753-74E6-C36B-ECBA99708D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5533" y="12784653"/>
              <a:ext cx="765124" cy="206099"/>
            </a:xfrm>
            <a:custGeom>
              <a:avLst/>
              <a:gdLst>
                <a:gd name="T0" fmla="*/ 258571 w 395"/>
                <a:gd name="T1" fmla="*/ 74242 h 116"/>
                <a:gd name="T2" fmla="*/ 0 w 395"/>
                <a:gd name="T3" fmla="*/ 74242 h 116"/>
                <a:gd name="T4" fmla="*/ 0 w 395"/>
                <a:gd name="T5" fmla="*/ 0 h 116"/>
                <a:gd name="T6" fmla="*/ 127973 w 395"/>
                <a:gd name="T7" fmla="*/ 0 h 116"/>
                <a:gd name="T8" fmla="*/ 258571 w 395"/>
                <a:gd name="T9" fmla="*/ 74242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5" h="116">
                  <a:moveTo>
                    <a:pt x="394" y="115"/>
                  </a:moveTo>
                  <a:lnTo>
                    <a:pt x="0" y="11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394" y="115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5A02D1D3-3F3F-00F0-1F4A-8DD4C0A74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3783" y="8702305"/>
              <a:ext cx="2106419" cy="4088474"/>
            </a:xfrm>
            <a:custGeom>
              <a:avLst/>
              <a:gdLst>
                <a:gd name="connsiteX0" fmla="*/ 0 w 1355512"/>
                <a:gd name="connsiteY0" fmla="*/ 0 h 2833166"/>
                <a:gd name="connsiteX1" fmla="*/ 515091 w 1355512"/>
                <a:gd name="connsiteY1" fmla="*/ 0 h 2833166"/>
                <a:gd name="connsiteX2" fmla="*/ 515091 w 1355512"/>
                <a:gd name="connsiteY2" fmla="*/ 1 h 2833166"/>
                <a:gd name="connsiteX3" fmla="*/ 909077 w 1355512"/>
                <a:gd name="connsiteY3" fmla="*/ 1 h 2833166"/>
                <a:gd name="connsiteX4" fmla="*/ 1355512 w 1355512"/>
                <a:gd name="connsiteY4" fmla="*/ 2827678 h 2833166"/>
                <a:gd name="connsiteX5" fmla="*/ 841925 w 1355512"/>
                <a:gd name="connsiteY5" fmla="*/ 2827678 h 2833166"/>
                <a:gd name="connsiteX6" fmla="*/ 515091 w 1355512"/>
                <a:gd name="connsiteY6" fmla="*/ 757542 h 2833166"/>
                <a:gd name="connsiteX7" fmla="*/ 515091 w 1355512"/>
                <a:gd name="connsiteY7" fmla="*/ 2833166 h 2833166"/>
                <a:gd name="connsiteX8" fmla="*/ 1244 w 1355512"/>
                <a:gd name="connsiteY8" fmla="*/ 2833166 h 283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5512" h="2833166">
                  <a:moveTo>
                    <a:pt x="0" y="0"/>
                  </a:moveTo>
                  <a:lnTo>
                    <a:pt x="515091" y="0"/>
                  </a:lnTo>
                  <a:lnTo>
                    <a:pt x="515091" y="1"/>
                  </a:lnTo>
                  <a:lnTo>
                    <a:pt x="909077" y="1"/>
                  </a:lnTo>
                  <a:lnTo>
                    <a:pt x="1355512" y="2827678"/>
                  </a:lnTo>
                  <a:lnTo>
                    <a:pt x="841925" y="2827678"/>
                  </a:lnTo>
                  <a:lnTo>
                    <a:pt x="515091" y="757542"/>
                  </a:lnTo>
                  <a:lnTo>
                    <a:pt x="515091" y="2833166"/>
                  </a:lnTo>
                  <a:lnTo>
                    <a:pt x="1244" y="2833166"/>
                  </a:lnTo>
                  <a:close/>
                </a:path>
              </a:pathLst>
            </a:custGeom>
            <a:solidFill>
              <a:srgbClr val="005F92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3" name="Freeform 75">
              <a:extLst>
                <a:ext uri="{FF2B5EF4-FFF2-40B4-BE49-F238E27FC236}">
                  <a16:creationId xmlns:a16="http://schemas.microsoft.com/office/drawing/2014/main" id="{339DE866-DF12-A2DC-DD78-4DCDDBBB9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9780" y="7124859"/>
              <a:ext cx="1237764" cy="909792"/>
            </a:xfrm>
            <a:custGeom>
              <a:avLst/>
              <a:gdLst>
                <a:gd name="connsiteX0" fmla="*/ 4883 w 799748"/>
                <a:gd name="connsiteY0" fmla="*/ 38449 h 630453"/>
                <a:gd name="connsiteX1" fmla="*/ 9766 w 799748"/>
                <a:gd name="connsiteY1" fmla="*/ 42188 h 630453"/>
                <a:gd name="connsiteX2" fmla="*/ 9766 w 799748"/>
                <a:gd name="connsiteY2" fmla="*/ 626714 h 630453"/>
                <a:gd name="connsiteX3" fmla="*/ 4883 w 799748"/>
                <a:gd name="connsiteY3" fmla="*/ 630453 h 630453"/>
                <a:gd name="connsiteX4" fmla="*/ 0 w 799748"/>
                <a:gd name="connsiteY4" fmla="*/ 626714 h 630453"/>
                <a:gd name="connsiteX5" fmla="*/ 0 w 799748"/>
                <a:gd name="connsiteY5" fmla="*/ 42188 h 630453"/>
                <a:gd name="connsiteX6" fmla="*/ 4883 w 799748"/>
                <a:gd name="connsiteY6" fmla="*/ 38449 h 630453"/>
                <a:gd name="connsiteX7" fmla="*/ 745402 w 799748"/>
                <a:gd name="connsiteY7" fmla="*/ 0 h 630453"/>
                <a:gd name="connsiteX8" fmla="*/ 750544 w 799748"/>
                <a:gd name="connsiteY8" fmla="*/ 3703 h 630453"/>
                <a:gd name="connsiteX9" fmla="*/ 799398 w 799748"/>
                <a:gd name="connsiteY9" fmla="*/ 213550 h 630453"/>
                <a:gd name="connsiteX10" fmla="*/ 796827 w 799748"/>
                <a:gd name="connsiteY10" fmla="*/ 218488 h 630453"/>
                <a:gd name="connsiteX11" fmla="*/ 795541 w 799748"/>
                <a:gd name="connsiteY11" fmla="*/ 218488 h 630453"/>
                <a:gd name="connsiteX12" fmla="*/ 790398 w 799748"/>
                <a:gd name="connsiteY12" fmla="*/ 216019 h 630453"/>
                <a:gd name="connsiteX13" fmla="*/ 741545 w 799748"/>
                <a:gd name="connsiteY13" fmla="*/ 6172 h 630453"/>
                <a:gd name="connsiteX14" fmla="*/ 745402 w 799748"/>
                <a:gd name="connsiteY14" fmla="*/ 0 h 630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9748" h="630453">
                  <a:moveTo>
                    <a:pt x="4883" y="38449"/>
                  </a:moveTo>
                  <a:cubicBezTo>
                    <a:pt x="8545" y="38449"/>
                    <a:pt x="9766" y="40942"/>
                    <a:pt x="9766" y="42188"/>
                  </a:cubicBezTo>
                  <a:lnTo>
                    <a:pt x="9766" y="626714"/>
                  </a:lnTo>
                  <a:cubicBezTo>
                    <a:pt x="9766" y="629207"/>
                    <a:pt x="8545" y="630453"/>
                    <a:pt x="4883" y="630453"/>
                  </a:cubicBezTo>
                  <a:cubicBezTo>
                    <a:pt x="2442" y="630453"/>
                    <a:pt x="0" y="629207"/>
                    <a:pt x="0" y="626714"/>
                  </a:cubicBezTo>
                  <a:lnTo>
                    <a:pt x="0" y="42188"/>
                  </a:lnTo>
                  <a:cubicBezTo>
                    <a:pt x="0" y="40942"/>
                    <a:pt x="2442" y="38449"/>
                    <a:pt x="4883" y="38449"/>
                  </a:cubicBezTo>
                  <a:close/>
                  <a:moveTo>
                    <a:pt x="745402" y="0"/>
                  </a:moveTo>
                  <a:cubicBezTo>
                    <a:pt x="747973" y="0"/>
                    <a:pt x="750544" y="1234"/>
                    <a:pt x="750544" y="3703"/>
                  </a:cubicBezTo>
                  <a:lnTo>
                    <a:pt x="799398" y="213550"/>
                  </a:lnTo>
                  <a:cubicBezTo>
                    <a:pt x="800683" y="216019"/>
                    <a:pt x="798112" y="218488"/>
                    <a:pt x="796827" y="218488"/>
                  </a:cubicBezTo>
                  <a:cubicBezTo>
                    <a:pt x="795541" y="218488"/>
                    <a:pt x="795541" y="218488"/>
                    <a:pt x="795541" y="218488"/>
                  </a:cubicBezTo>
                  <a:cubicBezTo>
                    <a:pt x="792970" y="218488"/>
                    <a:pt x="790398" y="218488"/>
                    <a:pt x="790398" y="216019"/>
                  </a:cubicBezTo>
                  <a:lnTo>
                    <a:pt x="741545" y="6172"/>
                  </a:lnTo>
                  <a:cubicBezTo>
                    <a:pt x="741545" y="2469"/>
                    <a:pt x="742831" y="0"/>
                    <a:pt x="745402" y="0"/>
                  </a:cubicBezTo>
                  <a:close/>
                </a:path>
              </a:pathLst>
            </a:custGeom>
            <a:solidFill>
              <a:srgbClr val="182E35"/>
            </a:solidFill>
            <a:ln w="9525" cap="flat">
              <a:solidFill>
                <a:schemeClr val="bg1">
                  <a:lumMod val="85000"/>
                </a:schemeClr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4" name="Freeform 197">
              <a:extLst>
                <a:ext uri="{FF2B5EF4-FFF2-40B4-BE49-F238E27FC236}">
                  <a16:creationId xmlns:a16="http://schemas.microsoft.com/office/drawing/2014/main" id="{AD0047D3-359B-8AA8-61A9-EAEE5B6DE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0815" y="5912043"/>
              <a:ext cx="195529" cy="221951"/>
            </a:xfrm>
            <a:custGeom>
              <a:avLst/>
              <a:gdLst>
                <a:gd name="T0" fmla="*/ 57153 w 102"/>
                <a:gd name="T1" fmla="*/ 28425 h 122"/>
                <a:gd name="T2" fmla="*/ 57153 w 102"/>
                <a:gd name="T3" fmla="*/ 28425 h 122"/>
                <a:gd name="T4" fmla="*/ 46762 w 102"/>
                <a:gd name="T5" fmla="*/ 74038 h 122"/>
                <a:gd name="T6" fmla="*/ 46762 w 102"/>
                <a:gd name="T7" fmla="*/ 74038 h 122"/>
                <a:gd name="T8" fmla="*/ 7794 w 102"/>
                <a:gd name="T9" fmla="*/ 50240 h 122"/>
                <a:gd name="T10" fmla="*/ 7794 w 102"/>
                <a:gd name="T11" fmla="*/ 50240 h 122"/>
                <a:gd name="T12" fmla="*/ 17536 w 102"/>
                <a:gd name="T13" fmla="*/ 5288 h 122"/>
                <a:gd name="T14" fmla="*/ 17536 w 102"/>
                <a:gd name="T15" fmla="*/ 5288 h 122"/>
                <a:gd name="T16" fmla="*/ 57153 w 102"/>
                <a:gd name="T17" fmla="*/ 28425 h 1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2" h="122">
                  <a:moveTo>
                    <a:pt x="88" y="43"/>
                  </a:moveTo>
                  <a:lnTo>
                    <a:pt x="88" y="43"/>
                  </a:lnTo>
                  <a:cubicBezTo>
                    <a:pt x="101" y="72"/>
                    <a:pt x="93" y="103"/>
                    <a:pt x="72" y="112"/>
                  </a:cubicBezTo>
                  <a:cubicBezTo>
                    <a:pt x="51" y="121"/>
                    <a:pt x="24" y="105"/>
                    <a:pt x="12" y="76"/>
                  </a:cubicBezTo>
                  <a:cubicBezTo>
                    <a:pt x="0" y="48"/>
                    <a:pt x="7" y="17"/>
                    <a:pt x="27" y="8"/>
                  </a:cubicBezTo>
                  <a:cubicBezTo>
                    <a:pt x="49" y="0"/>
                    <a:pt x="76" y="15"/>
                    <a:pt x="88" y="43"/>
                  </a:cubicBezTo>
                </a:path>
              </a:pathLst>
            </a:custGeom>
            <a:solidFill>
              <a:srgbClr val="FFC2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5" name="Freeform 198">
              <a:extLst>
                <a:ext uri="{FF2B5EF4-FFF2-40B4-BE49-F238E27FC236}">
                  <a16:creationId xmlns:a16="http://schemas.microsoft.com/office/drawing/2014/main" id="{988EFF25-FE58-8545-1E96-FE336F165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4411" y="9003524"/>
              <a:ext cx="25508" cy="768910"/>
            </a:xfrm>
            <a:custGeom>
              <a:avLst/>
              <a:gdLst>
                <a:gd name="T0" fmla="*/ 2659 w 13"/>
                <a:gd name="T1" fmla="*/ 278736 h 427"/>
                <a:gd name="T2" fmla="*/ 0 w 13"/>
                <a:gd name="T3" fmla="*/ 0 h 427"/>
                <a:gd name="T4" fmla="*/ 4653 w 13"/>
                <a:gd name="T5" fmla="*/ 0 h 427"/>
                <a:gd name="T6" fmla="*/ 7977 w 13"/>
                <a:gd name="T7" fmla="*/ 278736 h 427"/>
                <a:gd name="T8" fmla="*/ 2659 w 13"/>
                <a:gd name="T9" fmla="*/ 278736 h 4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427">
                  <a:moveTo>
                    <a:pt x="4" y="426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12" y="426"/>
                  </a:lnTo>
                  <a:lnTo>
                    <a:pt x="4" y="426"/>
                  </a:lnTo>
                </a:path>
              </a:pathLst>
            </a:custGeom>
            <a:solidFill>
              <a:srgbClr val="39596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6" name="Freeform 102">
              <a:extLst>
                <a:ext uri="{FF2B5EF4-FFF2-40B4-BE49-F238E27FC236}">
                  <a16:creationId xmlns:a16="http://schemas.microsoft.com/office/drawing/2014/main" id="{EF889C32-7C61-ADDC-0499-A32F65905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7483" y="6046798"/>
              <a:ext cx="3589222" cy="2596407"/>
            </a:xfrm>
            <a:custGeom>
              <a:avLst/>
              <a:gdLst>
                <a:gd name="connsiteX0" fmla="*/ 1046831 w 2319079"/>
                <a:gd name="connsiteY0" fmla="*/ 1268891 h 1799218"/>
                <a:gd name="connsiteX1" fmla="*/ 1180315 w 2319079"/>
                <a:gd name="connsiteY1" fmla="*/ 1270142 h 1799218"/>
                <a:gd name="connsiteX2" fmla="*/ 1101721 w 2319079"/>
                <a:gd name="connsiteY2" fmla="*/ 1335182 h 1799218"/>
                <a:gd name="connsiteX3" fmla="*/ 1213997 w 2319079"/>
                <a:gd name="connsiteY3" fmla="*/ 1320173 h 1799218"/>
                <a:gd name="connsiteX4" fmla="*/ 1323779 w 2319079"/>
                <a:gd name="connsiteY4" fmla="*/ 1291405 h 1799218"/>
                <a:gd name="connsiteX5" fmla="*/ 1332511 w 2319079"/>
                <a:gd name="connsiteY5" fmla="*/ 1320173 h 1799218"/>
                <a:gd name="connsiteX6" fmla="*/ 1368689 w 2319079"/>
                <a:gd name="connsiteY6" fmla="*/ 1326427 h 1799218"/>
                <a:gd name="connsiteX7" fmla="*/ 1343739 w 2319079"/>
                <a:gd name="connsiteY7" fmla="*/ 1363950 h 1799218"/>
                <a:gd name="connsiteX8" fmla="*/ 1356214 w 2319079"/>
                <a:gd name="connsiteY8" fmla="*/ 1385213 h 1799218"/>
                <a:gd name="connsiteX9" fmla="*/ 1306314 w 2319079"/>
                <a:gd name="connsiteY9" fmla="*/ 1426488 h 1799218"/>
                <a:gd name="connsiteX10" fmla="*/ 1297581 w 2319079"/>
                <a:gd name="connsiteY10" fmla="*/ 1461509 h 1799218"/>
                <a:gd name="connsiteX11" fmla="*/ 1107959 w 2319079"/>
                <a:gd name="connsiteY11" fmla="*/ 1532803 h 1799218"/>
                <a:gd name="connsiteX12" fmla="*/ 961999 w 2319079"/>
                <a:gd name="connsiteY12" fmla="*/ 1530302 h 1799218"/>
                <a:gd name="connsiteX13" fmla="*/ 171075 w 2319079"/>
                <a:gd name="connsiteY13" fmla="*/ 1799216 h 1799218"/>
                <a:gd name="connsiteX14" fmla="*/ 2661 w 2319079"/>
                <a:gd name="connsiteY14" fmla="*/ 1367702 h 1799218"/>
                <a:gd name="connsiteX15" fmla="*/ 341985 w 2319079"/>
                <a:gd name="connsiteY15" fmla="*/ 1367702 h 1799218"/>
                <a:gd name="connsiteX16" fmla="*/ 351965 w 2319079"/>
                <a:gd name="connsiteY16" fmla="*/ 1454005 h 1799218"/>
                <a:gd name="connsiteX17" fmla="*/ 902119 w 2319079"/>
                <a:gd name="connsiteY17" fmla="*/ 1372705 h 1799218"/>
                <a:gd name="connsiteX18" fmla="*/ 903366 w 2319079"/>
                <a:gd name="connsiteY18" fmla="*/ 1371454 h 1799218"/>
                <a:gd name="connsiteX19" fmla="*/ 965742 w 2319079"/>
                <a:gd name="connsiteY19" fmla="*/ 1301411 h 1799218"/>
                <a:gd name="connsiteX20" fmla="*/ 2150711 w 2319079"/>
                <a:gd name="connsiteY20" fmla="*/ 269159 h 1799218"/>
                <a:gd name="connsiteX21" fmla="*/ 2232573 w 2319079"/>
                <a:gd name="connsiteY21" fmla="*/ 284249 h 1799218"/>
                <a:gd name="connsiteX22" fmla="*/ 2186680 w 2319079"/>
                <a:gd name="connsiteY22" fmla="*/ 314427 h 1799218"/>
                <a:gd name="connsiteX23" fmla="*/ 2159393 w 2319079"/>
                <a:gd name="connsiteY23" fmla="*/ 314427 h 1799218"/>
                <a:gd name="connsiteX24" fmla="*/ 2142029 w 2319079"/>
                <a:gd name="connsiteY24" fmla="*/ 344606 h 1799218"/>
                <a:gd name="connsiteX25" fmla="*/ 2169781 w 2319079"/>
                <a:gd name="connsiteY25" fmla="*/ 381857 h 1799218"/>
                <a:gd name="connsiteX26" fmla="*/ 2170297 w 2319079"/>
                <a:gd name="connsiteY26" fmla="*/ 384152 h 1799218"/>
                <a:gd name="connsiteX27" fmla="*/ 2176545 w 2319079"/>
                <a:gd name="connsiteY27" fmla="*/ 371868 h 1799218"/>
                <a:gd name="connsiteX28" fmla="*/ 2208916 w 2319079"/>
                <a:gd name="connsiteY28" fmla="*/ 321057 h 1799218"/>
                <a:gd name="connsiteX29" fmla="*/ 2257474 w 2319079"/>
                <a:gd name="connsiteY29" fmla="*/ 311082 h 1799218"/>
                <a:gd name="connsiteX30" fmla="*/ 2263699 w 2319079"/>
                <a:gd name="connsiteY30" fmla="*/ 341007 h 1799218"/>
                <a:gd name="connsiteX31" fmla="*/ 2293580 w 2319079"/>
                <a:gd name="connsiteY31" fmla="*/ 347242 h 1799218"/>
                <a:gd name="connsiteX32" fmla="*/ 2294825 w 2319079"/>
                <a:gd name="connsiteY32" fmla="*/ 382155 h 1799218"/>
                <a:gd name="connsiteX33" fmla="*/ 2318482 w 2319079"/>
                <a:gd name="connsiteY33" fmla="*/ 398364 h 1799218"/>
                <a:gd name="connsiteX34" fmla="*/ 2245023 w 2319079"/>
                <a:gd name="connsiteY34" fmla="*/ 489388 h 1799218"/>
                <a:gd name="connsiteX35" fmla="*/ 2240043 w 2319079"/>
                <a:gd name="connsiteY35" fmla="*/ 450734 h 1799218"/>
                <a:gd name="connsiteX36" fmla="*/ 2197711 w 2319079"/>
                <a:gd name="connsiteY36" fmla="*/ 461956 h 1799218"/>
                <a:gd name="connsiteX37" fmla="*/ 2197711 w 2319079"/>
                <a:gd name="connsiteY37" fmla="*/ 424549 h 1799218"/>
                <a:gd name="connsiteX38" fmla="*/ 2181681 w 2319079"/>
                <a:gd name="connsiteY38" fmla="*/ 432966 h 1799218"/>
                <a:gd name="connsiteX39" fmla="*/ 2177644 w 2319079"/>
                <a:gd name="connsiteY39" fmla="*/ 433881 h 1799218"/>
                <a:gd name="connsiteX40" fmla="*/ 2175384 w 2319079"/>
                <a:gd name="connsiteY40" fmla="*/ 448941 h 1799218"/>
                <a:gd name="connsiteX41" fmla="*/ 2164749 w 2319079"/>
                <a:gd name="connsiteY41" fmla="*/ 472947 h 1799218"/>
                <a:gd name="connsiteX42" fmla="*/ 2227080 w 2319079"/>
                <a:gd name="connsiteY42" fmla="*/ 504978 h 1799218"/>
                <a:gd name="connsiteX43" fmla="*/ 1778818 w 2319079"/>
                <a:gd name="connsiteY43" fmla="*/ 1231460 h 1799218"/>
                <a:gd name="connsiteX44" fmla="*/ 1360441 w 2319079"/>
                <a:gd name="connsiteY44" fmla="*/ 1048282 h 1799218"/>
                <a:gd name="connsiteX45" fmla="*/ 1522313 w 2319079"/>
                <a:gd name="connsiteY45" fmla="*/ 777876 h 1799218"/>
                <a:gd name="connsiteX46" fmla="*/ 1740218 w 2319079"/>
                <a:gd name="connsiteY46" fmla="*/ 891272 h 1799218"/>
                <a:gd name="connsiteX47" fmla="*/ 2088866 w 2319079"/>
                <a:gd name="connsiteY47" fmla="*/ 433950 h 1799218"/>
                <a:gd name="connsiteX48" fmla="*/ 2089787 w 2319079"/>
                <a:gd name="connsiteY48" fmla="*/ 434423 h 1799218"/>
                <a:gd name="connsiteX49" fmla="*/ 2080012 w 2319079"/>
                <a:gd name="connsiteY49" fmla="*/ 304368 h 1799218"/>
                <a:gd name="connsiteX50" fmla="*/ 580442 w 2319079"/>
                <a:gd name="connsiteY50" fmla="*/ 0 h 1799218"/>
                <a:gd name="connsiteX51" fmla="*/ 881304 w 2319079"/>
                <a:gd name="connsiteY51" fmla="*/ 0 h 1799218"/>
                <a:gd name="connsiteX52" fmla="*/ 881304 w 2319079"/>
                <a:gd name="connsiteY52" fmla="*/ 449430 h 1799218"/>
                <a:gd name="connsiteX53" fmla="*/ 881304 w 2319079"/>
                <a:gd name="connsiteY53" fmla="*/ 479392 h 1799218"/>
                <a:gd name="connsiteX54" fmla="*/ 731497 w 2319079"/>
                <a:gd name="connsiteY54" fmla="*/ 630451 h 1799218"/>
                <a:gd name="connsiteX55" fmla="*/ 580442 w 2319079"/>
                <a:gd name="connsiteY55" fmla="*/ 479392 h 1799218"/>
                <a:gd name="connsiteX56" fmla="*/ 580442 w 2319079"/>
                <a:gd name="connsiteY56" fmla="*/ 449430 h 179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319079" h="1799218">
                  <a:moveTo>
                    <a:pt x="1046831" y="1268891"/>
                  </a:moveTo>
                  <a:lnTo>
                    <a:pt x="1180315" y="1270142"/>
                  </a:lnTo>
                  <a:cubicBezTo>
                    <a:pt x="1181562" y="1318922"/>
                    <a:pt x="1101721" y="1335182"/>
                    <a:pt x="1101721" y="1335182"/>
                  </a:cubicBezTo>
                  <a:lnTo>
                    <a:pt x="1213997" y="1320173"/>
                  </a:lnTo>
                  <a:cubicBezTo>
                    <a:pt x="1213997" y="1320173"/>
                    <a:pt x="1306314" y="1285151"/>
                    <a:pt x="1323779" y="1291405"/>
                  </a:cubicBezTo>
                  <a:cubicBezTo>
                    <a:pt x="1346234" y="1300160"/>
                    <a:pt x="1332511" y="1320173"/>
                    <a:pt x="1332511" y="1320173"/>
                  </a:cubicBezTo>
                  <a:cubicBezTo>
                    <a:pt x="1332511" y="1320173"/>
                    <a:pt x="1358709" y="1310167"/>
                    <a:pt x="1368689" y="1326427"/>
                  </a:cubicBezTo>
                  <a:cubicBezTo>
                    <a:pt x="1381165" y="1347690"/>
                    <a:pt x="1343739" y="1363950"/>
                    <a:pt x="1343739" y="1363950"/>
                  </a:cubicBezTo>
                  <a:cubicBezTo>
                    <a:pt x="1343739" y="1363950"/>
                    <a:pt x="1367442" y="1368953"/>
                    <a:pt x="1356214" y="1385213"/>
                  </a:cubicBezTo>
                  <a:cubicBezTo>
                    <a:pt x="1337501" y="1412730"/>
                    <a:pt x="1306314" y="1426488"/>
                    <a:pt x="1306314" y="1426488"/>
                  </a:cubicBezTo>
                  <a:cubicBezTo>
                    <a:pt x="1317541" y="1435243"/>
                    <a:pt x="1308809" y="1452754"/>
                    <a:pt x="1297581" y="1461509"/>
                  </a:cubicBezTo>
                  <a:cubicBezTo>
                    <a:pt x="1262651" y="1491528"/>
                    <a:pt x="1166592" y="1517794"/>
                    <a:pt x="1107959" y="1532803"/>
                  </a:cubicBezTo>
                  <a:cubicBezTo>
                    <a:pt x="1031860" y="1551565"/>
                    <a:pt x="961999" y="1530302"/>
                    <a:pt x="961999" y="1530302"/>
                  </a:cubicBezTo>
                  <a:cubicBezTo>
                    <a:pt x="961999" y="1530302"/>
                    <a:pt x="376915" y="1797966"/>
                    <a:pt x="171075" y="1799216"/>
                  </a:cubicBezTo>
                  <a:cubicBezTo>
                    <a:pt x="-34765" y="1800467"/>
                    <a:pt x="2661" y="1367702"/>
                    <a:pt x="2661" y="1367702"/>
                  </a:cubicBezTo>
                  <a:lnTo>
                    <a:pt x="341985" y="1367702"/>
                  </a:lnTo>
                  <a:lnTo>
                    <a:pt x="351965" y="1454005"/>
                  </a:lnTo>
                  <a:lnTo>
                    <a:pt x="902119" y="1372705"/>
                  </a:lnTo>
                  <a:lnTo>
                    <a:pt x="903366" y="1371454"/>
                  </a:lnTo>
                  <a:cubicBezTo>
                    <a:pt x="912099" y="1340185"/>
                    <a:pt x="935802" y="1313919"/>
                    <a:pt x="965742" y="1301411"/>
                  </a:cubicBezTo>
                  <a:close/>
                  <a:moveTo>
                    <a:pt x="2150711" y="269159"/>
                  </a:moveTo>
                  <a:lnTo>
                    <a:pt x="2232573" y="284249"/>
                  </a:lnTo>
                  <a:cubicBezTo>
                    <a:pt x="2232573" y="284249"/>
                    <a:pt x="2222650" y="314427"/>
                    <a:pt x="2186680" y="314427"/>
                  </a:cubicBezTo>
                  <a:lnTo>
                    <a:pt x="2159393" y="314427"/>
                  </a:lnTo>
                  <a:lnTo>
                    <a:pt x="2142029" y="344606"/>
                  </a:lnTo>
                  <a:cubicBezTo>
                    <a:pt x="2142029" y="344606"/>
                    <a:pt x="2158773" y="358438"/>
                    <a:pt x="2169781" y="381857"/>
                  </a:cubicBezTo>
                  <a:lnTo>
                    <a:pt x="2170297" y="384152"/>
                  </a:lnTo>
                  <a:lnTo>
                    <a:pt x="2176545" y="371868"/>
                  </a:lnTo>
                  <a:cubicBezTo>
                    <a:pt x="2191797" y="345683"/>
                    <a:pt x="2208916" y="321057"/>
                    <a:pt x="2208916" y="321057"/>
                  </a:cubicBezTo>
                  <a:cubicBezTo>
                    <a:pt x="2208916" y="321057"/>
                    <a:pt x="2231327" y="291131"/>
                    <a:pt x="2257474" y="311082"/>
                  </a:cubicBezTo>
                  <a:cubicBezTo>
                    <a:pt x="2274904" y="323551"/>
                    <a:pt x="2263699" y="341007"/>
                    <a:pt x="2263699" y="341007"/>
                  </a:cubicBezTo>
                  <a:cubicBezTo>
                    <a:pt x="2263699" y="341007"/>
                    <a:pt x="2284865" y="337266"/>
                    <a:pt x="2293580" y="347242"/>
                  </a:cubicBezTo>
                  <a:cubicBezTo>
                    <a:pt x="2306031" y="359711"/>
                    <a:pt x="2294825" y="382155"/>
                    <a:pt x="2294825" y="382155"/>
                  </a:cubicBezTo>
                  <a:cubicBezTo>
                    <a:pt x="2294825" y="382155"/>
                    <a:pt x="2312256" y="384648"/>
                    <a:pt x="2318482" y="398364"/>
                  </a:cubicBezTo>
                  <a:cubicBezTo>
                    <a:pt x="2325952" y="412080"/>
                    <a:pt x="2261209" y="493128"/>
                    <a:pt x="2245023" y="489388"/>
                  </a:cubicBezTo>
                  <a:cubicBezTo>
                    <a:pt x="2230082" y="484400"/>
                    <a:pt x="2240043" y="450734"/>
                    <a:pt x="2240043" y="450734"/>
                  </a:cubicBezTo>
                  <a:cubicBezTo>
                    <a:pt x="2240043" y="450734"/>
                    <a:pt x="2212651" y="473178"/>
                    <a:pt x="2197711" y="461956"/>
                  </a:cubicBezTo>
                  <a:cubicBezTo>
                    <a:pt x="2186505" y="451981"/>
                    <a:pt x="2197711" y="424549"/>
                    <a:pt x="2197711" y="424549"/>
                  </a:cubicBezTo>
                  <a:cubicBezTo>
                    <a:pt x="2197711" y="424549"/>
                    <a:pt x="2190552" y="429537"/>
                    <a:pt x="2181681" y="432966"/>
                  </a:cubicBezTo>
                  <a:lnTo>
                    <a:pt x="2177644" y="433881"/>
                  </a:lnTo>
                  <a:lnTo>
                    <a:pt x="2175384" y="448941"/>
                  </a:lnTo>
                  <a:lnTo>
                    <a:pt x="2164749" y="472947"/>
                  </a:lnTo>
                  <a:lnTo>
                    <a:pt x="2227080" y="504978"/>
                  </a:lnTo>
                  <a:cubicBezTo>
                    <a:pt x="2227080" y="504978"/>
                    <a:pt x="1915787" y="1218999"/>
                    <a:pt x="1778818" y="1231460"/>
                  </a:cubicBezTo>
                  <a:cubicBezTo>
                    <a:pt x="1704108" y="1240183"/>
                    <a:pt x="1360441" y="1048282"/>
                    <a:pt x="1360441" y="1048282"/>
                  </a:cubicBezTo>
                  <a:lnTo>
                    <a:pt x="1522313" y="777876"/>
                  </a:lnTo>
                  <a:lnTo>
                    <a:pt x="1740218" y="891272"/>
                  </a:lnTo>
                  <a:lnTo>
                    <a:pt x="2088866" y="433950"/>
                  </a:lnTo>
                  <a:lnTo>
                    <a:pt x="2089787" y="434423"/>
                  </a:lnTo>
                  <a:lnTo>
                    <a:pt x="2080012" y="304368"/>
                  </a:lnTo>
                  <a:close/>
                  <a:moveTo>
                    <a:pt x="580442" y="0"/>
                  </a:moveTo>
                  <a:lnTo>
                    <a:pt x="881304" y="0"/>
                  </a:lnTo>
                  <a:lnTo>
                    <a:pt x="881304" y="449430"/>
                  </a:lnTo>
                  <a:lnTo>
                    <a:pt x="881304" y="479392"/>
                  </a:lnTo>
                  <a:cubicBezTo>
                    <a:pt x="881304" y="563036"/>
                    <a:pt x="815139" y="630451"/>
                    <a:pt x="731497" y="630451"/>
                  </a:cubicBezTo>
                  <a:cubicBezTo>
                    <a:pt x="647855" y="630451"/>
                    <a:pt x="580442" y="563036"/>
                    <a:pt x="580442" y="479392"/>
                  </a:cubicBezTo>
                  <a:lnTo>
                    <a:pt x="580442" y="449430"/>
                  </a:lnTo>
                  <a:close/>
                </a:path>
              </a:pathLst>
            </a:custGeom>
            <a:solidFill>
              <a:srgbClr val="FFC2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</p:grpSp>
      <p:sp>
        <p:nvSpPr>
          <p:cNvPr id="4" name="Szövegdoboz 3">
            <a:extLst>
              <a:ext uri="{FF2B5EF4-FFF2-40B4-BE49-F238E27FC236}">
                <a16:creationId xmlns:a16="http://schemas.microsoft.com/office/drawing/2014/main" id="{F67C91EF-204D-27B5-2884-F6F84D15BAE9}"/>
              </a:ext>
            </a:extLst>
          </p:cNvPr>
          <p:cNvSpPr txBox="1"/>
          <p:nvPr/>
        </p:nvSpPr>
        <p:spPr>
          <a:xfrm rot="20997529">
            <a:off x="6910131" y="2674994"/>
            <a:ext cx="3509153" cy="37548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01600" dir="7980000" algn="ctr" rotWithShape="0">
              <a:srgbClr val="000000">
                <a:alpha val="79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hu-HU"/>
            </a:defPPr>
            <a:lvl1pPr>
              <a:spcBef>
                <a:spcPts val="600"/>
              </a:spcBef>
              <a:defRPr sz="1200"/>
            </a:lvl1pPr>
          </a:lstStyle>
          <a:p>
            <a:pPr>
              <a:spcBef>
                <a:spcPts val="0"/>
              </a:spcBef>
            </a:pPr>
            <a:r>
              <a:rPr lang="hu-HU" sz="1400" dirty="0"/>
              <a:t>EN 81-x </a:t>
            </a:r>
            <a:r>
              <a:rPr lang="hu-HU" sz="1400" dirty="0">
                <a:sym typeface="Wingdings" panose="05000000000000000000" pitchFamily="2" charset="2"/>
              </a:rPr>
              <a:t> felvonók…</a:t>
            </a:r>
            <a:endParaRPr lang="hu-HU" sz="1400" dirty="0"/>
          </a:p>
          <a:p>
            <a:pPr>
              <a:spcBef>
                <a:spcPts val="0"/>
              </a:spcBef>
            </a:pPr>
            <a:r>
              <a:rPr lang="hu-HU" sz="1400" dirty="0"/>
              <a:t>EN 280-x </a:t>
            </a:r>
            <a:r>
              <a:rPr lang="hu-HU" sz="1400" dirty="0">
                <a:sym typeface="Wingdings" panose="05000000000000000000" pitchFamily="2" charset="2"/>
              </a:rPr>
              <a:t> mozgó munkaállványok…</a:t>
            </a:r>
            <a:endParaRPr lang="hu-HU" sz="1400" dirty="0"/>
          </a:p>
          <a:p>
            <a:pPr>
              <a:spcBef>
                <a:spcPts val="0"/>
              </a:spcBef>
            </a:pPr>
            <a:r>
              <a:rPr lang="hu-HU" sz="1400" dirty="0"/>
              <a:t>EN 818-x </a:t>
            </a:r>
            <a:r>
              <a:rPr lang="hu-HU" sz="1400" dirty="0">
                <a:sym typeface="Wingdings" panose="05000000000000000000" pitchFamily="2" charset="2"/>
              </a:rPr>
              <a:t> teherláncok…</a:t>
            </a:r>
            <a:endParaRPr lang="hu-HU" sz="1400" dirty="0"/>
          </a:p>
          <a:p>
            <a:pPr>
              <a:spcBef>
                <a:spcPts val="0"/>
              </a:spcBef>
            </a:pPr>
            <a:r>
              <a:rPr lang="hu-HU" sz="1400" dirty="0"/>
              <a:t>EN 1492-x + EN 1677-x </a:t>
            </a:r>
            <a:r>
              <a:rPr lang="hu-HU" sz="1400" dirty="0">
                <a:sym typeface="Wingdings" panose="05000000000000000000" pitchFamily="2" charset="2"/>
              </a:rPr>
              <a:t> textilhevederek és </a:t>
            </a:r>
            <a:r>
              <a:rPr lang="hu-HU" sz="1400" dirty="0" err="1">
                <a:sym typeface="Wingdings" panose="05000000000000000000" pitchFamily="2" charset="2"/>
              </a:rPr>
              <a:t>függesztékeik</a:t>
            </a:r>
            <a:r>
              <a:rPr lang="hu-HU" sz="1400" dirty="0">
                <a:sym typeface="Wingdings" panose="05000000000000000000" pitchFamily="2" charset="2"/>
              </a:rPr>
              <a:t> alkatrészei…</a:t>
            </a:r>
            <a:endParaRPr lang="hu-HU" sz="1400" dirty="0"/>
          </a:p>
          <a:p>
            <a:pPr>
              <a:spcBef>
                <a:spcPts val="0"/>
              </a:spcBef>
            </a:pPr>
            <a:r>
              <a:rPr lang="hu-HU" sz="1400" dirty="0"/>
              <a:t>EN 1493 </a:t>
            </a:r>
            <a:r>
              <a:rPr lang="hu-HU" sz="1400" dirty="0">
                <a:sym typeface="Wingdings" panose="05000000000000000000" pitchFamily="2" charset="2"/>
              </a:rPr>
              <a:t> járműemelők…</a:t>
            </a:r>
          </a:p>
          <a:p>
            <a:pPr>
              <a:spcBef>
                <a:spcPts val="0"/>
              </a:spcBef>
            </a:pPr>
            <a:r>
              <a:rPr lang="hu-HU" sz="1400" dirty="0"/>
              <a:t>EN 1494 </a:t>
            </a:r>
            <a:r>
              <a:rPr lang="hu-HU" sz="1400" dirty="0">
                <a:sym typeface="Wingdings" panose="05000000000000000000" pitchFamily="2" charset="2"/>
              </a:rPr>
              <a:t> mozgatható emelők…</a:t>
            </a:r>
            <a:endParaRPr lang="hu-HU" sz="1400" dirty="0"/>
          </a:p>
          <a:p>
            <a:pPr>
              <a:spcBef>
                <a:spcPts val="0"/>
              </a:spcBef>
            </a:pPr>
            <a:r>
              <a:rPr lang="hu-HU" sz="1400" dirty="0"/>
              <a:t>EN 1570-x </a:t>
            </a:r>
            <a:r>
              <a:rPr lang="hu-HU" sz="1400" dirty="0">
                <a:sym typeface="Wingdings" panose="05000000000000000000" pitchFamily="2" charset="2"/>
              </a:rPr>
              <a:t> emelőasztalok…</a:t>
            </a:r>
            <a:endParaRPr lang="hu-HU" sz="1400" dirty="0"/>
          </a:p>
          <a:p>
            <a:pPr>
              <a:spcBef>
                <a:spcPts val="0"/>
              </a:spcBef>
            </a:pPr>
            <a:r>
              <a:rPr lang="hu-HU" sz="1400" dirty="0"/>
              <a:t>EN 1756-x </a:t>
            </a:r>
            <a:r>
              <a:rPr lang="hu-HU" sz="1400" dirty="0">
                <a:sym typeface="Wingdings" panose="05000000000000000000" pitchFamily="2" charset="2"/>
              </a:rPr>
              <a:t> emelő hátfalak…</a:t>
            </a:r>
          </a:p>
          <a:p>
            <a:pPr>
              <a:spcBef>
                <a:spcPts val="0"/>
              </a:spcBef>
            </a:pPr>
            <a:r>
              <a:rPr lang="hu-HU" sz="1400" dirty="0"/>
              <a:t>EN ISO 3266 </a:t>
            </a:r>
            <a:r>
              <a:rPr lang="hu-HU" sz="1400" dirty="0">
                <a:sym typeface="Wingdings" panose="05000000000000000000" pitchFamily="2" charset="2"/>
              </a:rPr>
              <a:t> emelőszemek</a:t>
            </a:r>
          </a:p>
          <a:p>
            <a:pPr>
              <a:spcBef>
                <a:spcPts val="0"/>
              </a:spcBef>
            </a:pPr>
            <a:r>
              <a:rPr lang="hu-HU" sz="1400" dirty="0">
                <a:sym typeface="Wingdings" panose="05000000000000000000" pitchFamily="2" charset="2"/>
              </a:rPr>
              <a:t>EN ISO 3691, EN 16307…  targoncák…</a:t>
            </a:r>
          </a:p>
          <a:p>
            <a:pPr>
              <a:spcBef>
                <a:spcPts val="0"/>
              </a:spcBef>
            </a:pPr>
            <a:r>
              <a:rPr lang="hu-HU" sz="1400" dirty="0"/>
              <a:t>EN 12016 </a:t>
            </a:r>
            <a:r>
              <a:rPr lang="hu-HU" sz="1400" dirty="0">
                <a:sym typeface="Wingdings" panose="05000000000000000000" pitchFamily="2" charset="2"/>
              </a:rPr>
              <a:t> EMC</a:t>
            </a:r>
          </a:p>
          <a:p>
            <a:pPr>
              <a:spcBef>
                <a:spcPts val="0"/>
              </a:spcBef>
            </a:pPr>
            <a:r>
              <a:rPr lang="hu-HU" sz="1400" dirty="0"/>
              <a:t>EN 13001 </a:t>
            </a:r>
            <a:r>
              <a:rPr lang="hu-HU" sz="1400" dirty="0">
                <a:sym typeface="Wingdings" panose="05000000000000000000" pitchFamily="2" charset="2"/>
              </a:rPr>
              <a:t> daruk…</a:t>
            </a:r>
            <a:endParaRPr lang="hu-HU" sz="1400" dirty="0"/>
          </a:p>
          <a:p>
            <a:pPr>
              <a:spcBef>
                <a:spcPts val="0"/>
              </a:spcBef>
            </a:pPr>
            <a:r>
              <a:rPr lang="hu-HU" sz="1400" dirty="0"/>
              <a:t>EN 13015 </a:t>
            </a:r>
            <a:r>
              <a:rPr lang="hu-HU" sz="1400" dirty="0">
                <a:sym typeface="Wingdings" panose="05000000000000000000" pitchFamily="2" charset="2"/>
              </a:rPr>
              <a:t> karbantartási utasítások…</a:t>
            </a:r>
          </a:p>
          <a:p>
            <a:pPr>
              <a:spcBef>
                <a:spcPts val="0"/>
              </a:spcBef>
            </a:pPr>
            <a:r>
              <a:rPr lang="hu-HU" sz="1400" dirty="0"/>
              <a:t>EN 13157 &amp; 5 </a:t>
            </a:r>
            <a:r>
              <a:rPr lang="hu-HU" sz="1400" dirty="0">
                <a:sym typeface="Wingdings" panose="05000000000000000000" pitchFamily="2" charset="2"/>
              </a:rPr>
              <a:t> daruk, teherfelvevők…</a:t>
            </a:r>
            <a:endParaRPr lang="hu-HU" sz="1400" dirty="0"/>
          </a:p>
          <a:p>
            <a:pPr>
              <a:spcBef>
                <a:spcPts val="0"/>
              </a:spcBef>
            </a:pPr>
            <a:r>
              <a:rPr lang="hu-HU" sz="1400" dirty="0"/>
              <a:t>EN 14502-x </a:t>
            </a:r>
            <a:r>
              <a:rPr lang="hu-HU" sz="1400" dirty="0">
                <a:sym typeface="Wingdings" panose="05000000000000000000" pitchFamily="2" charset="2"/>
              </a:rPr>
              <a:t> emelőkosár…</a:t>
            </a:r>
          </a:p>
          <a:p>
            <a:pPr>
              <a:spcBef>
                <a:spcPts val="0"/>
              </a:spcBef>
            </a:pPr>
            <a:r>
              <a:rPr lang="hu-HU" sz="1400" dirty="0"/>
              <a:t>EN 14492 </a:t>
            </a:r>
            <a:r>
              <a:rPr lang="hu-HU" sz="1400" dirty="0">
                <a:sym typeface="Wingdings" panose="05000000000000000000" pitchFamily="2" charset="2"/>
              </a:rPr>
              <a:t> csörlők, emelők…</a:t>
            </a:r>
          </a:p>
        </p:txBody>
      </p:sp>
      <p:pic>
        <p:nvPicPr>
          <p:cNvPr id="8" name="Kép 7" descr="A képen szöveg, képernyőkép, Betűtípus, szá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2ADA370-1185-67A7-1CC9-74AEF4172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513">
            <a:off x="8151531" y="1503000"/>
            <a:ext cx="3687143" cy="15863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01600" dir="7980000" algn="ctr" rotWithShape="0">
              <a:srgbClr val="000000">
                <a:alpha val="79000"/>
              </a:srgbClr>
            </a:outerShdw>
          </a:effectLst>
        </p:spPr>
      </p:pic>
      <p:sp>
        <p:nvSpPr>
          <p:cNvPr id="28" name="Szövegdoboz 27">
            <a:extLst>
              <a:ext uri="{FF2B5EF4-FFF2-40B4-BE49-F238E27FC236}">
                <a16:creationId xmlns:a16="http://schemas.microsoft.com/office/drawing/2014/main" id="{2665931F-E6A3-95BD-9EAF-C54E1F54E436}"/>
              </a:ext>
            </a:extLst>
          </p:cNvPr>
          <p:cNvSpPr txBox="1"/>
          <p:nvPr/>
        </p:nvSpPr>
        <p:spPr>
          <a:xfrm rot="353243">
            <a:off x="8484982" y="1242189"/>
            <a:ext cx="35142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>
                    <a:lumMod val="50000"/>
                  </a:schemeClr>
                </a:solidFill>
              </a:rPr>
              <a:t>http://szabvanykonyvtar.mszt.hu/search/ics</a:t>
            </a:r>
          </a:p>
        </p:txBody>
      </p:sp>
    </p:spTree>
    <p:extLst>
      <p:ext uri="{BB962C8B-B14F-4D97-AF65-F5344CB8AC3E}">
        <p14:creationId xmlns:p14="http://schemas.microsoft.com/office/powerpoint/2010/main" val="15148395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9BCA7AB6-8048-6970-8161-96B795603206}"/>
              </a:ext>
            </a:extLst>
          </p:cNvPr>
          <p:cNvSpPr/>
          <p:nvPr/>
        </p:nvSpPr>
        <p:spPr>
          <a:xfrm>
            <a:off x="203200" y="3922146"/>
            <a:ext cx="870297" cy="484061"/>
          </a:xfrm>
          <a:custGeom>
            <a:avLst/>
            <a:gdLst>
              <a:gd name="connsiteX0" fmla="*/ 0 w 870297"/>
              <a:gd name="connsiteY0" fmla="*/ 121015 h 484061"/>
              <a:gd name="connsiteX1" fmla="*/ 628267 w 870297"/>
              <a:gd name="connsiteY1" fmla="*/ 121015 h 484061"/>
              <a:gd name="connsiteX2" fmla="*/ 628267 w 870297"/>
              <a:gd name="connsiteY2" fmla="*/ 0 h 484061"/>
              <a:gd name="connsiteX3" fmla="*/ 870297 w 870297"/>
              <a:gd name="connsiteY3" fmla="*/ 242031 h 484061"/>
              <a:gd name="connsiteX4" fmla="*/ 628267 w 870297"/>
              <a:gd name="connsiteY4" fmla="*/ 484061 h 484061"/>
              <a:gd name="connsiteX5" fmla="*/ 628267 w 870297"/>
              <a:gd name="connsiteY5" fmla="*/ 363046 h 484061"/>
              <a:gd name="connsiteX6" fmla="*/ 0 w 870297"/>
              <a:gd name="connsiteY6" fmla="*/ 363046 h 484061"/>
              <a:gd name="connsiteX7" fmla="*/ 0 w 870297"/>
              <a:gd name="connsiteY7" fmla="*/ 121015 h 4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0297" h="484061" fill="none" extrusionOk="0">
                <a:moveTo>
                  <a:pt x="0" y="121015"/>
                </a:moveTo>
                <a:cubicBezTo>
                  <a:pt x="267867" y="116679"/>
                  <a:pt x="462963" y="171352"/>
                  <a:pt x="628267" y="121015"/>
                </a:cubicBezTo>
                <a:cubicBezTo>
                  <a:pt x="632824" y="64997"/>
                  <a:pt x="625289" y="53070"/>
                  <a:pt x="628267" y="0"/>
                </a:cubicBezTo>
                <a:cubicBezTo>
                  <a:pt x="670272" y="51587"/>
                  <a:pt x="832828" y="178052"/>
                  <a:pt x="870297" y="242031"/>
                </a:cubicBezTo>
                <a:cubicBezTo>
                  <a:pt x="752334" y="335195"/>
                  <a:pt x="734309" y="409193"/>
                  <a:pt x="628267" y="484061"/>
                </a:cubicBezTo>
                <a:cubicBezTo>
                  <a:pt x="632637" y="458940"/>
                  <a:pt x="634642" y="379120"/>
                  <a:pt x="628267" y="363046"/>
                </a:cubicBezTo>
                <a:cubicBezTo>
                  <a:pt x="514119" y="352217"/>
                  <a:pt x="282218" y="358073"/>
                  <a:pt x="0" y="363046"/>
                </a:cubicBezTo>
                <a:cubicBezTo>
                  <a:pt x="17282" y="306995"/>
                  <a:pt x="-12834" y="220868"/>
                  <a:pt x="0" y="121015"/>
                </a:cubicBezTo>
                <a:close/>
              </a:path>
              <a:path w="870297" h="484061" stroke="0" extrusionOk="0">
                <a:moveTo>
                  <a:pt x="0" y="121015"/>
                </a:moveTo>
                <a:cubicBezTo>
                  <a:pt x="295288" y="152601"/>
                  <a:pt x="561540" y="78016"/>
                  <a:pt x="628267" y="121015"/>
                </a:cubicBezTo>
                <a:cubicBezTo>
                  <a:pt x="618226" y="106361"/>
                  <a:pt x="625234" y="17010"/>
                  <a:pt x="628267" y="0"/>
                </a:cubicBezTo>
                <a:cubicBezTo>
                  <a:pt x="700250" y="55114"/>
                  <a:pt x="801239" y="161101"/>
                  <a:pt x="870297" y="242031"/>
                </a:cubicBezTo>
                <a:cubicBezTo>
                  <a:pt x="833677" y="262670"/>
                  <a:pt x="719972" y="420509"/>
                  <a:pt x="628267" y="484061"/>
                </a:cubicBezTo>
                <a:cubicBezTo>
                  <a:pt x="631404" y="440064"/>
                  <a:pt x="623287" y="379706"/>
                  <a:pt x="628267" y="363046"/>
                </a:cubicBezTo>
                <a:cubicBezTo>
                  <a:pt x="494086" y="415808"/>
                  <a:pt x="269340" y="407382"/>
                  <a:pt x="0" y="363046"/>
                </a:cubicBezTo>
                <a:cubicBezTo>
                  <a:pt x="-13089" y="251612"/>
                  <a:pt x="16137" y="212174"/>
                  <a:pt x="0" y="121015"/>
                </a:cubicBezTo>
                <a:close/>
              </a:path>
            </a:pathLst>
          </a:custGeom>
          <a:solidFill>
            <a:srgbClr val="F39200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829417330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grpSp>
        <p:nvGrpSpPr>
          <p:cNvPr id="164" name="Csoportba foglalás 163">
            <a:extLst>
              <a:ext uri="{FF2B5EF4-FFF2-40B4-BE49-F238E27FC236}">
                <a16:creationId xmlns:a16="http://schemas.microsoft.com/office/drawing/2014/main" id="{A4377F3C-2139-245F-AF55-6BABAE6B3CE0}"/>
              </a:ext>
            </a:extLst>
          </p:cNvPr>
          <p:cNvGrpSpPr/>
          <p:nvPr/>
        </p:nvGrpSpPr>
        <p:grpSpPr>
          <a:xfrm>
            <a:off x="4827588" y="3010181"/>
            <a:ext cx="8456612" cy="3847819"/>
            <a:chOff x="1588" y="744030"/>
            <a:chExt cx="12201870" cy="6114143"/>
          </a:xfrm>
        </p:grpSpPr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665400D3-B303-C6D9-B1AF-1C49476EB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187" y="1488270"/>
              <a:ext cx="11990271" cy="5369731"/>
            </a:xfrm>
            <a:custGeom>
              <a:avLst/>
              <a:gdLst>
                <a:gd name="connsiteX0" fmla="*/ 19348523 w 19348523"/>
                <a:gd name="connsiteY0" fmla="*/ 0 h 11361807"/>
                <a:gd name="connsiteX1" fmla="*/ 19348523 w 19348523"/>
                <a:gd name="connsiteY1" fmla="*/ 218962 h 11361807"/>
                <a:gd name="connsiteX2" fmla="*/ 19303173 w 19348523"/>
                <a:gd name="connsiteY2" fmla="*/ 224482 h 11361807"/>
                <a:gd name="connsiteX3" fmla="*/ 17812153 w 19348523"/>
                <a:gd name="connsiteY3" fmla="*/ 424309 h 11361807"/>
                <a:gd name="connsiteX4" fmla="*/ 13923887 w 19348523"/>
                <a:gd name="connsiteY4" fmla="*/ 1169809 h 11361807"/>
                <a:gd name="connsiteX5" fmla="*/ 12563385 w 19348523"/>
                <a:gd name="connsiteY5" fmla="*/ 1675078 h 11361807"/>
                <a:gd name="connsiteX6" fmla="*/ 12183437 w 19348523"/>
                <a:gd name="connsiteY6" fmla="*/ 2226044 h 11361807"/>
                <a:gd name="connsiteX7" fmla="*/ 12905469 w 19348523"/>
                <a:gd name="connsiteY7" fmla="*/ 2906264 h 11361807"/>
                <a:gd name="connsiteX8" fmla="*/ 13825961 w 19348523"/>
                <a:gd name="connsiteY8" fmla="*/ 3740545 h 11361807"/>
                <a:gd name="connsiteX9" fmla="*/ 12951167 w 19348523"/>
                <a:gd name="connsiteY9" fmla="*/ 4581356 h 11361807"/>
                <a:gd name="connsiteX10" fmla="*/ 10762875 w 19348523"/>
                <a:gd name="connsiteY10" fmla="*/ 4785030 h 11361807"/>
                <a:gd name="connsiteX11" fmla="*/ 8239027 w 19348523"/>
                <a:gd name="connsiteY11" fmla="*/ 5321634 h 11361807"/>
                <a:gd name="connsiteX12" fmla="*/ 8368289 w 19348523"/>
                <a:gd name="connsiteY12" fmla="*/ 5499196 h 11361807"/>
                <a:gd name="connsiteX13" fmla="*/ 8851384 w 19348523"/>
                <a:gd name="connsiteY13" fmla="*/ 5901322 h 11361807"/>
                <a:gd name="connsiteX14" fmla="*/ 10281085 w 19348523"/>
                <a:gd name="connsiteY14" fmla="*/ 7759198 h 11361807"/>
                <a:gd name="connsiteX15" fmla="*/ 9880246 w 19348523"/>
                <a:gd name="connsiteY15" fmla="*/ 8774959 h 11361807"/>
                <a:gd name="connsiteX16" fmla="*/ 8783489 w 19348523"/>
                <a:gd name="connsiteY16" fmla="*/ 9551794 h 11361807"/>
                <a:gd name="connsiteX17" fmla="*/ 5627700 w 19348523"/>
                <a:gd name="connsiteY17" fmla="*/ 10704643 h 11361807"/>
                <a:gd name="connsiteX18" fmla="*/ 3922769 w 19348523"/>
                <a:gd name="connsiteY18" fmla="*/ 11257016 h 11361807"/>
                <a:gd name="connsiteX19" fmla="*/ 3637608 w 19348523"/>
                <a:gd name="connsiteY19" fmla="*/ 11361807 h 11361807"/>
                <a:gd name="connsiteX20" fmla="*/ 0 w 19348523"/>
                <a:gd name="connsiteY20" fmla="*/ 11361807 h 11361807"/>
                <a:gd name="connsiteX21" fmla="*/ 69573 w 19348523"/>
                <a:gd name="connsiteY21" fmla="*/ 11313341 h 11361807"/>
                <a:gd name="connsiteX22" fmla="*/ 1614091 w 19348523"/>
                <a:gd name="connsiteY22" fmla="*/ 10485302 h 11361807"/>
                <a:gd name="connsiteX23" fmla="*/ 5310424 w 19348523"/>
                <a:gd name="connsiteY23" fmla="*/ 9252810 h 11361807"/>
                <a:gd name="connsiteX24" fmla="*/ 7893026 w 19348523"/>
                <a:gd name="connsiteY24" fmla="*/ 8414612 h 11361807"/>
                <a:gd name="connsiteX25" fmla="*/ 8658145 w 19348523"/>
                <a:gd name="connsiteY25" fmla="*/ 7759198 h 11361807"/>
                <a:gd name="connsiteX26" fmla="*/ 7686732 w 19348523"/>
                <a:gd name="connsiteY26" fmla="*/ 6427481 h 11361807"/>
                <a:gd name="connsiteX27" fmla="*/ 6935975 w 19348523"/>
                <a:gd name="connsiteY27" fmla="*/ 5321634 h 11361807"/>
                <a:gd name="connsiteX28" fmla="*/ 8449239 w 19348523"/>
                <a:gd name="connsiteY28" fmla="*/ 4362014 h 11361807"/>
                <a:gd name="connsiteX29" fmla="*/ 10565720 w 19348523"/>
                <a:gd name="connsiteY29" fmla="*/ 4179229 h 11361807"/>
                <a:gd name="connsiteX30" fmla="*/ 12730509 w 19348523"/>
                <a:gd name="connsiteY30" fmla="*/ 3740545 h 11361807"/>
                <a:gd name="connsiteX31" fmla="*/ 12101181 w 19348523"/>
                <a:gd name="connsiteY31" fmla="*/ 3104717 h 11361807"/>
                <a:gd name="connsiteX32" fmla="*/ 11283835 w 19348523"/>
                <a:gd name="connsiteY32" fmla="*/ 2226044 h 11361807"/>
                <a:gd name="connsiteX33" fmla="*/ 11851797 w 19348523"/>
                <a:gd name="connsiteY33" fmla="*/ 1493599 h 11361807"/>
                <a:gd name="connsiteX34" fmla="*/ 13372897 w 19348523"/>
                <a:gd name="connsiteY34" fmla="*/ 967440 h 11361807"/>
                <a:gd name="connsiteX35" fmla="*/ 17338197 w 19348523"/>
                <a:gd name="connsiteY35" fmla="*/ 249358 h 11361807"/>
                <a:gd name="connsiteX36" fmla="*/ 19283963 w 19348523"/>
                <a:gd name="connsiteY36" fmla="*/ 7168 h 1136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348523" h="11361807">
                  <a:moveTo>
                    <a:pt x="19348523" y="0"/>
                  </a:moveTo>
                  <a:lnTo>
                    <a:pt x="19348523" y="218962"/>
                  </a:lnTo>
                  <a:lnTo>
                    <a:pt x="19303173" y="224482"/>
                  </a:lnTo>
                  <a:cubicBezTo>
                    <a:pt x="18827877" y="283609"/>
                    <a:pt x="18323319" y="350379"/>
                    <a:pt x="17812153" y="424309"/>
                  </a:cubicBezTo>
                  <a:cubicBezTo>
                    <a:pt x="16216631" y="654095"/>
                    <a:pt x="14892689" y="904771"/>
                    <a:pt x="13923887" y="1169809"/>
                  </a:cubicBezTo>
                  <a:cubicBezTo>
                    <a:pt x="13324587" y="1334315"/>
                    <a:pt x="12862381" y="1504044"/>
                    <a:pt x="12563385" y="1675078"/>
                  </a:cubicBezTo>
                  <a:cubicBezTo>
                    <a:pt x="12240885" y="1857864"/>
                    <a:pt x="12107709" y="2043260"/>
                    <a:pt x="12183437" y="2226044"/>
                  </a:cubicBezTo>
                  <a:cubicBezTo>
                    <a:pt x="12325753" y="2568113"/>
                    <a:pt x="12599945" y="2727396"/>
                    <a:pt x="12905469" y="2906264"/>
                  </a:cubicBezTo>
                  <a:cubicBezTo>
                    <a:pt x="13218829" y="3089049"/>
                    <a:pt x="13594859" y="3308391"/>
                    <a:pt x="13825961" y="3740545"/>
                  </a:cubicBezTo>
                  <a:cubicBezTo>
                    <a:pt x="13965669" y="3999055"/>
                    <a:pt x="13940861" y="4371153"/>
                    <a:pt x="12951167" y="4581356"/>
                  </a:cubicBezTo>
                  <a:cubicBezTo>
                    <a:pt x="12353173" y="4709305"/>
                    <a:pt x="11547579" y="4748473"/>
                    <a:pt x="10762875" y="4785030"/>
                  </a:cubicBezTo>
                  <a:cubicBezTo>
                    <a:pt x="9022425" y="4868589"/>
                    <a:pt x="8279503" y="4959981"/>
                    <a:pt x="8239027" y="5321634"/>
                  </a:cubicBezTo>
                  <a:cubicBezTo>
                    <a:pt x="8239027" y="5324245"/>
                    <a:pt x="8239027" y="5369941"/>
                    <a:pt x="8368289" y="5499196"/>
                  </a:cubicBezTo>
                  <a:cubicBezTo>
                    <a:pt x="8484492" y="5615395"/>
                    <a:pt x="8660757" y="5752483"/>
                    <a:pt x="8851384" y="5901322"/>
                  </a:cubicBezTo>
                  <a:cubicBezTo>
                    <a:pt x="9428487" y="6351755"/>
                    <a:pt x="10219719" y="6969307"/>
                    <a:pt x="10281085" y="7759198"/>
                  </a:cubicBezTo>
                  <a:cubicBezTo>
                    <a:pt x="10307198" y="8106489"/>
                    <a:pt x="10176632" y="8449863"/>
                    <a:pt x="9880246" y="8774959"/>
                  </a:cubicBezTo>
                  <a:cubicBezTo>
                    <a:pt x="9632170" y="9046525"/>
                    <a:pt x="9275724" y="9301118"/>
                    <a:pt x="8783489" y="9551794"/>
                  </a:cubicBezTo>
                  <a:cubicBezTo>
                    <a:pt x="7929585" y="9985255"/>
                    <a:pt x="6787129" y="10341685"/>
                    <a:pt x="5627700" y="10704643"/>
                  </a:cubicBezTo>
                  <a:cubicBezTo>
                    <a:pt x="5067244" y="10879921"/>
                    <a:pt x="4487938" y="11061073"/>
                    <a:pt x="3922769" y="11257016"/>
                  </a:cubicBezTo>
                  <a:lnTo>
                    <a:pt x="3637608" y="11361807"/>
                  </a:lnTo>
                  <a:lnTo>
                    <a:pt x="0" y="11361807"/>
                  </a:lnTo>
                  <a:lnTo>
                    <a:pt x="69573" y="11313341"/>
                  </a:lnTo>
                  <a:cubicBezTo>
                    <a:pt x="536674" y="11008686"/>
                    <a:pt x="1047106" y="10735978"/>
                    <a:pt x="1614091" y="10485302"/>
                  </a:cubicBezTo>
                  <a:cubicBezTo>
                    <a:pt x="2807467" y="9956532"/>
                    <a:pt x="4110519" y="9589656"/>
                    <a:pt x="5310424" y="9252810"/>
                  </a:cubicBezTo>
                  <a:cubicBezTo>
                    <a:pt x="6324924" y="8966883"/>
                    <a:pt x="7246723" y="8708373"/>
                    <a:pt x="7893026" y="8414612"/>
                  </a:cubicBezTo>
                  <a:cubicBezTo>
                    <a:pt x="8641173" y="8076460"/>
                    <a:pt x="8654228" y="7844063"/>
                    <a:pt x="8658145" y="7759198"/>
                  </a:cubicBezTo>
                  <a:cubicBezTo>
                    <a:pt x="8681647" y="7319209"/>
                    <a:pt x="8134574" y="6826996"/>
                    <a:pt x="7686732" y="6427481"/>
                  </a:cubicBezTo>
                  <a:cubicBezTo>
                    <a:pt x="7242806" y="6027966"/>
                    <a:pt x="6851107" y="5676758"/>
                    <a:pt x="6935975" y="5321634"/>
                  </a:cubicBezTo>
                  <a:cubicBezTo>
                    <a:pt x="7015622" y="4986093"/>
                    <a:pt x="7344648" y="4566994"/>
                    <a:pt x="8449239" y="4362014"/>
                  </a:cubicBezTo>
                  <a:cubicBezTo>
                    <a:pt x="9069429" y="4245815"/>
                    <a:pt x="9833243" y="4211869"/>
                    <a:pt x="10565720" y="4179229"/>
                  </a:cubicBezTo>
                  <a:cubicBezTo>
                    <a:pt x="12193881" y="4106116"/>
                    <a:pt x="12846713" y="4027779"/>
                    <a:pt x="12730509" y="3740545"/>
                  </a:cubicBezTo>
                  <a:cubicBezTo>
                    <a:pt x="12601249" y="3423284"/>
                    <a:pt x="12375369" y="3279667"/>
                    <a:pt x="12101181" y="3104717"/>
                  </a:cubicBezTo>
                  <a:cubicBezTo>
                    <a:pt x="11766929" y="2891903"/>
                    <a:pt x="11409179" y="2663421"/>
                    <a:pt x="11283835" y="2226044"/>
                  </a:cubicBezTo>
                  <a:cubicBezTo>
                    <a:pt x="11210718" y="1967534"/>
                    <a:pt x="11411790" y="1722080"/>
                    <a:pt x="11851797" y="1493599"/>
                  </a:cubicBezTo>
                  <a:cubicBezTo>
                    <a:pt x="12203021" y="1310814"/>
                    <a:pt x="12720065" y="1134558"/>
                    <a:pt x="13372897" y="967440"/>
                  </a:cubicBezTo>
                  <a:cubicBezTo>
                    <a:pt x="14378257" y="710236"/>
                    <a:pt x="15727009" y="468699"/>
                    <a:pt x="17338197" y="249358"/>
                  </a:cubicBezTo>
                  <a:cubicBezTo>
                    <a:pt x="18018449" y="156007"/>
                    <a:pt x="18684337" y="75059"/>
                    <a:pt x="19283963" y="7168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4" name="Freeform 8">
              <a:extLst>
                <a:ext uri="{FF2B5EF4-FFF2-40B4-BE49-F238E27FC236}">
                  <a16:creationId xmlns:a16="http://schemas.microsoft.com/office/drawing/2014/main" id="{714F11C0-E866-5BBB-65C5-13511D3E7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" y="1460879"/>
              <a:ext cx="12201870" cy="5396878"/>
            </a:xfrm>
            <a:custGeom>
              <a:avLst/>
              <a:gdLst>
                <a:gd name="connsiteX0" fmla="*/ 19689976 w 19689976"/>
                <a:gd name="connsiteY0" fmla="*/ 0 h 11419247"/>
                <a:gd name="connsiteX1" fmla="*/ 19689976 w 19689976"/>
                <a:gd name="connsiteY1" fmla="*/ 215360 h 11419247"/>
                <a:gd name="connsiteX2" fmla="*/ 19640824 w 19689976"/>
                <a:gd name="connsiteY2" fmla="*/ 221250 h 11419247"/>
                <a:gd name="connsiteX3" fmla="*/ 18150068 w 19689976"/>
                <a:gd name="connsiteY3" fmla="*/ 418216 h 11419247"/>
                <a:gd name="connsiteX4" fmla="*/ 14262486 w 19689976"/>
                <a:gd name="connsiteY4" fmla="*/ 1151996 h 11419247"/>
                <a:gd name="connsiteX5" fmla="*/ 12902224 w 19689976"/>
                <a:gd name="connsiteY5" fmla="*/ 1649452 h 11419247"/>
                <a:gd name="connsiteX6" fmla="*/ 12522342 w 19689976"/>
                <a:gd name="connsiteY6" fmla="*/ 2191301 h 11419247"/>
                <a:gd name="connsiteX7" fmla="*/ 13244246 w 19689976"/>
                <a:gd name="connsiteY7" fmla="*/ 2861105 h 11419247"/>
                <a:gd name="connsiteX8" fmla="*/ 14164578 w 19689976"/>
                <a:gd name="connsiteY8" fmla="*/ 3682364 h 11419247"/>
                <a:gd name="connsiteX9" fmla="*/ 13289938 w 19689976"/>
                <a:gd name="connsiteY9" fmla="*/ 4510152 h 11419247"/>
                <a:gd name="connsiteX10" fmla="*/ 11102031 w 19689976"/>
                <a:gd name="connsiteY10" fmla="*/ 4711224 h 11419247"/>
                <a:gd name="connsiteX11" fmla="*/ 8578627 w 19689976"/>
                <a:gd name="connsiteY11" fmla="*/ 5240016 h 11419247"/>
                <a:gd name="connsiteX12" fmla="*/ 8707865 w 19689976"/>
                <a:gd name="connsiteY12" fmla="*/ 5413668 h 11419247"/>
                <a:gd name="connsiteX13" fmla="*/ 9190877 w 19689976"/>
                <a:gd name="connsiteY13" fmla="*/ 5809283 h 11419247"/>
                <a:gd name="connsiteX14" fmla="*/ 10620326 w 19689976"/>
                <a:gd name="connsiteY14" fmla="*/ 7638511 h 11419247"/>
                <a:gd name="connsiteX15" fmla="*/ 10219558 w 19689976"/>
                <a:gd name="connsiteY15" fmla="*/ 8637341 h 11419247"/>
                <a:gd name="connsiteX16" fmla="*/ 9122993 w 19689976"/>
                <a:gd name="connsiteY16" fmla="*/ 9402458 h 11419247"/>
                <a:gd name="connsiteX17" fmla="*/ 5967761 w 19689976"/>
                <a:gd name="connsiteY17" fmla="*/ 10538381 h 11419247"/>
                <a:gd name="connsiteX18" fmla="*/ 3430250 w 19689976"/>
                <a:gd name="connsiteY18" fmla="*/ 11382727 h 11419247"/>
                <a:gd name="connsiteX19" fmla="*/ 3339249 w 19689976"/>
                <a:gd name="connsiteY19" fmla="*/ 11419247 h 11419247"/>
                <a:gd name="connsiteX20" fmla="*/ 0 w 19689976"/>
                <a:gd name="connsiteY20" fmla="*/ 11419247 h 11419247"/>
                <a:gd name="connsiteX21" fmla="*/ 410611 w 19689976"/>
                <a:gd name="connsiteY21" fmla="*/ 11137047 h 11419247"/>
                <a:gd name="connsiteX22" fmla="*/ 1954857 w 19689976"/>
                <a:gd name="connsiteY22" fmla="*/ 10321642 h 11419247"/>
                <a:gd name="connsiteX23" fmla="*/ 5650540 w 19689976"/>
                <a:gd name="connsiteY23" fmla="*/ 9108684 h 11419247"/>
                <a:gd name="connsiteX24" fmla="*/ 8232687 w 19689976"/>
                <a:gd name="connsiteY24" fmla="*/ 8284813 h 11419247"/>
                <a:gd name="connsiteX25" fmla="*/ 8997672 w 19689976"/>
                <a:gd name="connsiteY25" fmla="*/ 7638511 h 11419247"/>
                <a:gd name="connsiteX26" fmla="*/ 8026430 w 19689976"/>
                <a:gd name="connsiteY26" fmla="*/ 6327629 h 11419247"/>
                <a:gd name="connsiteX27" fmla="*/ 7275805 w 19689976"/>
                <a:gd name="connsiteY27" fmla="*/ 5240016 h 11419247"/>
                <a:gd name="connsiteX28" fmla="*/ 8788802 w 19689976"/>
                <a:gd name="connsiteY28" fmla="*/ 4293413 h 11419247"/>
                <a:gd name="connsiteX29" fmla="*/ 10904910 w 19689976"/>
                <a:gd name="connsiteY29" fmla="*/ 4113232 h 11419247"/>
                <a:gd name="connsiteX30" fmla="*/ 13069318 w 19689976"/>
                <a:gd name="connsiteY30" fmla="*/ 3682364 h 11419247"/>
                <a:gd name="connsiteX31" fmla="*/ 12440100 w 19689976"/>
                <a:gd name="connsiteY31" fmla="*/ 3055648 h 11419247"/>
                <a:gd name="connsiteX32" fmla="*/ 11622899 w 19689976"/>
                <a:gd name="connsiteY32" fmla="*/ 2191301 h 11419247"/>
                <a:gd name="connsiteX33" fmla="*/ 12190762 w 19689976"/>
                <a:gd name="connsiteY33" fmla="*/ 1470577 h 11419247"/>
                <a:gd name="connsiteX34" fmla="*/ 13711594 w 19689976"/>
                <a:gd name="connsiteY34" fmla="*/ 952230 h 11419247"/>
                <a:gd name="connsiteX35" fmla="*/ 17676196 w 19689976"/>
                <a:gd name="connsiteY35" fmla="*/ 244563 h 11419247"/>
                <a:gd name="connsiteX36" fmla="*/ 19621618 w 19689976"/>
                <a:gd name="connsiteY36" fmla="*/ 7423 h 1141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689976" h="11419247">
                  <a:moveTo>
                    <a:pt x="19689976" y="0"/>
                  </a:moveTo>
                  <a:lnTo>
                    <a:pt x="19689976" y="215360"/>
                  </a:lnTo>
                  <a:lnTo>
                    <a:pt x="19640824" y="221250"/>
                  </a:lnTo>
                  <a:cubicBezTo>
                    <a:pt x="19165614" y="279469"/>
                    <a:pt x="18661146" y="345262"/>
                    <a:pt x="18150068" y="418216"/>
                  </a:cubicBezTo>
                  <a:cubicBezTo>
                    <a:pt x="16554828" y="644095"/>
                    <a:pt x="15231118" y="890864"/>
                    <a:pt x="14262486" y="1151996"/>
                  </a:cubicBezTo>
                  <a:cubicBezTo>
                    <a:pt x="13663292" y="1312592"/>
                    <a:pt x="13201168" y="1479717"/>
                    <a:pt x="12902224" y="1649452"/>
                  </a:cubicBezTo>
                  <a:cubicBezTo>
                    <a:pt x="12579782" y="1829634"/>
                    <a:pt x="12446626" y="2012426"/>
                    <a:pt x="12522342" y="2191301"/>
                  </a:cubicBezTo>
                  <a:cubicBezTo>
                    <a:pt x="12664634" y="2528161"/>
                    <a:pt x="12938776" y="2686147"/>
                    <a:pt x="13244246" y="2861105"/>
                  </a:cubicBezTo>
                  <a:cubicBezTo>
                    <a:pt x="13557552" y="3041286"/>
                    <a:pt x="13933518" y="3256720"/>
                    <a:pt x="14164578" y="3682364"/>
                  </a:cubicBezTo>
                  <a:cubicBezTo>
                    <a:pt x="14304260" y="3936968"/>
                    <a:pt x="14279456" y="4303858"/>
                    <a:pt x="13289938" y="4510152"/>
                  </a:cubicBezTo>
                  <a:cubicBezTo>
                    <a:pt x="12692050" y="4635495"/>
                    <a:pt x="11886596" y="4673360"/>
                    <a:pt x="11102031" y="4711224"/>
                  </a:cubicBezTo>
                  <a:cubicBezTo>
                    <a:pt x="9361888" y="4793481"/>
                    <a:pt x="8619096" y="4882265"/>
                    <a:pt x="8578627" y="5240016"/>
                  </a:cubicBezTo>
                  <a:cubicBezTo>
                    <a:pt x="8578627" y="5241321"/>
                    <a:pt x="8578627" y="5287020"/>
                    <a:pt x="8707865" y="5413668"/>
                  </a:cubicBezTo>
                  <a:cubicBezTo>
                    <a:pt x="8824050" y="5527261"/>
                    <a:pt x="9000283" y="5663049"/>
                    <a:pt x="9190877" y="5809283"/>
                  </a:cubicBezTo>
                  <a:cubicBezTo>
                    <a:pt x="9767877" y="6253207"/>
                    <a:pt x="10558970" y="6860339"/>
                    <a:pt x="10620326" y="7638511"/>
                  </a:cubicBezTo>
                  <a:cubicBezTo>
                    <a:pt x="10646434" y="7980595"/>
                    <a:pt x="10515891" y="8317455"/>
                    <a:pt x="10219558" y="8637341"/>
                  </a:cubicBezTo>
                  <a:cubicBezTo>
                    <a:pt x="9971525" y="8905001"/>
                    <a:pt x="9615142" y="9155688"/>
                    <a:pt x="9122993" y="9402458"/>
                  </a:cubicBezTo>
                  <a:cubicBezTo>
                    <a:pt x="8269240" y="9829408"/>
                    <a:pt x="7126985" y="10180631"/>
                    <a:pt x="5967761" y="10538381"/>
                  </a:cubicBezTo>
                  <a:cubicBezTo>
                    <a:pt x="5127224" y="10796901"/>
                    <a:pt x="4244282" y="11068458"/>
                    <a:pt x="3430250" y="11382727"/>
                  </a:cubicBezTo>
                  <a:lnTo>
                    <a:pt x="3339249" y="11419247"/>
                  </a:lnTo>
                  <a:lnTo>
                    <a:pt x="0" y="11419247"/>
                  </a:lnTo>
                  <a:lnTo>
                    <a:pt x="410611" y="11137047"/>
                  </a:lnTo>
                  <a:cubicBezTo>
                    <a:pt x="877630" y="10836969"/>
                    <a:pt x="1387973" y="10569391"/>
                    <a:pt x="1954857" y="10321642"/>
                  </a:cubicBezTo>
                  <a:cubicBezTo>
                    <a:pt x="3148024" y="9800684"/>
                    <a:pt x="4450846" y="9440322"/>
                    <a:pt x="5650540" y="9108684"/>
                  </a:cubicBezTo>
                  <a:cubicBezTo>
                    <a:pt x="6664861" y="8826662"/>
                    <a:pt x="7586498" y="8572058"/>
                    <a:pt x="8232687" y="8284813"/>
                  </a:cubicBezTo>
                  <a:cubicBezTo>
                    <a:pt x="8980701" y="7949259"/>
                    <a:pt x="8993755" y="7722074"/>
                    <a:pt x="8997672" y="7638511"/>
                  </a:cubicBezTo>
                  <a:cubicBezTo>
                    <a:pt x="9021170" y="7205033"/>
                    <a:pt x="8474193" y="6723245"/>
                    <a:pt x="8026430" y="6327629"/>
                  </a:cubicBezTo>
                  <a:cubicBezTo>
                    <a:pt x="7582582" y="5934627"/>
                    <a:pt x="7190951" y="5588627"/>
                    <a:pt x="7275805" y="5240016"/>
                  </a:cubicBezTo>
                  <a:cubicBezTo>
                    <a:pt x="7355436" y="4908378"/>
                    <a:pt x="7684405" y="4497096"/>
                    <a:pt x="8788802" y="4293413"/>
                  </a:cubicBezTo>
                  <a:cubicBezTo>
                    <a:pt x="9408883" y="4179821"/>
                    <a:pt x="10172562" y="4145874"/>
                    <a:pt x="10904910" y="4113232"/>
                  </a:cubicBezTo>
                  <a:cubicBezTo>
                    <a:pt x="12532786" y="4042727"/>
                    <a:pt x="13185502" y="3964386"/>
                    <a:pt x="13069318" y="3682364"/>
                  </a:cubicBezTo>
                  <a:cubicBezTo>
                    <a:pt x="12940082" y="3370311"/>
                    <a:pt x="12714242" y="3229300"/>
                    <a:pt x="12440100" y="3055648"/>
                  </a:cubicBezTo>
                  <a:cubicBezTo>
                    <a:pt x="12105910" y="2845437"/>
                    <a:pt x="11748220" y="2622169"/>
                    <a:pt x="11622899" y="2191301"/>
                  </a:cubicBezTo>
                  <a:cubicBezTo>
                    <a:pt x="11549795" y="1938004"/>
                    <a:pt x="11750831" y="1695151"/>
                    <a:pt x="12190762" y="1470577"/>
                  </a:cubicBezTo>
                  <a:cubicBezTo>
                    <a:pt x="12541924" y="1290396"/>
                    <a:pt x="13058876" y="1116743"/>
                    <a:pt x="13711594" y="952230"/>
                  </a:cubicBezTo>
                  <a:cubicBezTo>
                    <a:pt x="14716778" y="698932"/>
                    <a:pt x="16065290" y="461302"/>
                    <a:pt x="17676196" y="244563"/>
                  </a:cubicBezTo>
                  <a:cubicBezTo>
                    <a:pt x="18356326" y="153167"/>
                    <a:pt x="19022098" y="73848"/>
                    <a:pt x="19621618" y="7423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A1B613F3-4B97-2C2D-4245-7A3FEE414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676" y="1507787"/>
              <a:ext cx="11356782" cy="5350386"/>
            </a:xfrm>
            <a:custGeom>
              <a:avLst/>
              <a:gdLst>
                <a:gd name="connsiteX0" fmla="*/ 18326271 w 18326271"/>
                <a:gd name="connsiteY0" fmla="*/ 0 h 11320874"/>
                <a:gd name="connsiteX1" fmla="*/ 18326271 w 18326271"/>
                <a:gd name="connsiteY1" fmla="*/ 9721 h 11320874"/>
                <a:gd name="connsiteX2" fmla="*/ 18075965 w 18326271"/>
                <a:gd name="connsiteY2" fmla="*/ 38759 h 11320874"/>
                <a:gd name="connsiteX3" fmla="*/ 16586433 w 18326271"/>
                <a:gd name="connsiteY3" fmla="*/ 228947 h 11320874"/>
                <a:gd name="connsiteX4" fmla="*/ 12646293 w 18326271"/>
                <a:gd name="connsiteY4" fmla="*/ 950776 h 11320874"/>
                <a:gd name="connsiteX5" fmla="*/ 10732361 w 18326271"/>
                <a:gd name="connsiteY5" fmla="*/ 2090301 h 11320874"/>
                <a:gd name="connsiteX6" fmla="*/ 11503939 w 18326271"/>
                <a:gd name="connsiteY6" fmla="*/ 2851288 h 11320874"/>
                <a:gd name="connsiteX7" fmla="*/ 12280739 w 18326271"/>
                <a:gd name="connsiteY7" fmla="*/ 3580950 h 11320874"/>
                <a:gd name="connsiteX8" fmla="*/ 11624049 w 18326271"/>
                <a:gd name="connsiteY8" fmla="*/ 4143533 h 11320874"/>
                <a:gd name="connsiteX9" fmla="*/ 9643535 w 18326271"/>
                <a:gd name="connsiteY9" fmla="*/ 4314526 h 11320874"/>
                <a:gd name="connsiteX10" fmla="*/ 7623854 w 18326271"/>
                <a:gd name="connsiteY10" fmla="*/ 4486826 h 11320874"/>
                <a:gd name="connsiteX11" fmla="*/ 6595083 w 18326271"/>
                <a:gd name="connsiteY11" fmla="*/ 5138168 h 11320874"/>
                <a:gd name="connsiteX12" fmla="*/ 7288328 w 18326271"/>
                <a:gd name="connsiteY12" fmla="*/ 5948758 h 11320874"/>
                <a:gd name="connsiteX13" fmla="*/ 8484209 w 18326271"/>
                <a:gd name="connsiteY13" fmla="*/ 7535998 h 11320874"/>
                <a:gd name="connsiteX14" fmla="*/ 7317051 w 18326271"/>
                <a:gd name="connsiteY14" fmla="*/ 8742092 h 11320874"/>
                <a:gd name="connsiteX15" fmla="*/ 4447459 w 18326271"/>
                <a:gd name="connsiteY15" fmla="*/ 9715844 h 11320874"/>
                <a:gd name="connsiteX16" fmla="*/ 285001 w 18326271"/>
                <a:gd name="connsiteY16" fmla="*/ 11239536 h 11320874"/>
                <a:gd name="connsiteX17" fmla="*/ 142245 w 18326271"/>
                <a:gd name="connsiteY17" fmla="*/ 11320874 h 11320874"/>
                <a:gd name="connsiteX18" fmla="*/ 0 w 18326271"/>
                <a:gd name="connsiteY18" fmla="*/ 11320874 h 11320874"/>
                <a:gd name="connsiteX19" fmla="*/ 227877 w 18326271"/>
                <a:gd name="connsiteY19" fmla="*/ 11190623 h 11320874"/>
                <a:gd name="connsiteX20" fmla="*/ 4433097 w 18326271"/>
                <a:gd name="connsiteY20" fmla="*/ 9653190 h 11320874"/>
                <a:gd name="connsiteX21" fmla="*/ 8412404 w 18326271"/>
                <a:gd name="connsiteY21" fmla="*/ 7535998 h 11320874"/>
                <a:gd name="connsiteX22" fmla="*/ 7236106 w 18326271"/>
                <a:gd name="connsiteY22" fmla="*/ 5972253 h 11320874"/>
                <a:gd name="connsiteX23" fmla="*/ 6537639 w 18326271"/>
                <a:gd name="connsiteY23" fmla="*/ 5138168 h 11320874"/>
                <a:gd name="connsiteX24" fmla="*/ 7605576 w 18326271"/>
                <a:gd name="connsiteY24" fmla="*/ 4460719 h 11320874"/>
                <a:gd name="connsiteX25" fmla="*/ 9635701 w 18326271"/>
                <a:gd name="connsiteY25" fmla="*/ 4287115 h 11320874"/>
                <a:gd name="connsiteX26" fmla="*/ 11596633 w 18326271"/>
                <a:gd name="connsiteY26" fmla="*/ 4118731 h 11320874"/>
                <a:gd name="connsiteX27" fmla="*/ 12232433 w 18326271"/>
                <a:gd name="connsiteY27" fmla="*/ 3580950 h 11320874"/>
                <a:gd name="connsiteX28" fmla="*/ 11468689 w 18326271"/>
                <a:gd name="connsiteY28" fmla="*/ 2860425 h 11320874"/>
                <a:gd name="connsiteX29" fmla="*/ 10691889 w 18326271"/>
                <a:gd name="connsiteY29" fmla="*/ 2090301 h 11320874"/>
                <a:gd name="connsiteX30" fmla="*/ 11167109 w 18326271"/>
                <a:gd name="connsiteY30" fmla="*/ 1452010 h 11320874"/>
                <a:gd name="connsiteX31" fmla="*/ 12620181 w 18326271"/>
                <a:gd name="connsiteY31" fmla="*/ 942944 h 11320874"/>
                <a:gd name="connsiteX32" fmla="*/ 16564239 w 18326271"/>
                <a:gd name="connsiteY32" fmla="*/ 222420 h 11320874"/>
                <a:gd name="connsiteX33" fmla="*/ 18052371 w 18326271"/>
                <a:gd name="connsiteY33" fmla="*/ 31888 h 1132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326271" h="11320874">
                  <a:moveTo>
                    <a:pt x="18326271" y="0"/>
                  </a:moveTo>
                  <a:lnTo>
                    <a:pt x="18326271" y="9721"/>
                  </a:lnTo>
                  <a:lnTo>
                    <a:pt x="18075965" y="38759"/>
                  </a:lnTo>
                  <a:cubicBezTo>
                    <a:pt x="17601945" y="94950"/>
                    <a:pt x="17098043" y="158461"/>
                    <a:pt x="16586433" y="228947"/>
                  </a:cubicBezTo>
                  <a:cubicBezTo>
                    <a:pt x="14977999" y="452153"/>
                    <a:pt x="13635897" y="693633"/>
                    <a:pt x="12646293" y="950776"/>
                  </a:cubicBezTo>
                  <a:cubicBezTo>
                    <a:pt x="11280689" y="1305817"/>
                    <a:pt x="10588750" y="1689574"/>
                    <a:pt x="10732361" y="2090301"/>
                  </a:cubicBezTo>
                  <a:cubicBezTo>
                    <a:pt x="10869443" y="2472753"/>
                    <a:pt x="11184081" y="2659410"/>
                    <a:pt x="11503939" y="2851288"/>
                  </a:cubicBezTo>
                  <a:cubicBezTo>
                    <a:pt x="11805521" y="3031419"/>
                    <a:pt x="12101879" y="3210246"/>
                    <a:pt x="12280739" y="3580950"/>
                  </a:cubicBezTo>
                  <a:cubicBezTo>
                    <a:pt x="12407377" y="3840704"/>
                    <a:pt x="12197185" y="4027361"/>
                    <a:pt x="11624049" y="4143533"/>
                  </a:cubicBezTo>
                  <a:cubicBezTo>
                    <a:pt x="11108357" y="4247956"/>
                    <a:pt x="10366807" y="4281894"/>
                    <a:pt x="9643535" y="4314526"/>
                  </a:cubicBezTo>
                  <a:cubicBezTo>
                    <a:pt x="8928095" y="4347158"/>
                    <a:pt x="8181322" y="4381096"/>
                    <a:pt x="7623854" y="4486826"/>
                  </a:cubicBezTo>
                  <a:cubicBezTo>
                    <a:pt x="6981525" y="4609524"/>
                    <a:pt x="6652527" y="4811845"/>
                    <a:pt x="6595083" y="5138168"/>
                  </a:cubicBezTo>
                  <a:cubicBezTo>
                    <a:pt x="6558527" y="5350932"/>
                    <a:pt x="6901886" y="5632876"/>
                    <a:pt x="7288328" y="5948758"/>
                  </a:cubicBezTo>
                  <a:cubicBezTo>
                    <a:pt x="7818381" y="6383421"/>
                    <a:pt x="8475070" y="6919898"/>
                    <a:pt x="8484209" y="7535998"/>
                  </a:cubicBezTo>
                  <a:cubicBezTo>
                    <a:pt x="8490737" y="7965441"/>
                    <a:pt x="8119961" y="8363556"/>
                    <a:pt x="7317051" y="8742092"/>
                  </a:cubicBezTo>
                  <a:cubicBezTo>
                    <a:pt x="6566362" y="9097133"/>
                    <a:pt x="5559784" y="9390825"/>
                    <a:pt x="4447459" y="9715844"/>
                  </a:cubicBezTo>
                  <a:cubicBezTo>
                    <a:pt x="3055094" y="10122607"/>
                    <a:pt x="1548717" y="10562823"/>
                    <a:pt x="285001" y="11239536"/>
                  </a:cubicBezTo>
                  <a:lnTo>
                    <a:pt x="142245" y="11320874"/>
                  </a:lnTo>
                  <a:lnTo>
                    <a:pt x="0" y="11320874"/>
                  </a:lnTo>
                  <a:lnTo>
                    <a:pt x="227877" y="11190623"/>
                  </a:lnTo>
                  <a:cubicBezTo>
                    <a:pt x="1509204" y="10502464"/>
                    <a:pt x="3028982" y="10060687"/>
                    <a:pt x="4433097" y="9653190"/>
                  </a:cubicBezTo>
                  <a:cubicBezTo>
                    <a:pt x="6567666" y="9031868"/>
                    <a:pt x="8420237" y="8492781"/>
                    <a:pt x="8412404" y="7535998"/>
                  </a:cubicBezTo>
                  <a:cubicBezTo>
                    <a:pt x="8405876" y="6935562"/>
                    <a:pt x="7759631" y="6403000"/>
                    <a:pt x="7236106" y="5972253"/>
                  </a:cubicBezTo>
                  <a:cubicBezTo>
                    <a:pt x="6828776" y="5635486"/>
                    <a:pt x="6495861" y="5362680"/>
                    <a:pt x="6537639" y="5138168"/>
                  </a:cubicBezTo>
                  <a:cubicBezTo>
                    <a:pt x="6597694" y="4802707"/>
                    <a:pt x="6950193" y="4586028"/>
                    <a:pt x="7605576" y="4460719"/>
                  </a:cubicBezTo>
                  <a:cubicBezTo>
                    <a:pt x="8169572" y="4353685"/>
                    <a:pt x="8917651" y="4321052"/>
                    <a:pt x="9635701" y="4287115"/>
                  </a:cubicBezTo>
                  <a:cubicBezTo>
                    <a:pt x="10352446" y="4255788"/>
                    <a:pt x="11087469" y="4221850"/>
                    <a:pt x="11596633" y="4118731"/>
                  </a:cubicBezTo>
                  <a:cubicBezTo>
                    <a:pt x="12155407" y="4006476"/>
                    <a:pt x="12352545" y="3832872"/>
                    <a:pt x="12232433" y="3580950"/>
                  </a:cubicBezTo>
                  <a:cubicBezTo>
                    <a:pt x="12057491" y="3215466"/>
                    <a:pt x="11765049" y="3039252"/>
                    <a:pt x="11468689" y="2860425"/>
                  </a:cubicBezTo>
                  <a:cubicBezTo>
                    <a:pt x="11146219" y="2667241"/>
                    <a:pt x="10828971" y="2475363"/>
                    <a:pt x="10691889" y="2090301"/>
                  </a:cubicBezTo>
                  <a:cubicBezTo>
                    <a:pt x="10614861" y="1871010"/>
                    <a:pt x="10781971" y="1656942"/>
                    <a:pt x="11167109" y="1452010"/>
                  </a:cubicBezTo>
                  <a:cubicBezTo>
                    <a:pt x="11494801" y="1277100"/>
                    <a:pt x="11989601" y="1106106"/>
                    <a:pt x="12620181" y="942944"/>
                  </a:cubicBezTo>
                  <a:cubicBezTo>
                    <a:pt x="13611091" y="685801"/>
                    <a:pt x="14954499" y="443016"/>
                    <a:pt x="16564239" y="222420"/>
                  </a:cubicBezTo>
                  <a:cubicBezTo>
                    <a:pt x="17075361" y="151934"/>
                    <a:pt x="17578771" y="88240"/>
                    <a:pt x="18052371" y="3188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grpSp>
          <p:nvGrpSpPr>
            <p:cNvPr id="116" name="Group 25">
              <a:extLst>
                <a:ext uri="{FF2B5EF4-FFF2-40B4-BE49-F238E27FC236}">
                  <a16:creationId xmlns:a16="http://schemas.microsoft.com/office/drawing/2014/main" id="{D325B533-AD53-9068-DADF-B6B5808366C4}"/>
                </a:ext>
              </a:extLst>
            </p:cNvPr>
            <p:cNvGrpSpPr/>
            <p:nvPr/>
          </p:nvGrpSpPr>
          <p:grpSpPr>
            <a:xfrm>
              <a:off x="8097788" y="744030"/>
              <a:ext cx="915635" cy="915635"/>
              <a:chOff x="6203917" y="6068451"/>
              <a:chExt cx="2527366" cy="2527366"/>
            </a:xfrm>
          </p:grpSpPr>
          <p:sp>
            <p:nvSpPr>
              <p:cNvPr id="117" name="Teardrop 26">
                <a:extLst>
                  <a:ext uri="{FF2B5EF4-FFF2-40B4-BE49-F238E27FC236}">
                    <a16:creationId xmlns:a16="http://schemas.microsoft.com/office/drawing/2014/main" id="{8B16ABE3-806B-556E-8A14-3D172DD16432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F2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18" name="Oval 27">
                <a:extLst>
                  <a:ext uri="{FF2B5EF4-FFF2-40B4-BE49-F238E27FC236}">
                    <a16:creationId xmlns:a16="http://schemas.microsoft.com/office/drawing/2014/main" id="{00262B6E-0693-BB62-6B8E-625AB8E6C89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119" name="Picture 2" descr="CE-jelölés – Wikipédia">
              <a:extLst>
                <a:ext uri="{FF2B5EF4-FFF2-40B4-BE49-F238E27FC236}">
                  <a16:creationId xmlns:a16="http://schemas.microsoft.com/office/drawing/2014/main" id="{FDB3136A-D281-6EB9-399E-9B4116E62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747" y="1055626"/>
              <a:ext cx="463512" cy="331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0" name="Group 17">
              <a:extLst>
                <a:ext uri="{FF2B5EF4-FFF2-40B4-BE49-F238E27FC236}">
                  <a16:creationId xmlns:a16="http://schemas.microsoft.com/office/drawing/2014/main" id="{42CF318E-90F4-88C7-4B86-52818EC697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89363" y="5509472"/>
              <a:ext cx="650101" cy="650101"/>
              <a:chOff x="6203917" y="6068451"/>
              <a:chExt cx="2527366" cy="2527366"/>
            </a:xfrm>
          </p:grpSpPr>
          <p:sp>
            <p:nvSpPr>
              <p:cNvPr id="121" name="Teardrop 18">
                <a:extLst>
                  <a:ext uri="{FF2B5EF4-FFF2-40B4-BE49-F238E27FC236}">
                    <a16:creationId xmlns:a16="http://schemas.microsoft.com/office/drawing/2014/main" id="{9B657ED4-FDE8-1162-A3B0-2C5E8D07779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2" name="Oval 19">
                <a:extLst>
                  <a:ext uri="{FF2B5EF4-FFF2-40B4-BE49-F238E27FC236}">
                    <a16:creationId xmlns:a16="http://schemas.microsoft.com/office/drawing/2014/main" id="{64BE7F6A-2EF2-5706-00D6-80C444D5A8CA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23" name="Group 13">
              <a:extLst>
                <a:ext uri="{FF2B5EF4-FFF2-40B4-BE49-F238E27FC236}">
                  <a16:creationId xmlns:a16="http://schemas.microsoft.com/office/drawing/2014/main" id="{EEA40A05-FF58-656C-7B10-EBEBA6B171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9282" y="5861743"/>
              <a:ext cx="649800" cy="649800"/>
              <a:chOff x="6203917" y="6068451"/>
              <a:chExt cx="2527366" cy="2527366"/>
            </a:xfrm>
          </p:grpSpPr>
          <p:sp>
            <p:nvSpPr>
              <p:cNvPr id="124" name="Teardrop 14">
                <a:extLst>
                  <a:ext uri="{FF2B5EF4-FFF2-40B4-BE49-F238E27FC236}">
                    <a16:creationId xmlns:a16="http://schemas.microsoft.com/office/drawing/2014/main" id="{984AFC33-B28B-ACCA-7187-2F34021991E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5" name="Oval 15">
                <a:extLst>
                  <a:ext uri="{FF2B5EF4-FFF2-40B4-BE49-F238E27FC236}">
                    <a16:creationId xmlns:a16="http://schemas.microsoft.com/office/drawing/2014/main" id="{139942FA-B5E6-0341-939D-7E565D5CB56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26" name="TextBox 20">
              <a:extLst>
                <a:ext uri="{FF2B5EF4-FFF2-40B4-BE49-F238E27FC236}">
                  <a16:creationId xmlns:a16="http://schemas.microsoft.com/office/drawing/2014/main" id="{CDA722F5-BF35-4BD8-A010-9B061AA61524}"/>
                </a:ext>
              </a:extLst>
            </p:cNvPr>
            <p:cNvSpPr txBox="1"/>
            <p:nvPr/>
          </p:nvSpPr>
          <p:spPr>
            <a:xfrm>
              <a:off x="1908044" y="5625497"/>
              <a:ext cx="43992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127" name="TextBox 16">
              <a:extLst>
                <a:ext uri="{FF2B5EF4-FFF2-40B4-BE49-F238E27FC236}">
                  <a16:creationId xmlns:a16="http://schemas.microsoft.com/office/drawing/2014/main" id="{EB9476CD-D6E0-E63F-9F65-5BE986C078FB}"/>
                </a:ext>
              </a:extLst>
            </p:cNvPr>
            <p:cNvSpPr txBox="1"/>
            <p:nvPr/>
          </p:nvSpPr>
          <p:spPr>
            <a:xfrm>
              <a:off x="723901" y="5977617"/>
              <a:ext cx="40060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grpSp>
          <p:nvGrpSpPr>
            <p:cNvPr id="128" name="Group 17">
              <a:extLst>
                <a:ext uri="{FF2B5EF4-FFF2-40B4-BE49-F238E27FC236}">
                  <a16:creationId xmlns:a16="http://schemas.microsoft.com/office/drawing/2014/main" id="{B888362E-43A2-2192-A1E4-0A7AAAED58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16392" y="4909292"/>
              <a:ext cx="650101" cy="650101"/>
              <a:chOff x="6203917" y="6068451"/>
              <a:chExt cx="2527366" cy="2527366"/>
            </a:xfrm>
          </p:grpSpPr>
          <p:sp>
            <p:nvSpPr>
              <p:cNvPr id="129" name="Teardrop 18">
                <a:extLst>
                  <a:ext uri="{FF2B5EF4-FFF2-40B4-BE49-F238E27FC236}">
                    <a16:creationId xmlns:a16="http://schemas.microsoft.com/office/drawing/2014/main" id="{7D2C12FB-FF86-EFF0-61DA-2AA1FB4334A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0" name="Oval 19">
                <a:extLst>
                  <a:ext uri="{FF2B5EF4-FFF2-40B4-BE49-F238E27FC236}">
                    <a16:creationId xmlns:a16="http://schemas.microsoft.com/office/drawing/2014/main" id="{590AECD6-86BC-7143-11F1-312B1031FEA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1" name="TextBox 20">
              <a:extLst>
                <a:ext uri="{FF2B5EF4-FFF2-40B4-BE49-F238E27FC236}">
                  <a16:creationId xmlns:a16="http://schemas.microsoft.com/office/drawing/2014/main" id="{3C7BEE85-85E9-AC74-9E52-A31EC72CA3BD}"/>
                </a:ext>
              </a:extLst>
            </p:cNvPr>
            <p:cNvSpPr txBox="1"/>
            <p:nvPr/>
          </p:nvSpPr>
          <p:spPr>
            <a:xfrm>
              <a:off x="5426977" y="5025317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2" name="Group 13">
              <a:extLst>
                <a:ext uri="{FF2B5EF4-FFF2-40B4-BE49-F238E27FC236}">
                  <a16:creationId xmlns:a16="http://schemas.microsoft.com/office/drawing/2014/main" id="{0CC218EA-3525-1479-32C9-36F305D9C4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84492" y="3627915"/>
              <a:ext cx="649800" cy="649800"/>
              <a:chOff x="6203917" y="6068451"/>
              <a:chExt cx="2527366" cy="2527366"/>
            </a:xfrm>
          </p:grpSpPr>
          <p:sp>
            <p:nvSpPr>
              <p:cNvPr id="133" name="Teardrop 14">
                <a:extLst>
                  <a:ext uri="{FF2B5EF4-FFF2-40B4-BE49-F238E27FC236}">
                    <a16:creationId xmlns:a16="http://schemas.microsoft.com/office/drawing/2014/main" id="{E9CEF3D8-114F-8DDA-50E0-E2852F6C7A06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4" name="Oval 15">
                <a:extLst>
                  <a:ext uri="{FF2B5EF4-FFF2-40B4-BE49-F238E27FC236}">
                    <a16:creationId xmlns:a16="http://schemas.microsoft.com/office/drawing/2014/main" id="{A2A936B5-5F83-23EF-6432-D6B5C06D6DE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5" name="TextBox 16">
              <a:extLst>
                <a:ext uri="{FF2B5EF4-FFF2-40B4-BE49-F238E27FC236}">
                  <a16:creationId xmlns:a16="http://schemas.microsoft.com/office/drawing/2014/main" id="{14E9E78C-1AB0-85A9-438A-2BB4E9A93FC8}"/>
                </a:ext>
              </a:extLst>
            </p:cNvPr>
            <p:cNvSpPr txBox="1"/>
            <p:nvPr/>
          </p:nvSpPr>
          <p:spPr>
            <a:xfrm>
              <a:off x="5012920" y="3743791"/>
              <a:ext cx="43298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7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6" name="Group 17">
              <a:extLst>
                <a:ext uri="{FF2B5EF4-FFF2-40B4-BE49-F238E27FC236}">
                  <a16:creationId xmlns:a16="http://schemas.microsoft.com/office/drawing/2014/main" id="{676335EB-55D0-01A4-3D41-706E66FB38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13894" y="2673056"/>
              <a:ext cx="650101" cy="650101"/>
              <a:chOff x="6203917" y="6068451"/>
              <a:chExt cx="2527366" cy="2527366"/>
            </a:xfrm>
          </p:grpSpPr>
          <p:sp>
            <p:nvSpPr>
              <p:cNvPr id="137" name="Teardrop 18">
                <a:extLst>
                  <a:ext uri="{FF2B5EF4-FFF2-40B4-BE49-F238E27FC236}">
                    <a16:creationId xmlns:a16="http://schemas.microsoft.com/office/drawing/2014/main" id="{2FCF5F33-3919-7BD3-F491-87D23B34B470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8" name="Oval 19">
                <a:extLst>
                  <a:ext uri="{FF2B5EF4-FFF2-40B4-BE49-F238E27FC236}">
                    <a16:creationId xmlns:a16="http://schemas.microsoft.com/office/drawing/2014/main" id="{18E854A8-1F39-DCD0-4FB2-FDB598D01DD2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9" name="TextBox 20">
              <a:extLst>
                <a:ext uri="{FF2B5EF4-FFF2-40B4-BE49-F238E27FC236}">
                  <a16:creationId xmlns:a16="http://schemas.microsoft.com/office/drawing/2014/main" id="{F91329B5-7A15-F7EE-8E61-8AA4CD1F228A}"/>
                </a:ext>
              </a:extLst>
            </p:cNvPr>
            <p:cNvSpPr txBox="1"/>
            <p:nvPr/>
          </p:nvSpPr>
          <p:spPr>
            <a:xfrm>
              <a:off x="5624481" y="2789081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8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0" name="Group 17">
              <a:extLst>
                <a:ext uri="{FF2B5EF4-FFF2-40B4-BE49-F238E27FC236}">
                  <a16:creationId xmlns:a16="http://schemas.microsoft.com/office/drawing/2014/main" id="{60E8785D-61E0-F34C-A35F-EFA3CEF0C1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8770" y="1689680"/>
              <a:ext cx="650101" cy="650101"/>
              <a:chOff x="6203917" y="6068451"/>
              <a:chExt cx="2527366" cy="2527366"/>
            </a:xfrm>
          </p:grpSpPr>
          <p:sp>
            <p:nvSpPr>
              <p:cNvPr id="141" name="Teardrop 18">
                <a:extLst>
                  <a:ext uri="{FF2B5EF4-FFF2-40B4-BE49-F238E27FC236}">
                    <a16:creationId xmlns:a16="http://schemas.microsoft.com/office/drawing/2014/main" id="{BB3F7EB7-E0AE-136F-9838-34E843BA629B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2" name="Oval 19">
                <a:extLst>
                  <a:ext uri="{FF2B5EF4-FFF2-40B4-BE49-F238E27FC236}">
                    <a16:creationId xmlns:a16="http://schemas.microsoft.com/office/drawing/2014/main" id="{BEDA698F-FE04-0CEC-A2BB-FA24BE6C224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3" name="TextBox 20">
              <a:extLst>
                <a:ext uri="{FF2B5EF4-FFF2-40B4-BE49-F238E27FC236}">
                  <a16:creationId xmlns:a16="http://schemas.microsoft.com/office/drawing/2014/main" id="{6A1CA6AC-165C-91D9-12D2-1A3C865B74A8}"/>
                </a:ext>
              </a:extLst>
            </p:cNvPr>
            <p:cNvSpPr txBox="1"/>
            <p:nvPr/>
          </p:nvSpPr>
          <p:spPr>
            <a:xfrm>
              <a:off x="7188949" y="1805705"/>
              <a:ext cx="476928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11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4" name="Group 13">
              <a:extLst>
                <a:ext uri="{FF2B5EF4-FFF2-40B4-BE49-F238E27FC236}">
                  <a16:creationId xmlns:a16="http://schemas.microsoft.com/office/drawing/2014/main" id="{75B9EB02-B7FB-8272-0137-B28106B6E5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32366" y="2294170"/>
              <a:ext cx="649800" cy="649800"/>
              <a:chOff x="6203917" y="6068451"/>
              <a:chExt cx="2527366" cy="2527366"/>
            </a:xfrm>
          </p:grpSpPr>
          <p:sp>
            <p:nvSpPr>
              <p:cNvPr id="145" name="Teardrop 14">
                <a:extLst>
                  <a:ext uri="{FF2B5EF4-FFF2-40B4-BE49-F238E27FC236}">
                    <a16:creationId xmlns:a16="http://schemas.microsoft.com/office/drawing/2014/main" id="{2245C7CB-5952-8600-0C5E-CFA53487B62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6" name="Oval 15">
                <a:extLst>
                  <a:ext uri="{FF2B5EF4-FFF2-40B4-BE49-F238E27FC236}">
                    <a16:creationId xmlns:a16="http://schemas.microsoft.com/office/drawing/2014/main" id="{C0CC47EA-5F72-0C04-846A-B1D626574EAF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7" name="TextBox 16">
              <a:extLst>
                <a:ext uri="{FF2B5EF4-FFF2-40B4-BE49-F238E27FC236}">
                  <a16:creationId xmlns:a16="http://schemas.microsoft.com/office/drawing/2014/main" id="{FE0D81FF-0A51-418A-9E39-5F5E632A27AD}"/>
                </a:ext>
              </a:extLst>
            </p:cNvPr>
            <p:cNvSpPr txBox="1"/>
            <p:nvPr/>
          </p:nvSpPr>
          <p:spPr>
            <a:xfrm>
              <a:off x="8311065" y="2410045"/>
              <a:ext cx="53244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</a:t>
              </a:r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8" name="Group 21">
              <a:extLst>
                <a:ext uri="{FF2B5EF4-FFF2-40B4-BE49-F238E27FC236}">
                  <a16:creationId xmlns:a16="http://schemas.microsoft.com/office/drawing/2014/main" id="{B616A25D-B143-3874-D222-4F0CD8114D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78056" y="5253952"/>
              <a:ext cx="649800" cy="649800"/>
              <a:chOff x="6203917" y="6068451"/>
              <a:chExt cx="2527366" cy="2527366"/>
            </a:xfrm>
          </p:grpSpPr>
          <p:sp>
            <p:nvSpPr>
              <p:cNvPr id="149" name="Teardrop 22">
                <a:extLst>
                  <a:ext uri="{FF2B5EF4-FFF2-40B4-BE49-F238E27FC236}">
                    <a16:creationId xmlns:a16="http://schemas.microsoft.com/office/drawing/2014/main" id="{0BAA35B7-773F-FFEB-64EF-B4B652ECC09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0" name="Oval 23">
                <a:extLst>
                  <a:ext uri="{FF2B5EF4-FFF2-40B4-BE49-F238E27FC236}">
                    <a16:creationId xmlns:a16="http://schemas.microsoft.com/office/drawing/2014/main" id="{5769F201-ECCA-BDB4-9208-2C8655DB0CDB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1" name="TextBox 24">
              <a:extLst>
                <a:ext uri="{FF2B5EF4-FFF2-40B4-BE49-F238E27FC236}">
                  <a16:creationId xmlns:a16="http://schemas.microsoft.com/office/drawing/2014/main" id="{C3758CE8-BEE3-FA62-4B97-852CD6146C2D}"/>
                </a:ext>
              </a:extLst>
            </p:cNvPr>
            <p:cNvSpPr txBox="1"/>
            <p:nvPr/>
          </p:nvSpPr>
          <p:spPr>
            <a:xfrm>
              <a:off x="3202379" y="5379096"/>
              <a:ext cx="44686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grpSp>
          <p:nvGrpSpPr>
            <p:cNvPr id="152" name="Group 21">
              <a:extLst>
                <a:ext uri="{FF2B5EF4-FFF2-40B4-BE49-F238E27FC236}">
                  <a16:creationId xmlns:a16="http://schemas.microsoft.com/office/drawing/2014/main" id="{E72F5653-B933-0616-AEAD-87BBAC9215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98894" y="2753648"/>
              <a:ext cx="649800" cy="649800"/>
              <a:chOff x="6203917" y="6068451"/>
              <a:chExt cx="2527366" cy="2527366"/>
            </a:xfrm>
          </p:grpSpPr>
          <p:sp>
            <p:nvSpPr>
              <p:cNvPr id="153" name="Teardrop 22">
                <a:extLst>
                  <a:ext uri="{FF2B5EF4-FFF2-40B4-BE49-F238E27FC236}">
                    <a16:creationId xmlns:a16="http://schemas.microsoft.com/office/drawing/2014/main" id="{A765D544-A8CC-ADAF-8565-BF7A0791420F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4" name="Oval 23">
                <a:extLst>
                  <a:ext uri="{FF2B5EF4-FFF2-40B4-BE49-F238E27FC236}">
                    <a16:creationId xmlns:a16="http://schemas.microsoft.com/office/drawing/2014/main" id="{15DB1B83-E5C3-3CD1-1023-451DAF74778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5" name="TextBox 24">
              <a:extLst>
                <a:ext uri="{FF2B5EF4-FFF2-40B4-BE49-F238E27FC236}">
                  <a16:creationId xmlns:a16="http://schemas.microsoft.com/office/drawing/2014/main" id="{9A7C5376-48CF-D0B4-7028-3634C116039A}"/>
                </a:ext>
              </a:extLst>
            </p:cNvPr>
            <p:cNvSpPr txBox="1"/>
            <p:nvPr/>
          </p:nvSpPr>
          <p:spPr>
            <a:xfrm>
              <a:off x="6811861" y="2889466"/>
              <a:ext cx="495078" cy="41569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9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56" name="Group 13">
              <a:extLst>
                <a:ext uri="{FF2B5EF4-FFF2-40B4-BE49-F238E27FC236}">
                  <a16:creationId xmlns:a16="http://schemas.microsoft.com/office/drawing/2014/main" id="{9C7B197A-9E77-EB87-6D7E-CAB21C7C3E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37594" y="5175918"/>
              <a:ext cx="649800" cy="649800"/>
              <a:chOff x="6203917" y="6068451"/>
              <a:chExt cx="2527366" cy="2527366"/>
            </a:xfrm>
          </p:grpSpPr>
          <p:sp>
            <p:nvSpPr>
              <p:cNvPr id="157" name="Teardrop 14">
                <a:extLst>
                  <a:ext uri="{FF2B5EF4-FFF2-40B4-BE49-F238E27FC236}">
                    <a16:creationId xmlns:a16="http://schemas.microsoft.com/office/drawing/2014/main" id="{0BA8D540-82C1-710C-6ABA-9267C2D33E0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8" name="Oval 15">
                <a:extLst>
                  <a:ext uri="{FF2B5EF4-FFF2-40B4-BE49-F238E27FC236}">
                    <a16:creationId xmlns:a16="http://schemas.microsoft.com/office/drawing/2014/main" id="{965EE28D-9A9F-8996-790B-D0E741B3F740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9" name="TextBox 16">
              <a:extLst>
                <a:ext uri="{FF2B5EF4-FFF2-40B4-BE49-F238E27FC236}">
                  <a16:creationId xmlns:a16="http://schemas.microsoft.com/office/drawing/2014/main" id="{CFB68A0B-0294-2637-137E-886641F7BF36}"/>
                </a:ext>
              </a:extLst>
            </p:cNvPr>
            <p:cNvSpPr txBox="1"/>
            <p:nvPr/>
          </p:nvSpPr>
          <p:spPr>
            <a:xfrm>
              <a:off x="4350987" y="5291793"/>
              <a:ext cx="46305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60" name="Group 21">
              <a:extLst>
                <a:ext uri="{FF2B5EF4-FFF2-40B4-BE49-F238E27FC236}">
                  <a16:creationId xmlns:a16="http://schemas.microsoft.com/office/drawing/2014/main" id="{86852367-DB08-C4E6-47AC-A720F6509D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29724" y="4149642"/>
              <a:ext cx="649800" cy="649800"/>
              <a:chOff x="6203917" y="6068451"/>
              <a:chExt cx="2527366" cy="2527366"/>
            </a:xfrm>
          </p:grpSpPr>
          <p:sp>
            <p:nvSpPr>
              <p:cNvPr id="161" name="Teardrop 22">
                <a:extLst>
                  <a:ext uri="{FF2B5EF4-FFF2-40B4-BE49-F238E27FC236}">
                    <a16:creationId xmlns:a16="http://schemas.microsoft.com/office/drawing/2014/main" id="{A76CE009-F9DC-EDFF-25FB-1337B7175694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62" name="Oval 23">
                <a:extLst>
                  <a:ext uri="{FF2B5EF4-FFF2-40B4-BE49-F238E27FC236}">
                    <a16:creationId xmlns:a16="http://schemas.microsoft.com/office/drawing/2014/main" id="{9047C36F-1F96-2C99-7A52-922755A39BA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63" name="TextBox 24">
              <a:extLst>
                <a:ext uri="{FF2B5EF4-FFF2-40B4-BE49-F238E27FC236}">
                  <a16:creationId xmlns:a16="http://schemas.microsoft.com/office/drawing/2014/main" id="{CE4AA297-41B3-4C2E-A51E-FBB0694A2BA5}"/>
                </a:ext>
              </a:extLst>
            </p:cNvPr>
            <p:cNvSpPr txBox="1"/>
            <p:nvPr/>
          </p:nvSpPr>
          <p:spPr>
            <a:xfrm>
              <a:off x="6050576" y="4274786"/>
              <a:ext cx="45380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82D02E30-97B1-83A7-FF08-FEE1D2A904D2}"/>
              </a:ext>
            </a:extLst>
          </p:cNvPr>
          <p:cNvSpPr txBox="1"/>
          <p:nvPr/>
        </p:nvSpPr>
        <p:spPr>
          <a:xfrm>
            <a:off x="1073497" y="1534546"/>
            <a:ext cx="6014281" cy="486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Alapkérdések tisztázása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Ipari gépekre vonatkozó jogi követelmények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Megfelelőségértékelési eljárás kiválasztása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Alapkövetelmények beazonosítása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Előzetes (gyártói) kockázatfelmérés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követelmények, szabványok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Vizsgálatok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BEGYE = </a:t>
            </a:r>
            <a:r>
              <a:rPr lang="hu-HU" sz="2000" spc="-2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minőségbiztosítás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Megfelelőségi nyilatkozat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 véglegesítése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CE jelölés elhelyezése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4CF64B7-E7AC-4043-7E1E-F1317289B7C4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A          jelölés lépései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D67725C-5BE4-D507-BEA9-2435BBFBD5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70" t="16325" r="25216" b="45387"/>
          <a:stretch/>
        </p:blipFill>
        <p:spPr>
          <a:xfrm>
            <a:off x="904019" y="101646"/>
            <a:ext cx="1082074" cy="8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682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1" name="Picture 3" descr="Oldalak kezdeteSchaltpla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579542">
            <a:off x="7489591" y="3128354"/>
            <a:ext cx="2386499" cy="168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4" descr="Check list - Free interface icons">
            <a:extLst>
              <a:ext uri="{FF2B5EF4-FFF2-40B4-BE49-F238E27FC236}">
                <a16:creationId xmlns:a16="http://schemas.microsoft.com/office/drawing/2014/main" id="{A462EE69-8255-0573-D28C-CC895CD3C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r="10847"/>
          <a:stretch/>
        </p:blipFill>
        <p:spPr bwMode="auto">
          <a:xfrm>
            <a:off x="6484729" y="2733125"/>
            <a:ext cx="1413342" cy="18223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5890" name="Picture 2" descr="Oldalak kezdeteSchaltpla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9746342" y="2288852"/>
            <a:ext cx="1728788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5892" name="Picture 4" descr="Oldalak kezdeteSchaltplan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9645" y="3221383"/>
            <a:ext cx="1492186" cy="105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 rot="20425273">
            <a:off x="-355942" y="3450749"/>
            <a:ext cx="5723485" cy="4333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r"/>
            <a:r>
              <a:rPr lang="hu-HU" sz="2000" dirty="0">
                <a:solidFill>
                  <a:schemeClr val="bg1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Megőrzési idő?</a:t>
            </a:r>
            <a:r>
              <a:rPr lang="en-US" sz="2000" dirty="0">
                <a:solidFill>
                  <a:schemeClr val="bg1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  <a:sym typeface="Wingdings" panose="05000000000000000000" pitchFamily="2" charset="2"/>
              </a:rPr>
              <a:t> 10 </a:t>
            </a:r>
            <a:r>
              <a:rPr lang="en-US" sz="2000" dirty="0" err="1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  <a:sym typeface="Wingdings" panose="05000000000000000000" pitchFamily="2" charset="2"/>
              </a:rPr>
              <a:t>év</a:t>
            </a:r>
            <a:r>
              <a:rPr lang="hu-HU" sz="2000" dirty="0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 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 rot="20425273">
            <a:off x="-355942" y="4060349"/>
            <a:ext cx="5723485" cy="4333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r"/>
            <a:r>
              <a:rPr lang="hu-HU" sz="2000" dirty="0">
                <a:solidFill>
                  <a:schemeClr val="bg1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Kinek kell megmutatni?</a:t>
            </a:r>
            <a:r>
              <a:rPr lang="en-US" sz="2000" dirty="0">
                <a:solidFill>
                  <a:schemeClr val="bg1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  <a:sym typeface="Wingdings" panose="05000000000000000000" pitchFamily="2" charset="2"/>
              </a:rPr>
              <a:t>hatóságoknak</a:t>
            </a:r>
            <a:r>
              <a:rPr lang="hu-HU" sz="2000" dirty="0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 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 rot="20425273">
            <a:off x="-355942" y="4669949"/>
            <a:ext cx="5723485" cy="4333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r"/>
            <a:r>
              <a:rPr lang="hu-HU" sz="2000" dirty="0">
                <a:solidFill>
                  <a:schemeClr val="bg1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Mennyi időn belül kell átadni?</a:t>
            </a:r>
            <a:r>
              <a:rPr lang="en-US" sz="2000" dirty="0">
                <a:solidFill>
                  <a:schemeClr val="bg1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  <a:sym typeface="Wingdings" panose="05000000000000000000" pitchFamily="2" charset="2"/>
              </a:rPr>
              <a:t> 8 nap</a:t>
            </a:r>
            <a:r>
              <a:rPr lang="hu-HU" sz="2000" dirty="0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 </a:t>
            </a: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 rot="20425273">
            <a:off x="-355942" y="5303362"/>
            <a:ext cx="5723485" cy="4333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r"/>
            <a:r>
              <a:rPr lang="hu-HU" sz="2000" dirty="0">
                <a:solidFill>
                  <a:schemeClr val="bg1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Nyelve?</a:t>
            </a:r>
            <a:r>
              <a:rPr lang="en-US" sz="2000" dirty="0">
                <a:solidFill>
                  <a:schemeClr val="bg1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  <a:sym typeface="Wingdings" panose="05000000000000000000" pitchFamily="2" charset="2"/>
              </a:rPr>
              <a:t> EU </a:t>
            </a:r>
            <a:r>
              <a:rPr lang="en-US" sz="2000" dirty="0" err="1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  <a:sym typeface="Wingdings" panose="05000000000000000000" pitchFamily="2" charset="2"/>
              </a:rPr>
              <a:t>bármely</a:t>
            </a:r>
            <a:r>
              <a:rPr lang="en-US" sz="2000" dirty="0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  <a:sym typeface="Wingdings" panose="05000000000000000000" pitchFamily="2" charset="2"/>
              </a:rPr>
              <a:t>hivatalos</a:t>
            </a:r>
            <a:r>
              <a:rPr lang="en-US" sz="2000" dirty="0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  <a:sym typeface="Wingdings" panose="05000000000000000000" pitchFamily="2" charset="2"/>
              </a:rPr>
              <a:t>nyelve</a:t>
            </a:r>
            <a:r>
              <a:rPr lang="hu-HU" sz="2000" dirty="0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 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518F92CA-8644-45CD-BA7E-139F09C18343}"/>
              </a:ext>
            </a:extLst>
          </p:cNvPr>
          <p:cNvSpPr>
            <a:spLocks noChangeArrowheads="1"/>
          </p:cNvSpPr>
          <p:nvPr/>
        </p:nvSpPr>
        <p:spPr bwMode="auto">
          <a:xfrm rot="20425273">
            <a:off x="-379878" y="2783081"/>
            <a:ext cx="5723485" cy="4333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r"/>
            <a:r>
              <a:rPr lang="en-US" sz="2000" dirty="0" err="1">
                <a:solidFill>
                  <a:schemeClr val="bg1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Tartalma</a:t>
            </a:r>
            <a:r>
              <a:rPr lang="hu-HU" sz="2000" dirty="0">
                <a:solidFill>
                  <a:schemeClr val="bg1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?</a:t>
            </a:r>
            <a:r>
              <a:rPr lang="en-US" sz="2000" dirty="0">
                <a:solidFill>
                  <a:schemeClr val="bg1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  <a:sym typeface="Wingdings" panose="05000000000000000000" pitchFamily="2" charset="2"/>
              </a:rPr>
              <a:t>jogsz</a:t>
            </a:r>
            <a:r>
              <a:rPr lang="hu-HU" sz="2000" dirty="0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  <a:sym typeface="Wingdings" panose="05000000000000000000" pitchFamily="2" charset="2"/>
              </a:rPr>
              <a:t>a</a:t>
            </a:r>
            <a:r>
              <a:rPr lang="en-US" sz="2000" dirty="0" err="1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  <a:sym typeface="Wingdings" panose="05000000000000000000" pitchFamily="2" charset="2"/>
              </a:rPr>
              <a:t>bályok</a:t>
            </a:r>
            <a:r>
              <a:rPr lang="en-US" sz="2000" dirty="0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  <a:sym typeface="Wingdings" panose="05000000000000000000" pitchFamily="2" charset="2"/>
              </a:rPr>
              <a:t> + </a:t>
            </a:r>
            <a:r>
              <a:rPr lang="en-US" sz="2000" dirty="0" err="1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  <a:sym typeface="Wingdings" panose="05000000000000000000" pitchFamily="2" charset="2"/>
              </a:rPr>
              <a:t>szabványok</a:t>
            </a:r>
            <a:r>
              <a:rPr lang="hu-HU" sz="2000" dirty="0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 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347FC8C-589E-4E21-9DDF-8EC75014E1F2}"/>
              </a:ext>
            </a:extLst>
          </p:cNvPr>
          <p:cNvSpPr>
            <a:spLocks noChangeArrowheads="1"/>
          </p:cNvSpPr>
          <p:nvPr/>
        </p:nvSpPr>
        <p:spPr bwMode="auto">
          <a:xfrm rot="20425273">
            <a:off x="-379878" y="5985367"/>
            <a:ext cx="5723485" cy="4333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r"/>
            <a:r>
              <a:rPr lang="hu-HU" sz="2000" dirty="0">
                <a:solidFill>
                  <a:schemeClr val="bg1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Kezelése?</a:t>
            </a:r>
            <a:r>
              <a:rPr lang="en-US" sz="2000" dirty="0">
                <a:solidFill>
                  <a:schemeClr val="bg1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  <a:sym typeface="Wingdings" panose="05000000000000000000" pitchFamily="2" charset="2"/>
              </a:rPr>
              <a:t> ISO 9001…</a:t>
            </a:r>
            <a:endParaRPr lang="hu-HU" sz="2000" dirty="0">
              <a:solidFill>
                <a:srgbClr val="00B0F0"/>
              </a:solidFill>
              <a:latin typeface="Poppins" panose="00000500000000000000" pitchFamily="2" charset="-18"/>
              <a:ea typeface="Tahoma" pitchFamily="34" charset="0"/>
              <a:cs typeface="Poppins" panose="00000500000000000000" pitchFamily="2" charset="-18"/>
            </a:endParaRPr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87D4B090-F2A6-48F7-BB87-8F1011FCC26E}"/>
              </a:ext>
            </a:extLst>
          </p:cNvPr>
          <p:cNvGrpSpPr>
            <a:grpSpLocks noChangeAspect="1"/>
          </p:cNvGrpSpPr>
          <p:nvPr/>
        </p:nvGrpSpPr>
        <p:grpSpPr>
          <a:xfrm>
            <a:off x="75092" y="76113"/>
            <a:ext cx="590511" cy="499163"/>
            <a:chOff x="6203917" y="6068451"/>
            <a:chExt cx="2527366" cy="2527366"/>
          </a:xfrm>
        </p:grpSpPr>
        <p:sp>
          <p:nvSpPr>
            <p:cNvPr id="23" name="Teardrop 14">
              <a:extLst>
                <a:ext uri="{FF2B5EF4-FFF2-40B4-BE49-F238E27FC236}">
                  <a16:creationId xmlns:a16="http://schemas.microsoft.com/office/drawing/2014/main" id="{F405E912-4382-44AD-BD2D-82C6C1E30106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24" name="Oval 15">
              <a:extLst>
                <a:ext uri="{FF2B5EF4-FFF2-40B4-BE49-F238E27FC236}">
                  <a16:creationId xmlns:a16="http://schemas.microsoft.com/office/drawing/2014/main" id="{FD2D47D6-657A-487B-8B18-2E654F48DB0C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25" name="TextBox 16">
            <a:extLst>
              <a:ext uri="{FF2B5EF4-FFF2-40B4-BE49-F238E27FC236}">
                <a16:creationId xmlns:a16="http://schemas.microsoft.com/office/drawing/2014/main" id="{E360E32D-FC3E-4FE5-A960-53D90F51CC9E}"/>
              </a:ext>
            </a:extLst>
          </p:cNvPr>
          <p:cNvSpPr txBox="1"/>
          <p:nvPr/>
        </p:nvSpPr>
        <p:spPr>
          <a:xfrm>
            <a:off x="145246" y="155513"/>
            <a:ext cx="449906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7</a:t>
            </a:r>
            <a:r>
              <a:rPr lang="en-US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grpSp>
        <p:nvGrpSpPr>
          <p:cNvPr id="30" name="Group 62">
            <a:extLst>
              <a:ext uri="{FF2B5EF4-FFF2-40B4-BE49-F238E27FC236}">
                <a16:creationId xmlns:a16="http://schemas.microsoft.com/office/drawing/2014/main" id="{B3365CA6-38D5-4103-A70A-330C3C362174}"/>
              </a:ext>
            </a:extLst>
          </p:cNvPr>
          <p:cNvGrpSpPr>
            <a:grpSpLocks noChangeAspect="1"/>
          </p:cNvGrpSpPr>
          <p:nvPr/>
        </p:nvGrpSpPr>
        <p:grpSpPr>
          <a:xfrm>
            <a:off x="7612874" y="4807688"/>
            <a:ext cx="3335414" cy="2072432"/>
            <a:chOff x="7663307" y="7505708"/>
            <a:chExt cx="9897662" cy="6212207"/>
          </a:xfrm>
        </p:grpSpPr>
        <p:sp>
          <p:nvSpPr>
            <p:cNvPr id="31" name="Shape 59062">
              <a:extLst>
                <a:ext uri="{FF2B5EF4-FFF2-40B4-BE49-F238E27FC236}">
                  <a16:creationId xmlns:a16="http://schemas.microsoft.com/office/drawing/2014/main" id="{A5A7CEC0-099A-4148-9641-78350131CAD3}"/>
                </a:ext>
              </a:extLst>
            </p:cNvPr>
            <p:cNvSpPr/>
            <p:nvPr/>
          </p:nvSpPr>
          <p:spPr>
            <a:xfrm>
              <a:off x="8613011" y="12305863"/>
              <a:ext cx="3570059" cy="178567"/>
            </a:xfrm>
            <a:prstGeom prst="roundRect">
              <a:avLst>
                <a:gd name="adj" fmla="val 50000"/>
              </a:avLst>
            </a:pr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32" name="Shape 59063">
              <a:extLst>
                <a:ext uri="{FF2B5EF4-FFF2-40B4-BE49-F238E27FC236}">
                  <a16:creationId xmlns:a16="http://schemas.microsoft.com/office/drawing/2014/main" id="{C36EF54C-4DE9-4D31-8023-E1A2B253B8C9}"/>
                </a:ext>
              </a:extLst>
            </p:cNvPr>
            <p:cNvSpPr/>
            <p:nvPr/>
          </p:nvSpPr>
          <p:spPr>
            <a:xfrm rot="14400000">
              <a:off x="6015824" y="10837285"/>
              <a:ext cx="3570065" cy="178569"/>
            </a:xfrm>
            <a:prstGeom prst="roundRect">
              <a:avLst>
                <a:gd name="adj" fmla="val 50000"/>
              </a:avLst>
            </a:pr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33" name="Shape 59065">
              <a:extLst>
                <a:ext uri="{FF2B5EF4-FFF2-40B4-BE49-F238E27FC236}">
                  <a16:creationId xmlns:a16="http://schemas.microsoft.com/office/drawing/2014/main" id="{6327248C-5E2E-42A8-83BE-A428A69795C7}"/>
                </a:ext>
              </a:extLst>
            </p:cNvPr>
            <p:cNvSpPr/>
            <p:nvPr/>
          </p:nvSpPr>
          <p:spPr>
            <a:xfrm>
              <a:off x="7663307" y="12481371"/>
              <a:ext cx="5888562" cy="350004"/>
            </a:xfrm>
            <a:prstGeom prst="rect">
              <a:avLst/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34" name="Shape 59066">
              <a:extLst>
                <a:ext uri="{FF2B5EF4-FFF2-40B4-BE49-F238E27FC236}">
                  <a16:creationId xmlns:a16="http://schemas.microsoft.com/office/drawing/2014/main" id="{B9887957-CC4F-4F05-8C6A-AF5361E69C1B}"/>
                </a:ext>
              </a:extLst>
            </p:cNvPr>
            <p:cNvSpPr/>
            <p:nvPr/>
          </p:nvSpPr>
          <p:spPr>
            <a:xfrm rot="16200000">
              <a:off x="8331093" y="13099641"/>
              <a:ext cx="886543" cy="350005"/>
            </a:xfrm>
            <a:prstGeom prst="rect">
              <a:avLst/>
            </a:pr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35" name="Shape 59067">
              <a:extLst>
                <a:ext uri="{FF2B5EF4-FFF2-40B4-BE49-F238E27FC236}">
                  <a16:creationId xmlns:a16="http://schemas.microsoft.com/office/drawing/2014/main" id="{9FEE7442-1D48-4208-B875-FD28AABF9C17}"/>
                </a:ext>
              </a:extLst>
            </p:cNvPr>
            <p:cNvSpPr/>
            <p:nvPr/>
          </p:nvSpPr>
          <p:spPr>
            <a:xfrm rot="16200000">
              <a:off x="11997541" y="13099641"/>
              <a:ext cx="886543" cy="350005"/>
            </a:xfrm>
            <a:prstGeom prst="rect">
              <a:avLst/>
            </a:pr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36" name="Shape 59071">
              <a:extLst>
                <a:ext uri="{FF2B5EF4-FFF2-40B4-BE49-F238E27FC236}">
                  <a16:creationId xmlns:a16="http://schemas.microsoft.com/office/drawing/2014/main" id="{CC4F104F-D7E9-4ADA-865E-2FD60FD6FAD8}"/>
                </a:ext>
              </a:extLst>
            </p:cNvPr>
            <p:cNvSpPr/>
            <p:nvPr/>
          </p:nvSpPr>
          <p:spPr>
            <a:xfrm>
              <a:off x="12628002" y="10121062"/>
              <a:ext cx="1366258" cy="1763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3" y="21600"/>
                  </a:moveTo>
                  <a:cubicBezTo>
                    <a:pt x="4597" y="20639"/>
                    <a:pt x="3564" y="19684"/>
                    <a:pt x="2524" y="18733"/>
                  </a:cubicBezTo>
                  <a:cubicBezTo>
                    <a:pt x="2004" y="18257"/>
                    <a:pt x="1482" y="17783"/>
                    <a:pt x="975" y="17299"/>
                  </a:cubicBezTo>
                  <a:cubicBezTo>
                    <a:pt x="643" y="16983"/>
                    <a:pt x="318" y="16662"/>
                    <a:pt x="0" y="16338"/>
                  </a:cubicBezTo>
                  <a:lnTo>
                    <a:pt x="19619" y="0"/>
                  </a:lnTo>
                  <a:lnTo>
                    <a:pt x="21600" y="3731"/>
                  </a:lnTo>
                  <a:lnTo>
                    <a:pt x="5623" y="21600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37" name="Shape 59072">
              <a:extLst>
                <a:ext uri="{FF2B5EF4-FFF2-40B4-BE49-F238E27FC236}">
                  <a16:creationId xmlns:a16="http://schemas.microsoft.com/office/drawing/2014/main" id="{DB81E920-4910-485E-8435-6B9D8AEA7E6B}"/>
                </a:ext>
              </a:extLst>
            </p:cNvPr>
            <p:cNvSpPr/>
            <p:nvPr/>
          </p:nvSpPr>
          <p:spPr>
            <a:xfrm>
              <a:off x="12681680" y="7908260"/>
              <a:ext cx="2137532" cy="2902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491" extrusionOk="0">
                  <a:moveTo>
                    <a:pt x="2646" y="1215"/>
                  </a:moveTo>
                  <a:cubicBezTo>
                    <a:pt x="2177" y="1530"/>
                    <a:pt x="1970" y="1986"/>
                    <a:pt x="1777" y="2429"/>
                  </a:cubicBezTo>
                  <a:cubicBezTo>
                    <a:pt x="1584" y="2872"/>
                    <a:pt x="1390" y="3322"/>
                    <a:pt x="1329" y="3782"/>
                  </a:cubicBezTo>
                  <a:cubicBezTo>
                    <a:pt x="1159" y="5063"/>
                    <a:pt x="2001" y="6324"/>
                    <a:pt x="1709" y="7596"/>
                  </a:cubicBezTo>
                  <a:cubicBezTo>
                    <a:pt x="1437" y="8777"/>
                    <a:pt x="229" y="9741"/>
                    <a:pt x="22" y="10932"/>
                  </a:cubicBezTo>
                  <a:cubicBezTo>
                    <a:pt x="-36" y="11263"/>
                    <a:pt x="7" y="11620"/>
                    <a:pt x="351" y="11831"/>
                  </a:cubicBezTo>
                  <a:cubicBezTo>
                    <a:pt x="816" y="12116"/>
                    <a:pt x="1459" y="11948"/>
                    <a:pt x="2041" y="11925"/>
                  </a:cubicBezTo>
                  <a:cubicBezTo>
                    <a:pt x="2246" y="11917"/>
                    <a:pt x="2456" y="11929"/>
                    <a:pt x="2636" y="12002"/>
                  </a:cubicBezTo>
                  <a:cubicBezTo>
                    <a:pt x="2950" y="12130"/>
                    <a:pt x="3085" y="12392"/>
                    <a:pt x="3168" y="12649"/>
                  </a:cubicBezTo>
                  <a:cubicBezTo>
                    <a:pt x="3503" y="13692"/>
                    <a:pt x="3323" y="14917"/>
                    <a:pt x="4474" y="15599"/>
                  </a:cubicBezTo>
                  <a:cubicBezTo>
                    <a:pt x="5291" y="16084"/>
                    <a:pt x="6411" y="16040"/>
                    <a:pt x="7460" y="15964"/>
                  </a:cubicBezTo>
                  <a:cubicBezTo>
                    <a:pt x="8557" y="15884"/>
                    <a:pt x="9665" y="15796"/>
                    <a:pt x="10798" y="15691"/>
                  </a:cubicBezTo>
                  <a:lnTo>
                    <a:pt x="14268" y="21491"/>
                  </a:lnTo>
                  <a:lnTo>
                    <a:pt x="21564" y="15165"/>
                  </a:lnTo>
                  <a:cubicBezTo>
                    <a:pt x="20471" y="14519"/>
                    <a:pt x="19650" y="13659"/>
                    <a:pt x="19196" y="12684"/>
                  </a:cubicBezTo>
                  <a:cubicBezTo>
                    <a:pt x="18849" y="11939"/>
                    <a:pt x="18727" y="11145"/>
                    <a:pt x="18901" y="10368"/>
                  </a:cubicBezTo>
                  <a:cubicBezTo>
                    <a:pt x="19261" y="8758"/>
                    <a:pt x="20845" y="7403"/>
                    <a:pt x="20998" y="5768"/>
                  </a:cubicBezTo>
                  <a:cubicBezTo>
                    <a:pt x="21303" y="2507"/>
                    <a:pt x="16868" y="296"/>
                    <a:pt x="12009" y="34"/>
                  </a:cubicBezTo>
                  <a:cubicBezTo>
                    <a:pt x="9362" y="-109"/>
                    <a:pt x="6723" y="214"/>
                    <a:pt x="4159" y="712"/>
                  </a:cubicBezTo>
                  <a:cubicBezTo>
                    <a:pt x="3615" y="817"/>
                    <a:pt x="3062" y="936"/>
                    <a:pt x="2646" y="1215"/>
                  </a:cubicBezTo>
                  <a:close/>
                </a:path>
              </a:pathLst>
            </a:custGeom>
            <a:solidFill>
              <a:srgbClr val="EFD4B7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38" name="Shape 59073">
              <a:extLst>
                <a:ext uri="{FF2B5EF4-FFF2-40B4-BE49-F238E27FC236}">
                  <a16:creationId xmlns:a16="http://schemas.microsoft.com/office/drawing/2014/main" id="{DFC495C6-09A4-4951-B941-DA4517114E28}"/>
                </a:ext>
              </a:extLst>
            </p:cNvPr>
            <p:cNvSpPr/>
            <p:nvPr/>
          </p:nvSpPr>
          <p:spPr>
            <a:xfrm>
              <a:off x="12719197" y="7505708"/>
              <a:ext cx="2062858" cy="1701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extrusionOk="0">
                  <a:moveTo>
                    <a:pt x="3971" y="2931"/>
                  </a:moveTo>
                  <a:cubicBezTo>
                    <a:pt x="3817" y="2620"/>
                    <a:pt x="3701" y="2291"/>
                    <a:pt x="3626" y="1944"/>
                  </a:cubicBezTo>
                  <a:cubicBezTo>
                    <a:pt x="3487" y="1306"/>
                    <a:pt x="3489" y="636"/>
                    <a:pt x="3631" y="0"/>
                  </a:cubicBezTo>
                  <a:cubicBezTo>
                    <a:pt x="4459" y="961"/>
                    <a:pt x="5492" y="1627"/>
                    <a:pt x="6610" y="1924"/>
                  </a:cubicBezTo>
                  <a:cubicBezTo>
                    <a:pt x="8133" y="2328"/>
                    <a:pt x="9701" y="2022"/>
                    <a:pt x="11256" y="1860"/>
                  </a:cubicBezTo>
                  <a:cubicBezTo>
                    <a:pt x="12822" y="1697"/>
                    <a:pt x="14426" y="1694"/>
                    <a:pt x="15907" y="2245"/>
                  </a:cubicBezTo>
                  <a:cubicBezTo>
                    <a:pt x="17181" y="2719"/>
                    <a:pt x="18321" y="3588"/>
                    <a:pt x="19182" y="4841"/>
                  </a:cubicBezTo>
                  <a:cubicBezTo>
                    <a:pt x="19777" y="5708"/>
                    <a:pt x="20204" y="6723"/>
                    <a:pt x="20540" y="7778"/>
                  </a:cubicBezTo>
                  <a:cubicBezTo>
                    <a:pt x="21278" y="10096"/>
                    <a:pt x="21569" y="12556"/>
                    <a:pt x="21346" y="14958"/>
                  </a:cubicBezTo>
                  <a:cubicBezTo>
                    <a:pt x="21126" y="17338"/>
                    <a:pt x="20401" y="19631"/>
                    <a:pt x="19217" y="21600"/>
                  </a:cubicBezTo>
                  <a:cubicBezTo>
                    <a:pt x="19409" y="20684"/>
                    <a:pt x="19547" y="19756"/>
                    <a:pt x="19637" y="18818"/>
                  </a:cubicBezTo>
                  <a:cubicBezTo>
                    <a:pt x="19765" y="17492"/>
                    <a:pt x="19779" y="16163"/>
                    <a:pt x="19741" y="14832"/>
                  </a:cubicBezTo>
                  <a:cubicBezTo>
                    <a:pt x="19688" y="12975"/>
                    <a:pt x="19048" y="11140"/>
                    <a:pt x="17716" y="11376"/>
                  </a:cubicBezTo>
                  <a:cubicBezTo>
                    <a:pt x="17259" y="11457"/>
                    <a:pt x="16899" y="11835"/>
                    <a:pt x="16647" y="12271"/>
                  </a:cubicBezTo>
                  <a:cubicBezTo>
                    <a:pt x="16342" y="12799"/>
                    <a:pt x="16103" y="13468"/>
                    <a:pt x="15558" y="13530"/>
                  </a:cubicBezTo>
                  <a:cubicBezTo>
                    <a:pt x="14412" y="13659"/>
                    <a:pt x="14517" y="11792"/>
                    <a:pt x="14360" y="10290"/>
                  </a:cubicBezTo>
                  <a:cubicBezTo>
                    <a:pt x="14204" y="8799"/>
                    <a:pt x="13113" y="7817"/>
                    <a:pt x="11914" y="7277"/>
                  </a:cubicBezTo>
                  <a:cubicBezTo>
                    <a:pt x="11366" y="7031"/>
                    <a:pt x="10793" y="6858"/>
                    <a:pt x="10218" y="6721"/>
                  </a:cubicBezTo>
                  <a:cubicBezTo>
                    <a:pt x="7754" y="6133"/>
                    <a:pt x="5124" y="6143"/>
                    <a:pt x="3055" y="7851"/>
                  </a:cubicBezTo>
                  <a:cubicBezTo>
                    <a:pt x="2371" y="8415"/>
                    <a:pt x="1786" y="9136"/>
                    <a:pt x="1330" y="9977"/>
                  </a:cubicBezTo>
                  <a:cubicBezTo>
                    <a:pt x="741" y="8542"/>
                    <a:pt x="345" y="7044"/>
                    <a:pt x="147" y="5510"/>
                  </a:cubicBezTo>
                  <a:cubicBezTo>
                    <a:pt x="12" y="4462"/>
                    <a:pt x="-31" y="3399"/>
                    <a:pt x="23" y="2322"/>
                  </a:cubicBezTo>
                  <a:cubicBezTo>
                    <a:pt x="235" y="2846"/>
                    <a:pt x="577" y="3297"/>
                    <a:pt x="1012" y="3628"/>
                  </a:cubicBezTo>
                  <a:cubicBezTo>
                    <a:pt x="1271" y="3825"/>
                    <a:pt x="1560" y="3977"/>
                    <a:pt x="1867" y="4076"/>
                  </a:cubicBezTo>
                  <a:cubicBezTo>
                    <a:pt x="1801" y="3694"/>
                    <a:pt x="1754" y="3307"/>
                    <a:pt x="1728" y="2918"/>
                  </a:cubicBezTo>
                  <a:cubicBezTo>
                    <a:pt x="1680" y="2195"/>
                    <a:pt x="1702" y="1468"/>
                    <a:pt x="1793" y="752"/>
                  </a:cubicBezTo>
                  <a:cubicBezTo>
                    <a:pt x="2029" y="1309"/>
                    <a:pt x="2376" y="1803"/>
                    <a:pt x="2811" y="2200"/>
                  </a:cubicBezTo>
                  <a:cubicBezTo>
                    <a:pt x="3154" y="2513"/>
                    <a:pt x="3546" y="2760"/>
                    <a:pt x="3971" y="2931"/>
                  </a:cubicBezTo>
                  <a:close/>
                </a:path>
              </a:pathLst>
            </a:custGeom>
            <a:solidFill>
              <a:srgbClr val="402917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39" name="Shape 59075">
              <a:extLst>
                <a:ext uri="{FF2B5EF4-FFF2-40B4-BE49-F238E27FC236}">
                  <a16:creationId xmlns:a16="http://schemas.microsoft.com/office/drawing/2014/main" id="{EAEC7EA8-B8DC-414D-827C-63F2B03B3D0F}"/>
                </a:ext>
              </a:extLst>
            </p:cNvPr>
            <p:cNvSpPr/>
            <p:nvPr/>
          </p:nvSpPr>
          <p:spPr>
            <a:xfrm>
              <a:off x="9435605" y="11313179"/>
              <a:ext cx="3563955" cy="63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552" extrusionOk="0">
                  <a:moveTo>
                    <a:pt x="4572" y="32"/>
                  </a:moveTo>
                  <a:cubicBezTo>
                    <a:pt x="4295" y="111"/>
                    <a:pt x="4020" y="330"/>
                    <a:pt x="3746" y="552"/>
                  </a:cubicBezTo>
                  <a:cubicBezTo>
                    <a:pt x="3230" y="969"/>
                    <a:pt x="2711" y="1400"/>
                    <a:pt x="2226" y="2568"/>
                  </a:cubicBezTo>
                  <a:cubicBezTo>
                    <a:pt x="1631" y="4001"/>
                    <a:pt x="1139" y="6432"/>
                    <a:pt x="619" y="8585"/>
                  </a:cubicBezTo>
                  <a:cubicBezTo>
                    <a:pt x="367" y="9630"/>
                    <a:pt x="97" y="10715"/>
                    <a:pt x="18" y="12423"/>
                  </a:cubicBezTo>
                  <a:cubicBezTo>
                    <a:pt x="-21" y="13279"/>
                    <a:pt x="1" y="14220"/>
                    <a:pt x="117" y="14797"/>
                  </a:cubicBezTo>
                  <a:cubicBezTo>
                    <a:pt x="297" y="15696"/>
                    <a:pt x="509" y="15358"/>
                    <a:pt x="723" y="14732"/>
                  </a:cubicBezTo>
                  <a:cubicBezTo>
                    <a:pt x="926" y="14142"/>
                    <a:pt x="1163" y="13374"/>
                    <a:pt x="1382" y="12586"/>
                  </a:cubicBezTo>
                  <a:cubicBezTo>
                    <a:pt x="1797" y="11092"/>
                    <a:pt x="2251" y="10093"/>
                    <a:pt x="2723" y="9301"/>
                  </a:cubicBezTo>
                  <a:cubicBezTo>
                    <a:pt x="3020" y="8802"/>
                    <a:pt x="3321" y="8273"/>
                    <a:pt x="3624" y="7902"/>
                  </a:cubicBezTo>
                  <a:cubicBezTo>
                    <a:pt x="3708" y="10209"/>
                    <a:pt x="3587" y="12599"/>
                    <a:pt x="3300" y="14311"/>
                  </a:cubicBezTo>
                  <a:cubicBezTo>
                    <a:pt x="3040" y="15860"/>
                    <a:pt x="2652" y="16792"/>
                    <a:pt x="2520" y="18818"/>
                  </a:cubicBezTo>
                  <a:cubicBezTo>
                    <a:pt x="2488" y="19311"/>
                    <a:pt x="2476" y="19854"/>
                    <a:pt x="2515" y="20331"/>
                  </a:cubicBezTo>
                  <a:cubicBezTo>
                    <a:pt x="2590" y="21261"/>
                    <a:pt x="2797" y="21505"/>
                    <a:pt x="2980" y="21169"/>
                  </a:cubicBezTo>
                  <a:cubicBezTo>
                    <a:pt x="3398" y="20399"/>
                    <a:pt x="3524" y="17665"/>
                    <a:pt x="3791" y="15756"/>
                  </a:cubicBezTo>
                  <a:cubicBezTo>
                    <a:pt x="4029" y="14059"/>
                    <a:pt x="4382" y="13075"/>
                    <a:pt x="4749" y="12434"/>
                  </a:cubicBezTo>
                  <a:cubicBezTo>
                    <a:pt x="5275" y="11512"/>
                    <a:pt x="5824" y="11119"/>
                    <a:pt x="6363" y="10894"/>
                  </a:cubicBezTo>
                  <a:cubicBezTo>
                    <a:pt x="6930" y="10658"/>
                    <a:pt x="7516" y="10609"/>
                    <a:pt x="8045" y="11968"/>
                  </a:cubicBezTo>
                  <a:cubicBezTo>
                    <a:pt x="8406" y="12894"/>
                    <a:pt x="8702" y="14413"/>
                    <a:pt x="9016" y="15773"/>
                  </a:cubicBezTo>
                  <a:cubicBezTo>
                    <a:pt x="9485" y="17807"/>
                    <a:pt x="9998" y="19481"/>
                    <a:pt x="10541" y="20814"/>
                  </a:cubicBezTo>
                  <a:lnTo>
                    <a:pt x="21356" y="21552"/>
                  </a:lnTo>
                  <a:lnTo>
                    <a:pt x="21579" y="18993"/>
                  </a:lnTo>
                  <a:lnTo>
                    <a:pt x="19681" y="7140"/>
                  </a:lnTo>
                  <a:cubicBezTo>
                    <a:pt x="19700" y="8481"/>
                    <a:pt x="19591" y="9776"/>
                    <a:pt x="19395" y="10547"/>
                  </a:cubicBezTo>
                  <a:cubicBezTo>
                    <a:pt x="19179" y="11394"/>
                    <a:pt x="18906" y="11439"/>
                    <a:pt x="18644" y="11457"/>
                  </a:cubicBezTo>
                  <a:cubicBezTo>
                    <a:pt x="18306" y="11481"/>
                    <a:pt x="17969" y="11506"/>
                    <a:pt x="17632" y="11512"/>
                  </a:cubicBezTo>
                  <a:cubicBezTo>
                    <a:pt x="14994" y="10581"/>
                    <a:pt x="12352" y="10002"/>
                    <a:pt x="9709" y="9821"/>
                  </a:cubicBezTo>
                  <a:cubicBezTo>
                    <a:pt x="9503" y="9807"/>
                    <a:pt x="9297" y="9795"/>
                    <a:pt x="9091" y="9691"/>
                  </a:cubicBezTo>
                  <a:cubicBezTo>
                    <a:pt x="8697" y="9491"/>
                    <a:pt x="8310" y="8954"/>
                    <a:pt x="7947" y="8065"/>
                  </a:cubicBezTo>
                  <a:cubicBezTo>
                    <a:pt x="7555" y="7105"/>
                    <a:pt x="7199" y="5756"/>
                    <a:pt x="6843" y="4422"/>
                  </a:cubicBezTo>
                  <a:cubicBezTo>
                    <a:pt x="6396" y="2746"/>
                    <a:pt x="5932" y="1043"/>
                    <a:pt x="5398" y="357"/>
                  </a:cubicBezTo>
                  <a:cubicBezTo>
                    <a:pt x="5126" y="7"/>
                    <a:pt x="4849" y="-48"/>
                    <a:pt x="4572" y="32"/>
                  </a:cubicBezTo>
                  <a:close/>
                </a:path>
              </a:pathLst>
            </a:custGeom>
            <a:solidFill>
              <a:srgbClr val="DDBB9D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40" name="Shape 59076">
              <a:extLst>
                <a:ext uri="{FF2B5EF4-FFF2-40B4-BE49-F238E27FC236}">
                  <a16:creationId xmlns:a16="http://schemas.microsoft.com/office/drawing/2014/main" id="{1B8110BE-E358-4A96-BC8D-E7F6C309B55F}"/>
                </a:ext>
              </a:extLst>
            </p:cNvPr>
            <p:cNvSpPr/>
            <p:nvPr/>
          </p:nvSpPr>
          <p:spPr>
            <a:xfrm>
              <a:off x="9835382" y="11632729"/>
              <a:ext cx="3653494" cy="961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401" extrusionOk="0">
                  <a:moveTo>
                    <a:pt x="19245" y="1673"/>
                  </a:moveTo>
                  <a:lnTo>
                    <a:pt x="18423" y="6347"/>
                  </a:lnTo>
                  <a:lnTo>
                    <a:pt x="7887" y="6495"/>
                  </a:lnTo>
                  <a:cubicBezTo>
                    <a:pt x="7358" y="5636"/>
                    <a:pt x="6860" y="4522"/>
                    <a:pt x="6406" y="3181"/>
                  </a:cubicBezTo>
                  <a:cubicBezTo>
                    <a:pt x="6102" y="2285"/>
                    <a:pt x="5815" y="1280"/>
                    <a:pt x="5461" y="699"/>
                  </a:cubicBezTo>
                  <a:cubicBezTo>
                    <a:pt x="4944" y="-149"/>
                    <a:pt x="4377" y="10"/>
                    <a:pt x="3829" y="14"/>
                  </a:cubicBezTo>
                  <a:cubicBezTo>
                    <a:pt x="3298" y="18"/>
                    <a:pt x="2746" y="-135"/>
                    <a:pt x="2231" y="547"/>
                  </a:cubicBezTo>
                  <a:cubicBezTo>
                    <a:pt x="1873" y="1020"/>
                    <a:pt x="1562" y="1865"/>
                    <a:pt x="1253" y="2694"/>
                  </a:cubicBezTo>
                  <a:cubicBezTo>
                    <a:pt x="947" y="3514"/>
                    <a:pt x="639" y="4325"/>
                    <a:pt x="342" y="5193"/>
                  </a:cubicBezTo>
                  <a:cubicBezTo>
                    <a:pt x="69" y="5991"/>
                    <a:pt x="-117" y="7204"/>
                    <a:pt x="86" y="7973"/>
                  </a:cubicBezTo>
                  <a:cubicBezTo>
                    <a:pt x="258" y="8626"/>
                    <a:pt x="526" y="8149"/>
                    <a:pt x="749" y="7613"/>
                  </a:cubicBezTo>
                  <a:cubicBezTo>
                    <a:pt x="1011" y="6983"/>
                    <a:pt x="1291" y="6470"/>
                    <a:pt x="1567" y="5928"/>
                  </a:cubicBezTo>
                  <a:cubicBezTo>
                    <a:pt x="1863" y="5345"/>
                    <a:pt x="2158" y="4725"/>
                    <a:pt x="2482" y="4397"/>
                  </a:cubicBezTo>
                  <a:cubicBezTo>
                    <a:pt x="2730" y="4146"/>
                    <a:pt x="2988" y="4075"/>
                    <a:pt x="3243" y="4187"/>
                  </a:cubicBezTo>
                  <a:cubicBezTo>
                    <a:pt x="2873" y="4557"/>
                    <a:pt x="2518" y="5118"/>
                    <a:pt x="2189" y="5855"/>
                  </a:cubicBezTo>
                  <a:cubicBezTo>
                    <a:pt x="1570" y="7238"/>
                    <a:pt x="1044" y="9271"/>
                    <a:pt x="546" y="10881"/>
                  </a:cubicBezTo>
                  <a:cubicBezTo>
                    <a:pt x="387" y="11397"/>
                    <a:pt x="219" y="11992"/>
                    <a:pt x="236" y="12804"/>
                  </a:cubicBezTo>
                  <a:cubicBezTo>
                    <a:pt x="245" y="13237"/>
                    <a:pt x="313" y="13619"/>
                    <a:pt x="412" y="13844"/>
                  </a:cubicBezTo>
                  <a:cubicBezTo>
                    <a:pt x="616" y="14311"/>
                    <a:pt x="867" y="14036"/>
                    <a:pt x="1080" y="13591"/>
                  </a:cubicBezTo>
                  <a:cubicBezTo>
                    <a:pt x="1498" y="12716"/>
                    <a:pt x="1818" y="11320"/>
                    <a:pt x="2202" y="10244"/>
                  </a:cubicBezTo>
                  <a:cubicBezTo>
                    <a:pt x="2603" y="9117"/>
                    <a:pt x="3067" y="8356"/>
                    <a:pt x="3558" y="8017"/>
                  </a:cubicBezTo>
                  <a:cubicBezTo>
                    <a:pt x="3268" y="8673"/>
                    <a:pt x="2988" y="9393"/>
                    <a:pt x="2720" y="10174"/>
                  </a:cubicBezTo>
                  <a:cubicBezTo>
                    <a:pt x="2347" y="11260"/>
                    <a:pt x="1997" y="12450"/>
                    <a:pt x="1629" y="13561"/>
                  </a:cubicBezTo>
                  <a:cubicBezTo>
                    <a:pt x="1465" y="14058"/>
                    <a:pt x="1299" y="14525"/>
                    <a:pt x="1148" y="15052"/>
                  </a:cubicBezTo>
                  <a:cubicBezTo>
                    <a:pt x="1025" y="15480"/>
                    <a:pt x="904" y="15989"/>
                    <a:pt x="905" y="16645"/>
                  </a:cubicBezTo>
                  <a:cubicBezTo>
                    <a:pt x="906" y="17177"/>
                    <a:pt x="976" y="17612"/>
                    <a:pt x="1085" y="17823"/>
                  </a:cubicBezTo>
                  <a:cubicBezTo>
                    <a:pt x="1254" y="18148"/>
                    <a:pt x="1447" y="17851"/>
                    <a:pt x="1627" y="17412"/>
                  </a:cubicBezTo>
                  <a:cubicBezTo>
                    <a:pt x="1931" y="16666"/>
                    <a:pt x="2198" y="15724"/>
                    <a:pt x="2489" y="14905"/>
                  </a:cubicBezTo>
                  <a:cubicBezTo>
                    <a:pt x="2840" y="13919"/>
                    <a:pt x="3224" y="13117"/>
                    <a:pt x="3630" y="12519"/>
                  </a:cubicBezTo>
                  <a:cubicBezTo>
                    <a:pt x="3636" y="13717"/>
                    <a:pt x="3767" y="14858"/>
                    <a:pt x="3993" y="15692"/>
                  </a:cubicBezTo>
                  <a:cubicBezTo>
                    <a:pt x="4476" y="17468"/>
                    <a:pt x="5112" y="17460"/>
                    <a:pt x="5770" y="17271"/>
                  </a:cubicBezTo>
                  <a:cubicBezTo>
                    <a:pt x="6754" y="16988"/>
                    <a:pt x="7730" y="16410"/>
                    <a:pt x="8685" y="15465"/>
                  </a:cubicBezTo>
                  <a:cubicBezTo>
                    <a:pt x="11888" y="18627"/>
                    <a:pt x="15165" y="20599"/>
                    <a:pt x="18470" y="21354"/>
                  </a:cubicBezTo>
                  <a:cubicBezTo>
                    <a:pt x="18695" y="21406"/>
                    <a:pt x="18921" y="21451"/>
                    <a:pt x="19142" y="21280"/>
                  </a:cubicBezTo>
                  <a:cubicBezTo>
                    <a:pt x="19717" y="20835"/>
                    <a:pt x="20124" y="19147"/>
                    <a:pt x="20478" y="17492"/>
                  </a:cubicBezTo>
                  <a:cubicBezTo>
                    <a:pt x="20834" y="15828"/>
                    <a:pt x="21170" y="14066"/>
                    <a:pt x="21483" y="12196"/>
                  </a:cubicBezTo>
                  <a:lnTo>
                    <a:pt x="19245" y="1673"/>
                  </a:lnTo>
                  <a:close/>
                </a:path>
              </a:pathLst>
            </a:custGeom>
            <a:solidFill>
              <a:srgbClr val="EFD4B7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41" name="Shape 59077">
              <a:extLst>
                <a:ext uri="{FF2B5EF4-FFF2-40B4-BE49-F238E27FC236}">
                  <a16:creationId xmlns:a16="http://schemas.microsoft.com/office/drawing/2014/main" id="{113971A5-5512-4FDB-940F-8217F7861FA7}"/>
                </a:ext>
              </a:extLst>
            </p:cNvPr>
            <p:cNvSpPr/>
            <p:nvPr/>
          </p:nvSpPr>
          <p:spPr>
            <a:xfrm>
              <a:off x="12979144" y="9835709"/>
              <a:ext cx="2884886" cy="3879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1592" extrusionOk="0">
                  <a:moveTo>
                    <a:pt x="13262" y="0"/>
                  </a:moveTo>
                  <a:cubicBezTo>
                    <a:pt x="11659" y="-8"/>
                    <a:pt x="10520" y="662"/>
                    <a:pt x="9458" y="1460"/>
                  </a:cubicBezTo>
                  <a:cubicBezTo>
                    <a:pt x="8066" y="2506"/>
                    <a:pt x="6714" y="3760"/>
                    <a:pt x="5469" y="4945"/>
                  </a:cubicBezTo>
                  <a:cubicBezTo>
                    <a:pt x="3737" y="6593"/>
                    <a:pt x="1917" y="8186"/>
                    <a:pt x="0" y="9715"/>
                  </a:cubicBezTo>
                  <a:lnTo>
                    <a:pt x="4703" y="13774"/>
                  </a:lnTo>
                  <a:lnTo>
                    <a:pt x="7711" y="10825"/>
                  </a:lnTo>
                  <a:cubicBezTo>
                    <a:pt x="7812" y="12020"/>
                    <a:pt x="7856" y="13213"/>
                    <a:pt x="7852" y="14410"/>
                  </a:cubicBezTo>
                  <a:cubicBezTo>
                    <a:pt x="7845" y="16812"/>
                    <a:pt x="7606" y="19212"/>
                    <a:pt x="7181" y="21592"/>
                  </a:cubicBezTo>
                  <a:lnTo>
                    <a:pt x="20412" y="21592"/>
                  </a:lnTo>
                  <a:cubicBezTo>
                    <a:pt x="21326" y="18005"/>
                    <a:pt x="21600" y="14342"/>
                    <a:pt x="21190" y="10703"/>
                  </a:cubicBezTo>
                  <a:cubicBezTo>
                    <a:pt x="21032" y="9304"/>
                    <a:pt x="20772" y="7911"/>
                    <a:pt x="20287" y="6555"/>
                  </a:cubicBezTo>
                  <a:cubicBezTo>
                    <a:pt x="19635" y="4732"/>
                    <a:pt x="18565" y="2994"/>
                    <a:pt x="16919" y="1567"/>
                  </a:cubicBezTo>
                  <a:cubicBezTo>
                    <a:pt x="15953" y="730"/>
                    <a:pt x="14730" y="7"/>
                    <a:pt x="13262" y="0"/>
                  </a:cubicBez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42" name="Shape 59079">
              <a:extLst>
                <a:ext uri="{FF2B5EF4-FFF2-40B4-BE49-F238E27FC236}">
                  <a16:creationId xmlns:a16="http://schemas.microsoft.com/office/drawing/2014/main" id="{F6CA10EE-3F31-4FD6-BF1C-8C5C7969B4AC}"/>
                </a:ext>
              </a:extLst>
            </p:cNvPr>
            <p:cNvSpPr/>
            <p:nvPr/>
          </p:nvSpPr>
          <p:spPr>
            <a:xfrm>
              <a:off x="15655528" y="9213190"/>
              <a:ext cx="1905441" cy="4501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0779" extrusionOk="0">
                  <a:moveTo>
                    <a:pt x="19376" y="339"/>
                  </a:moveTo>
                  <a:cubicBezTo>
                    <a:pt x="14811" y="-821"/>
                    <a:pt x="9661" y="1161"/>
                    <a:pt x="7489" y="3739"/>
                  </a:cubicBezTo>
                  <a:cubicBezTo>
                    <a:pt x="5119" y="6553"/>
                    <a:pt x="3744" y="9483"/>
                    <a:pt x="2605" y="12422"/>
                  </a:cubicBezTo>
                  <a:cubicBezTo>
                    <a:pt x="1530" y="15196"/>
                    <a:pt x="661" y="17983"/>
                    <a:pt x="0" y="20779"/>
                  </a:cubicBezTo>
                  <a:lnTo>
                    <a:pt x="10954" y="20779"/>
                  </a:lnTo>
                  <a:cubicBezTo>
                    <a:pt x="11395" y="14994"/>
                    <a:pt x="14436" y="9292"/>
                    <a:pt x="19925" y="3960"/>
                  </a:cubicBezTo>
                  <a:cubicBezTo>
                    <a:pt x="20252" y="3643"/>
                    <a:pt x="20587" y="3327"/>
                    <a:pt x="20869" y="3003"/>
                  </a:cubicBezTo>
                  <a:cubicBezTo>
                    <a:pt x="21296" y="2512"/>
                    <a:pt x="21600" y="1992"/>
                    <a:pt x="21338" y="1482"/>
                  </a:cubicBezTo>
                  <a:cubicBezTo>
                    <a:pt x="21094" y="1006"/>
                    <a:pt x="20382" y="594"/>
                    <a:pt x="19376" y="339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43" name="Shape 59080">
              <a:extLst>
                <a:ext uri="{FF2B5EF4-FFF2-40B4-BE49-F238E27FC236}">
                  <a16:creationId xmlns:a16="http://schemas.microsoft.com/office/drawing/2014/main" id="{FFBB8E65-FF6D-4973-9B3D-8B7E5FFD7085}"/>
                </a:ext>
              </a:extLst>
            </p:cNvPr>
            <p:cNvSpPr/>
            <p:nvPr/>
          </p:nvSpPr>
          <p:spPr>
            <a:xfrm>
              <a:off x="15647237" y="9205207"/>
              <a:ext cx="1881838" cy="451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0" extrusionOk="0">
                  <a:moveTo>
                    <a:pt x="16259" y="25"/>
                  </a:moveTo>
                  <a:cubicBezTo>
                    <a:pt x="12664" y="250"/>
                    <a:pt x="9312" y="1916"/>
                    <a:pt x="7636" y="3912"/>
                  </a:cubicBezTo>
                  <a:cubicBezTo>
                    <a:pt x="5194" y="6821"/>
                    <a:pt x="3817" y="9857"/>
                    <a:pt x="2662" y="12900"/>
                  </a:cubicBezTo>
                  <a:cubicBezTo>
                    <a:pt x="1572" y="15771"/>
                    <a:pt x="681" y="18657"/>
                    <a:pt x="0" y="21550"/>
                  </a:cubicBezTo>
                  <a:lnTo>
                    <a:pt x="5638" y="21542"/>
                  </a:lnTo>
                  <a:cubicBezTo>
                    <a:pt x="6144" y="18957"/>
                    <a:pt x="6812" y="16389"/>
                    <a:pt x="7698" y="13840"/>
                  </a:cubicBezTo>
                  <a:cubicBezTo>
                    <a:pt x="8709" y="10931"/>
                    <a:pt x="9980" y="8003"/>
                    <a:pt x="12792" y="5277"/>
                  </a:cubicBezTo>
                  <a:cubicBezTo>
                    <a:pt x="13633" y="4462"/>
                    <a:pt x="14612" y="3668"/>
                    <a:pt x="15969" y="2983"/>
                  </a:cubicBezTo>
                  <a:cubicBezTo>
                    <a:pt x="17488" y="2217"/>
                    <a:pt x="19427" y="1622"/>
                    <a:pt x="21600" y="1232"/>
                  </a:cubicBezTo>
                  <a:cubicBezTo>
                    <a:pt x="21279" y="870"/>
                    <a:pt x="20691" y="560"/>
                    <a:pt x="19896" y="350"/>
                  </a:cubicBezTo>
                  <a:cubicBezTo>
                    <a:pt x="18714" y="39"/>
                    <a:pt x="17470" y="-50"/>
                    <a:pt x="16259" y="25"/>
                  </a:cubicBezTo>
                  <a:close/>
                </a:path>
              </a:pathLst>
            </a:custGeom>
            <a:solidFill>
              <a:srgbClr val="F392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44" name="Shape 59081">
              <a:extLst>
                <a:ext uri="{FF2B5EF4-FFF2-40B4-BE49-F238E27FC236}">
                  <a16:creationId xmlns:a16="http://schemas.microsoft.com/office/drawing/2014/main" id="{49FFAB6B-2E47-4E04-B97F-64899F2DD23B}"/>
                </a:ext>
              </a:extLst>
            </p:cNvPr>
            <p:cNvSpPr/>
            <p:nvPr/>
          </p:nvSpPr>
          <p:spPr>
            <a:xfrm>
              <a:off x="12764890" y="12667722"/>
              <a:ext cx="3606542" cy="608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19248" extrusionOk="0">
                  <a:moveTo>
                    <a:pt x="2049" y="4210"/>
                  </a:moveTo>
                  <a:cubicBezTo>
                    <a:pt x="770" y="5503"/>
                    <a:pt x="-318" y="9421"/>
                    <a:pt x="85" y="14770"/>
                  </a:cubicBezTo>
                  <a:cubicBezTo>
                    <a:pt x="178" y="16006"/>
                    <a:pt x="363" y="16980"/>
                    <a:pt x="573" y="17667"/>
                  </a:cubicBezTo>
                  <a:cubicBezTo>
                    <a:pt x="1349" y="20197"/>
                    <a:pt x="2298" y="19156"/>
                    <a:pt x="3186" y="18210"/>
                  </a:cubicBezTo>
                  <a:cubicBezTo>
                    <a:pt x="5595" y="15648"/>
                    <a:pt x="8039" y="14430"/>
                    <a:pt x="10482" y="14430"/>
                  </a:cubicBezTo>
                  <a:cubicBezTo>
                    <a:pt x="12925" y="14430"/>
                    <a:pt x="15369" y="15648"/>
                    <a:pt x="17778" y="18210"/>
                  </a:cubicBezTo>
                  <a:cubicBezTo>
                    <a:pt x="18666" y="19156"/>
                    <a:pt x="19614" y="20197"/>
                    <a:pt x="20391" y="17667"/>
                  </a:cubicBezTo>
                  <a:cubicBezTo>
                    <a:pt x="20601" y="16980"/>
                    <a:pt x="20786" y="16006"/>
                    <a:pt x="20879" y="14770"/>
                  </a:cubicBezTo>
                  <a:cubicBezTo>
                    <a:pt x="21282" y="9421"/>
                    <a:pt x="20194" y="5503"/>
                    <a:pt x="18915" y="4210"/>
                  </a:cubicBezTo>
                  <a:cubicBezTo>
                    <a:pt x="13364" y="-1403"/>
                    <a:pt x="7600" y="-1403"/>
                    <a:pt x="2049" y="4210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45" name="Shape 59082">
              <a:extLst>
                <a:ext uri="{FF2B5EF4-FFF2-40B4-BE49-F238E27FC236}">
                  <a16:creationId xmlns:a16="http://schemas.microsoft.com/office/drawing/2014/main" id="{9B8354FC-2B26-467B-89B1-BF4DCA7FDFF7}"/>
                </a:ext>
              </a:extLst>
            </p:cNvPr>
            <p:cNvSpPr/>
            <p:nvPr/>
          </p:nvSpPr>
          <p:spPr>
            <a:xfrm>
              <a:off x="12768009" y="12667252"/>
              <a:ext cx="3600518" cy="42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1" h="21600" extrusionOk="0">
                  <a:moveTo>
                    <a:pt x="10651" y="0"/>
                  </a:moveTo>
                  <a:cubicBezTo>
                    <a:pt x="7772" y="0"/>
                    <a:pt x="4893" y="2256"/>
                    <a:pt x="2068" y="6720"/>
                  </a:cubicBezTo>
                  <a:cubicBezTo>
                    <a:pt x="868" y="8617"/>
                    <a:pt x="-149" y="14092"/>
                    <a:pt x="19" y="21600"/>
                  </a:cubicBezTo>
                  <a:cubicBezTo>
                    <a:pt x="3572" y="15144"/>
                    <a:pt x="7196" y="11794"/>
                    <a:pt x="10832" y="11904"/>
                  </a:cubicBezTo>
                  <a:cubicBezTo>
                    <a:pt x="14348" y="12010"/>
                    <a:pt x="17847" y="15352"/>
                    <a:pt x="21283" y="21600"/>
                  </a:cubicBezTo>
                  <a:cubicBezTo>
                    <a:pt x="21451" y="14091"/>
                    <a:pt x="20434" y="8617"/>
                    <a:pt x="19234" y="6720"/>
                  </a:cubicBezTo>
                  <a:cubicBezTo>
                    <a:pt x="16409" y="2256"/>
                    <a:pt x="13530" y="0"/>
                    <a:pt x="10651" y="0"/>
                  </a:cubicBezTo>
                  <a:close/>
                </a:path>
              </a:pathLst>
            </a:custGeom>
            <a:solidFill>
              <a:srgbClr val="F392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</p:grpSp>
      <p:sp>
        <p:nvSpPr>
          <p:cNvPr id="4" name="Szövegdoboz 3">
            <a:extLst>
              <a:ext uri="{FF2B5EF4-FFF2-40B4-BE49-F238E27FC236}">
                <a16:creationId xmlns:a16="http://schemas.microsoft.com/office/drawing/2014/main" id="{84708E30-B6D7-FFC0-8C88-E290E1D2ADB6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MŰSZAKI DOKUMENTÁCIÓ</a:t>
            </a:r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81426F4B-A672-AF92-6C88-A08118D6E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981" y="1586502"/>
            <a:ext cx="3300263" cy="2073391"/>
          </a:xfrm>
          <a:prstGeom prst="cloudCallout">
            <a:avLst>
              <a:gd name="adj1" fmla="val 12660"/>
              <a:gd name="adj2" fmla="val 99793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pPr algn="ctr"/>
            <a:endParaRPr lang="hu-HU" sz="2000" b="1" dirty="0">
              <a:solidFill>
                <a:schemeClr val="bg1"/>
              </a:solidFill>
              <a:latin typeface="Poppins" panose="00000500000000000000" pitchFamily="2" charset="-18"/>
              <a:ea typeface="Tahoma" pitchFamily="34" charset="0"/>
              <a:cs typeface="Poppins" panose="00000500000000000000" pitchFamily="2" charset="-18"/>
            </a:endParaRPr>
          </a:p>
        </p:txBody>
      </p:sp>
      <p:pic>
        <p:nvPicPr>
          <p:cNvPr id="7" name="Picture 2" descr="Self Defense PNG Transparent Images Free Download | Vector Files | Pngtree">
            <a:extLst>
              <a:ext uri="{FF2B5EF4-FFF2-40B4-BE49-F238E27FC236}">
                <a16:creationId xmlns:a16="http://schemas.microsoft.com/office/drawing/2014/main" id="{E498F679-157B-B3DB-E553-A5AEE87EF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67" y="2051607"/>
            <a:ext cx="1214945" cy="123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7B1B15A2-F0B4-25B1-DE32-141047866910}"/>
              </a:ext>
            </a:extLst>
          </p:cNvPr>
          <p:cNvSpPr txBox="1"/>
          <p:nvPr/>
        </p:nvSpPr>
        <p:spPr>
          <a:xfrm rot="20893932">
            <a:off x="8837925" y="1993835"/>
            <a:ext cx="18168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Cél az önvédelem!</a:t>
            </a:r>
          </a:p>
        </p:txBody>
      </p:sp>
    </p:spTree>
    <p:extLst>
      <p:ext uri="{BB962C8B-B14F-4D97-AF65-F5344CB8AC3E}">
        <p14:creationId xmlns:p14="http://schemas.microsoft.com/office/powerpoint/2010/main" val="202746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" grpId="0" animBg="1"/>
      <p:bldP spid="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http://initiative.com/wp-content/uploads/2014/03/icebe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01658"/>
            <a:ext cx="5295191" cy="3971393"/>
          </a:xfrm>
          <a:prstGeom prst="rect">
            <a:avLst/>
          </a:prstGeom>
          <a:noFill/>
        </p:spPr>
      </p:pic>
      <p:sp>
        <p:nvSpPr>
          <p:cNvPr id="2" name="Felirat: íves vonal kerettel és kiemelősávval 1"/>
          <p:cNvSpPr/>
          <p:nvPr/>
        </p:nvSpPr>
        <p:spPr>
          <a:xfrm>
            <a:off x="6666302" y="2901658"/>
            <a:ext cx="5364201" cy="762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1934"/>
              <a:gd name="adj6" fmla="val -34441"/>
            </a:avLst>
          </a:prstGeom>
          <a:solidFill>
            <a:schemeClr val="bg1"/>
          </a:solidFill>
          <a:ln w="12700">
            <a:solidFill>
              <a:srgbClr val="FF9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000" dirty="0">
                <a:solidFill>
                  <a:schemeClr val="tx1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Megfelelőségi nyilatkozat</a:t>
            </a:r>
          </a:p>
          <a:p>
            <a:r>
              <a:rPr lang="hu-HU" sz="2000" dirty="0">
                <a:solidFill>
                  <a:schemeClr val="tx1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Felhasználói dokumentáció</a:t>
            </a:r>
          </a:p>
        </p:txBody>
      </p:sp>
      <p:sp>
        <p:nvSpPr>
          <p:cNvPr id="9" name="Felirat: íves vonal kerettel és kiemelősávval 8"/>
          <p:cNvSpPr/>
          <p:nvPr/>
        </p:nvSpPr>
        <p:spPr>
          <a:xfrm>
            <a:off x="6735313" y="4252822"/>
            <a:ext cx="5295191" cy="238927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5446"/>
              <a:gd name="adj6" fmla="val -31795"/>
            </a:avLst>
          </a:prstGeom>
          <a:solidFill>
            <a:schemeClr val="bg1"/>
          </a:solidFill>
          <a:ln w="12700">
            <a:solidFill>
              <a:srgbClr val="FF9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000" dirty="0">
                <a:solidFill>
                  <a:schemeClr val="tx1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Kockázatfelmérés</a:t>
            </a:r>
          </a:p>
          <a:p>
            <a:r>
              <a:rPr lang="hu-HU" sz="2000" dirty="0">
                <a:solidFill>
                  <a:schemeClr val="tx1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Vizsgálati jegyzőkönyvek</a:t>
            </a:r>
          </a:p>
          <a:p>
            <a:r>
              <a:rPr lang="hu-HU" sz="2000" dirty="0">
                <a:solidFill>
                  <a:schemeClr val="tx1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Rajzok</a:t>
            </a:r>
          </a:p>
          <a:p>
            <a:r>
              <a:rPr lang="hu-HU" sz="2000" dirty="0">
                <a:solidFill>
                  <a:schemeClr val="tx1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Számítások</a:t>
            </a:r>
          </a:p>
          <a:p>
            <a:r>
              <a:rPr lang="hu-HU" sz="2000" dirty="0">
                <a:solidFill>
                  <a:schemeClr val="tx1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Modellek/szimulációk</a:t>
            </a:r>
          </a:p>
          <a:p>
            <a:r>
              <a:rPr lang="hu-HU" sz="2000" dirty="0">
                <a:solidFill>
                  <a:schemeClr val="tx1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Részegységek (</a:t>
            </a:r>
            <a:r>
              <a:rPr lang="hu-HU" sz="2000" dirty="0" err="1">
                <a:solidFill>
                  <a:schemeClr val="tx1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DoC</a:t>
            </a:r>
            <a:r>
              <a:rPr lang="hu-HU" sz="2000" dirty="0">
                <a:solidFill>
                  <a:schemeClr val="tx1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, adatlap)</a:t>
            </a:r>
          </a:p>
          <a:p>
            <a:r>
              <a:rPr lang="hu-HU" sz="2000" dirty="0">
                <a:solidFill>
                  <a:schemeClr val="tx1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Minőségbiztosítási utasítások és feljegyzések</a:t>
            </a:r>
          </a:p>
          <a:p>
            <a:r>
              <a:rPr lang="hu-HU" sz="2000" dirty="0">
                <a:solidFill>
                  <a:schemeClr val="tx1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…</a:t>
            </a: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7441CFB0-09E8-43BF-93EC-79C0A380A804}"/>
              </a:ext>
            </a:extLst>
          </p:cNvPr>
          <p:cNvGrpSpPr>
            <a:grpSpLocks noChangeAspect="1"/>
          </p:cNvGrpSpPr>
          <p:nvPr/>
        </p:nvGrpSpPr>
        <p:grpSpPr>
          <a:xfrm>
            <a:off x="75092" y="76113"/>
            <a:ext cx="590511" cy="499163"/>
            <a:chOff x="6203917" y="6068451"/>
            <a:chExt cx="2527366" cy="2527366"/>
          </a:xfrm>
        </p:grpSpPr>
        <p:sp>
          <p:nvSpPr>
            <p:cNvPr id="14" name="Teardrop 14">
              <a:extLst>
                <a:ext uri="{FF2B5EF4-FFF2-40B4-BE49-F238E27FC236}">
                  <a16:creationId xmlns:a16="http://schemas.microsoft.com/office/drawing/2014/main" id="{CA6A0113-5D02-4454-987C-7D866F2022A1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15" name="Oval 15">
              <a:extLst>
                <a:ext uri="{FF2B5EF4-FFF2-40B4-BE49-F238E27FC236}">
                  <a16:creationId xmlns:a16="http://schemas.microsoft.com/office/drawing/2014/main" id="{661E9966-59D3-4CA2-A466-138F0FEF3AFF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E9DDE953-4455-4EF6-B441-CD48737AADA6}"/>
              </a:ext>
            </a:extLst>
          </p:cNvPr>
          <p:cNvSpPr txBox="1"/>
          <p:nvPr/>
        </p:nvSpPr>
        <p:spPr>
          <a:xfrm>
            <a:off x="164296" y="155513"/>
            <a:ext cx="373217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7</a:t>
            </a:r>
            <a:r>
              <a:rPr lang="en-US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E277ED4-7A03-2203-ACCD-69F2A8D44AD0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MŰSZAKI DOKUMENTÁCIÓ</a:t>
            </a:r>
          </a:p>
        </p:txBody>
      </p:sp>
      <p:pic>
        <p:nvPicPr>
          <p:cNvPr id="4" name="Picture 2" descr="Animal Shark - Free vector graphic on Pixabay">
            <a:extLst>
              <a:ext uri="{FF2B5EF4-FFF2-40B4-BE49-F238E27FC236}">
                <a16:creationId xmlns:a16="http://schemas.microsoft.com/office/drawing/2014/main" id="{35A7E428-C55C-6FC8-5CD3-1361D727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8801" flipH="1">
            <a:off x="852248" y="4946805"/>
            <a:ext cx="1599981" cy="93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nimal Shark - Free vector graphic on Pixabay">
            <a:extLst>
              <a:ext uri="{FF2B5EF4-FFF2-40B4-BE49-F238E27FC236}">
                <a16:creationId xmlns:a16="http://schemas.microsoft.com/office/drawing/2014/main" id="{FEEC9B05-88D0-3638-A1FE-D2A5467F0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8801" flipH="1">
            <a:off x="681866" y="5920280"/>
            <a:ext cx="786251" cy="45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verted Polar Bear Silhouette Clip Art Image - ClipSafari">
            <a:extLst>
              <a:ext uri="{FF2B5EF4-FFF2-40B4-BE49-F238E27FC236}">
                <a16:creationId xmlns:a16="http://schemas.microsoft.com/office/drawing/2014/main" id="{5C33E6B5-77FE-FFFC-0380-E65D0936A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1972">
            <a:off x="1836399" y="2399799"/>
            <a:ext cx="2384258" cy="148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9255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AE930-0AF7-F4EE-5F00-94C982A6B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>
            <a:extLst>
              <a:ext uri="{FF2B5EF4-FFF2-40B4-BE49-F238E27FC236}">
                <a16:creationId xmlns:a16="http://schemas.microsoft.com/office/drawing/2014/main" id="{58FA772E-6F94-4BE7-B8D8-4D99838756AF}"/>
              </a:ext>
            </a:extLst>
          </p:cNvPr>
          <p:cNvGrpSpPr>
            <a:grpSpLocks noChangeAspect="1"/>
          </p:cNvGrpSpPr>
          <p:nvPr/>
        </p:nvGrpSpPr>
        <p:grpSpPr>
          <a:xfrm>
            <a:off x="75092" y="76113"/>
            <a:ext cx="590511" cy="499163"/>
            <a:chOff x="6203917" y="6068451"/>
            <a:chExt cx="2527366" cy="2527366"/>
          </a:xfrm>
        </p:grpSpPr>
        <p:sp>
          <p:nvSpPr>
            <p:cNvPr id="14" name="Teardrop 14">
              <a:extLst>
                <a:ext uri="{FF2B5EF4-FFF2-40B4-BE49-F238E27FC236}">
                  <a16:creationId xmlns:a16="http://schemas.microsoft.com/office/drawing/2014/main" id="{901F122E-85B0-4579-8357-C739D5E04FED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15" name="Oval 15">
              <a:extLst>
                <a:ext uri="{FF2B5EF4-FFF2-40B4-BE49-F238E27FC236}">
                  <a16:creationId xmlns:a16="http://schemas.microsoft.com/office/drawing/2014/main" id="{03389BE6-D8B8-CC98-3BE7-D123FFFBB413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7F1D0A0F-F113-8C6A-E722-1CE8827EFDE2}"/>
              </a:ext>
            </a:extLst>
          </p:cNvPr>
          <p:cNvSpPr txBox="1"/>
          <p:nvPr/>
        </p:nvSpPr>
        <p:spPr>
          <a:xfrm>
            <a:off x="164296" y="155513"/>
            <a:ext cx="373217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7</a:t>
            </a:r>
            <a:r>
              <a:rPr lang="en-US" sz="1600" b="1" dirty="0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331D40C-1B67-42E9-069E-F7CC29323011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FELHASZNÁLÓI DOKUMENTÁCIÓ</a:t>
            </a:r>
          </a:p>
        </p:txBody>
      </p:sp>
      <p:pic>
        <p:nvPicPr>
          <p:cNvPr id="6" name="Picture 2" descr="http://initiative.com/wp-content/uploads/2014/03/iceberg.jpg">
            <a:extLst>
              <a:ext uri="{FF2B5EF4-FFF2-40B4-BE49-F238E27FC236}">
                <a16:creationId xmlns:a16="http://schemas.microsoft.com/office/drawing/2014/main" id="{47ADF98C-564A-D395-A45C-CFC78667E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981450"/>
            <a:ext cx="3835400" cy="2876550"/>
          </a:xfrm>
          <a:prstGeom prst="rect">
            <a:avLst/>
          </a:prstGeom>
          <a:noFill/>
        </p:spPr>
      </p:pic>
      <p:pic>
        <p:nvPicPr>
          <p:cNvPr id="8" name="Picture 4" descr="Inverted Polar Bear Silhouette Clip Art Image - ClipSafari">
            <a:extLst>
              <a:ext uri="{FF2B5EF4-FFF2-40B4-BE49-F238E27FC236}">
                <a16:creationId xmlns:a16="http://schemas.microsoft.com/office/drawing/2014/main" id="{0E0F7B0D-0D38-DD87-78F4-94AEB9670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1972">
            <a:off x="1473739" y="3698679"/>
            <a:ext cx="1732830" cy="107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70C38642-9F34-EA7A-2E46-8A516B6181DA}"/>
              </a:ext>
            </a:extLst>
          </p:cNvPr>
          <p:cNvSpPr txBox="1"/>
          <p:nvPr/>
        </p:nvSpPr>
        <p:spPr>
          <a:xfrm>
            <a:off x="4114800" y="1078176"/>
            <a:ext cx="44831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i="1" u="none" strike="noStrike" baseline="0" dirty="0">
                <a:solidFill>
                  <a:srgbClr val="000000"/>
                </a:solidFill>
              </a:rPr>
              <a:t>Teheremelő eszközök </a:t>
            </a:r>
            <a:endParaRPr lang="hu-HU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</a:rPr>
              <a:t>a) a tervezett használat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</a:rPr>
              <a:t>b) használati korlátozások </a:t>
            </a:r>
          </a:p>
          <a:p>
            <a:r>
              <a:rPr lang="hu-HU" dirty="0"/>
              <a:t>c) az összeszerelésre, a használatra és a karbantartásra vonatkozó utasítások</a:t>
            </a:r>
          </a:p>
          <a:p>
            <a:r>
              <a:rPr lang="hu-HU" dirty="0"/>
              <a:t>d) az alkalmazott statikai vizsgálati tényező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6BEE0C3B-B13C-0D64-D954-FE80FD34C8CD}"/>
              </a:ext>
            </a:extLst>
          </p:cNvPr>
          <p:cNvSpPr txBox="1"/>
          <p:nvPr/>
        </p:nvSpPr>
        <p:spPr>
          <a:xfrm>
            <a:off x="4114800" y="2850984"/>
            <a:ext cx="807719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i="1" u="none" strike="noStrike" baseline="0" dirty="0">
                <a:solidFill>
                  <a:srgbClr val="000000"/>
                </a:solidFill>
              </a:rPr>
              <a:t>Emelőgép </a:t>
            </a:r>
            <a:endParaRPr lang="hu-HU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</a:rPr>
              <a:t>a) a gép műszaki jellemzői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0" i="0" u="none" strike="noStrike" baseline="0" dirty="0">
                <a:solidFill>
                  <a:srgbClr val="000000"/>
                </a:solidFill>
              </a:rPr>
              <a:t>a megengedett </a:t>
            </a:r>
            <a:r>
              <a:rPr lang="hu-HU" sz="1800" b="0" i="0" u="none" strike="noStrike" baseline="0" dirty="0" err="1">
                <a:solidFill>
                  <a:srgbClr val="000000"/>
                </a:solidFill>
              </a:rPr>
              <a:t>max</a:t>
            </a:r>
            <a:r>
              <a:rPr lang="hu-HU" sz="1800" b="0" i="0" u="none" strike="noStrike" baseline="0" dirty="0">
                <a:solidFill>
                  <a:srgbClr val="000000"/>
                </a:solidFill>
              </a:rPr>
              <a:t>. teherbírás (különböző összeállításokra…)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0" i="0" u="none" strike="noStrike" baseline="0" dirty="0">
                <a:solidFill>
                  <a:srgbClr val="000000"/>
                </a:solidFill>
              </a:rPr>
              <a:t>a reakcióerők az alátámasztási és rögzítési pontoknál, és ahol lehet, a vontatók jellemzői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0" i="0" u="none" strike="noStrike" baseline="0" dirty="0">
                <a:solidFill>
                  <a:srgbClr val="000000"/>
                </a:solidFill>
              </a:rPr>
              <a:t>ahol indokolt, az ellensúly meghatározása és telepítési eszközei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</a:rPr>
              <a:t>b) a karbantartási napló tartalma, ha azt nem mellékelik a géphez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</a:rPr>
              <a:t>c) kezelési utasítás, különösen a működtetésre vonatkozóan, ha a kezelőnek nincs közvetlen rálátása a teherre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</a:rPr>
              <a:t>d) ahol indokolt, elvégzett statikai és dinamikai vizsgálat részleteit tartalmazó jegyzőkönyv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</a:rPr>
              <a:t>e) utasítások a gép első üzembe helyezése előtt elvégzendő intézkedésekről, ha a gépet nem a gyártó telephelyén szerelték össze abban a formában, ahogyan használni fogják</a:t>
            </a:r>
            <a:endParaRPr lang="hu-HU" dirty="0"/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E64CBB37-7DBB-A28E-2EF6-2F8521F7C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752" y="1509003"/>
            <a:ext cx="2234804" cy="1489169"/>
          </a:xfrm>
          <a:prstGeom prst="cloudCallout">
            <a:avLst>
              <a:gd name="adj1" fmla="val -15833"/>
              <a:gd name="adj2" fmla="val 87213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400" dirty="0">
                <a:solidFill>
                  <a:srgbClr val="FFFFFF"/>
                </a:solidFill>
                <a:ea typeface="Tahoma" panose="020B0604030504040204" pitchFamily="34" charset="0"/>
                <a:cs typeface="Poppins" panose="00000500000000000000" pitchFamily="2" charset="-18"/>
              </a:rPr>
              <a:t>+ amit a szabványok előírnak</a:t>
            </a:r>
          </a:p>
        </p:txBody>
      </p:sp>
    </p:spTree>
    <p:extLst>
      <p:ext uri="{BB962C8B-B14F-4D97-AF65-F5344CB8AC3E}">
        <p14:creationId xmlns:p14="http://schemas.microsoft.com/office/powerpoint/2010/main" val="28663181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9BCA7AB6-8048-6970-8161-96B795603206}"/>
              </a:ext>
            </a:extLst>
          </p:cNvPr>
          <p:cNvSpPr/>
          <p:nvPr/>
        </p:nvSpPr>
        <p:spPr>
          <a:xfrm>
            <a:off x="203200" y="4309496"/>
            <a:ext cx="870297" cy="484061"/>
          </a:xfrm>
          <a:custGeom>
            <a:avLst/>
            <a:gdLst>
              <a:gd name="connsiteX0" fmla="*/ 0 w 870297"/>
              <a:gd name="connsiteY0" fmla="*/ 121015 h 484061"/>
              <a:gd name="connsiteX1" fmla="*/ 628267 w 870297"/>
              <a:gd name="connsiteY1" fmla="*/ 121015 h 484061"/>
              <a:gd name="connsiteX2" fmla="*/ 628267 w 870297"/>
              <a:gd name="connsiteY2" fmla="*/ 0 h 484061"/>
              <a:gd name="connsiteX3" fmla="*/ 870297 w 870297"/>
              <a:gd name="connsiteY3" fmla="*/ 242031 h 484061"/>
              <a:gd name="connsiteX4" fmla="*/ 628267 w 870297"/>
              <a:gd name="connsiteY4" fmla="*/ 484061 h 484061"/>
              <a:gd name="connsiteX5" fmla="*/ 628267 w 870297"/>
              <a:gd name="connsiteY5" fmla="*/ 363046 h 484061"/>
              <a:gd name="connsiteX6" fmla="*/ 0 w 870297"/>
              <a:gd name="connsiteY6" fmla="*/ 363046 h 484061"/>
              <a:gd name="connsiteX7" fmla="*/ 0 w 870297"/>
              <a:gd name="connsiteY7" fmla="*/ 121015 h 4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0297" h="484061" fill="none" extrusionOk="0">
                <a:moveTo>
                  <a:pt x="0" y="121015"/>
                </a:moveTo>
                <a:cubicBezTo>
                  <a:pt x="267867" y="116679"/>
                  <a:pt x="462963" y="171352"/>
                  <a:pt x="628267" y="121015"/>
                </a:cubicBezTo>
                <a:cubicBezTo>
                  <a:pt x="632824" y="64997"/>
                  <a:pt x="625289" y="53070"/>
                  <a:pt x="628267" y="0"/>
                </a:cubicBezTo>
                <a:cubicBezTo>
                  <a:pt x="670272" y="51587"/>
                  <a:pt x="832828" y="178052"/>
                  <a:pt x="870297" y="242031"/>
                </a:cubicBezTo>
                <a:cubicBezTo>
                  <a:pt x="752334" y="335195"/>
                  <a:pt x="734309" y="409193"/>
                  <a:pt x="628267" y="484061"/>
                </a:cubicBezTo>
                <a:cubicBezTo>
                  <a:pt x="632637" y="458940"/>
                  <a:pt x="634642" y="379120"/>
                  <a:pt x="628267" y="363046"/>
                </a:cubicBezTo>
                <a:cubicBezTo>
                  <a:pt x="514119" y="352217"/>
                  <a:pt x="282218" y="358073"/>
                  <a:pt x="0" y="363046"/>
                </a:cubicBezTo>
                <a:cubicBezTo>
                  <a:pt x="17282" y="306995"/>
                  <a:pt x="-12834" y="220868"/>
                  <a:pt x="0" y="121015"/>
                </a:cubicBezTo>
                <a:close/>
              </a:path>
              <a:path w="870297" h="484061" stroke="0" extrusionOk="0">
                <a:moveTo>
                  <a:pt x="0" y="121015"/>
                </a:moveTo>
                <a:cubicBezTo>
                  <a:pt x="295288" y="152601"/>
                  <a:pt x="561540" y="78016"/>
                  <a:pt x="628267" y="121015"/>
                </a:cubicBezTo>
                <a:cubicBezTo>
                  <a:pt x="618226" y="106361"/>
                  <a:pt x="625234" y="17010"/>
                  <a:pt x="628267" y="0"/>
                </a:cubicBezTo>
                <a:cubicBezTo>
                  <a:pt x="700250" y="55114"/>
                  <a:pt x="801239" y="161101"/>
                  <a:pt x="870297" y="242031"/>
                </a:cubicBezTo>
                <a:cubicBezTo>
                  <a:pt x="833677" y="262670"/>
                  <a:pt x="719972" y="420509"/>
                  <a:pt x="628267" y="484061"/>
                </a:cubicBezTo>
                <a:cubicBezTo>
                  <a:pt x="631404" y="440064"/>
                  <a:pt x="623287" y="379706"/>
                  <a:pt x="628267" y="363046"/>
                </a:cubicBezTo>
                <a:cubicBezTo>
                  <a:pt x="494086" y="415808"/>
                  <a:pt x="269340" y="407382"/>
                  <a:pt x="0" y="363046"/>
                </a:cubicBezTo>
                <a:cubicBezTo>
                  <a:pt x="-13089" y="251612"/>
                  <a:pt x="16137" y="212174"/>
                  <a:pt x="0" y="121015"/>
                </a:cubicBezTo>
                <a:close/>
              </a:path>
            </a:pathLst>
          </a:custGeom>
          <a:solidFill>
            <a:srgbClr val="F39200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829417330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grpSp>
        <p:nvGrpSpPr>
          <p:cNvPr id="164" name="Csoportba foglalás 163">
            <a:extLst>
              <a:ext uri="{FF2B5EF4-FFF2-40B4-BE49-F238E27FC236}">
                <a16:creationId xmlns:a16="http://schemas.microsoft.com/office/drawing/2014/main" id="{A4377F3C-2139-245F-AF55-6BABAE6B3CE0}"/>
              </a:ext>
            </a:extLst>
          </p:cNvPr>
          <p:cNvGrpSpPr/>
          <p:nvPr/>
        </p:nvGrpSpPr>
        <p:grpSpPr>
          <a:xfrm>
            <a:off x="4827588" y="3010181"/>
            <a:ext cx="8456612" cy="3847819"/>
            <a:chOff x="1588" y="744030"/>
            <a:chExt cx="12201870" cy="6114143"/>
          </a:xfrm>
        </p:grpSpPr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665400D3-B303-C6D9-B1AF-1C49476EB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187" y="1488270"/>
              <a:ext cx="11990271" cy="5369731"/>
            </a:xfrm>
            <a:custGeom>
              <a:avLst/>
              <a:gdLst>
                <a:gd name="connsiteX0" fmla="*/ 19348523 w 19348523"/>
                <a:gd name="connsiteY0" fmla="*/ 0 h 11361807"/>
                <a:gd name="connsiteX1" fmla="*/ 19348523 w 19348523"/>
                <a:gd name="connsiteY1" fmla="*/ 218962 h 11361807"/>
                <a:gd name="connsiteX2" fmla="*/ 19303173 w 19348523"/>
                <a:gd name="connsiteY2" fmla="*/ 224482 h 11361807"/>
                <a:gd name="connsiteX3" fmla="*/ 17812153 w 19348523"/>
                <a:gd name="connsiteY3" fmla="*/ 424309 h 11361807"/>
                <a:gd name="connsiteX4" fmla="*/ 13923887 w 19348523"/>
                <a:gd name="connsiteY4" fmla="*/ 1169809 h 11361807"/>
                <a:gd name="connsiteX5" fmla="*/ 12563385 w 19348523"/>
                <a:gd name="connsiteY5" fmla="*/ 1675078 h 11361807"/>
                <a:gd name="connsiteX6" fmla="*/ 12183437 w 19348523"/>
                <a:gd name="connsiteY6" fmla="*/ 2226044 h 11361807"/>
                <a:gd name="connsiteX7" fmla="*/ 12905469 w 19348523"/>
                <a:gd name="connsiteY7" fmla="*/ 2906264 h 11361807"/>
                <a:gd name="connsiteX8" fmla="*/ 13825961 w 19348523"/>
                <a:gd name="connsiteY8" fmla="*/ 3740545 h 11361807"/>
                <a:gd name="connsiteX9" fmla="*/ 12951167 w 19348523"/>
                <a:gd name="connsiteY9" fmla="*/ 4581356 h 11361807"/>
                <a:gd name="connsiteX10" fmla="*/ 10762875 w 19348523"/>
                <a:gd name="connsiteY10" fmla="*/ 4785030 h 11361807"/>
                <a:gd name="connsiteX11" fmla="*/ 8239027 w 19348523"/>
                <a:gd name="connsiteY11" fmla="*/ 5321634 h 11361807"/>
                <a:gd name="connsiteX12" fmla="*/ 8368289 w 19348523"/>
                <a:gd name="connsiteY12" fmla="*/ 5499196 h 11361807"/>
                <a:gd name="connsiteX13" fmla="*/ 8851384 w 19348523"/>
                <a:gd name="connsiteY13" fmla="*/ 5901322 h 11361807"/>
                <a:gd name="connsiteX14" fmla="*/ 10281085 w 19348523"/>
                <a:gd name="connsiteY14" fmla="*/ 7759198 h 11361807"/>
                <a:gd name="connsiteX15" fmla="*/ 9880246 w 19348523"/>
                <a:gd name="connsiteY15" fmla="*/ 8774959 h 11361807"/>
                <a:gd name="connsiteX16" fmla="*/ 8783489 w 19348523"/>
                <a:gd name="connsiteY16" fmla="*/ 9551794 h 11361807"/>
                <a:gd name="connsiteX17" fmla="*/ 5627700 w 19348523"/>
                <a:gd name="connsiteY17" fmla="*/ 10704643 h 11361807"/>
                <a:gd name="connsiteX18" fmla="*/ 3922769 w 19348523"/>
                <a:gd name="connsiteY18" fmla="*/ 11257016 h 11361807"/>
                <a:gd name="connsiteX19" fmla="*/ 3637608 w 19348523"/>
                <a:gd name="connsiteY19" fmla="*/ 11361807 h 11361807"/>
                <a:gd name="connsiteX20" fmla="*/ 0 w 19348523"/>
                <a:gd name="connsiteY20" fmla="*/ 11361807 h 11361807"/>
                <a:gd name="connsiteX21" fmla="*/ 69573 w 19348523"/>
                <a:gd name="connsiteY21" fmla="*/ 11313341 h 11361807"/>
                <a:gd name="connsiteX22" fmla="*/ 1614091 w 19348523"/>
                <a:gd name="connsiteY22" fmla="*/ 10485302 h 11361807"/>
                <a:gd name="connsiteX23" fmla="*/ 5310424 w 19348523"/>
                <a:gd name="connsiteY23" fmla="*/ 9252810 h 11361807"/>
                <a:gd name="connsiteX24" fmla="*/ 7893026 w 19348523"/>
                <a:gd name="connsiteY24" fmla="*/ 8414612 h 11361807"/>
                <a:gd name="connsiteX25" fmla="*/ 8658145 w 19348523"/>
                <a:gd name="connsiteY25" fmla="*/ 7759198 h 11361807"/>
                <a:gd name="connsiteX26" fmla="*/ 7686732 w 19348523"/>
                <a:gd name="connsiteY26" fmla="*/ 6427481 h 11361807"/>
                <a:gd name="connsiteX27" fmla="*/ 6935975 w 19348523"/>
                <a:gd name="connsiteY27" fmla="*/ 5321634 h 11361807"/>
                <a:gd name="connsiteX28" fmla="*/ 8449239 w 19348523"/>
                <a:gd name="connsiteY28" fmla="*/ 4362014 h 11361807"/>
                <a:gd name="connsiteX29" fmla="*/ 10565720 w 19348523"/>
                <a:gd name="connsiteY29" fmla="*/ 4179229 h 11361807"/>
                <a:gd name="connsiteX30" fmla="*/ 12730509 w 19348523"/>
                <a:gd name="connsiteY30" fmla="*/ 3740545 h 11361807"/>
                <a:gd name="connsiteX31" fmla="*/ 12101181 w 19348523"/>
                <a:gd name="connsiteY31" fmla="*/ 3104717 h 11361807"/>
                <a:gd name="connsiteX32" fmla="*/ 11283835 w 19348523"/>
                <a:gd name="connsiteY32" fmla="*/ 2226044 h 11361807"/>
                <a:gd name="connsiteX33" fmla="*/ 11851797 w 19348523"/>
                <a:gd name="connsiteY33" fmla="*/ 1493599 h 11361807"/>
                <a:gd name="connsiteX34" fmla="*/ 13372897 w 19348523"/>
                <a:gd name="connsiteY34" fmla="*/ 967440 h 11361807"/>
                <a:gd name="connsiteX35" fmla="*/ 17338197 w 19348523"/>
                <a:gd name="connsiteY35" fmla="*/ 249358 h 11361807"/>
                <a:gd name="connsiteX36" fmla="*/ 19283963 w 19348523"/>
                <a:gd name="connsiteY36" fmla="*/ 7168 h 1136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348523" h="11361807">
                  <a:moveTo>
                    <a:pt x="19348523" y="0"/>
                  </a:moveTo>
                  <a:lnTo>
                    <a:pt x="19348523" y="218962"/>
                  </a:lnTo>
                  <a:lnTo>
                    <a:pt x="19303173" y="224482"/>
                  </a:lnTo>
                  <a:cubicBezTo>
                    <a:pt x="18827877" y="283609"/>
                    <a:pt x="18323319" y="350379"/>
                    <a:pt x="17812153" y="424309"/>
                  </a:cubicBezTo>
                  <a:cubicBezTo>
                    <a:pt x="16216631" y="654095"/>
                    <a:pt x="14892689" y="904771"/>
                    <a:pt x="13923887" y="1169809"/>
                  </a:cubicBezTo>
                  <a:cubicBezTo>
                    <a:pt x="13324587" y="1334315"/>
                    <a:pt x="12862381" y="1504044"/>
                    <a:pt x="12563385" y="1675078"/>
                  </a:cubicBezTo>
                  <a:cubicBezTo>
                    <a:pt x="12240885" y="1857864"/>
                    <a:pt x="12107709" y="2043260"/>
                    <a:pt x="12183437" y="2226044"/>
                  </a:cubicBezTo>
                  <a:cubicBezTo>
                    <a:pt x="12325753" y="2568113"/>
                    <a:pt x="12599945" y="2727396"/>
                    <a:pt x="12905469" y="2906264"/>
                  </a:cubicBezTo>
                  <a:cubicBezTo>
                    <a:pt x="13218829" y="3089049"/>
                    <a:pt x="13594859" y="3308391"/>
                    <a:pt x="13825961" y="3740545"/>
                  </a:cubicBezTo>
                  <a:cubicBezTo>
                    <a:pt x="13965669" y="3999055"/>
                    <a:pt x="13940861" y="4371153"/>
                    <a:pt x="12951167" y="4581356"/>
                  </a:cubicBezTo>
                  <a:cubicBezTo>
                    <a:pt x="12353173" y="4709305"/>
                    <a:pt x="11547579" y="4748473"/>
                    <a:pt x="10762875" y="4785030"/>
                  </a:cubicBezTo>
                  <a:cubicBezTo>
                    <a:pt x="9022425" y="4868589"/>
                    <a:pt x="8279503" y="4959981"/>
                    <a:pt x="8239027" y="5321634"/>
                  </a:cubicBezTo>
                  <a:cubicBezTo>
                    <a:pt x="8239027" y="5324245"/>
                    <a:pt x="8239027" y="5369941"/>
                    <a:pt x="8368289" y="5499196"/>
                  </a:cubicBezTo>
                  <a:cubicBezTo>
                    <a:pt x="8484492" y="5615395"/>
                    <a:pt x="8660757" y="5752483"/>
                    <a:pt x="8851384" y="5901322"/>
                  </a:cubicBezTo>
                  <a:cubicBezTo>
                    <a:pt x="9428487" y="6351755"/>
                    <a:pt x="10219719" y="6969307"/>
                    <a:pt x="10281085" y="7759198"/>
                  </a:cubicBezTo>
                  <a:cubicBezTo>
                    <a:pt x="10307198" y="8106489"/>
                    <a:pt x="10176632" y="8449863"/>
                    <a:pt x="9880246" y="8774959"/>
                  </a:cubicBezTo>
                  <a:cubicBezTo>
                    <a:pt x="9632170" y="9046525"/>
                    <a:pt x="9275724" y="9301118"/>
                    <a:pt x="8783489" y="9551794"/>
                  </a:cubicBezTo>
                  <a:cubicBezTo>
                    <a:pt x="7929585" y="9985255"/>
                    <a:pt x="6787129" y="10341685"/>
                    <a:pt x="5627700" y="10704643"/>
                  </a:cubicBezTo>
                  <a:cubicBezTo>
                    <a:pt x="5067244" y="10879921"/>
                    <a:pt x="4487938" y="11061073"/>
                    <a:pt x="3922769" y="11257016"/>
                  </a:cubicBezTo>
                  <a:lnTo>
                    <a:pt x="3637608" y="11361807"/>
                  </a:lnTo>
                  <a:lnTo>
                    <a:pt x="0" y="11361807"/>
                  </a:lnTo>
                  <a:lnTo>
                    <a:pt x="69573" y="11313341"/>
                  </a:lnTo>
                  <a:cubicBezTo>
                    <a:pt x="536674" y="11008686"/>
                    <a:pt x="1047106" y="10735978"/>
                    <a:pt x="1614091" y="10485302"/>
                  </a:cubicBezTo>
                  <a:cubicBezTo>
                    <a:pt x="2807467" y="9956532"/>
                    <a:pt x="4110519" y="9589656"/>
                    <a:pt x="5310424" y="9252810"/>
                  </a:cubicBezTo>
                  <a:cubicBezTo>
                    <a:pt x="6324924" y="8966883"/>
                    <a:pt x="7246723" y="8708373"/>
                    <a:pt x="7893026" y="8414612"/>
                  </a:cubicBezTo>
                  <a:cubicBezTo>
                    <a:pt x="8641173" y="8076460"/>
                    <a:pt x="8654228" y="7844063"/>
                    <a:pt x="8658145" y="7759198"/>
                  </a:cubicBezTo>
                  <a:cubicBezTo>
                    <a:pt x="8681647" y="7319209"/>
                    <a:pt x="8134574" y="6826996"/>
                    <a:pt x="7686732" y="6427481"/>
                  </a:cubicBezTo>
                  <a:cubicBezTo>
                    <a:pt x="7242806" y="6027966"/>
                    <a:pt x="6851107" y="5676758"/>
                    <a:pt x="6935975" y="5321634"/>
                  </a:cubicBezTo>
                  <a:cubicBezTo>
                    <a:pt x="7015622" y="4986093"/>
                    <a:pt x="7344648" y="4566994"/>
                    <a:pt x="8449239" y="4362014"/>
                  </a:cubicBezTo>
                  <a:cubicBezTo>
                    <a:pt x="9069429" y="4245815"/>
                    <a:pt x="9833243" y="4211869"/>
                    <a:pt x="10565720" y="4179229"/>
                  </a:cubicBezTo>
                  <a:cubicBezTo>
                    <a:pt x="12193881" y="4106116"/>
                    <a:pt x="12846713" y="4027779"/>
                    <a:pt x="12730509" y="3740545"/>
                  </a:cubicBezTo>
                  <a:cubicBezTo>
                    <a:pt x="12601249" y="3423284"/>
                    <a:pt x="12375369" y="3279667"/>
                    <a:pt x="12101181" y="3104717"/>
                  </a:cubicBezTo>
                  <a:cubicBezTo>
                    <a:pt x="11766929" y="2891903"/>
                    <a:pt x="11409179" y="2663421"/>
                    <a:pt x="11283835" y="2226044"/>
                  </a:cubicBezTo>
                  <a:cubicBezTo>
                    <a:pt x="11210718" y="1967534"/>
                    <a:pt x="11411790" y="1722080"/>
                    <a:pt x="11851797" y="1493599"/>
                  </a:cubicBezTo>
                  <a:cubicBezTo>
                    <a:pt x="12203021" y="1310814"/>
                    <a:pt x="12720065" y="1134558"/>
                    <a:pt x="13372897" y="967440"/>
                  </a:cubicBezTo>
                  <a:cubicBezTo>
                    <a:pt x="14378257" y="710236"/>
                    <a:pt x="15727009" y="468699"/>
                    <a:pt x="17338197" y="249358"/>
                  </a:cubicBezTo>
                  <a:cubicBezTo>
                    <a:pt x="18018449" y="156007"/>
                    <a:pt x="18684337" y="75059"/>
                    <a:pt x="19283963" y="7168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4" name="Freeform 8">
              <a:extLst>
                <a:ext uri="{FF2B5EF4-FFF2-40B4-BE49-F238E27FC236}">
                  <a16:creationId xmlns:a16="http://schemas.microsoft.com/office/drawing/2014/main" id="{714F11C0-E866-5BBB-65C5-13511D3E7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" y="1460879"/>
              <a:ext cx="12201870" cy="5396878"/>
            </a:xfrm>
            <a:custGeom>
              <a:avLst/>
              <a:gdLst>
                <a:gd name="connsiteX0" fmla="*/ 19689976 w 19689976"/>
                <a:gd name="connsiteY0" fmla="*/ 0 h 11419247"/>
                <a:gd name="connsiteX1" fmla="*/ 19689976 w 19689976"/>
                <a:gd name="connsiteY1" fmla="*/ 215360 h 11419247"/>
                <a:gd name="connsiteX2" fmla="*/ 19640824 w 19689976"/>
                <a:gd name="connsiteY2" fmla="*/ 221250 h 11419247"/>
                <a:gd name="connsiteX3" fmla="*/ 18150068 w 19689976"/>
                <a:gd name="connsiteY3" fmla="*/ 418216 h 11419247"/>
                <a:gd name="connsiteX4" fmla="*/ 14262486 w 19689976"/>
                <a:gd name="connsiteY4" fmla="*/ 1151996 h 11419247"/>
                <a:gd name="connsiteX5" fmla="*/ 12902224 w 19689976"/>
                <a:gd name="connsiteY5" fmla="*/ 1649452 h 11419247"/>
                <a:gd name="connsiteX6" fmla="*/ 12522342 w 19689976"/>
                <a:gd name="connsiteY6" fmla="*/ 2191301 h 11419247"/>
                <a:gd name="connsiteX7" fmla="*/ 13244246 w 19689976"/>
                <a:gd name="connsiteY7" fmla="*/ 2861105 h 11419247"/>
                <a:gd name="connsiteX8" fmla="*/ 14164578 w 19689976"/>
                <a:gd name="connsiteY8" fmla="*/ 3682364 h 11419247"/>
                <a:gd name="connsiteX9" fmla="*/ 13289938 w 19689976"/>
                <a:gd name="connsiteY9" fmla="*/ 4510152 h 11419247"/>
                <a:gd name="connsiteX10" fmla="*/ 11102031 w 19689976"/>
                <a:gd name="connsiteY10" fmla="*/ 4711224 h 11419247"/>
                <a:gd name="connsiteX11" fmla="*/ 8578627 w 19689976"/>
                <a:gd name="connsiteY11" fmla="*/ 5240016 h 11419247"/>
                <a:gd name="connsiteX12" fmla="*/ 8707865 w 19689976"/>
                <a:gd name="connsiteY12" fmla="*/ 5413668 h 11419247"/>
                <a:gd name="connsiteX13" fmla="*/ 9190877 w 19689976"/>
                <a:gd name="connsiteY13" fmla="*/ 5809283 h 11419247"/>
                <a:gd name="connsiteX14" fmla="*/ 10620326 w 19689976"/>
                <a:gd name="connsiteY14" fmla="*/ 7638511 h 11419247"/>
                <a:gd name="connsiteX15" fmla="*/ 10219558 w 19689976"/>
                <a:gd name="connsiteY15" fmla="*/ 8637341 h 11419247"/>
                <a:gd name="connsiteX16" fmla="*/ 9122993 w 19689976"/>
                <a:gd name="connsiteY16" fmla="*/ 9402458 h 11419247"/>
                <a:gd name="connsiteX17" fmla="*/ 5967761 w 19689976"/>
                <a:gd name="connsiteY17" fmla="*/ 10538381 h 11419247"/>
                <a:gd name="connsiteX18" fmla="*/ 3430250 w 19689976"/>
                <a:gd name="connsiteY18" fmla="*/ 11382727 h 11419247"/>
                <a:gd name="connsiteX19" fmla="*/ 3339249 w 19689976"/>
                <a:gd name="connsiteY19" fmla="*/ 11419247 h 11419247"/>
                <a:gd name="connsiteX20" fmla="*/ 0 w 19689976"/>
                <a:gd name="connsiteY20" fmla="*/ 11419247 h 11419247"/>
                <a:gd name="connsiteX21" fmla="*/ 410611 w 19689976"/>
                <a:gd name="connsiteY21" fmla="*/ 11137047 h 11419247"/>
                <a:gd name="connsiteX22" fmla="*/ 1954857 w 19689976"/>
                <a:gd name="connsiteY22" fmla="*/ 10321642 h 11419247"/>
                <a:gd name="connsiteX23" fmla="*/ 5650540 w 19689976"/>
                <a:gd name="connsiteY23" fmla="*/ 9108684 h 11419247"/>
                <a:gd name="connsiteX24" fmla="*/ 8232687 w 19689976"/>
                <a:gd name="connsiteY24" fmla="*/ 8284813 h 11419247"/>
                <a:gd name="connsiteX25" fmla="*/ 8997672 w 19689976"/>
                <a:gd name="connsiteY25" fmla="*/ 7638511 h 11419247"/>
                <a:gd name="connsiteX26" fmla="*/ 8026430 w 19689976"/>
                <a:gd name="connsiteY26" fmla="*/ 6327629 h 11419247"/>
                <a:gd name="connsiteX27" fmla="*/ 7275805 w 19689976"/>
                <a:gd name="connsiteY27" fmla="*/ 5240016 h 11419247"/>
                <a:gd name="connsiteX28" fmla="*/ 8788802 w 19689976"/>
                <a:gd name="connsiteY28" fmla="*/ 4293413 h 11419247"/>
                <a:gd name="connsiteX29" fmla="*/ 10904910 w 19689976"/>
                <a:gd name="connsiteY29" fmla="*/ 4113232 h 11419247"/>
                <a:gd name="connsiteX30" fmla="*/ 13069318 w 19689976"/>
                <a:gd name="connsiteY30" fmla="*/ 3682364 h 11419247"/>
                <a:gd name="connsiteX31" fmla="*/ 12440100 w 19689976"/>
                <a:gd name="connsiteY31" fmla="*/ 3055648 h 11419247"/>
                <a:gd name="connsiteX32" fmla="*/ 11622899 w 19689976"/>
                <a:gd name="connsiteY32" fmla="*/ 2191301 h 11419247"/>
                <a:gd name="connsiteX33" fmla="*/ 12190762 w 19689976"/>
                <a:gd name="connsiteY33" fmla="*/ 1470577 h 11419247"/>
                <a:gd name="connsiteX34" fmla="*/ 13711594 w 19689976"/>
                <a:gd name="connsiteY34" fmla="*/ 952230 h 11419247"/>
                <a:gd name="connsiteX35" fmla="*/ 17676196 w 19689976"/>
                <a:gd name="connsiteY35" fmla="*/ 244563 h 11419247"/>
                <a:gd name="connsiteX36" fmla="*/ 19621618 w 19689976"/>
                <a:gd name="connsiteY36" fmla="*/ 7423 h 1141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689976" h="11419247">
                  <a:moveTo>
                    <a:pt x="19689976" y="0"/>
                  </a:moveTo>
                  <a:lnTo>
                    <a:pt x="19689976" y="215360"/>
                  </a:lnTo>
                  <a:lnTo>
                    <a:pt x="19640824" y="221250"/>
                  </a:lnTo>
                  <a:cubicBezTo>
                    <a:pt x="19165614" y="279469"/>
                    <a:pt x="18661146" y="345262"/>
                    <a:pt x="18150068" y="418216"/>
                  </a:cubicBezTo>
                  <a:cubicBezTo>
                    <a:pt x="16554828" y="644095"/>
                    <a:pt x="15231118" y="890864"/>
                    <a:pt x="14262486" y="1151996"/>
                  </a:cubicBezTo>
                  <a:cubicBezTo>
                    <a:pt x="13663292" y="1312592"/>
                    <a:pt x="13201168" y="1479717"/>
                    <a:pt x="12902224" y="1649452"/>
                  </a:cubicBezTo>
                  <a:cubicBezTo>
                    <a:pt x="12579782" y="1829634"/>
                    <a:pt x="12446626" y="2012426"/>
                    <a:pt x="12522342" y="2191301"/>
                  </a:cubicBezTo>
                  <a:cubicBezTo>
                    <a:pt x="12664634" y="2528161"/>
                    <a:pt x="12938776" y="2686147"/>
                    <a:pt x="13244246" y="2861105"/>
                  </a:cubicBezTo>
                  <a:cubicBezTo>
                    <a:pt x="13557552" y="3041286"/>
                    <a:pt x="13933518" y="3256720"/>
                    <a:pt x="14164578" y="3682364"/>
                  </a:cubicBezTo>
                  <a:cubicBezTo>
                    <a:pt x="14304260" y="3936968"/>
                    <a:pt x="14279456" y="4303858"/>
                    <a:pt x="13289938" y="4510152"/>
                  </a:cubicBezTo>
                  <a:cubicBezTo>
                    <a:pt x="12692050" y="4635495"/>
                    <a:pt x="11886596" y="4673360"/>
                    <a:pt x="11102031" y="4711224"/>
                  </a:cubicBezTo>
                  <a:cubicBezTo>
                    <a:pt x="9361888" y="4793481"/>
                    <a:pt x="8619096" y="4882265"/>
                    <a:pt x="8578627" y="5240016"/>
                  </a:cubicBezTo>
                  <a:cubicBezTo>
                    <a:pt x="8578627" y="5241321"/>
                    <a:pt x="8578627" y="5287020"/>
                    <a:pt x="8707865" y="5413668"/>
                  </a:cubicBezTo>
                  <a:cubicBezTo>
                    <a:pt x="8824050" y="5527261"/>
                    <a:pt x="9000283" y="5663049"/>
                    <a:pt x="9190877" y="5809283"/>
                  </a:cubicBezTo>
                  <a:cubicBezTo>
                    <a:pt x="9767877" y="6253207"/>
                    <a:pt x="10558970" y="6860339"/>
                    <a:pt x="10620326" y="7638511"/>
                  </a:cubicBezTo>
                  <a:cubicBezTo>
                    <a:pt x="10646434" y="7980595"/>
                    <a:pt x="10515891" y="8317455"/>
                    <a:pt x="10219558" y="8637341"/>
                  </a:cubicBezTo>
                  <a:cubicBezTo>
                    <a:pt x="9971525" y="8905001"/>
                    <a:pt x="9615142" y="9155688"/>
                    <a:pt x="9122993" y="9402458"/>
                  </a:cubicBezTo>
                  <a:cubicBezTo>
                    <a:pt x="8269240" y="9829408"/>
                    <a:pt x="7126985" y="10180631"/>
                    <a:pt x="5967761" y="10538381"/>
                  </a:cubicBezTo>
                  <a:cubicBezTo>
                    <a:pt x="5127224" y="10796901"/>
                    <a:pt x="4244282" y="11068458"/>
                    <a:pt x="3430250" y="11382727"/>
                  </a:cubicBezTo>
                  <a:lnTo>
                    <a:pt x="3339249" y="11419247"/>
                  </a:lnTo>
                  <a:lnTo>
                    <a:pt x="0" y="11419247"/>
                  </a:lnTo>
                  <a:lnTo>
                    <a:pt x="410611" y="11137047"/>
                  </a:lnTo>
                  <a:cubicBezTo>
                    <a:pt x="877630" y="10836969"/>
                    <a:pt x="1387973" y="10569391"/>
                    <a:pt x="1954857" y="10321642"/>
                  </a:cubicBezTo>
                  <a:cubicBezTo>
                    <a:pt x="3148024" y="9800684"/>
                    <a:pt x="4450846" y="9440322"/>
                    <a:pt x="5650540" y="9108684"/>
                  </a:cubicBezTo>
                  <a:cubicBezTo>
                    <a:pt x="6664861" y="8826662"/>
                    <a:pt x="7586498" y="8572058"/>
                    <a:pt x="8232687" y="8284813"/>
                  </a:cubicBezTo>
                  <a:cubicBezTo>
                    <a:pt x="8980701" y="7949259"/>
                    <a:pt x="8993755" y="7722074"/>
                    <a:pt x="8997672" y="7638511"/>
                  </a:cubicBezTo>
                  <a:cubicBezTo>
                    <a:pt x="9021170" y="7205033"/>
                    <a:pt x="8474193" y="6723245"/>
                    <a:pt x="8026430" y="6327629"/>
                  </a:cubicBezTo>
                  <a:cubicBezTo>
                    <a:pt x="7582582" y="5934627"/>
                    <a:pt x="7190951" y="5588627"/>
                    <a:pt x="7275805" y="5240016"/>
                  </a:cubicBezTo>
                  <a:cubicBezTo>
                    <a:pt x="7355436" y="4908378"/>
                    <a:pt x="7684405" y="4497096"/>
                    <a:pt x="8788802" y="4293413"/>
                  </a:cubicBezTo>
                  <a:cubicBezTo>
                    <a:pt x="9408883" y="4179821"/>
                    <a:pt x="10172562" y="4145874"/>
                    <a:pt x="10904910" y="4113232"/>
                  </a:cubicBezTo>
                  <a:cubicBezTo>
                    <a:pt x="12532786" y="4042727"/>
                    <a:pt x="13185502" y="3964386"/>
                    <a:pt x="13069318" y="3682364"/>
                  </a:cubicBezTo>
                  <a:cubicBezTo>
                    <a:pt x="12940082" y="3370311"/>
                    <a:pt x="12714242" y="3229300"/>
                    <a:pt x="12440100" y="3055648"/>
                  </a:cubicBezTo>
                  <a:cubicBezTo>
                    <a:pt x="12105910" y="2845437"/>
                    <a:pt x="11748220" y="2622169"/>
                    <a:pt x="11622899" y="2191301"/>
                  </a:cubicBezTo>
                  <a:cubicBezTo>
                    <a:pt x="11549795" y="1938004"/>
                    <a:pt x="11750831" y="1695151"/>
                    <a:pt x="12190762" y="1470577"/>
                  </a:cubicBezTo>
                  <a:cubicBezTo>
                    <a:pt x="12541924" y="1290396"/>
                    <a:pt x="13058876" y="1116743"/>
                    <a:pt x="13711594" y="952230"/>
                  </a:cubicBezTo>
                  <a:cubicBezTo>
                    <a:pt x="14716778" y="698932"/>
                    <a:pt x="16065290" y="461302"/>
                    <a:pt x="17676196" y="244563"/>
                  </a:cubicBezTo>
                  <a:cubicBezTo>
                    <a:pt x="18356326" y="153167"/>
                    <a:pt x="19022098" y="73848"/>
                    <a:pt x="19621618" y="7423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A1B613F3-4B97-2C2D-4245-7A3FEE414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676" y="1507787"/>
              <a:ext cx="11356782" cy="5350386"/>
            </a:xfrm>
            <a:custGeom>
              <a:avLst/>
              <a:gdLst>
                <a:gd name="connsiteX0" fmla="*/ 18326271 w 18326271"/>
                <a:gd name="connsiteY0" fmla="*/ 0 h 11320874"/>
                <a:gd name="connsiteX1" fmla="*/ 18326271 w 18326271"/>
                <a:gd name="connsiteY1" fmla="*/ 9721 h 11320874"/>
                <a:gd name="connsiteX2" fmla="*/ 18075965 w 18326271"/>
                <a:gd name="connsiteY2" fmla="*/ 38759 h 11320874"/>
                <a:gd name="connsiteX3" fmla="*/ 16586433 w 18326271"/>
                <a:gd name="connsiteY3" fmla="*/ 228947 h 11320874"/>
                <a:gd name="connsiteX4" fmla="*/ 12646293 w 18326271"/>
                <a:gd name="connsiteY4" fmla="*/ 950776 h 11320874"/>
                <a:gd name="connsiteX5" fmla="*/ 10732361 w 18326271"/>
                <a:gd name="connsiteY5" fmla="*/ 2090301 h 11320874"/>
                <a:gd name="connsiteX6" fmla="*/ 11503939 w 18326271"/>
                <a:gd name="connsiteY6" fmla="*/ 2851288 h 11320874"/>
                <a:gd name="connsiteX7" fmla="*/ 12280739 w 18326271"/>
                <a:gd name="connsiteY7" fmla="*/ 3580950 h 11320874"/>
                <a:gd name="connsiteX8" fmla="*/ 11624049 w 18326271"/>
                <a:gd name="connsiteY8" fmla="*/ 4143533 h 11320874"/>
                <a:gd name="connsiteX9" fmla="*/ 9643535 w 18326271"/>
                <a:gd name="connsiteY9" fmla="*/ 4314526 h 11320874"/>
                <a:gd name="connsiteX10" fmla="*/ 7623854 w 18326271"/>
                <a:gd name="connsiteY10" fmla="*/ 4486826 h 11320874"/>
                <a:gd name="connsiteX11" fmla="*/ 6595083 w 18326271"/>
                <a:gd name="connsiteY11" fmla="*/ 5138168 h 11320874"/>
                <a:gd name="connsiteX12" fmla="*/ 7288328 w 18326271"/>
                <a:gd name="connsiteY12" fmla="*/ 5948758 h 11320874"/>
                <a:gd name="connsiteX13" fmla="*/ 8484209 w 18326271"/>
                <a:gd name="connsiteY13" fmla="*/ 7535998 h 11320874"/>
                <a:gd name="connsiteX14" fmla="*/ 7317051 w 18326271"/>
                <a:gd name="connsiteY14" fmla="*/ 8742092 h 11320874"/>
                <a:gd name="connsiteX15" fmla="*/ 4447459 w 18326271"/>
                <a:gd name="connsiteY15" fmla="*/ 9715844 h 11320874"/>
                <a:gd name="connsiteX16" fmla="*/ 285001 w 18326271"/>
                <a:gd name="connsiteY16" fmla="*/ 11239536 h 11320874"/>
                <a:gd name="connsiteX17" fmla="*/ 142245 w 18326271"/>
                <a:gd name="connsiteY17" fmla="*/ 11320874 h 11320874"/>
                <a:gd name="connsiteX18" fmla="*/ 0 w 18326271"/>
                <a:gd name="connsiteY18" fmla="*/ 11320874 h 11320874"/>
                <a:gd name="connsiteX19" fmla="*/ 227877 w 18326271"/>
                <a:gd name="connsiteY19" fmla="*/ 11190623 h 11320874"/>
                <a:gd name="connsiteX20" fmla="*/ 4433097 w 18326271"/>
                <a:gd name="connsiteY20" fmla="*/ 9653190 h 11320874"/>
                <a:gd name="connsiteX21" fmla="*/ 8412404 w 18326271"/>
                <a:gd name="connsiteY21" fmla="*/ 7535998 h 11320874"/>
                <a:gd name="connsiteX22" fmla="*/ 7236106 w 18326271"/>
                <a:gd name="connsiteY22" fmla="*/ 5972253 h 11320874"/>
                <a:gd name="connsiteX23" fmla="*/ 6537639 w 18326271"/>
                <a:gd name="connsiteY23" fmla="*/ 5138168 h 11320874"/>
                <a:gd name="connsiteX24" fmla="*/ 7605576 w 18326271"/>
                <a:gd name="connsiteY24" fmla="*/ 4460719 h 11320874"/>
                <a:gd name="connsiteX25" fmla="*/ 9635701 w 18326271"/>
                <a:gd name="connsiteY25" fmla="*/ 4287115 h 11320874"/>
                <a:gd name="connsiteX26" fmla="*/ 11596633 w 18326271"/>
                <a:gd name="connsiteY26" fmla="*/ 4118731 h 11320874"/>
                <a:gd name="connsiteX27" fmla="*/ 12232433 w 18326271"/>
                <a:gd name="connsiteY27" fmla="*/ 3580950 h 11320874"/>
                <a:gd name="connsiteX28" fmla="*/ 11468689 w 18326271"/>
                <a:gd name="connsiteY28" fmla="*/ 2860425 h 11320874"/>
                <a:gd name="connsiteX29" fmla="*/ 10691889 w 18326271"/>
                <a:gd name="connsiteY29" fmla="*/ 2090301 h 11320874"/>
                <a:gd name="connsiteX30" fmla="*/ 11167109 w 18326271"/>
                <a:gd name="connsiteY30" fmla="*/ 1452010 h 11320874"/>
                <a:gd name="connsiteX31" fmla="*/ 12620181 w 18326271"/>
                <a:gd name="connsiteY31" fmla="*/ 942944 h 11320874"/>
                <a:gd name="connsiteX32" fmla="*/ 16564239 w 18326271"/>
                <a:gd name="connsiteY32" fmla="*/ 222420 h 11320874"/>
                <a:gd name="connsiteX33" fmla="*/ 18052371 w 18326271"/>
                <a:gd name="connsiteY33" fmla="*/ 31888 h 1132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326271" h="11320874">
                  <a:moveTo>
                    <a:pt x="18326271" y="0"/>
                  </a:moveTo>
                  <a:lnTo>
                    <a:pt x="18326271" y="9721"/>
                  </a:lnTo>
                  <a:lnTo>
                    <a:pt x="18075965" y="38759"/>
                  </a:lnTo>
                  <a:cubicBezTo>
                    <a:pt x="17601945" y="94950"/>
                    <a:pt x="17098043" y="158461"/>
                    <a:pt x="16586433" y="228947"/>
                  </a:cubicBezTo>
                  <a:cubicBezTo>
                    <a:pt x="14977999" y="452153"/>
                    <a:pt x="13635897" y="693633"/>
                    <a:pt x="12646293" y="950776"/>
                  </a:cubicBezTo>
                  <a:cubicBezTo>
                    <a:pt x="11280689" y="1305817"/>
                    <a:pt x="10588750" y="1689574"/>
                    <a:pt x="10732361" y="2090301"/>
                  </a:cubicBezTo>
                  <a:cubicBezTo>
                    <a:pt x="10869443" y="2472753"/>
                    <a:pt x="11184081" y="2659410"/>
                    <a:pt x="11503939" y="2851288"/>
                  </a:cubicBezTo>
                  <a:cubicBezTo>
                    <a:pt x="11805521" y="3031419"/>
                    <a:pt x="12101879" y="3210246"/>
                    <a:pt x="12280739" y="3580950"/>
                  </a:cubicBezTo>
                  <a:cubicBezTo>
                    <a:pt x="12407377" y="3840704"/>
                    <a:pt x="12197185" y="4027361"/>
                    <a:pt x="11624049" y="4143533"/>
                  </a:cubicBezTo>
                  <a:cubicBezTo>
                    <a:pt x="11108357" y="4247956"/>
                    <a:pt x="10366807" y="4281894"/>
                    <a:pt x="9643535" y="4314526"/>
                  </a:cubicBezTo>
                  <a:cubicBezTo>
                    <a:pt x="8928095" y="4347158"/>
                    <a:pt x="8181322" y="4381096"/>
                    <a:pt x="7623854" y="4486826"/>
                  </a:cubicBezTo>
                  <a:cubicBezTo>
                    <a:pt x="6981525" y="4609524"/>
                    <a:pt x="6652527" y="4811845"/>
                    <a:pt x="6595083" y="5138168"/>
                  </a:cubicBezTo>
                  <a:cubicBezTo>
                    <a:pt x="6558527" y="5350932"/>
                    <a:pt x="6901886" y="5632876"/>
                    <a:pt x="7288328" y="5948758"/>
                  </a:cubicBezTo>
                  <a:cubicBezTo>
                    <a:pt x="7818381" y="6383421"/>
                    <a:pt x="8475070" y="6919898"/>
                    <a:pt x="8484209" y="7535998"/>
                  </a:cubicBezTo>
                  <a:cubicBezTo>
                    <a:pt x="8490737" y="7965441"/>
                    <a:pt x="8119961" y="8363556"/>
                    <a:pt x="7317051" y="8742092"/>
                  </a:cubicBezTo>
                  <a:cubicBezTo>
                    <a:pt x="6566362" y="9097133"/>
                    <a:pt x="5559784" y="9390825"/>
                    <a:pt x="4447459" y="9715844"/>
                  </a:cubicBezTo>
                  <a:cubicBezTo>
                    <a:pt x="3055094" y="10122607"/>
                    <a:pt x="1548717" y="10562823"/>
                    <a:pt x="285001" y="11239536"/>
                  </a:cubicBezTo>
                  <a:lnTo>
                    <a:pt x="142245" y="11320874"/>
                  </a:lnTo>
                  <a:lnTo>
                    <a:pt x="0" y="11320874"/>
                  </a:lnTo>
                  <a:lnTo>
                    <a:pt x="227877" y="11190623"/>
                  </a:lnTo>
                  <a:cubicBezTo>
                    <a:pt x="1509204" y="10502464"/>
                    <a:pt x="3028982" y="10060687"/>
                    <a:pt x="4433097" y="9653190"/>
                  </a:cubicBezTo>
                  <a:cubicBezTo>
                    <a:pt x="6567666" y="9031868"/>
                    <a:pt x="8420237" y="8492781"/>
                    <a:pt x="8412404" y="7535998"/>
                  </a:cubicBezTo>
                  <a:cubicBezTo>
                    <a:pt x="8405876" y="6935562"/>
                    <a:pt x="7759631" y="6403000"/>
                    <a:pt x="7236106" y="5972253"/>
                  </a:cubicBezTo>
                  <a:cubicBezTo>
                    <a:pt x="6828776" y="5635486"/>
                    <a:pt x="6495861" y="5362680"/>
                    <a:pt x="6537639" y="5138168"/>
                  </a:cubicBezTo>
                  <a:cubicBezTo>
                    <a:pt x="6597694" y="4802707"/>
                    <a:pt x="6950193" y="4586028"/>
                    <a:pt x="7605576" y="4460719"/>
                  </a:cubicBezTo>
                  <a:cubicBezTo>
                    <a:pt x="8169572" y="4353685"/>
                    <a:pt x="8917651" y="4321052"/>
                    <a:pt x="9635701" y="4287115"/>
                  </a:cubicBezTo>
                  <a:cubicBezTo>
                    <a:pt x="10352446" y="4255788"/>
                    <a:pt x="11087469" y="4221850"/>
                    <a:pt x="11596633" y="4118731"/>
                  </a:cubicBezTo>
                  <a:cubicBezTo>
                    <a:pt x="12155407" y="4006476"/>
                    <a:pt x="12352545" y="3832872"/>
                    <a:pt x="12232433" y="3580950"/>
                  </a:cubicBezTo>
                  <a:cubicBezTo>
                    <a:pt x="12057491" y="3215466"/>
                    <a:pt x="11765049" y="3039252"/>
                    <a:pt x="11468689" y="2860425"/>
                  </a:cubicBezTo>
                  <a:cubicBezTo>
                    <a:pt x="11146219" y="2667241"/>
                    <a:pt x="10828971" y="2475363"/>
                    <a:pt x="10691889" y="2090301"/>
                  </a:cubicBezTo>
                  <a:cubicBezTo>
                    <a:pt x="10614861" y="1871010"/>
                    <a:pt x="10781971" y="1656942"/>
                    <a:pt x="11167109" y="1452010"/>
                  </a:cubicBezTo>
                  <a:cubicBezTo>
                    <a:pt x="11494801" y="1277100"/>
                    <a:pt x="11989601" y="1106106"/>
                    <a:pt x="12620181" y="942944"/>
                  </a:cubicBezTo>
                  <a:cubicBezTo>
                    <a:pt x="13611091" y="685801"/>
                    <a:pt x="14954499" y="443016"/>
                    <a:pt x="16564239" y="222420"/>
                  </a:cubicBezTo>
                  <a:cubicBezTo>
                    <a:pt x="17075361" y="151934"/>
                    <a:pt x="17578771" y="88240"/>
                    <a:pt x="18052371" y="3188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grpSp>
          <p:nvGrpSpPr>
            <p:cNvPr id="116" name="Group 25">
              <a:extLst>
                <a:ext uri="{FF2B5EF4-FFF2-40B4-BE49-F238E27FC236}">
                  <a16:creationId xmlns:a16="http://schemas.microsoft.com/office/drawing/2014/main" id="{D325B533-AD53-9068-DADF-B6B5808366C4}"/>
                </a:ext>
              </a:extLst>
            </p:cNvPr>
            <p:cNvGrpSpPr/>
            <p:nvPr/>
          </p:nvGrpSpPr>
          <p:grpSpPr>
            <a:xfrm>
              <a:off x="8097788" y="744030"/>
              <a:ext cx="915635" cy="915635"/>
              <a:chOff x="6203917" y="6068451"/>
              <a:chExt cx="2527366" cy="2527366"/>
            </a:xfrm>
          </p:grpSpPr>
          <p:sp>
            <p:nvSpPr>
              <p:cNvPr id="117" name="Teardrop 26">
                <a:extLst>
                  <a:ext uri="{FF2B5EF4-FFF2-40B4-BE49-F238E27FC236}">
                    <a16:creationId xmlns:a16="http://schemas.microsoft.com/office/drawing/2014/main" id="{8B16ABE3-806B-556E-8A14-3D172DD16432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F2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18" name="Oval 27">
                <a:extLst>
                  <a:ext uri="{FF2B5EF4-FFF2-40B4-BE49-F238E27FC236}">
                    <a16:creationId xmlns:a16="http://schemas.microsoft.com/office/drawing/2014/main" id="{00262B6E-0693-BB62-6B8E-625AB8E6C89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119" name="Picture 2" descr="CE-jelölés – Wikipédia">
              <a:extLst>
                <a:ext uri="{FF2B5EF4-FFF2-40B4-BE49-F238E27FC236}">
                  <a16:creationId xmlns:a16="http://schemas.microsoft.com/office/drawing/2014/main" id="{FDB3136A-D281-6EB9-399E-9B4116E62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747" y="1055626"/>
              <a:ext cx="463512" cy="331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0" name="Group 17">
              <a:extLst>
                <a:ext uri="{FF2B5EF4-FFF2-40B4-BE49-F238E27FC236}">
                  <a16:creationId xmlns:a16="http://schemas.microsoft.com/office/drawing/2014/main" id="{42CF318E-90F4-88C7-4B86-52818EC697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89363" y="5509472"/>
              <a:ext cx="650101" cy="650101"/>
              <a:chOff x="6203917" y="6068451"/>
              <a:chExt cx="2527366" cy="2527366"/>
            </a:xfrm>
          </p:grpSpPr>
          <p:sp>
            <p:nvSpPr>
              <p:cNvPr id="121" name="Teardrop 18">
                <a:extLst>
                  <a:ext uri="{FF2B5EF4-FFF2-40B4-BE49-F238E27FC236}">
                    <a16:creationId xmlns:a16="http://schemas.microsoft.com/office/drawing/2014/main" id="{9B657ED4-FDE8-1162-A3B0-2C5E8D07779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2" name="Oval 19">
                <a:extLst>
                  <a:ext uri="{FF2B5EF4-FFF2-40B4-BE49-F238E27FC236}">
                    <a16:creationId xmlns:a16="http://schemas.microsoft.com/office/drawing/2014/main" id="{64BE7F6A-2EF2-5706-00D6-80C444D5A8CA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23" name="Group 13">
              <a:extLst>
                <a:ext uri="{FF2B5EF4-FFF2-40B4-BE49-F238E27FC236}">
                  <a16:creationId xmlns:a16="http://schemas.microsoft.com/office/drawing/2014/main" id="{EEA40A05-FF58-656C-7B10-EBEBA6B171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9282" y="5861743"/>
              <a:ext cx="649800" cy="649800"/>
              <a:chOff x="6203917" y="6068451"/>
              <a:chExt cx="2527366" cy="2527366"/>
            </a:xfrm>
          </p:grpSpPr>
          <p:sp>
            <p:nvSpPr>
              <p:cNvPr id="124" name="Teardrop 14">
                <a:extLst>
                  <a:ext uri="{FF2B5EF4-FFF2-40B4-BE49-F238E27FC236}">
                    <a16:creationId xmlns:a16="http://schemas.microsoft.com/office/drawing/2014/main" id="{984AFC33-B28B-ACCA-7187-2F34021991E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5" name="Oval 15">
                <a:extLst>
                  <a:ext uri="{FF2B5EF4-FFF2-40B4-BE49-F238E27FC236}">
                    <a16:creationId xmlns:a16="http://schemas.microsoft.com/office/drawing/2014/main" id="{139942FA-B5E6-0341-939D-7E565D5CB56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26" name="TextBox 20">
              <a:extLst>
                <a:ext uri="{FF2B5EF4-FFF2-40B4-BE49-F238E27FC236}">
                  <a16:creationId xmlns:a16="http://schemas.microsoft.com/office/drawing/2014/main" id="{CDA722F5-BF35-4BD8-A010-9B061AA61524}"/>
                </a:ext>
              </a:extLst>
            </p:cNvPr>
            <p:cNvSpPr txBox="1"/>
            <p:nvPr/>
          </p:nvSpPr>
          <p:spPr>
            <a:xfrm>
              <a:off x="1908044" y="5625497"/>
              <a:ext cx="43992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127" name="TextBox 16">
              <a:extLst>
                <a:ext uri="{FF2B5EF4-FFF2-40B4-BE49-F238E27FC236}">
                  <a16:creationId xmlns:a16="http://schemas.microsoft.com/office/drawing/2014/main" id="{EB9476CD-D6E0-E63F-9F65-5BE986C078FB}"/>
                </a:ext>
              </a:extLst>
            </p:cNvPr>
            <p:cNvSpPr txBox="1"/>
            <p:nvPr/>
          </p:nvSpPr>
          <p:spPr>
            <a:xfrm>
              <a:off x="723901" y="5977617"/>
              <a:ext cx="40060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grpSp>
          <p:nvGrpSpPr>
            <p:cNvPr id="128" name="Group 17">
              <a:extLst>
                <a:ext uri="{FF2B5EF4-FFF2-40B4-BE49-F238E27FC236}">
                  <a16:creationId xmlns:a16="http://schemas.microsoft.com/office/drawing/2014/main" id="{B888362E-43A2-2192-A1E4-0A7AAAED58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16392" y="4909292"/>
              <a:ext cx="650101" cy="650101"/>
              <a:chOff x="6203917" y="6068451"/>
              <a:chExt cx="2527366" cy="2527366"/>
            </a:xfrm>
          </p:grpSpPr>
          <p:sp>
            <p:nvSpPr>
              <p:cNvPr id="129" name="Teardrop 18">
                <a:extLst>
                  <a:ext uri="{FF2B5EF4-FFF2-40B4-BE49-F238E27FC236}">
                    <a16:creationId xmlns:a16="http://schemas.microsoft.com/office/drawing/2014/main" id="{7D2C12FB-FF86-EFF0-61DA-2AA1FB4334A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0" name="Oval 19">
                <a:extLst>
                  <a:ext uri="{FF2B5EF4-FFF2-40B4-BE49-F238E27FC236}">
                    <a16:creationId xmlns:a16="http://schemas.microsoft.com/office/drawing/2014/main" id="{590AECD6-86BC-7143-11F1-312B1031FEA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1" name="TextBox 20">
              <a:extLst>
                <a:ext uri="{FF2B5EF4-FFF2-40B4-BE49-F238E27FC236}">
                  <a16:creationId xmlns:a16="http://schemas.microsoft.com/office/drawing/2014/main" id="{3C7BEE85-85E9-AC74-9E52-A31EC72CA3BD}"/>
                </a:ext>
              </a:extLst>
            </p:cNvPr>
            <p:cNvSpPr txBox="1"/>
            <p:nvPr/>
          </p:nvSpPr>
          <p:spPr>
            <a:xfrm>
              <a:off x="5426977" y="5025317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2" name="Group 13">
              <a:extLst>
                <a:ext uri="{FF2B5EF4-FFF2-40B4-BE49-F238E27FC236}">
                  <a16:creationId xmlns:a16="http://schemas.microsoft.com/office/drawing/2014/main" id="{0CC218EA-3525-1479-32C9-36F305D9C4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84492" y="3627915"/>
              <a:ext cx="649800" cy="649800"/>
              <a:chOff x="6203917" y="6068451"/>
              <a:chExt cx="2527366" cy="2527366"/>
            </a:xfrm>
          </p:grpSpPr>
          <p:sp>
            <p:nvSpPr>
              <p:cNvPr id="133" name="Teardrop 14">
                <a:extLst>
                  <a:ext uri="{FF2B5EF4-FFF2-40B4-BE49-F238E27FC236}">
                    <a16:creationId xmlns:a16="http://schemas.microsoft.com/office/drawing/2014/main" id="{E9CEF3D8-114F-8DDA-50E0-E2852F6C7A06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4" name="Oval 15">
                <a:extLst>
                  <a:ext uri="{FF2B5EF4-FFF2-40B4-BE49-F238E27FC236}">
                    <a16:creationId xmlns:a16="http://schemas.microsoft.com/office/drawing/2014/main" id="{A2A936B5-5F83-23EF-6432-D6B5C06D6DE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5" name="TextBox 16">
              <a:extLst>
                <a:ext uri="{FF2B5EF4-FFF2-40B4-BE49-F238E27FC236}">
                  <a16:creationId xmlns:a16="http://schemas.microsoft.com/office/drawing/2014/main" id="{14E9E78C-1AB0-85A9-438A-2BB4E9A93FC8}"/>
                </a:ext>
              </a:extLst>
            </p:cNvPr>
            <p:cNvSpPr txBox="1"/>
            <p:nvPr/>
          </p:nvSpPr>
          <p:spPr>
            <a:xfrm>
              <a:off x="5012920" y="3743791"/>
              <a:ext cx="43298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7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6" name="Group 17">
              <a:extLst>
                <a:ext uri="{FF2B5EF4-FFF2-40B4-BE49-F238E27FC236}">
                  <a16:creationId xmlns:a16="http://schemas.microsoft.com/office/drawing/2014/main" id="{676335EB-55D0-01A4-3D41-706E66FB38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13894" y="2673056"/>
              <a:ext cx="650101" cy="650101"/>
              <a:chOff x="6203917" y="6068451"/>
              <a:chExt cx="2527366" cy="2527366"/>
            </a:xfrm>
          </p:grpSpPr>
          <p:sp>
            <p:nvSpPr>
              <p:cNvPr id="137" name="Teardrop 18">
                <a:extLst>
                  <a:ext uri="{FF2B5EF4-FFF2-40B4-BE49-F238E27FC236}">
                    <a16:creationId xmlns:a16="http://schemas.microsoft.com/office/drawing/2014/main" id="{2FCF5F33-3919-7BD3-F491-87D23B34B470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8" name="Oval 19">
                <a:extLst>
                  <a:ext uri="{FF2B5EF4-FFF2-40B4-BE49-F238E27FC236}">
                    <a16:creationId xmlns:a16="http://schemas.microsoft.com/office/drawing/2014/main" id="{18E854A8-1F39-DCD0-4FB2-FDB598D01DD2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9" name="TextBox 20">
              <a:extLst>
                <a:ext uri="{FF2B5EF4-FFF2-40B4-BE49-F238E27FC236}">
                  <a16:creationId xmlns:a16="http://schemas.microsoft.com/office/drawing/2014/main" id="{F91329B5-7A15-F7EE-8E61-8AA4CD1F228A}"/>
                </a:ext>
              </a:extLst>
            </p:cNvPr>
            <p:cNvSpPr txBox="1"/>
            <p:nvPr/>
          </p:nvSpPr>
          <p:spPr>
            <a:xfrm>
              <a:off x="5624481" y="2789081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8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0" name="Group 17">
              <a:extLst>
                <a:ext uri="{FF2B5EF4-FFF2-40B4-BE49-F238E27FC236}">
                  <a16:creationId xmlns:a16="http://schemas.microsoft.com/office/drawing/2014/main" id="{60E8785D-61E0-F34C-A35F-EFA3CEF0C1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8770" y="1689680"/>
              <a:ext cx="650101" cy="650101"/>
              <a:chOff x="6203917" y="6068451"/>
              <a:chExt cx="2527366" cy="2527366"/>
            </a:xfrm>
          </p:grpSpPr>
          <p:sp>
            <p:nvSpPr>
              <p:cNvPr id="141" name="Teardrop 18">
                <a:extLst>
                  <a:ext uri="{FF2B5EF4-FFF2-40B4-BE49-F238E27FC236}">
                    <a16:creationId xmlns:a16="http://schemas.microsoft.com/office/drawing/2014/main" id="{BB3F7EB7-E0AE-136F-9838-34E843BA629B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2" name="Oval 19">
                <a:extLst>
                  <a:ext uri="{FF2B5EF4-FFF2-40B4-BE49-F238E27FC236}">
                    <a16:creationId xmlns:a16="http://schemas.microsoft.com/office/drawing/2014/main" id="{BEDA698F-FE04-0CEC-A2BB-FA24BE6C224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3" name="TextBox 20">
              <a:extLst>
                <a:ext uri="{FF2B5EF4-FFF2-40B4-BE49-F238E27FC236}">
                  <a16:creationId xmlns:a16="http://schemas.microsoft.com/office/drawing/2014/main" id="{6A1CA6AC-165C-91D9-12D2-1A3C865B74A8}"/>
                </a:ext>
              </a:extLst>
            </p:cNvPr>
            <p:cNvSpPr txBox="1"/>
            <p:nvPr/>
          </p:nvSpPr>
          <p:spPr>
            <a:xfrm>
              <a:off x="7188949" y="1805705"/>
              <a:ext cx="476928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11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4" name="Group 13">
              <a:extLst>
                <a:ext uri="{FF2B5EF4-FFF2-40B4-BE49-F238E27FC236}">
                  <a16:creationId xmlns:a16="http://schemas.microsoft.com/office/drawing/2014/main" id="{75B9EB02-B7FB-8272-0137-B28106B6E5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32366" y="2294170"/>
              <a:ext cx="649800" cy="649800"/>
              <a:chOff x="6203917" y="6068451"/>
              <a:chExt cx="2527366" cy="2527366"/>
            </a:xfrm>
          </p:grpSpPr>
          <p:sp>
            <p:nvSpPr>
              <p:cNvPr id="145" name="Teardrop 14">
                <a:extLst>
                  <a:ext uri="{FF2B5EF4-FFF2-40B4-BE49-F238E27FC236}">
                    <a16:creationId xmlns:a16="http://schemas.microsoft.com/office/drawing/2014/main" id="{2245C7CB-5952-8600-0C5E-CFA53487B62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6" name="Oval 15">
                <a:extLst>
                  <a:ext uri="{FF2B5EF4-FFF2-40B4-BE49-F238E27FC236}">
                    <a16:creationId xmlns:a16="http://schemas.microsoft.com/office/drawing/2014/main" id="{C0CC47EA-5F72-0C04-846A-B1D626574EAF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7" name="TextBox 16">
              <a:extLst>
                <a:ext uri="{FF2B5EF4-FFF2-40B4-BE49-F238E27FC236}">
                  <a16:creationId xmlns:a16="http://schemas.microsoft.com/office/drawing/2014/main" id="{FE0D81FF-0A51-418A-9E39-5F5E632A27AD}"/>
                </a:ext>
              </a:extLst>
            </p:cNvPr>
            <p:cNvSpPr txBox="1"/>
            <p:nvPr/>
          </p:nvSpPr>
          <p:spPr>
            <a:xfrm>
              <a:off x="8311065" y="2410045"/>
              <a:ext cx="53244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</a:t>
              </a:r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8" name="Group 21">
              <a:extLst>
                <a:ext uri="{FF2B5EF4-FFF2-40B4-BE49-F238E27FC236}">
                  <a16:creationId xmlns:a16="http://schemas.microsoft.com/office/drawing/2014/main" id="{B616A25D-B143-3874-D222-4F0CD8114D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78056" y="5253952"/>
              <a:ext cx="649800" cy="649800"/>
              <a:chOff x="6203917" y="6068451"/>
              <a:chExt cx="2527366" cy="2527366"/>
            </a:xfrm>
          </p:grpSpPr>
          <p:sp>
            <p:nvSpPr>
              <p:cNvPr id="149" name="Teardrop 22">
                <a:extLst>
                  <a:ext uri="{FF2B5EF4-FFF2-40B4-BE49-F238E27FC236}">
                    <a16:creationId xmlns:a16="http://schemas.microsoft.com/office/drawing/2014/main" id="{0BAA35B7-773F-FFEB-64EF-B4B652ECC09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0" name="Oval 23">
                <a:extLst>
                  <a:ext uri="{FF2B5EF4-FFF2-40B4-BE49-F238E27FC236}">
                    <a16:creationId xmlns:a16="http://schemas.microsoft.com/office/drawing/2014/main" id="{5769F201-ECCA-BDB4-9208-2C8655DB0CDB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1" name="TextBox 24">
              <a:extLst>
                <a:ext uri="{FF2B5EF4-FFF2-40B4-BE49-F238E27FC236}">
                  <a16:creationId xmlns:a16="http://schemas.microsoft.com/office/drawing/2014/main" id="{C3758CE8-BEE3-FA62-4B97-852CD6146C2D}"/>
                </a:ext>
              </a:extLst>
            </p:cNvPr>
            <p:cNvSpPr txBox="1"/>
            <p:nvPr/>
          </p:nvSpPr>
          <p:spPr>
            <a:xfrm>
              <a:off x="3202379" y="5379096"/>
              <a:ext cx="44686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grpSp>
          <p:nvGrpSpPr>
            <p:cNvPr id="152" name="Group 21">
              <a:extLst>
                <a:ext uri="{FF2B5EF4-FFF2-40B4-BE49-F238E27FC236}">
                  <a16:creationId xmlns:a16="http://schemas.microsoft.com/office/drawing/2014/main" id="{E72F5653-B933-0616-AEAD-87BBAC9215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98894" y="2753648"/>
              <a:ext cx="649800" cy="649800"/>
              <a:chOff x="6203917" y="6068451"/>
              <a:chExt cx="2527366" cy="2527366"/>
            </a:xfrm>
          </p:grpSpPr>
          <p:sp>
            <p:nvSpPr>
              <p:cNvPr id="153" name="Teardrop 22">
                <a:extLst>
                  <a:ext uri="{FF2B5EF4-FFF2-40B4-BE49-F238E27FC236}">
                    <a16:creationId xmlns:a16="http://schemas.microsoft.com/office/drawing/2014/main" id="{A765D544-A8CC-ADAF-8565-BF7A0791420F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4" name="Oval 23">
                <a:extLst>
                  <a:ext uri="{FF2B5EF4-FFF2-40B4-BE49-F238E27FC236}">
                    <a16:creationId xmlns:a16="http://schemas.microsoft.com/office/drawing/2014/main" id="{15DB1B83-E5C3-3CD1-1023-451DAF74778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5" name="TextBox 24">
              <a:extLst>
                <a:ext uri="{FF2B5EF4-FFF2-40B4-BE49-F238E27FC236}">
                  <a16:creationId xmlns:a16="http://schemas.microsoft.com/office/drawing/2014/main" id="{9A7C5376-48CF-D0B4-7028-3634C116039A}"/>
                </a:ext>
              </a:extLst>
            </p:cNvPr>
            <p:cNvSpPr txBox="1"/>
            <p:nvPr/>
          </p:nvSpPr>
          <p:spPr>
            <a:xfrm>
              <a:off x="6811861" y="2889466"/>
              <a:ext cx="495078" cy="41569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9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56" name="Group 13">
              <a:extLst>
                <a:ext uri="{FF2B5EF4-FFF2-40B4-BE49-F238E27FC236}">
                  <a16:creationId xmlns:a16="http://schemas.microsoft.com/office/drawing/2014/main" id="{9C7B197A-9E77-EB87-6D7E-CAB21C7C3E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37594" y="5175918"/>
              <a:ext cx="649800" cy="649800"/>
              <a:chOff x="6203917" y="6068451"/>
              <a:chExt cx="2527366" cy="2527366"/>
            </a:xfrm>
          </p:grpSpPr>
          <p:sp>
            <p:nvSpPr>
              <p:cNvPr id="157" name="Teardrop 14">
                <a:extLst>
                  <a:ext uri="{FF2B5EF4-FFF2-40B4-BE49-F238E27FC236}">
                    <a16:creationId xmlns:a16="http://schemas.microsoft.com/office/drawing/2014/main" id="{0BA8D540-82C1-710C-6ABA-9267C2D33E0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8" name="Oval 15">
                <a:extLst>
                  <a:ext uri="{FF2B5EF4-FFF2-40B4-BE49-F238E27FC236}">
                    <a16:creationId xmlns:a16="http://schemas.microsoft.com/office/drawing/2014/main" id="{965EE28D-9A9F-8996-790B-D0E741B3F740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9" name="TextBox 16">
              <a:extLst>
                <a:ext uri="{FF2B5EF4-FFF2-40B4-BE49-F238E27FC236}">
                  <a16:creationId xmlns:a16="http://schemas.microsoft.com/office/drawing/2014/main" id="{CFB68A0B-0294-2637-137E-886641F7BF36}"/>
                </a:ext>
              </a:extLst>
            </p:cNvPr>
            <p:cNvSpPr txBox="1"/>
            <p:nvPr/>
          </p:nvSpPr>
          <p:spPr>
            <a:xfrm>
              <a:off x="4350987" y="5291793"/>
              <a:ext cx="46305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60" name="Group 21">
              <a:extLst>
                <a:ext uri="{FF2B5EF4-FFF2-40B4-BE49-F238E27FC236}">
                  <a16:creationId xmlns:a16="http://schemas.microsoft.com/office/drawing/2014/main" id="{86852367-DB08-C4E6-47AC-A720F6509D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29724" y="4149642"/>
              <a:ext cx="649800" cy="649800"/>
              <a:chOff x="6203917" y="6068451"/>
              <a:chExt cx="2527366" cy="2527366"/>
            </a:xfrm>
          </p:grpSpPr>
          <p:sp>
            <p:nvSpPr>
              <p:cNvPr id="161" name="Teardrop 22">
                <a:extLst>
                  <a:ext uri="{FF2B5EF4-FFF2-40B4-BE49-F238E27FC236}">
                    <a16:creationId xmlns:a16="http://schemas.microsoft.com/office/drawing/2014/main" id="{A76CE009-F9DC-EDFF-25FB-1337B7175694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62" name="Oval 23">
                <a:extLst>
                  <a:ext uri="{FF2B5EF4-FFF2-40B4-BE49-F238E27FC236}">
                    <a16:creationId xmlns:a16="http://schemas.microsoft.com/office/drawing/2014/main" id="{9047C36F-1F96-2C99-7A52-922755A39BA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63" name="TextBox 24">
              <a:extLst>
                <a:ext uri="{FF2B5EF4-FFF2-40B4-BE49-F238E27FC236}">
                  <a16:creationId xmlns:a16="http://schemas.microsoft.com/office/drawing/2014/main" id="{CE4AA297-41B3-4C2E-A51E-FBB0694A2BA5}"/>
                </a:ext>
              </a:extLst>
            </p:cNvPr>
            <p:cNvSpPr txBox="1"/>
            <p:nvPr/>
          </p:nvSpPr>
          <p:spPr>
            <a:xfrm>
              <a:off x="6050576" y="4274786"/>
              <a:ext cx="45380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82D02E30-97B1-83A7-FF08-FEE1D2A904D2}"/>
              </a:ext>
            </a:extLst>
          </p:cNvPr>
          <p:cNvSpPr txBox="1"/>
          <p:nvPr/>
        </p:nvSpPr>
        <p:spPr>
          <a:xfrm>
            <a:off x="1073497" y="1534546"/>
            <a:ext cx="6014281" cy="486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Alapkérdések tisztázása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Ipari gépekre vonatkozó jogi követelmények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Megfelelőségértékelési eljárás kiválasztása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Alapkövetelmények beazonosítása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Előzetes (gyártói) kockázatfelmérés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követelmények, szabványok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Vizsgálatok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BEGYE = </a:t>
            </a:r>
            <a:r>
              <a:rPr lang="hu-HU" sz="2000" spc="-2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minőségbiztosítás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Megfelelőségi nyilatkozat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 véglegesítése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CE jelölés elhelyezése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4CF64B7-E7AC-4043-7E1E-F1317289B7C4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A          jelölés lépései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D67725C-5BE4-D507-BEA9-2435BBFBD5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70" t="16325" r="25216" b="45387"/>
          <a:stretch/>
        </p:blipFill>
        <p:spPr>
          <a:xfrm>
            <a:off x="904019" y="101646"/>
            <a:ext cx="1082074" cy="8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053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Csoportba foglalás 34">
            <a:extLst>
              <a:ext uri="{FF2B5EF4-FFF2-40B4-BE49-F238E27FC236}">
                <a16:creationId xmlns:a16="http://schemas.microsoft.com/office/drawing/2014/main" id="{5CB7A009-C64E-DB6E-C9A4-ADB96A7ABC26}"/>
              </a:ext>
            </a:extLst>
          </p:cNvPr>
          <p:cNvGrpSpPr/>
          <p:nvPr/>
        </p:nvGrpSpPr>
        <p:grpSpPr>
          <a:xfrm>
            <a:off x="7246921" y="1461488"/>
            <a:ext cx="4303725" cy="5378101"/>
            <a:chOff x="7246921" y="1461488"/>
            <a:chExt cx="4303725" cy="5378101"/>
          </a:xfrm>
        </p:grpSpPr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8285D104-E827-6411-1AA7-93D8B3763CF4}"/>
                </a:ext>
              </a:extLst>
            </p:cNvPr>
            <p:cNvGrpSpPr/>
            <p:nvPr/>
          </p:nvGrpSpPr>
          <p:grpSpPr>
            <a:xfrm>
              <a:off x="7246921" y="1461488"/>
              <a:ext cx="4303725" cy="5378101"/>
              <a:chOff x="7246921" y="1461488"/>
              <a:chExt cx="4303725" cy="5378101"/>
            </a:xfrm>
          </p:grpSpPr>
          <p:pic>
            <p:nvPicPr>
              <p:cNvPr id="4098" name="Picture 2" descr="Foldable crane 1T | BAHCO | Bahco International">
                <a:extLst>
                  <a:ext uri="{FF2B5EF4-FFF2-40B4-BE49-F238E27FC236}">
                    <a16:creationId xmlns:a16="http://schemas.microsoft.com/office/drawing/2014/main" id="{44421938-ED38-3B66-0EE2-54E545A5A7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6921" y="1461488"/>
                <a:ext cx="4303725" cy="537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Szabadkézi sokszög: alakzat 2">
                <a:extLst>
                  <a:ext uri="{FF2B5EF4-FFF2-40B4-BE49-F238E27FC236}">
                    <a16:creationId xmlns:a16="http://schemas.microsoft.com/office/drawing/2014/main" id="{4FACE2C4-DE79-B3F1-4A17-A243BC666E86}"/>
                  </a:ext>
                </a:extLst>
              </p:cNvPr>
              <p:cNvSpPr/>
              <p:nvPr/>
            </p:nvSpPr>
            <p:spPr>
              <a:xfrm>
                <a:off x="10255250" y="1616075"/>
                <a:ext cx="482600" cy="174625"/>
              </a:xfrm>
              <a:custGeom>
                <a:avLst/>
                <a:gdLst>
                  <a:gd name="connsiteX0" fmla="*/ 12700 w 482600"/>
                  <a:gd name="connsiteY0" fmla="*/ 0 h 174625"/>
                  <a:gd name="connsiteX1" fmla="*/ 482600 w 482600"/>
                  <a:gd name="connsiteY1" fmla="*/ 28575 h 174625"/>
                  <a:gd name="connsiteX2" fmla="*/ 476250 w 482600"/>
                  <a:gd name="connsiteY2" fmla="*/ 136525 h 174625"/>
                  <a:gd name="connsiteX3" fmla="*/ 460375 w 482600"/>
                  <a:gd name="connsiteY3" fmla="*/ 174625 h 174625"/>
                  <a:gd name="connsiteX4" fmla="*/ 22225 w 482600"/>
                  <a:gd name="connsiteY4" fmla="*/ 146050 h 174625"/>
                  <a:gd name="connsiteX5" fmla="*/ 0 w 482600"/>
                  <a:gd name="connsiteY5" fmla="*/ 120650 h 174625"/>
                  <a:gd name="connsiteX6" fmla="*/ 12700 w 482600"/>
                  <a:gd name="connsiteY6" fmla="*/ 0 h 17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2600" h="174625">
                    <a:moveTo>
                      <a:pt x="12700" y="0"/>
                    </a:moveTo>
                    <a:lnTo>
                      <a:pt x="482600" y="28575"/>
                    </a:lnTo>
                    <a:lnTo>
                      <a:pt x="476250" y="136525"/>
                    </a:lnTo>
                    <a:lnTo>
                      <a:pt x="460375" y="174625"/>
                    </a:lnTo>
                    <a:lnTo>
                      <a:pt x="22225" y="146050"/>
                    </a:lnTo>
                    <a:lnTo>
                      <a:pt x="0" y="120650"/>
                    </a:lnTo>
                    <a:lnTo>
                      <a:pt x="12700" y="0"/>
                    </a:lnTo>
                    <a:close/>
                  </a:path>
                </a:pathLst>
              </a:custGeom>
              <a:solidFill>
                <a:srgbClr val="4F4D4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4" name="Csoportba foglalás 33">
              <a:extLst>
                <a:ext uri="{FF2B5EF4-FFF2-40B4-BE49-F238E27FC236}">
                  <a16:creationId xmlns:a16="http://schemas.microsoft.com/office/drawing/2014/main" id="{C87E7816-A711-0B55-9C9B-16A9E381144E}"/>
                </a:ext>
              </a:extLst>
            </p:cNvPr>
            <p:cNvGrpSpPr/>
            <p:nvPr/>
          </p:nvGrpSpPr>
          <p:grpSpPr>
            <a:xfrm>
              <a:off x="7452195" y="2102118"/>
              <a:ext cx="2100629" cy="1611372"/>
              <a:chOff x="7452195" y="2102118"/>
              <a:chExt cx="2100629" cy="1611372"/>
            </a:xfrm>
          </p:grpSpPr>
          <p:pic>
            <p:nvPicPr>
              <p:cNvPr id="4100" name="Picture 4" descr="Kilogramm Tömeg Súly - Ingyenes vektorgrafika a Pixabay-en">
                <a:extLst>
                  <a:ext uri="{FF2B5EF4-FFF2-40B4-BE49-F238E27FC236}">
                    <a16:creationId xmlns:a16="http://schemas.microsoft.com/office/drawing/2014/main" id="{73EA3ECC-C762-5CDF-1BFE-5EFBE1A83D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2195" y="2318541"/>
                <a:ext cx="2100629" cy="13949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1" name="Egyenes összekötő 10">
                <a:extLst>
                  <a:ext uri="{FF2B5EF4-FFF2-40B4-BE49-F238E27FC236}">
                    <a16:creationId xmlns:a16="http://schemas.microsoft.com/office/drawing/2014/main" id="{9B4674C0-78E5-A0F3-D73C-FB471C195B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6450" y="2102118"/>
                <a:ext cx="0" cy="31247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Szövegdoboz 4"/>
          <p:cNvSpPr txBox="1"/>
          <p:nvPr/>
        </p:nvSpPr>
        <p:spPr>
          <a:xfrm>
            <a:off x="778015" y="1005802"/>
            <a:ext cx="667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B0F0"/>
                </a:solidFill>
                <a:ea typeface="Tahoma" pitchFamily="34" charset="0"/>
                <a:cs typeface="Poppins" panose="00000500000000000000" pitchFamily="2" charset="-18"/>
              </a:rPr>
              <a:t>KI VÉGZI EZEKET?</a:t>
            </a:r>
          </a:p>
        </p:txBody>
      </p:sp>
      <p:grpSp>
        <p:nvGrpSpPr>
          <p:cNvPr id="7" name="Group 17">
            <a:extLst>
              <a:ext uri="{FF2B5EF4-FFF2-40B4-BE49-F238E27FC236}">
                <a16:creationId xmlns:a16="http://schemas.microsoft.com/office/drawing/2014/main" id="{F2AC7F65-1BCD-4D07-8534-2F1D720ED1C5}"/>
              </a:ext>
            </a:extLst>
          </p:cNvPr>
          <p:cNvGrpSpPr>
            <a:grpSpLocks noChangeAspect="1"/>
          </p:cNvGrpSpPr>
          <p:nvPr/>
        </p:nvGrpSpPr>
        <p:grpSpPr>
          <a:xfrm>
            <a:off x="63159" y="76127"/>
            <a:ext cx="590784" cy="499394"/>
            <a:chOff x="6203917" y="6068451"/>
            <a:chExt cx="2527366" cy="2527366"/>
          </a:xfrm>
        </p:grpSpPr>
        <p:sp>
          <p:nvSpPr>
            <p:cNvPr id="8" name="Teardrop 18">
              <a:extLst>
                <a:ext uri="{FF2B5EF4-FFF2-40B4-BE49-F238E27FC236}">
                  <a16:creationId xmlns:a16="http://schemas.microsoft.com/office/drawing/2014/main" id="{F5BE8F5B-1C6D-4B9B-B828-A461A29204C4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9" name="Oval 19">
              <a:extLst>
                <a:ext uri="{FF2B5EF4-FFF2-40B4-BE49-F238E27FC236}">
                  <a16:creationId xmlns:a16="http://schemas.microsoft.com/office/drawing/2014/main" id="{94369A6E-B420-4D7F-830D-0BABC718CCAB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10" name="TextBox 20">
            <a:extLst>
              <a:ext uri="{FF2B5EF4-FFF2-40B4-BE49-F238E27FC236}">
                <a16:creationId xmlns:a16="http://schemas.microsoft.com/office/drawing/2014/main" id="{FB570480-A5AE-4FE1-A31B-8420BF577BFC}"/>
              </a:ext>
            </a:extLst>
          </p:cNvPr>
          <p:cNvSpPr txBox="1"/>
          <p:nvPr/>
        </p:nvSpPr>
        <p:spPr>
          <a:xfrm>
            <a:off x="183191" y="155643"/>
            <a:ext cx="37542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8</a:t>
            </a:r>
            <a:r>
              <a:rPr lang="en-US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pic>
        <p:nvPicPr>
          <p:cNvPr id="13" name="Kép 12" descr="A képen természet, tűz, tűzhely, épület látható&#10;&#10;Automatikusan generált leírás">
            <a:extLst>
              <a:ext uri="{FF2B5EF4-FFF2-40B4-BE49-F238E27FC236}">
                <a16:creationId xmlns:a16="http://schemas.microsoft.com/office/drawing/2014/main" id="{1802626D-CB8A-4B49-8815-B0D245E116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56869">
            <a:off x="8337319" y="3429255"/>
            <a:ext cx="2621690" cy="2306443"/>
          </a:xfrm>
          <a:prstGeom prst="rect">
            <a:avLst/>
          </a:prstGeom>
        </p:spPr>
      </p:pic>
      <p:pic>
        <p:nvPicPr>
          <p:cNvPr id="2050" name="Picture 2" descr="Wooden Hand Hammer, Rs 450 /piece MR Hardware And Paints | ID: 20873422288">
            <a:extLst>
              <a:ext uri="{FF2B5EF4-FFF2-40B4-BE49-F238E27FC236}">
                <a16:creationId xmlns:a16="http://schemas.microsoft.com/office/drawing/2014/main" id="{68F163CA-E7EC-4A90-A312-093E7B7EA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46587">
            <a:off x="10554655" y="1521873"/>
            <a:ext cx="1991981" cy="110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EF23F555-39D8-4099-8875-369D7FE934B0}"/>
              </a:ext>
            </a:extLst>
          </p:cNvPr>
          <p:cNvGrpSpPr/>
          <p:nvPr/>
        </p:nvGrpSpPr>
        <p:grpSpPr>
          <a:xfrm flipH="1">
            <a:off x="0" y="4757151"/>
            <a:ext cx="1650611" cy="2100849"/>
            <a:chOff x="20986561" y="9228583"/>
            <a:chExt cx="3308628" cy="4487417"/>
          </a:xfrm>
        </p:grpSpPr>
        <p:grpSp>
          <p:nvGrpSpPr>
            <p:cNvPr id="25" name="Group 80">
              <a:extLst>
                <a:ext uri="{FF2B5EF4-FFF2-40B4-BE49-F238E27FC236}">
                  <a16:creationId xmlns:a16="http://schemas.microsoft.com/office/drawing/2014/main" id="{6F0214EB-B308-4902-A13D-ADF337A5AA25}"/>
                </a:ext>
              </a:extLst>
            </p:cNvPr>
            <p:cNvGrpSpPr/>
            <p:nvPr/>
          </p:nvGrpSpPr>
          <p:grpSpPr>
            <a:xfrm flipH="1">
              <a:off x="21877343" y="9228583"/>
              <a:ext cx="1394681" cy="1677460"/>
              <a:chOff x="4385399" y="6826735"/>
              <a:chExt cx="2291785" cy="2575305"/>
            </a:xfrm>
          </p:grpSpPr>
          <p:sp>
            <p:nvSpPr>
              <p:cNvPr id="32" name="Shape 59168">
                <a:extLst>
                  <a:ext uri="{FF2B5EF4-FFF2-40B4-BE49-F238E27FC236}">
                    <a16:creationId xmlns:a16="http://schemas.microsoft.com/office/drawing/2014/main" id="{381C1B7E-1C5B-4A79-B46C-3C4940FDD725}"/>
                  </a:ext>
                </a:extLst>
              </p:cNvPr>
              <p:cNvSpPr/>
              <p:nvPr/>
            </p:nvSpPr>
            <p:spPr>
              <a:xfrm>
                <a:off x="4451341" y="7315749"/>
                <a:ext cx="2225843" cy="2086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9" h="21519" extrusionOk="0">
                    <a:moveTo>
                      <a:pt x="14387" y="40"/>
                    </a:moveTo>
                    <a:cubicBezTo>
                      <a:pt x="14131" y="2"/>
                      <a:pt x="13872" y="0"/>
                      <a:pt x="13614" y="0"/>
                    </a:cubicBezTo>
                    <a:cubicBezTo>
                      <a:pt x="11170" y="-4"/>
                      <a:pt x="8709" y="218"/>
                      <a:pt x="6398" y="1108"/>
                    </a:cubicBezTo>
                    <a:cubicBezTo>
                      <a:pt x="2218" y="2718"/>
                      <a:pt x="-826" y="6761"/>
                      <a:pt x="200" y="11156"/>
                    </a:cubicBezTo>
                    <a:cubicBezTo>
                      <a:pt x="642" y="13047"/>
                      <a:pt x="1602" y="14692"/>
                      <a:pt x="2792" y="16131"/>
                    </a:cubicBezTo>
                    <a:cubicBezTo>
                      <a:pt x="4410" y="18087"/>
                      <a:pt x="6272" y="19776"/>
                      <a:pt x="8513" y="20596"/>
                    </a:cubicBezTo>
                    <a:cubicBezTo>
                      <a:pt x="9611" y="20998"/>
                      <a:pt x="10757" y="21170"/>
                      <a:pt x="11910" y="21320"/>
                    </a:cubicBezTo>
                    <a:cubicBezTo>
                      <a:pt x="13052" y="21468"/>
                      <a:pt x="14210" y="21596"/>
                      <a:pt x="15358" y="21461"/>
                    </a:cubicBezTo>
                    <a:cubicBezTo>
                      <a:pt x="16348" y="21345"/>
                      <a:pt x="17346" y="21010"/>
                      <a:pt x="17968" y="20152"/>
                    </a:cubicBezTo>
                    <a:cubicBezTo>
                      <a:pt x="18737" y="19091"/>
                      <a:pt x="18683" y="17633"/>
                      <a:pt x="18379" y="16301"/>
                    </a:cubicBezTo>
                    <a:cubicBezTo>
                      <a:pt x="18212" y="15571"/>
                      <a:pt x="18047" y="14751"/>
                      <a:pt x="18543" y="14273"/>
                    </a:cubicBezTo>
                    <a:cubicBezTo>
                      <a:pt x="18686" y="14136"/>
                      <a:pt x="18868" y="14061"/>
                      <a:pt x="19053" y="14017"/>
                    </a:cubicBezTo>
                    <a:cubicBezTo>
                      <a:pt x="19579" y="13890"/>
                      <a:pt x="20203" y="13952"/>
                      <a:pt x="20529" y="13455"/>
                    </a:cubicBezTo>
                    <a:cubicBezTo>
                      <a:pt x="20774" y="13083"/>
                      <a:pt x="20706" y="12586"/>
                      <a:pt x="20538" y="12156"/>
                    </a:cubicBezTo>
                    <a:cubicBezTo>
                      <a:pt x="19989" y="10754"/>
                      <a:pt x="18622" y="9991"/>
                      <a:pt x="17978" y="8646"/>
                    </a:cubicBezTo>
                    <a:cubicBezTo>
                      <a:pt x="17214" y="7049"/>
                      <a:pt x="17653" y="5100"/>
                      <a:pt x="17110" y="3407"/>
                    </a:cubicBezTo>
                    <a:cubicBezTo>
                      <a:pt x="16916" y="2800"/>
                      <a:pt x="16596" y="2245"/>
                      <a:pt x="16282" y="1697"/>
                    </a:cubicBezTo>
                    <a:cubicBezTo>
                      <a:pt x="15968" y="1151"/>
                      <a:pt x="15640" y="589"/>
                      <a:pt x="15123" y="285"/>
                    </a:cubicBezTo>
                    <a:cubicBezTo>
                      <a:pt x="14894" y="151"/>
                      <a:pt x="14643" y="78"/>
                      <a:pt x="14387" y="4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33" name="Shape 59169">
                <a:extLst>
                  <a:ext uri="{FF2B5EF4-FFF2-40B4-BE49-F238E27FC236}">
                    <a16:creationId xmlns:a16="http://schemas.microsoft.com/office/drawing/2014/main" id="{6C7F1594-CF80-46AC-B041-0D1806FD797A}"/>
                  </a:ext>
                </a:extLst>
              </p:cNvPr>
              <p:cNvSpPr/>
              <p:nvPr/>
            </p:nvSpPr>
            <p:spPr>
              <a:xfrm>
                <a:off x="4385399" y="6826735"/>
                <a:ext cx="1868714" cy="2033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5" h="21600" extrusionOk="0">
                    <a:moveTo>
                      <a:pt x="16641" y="2461"/>
                    </a:moveTo>
                    <a:cubicBezTo>
                      <a:pt x="16734" y="2170"/>
                      <a:pt x="16783" y="1874"/>
                      <a:pt x="16784" y="1573"/>
                    </a:cubicBezTo>
                    <a:cubicBezTo>
                      <a:pt x="16787" y="1021"/>
                      <a:pt x="16632" y="479"/>
                      <a:pt x="16337" y="0"/>
                    </a:cubicBezTo>
                    <a:cubicBezTo>
                      <a:pt x="15673" y="992"/>
                      <a:pt x="14723" y="1798"/>
                      <a:pt x="13599" y="2327"/>
                    </a:cubicBezTo>
                    <a:cubicBezTo>
                      <a:pt x="12069" y="3046"/>
                      <a:pt x="10328" y="3204"/>
                      <a:pt x="8634" y="3474"/>
                    </a:cubicBezTo>
                    <a:cubicBezTo>
                      <a:pt x="6929" y="3745"/>
                      <a:pt x="5219" y="4156"/>
                      <a:pt x="3767" y="4985"/>
                    </a:cubicBezTo>
                    <a:cubicBezTo>
                      <a:pt x="2517" y="5698"/>
                      <a:pt x="1501" y="6696"/>
                      <a:pt x="866" y="7932"/>
                    </a:cubicBezTo>
                    <a:cubicBezTo>
                      <a:pt x="427" y="8788"/>
                      <a:pt x="200" y="9720"/>
                      <a:pt x="86" y="10662"/>
                    </a:cubicBezTo>
                    <a:cubicBezTo>
                      <a:pt x="-162" y="12725"/>
                      <a:pt x="135" y="14779"/>
                      <a:pt x="858" y="16684"/>
                    </a:cubicBezTo>
                    <a:cubicBezTo>
                      <a:pt x="1542" y="18488"/>
                      <a:pt x="2612" y="20162"/>
                      <a:pt x="4024" y="21600"/>
                    </a:cubicBezTo>
                    <a:cubicBezTo>
                      <a:pt x="3561" y="20596"/>
                      <a:pt x="3205" y="19553"/>
                      <a:pt x="2962" y="18484"/>
                    </a:cubicBezTo>
                    <a:cubicBezTo>
                      <a:pt x="2787" y="17718"/>
                      <a:pt x="2677" y="16940"/>
                      <a:pt x="2540" y="16168"/>
                    </a:cubicBezTo>
                    <a:cubicBezTo>
                      <a:pt x="2270" y="14658"/>
                      <a:pt x="2456" y="13010"/>
                      <a:pt x="3912" y="12846"/>
                    </a:cubicBezTo>
                    <a:cubicBezTo>
                      <a:pt x="4417" y="12789"/>
                      <a:pt x="4887" y="13005"/>
                      <a:pt x="5255" y="13295"/>
                    </a:cubicBezTo>
                    <a:cubicBezTo>
                      <a:pt x="5699" y="13645"/>
                      <a:pt x="6106" y="14125"/>
                      <a:pt x="6700" y="14034"/>
                    </a:cubicBezTo>
                    <a:cubicBezTo>
                      <a:pt x="7951" y="13842"/>
                      <a:pt x="7414" y="12357"/>
                      <a:pt x="7241" y="11101"/>
                    </a:cubicBezTo>
                    <a:cubicBezTo>
                      <a:pt x="7069" y="9853"/>
                      <a:pt x="8008" y="8776"/>
                      <a:pt x="9163" y="8030"/>
                    </a:cubicBezTo>
                    <a:cubicBezTo>
                      <a:pt x="9692" y="7689"/>
                      <a:pt x="10263" y="7402"/>
                      <a:pt x="10845" y="7142"/>
                    </a:cubicBezTo>
                    <a:cubicBezTo>
                      <a:pt x="13337" y="6031"/>
                      <a:pt x="16141" y="5360"/>
                      <a:pt x="18734" y="6209"/>
                    </a:cubicBezTo>
                    <a:cubicBezTo>
                      <a:pt x="19590" y="6490"/>
                      <a:pt x="20378" y="6922"/>
                      <a:pt x="21054" y="7486"/>
                    </a:cubicBezTo>
                    <a:cubicBezTo>
                      <a:pt x="21356" y="6172"/>
                      <a:pt x="21438" y="4857"/>
                      <a:pt x="21301" y="3563"/>
                    </a:cubicBezTo>
                    <a:cubicBezTo>
                      <a:pt x="21207" y="2680"/>
                      <a:pt x="21011" y="1808"/>
                      <a:pt x="20709" y="949"/>
                    </a:cubicBezTo>
                    <a:cubicBezTo>
                      <a:pt x="20601" y="1429"/>
                      <a:pt x="20340" y="1882"/>
                      <a:pt x="19951" y="2262"/>
                    </a:cubicBezTo>
                    <a:cubicBezTo>
                      <a:pt x="19720" y="2489"/>
                      <a:pt x="19446" y="2686"/>
                      <a:pt x="19142" y="2846"/>
                    </a:cubicBezTo>
                    <a:cubicBezTo>
                      <a:pt x="19126" y="2519"/>
                      <a:pt x="19088" y="2194"/>
                      <a:pt x="19027" y="1873"/>
                    </a:cubicBezTo>
                    <a:cubicBezTo>
                      <a:pt x="18914" y="1275"/>
                      <a:pt x="18726" y="691"/>
                      <a:pt x="18465" y="135"/>
                    </a:cubicBezTo>
                    <a:cubicBezTo>
                      <a:pt x="18341" y="647"/>
                      <a:pt x="18084" y="1136"/>
                      <a:pt x="17710" y="1570"/>
                    </a:cubicBezTo>
                    <a:cubicBezTo>
                      <a:pt x="17416" y="1912"/>
                      <a:pt x="17054" y="2213"/>
                      <a:pt x="16641" y="2461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26" name="Group 81">
              <a:extLst>
                <a:ext uri="{FF2B5EF4-FFF2-40B4-BE49-F238E27FC236}">
                  <a16:creationId xmlns:a16="http://schemas.microsoft.com/office/drawing/2014/main" id="{DB32BFFB-2527-4163-9FD9-6744F2FDA9FD}"/>
                </a:ext>
              </a:extLst>
            </p:cNvPr>
            <p:cNvGrpSpPr/>
            <p:nvPr/>
          </p:nvGrpSpPr>
          <p:grpSpPr>
            <a:xfrm flipH="1">
              <a:off x="20986561" y="10550616"/>
              <a:ext cx="3308628" cy="3165384"/>
              <a:chOff x="2704100" y="8856374"/>
              <a:chExt cx="5436847" cy="4859626"/>
            </a:xfrm>
          </p:grpSpPr>
          <p:sp>
            <p:nvSpPr>
              <p:cNvPr id="28" name="Freeform 43">
                <a:extLst>
                  <a:ext uri="{FF2B5EF4-FFF2-40B4-BE49-F238E27FC236}">
                    <a16:creationId xmlns:a16="http://schemas.microsoft.com/office/drawing/2014/main" id="{8ADAACA3-4F37-42F9-A0D8-9EBD35E82200}"/>
                  </a:ext>
                </a:extLst>
              </p:cNvPr>
              <p:cNvSpPr/>
              <p:nvPr/>
            </p:nvSpPr>
            <p:spPr>
              <a:xfrm>
                <a:off x="2704100" y="9452432"/>
                <a:ext cx="5436847" cy="4263568"/>
              </a:xfrm>
              <a:custGeom>
                <a:avLst/>
                <a:gdLst>
                  <a:gd name="connsiteX0" fmla="*/ 2688103 w 5436847"/>
                  <a:gd name="connsiteY0" fmla="*/ 0 h 4263568"/>
                  <a:gd name="connsiteX1" fmla="*/ 2950963 w 5436847"/>
                  <a:gd name="connsiteY1" fmla="*/ 10603 h 4263568"/>
                  <a:gd name="connsiteX2" fmla="*/ 3373261 w 5436847"/>
                  <a:gd name="connsiteY2" fmla="*/ 144409 h 4263568"/>
                  <a:gd name="connsiteX3" fmla="*/ 3822683 w 5436847"/>
                  <a:gd name="connsiteY3" fmla="*/ 381698 h 4263568"/>
                  <a:gd name="connsiteX4" fmla="*/ 4493139 w 5436847"/>
                  <a:gd name="connsiteY4" fmla="*/ 747916 h 4263568"/>
                  <a:gd name="connsiteX5" fmla="*/ 4892624 w 5436847"/>
                  <a:gd name="connsiteY5" fmla="*/ 89275 h 4263568"/>
                  <a:gd name="connsiteX6" fmla="*/ 5436847 w 5436847"/>
                  <a:gd name="connsiteY6" fmla="*/ 642313 h 4263568"/>
                  <a:gd name="connsiteX7" fmla="*/ 4950671 w 5436847"/>
                  <a:gd name="connsiteY7" fmla="*/ 1433700 h 4263568"/>
                  <a:gd name="connsiteX8" fmla="*/ 4728623 w 5436847"/>
                  <a:gd name="connsiteY8" fmla="*/ 1685409 h 4263568"/>
                  <a:gd name="connsiteX9" fmla="*/ 4543328 w 5436847"/>
                  <a:gd name="connsiteY9" fmla="*/ 1730788 h 4263568"/>
                  <a:gd name="connsiteX10" fmla="*/ 4206705 w 5436847"/>
                  <a:gd name="connsiteY10" fmla="*/ 1628578 h 4263568"/>
                  <a:gd name="connsiteX11" fmla="*/ 3722051 w 5436847"/>
                  <a:gd name="connsiteY11" fmla="*/ 1360965 h 4263568"/>
                  <a:gd name="connsiteX12" fmla="*/ 3713433 w 5436847"/>
                  <a:gd name="connsiteY12" fmla="*/ 2423782 h 4263568"/>
                  <a:gd name="connsiteX13" fmla="*/ 3848153 w 5436847"/>
                  <a:gd name="connsiteY13" fmla="*/ 4263568 h 4263568"/>
                  <a:gd name="connsiteX14" fmla="*/ 1444175 w 5436847"/>
                  <a:gd name="connsiteY14" fmla="*/ 4263568 h 4263568"/>
                  <a:gd name="connsiteX15" fmla="*/ 1460497 w 5436847"/>
                  <a:gd name="connsiteY15" fmla="*/ 4127216 h 4263568"/>
                  <a:gd name="connsiteX16" fmla="*/ 1545160 w 5436847"/>
                  <a:gd name="connsiteY16" fmla="*/ 3582448 h 4263568"/>
                  <a:gd name="connsiteX17" fmla="*/ 1422982 w 5436847"/>
                  <a:gd name="connsiteY17" fmla="*/ 3160035 h 4263568"/>
                  <a:gd name="connsiteX18" fmla="*/ 1192568 w 5436847"/>
                  <a:gd name="connsiteY18" fmla="*/ 2531506 h 4263568"/>
                  <a:gd name="connsiteX19" fmla="*/ 822994 w 5436847"/>
                  <a:gd name="connsiteY19" fmla="*/ 3355338 h 4263568"/>
                  <a:gd name="connsiteX20" fmla="*/ 955859 w 5436847"/>
                  <a:gd name="connsiteY20" fmla="*/ 4263568 h 4263568"/>
                  <a:gd name="connsiteX21" fmla="*/ 243855 w 5436847"/>
                  <a:gd name="connsiteY21" fmla="*/ 4263568 h 4263568"/>
                  <a:gd name="connsiteX22" fmla="*/ 226649 w 5436847"/>
                  <a:gd name="connsiteY22" fmla="*/ 4200083 h 4263568"/>
                  <a:gd name="connsiteX23" fmla="*/ 102095 w 5436847"/>
                  <a:gd name="connsiteY23" fmla="*/ 3826310 h 4263568"/>
                  <a:gd name="connsiteX24" fmla="*/ 20981 w 5436847"/>
                  <a:gd name="connsiteY24" fmla="*/ 3577995 h 4263568"/>
                  <a:gd name="connsiteX25" fmla="*/ 110967 w 5436847"/>
                  <a:gd name="connsiteY25" fmla="*/ 2763706 h 4263568"/>
                  <a:gd name="connsiteX26" fmla="*/ 508424 w 5436847"/>
                  <a:gd name="connsiteY26" fmla="*/ 1313253 h 4263568"/>
                  <a:gd name="connsiteX27" fmla="*/ 671919 w 5436847"/>
                  <a:gd name="connsiteY27" fmla="*/ 924769 h 4263568"/>
                  <a:gd name="connsiteX28" fmla="*/ 1469369 w 5436847"/>
                  <a:gd name="connsiteY28" fmla="*/ 246195 h 4263568"/>
                  <a:gd name="connsiteX29" fmla="*/ 1705360 w 5436847"/>
                  <a:gd name="connsiteY29" fmla="*/ 153527 h 4263568"/>
                  <a:gd name="connsiteX30" fmla="*/ 1906877 w 5436847"/>
                  <a:gd name="connsiteY30" fmla="*/ 95424 h 4263568"/>
                  <a:gd name="connsiteX31" fmla="*/ 2688103 w 5436847"/>
                  <a:gd name="connsiteY31" fmla="*/ 0 h 4263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436847" h="4263568">
                    <a:moveTo>
                      <a:pt x="2688103" y="0"/>
                    </a:moveTo>
                    <a:cubicBezTo>
                      <a:pt x="2776061" y="0"/>
                      <a:pt x="2863765" y="3605"/>
                      <a:pt x="2950963" y="10603"/>
                    </a:cubicBezTo>
                    <a:cubicBezTo>
                      <a:pt x="3095954" y="40502"/>
                      <a:pt x="3237396" y="85246"/>
                      <a:pt x="3373261" y="144409"/>
                    </a:cubicBezTo>
                    <a:cubicBezTo>
                      <a:pt x="3528645" y="212054"/>
                      <a:pt x="3675411" y="297936"/>
                      <a:pt x="3822683" y="381698"/>
                    </a:cubicBezTo>
                    <a:cubicBezTo>
                      <a:pt x="4043971" y="507658"/>
                      <a:pt x="4267541" y="629802"/>
                      <a:pt x="4493139" y="747916"/>
                    </a:cubicBezTo>
                    <a:lnTo>
                      <a:pt x="4892624" y="89275"/>
                    </a:lnTo>
                    <a:lnTo>
                      <a:pt x="5436847" y="642313"/>
                    </a:lnTo>
                    <a:cubicBezTo>
                      <a:pt x="5275380" y="906533"/>
                      <a:pt x="5113153" y="1170328"/>
                      <a:pt x="4950671" y="1433700"/>
                    </a:cubicBezTo>
                    <a:cubicBezTo>
                      <a:pt x="4891103" y="1530609"/>
                      <a:pt x="4828240" y="1630062"/>
                      <a:pt x="4728623" y="1685409"/>
                    </a:cubicBezTo>
                    <a:cubicBezTo>
                      <a:pt x="4672096" y="1717005"/>
                      <a:pt x="4607965" y="1731212"/>
                      <a:pt x="4543328" y="1730788"/>
                    </a:cubicBezTo>
                    <a:cubicBezTo>
                      <a:pt x="4424445" y="1729728"/>
                      <a:pt x="4313421" y="1680744"/>
                      <a:pt x="4206705" y="1628578"/>
                    </a:cubicBezTo>
                    <a:cubicBezTo>
                      <a:pt x="4040929" y="1547573"/>
                      <a:pt x="3878955" y="1457874"/>
                      <a:pt x="3722051" y="1360965"/>
                    </a:cubicBezTo>
                    <a:lnTo>
                      <a:pt x="3713433" y="2423782"/>
                    </a:lnTo>
                    <a:lnTo>
                      <a:pt x="3848153" y="4263568"/>
                    </a:lnTo>
                    <a:lnTo>
                      <a:pt x="1444175" y="4263568"/>
                    </a:lnTo>
                    <a:lnTo>
                      <a:pt x="1460497" y="4127216"/>
                    </a:lnTo>
                    <a:cubicBezTo>
                      <a:pt x="1485085" y="3945061"/>
                      <a:pt x="1513475" y="3763542"/>
                      <a:pt x="1545160" y="3582448"/>
                    </a:cubicBezTo>
                    <a:cubicBezTo>
                      <a:pt x="1508405" y="3441008"/>
                      <a:pt x="1467848" y="3299991"/>
                      <a:pt x="1422982" y="3160035"/>
                    </a:cubicBezTo>
                    <a:cubicBezTo>
                      <a:pt x="1355049" y="2947345"/>
                      <a:pt x="1277991" y="2737835"/>
                      <a:pt x="1192568" y="2531506"/>
                    </a:cubicBezTo>
                    <a:lnTo>
                      <a:pt x="822994" y="3355338"/>
                    </a:lnTo>
                    <a:lnTo>
                      <a:pt x="955859" y="4263568"/>
                    </a:lnTo>
                    <a:lnTo>
                      <a:pt x="243855" y="4263568"/>
                    </a:lnTo>
                    <a:lnTo>
                      <a:pt x="226649" y="4200083"/>
                    </a:lnTo>
                    <a:cubicBezTo>
                      <a:pt x="188975" y="4074255"/>
                      <a:pt x="147721" y="3949514"/>
                      <a:pt x="102095" y="3826310"/>
                    </a:cubicBezTo>
                    <a:cubicBezTo>
                      <a:pt x="71677" y="3744670"/>
                      <a:pt x="39739" y="3663240"/>
                      <a:pt x="20981" y="3577995"/>
                    </a:cubicBezTo>
                    <a:cubicBezTo>
                      <a:pt x="-38334" y="3306565"/>
                      <a:pt x="39739" y="3031530"/>
                      <a:pt x="110967" y="2763706"/>
                    </a:cubicBezTo>
                    <a:cubicBezTo>
                      <a:pt x="239735" y="2278949"/>
                      <a:pt x="348985" y="1788891"/>
                      <a:pt x="508424" y="1313253"/>
                    </a:cubicBezTo>
                    <a:cubicBezTo>
                      <a:pt x="553037" y="1179659"/>
                      <a:pt x="601959" y="1047125"/>
                      <a:pt x="671919" y="924769"/>
                    </a:cubicBezTo>
                    <a:cubicBezTo>
                      <a:pt x="849356" y="614110"/>
                      <a:pt x="1143393" y="393997"/>
                      <a:pt x="1469369" y="246195"/>
                    </a:cubicBezTo>
                    <a:cubicBezTo>
                      <a:pt x="1546427" y="211206"/>
                      <a:pt x="1625260" y="180246"/>
                      <a:pt x="1705360" y="153527"/>
                    </a:cubicBezTo>
                    <a:cubicBezTo>
                      <a:pt x="1771771" y="131474"/>
                      <a:pt x="1838944" y="112389"/>
                      <a:pt x="1906877" y="95424"/>
                    </a:cubicBezTo>
                    <a:cubicBezTo>
                      <a:pt x="2162638" y="31808"/>
                      <a:pt x="2425244" y="0"/>
                      <a:pt x="26881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r>
                  <a:rPr sz="2532">
                    <a:solidFill>
                      <a:srgbClr val="0070C0"/>
                    </a:solidFill>
                    <a:latin typeface="Lato Light" panose="020F0502020204030203" pitchFamily="34" charset="0"/>
                  </a:rPr>
                  <a:t> </a:t>
                </a:r>
              </a:p>
            </p:txBody>
          </p:sp>
          <p:sp>
            <p:nvSpPr>
              <p:cNvPr id="29" name="Freeform 45">
                <a:extLst>
                  <a:ext uri="{FF2B5EF4-FFF2-40B4-BE49-F238E27FC236}">
                    <a16:creationId xmlns:a16="http://schemas.microsoft.com/office/drawing/2014/main" id="{8A404E03-5447-4C9D-9FBE-4B7D8F94CEBE}"/>
                  </a:ext>
                </a:extLst>
              </p:cNvPr>
              <p:cNvSpPr/>
              <p:nvPr/>
            </p:nvSpPr>
            <p:spPr>
              <a:xfrm>
                <a:off x="4802929" y="9511590"/>
                <a:ext cx="1161681" cy="4204410"/>
              </a:xfrm>
              <a:custGeom>
                <a:avLst/>
                <a:gdLst>
                  <a:gd name="connsiteX0" fmla="*/ 0 w 1161681"/>
                  <a:gd name="connsiteY0" fmla="*/ 0 h 4204410"/>
                  <a:gd name="connsiteX1" fmla="*/ 454820 w 1161681"/>
                  <a:gd name="connsiteY1" fmla="*/ 502148 h 4204410"/>
                  <a:gd name="connsiteX2" fmla="*/ 733859 w 1161681"/>
                  <a:gd name="connsiteY2" fmla="*/ 483100 h 4204410"/>
                  <a:gd name="connsiteX3" fmla="*/ 968893 w 1161681"/>
                  <a:gd name="connsiteY3" fmla="*/ 372372 h 4204410"/>
                  <a:gd name="connsiteX4" fmla="*/ 1161681 w 1161681"/>
                  <a:gd name="connsiteY4" fmla="*/ 4204410 h 4204410"/>
                  <a:gd name="connsiteX5" fmla="*/ 150235 w 1161681"/>
                  <a:gd name="connsiteY5" fmla="*/ 4204410 h 4204410"/>
                  <a:gd name="connsiteX6" fmla="*/ 178047 w 1161681"/>
                  <a:gd name="connsiteY6" fmla="*/ 4165878 h 4204410"/>
                  <a:gd name="connsiteX7" fmla="*/ 373387 w 1161681"/>
                  <a:gd name="connsiteY7" fmla="*/ 3748214 h 4204410"/>
                  <a:gd name="connsiteX8" fmla="*/ 421936 w 1161681"/>
                  <a:gd name="connsiteY8" fmla="*/ 3550620 h 4204410"/>
                  <a:gd name="connsiteX9" fmla="*/ 391264 w 1161681"/>
                  <a:gd name="connsiteY9" fmla="*/ 2953443 h 4204410"/>
                  <a:gd name="connsiteX10" fmla="*/ 0 w 1161681"/>
                  <a:gd name="connsiteY10" fmla="*/ 0 h 4204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1681" h="4204410">
                    <a:moveTo>
                      <a:pt x="0" y="0"/>
                    </a:moveTo>
                    <a:cubicBezTo>
                      <a:pt x="17638" y="252225"/>
                      <a:pt x="205557" y="459866"/>
                      <a:pt x="454820" y="502148"/>
                    </a:cubicBezTo>
                    <a:cubicBezTo>
                      <a:pt x="549288" y="518265"/>
                      <a:pt x="644294" y="508428"/>
                      <a:pt x="733859" y="483100"/>
                    </a:cubicBezTo>
                    <a:cubicBezTo>
                      <a:pt x="816668" y="459657"/>
                      <a:pt x="896189" y="422608"/>
                      <a:pt x="968893" y="372372"/>
                    </a:cubicBezTo>
                    <a:lnTo>
                      <a:pt x="1161681" y="4204410"/>
                    </a:lnTo>
                    <a:lnTo>
                      <a:pt x="150235" y="4204410"/>
                    </a:lnTo>
                    <a:lnTo>
                      <a:pt x="178047" y="4165878"/>
                    </a:lnTo>
                    <a:cubicBezTo>
                      <a:pt x="259936" y="4036076"/>
                      <a:pt x="325735" y="3895887"/>
                      <a:pt x="373387" y="3748214"/>
                    </a:cubicBezTo>
                    <a:cubicBezTo>
                      <a:pt x="394253" y="3683536"/>
                      <a:pt x="411652" y="3617811"/>
                      <a:pt x="421936" y="3550620"/>
                    </a:cubicBezTo>
                    <a:cubicBezTo>
                      <a:pt x="452548" y="3351143"/>
                      <a:pt x="421338" y="3151874"/>
                      <a:pt x="391264" y="2953443"/>
                    </a:cubicBezTo>
                    <a:cubicBezTo>
                      <a:pt x="242328" y="1971544"/>
                      <a:pt x="111867" y="986923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30" name="Shape 59173">
                <a:extLst>
                  <a:ext uri="{FF2B5EF4-FFF2-40B4-BE49-F238E27FC236}">
                    <a16:creationId xmlns:a16="http://schemas.microsoft.com/office/drawing/2014/main" id="{843279CE-ED3F-405A-983F-EE9B4024BC9F}"/>
                  </a:ext>
                </a:extLst>
              </p:cNvPr>
              <p:cNvSpPr/>
              <p:nvPr/>
            </p:nvSpPr>
            <p:spPr>
              <a:xfrm>
                <a:off x="4752714" y="8856374"/>
                <a:ext cx="1027719" cy="1171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51" y="1824"/>
                      <a:pt x="695" y="3683"/>
                      <a:pt x="727" y="5549"/>
                    </a:cubicBezTo>
                    <a:cubicBezTo>
                      <a:pt x="745" y="6583"/>
                      <a:pt x="698" y="7617"/>
                      <a:pt x="586" y="8647"/>
                    </a:cubicBezTo>
                    <a:cubicBezTo>
                      <a:pt x="569" y="8659"/>
                      <a:pt x="551" y="8671"/>
                      <a:pt x="533" y="8683"/>
                    </a:cubicBezTo>
                    <a:cubicBezTo>
                      <a:pt x="516" y="8695"/>
                      <a:pt x="498" y="8707"/>
                      <a:pt x="481" y="8719"/>
                    </a:cubicBezTo>
                    <a:lnTo>
                      <a:pt x="12864" y="21600"/>
                    </a:lnTo>
                    <a:cubicBezTo>
                      <a:pt x="14362" y="21509"/>
                      <a:pt x="15844" y="21268"/>
                      <a:pt x="17280" y="20883"/>
                    </a:cubicBezTo>
                    <a:cubicBezTo>
                      <a:pt x="18791" y="20477"/>
                      <a:pt x="20242" y="19913"/>
                      <a:pt x="21600" y="19204"/>
                    </a:cubicBezTo>
                    <a:cubicBezTo>
                      <a:pt x="20591" y="17902"/>
                      <a:pt x="19824" y="16465"/>
                      <a:pt x="19343" y="14947"/>
                    </a:cubicBezTo>
                    <a:cubicBezTo>
                      <a:pt x="19000" y="13866"/>
                      <a:pt x="18812" y="12752"/>
                      <a:pt x="18756" y="11633"/>
                    </a:cubicBezTo>
                    <a:cubicBezTo>
                      <a:pt x="18744" y="11540"/>
                      <a:pt x="18733" y="11448"/>
                      <a:pt x="18723" y="11355"/>
                    </a:cubicBezTo>
                    <a:cubicBezTo>
                      <a:pt x="18713" y="11262"/>
                      <a:pt x="18705" y="11170"/>
                      <a:pt x="18698" y="11077"/>
                    </a:cubicBezTo>
                    <a:cubicBezTo>
                      <a:pt x="18696" y="11056"/>
                      <a:pt x="18694" y="11035"/>
                      <a:pt x="18692" y="11015"/>
                    </a:cubicBezTo>
                    <a:cubicBezTo>
                      <a:pt x="18690" y="10994"/>
                      <a:pt x="18688" y="10974"/>
                      <a:pt x="18686" y="10953"/>
                    </a:cubicBezTo>
                    <a:lnTo>
                      <a:pt x="18698" y="10953"/>
                    </a:lnTo>
                    <a:cubicBezTo>
                      <a:pt x="18678" y="10713"/>
                      <a:pt x="18657" y="10471"/>
                      <a:pt x="18649" y="10230"/>
                    </a:cubicBezTo>
                    <a:cubicBezTo>
                      <a:pt x="18641" y="9987"/>
                      <a:pt x="18636" y="9745"/>
                      <a:pt x="18651" y="9502"/>
                    </a:cubicBezTo>
                    <a:cubicBezTo>
                      <a:pt x="15451" y="8999"/>
                      <a:pt x="12367" y="8063"/>
                      <a:pt x="9513" y="6743"/>
                    </a:cubicBezTo>
                    <a:cubicBezTo>
                      <a:pt x="5873" y="5059"/>
                      <a:pt x="2641" y="2769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  <p:sp>
            <p:nvSpPr>
              <p:cNvPr id="31" name="Freeform 39">
                <a:extLst>
                  <a:ext uri="{FF2B5EF4-FFF2-40B4-BE49-F238E27FC236}">
                    <a16:creationId xmlns:a16="http://schemas.microsoft.com/office/drawing/2014/main" id="{32332899-501E-4A3B-93BF-7E0EBD394D8E}"/>
                  </a:ext>
                </a:extLst>
              </p:cNvPr>
              <p:cNvSpPr/>
              <p:nvPr/>
            </p:nvSpPr>
            <p:spPr>
              <a:xfrm>
                <a:off x="4493723" y="9322592"/>
                <a:ext cx="1808965" cy="1240322"/>
              </a:xfrm>
              <a:custGeom>
                <a:avLst/>
                <a:gdLst>
                  <a:gd name="connsiteX0" fmla="*/ 1148023 w 1808965"/>
                  <a:gd name="connsiteY0" fmla="*/ 127830 h 1240322"/>
                  <a:gd name="connsiteX1" fmla="*/ 1808965 w 1808965"/>
                  <a:gd name="connsiteY1" fmla="*/ 677399 h 1240322"/>
                  <a:gd name="connsiteX2" fmla="*/ 1270909 w 1808965"/>
                  <a:gd name="connsiteY2" fmla="*/ 567918 h 1240322"/>
                  <a:gd name="connsiteX3" fmla="*/ 1179418 w 1808965"/>
                  <a:gd name="connsiteY3" fmla="*/ 344172 h 1240322"/>
                  <a:gd name="connsiteX4" fmla="*/ 1148023 w 1808965"/>
                  <a:gd name="connsiteY4" fmla="*/ 127830 h 1240322"/>
                  <a:gd name="connsiteX5" fmla="*/ 276477 w 1808965"/>
                  <a:gd name="connsiteY5" fmla="*/ 0 h 1240322"/>
                  <a:gd name="connsiteX6" fmla="*/ 875774 w 1808965"/>
                  <a:gd name="connsiteY6" fmla="*/ 693087 h 1240322"/>
                  <a:gd name="connsiteX7" fmla="*/ 432211 w 1808965"/>
                  <a:gd name="connsiteY7" fmla="*/ 1240322 h 1240322"/>
                  <a:gd name="connsiteX8" fmla="*/ 0 w 1808965"/>
                  <a:gd name="connsiteY8" fmla="*/ 241748 h 1240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8965" h="1240322">
                    <a:moveTo>
                      <a:pt x="1148023" y="127830"/>
                    </a:moveTo>
                    <a:lnTo>
                      <a:pt x="1808965" y="677399"/>
                    </a:lnTo>
                    <a:lnTo>
                      <a:pt x="1270909" y="567918"/>
                    </a:lnTo>
                    <a:cubicBezTo>
                      <a:pt x="1230977" y="497568"/>
                      <a:pt x="1200225" y="422358"/>
                      <a:pt x="1179418" y="344172"/>
                    </a:cubicBezTo>
                    <a:cubicBezTo>
                      <a:pt x="1160630" y="273517"/>
                      <a:pt x="1150073" y="200928"/>
                      <a:pt x="1148023" y="127830"/>
                    </a:cubicBezTo>
                    <a:close/>
                    <a:moveTo>
                      <a:pt x="276477" y="0"/>
                    </a:moveTo>
                    <a:lnTo>
                      <a:pt x="875774" y="693087"/>
                    </a:lnTo>
                    <a:lnTo>
                      <a:pt x="432211" y="1240322"/>
                    </a:lnTo>
                    <a:lnTo>
                      <a:pt x="0" y="24174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>
                  <a:latin typeface="Lato Light" panose="020F0502020204030203" pitchFamily="34" charset="0"/>
                </a:endParaRPr>
              </a:p>
            </p:txBody>
          </p:sp>
        </p:grpSp>
      </p:grpSp>
      <p:grpSp>
        <p:nvGrpSpPr>
          <p:cNvPr id="17" name="Group 84">
            <a:extLst>
              <a:ext uri="{FF2B5EF4-FFF2-40B4-BE49-F238E27FC236}">
                <a16:creationId xmlns:a16="http://schemas.microsoft.com/office/drawing/2014/main" id="{1D8C46AF-10E1-436A-97C6-EA12C8D5E9A5}"/>
              </a:ext>
            </a:extLst>
          </p:cNvPr>
          <p:cNvGrpSpPr/>
          <p:nvPr/>
        </p:nvGrpSpPr>
        <p:grpSpPr>
          <a:xfrm>
            <a:off x="1387330" y="4816812"/>
            <a:ext cx="683182" cy="928748"/>
            <a:chOff x="7151890" y="6592429"/>
            <a:chExt cx="2613436" cy="3500174"/>
          </a:xfrm>
        </p:grpSpPr>
        <p:sp>
          <p:nvSpPr>
            <p:cNvPr id="19" name="Shape 59160">
              <a:extLst>
                <a:ext uri="{FF2B5EF4-FFF2-40B4-BE49-F238E27FC236}">
                  <a16:creationId xmlns:a16="http://schemas.microsoft.com/office/drawing/2014/main" id="{824F8C2E-16CD-40B7-9549-2556687635BB}"/>
                </a:ext>
              </a:extLst>
            </p:cNvPr>
            <p:cNvSpPr/>
            <p:nvPr/>
          </p:nvSpPr>
          <p:spPr>
            <a:xfrm rot="271260" flipH="1">
              <a:off x="7634274" y="9058782"/>
              <a:ext cx="1028008" cy="103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39" y="0"/>
                  </a:moveTo>
                  <a:cubicBezTo>
                    <a:pt x="16554" y="311"/>
                    <a:pt x="17119" y="710"/>
                    <a:pt x="17617" y="1185"/>
                  </a:cubicBezTo>
                  <a:cubicBezTo>
                    <a:pt x="18203" y="1745"/>
                    <a:pt x="18687" y="2401"/>
                    <a:pt x="19064" y="3117"/>
                  </a:cubicBezTo>
                  <a:cubicBezTo>
                    <a:pt x="19441" y="3832"/>
                    <a:pt x="19708" y="4597"/>
                    <a:pt x="19898" y="5381"/>
                  </a:cubicBezTo>
                  <a:cubicBezTo>
                    <a:pt x="20039" y="5966"/>
                    <a:pt x="20138" y="6561"/>
                    <a:pt x="20248" y="7152"/>
                  </a:cubicBezTo>
                  <a:cubicBezTo>
                    <a:pt x="20589" y="8978"/>
                    <a:pt x="21040" y="10782"/>
                    <a:pt x="21600" y="12553"/>
                  </a:cubicBezTo>
                  <a:lnTo>
                    <a:pt x="12798" y="21600"/>
                  </a:lnTo>
                  <a:cubicBezTo>
                    <a:pt x="10840" y="20304"/>
                    <a:pt x="8863" y="19037"/>
                    <a:pt x="6867" y="17800"/>
                  </a:cubicBezTo>
                  <a:cubicBezTo>
                    <a:pt x="4602" y="16397"/>
                    <a:pt x="2312" y="15032"/>
                    <a:pt x="0" y="13707"/>
                  </a:cubicBezTo>
                  <a:cubicBezTo>
                    <a:pt x="725" y="9280"/>
                    <a:pt x="3243" y="5343"/>
                    <a:pt x="6968" y="2814"/>
                  </a:cubicBezTo>
                  <a:cubicBezTo>
                    <a:pt x="9614" y="1017"/>
                    <a:pt x="12735" y="38"/>
                    <a:pt x="1593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20" name="Shape 59161">
              <a:extLst>
                <a:ext uri="{FF2B5EF4-FFF2-40B4-BE49-F238E27FC236}">
                  <a16:creationId xmlns:a16="http://schemas.microsoft.com/office/drawing/2014/main" id="{3D9B17A2-B963-4987-886B-249EEDA8DA6A}"/>
                </a:ext>
              </a:extLst>
            </p:cNvPr>
            <p:cNvSpPr/>
            <p:nvPr/>
          </p:nvSpPr>
          <p:spPr>
            <a:xfrm rot="271260" flipH="1">
              <a:off x="7671641" y="8716061"/>
              <a:ext cx="1141168" cy="1281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491" extrusionOk="0">
                  <a:moveTo>
                    <a:pt x="20252" y="2494"/>
                  </a:moveTo>
                  <a:lnTo>
                    <a:pt x="17903" y="787"/>
                  </a:lnTo>
                  <a:cubicBezTo>
                    <a:pt x="17369" y="398"/>
                    <a:pt x="17097" y="201"/>
                    <a:pt x="16734" y="73"/>
                  </a:cubicBezTo>
                  <a:cubicBezTo>
                    <a:pt x="16325" y="-54"/>
                    <a:pt x="15874" y="-13"/>
                    <a:pt x="15502" y="184"/>
                  </a:cubicBezTo>
                  <a:cubicBezTo>
                    <a:pt x="15175" y="375"/>
                    <a:pt x="14954" y="617"/>
                    <a:pt x="14511" y="1100"/>
                  </a:cubicBezTo>
                  <a:lnTo>
                    <a:pt x="883" y="15982"/>
                  </a:lnTo>
                  <a:cubicBezTo>
                    <a:pt x="447" y="16458"/>
                    <a:pt x="225" y="16700"/>
                    <a:pt x="82" y="17023"/>
                  </a:cubicBezTo>
                  <a:cubicBezTo>
                    <a:pt x="-61" y="17388"/>
                    <a:pt x="-15" y="17790"/>
                    <a:pt x="207" y="18121"/>
                  </a:cubicBezTo>
                  <a:cubicBezTo>
                    <a:pt x="420" y="18412"/>
                    <a:pt x="692" y="18610"/>
                    <a:pt x="1235" y="19004"/>
                  </a:cubicBezTo>
                  <a:lnTo>
                    <a:pt x="3575" y="20705"/>
                  </a:lnTo>
                  <a:cubicBezTo>
                    <a:pt x="4109" y="21094"/>
                    <a:pt x="4381" y="21291"/>
                    <a:pt x="4744" y="21419"/>
                  </a:cubicBezTo>
                  <a:cubicBezTo>
                    <a:pt x="5153" y="21546"/>
                    <a:pt x="5604" y="21505"/>
                    <a:pt x="5976" y="21308"/>
                  </a:cubicBezTo>
                  <a:cubicBezTo>
                    <a:pt x="6303" y="21117"/>
                    <a:pt x="6524" y="20875"/>
                    <a:pt x="6967" y="20392"/>
                  </a:cubicBezTo>
                  <a:lnTo>
                    <a:pt x="20595" y="5510"/>
                  </a:lnTo>
                  <a:cubicBezTo>
                    <a:pt x="21031" y="5034"/>
                    <a:pt x="21253" y="4792"/>
                    <a:pt x="21396" y="4469"/>
                  </a:cubicBezTo>
                  <a:cubicBezTo>
                    <a:pt x="21539" y="4104"/>
                    <a:pt x="21493" y="3702"/>
                    <a:pt x="21271" y="3371"/>
                  </a:cubicBezTo>
                  <a:cubicBezTo>
                    <a:pt x="21058" y="3080"/>
                    <a:pt x="20786" y="2882"/>
                    <a:pt x="20243" y="248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21" name="Shape 59162">
              <a:extLst>
                <a:ext uri="{FF2B5EF4-FFF2-40B4-BE49-F238E27FC236}">
                  <a16:creationId xmlns:a16="http://schemas.microsoft.com/office/drawing/2014/main" id="{67D8A19F-F48B-41C0-93DA-2B20BDAD9908}"/>
                </a:ext>
              </a:extLst>
            </p:cNvPr>
            <p:cNvSpPr/>
            <p:nvPr/>
          </p:nvSpPr>
          <p:spPr>
            <a:xfrm rot="271260" flipH="1">
              <a:off x="7756816" y="8895624"/>
              <a:ext cx="1092963" cy="906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1" h="21073" extrusionOk="0">
                  <a:moveTo>
                    <a:pt x="14756" y="478"/>
                  </a:moveTo>
                  <a:lnTo>
                    <a:pt x="20565" y="6372"/>
                  </a:lnTo>
                  <a:cubicBezTo>
                    <a:pt x="21276" y="7094"/>
                    <a:pt x="21364" y="8371"/>
                    <a:pt x="20763" y="9224"/>
                  </a:cubicBezTo>
                  <a:cubicBezTo>
                    <a:pt x="20162" y="10078"/>
                    <a:pt x="19097" y="10184"/>
                    <a:pt x="18386" y="9462"/>
                  </a:cubicBezTo>
                  <a:lnTo>
                    <a:pt x="12577" y="3568"/>
                  </a:lnTo>
                  <a:cubicBezTo>
                    <a:pt x="11866" y="2847"/>
                    <a:pt x="11778" y="1569"/>
                    <a:pt x="12379" y="716"/>
                  </a:cubicBezTo>
                  <a:cubicBezTo>
                    <a:pt x="12980" y="-137"/>
                    <a:pt x="14045" y="-243"/>
                    <a:pt x="14756" y="478"/>
                  </a:cubicBezTo>
                  <a:close/>
                  <a:moveTo>
                    <a:pt x="13061" y="4320"/>
                  </a:moveTo>
                  <a:cubicBezTo>
                    <a:pt x="14068" y="5082"/>
                    <a:pt x="14370" y="6678"/>
                    <a:pt x="13736" y="7887"/>
                  </a:cubicBezTo>
                  <a:cubicBezTo>
                    <a:pt x="13101" y="9097"/>
                    <a:pt x="11771" y="9459"/>
                    <a:pt x="10763" y="8697"/>
                  </a:cubicBezTo>
                  <a:lnTo>
                    <a:pt x="7053" y="5893"/>
                  </a:lnTo>
                  <a:cubicBezTo>
                    <a:pt x="6045" y="5131"/>
                    <a:pt x="5743" y="3535"/>
                    <a:pt x="6378" y="2325"/>
                  </a:cubicBezTo>
                  <a:cubicBezTo>
                    <a:pt x="7013" y="1116"/>
                    <a:pt x="8343" y="754"/>
                    <a:pt x="9351" y="1515"/>
                  </a:cubicBezTo>
                  <a:lnTo>
                    <a:pt x="13061" y="4320"/>
                  </a:lnTo>
                  <a:close/>
                  <a:moveTo>
                    <a:pt x="9766" y="8277"/>
                  </a:moveTo>
                  <a:cubicBezTo>
                    <a:pt x="10774" y="9039"/>
                    <a:pt x="11076" y="10635"/>
                    <a:pt x="10441" y="11845"/>
                  </a:cubicBezTo>
                  <a:cubicBezTo>
                    <a:pt x="9806" y="13054"/>
                    <a:pt x="8476" y="13416"/>
                    <a:pt x="7468" y="12655"/>
                  </a:cubicBezTo>
                  <a:lnTo>
                    <a:pt x="3765" y="9855"/>
                  </a:lnTo>
                  <a:cubicBezTo>
                    <a:pt x="2757" y="9093"/>
                    <a:pt x="2455" y="7497"/>
                    <a:pt x="3090" y="6288"/>
                  </a:cubicBezTo>
                  <a:cubicBezTo>
                    <a:pt x="3725" y="5078"/>
                    <a:pt x="5055" y="4716"/>
                    <a:pt x="6063" y="5478"/>
                  </a:cubicBezTo>
                  <a:lnTo>
                    <a:pt x="9766" y="8277"/>
                  </a:lnTo>
                  <a:close/>
                  <a:moveTo>
                    <a:pt x="7542" y="13044"/>
                  </a:moveTo>
                  <a:cubicBezTo>
                    <a:pt x="8440" y="13723"/>
                    <a:pt x="8705" y="15152"/>
                    <a:pt x="8139" y="16229"/>
                  </a:cubicBezTo>
                  <a:cubicBezTo>
                    <a:pt x="7574" y="17307"/>
                    <a:pt x="6389" y="17629"/>
                    <a:pt x="5491" y="16951"/>
                  </a:cubicBezTo>
                  <a:lnTo>
                    <a:pt x="1856" y="14203"/>
                  </a:lnTo>
                  <a:cubicBezTo>
                    <a:pt x="959" y="13524"/>
                    <a:pt x="690" y="12102"/>
                    <a:pt x="1255" y="11025"/>
                  </a:cubicBezTo>
                  <a:cubicBezTo>
                    <a:pt x="1821" y="9948"/>
                    <a:pt x="3009" y="9618"/>
                    <a:pt x="3907" y="10296"/>
                  </a:cubicBezTo>
                  <a:lnTo>
                    <a:pt x="7542" y="13044"/>
                  </a:lnTo>
                  <a:close/>
                  <a:moveTo>
                    <a:pt x="5565" y="17340"/>
                  </a:moveTo>
                  <a:cubicBezTo>
                    <a:pt x="6353" y="17936"/>
                    <a:pt x="6589" y="19183"/>
                    <a:pt x="6092" y="20129"/>
                  </a:cubicBezTo>
                  <a:cubicBezTo>
                    <a:pt x="5596" y="21074"/>
                    <a:pt x="4557" y="21357"/>
                    <a:pt x="3769" y="20762"/>
                  </a:cubicBezTo>
                  <a:lnTo>
                    <a:pt x="788" y="18508"/>
                  </a:lnTo>
                  <a:cubicBezTo>
                    <a:pt x="0" y="17912"/>
                    <a:pt x="-236" y="16665"/>
                    <a:pt x="260" y="15720"/>
                  </a:cubicBezTo>
                  <a:cubicBezTo>
                    <a:pt x="756" y="14774"/>
                    <a:pt x="1796" y="14491"/>
                    <a:pt x="2584" y="15087"/>
                  </a:cubicBezTo>
                  <a:lnTo>
                    <a:pt x="5565" y="1734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22" name="Shape 59163">
              <a:extLst>
                <a:ext uri="{FF2B5EF4-FFF2-40B4-BE49-F238E27FC236}">
                  <a16:creationId xmlns:a16="http://schemas.microsoft.com/office/drawing/2014/main" id="{568E58B6-AA8D-4CD1-B3F0-E00EFDBB3789}"/>
                </a:ext>
              </a:extLst>
            </p:cNvPr>
            <p:cNvSpPr/>
            <p:nvPr/>
          </p:nvSpPr>
          <p:spPr>
            <a:xfrm rot="271260" flipH="1">
              <a:off x="8816445" y="7100448"/>
              <a:ext cx="678941" cy="67894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23" name="Shape 59164">
              <a:extLst>
                <a:ext uri="{FF2B5EF4-FFF2-40B4-BE49-F238E27FC236}">
                  <a16:creationId xmlns:a16="http://schemas.microsoft.com/office/drawing/2014/main" id="{29044F15-7DA9-4D3F-99E0-CFF8C2B194DA}"/>
                </a:ext>
              </a:extLst>
            </p:cNvPr>
            <p:cNvSpPr/>
            <p:nvPr/>
          </p:nvSpPr>
          <p:spPr>
            <a:xfrm rot="271260" flipH="1">
              <a:off x="7151890" y="6687768"/>
              <a:ext cx="2521054" cy="2371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424" extrusionOk="0">
                  <a:moveTo>
                    <a:pt x="10801" y="0"/>
                  </a:moveTo>
                  <a:cubicBezTo>
                    <a:pt x="11248" y="2650"/>
                    <a:pt x="12009" y="5227"/>
                    <a:pt x="13066" y="7673"/>
                  </a:cubicBezTo>
                  <a:cubicBezTo>
                    <a:pt x="13997" y="9827"/>
                    <a:pt x="15181" y="11939"/>
                    <a:pt x="16913" y="13449"/>
                  </a:cubicBezTo>
                  <a:cubicBezTo>
                    <a:pt x="18318" y="14674"/>
                    <a:pt x="20035" y="15457"/>
                    <a:pt x="20951" y="17159"/>
                  </a:cubicBezTo>
                  <a:cubicBezTo>
                    <a:pt x="21553" y="18278"/>
                    <a:pt x="21600" y="19685"/>
                    <a:pt x="20803" y="20616"/>
                  </a:cubicBezTo>
                  <a:cubicBezTo>
                    <a:pt x="20071" y="21472"/>
                    <a:pt x="18882" y="21600"/>
                    <a:pt x="17833" y="21226"/>
                  </a:cubicBezTo>
                  <a:cubicBezTo>
                    <a:pt x="16090" y="20604"/>
                    <a:pt x="15019" y="18973"/>
                    <a:pt x="13608" y="17761"/>
                  </a:cubicBezTo>
                  <a:cubicBezTo>
                    <a:pt x="11866" y="16264"/>
                    <a:pt x="9687" y="15450"/>
                    <a:pt x="7518" y="14910"/>
                  </a:cubicBezTo>
                  <a:cubicBezTo>
                    <a:pt x="5054" y="14296"/>
                    <a:pt x="2529" y="14021"/>
                    <a:pt x="0" y="14089"/>
                  </a:cubicBezTo>
                  <a:lnTo>
                    <a:pt x="4806" y="7820"/>
                  </a:lnTo>
                  <a:lnTo>
                    <a:pt x="5218" y="7283"/>
                  </a:lnTo>
                  <a:lnTo>
                    <a:pt x="5583" y="6807"/>
                  </a:lnTo>
                  <a:lnTo>
                    <a:pt x="5995" y="6269"/>
                  </a:lnTo>
                  <a:lnTo>
                    <a:pt x="1080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24" name="Freeform 40">
              <a:extLst>
                <a:ext uri="{FF2B5EF4-FFF2-40B4-BE49-F238E27FC236}">
                  <a16:creationId xmlns:a16="http://schemas.microsoft.com/office/drawing/2014/main" id="{E59DDB4A-7AB7-4418-9E6D-F657E4EC1BDB}"/>
                </a:ext>
              </a:extLst>
            </p:cNvPr>
            <p:cNvSpPr/>
            <p:nvPr/>
          </p:nvSpPr>
          <p:spPr>
            <a:xfrm rot="271260" flipH="1">
              <a:off x="7231750" y="6592429"/>
              <a:ext cx="2533576" cy="2485193"/>
            </a:xfrm>
            <a:custGeom>
              <a:avLst/>
              <a:gdLst>
                <a:gd name="connsiteX0" fmla="*/ 2124703 w 2533576"/>
                <a:gd name="connsiteY0" fmla="*/ 1490123 h 2485193"/>
                <a:gd name="connsiteX1" fmla="*/ 2071020 w 2533576"/>
                <a:gd name="connsiteY1" fmla="*/ 1507873 h 2485193"/>
                <a:gd name="connsiteX2" fmla="*/ 1982666 w 2533576"/>
                <a:gd name="connsiteY2" fmla="*/ 1599495 h 2485193"/>
                <a:gd name="connsiteX3" fmla="*/ 1663159 w 2533576"/>
                <a:gd name="connsiteY3" fmla="*/ 1991146 h 2485193"/>
                <a:gd name="connsiteX4" fmla="*/ 1591738 w 2533576"/>
                <a:gd name="connsiteY4" fmla="*/ 2095303 h 2485193"/>
                <a:gd name="connsiteX5" fmla="*/ 1602893 w 2533576"/>
                <a:gd name="connsiteY5" fmla="*/ 2205193 h 2485193"/>
                <a:gd name="connsiteX6" fmla="*/ 1694492 w 2533576"/>
                <a:gd name="connsiteY6" fmla="*/ 2293506 h 2485193"/>
                <a:gd name="connsiteX7" fmla="*/ 1832979 w 2533576"/>
                <a:gd name="connsiteY7" fmla="*/ 2406518 h 2485193"/>
                <a:gd name="connsiteX8" fmla="*/ 1937155 w 2533576"/>
                <a:gd name="connsiteY8" fmla="*/ 2477913 h 2485193"/>
                <a:gd name="connsiteX9" fmla="*/ 2047020 w 2533576"/>
                <a:gd name="connsiteY9" fmla="*/ 2466775 h 2485193"/>
                <a:gd name="connsiteX10" fmla="*/ 2135374 w 2533576"/>
                <a:gd name="connsiteY10" fmla="*/ 2375154 h 2485193"/>
                <a:gd name="connsiteX11" fmla="*/ 2454881 w 2533576"/>
                <a:gd name="connsiteY11" fmla="*/ 1983503 h 2485193"/>
                <a:gd name="connsiteX12" fmla="*/ 2526302 w 2533576"/>
                <a:gd name="connsiteY12" fmla="*/ 1879345 h 2485193"/>
                <a:gd name="connsiteX13" fmla="*/ 2515146 w 2533576"/>
                <a:gd name="connsiteY13" fmla="*/ 1769455 h 2485193"/>
                <a:gd name="connsiteX14" fmla="*/ 2423548 w 2533576"/>
                <a:gd name="connsiteY14" fmla="*/ 1681143 h 2485193"/>
                <a:gd name="connsiteX15" fmla="*/ 2424259 w 2533576"/>
                <a:gd name="connsiteY15" fmla="*/ 1681749 h 2485193"/>
                <a:gd name="connsiteX16" fmla="*/ 2285061 w 2533576"/>
                <a:gd name="connsiteY16" fmla="*/ 1568131 h 2485193"/>
                <a:gd name="connsiteX17" fmla="*/ 2180884 w 2533576"/>
                <a:gd name="connsiteY17" fmla="*/ 1496735 h 2485193"/>
                <a:gd name="connsiteX18" fmla="*/ 2124703 w 2533576"/>
                <a:gd name="connsiteY18" fmla="*/ 1490123 h 2485193"/>
                <a:gd name="connsiteX19" fmla="*/ 1330534 w 2533576"/>
                <a:gd name="connsiteY19" fmla="*/ 517 h 2485193"/>
                <a:gd name="connsiteX20" fmla="*/ 1262376 w 2533576"/>
                <a:gd name="connsiteY20" fmla="*/ 37190 h 2485193"/>
                <a:gd name="connsiteX21" fmla="*/ 22783 w 2533576"/>
                <a:gd name="connsiteY21" fmla="*/ 1556601 h 2485193"/>
                <a:gd name="connsiteX22" fmla="*/ 37180 w 2533576"/>
                <a:gd name="connsiteY22" fmla="*/ 1698847 h 2485193"/>
                <a:gd name="connsiteX23" fmla="*/ 179455 w 2533576"/>
                <a:gd name="connsiteY23" fmla="*/ 1684452 h 2485193"/>
                <a:gd name="connsiteX24" fmla="*/ 1419049 w 2533576"/>
                <a:gd name="connsiteY24" fmla="*/ 165041 h 2485193"/>
                <a:gd name="connsiteX25" fmla="*/ 1404652 w 2533576"/>
                <a:gd name="connsiteY25" fmla="*/ 22796 h 2485193"/>
                <a:gd name="connsiteX26" fmla="*/ 1330534 w 2533576"/>
                <a:gd name="connsiteY26" fmla="*/ 517 h 248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533576" h="2485193">
                  <a:moveTo>
                    <a:pt x="2124703" y="1490123"/>
                  </a:moveTo>
                  <a:cubicBezTo>
                    <a:pt x="2105941" y="1492028"/>
                    <a:pt x="2087597" y="1497993"/>
                    <a:pt x="2071020" y="1507873"/>
                  </a:cubicBezTo>
                  <a:cubicBezTo>
                    <a:pt x="2041909" y="1526934"/>
                    <a:pt x="2022132" y="1551120"/>
                    <a:pt x="1982666" y="1599495"/>
                  </a:cubicBezTo>
                  <a:lnTo>
                    <a:pt x="1663159" y="1991146"/>
                  </a:lnTo>
                  <a:cubicBezTo>
                    <a:pt x="1624271" y="2038774"/>
                    <a:pt x="1604538" y="2062961"/>
                    <a:pt x="1591738" y="2095303"/>
                  </a:cubicBezTo>
                  <a:cubicBezTo>
                    <a:pt x="1579027" y="2131793"/>
                    <a:pt x="1583116" y="2172012"/>
                    <a:pt x="1602893" y="2205193"/>
                  </a:cubicBezTo>
                  <a:cubicBezTo>
                    <a:pt x="1621915" y="2234320"/>
                    <a:pt x="1646137" y="2254033"/>
                    <a:pt x="1694492" y="2293506"/>
                  </a:cubicBezTo>
                  <a:lnTo>
                    <a:pt x="1832979" y="2406518"/>
                  </a:lnTo>
                  <a:cubicBezTo>
                    <a:pt x="1880622" y="2445384"/>
                    <a:pt x="1904845" y="2465098"/>
                    <a:pt x="1937155" y="2477913"/>
                  </a:cubicBezTo>
                  <a:cubicBezTo>
                    <a:pt x="1973644" y="2490636"/>
                    <a:pt x="2013865" y="2486535"/>
                    <a:pt x="2047020" y="2466775"/>
                  </a:cubicBezTo>
                  <a:cubicBezTo>
                    <a:pt x="2076131" y="2447714"/>
                    <a:pt x="2095908" y="2423528"/>
                    <a:pt x="2135374" y="2375154"/>
                  </a:cubicBezTo>
                  <a:lnTo>
                    <a:pt x="2454881" y="1983503"/>
                  </a:lnTo>
                  <a:cubicBezTo>
                    <a:pt x="2493769" y="1935875"/>
                    <a:pt x="2513502" y="1911687"/>
                    <a:pt x="2526302" y="1879345"/>
                  </a:cubicBezTo>
                  <a:cubicBezTo>
                    <a:pt x="2539013" y="1842855"/>
                    <a:pt x="2534925" y="1802637"/>
                    <a:pt x="2515146" y="1769455"/>
                  </a:cubicBezTo>
                  <a:cubicBezTo>
                    <a:pt x="2496125" y="1740328"/>
                    <a:pt x="2471903" y="1720615"/>
                    <a:pt x="2423548" y="1681143"/>
                  </a:cubicBezTo>
                  <a:lnTo>
                    <a:pt x="2424259" y="1681749"/>
                  </a:lnTo>
                  <a:lnTo>
                    <a:pt x="2285061" y="1568131"/>
                  </a:lnTo>
                  <a:cubicBezTo>
                    <a:pt x="2237417" y="1529264"/>
                    <a:pt x="2213196" y="1509551"/>
                    <a:pt x="2180884" y="1496735"/>
                  </a:cubicBezTo>
                  <a:cubicBezTo>
                    <a:pt x="2162640" y="1490374"/>
                    <a:pt x="2143463" y="1488219"/>
                    <a:pt x="2124703" y="1490123"/>
                  </a:cubicBezTo>
                  <a:close/>
                  <a:moveTo>
                    <a:pt x="1330534" y="517"/>
                  </a:moveTo>
                  <a:cubicBezTo>
                    <a:pt x="1304788" y="3125"/>
                    <a:pt x="1280033" y="15558"/>
                    <a:pt x="1262376" y="37190"/>
                  </a:cubicBezTo>
                  <a:lnTo>
                    <a:pt x="22783" y="1556601"/>
                  </a:lnTo>
                  <a:cubicBezTo>
                    <a:pt x="-12532" y="1599865"/>
                    <a:pt x="-6079" y="1663589"/>
                    <a:pt x="37180" y="1698847"/>
                  </a:cubicBezTo>
                  <a:cubicBezTo>
                    <a:pt x="80440" y="1734186"/>
                    <a:pt x="144141" y="1727716"/>
                    <a:pt x="179455" y="1684452"/>
                  </a:cubicBezTo>
                  <a:lnTo>
                    <a:pt x="1419049" y="165041"/>
                  </a:lnTo>
                  <a:cubicBezTo>
                    <a:pt x="1454363" y="121777"/>
                    <a:pt x="1447911" y="58054"/>
                    <a:pt x="1404652" y="22796"/>
                  </a:cubicBezTo>
                  <a:cubicBezTo>
                    <a:pt x="1383021" y="5126"/>
                    <a:pt x="1356281" y="-2091"/>
                    <a:pt x="1330534" y="517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</p:grpSp>
      <p:sp>
        <p:nvSpPr>
          <p:cNvPr id="18" name="Beszédbuborék: ellipszis 17">
            <a:extLst>
              <a:ext uri="{FF2B5EF4-FFF2-40B4-BE49-F238E27FC236}">
                <a16:creationId xmlns:a16="http://schemas.microsoft.com/office/drawing/2014/main" id="{C20E0CC3-D2DB-4E87-9750-6690EE352F96}"/>
              </a:ext>
            </a:extLst>
          </p:cNvPr>
          <p:cNvSpPr/>
          <p:nvPr/>
        </p:nvSpPr>
        <p:spPr>
          <a:xfrm flipH="1">
            <a:off x="1363555" y="1937504"/>
            <a:ext cx="4791876" cy="2668554"/>
          </a:xfrm>
          <a:custGeom>
            <a:avLst/>
            <a:gdLst>
              <a:gd name="connsiteX0" fmla="*/ 4062600 w 4791876"/>
              <a:gd name="connsiteY0" fmla="*/ 2972502 h 2668554"/>
              <a:gd name="connsiteX1" fmla="*/ 3157531 w 4791876"/>
              <a:gd name="connsiteY1" fmla="*/ 2599351 h 2668554"/>
              <a:gd name="connsiteX2" fmla="*/ 989235 w 4791876"/>
              <a:gd name="connsiteY2" fmla="*/ 2414374 h 2668554"/>
              <a:gd name="connsiteX3" fmla="*/ 1261528 w 4791876"/>
              <a:gd name="connsiteY3" fmla="*/ 159034 h 2668554"/>
              <a:gd name="connsiteX4" fmla="*/ 3396813 w 4791876"/>
              <a:gd name="connsiteY4" fmla="*/ 121997 h 2668554"/>
              <a:gd name="connsiteX5" fmla="*/ 3953058 w 4791876"/>
              <a:gd name="connsiteY5" fmla="*/ 2348354 h 2668554"/>
              <a:gd name="connsiteX6" fmla="*/ 4062600 w 4791876"/>
              <a:gd name="connsiteY6" fmla="*/ 2972502 h 266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1876" h="2668554" fill="none" extrusionOk="0">
                <a:moveTo>
                  <a:pt x="4062600" y="2972502"/>
                </a:moveTo>
                <a:cubicBezTo>
                  <a:pt x="3772346" y="2862406"/>
                  <a:pt x="3556089" y="2713273"/>
                  <a:pt x="3157531" y="2599351"/>
                </a:cubicBezTo>
                <a:cubicBezTo>
                  <a:pt x="2453737" y="2819001"/>
                  <a:pt x="1616600" y="2678353"/>
                  <a:pt x="989235" y="2414374"/>
                </a:cubicBezTo>
                <a:cubicBezTo>
                  <a:pt x="-382971" y="1692206"/>
                  <a:pt x="-360259" y="777176"/>
                  <a:pt x="1261528" y="159034"/>
                </a:cubicBezTo>
                <a:cubicBezTo>
                  <a:pt x="1923784" y="68896"/>
                  <a:pt x="2637700" y="33692"/>
                  <a:pt x="3396813" y="121997"/>
                </a:cubicBezTo>
                <a:cubicBezTo>
                  <a:pt x="4980416" y="639448"/>
                  <a:pt x="5366393" y="1785174"/>
                  <a:pt x="3953058" y="2348354"/>
                </a:cubicBezTo>
                <a:cubicBezTo>
                  <a:pt x="4022359" y="2488006"/>
                  <a:pt x="4026018" y="2910783"/>
                  <a:pt x="4062600" y="2972502"/>
                </a:cubicBezTo>
                <a:close/>
              </a:path>
              <a:path w="4791876" h="2668554" stroke="0" extrusionOk="0">
                <a:moveTo>
                  <a:pt x="4062600" y="2972502"/>
                </a:moveTo>
                <a:cubicBezTo>
                  <a:pt x="3891573" y="2969983"/>
                  <a:pt x="3341248" y="2667603"/>
                  <a:pt x="3157531" y="2599351"/>
                </a:cubicBezTo>
                <a:cubicBezTo>
                  <a:pt x="2513129" y="2773719"/>
                  <a:pt x="1598290" y="2757379"/>
                  <a:pt x="989235" y="2414374"/>
                </a:cubicBezTo>
                <a:cubicBezTo>
                  <a:pt x="-282909" y="1838565"/>
                  <a:pt x="-250378" y="583430"/>
                  <a:pt x="1261528" y="159034"/>
                </a:cubicBezTo>
                <a:cubicBezTo>
                  <a:pt x="1981837" y="-46180"/>
                  <a:pt x="2610866" y="30792"/>
                  <a:pt x="3396813" y="121997"/>
                </a:cubicBezTo>
                <a:cubicBezTo>
                  <a:pt x="4837361" y="415919"/>
                  <a:pt x="5370428" y="1814123"/>
                  <a:pt x="3953058" y="2348354"/>
                </a:cubicBezTo>
                <a:cubicBezTo>
                  <a:pt x="3989635" y="2466550"/>
                  <a:pt x="4004728" y="2895111"/>
                  <a:pt x="4062600" y="2972502"/>
                </a:cubicBezTo>
                <a:close/>
              </a:path>
            </a:pathLst>
          </a:custGeom>
          <a:solidFill>
            <a:srgbClr val="000000"/>
          </a:solidFill>
          <a:ln>
            <a:solidFill>
              <a:srgbClr val="FF9D0D"/>
            </a:solidFill>
            <a:extLst>
              <a:ext uri="{C807C97D-BFC1-408E-A445-0C87EB9F89A2}">
                <ask:lineSketchStyleProps xmlns:ask="http://schemas.microsoft.com/office/drawing/2018/sketchyshapes" sd="57054343">
                  <a:prstGeom prst="wedgeEllipseCallout">
                    <a:avLst>
                      <a:gd name="adj1" fmla="val 34781"/>
                      <a:gd name="adj2" fmla="val 6139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latin typeface="Poppins" panose="00000500000000000000" pitchFamily="2" charset="-18"/>
                <a:cs typeface="Poppins" panose="00000500000000000000" pitchFamily="2" charset="-18"/>
              </a:rPr>
              <a:t>A megfelelőségértékelési modulok alapján a gyártó v. akkreditált laborja, esetleg a </a:t>
            </a:r>
            <a:r>
              <a:rPr lang="hu-HU" sz="2000" dirty="0" err="1">
                <a:latin typeface="Poppins" panose="00000500000000000000" pitchFamily="2" charset="-18"/>
                <a:cs typeface="Poppins" panose="00000500000000000000" pitchFamily="2" charset="-18"/>
              </a:rPr>
              <a:t>NoBo</a:t>
            </a:r>
            <a:r>
              <a:rPr lang="hu-HU" sz="2000" dirty="0">
                <a:latin typeface="Poppins" panose="00000500000000000000" pitchFamily="2" charset="-18"/>
                <a:cs typeface="Poppins" panose="00000500000000000000" pitchFamily="2" charset="-18"/>
              </a:rPr>
              <a:t>!</a:t>
            </a:r>
          </a:p>
          <a:p>
            <a:pPr algn="ctr"/>
            <a:r>
              <a:rPr lang="hu-HU" sz="2000" dirty="0">
                <a:latin typeface="Poppins" panose="00000500000000000000" pitchFamily="2" charset="-18"/>
                <a:cs typeface="Poppins" panose="00000500000000000000" pitchFamily="2" charset="-18"/>
              </a:rPr>
              <a:t>Természetesen jegyzőkönyvezve!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5F2917A2-8CA4-8A37-0819-FF119529C756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GÉPTÍPUS ÉRTÉKELÉSE, VIZSGÁLATOK</a:t>
            </a:r>
          </a:p>
        </p:txBody>
      </p:sp>
      <p:pic>
        <p:nvPicPr>
          <p:cNvPr id="6146" name="Picture 2" descr="Lightning Icon | Small &amp; Flat Iconpack | paomedia">
            <a:extLst>
              <a:ext uri="{FF2B5EF4-FFF2-40B4-BE49-F238E27FC236}">
                <a16:creationId xmlns:a16="http://schemas.microsoft.com/office/drawing/2014/main" id="{0BF6615B-84F3-D4DD-DB51-0CF0D5E70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98169">
            <a:off x="7646482" y="4058129"/>
            <a:ext cx="1296839" cy="267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108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A képen fedett pályás, bútorok, szék, fal látható&#10;&#10;Automatikusan generált leírás">
            <a:extLst>
              <a:ext uri="{FF2B5EF4-FFF2-40B4-BE49-F238E27FC236}">
                <a16:creationId xmlns:a16="http://schemas.microsoft.com/office/drawing/2014/main" id="{575D0E11-9865-A37B-51DE-D90AFEE68B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4" t="16367" b="5457"/>
          <a:stretch/>
        </p:blipFill>
        <p:spPr>
          <a:xfrm>
            <a:off x="130837" y="3446047"/>
            <a:ext cx="5301115" cy="3313336"/>
          </a:xfrm>
          <a:custGeom>
            <a:avLst/>
            <a:gdLst>
              <a:gd name="connsiteX0" fmla="*/ 0 w 5301115"/>
              <a:gd name="connsiteY0" fmla="*/ 0 h 3313336"/>
              <a:gd name="connsiteX1" fmla="*/ 642024 w 5301115"/>
              <a:gd name="connsiteY1" fmla="*/ 0 h 3313336"/>
              <a:gd name="connsiteX2" fmla="*/ 1178026 w 5301115"/>
              <a:gd name="connsiteY2" fmla="*/ 0 h 3313336"/>
              <a:gd name="connsiteX3" fmla="*/ 1820049 w 5301115"/>
              <a:gd name="connsiteY3" fmla="*/ 0 h 3313336"/>
              <a:gd name="connsiteX4" fmla="*/ 2515085 w 5301115"/>
              <a:gd name="connsiteY4" fmla="*/ 0 h 3313336"/>
              <a:gd name="connsiteX5" fmla="*/ 2945064 w 5301115"/>
              <a:gd name="connsiteY5" fmla="*/ 0 h 3313336"/>
              <a:gd name="connsiteX6" fmla="*/ 3481066 w 5301115"/>
              <a:gd name="connsiteY6" fmla="*/ 0 h 3313336"/>
              <a:gd name="connsiteX7" fmla="*/ 4017067 w 5301115"/>
              <a:gd name="connsiteY7" fmla="*/ 0 h 3313336"/>
              <a:gd name="connsiteX8" fmla="*/ 4659091 w 5301115"/>
              <a:gd name="connsiteY8" fmla="*/ 0 h 3313336"/>
              <a:gd name="connsiteX9" fmla="*/ 5301115 w 5301115"/>
              <a:gd name="connsiteY9" fmla="*/ 0 h 3313336"/>
              <a:gd name="connsiteX10" fmla="*/ 5301115 w 5301115"/>
              <a:gd name="connsiteY10" fmla="*/ 585356 h 3313336"/>
              <a:gd name="connsiteX11" fmla="*/ 5301115 w 5301115"/>
              <a:gd name="connsiteY11" fmla="*/ 1137579 h 3313336"/>
              <a:gd name="connsiteX12" fmla="*/ 5301115 w 5301115"/>
              <a:gd name="connsiteY12" fmla="*/ 1689801 h 3313336"/>
              <a:gd name="connsiteX13" fmla="*/ 5301115 w 5301115"/>
              <a:gd name="connsiteY13" fmla="*/ 2208891 h 3313336"/>
              <a:gd name="connsiteX14" fmla="*/ 5301115 w 5301115"/>
              <a:gd name="connsiteY14" fmla="*/ 2727980 h 3313336"/>
              <a:gd name="connsiteX15" fmla="*/ 5301115 w 5301115"/>
              <a:gd name="connsiteY15" fmla="*/ 3313336 h 3313336"/>
              <a:gd name="connsiteX16" fmla="*/ 4606080 w 5301115"/>
              <a:gd name="connsiteY16" fmla="*/ 3313336 h 3313336"/>
              <a:gd name="connsiteX17" fmla="*/ 3911045 w 5301115"/>
              <a:gd name="connsiteY17" fmla="*/ 3313336 h 3313336"/>
              <a:gd name="connsiteX18" fmla="*/ 3216010 w 5301115"/>
              <a:gd name="connsiteY18" fmla="*/ 3313336 h 3313336"/>
              <a:gd name="connsiteX19" fmla="*/ 2680008 w 5301115"/>
              <a:gd name="connsiteY19" fmla="*/ 3313336 h 3313336"/>
              <a:gd name="connsiteX20" fmla="*/ 1984973 w 5301115"/>
              <a:gd name="connsiteY20" fmla="*/ 3313336 h 3313336"/>
              <a:gd name="connsiteX21" fmla="*/ 1448971 w 5301115"/>
              <a:gd name="connsiteY21" fmla="*/ 3313336 h 3313336"/>
              <a:gd name="connsiteX22" fmla="*/ 965981 w 5301115"/>
              <a:gd name="connsiteY22" fmla="*/ 3313336 h 3313336"/>
              <a:gd name="connsiteX23" fmla="*/ 536002 w 5301115"/>
              <a:gd name="connsiteY23" fmla="*/ 3313336 h 3313336"/>
              <a:gd name="connsiteX24" fmla="*/ 0 w 5301115"/>
              <a:gd name="connsiteY24" fmla="*/ 3313336 h 3313336"/>
              <a:gd name="connsiteX25" fmla="*/ 0 w 5301115"/>
              <a:gd name="connsiteY25" fmla="*/ 2827380 h 3313336"/>
              <a:gd name="connsiteX26" fmla="*/ 0 w 5301115"/>
              <a:gd name="connsiteY26" fmla="*/ 2275157 h 3313336"/>
              <a:gd name="connsiteX27" fmla="*/ 0 w 5301115"/>
              <a:gd name="connsiteY27" fmla="*/ 1689801 h 3313336"/>
              <a:gd name="connsiteX28" fmla="*/ 0 w 5301115"/>
              <a:gd name="connsiteY28" fmla="*/ 1203845 h 3313336"/>
              <a:gd name="connsiteX29" fmla="*/ 0 w 5301115"/>
              <a:gd name="connsiteY29" fmla="*/ 651623 h 3313336"/>
              <a:gd name="connsiteX30" fmla="*/ 0 w 5301115"/>
              <a:gd name="connsiteY30" fmla="*/ 0 h 331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301115" h="3313336" extrusionOk="0">
                <a:moveTo>
                  <a:pt x="0" y="0"/>
                </a:moveTo>
                <a:cubicBezTo>
                  <a:pt x="263517" y="-39752"/>
                  <a:pt x="393124" y="2203"/>
                  <a:pt x="642024" y="0"/>
                </a:cubicBezTo>
                <a:cubicBezTo>
                  <a:pt x="890924" y="-2203"/>
                  <a:pt x="936519" y="17218"/>
                  <a:pt x="1178026" y="0"/>
                </a:cubicBezTo>
                <a:cubicBezTo>
                  <a:pt x="1419533" y="-17218"/>
                  <a:pt x="1624849" y="12502"/>
                  <a:pt x="1820049" y="0"/>
                </a:cubicBezTo>
                <a:cubicBezTo>
                  <a:pt x="2015249" y="-12502"/>
                  <a:pt x="2313295" y="67931"/>
                  <a:pt x="2515085" y="0"/>
                </a:cubicBezTo>
                <a:cubicBezTo>
                  <a:pt x="2716875" y="-67931"/>
                  <a:pt x="2734756" y="46203"/>
                  <a:pt x="2945064" y="0"/>
                </a:cubicBezTo>
                <a:cubicBezTo>
                  <a:pt x="3155372" y="-46203"/>
                  <a:pt x="3300272" y="1356"/>
                  <a:pt x="3481066" y="0"/>
                </a:cubicBezTo>
                <a:cubicBezTo>
                  <a:pt x="3661860" y="-1356"/>
                  <a:pt x="3793373" y="58177"/>
                  <a:pt x="4017067" y="0"/>
                </a:cubicBezTo>
                <a:cubicBezTo>
                  <a:pt x="4240761" y="-58177"/>
                  <a:pt x="4441763" y="14571"/>
                  <a:pt x="4659091" y="0"/>
                </a:cubicBezTo>
                <a:cubicBezTo>
                  <a:pt x="4876419" y="-14571"/>
                  <a:pt x="5052435" y="29845"/>
                  <a:pt x="5301115" y="0"/>
                </a:cubicBezTo>
                <a:cubicBezTo>
                  <a:pt x="5304890" y="174155"/>
                  <a:pt x="5254832" y="323513"/>
                  <a:pt x="5301115" y="585356"/>
                </a:cubicBezTo>
                <a:cubicBezTo>
                  <a:pt x="5347398" y="847199"/>
                  <a:pt x="5285977" y="899236"/>
                  <a:pt x="5301115" y="1137579"/>
                </a:cubicBezTo>
                <a:cubicBezTo>
                  <a:pt x="5316253" y="1375922"/>
                  <a:pt x="5252554" y="1554030"/>
                  <a:pt x="5301115" y="1689801"/>
                </a:cubicBezTo>
                <a:cubicBezTo>
                  <a:pt x="5349676" y="1825572"/>
                  <a:pt x="5287415" y="2036039"/>
                  <a:pt x="5301115" y="2208891"/>
                </a:cubicBezTo>
                <a:cubicBezTo>
                  <a:pt x="5314815" y="2381743"/>
                  <a:pt x="5300805" y="2532522"/>
                  <a:pt x="5301115" y="2727980"/>
                </a:cubicBezTo>
                <a:cubicBezTo>
                  <a:pt x="5301425" y="2923438"/>
                  <a:pt x="5250035" y="3102242"/>
                  <a:pt x="5301115" y="3313336"/>
                </a:cubicBezTo>
                <a:cubicBezTo>
                  <a:pt x="4966691" y="3345144"/>
                  <a:pt x="4886227" y="3308508"/>
                  <a:pt x="4606080" y="3313336"/>
                </a:cubicBezTo>
                <a:cubicBezTo>
                  <a:pt x="4325934" y="3318164"/>
                  <a:pt x="4071118" y="3233906"/>
                  <a:pt x="3911045" y="3313336"/>
                </a:cubicBezTo>
                <a:cubicBezTo>
                  <a:pt x="3750972" y="3392766"/>
                  <a:pt x="3523865" y="3282585"/>
                  <a:pt x="3216010" y="3313336"/>
                </a:cubicBezTo>
                <a:cubicBezTo>
                  <a:pt x="2908156" y="3344087"/>
                  <a:pt x="2903035" y="3259319"/>
                  <a:pt x="2680008" y="3313336"/>
                </a:cubicBezTo>
                <a:cubicBezTo>
                  <a:pt x="2456981" y="3367353"/>
                  <a:pt x="2244041" y="3254264"/>
                  <a:pt x="1984973" y="3313336"/>
                </a:cubicBezTo>
                <a:cubicBezTo>
                  <a:pt x="1725906" y="3372408"/>
                  <a:pt x="1649034" y="3274132"/>
                  <a:pt x="1448971" y="3313336"/>
                </a:cubicBezTo>
                <a:cubicBezTo>
                  <a:pt x="1248908" y="3352540"/>
                  <a:pt x="1142582" y="3298323"/>
                  <a:pt x="965981" y="3313336"/>
                </a:cubicBezTo>
                <a:cubicBezTo>
                  <a:pt x="789380" y="3328349"/>
                  <a:pt x="744900" y="3284335"/>
                  <a:pt x="536002" y="3313336"/>
                </a:cubicBezTo>
                <a:cubicBezTo>
                  <a:pt x="327104" y="3342337"/>
                  <a:pt x="214413" y="3293788"/>
                  <a:pt x="0" y="3313336"/>
                </a:cubicBezTo>
                <a:cubicBezTo>
                  <a:pt x="-41376" y="3136111"/>
                  <a:pt x="19101" y="3049913"/>
                  <a:pt x="0" y="2827380"/>
                </a:cubicBezTo>
                <a:cubicBezTo>
                  <a:pt x="-19101" y="2604847"/>
                  <a:pt x="20940" y="2394244"/>
                  <a:pt x="0" y="2275157"/>
                </a:cubicBezTo>
                <a:cubicBezTo>
                  <a:pt x="-20940" y="2156070"/>
                  <a:pt x="45565" y="1854110"/>
                  <a:pt x="0" y="1689801"/>
                </a:cubicBezTo>
                <a:cubicBezTo>
                  <a:pt x="-45565" y="1525492"/>
                  <a:pt x="46165" y="1440629"/>
                  <a:pt x="0" y="1203845"/>
                </a:cubicBezTo>
                <a:cubicBezTo>
                  <a:pt x="-46165" y="967061"/>
                  <a:pt x="1877" y="830150"/>
                  <a:pt x="0" y="651623"/>
                </a:cubicBezTo>
                <a:cubicBezTo>
                  <a:pt x="-1877" y="473096"/>
                  <a:pt x="69314" y="138030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85095769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808112A-445F-45AD-AA3B-06125AC6DC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3848" y="1035270"/>
            <a:ext cx="3436264" cy="5779116"/>
          </a:xfrm>
          <a:custGeom>
            <a:avLst/>
            <a:gdLst>
              <a:gd name="connsiteX0" fmla="*/ 0 w 3436264"/>
              <a:gd name="connsiteY0" fmla="*/ 0 h 5779116"/>
              <a:gd name="connsiteX1" fmla="*/ 641436 w 3436264"/>
              <a:gd name="connsiteY1" fmla="*/ 0 h 5779116"/>
              <a:gd name="connsiteX2" fmla="*/ 1248509 w 3436264"/>
              <a:gd name="connsiteY2" fmla="*/ 0 h 5779116"/>
              <a:gd name="connsiteX3" fmla="*/ 1821220 w 3436264"/>
              <a:gd name="connsiteY3" fmla="*/ 0 h 5779116"/>
              <a:gd name="connsiteX4" fmla="*/ 2359568 w 3436264"/>
              <a:gd name="connsiteY4" fmla="*/ 0 h 5779116"/>
              <a:gd name="connsiteX5" fmla="*/ 2932279 w 3436264"/>
              <a:gd name="connsiteY5" fmla="*/ 0 h 5779116"/>
              <a:gd name="connsiteX6" fmla="*/ 3436264 w 3436264"/>
              <a:gd name="connsiteY6" fmla="*/ 0 h 5779116"/>
              <a:gd name="connsiteX7" fmla="*/ 3436264 w 3436264"/>
              <a:gd name="connsiteY7" fmla="*/ 520120 h 5779116"/>
              <a:gd name="connsiteX8" fmla="*/ 3436264 w 3436264"/>
              <a:gd name="connsiteY8" fmla="*/ 924659 h 5779116"/>
              <a:gd name="connsiteX9" fmla="*/ 3436264 w 3436264"/>
              <a:gd name="connsiteY9" fmla="*/ 1502570 h 5779116"/>
              <a:gd name="connsiteX10" fmla="*/ 3436264 w 3436264"/>
              <a:gd name="connsiteY10" fmla="*/ 2080482 h 5779116"/>
              <a:gd name="connsiteX11" fmla="*/ 3436264 w 3436264"/>
              <a:gd name="connsiteY11" fmla="*/ 2773976 h 5779116"/>
              <a:gd name="connsiteX12" fmla="*/ 3436264 w 3436264"/>
              <a:gd name="connsiteY12" fmla="*/ 3294096 h 5779116"/>
              <a:gd name="connsiteX13" fmla="*/ 3436264 w 3436264"/>
              <a:gd name="connsiteY13" fmla="*/ 3987590 h 5779116"/>
              <a:gd name="connsiteX14" fmla="*/ 3436264 w 3436264"/>
              <a:gd name="connsiteY14" fmla="*/ 4565502 h 5779116"/>
              <a:gd name="connsiteX15" fmla="*/ 3436264 w 3436264"/>
              <a:gd name="connsiteY15" fmla="*/ 5085622 h 5779116"/>
              <a:gd name="connsiteX16" fmla="*/ 3436264 w 3436264"/>
              <a:gd name="connsiteY16" fmla="*/ 5779116 h 5779116"/>
              <a:gd name="connsiteX17" fmla="*/ 2794828 w 3436264"/>
              <a:gd name="connsiteY17" fmla="*/ 5779116 h 5779116"/>
              <a:gd name="connsiteX18" fmla="*/ 2222117 w 3436264"/>
              <a:gd name="connsiteY18" fmla="*/ 5779116 h 5779116"/>
              <a:gd name="connsiteX19" fmla="*/ 1718132 w 3436264"/>
              <a:gd name="connsiteY19" fmla="*/ 5779116 h 5779116"/>
              <a:gd name="connsiteX20" fmla="*/ 1179784 w 3436264"/>
              <a:gd name="connsiteY20" fmla="*/ 5779116 h 5779116"/>
              <a:gd name="connsiteX21" fmla="*/ 572711 w 3436264"/>
              <a:gd name="connsiteY21" fmla="*/ 5779116 h 5779116"/>
              <a:gd name="connsiteX22" fmla="*/ 0 w 3436264"/>
              <a:gd name="connsiteY22" fmla="*/ 5779116 h 5779116"/>
              <a:gd name="connsiteX23" fmla="*/ 0 w 3436264"/>
              <a:gd name="connsiteY23" fmla="*/ 5258996 h 5779116"/>
              <a:gd name="connsiteX24" fmla="*/ 0 w 3436264"/>
              <a:gd name="connsiteY24" fmla="*/ 4681084 h 5779116"/>
              <a:gd name="connsiteX25" fmla="*/ 0 w 3436264"/>
              <a:gd name="connsiteY25" fmla="*/ 4103172 h 5779116"/>
              <a:gd name="connsiteX26" fmla="*/ 0 w 3436264"/>
              <a:gd name="connsiteY26" fmla="*/ 3467470 h 5779116"/>
              <a:gd name="connsiteX27" fmla="*/ 0 w 3436264"/>
              <a:gd name="connsiteY27" fmla="*/ 2947349 h 5779116"/>
              <a:gd name="connsiteX28" fmla="*/ 0 w 3436264"/>
              <a:gd name="connsiteY28" fmla="*/ 2311646 h 5779116"/>
              <a:gd name="connsiteX29" fmla="*/ 0 w 3436264"/>
              <a:gd name="connsiteY29" fmla="*/ 1675944 h 5779116"/>
              <a:gd name="connsiteX30" fmla="*/ 0 w 3436264"/>
              <a:gd name="connsiteY30" fmla="*/ 982450 h 5779116"/>
              <a:gd name="connsiteX31" fmla="*/ 0 w 3436264"/>
              <a:gd name="connsiteY31" fmla="*/ 520120 h 5779116"/>
              <a:gd name="connsiteX32" fmla="*/ 0 w 3436264"/>
              <a:gd name="connsiteY32" fmla="*/ 0 h 577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436264" h="5779116" fill="none" extrusionOk="0">
                <a:moveTo>
                  <a:pt x="0" y="0"/>
                </a:moveTo>
                <a:cubicBezTo>
                  <a:pt x="305442" y="-74591"/>
                  <a:pt x="495808" y="65267"/>
                  <a:pt x="641436" y="0"/>
                </a:cubicBezTo>
                <a:cubicBezTo>
                  <a:pt x="787064" y="-65267"/>
                  <a:pt x="1081005" y="15034"/>
                  <a:pt x="1248509" y="0"/>
                </a:cubicBezTo>
                <a:cubicBezTo>
                  <a:pt x="1416013" y="-15034"/>
                  <a:pt x="1633506" y="58006"/>
                  <a:pt x="1821220" y="0"/>
                </a:cubicBezTo>
                <a:cubicBezTo>
                  <a:pt x="2008934" y="-58006"/>
                  <a:pt x="2139138" y="30787"/>
                  <a:pt x="2359568" y="0"/>
                </a:cubicBezTo>
                <a:cubicBezTo>
                  <a:pt x="2579998" y="-30787"/>
                  <a:pt x="2776716" y="14756"/>
                  <a:pt x="2932279" y="0"/>
                </a:cubicBezTo>
                <a:cubicBezTo>
                  <a:pt x="3087842" y="-14756"/>
                  <a:pt x="3295776" y="36345"/>
                  <a:pt x="3436264" y="0"/>
                </a:cubicBezTo>
                <a:cubicBezTo>
                  <a:pt x="3439613" y="244262"/>
                  <a:pt x="3419070" y="349379"/>
                  <a:pt x="3436264" y="520120"/>
                </a:cubicBezTo>
                <a:cubicBezTo>
                  <a:pt x="3453458" y="690861"/>
                  <a:pt x="3416826" y="806207"/>
                  <a:pt x="3436264" y="924659"/>
                </a:cubicBezTo>
                <a:cubicBezTo>
                  <a:pt x="3455702" y="1043111"/>
                  <a:pt x="3392623" y="1385370"/>
                  <a:pt x="3436264" y="1502570"/>
                </a:cubicBezTo>
                <a:cubicBezTo>
                  <a:pt x="3479905" y="1619770"/>
                  <a:pt x="3405284" y="1937816"/>
                  <a:pt x="3436264" y="2080482"/>
                </a:cubicBezTo>
                <a:cubicBezTo>
                  <a:pt x="3467244" y="2223148"/>
                  <a:pt x="3395738" y="2623300"/>
                  <a:pt x="3436264" y="2773976"/>
                </a:cubicBezTo>
                <a:cubicBezTo>
                  <a:pt x="3476790" y="2924652"/>
                  <a:pt x="3376203" y="3081471"/>
                  <a:pt x="3436264" y="3294096"/>
                </a:cubicBezTo>
                <a:cubicBezTo>
                  <a:pt x="3496325" y="3506721"/>
                  <a:pt x="3394593" y="3788317"/>
                  <a:pt x="3436264" y="3987590"/>
                </a:cubicBezTo>
                <a:cubicBezTo>
                  <a:pt x="3477935" y="4186863"/>
                  <a:pt x="3378250" y="4327312"/>
                  <a:pt x="3436264" y="4565502"/>
                </a:cubicBezTo>
                <a:cubicBezTo>
                  <a:pt x="3494278" y="4803692"/>
                  <a:pt x="3391341" y="4891695"/>
                  <a:pt x="3436264" y="5085622"/>
                </a:cubicBezTo>
                <a:cubicBezTo>
                  <a:pt x="3481187" y="5279549"/>
                  <a:pt x="3399454" y="5449716"/>
                  <a:pt x="3436264" y="5779116"/>
                </a:cubicBezTo>
                <a:cubicBezTo>
                  <a:pt x="3295536" y="5827517"/>
                  <a:pt x="2937120" y="5716081"/>
                  <a:pt x="2794828" y="5779116"/>
                </a:cubicBezTo>
                <a:cubicBezTo>
                  <a:pt x="2652536" y="5842151"/>
                  <a:pt x="2477979" y="5758922"/>
                  <a:pt x="2222117" y="5779116"/>
                </a:cubicBezTo>
                <a:cubicBezTo>
                  <a:pt x="1966255" y="5799310"/>
                  <a:pt x="1931890" y="5770506"/>
                  <a:pt x="1718132" y="5779116"/>
                </a:cubicBezTo>
                <a:cubicBezTo>
                  <a:pt x="1504375" y="5787726"/>
                  <a:pt x="1295353" y="5737274"/>
                  <a:pt x="1179784" y="5779116"/>
                </a:cubicBezTo>
                <a:cubicBezTo>
                  <a:pt x="1064215" y="5820958"/>
                  <a:pt x="764161" y="5767181"/>
                  <a:pt x="572711" y="5779116"/>
                </a:cubicBezTo>
                <a:cubicBezTo>
                  <a:pt x="381261" y="5791051"/>
                  <a:pt x="274236" y="5766708"/>
                  <a:pt x="0" y="5779116"/>
                </a:cubicBezTo>
                <a:cubicBezTo>
                  <a:pt x="-29673" y="5556735"/>
                  <a:pt x="2025" y="5370620"/>
                  <a:pt x="0" y="5258996"/>
                </a:cubicBezTo>
                <a:cubicBezTo>
                  <a:pt x="-2025" y="5147372"/>
                  <a:pt x="28503" y="4898538"/>
                  <a:pt x="0" y="4681084"/>
                </a:cubicBezTo>
                <a:cubicBezTo>
                  <a:pt x="-28503" y="4463630"/>
                  <a:pt x="15007" y="4274760"/>
                  <a:pt x="0" y="4103172"/>
                </a:cubicBezTo>
                <a:cubicBezTo>
                  <a:pt x="-15007" y="3931584"/>
                  <a:pt x="68455" y="3718568"/>
                  <a:pt x="0" y="3467470"/>
                </a:cubicBezTo>
                <a:cubicBezTo>
                  <a:pt x="-68455" y="3216372"/>
                  <a:pt x="2440" y="3178944"/>
                  <a:pt x="0" y="2947349"/>
                </a:cubicBezTo>
                <a:cubicBezTo>
                  <a:pt x="-2440" y="2715754"/>
                  <a:pt x="14021" y="2612886"/>
                  <a:pt x="0" y="2311646"/>
                </a:cubicBezTo>
                <a:cubicBezTo>
                  <a:pt x="-14021" y="2010406"/>
                  <a:pt x="57325" y="1916225"/>
                  <a:pt x="0" y="1675944"/>
                </a:cubicBezTo>
                <a:cubicBezTo>
                  <a:pt x="-57325" y="1435663"/>
                  <a:pt x="15851" y="1142643"/>
                  <a:pt x="0" y="982450"/>
                </a:cubicBezTo>
                <a:cubicBezTo>
                  <a:pt x="-15851" y="822257"/>
                  <a:pt x="11717" y="639179"/>
                  <a:pt x="0" y="520120"/>
                </a:cubicBezTo>
                <a:cubicBezTo>
                  <a:pt x="-11717" y="401061"/>
                  <a:pt x="25634" y="202508"/>
                  <a:pt x="0" y="0"/>
                </a:cubicBezTo>
                <a:close/>
              </a:path>
              <a:path w="3436264" h="5779116" stroke="0" extrusionOk="0">
                <a:moveTo>
                  <a:pt x="0" y="0"/>
                </a:moveTo>
                <a:cubicBezTo>
                  <a:pt x="127848" y="-22533"/>
                  <a:pt x="247832" y="31268"/>
                  <a:pt x="469623" y="0"/>
                </a:cubicBezTo>
                <a:cubicBezTo>
                  <a:pt x="691414" y="-31268"/>
                  <a:pt x="924368" y="28983"/>
                  <a:pt x="1076696" y="0"/>
                </a:cubicBezTo>
                <a:cubicBezTo>
                  <a:pt x="1229024" y="-28983"/>
                  <a:pt x="1547675" y="59302"/>
                  <a:pt x="1683769" y="0"/>
                </a:cubicBezTo>
                <a:cubicBezTo>
                  <a:pt x="1819863" y="-59302"/>
                  <a:pt x="1920406" y="26643"/>
                  <a:pt x="2153392" y="0"/>
                </a:cubicBezTo>
                <a:cubicBezTo>
                  <a:pt x="2386378" y="-26643"/>
                  <a:pt x="2505155" y="43157"/>
                  <a:pt x="2726103" y="0"/>
                </a:cubicBezTo>
                <a:cubicBezTo>
                  <a:pt x="2947051" y="-43157"/>
                  <a:pt x="3155565" y="16141"/>
                  <a:pt x="3436264" y="0"/>
                </a:cubicBezTo>
                <a:cubicBezTo>
                  <a:pt x="3453447" y="100345"/>
                  <a:pt x="3415517" y="294367"/>
                  <a:pt x="3436264" y="404538"/>
                </a:cubicBezTo>
                <a:cubicBezTo>
                  <a:pt x="3457011" y="514709"/>
                  <a:pt x="3401195" y="832788"/>
                  <a:pt x="3436264" y="1098032"/>
                </a:cubicBezTo>
                <a:cubicBezTo>
                  <a:pt x="3471333" y="1363276"/>
                  <a:pt x="3402374" y="1422030"/>
                  <a:pt x="3436264" y="1675944"/>
                </a:cubicBezTo>
                <a:cubicBezTo>
                  <a:pt x="3470154" y="1929858"/>
                  <a:pt x="3436016" y="2158814"/>
                  <a:pt x="3436264" y="2369438"/>
                </a:cubicBezTo>
                <a:cubicBezTo>
                  <a:pt x="3436512" y="2580062"/>
                  <a:pt x="3385422" y="2667942"/>
                  <a:pt x="3436264" y="2831767"/>
                </a:cubicBezTo>
                <a:cubicBezTo>
                  <a:pt x="3487106" y="2995592"/>
                  <a:pt x="3397921" y="3270082"/>
                  <a:pt x="3436264" y="3525261"/>
                </a:cubicBezTo>
                <a:cubicBezTo>
                  <a:pt x="3474607" y="3780440"/>
                  <a:pt x="3413697" y="3892177"/>
                  <a:pt x="3436264" y="4160964"/>
                </a:cubicBezTo>
                <a:cubicBezTo>
                  <a:pt x="3458831" y="4429751"/>
                  <a:pt x="3382533" y="4510519"/>
                  <a:pt x="3436264" y="4796666"/>
                </a:cubicBezTo>
                <a:cubicBezTo>
                  <a:pt x="3489995" y="5082813"/>
                  <a:pt x="3334001" y="5527276"/>
                  <a:pt x="3436264" y="5779116"/>
                </a:cubicBezTo>
                <a:cubicBezTo>
                  <a:pt x="3208022" y="5825302"/>
                  <a:pt x="3133452" y="5752843"/>
                  <a:pt x="2932279" y="5779116"/>
                </a:cubicBezTo>
                <a:cubicBezTo>
                  <a:pt x="2731106" y="5805389"/>
                  <a:pt x="2641874" y="5762414"/>
                  <a:pt x="2428293" y="5779116"/>
                </a:cubicBezTo>
                <a:cubicBezTo>
                  <a:pt x="2214712" y="5795818"/>
                  <a:pt x="2077890" y="5773159"/>
                  <a:pt x="1855583" y="5779116"/>
                </a:cubicBezTo>
                <a:cubicBezTo>
                  <a:pt x="1633276" y="5785073"/>
                  <a:pt x="1438878" y="5713718"/>
                  <a:pt x="1214147" y="5779116"/>
                </a:cubicBezTo>
                <a:cubicBezTo>
                  <a:pt x="989416" y="5844514"/>
                  <a:pt x="872029" y="5724251"/>
                  <a:pt x="675799" y="5779116"/>
                </a:cubicBezTo>
                <a:cubicBezTo>
                  <a:pt x="479569" y="5833981"/>
                  <a:pt x="294816" y="5738079"/>
                  <a:pt x="0" y="5779116"/>
                </a:cubicBezTo>
                <a:cubicBezTo>
                  <a:pt x="-46595" y="5617547"/>
                  <a:pt x="4464" y="5487171"/>
                  <a:pt x="0" y="5201204"/>
                </a:cubicBezTo>
                <a:cubicBezTo>
                  <a:pt x="-4464" y="4915237"/>
                  <a:pt x="17265" y="4774409"/>
                  <a:pt x="0" y="4565502"/>
                </a:cubicBezTo>
                <a:cubicBezTo>
                  <a:pt x="-17265" y="4356595"/>
                  <a:pt x="35769" y="4167637"/>
                  <a:pt x="0" y="3872008"/>
                </a:cubicBezTo>
                <a:cubicBezTo>
                  <a:pt x="-35769" y="3576379"/>
                  <a:pt x="25439" y="3472581"/>
                  <a:pt x="0" y="3294096"/>
                </a:cubicBezTo>
                <a:cubicBezTo>
                  <a:pt x="-25439" y="3115611"/>
                  <a:pt x="58965" y="2986807"/>
                  <a:pt x="0" y="2773976"/>
                </a:cubicBezTo>
                <a:cubicBezTo>
                  <a:pt x="-58965" y="2561145"/>
                  <a:pt x="15755" y="2542100"/>
                  <a:pt x="0" y="2369438"/>
                </a:cubicBezTo>
                <a:cubicBezTo>
                  <a:pt x="-15755" y="2196776"/>
                  <a:pt x="36050" y="1920456"/>
                  <a:pt x="0" y="1791526"/>
                </a:cubicBezTo>
                <a:cubicBezTo>
                  <a:pt x="-36050" y="1662596"/>
                  <a:pt x="17412" y="1523631"/>
                  <a:pt x="0" y="1329197"/>
                </a:cubicBezTo>
                <a:cubicBezTo>
                  <a:pt x="-17412" y="1134763"/>
                  <a:pt x="53222" y="1092850"/>
                  <a:pt x="0" y="866867"/>
                </a:cubicBezTo>
                <a:cubicBezTo>
                  <a:pt x="-53222" y="640884"/>
                  <a:pt x="60142" y="223525"/>
                  <a:pt x="0" y="0"/>
                </a:cubicBezTo>
                <a:close/>
              </a:path>
            </a:pathLst>
          </a:custGeom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89385702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027" name="Picture 3" descr="D:\képek 141210-ig telefonról - saasco\átmeneti képek\IMG_20141031_1139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209424" y="1498489"/>
            <a:ext cx="3530390" cy="2647792"/>
          </a:xfrm>
          <a:custGeom>
            <a:avLst/>
            <a:gdLst>
              <a:gd name="connsiteX0" fmla="*/ 0 w 3530390"/>
              <a:gd name="connsiteY0" fmla="*/ 0 h 2647792"/>
              <a:gd name="connsiteX1" fmla="*/ 623702 w 3530390"/>
              <a:gd name="connsiteY1" fmla="*/ 0 h 2647792"/>
              <a:gd name="connsiteX2" fmla="*/ 1247404 w 3530390"/>
              <a:gd name="connsiteY2" fmla="*/ 0 h 2647792"/>
              <a:gd name="connsiteX3" fmla="*/ 1729891 w 3530390"/>
              <a:gd name="connsiteY3" fmla="*/ 0 h 2647792"/>
              <a:gd name="connsiteX4" fmla="*/ 2353593 w 3530390"/>
              <a:gd name="connsiteY4" fmla="*/ 0 h 2647792"/>
              <a:gd name="connsiteX5" fmla="*/ 2906688 w 3530390"/>
              <a:gd name="connsiteY5" fmla="*/ 0 h 2647792"/>
              <a:gd name="connsiteX6" fmla="*/ 3530390 w 3530390"/>
              <a:gd name="connsiteY6" fmla="*/ 0 h 2647792"/>
              <a:gd name="connsiteX7" fmla="*/ 3530390 w 3530390"/>
              <a:gd name="connsiteY7" fmla="*/ 503080 h 2647792"/>
              <a:gd name="connsiteX8" fmla="*/ 3530390 w 3530390"/>
              <a:gd name="connsiteY8" fmla="*/ 1059117 h 2647792"/>
              <a:gd name="connsiteX9" fmla="*/ 3530390 w 3530390"/>
              <a:gd name="connsiteY9" fmla="*/ 1535719 h 2647792"/>
              <a:gd name="connsiteX10" fmla="*/ 3530390 w 3530390"/>
              <a:gd name="connsiteY10" fmla="*/ 2091756 h 2647792"/>
              <a:gd name="connsiteX11" fmla="*/ 3530390 w 3530390"/>
              <a:gd name="connsiteY11" fmla="*/ 2647792 h 2647792"/>
              <a:gd name="connsiteX12" fmla="*/ 3047903 w 3530390"/>
              <a:gd name="connsiteY12" fmla="*/ 2647792 h 2647792"/>
              <a:gd name="connsiteX13" fmla="*/ 2494809 w 3530390"/>
              <a:gd name="connsiteY13" fmla="*/ 2647792 h 2647792"/>
              <a:gd name="connsiteX14" fmla="*/ 1941715 w 3530390"/>
              <a:gd name="connsiteY14" fmla="*/ 2647792 h 2647792"/>
              <a:gd name="connsiteX15" fmla="*/ 1353316 w 3530390"/>
              <a:gd name="connsiteY15" fmla="*/ 2647792 h 2647792"/>
              <a:gd name="connsiteX16" fmla="*/ 870830 w 3530390"/>
              <a:gd name="connsiteY16" fmla="*/ 2647792 h 2647792"/>
              <a:gd name="connsiteX17" fmla="*/ 0 w 3530390"/>
              <a:gd name="connsiteY17" fmla="*/ 2647792 h 2647792"/>
              <a:gd name="connsiteX18" fmla="*/ 0 w 3530390"/>
              <a:gd name="connsiteY18" fmla="*/ 2197667 h 2647792"/>
              <a:gd name="connsiteX19" fmla="*/ 0 w 3530390"/>
              <a:gd name="connsiteY19" fmla="*/ 1641631 h 2647792"/>
              <a:gd name="connsiteX20" fmla="*/ 0 w 3530390"/>
              <a:gd name="connsiteY20" fmla="*/ 1112073 h 2647792"/>
              <a:gd name="connsiteX21" fmla="*/ 0 w 3530390"/>
              <a:gd name="connsiteY21" fmla="*/ 529558 h 2647792"/>
              <a:gd name="connsiteX22" fmla="*/ 0 w 3530390"/>
              <a:gd name="connsiteY22" fmla="*/ 0 h 264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30390" h="2647792" extrusionOk="0">
                <a:moveTo>
                  <a:pt x="0" y="0"/>
                </a:moveTo>
                <a:cubicBezTo>
                  <a:pt x="290433" y="-68729"/>
                  <a:pt x="467575" y="40996"/>
                  <a:pt x="623702" y="0"/>
                </a:cubicBezTo>
                <a:cubicBezTo>
                  <a:pt x="779829" y="-40996"/>
                  <a:pt x="1016476" y="35899"/>
                  <a:pt x="1247404" y="0"/>
                </a:cubicBezTo>
                <a:cubicBezTo>
                  <a:pt x="1478332" y="-35899"/>
                  <a:pt x="1539426" y="1555"/>
                  <a:pt x="1729891" y="0"/>
                </a:cubicBezTo>
                <a:cubicBezTo>
                  <a:pt x="1920356" y="-1555"/>
                  <a:pt x="2170338" y="24099"/>
                  <a:pt x="2353593" y="0"/>
                </a:cubicBezTo>
                <a:cubicBezTo>
                  <a:pt x="2536848" y="-24099"/>
                  <a:pt x="2771868" y="30478"/>
                  <a:pt x="2906688" y="0"/>
                </a:cubicBezTo>
                <a:cubicBezTo>
                  <a:pt x="3041509" y="-30478"/>
                  <a:pt x="3293993" y="32825"/>
                  <a:pt x="3530390" y="0"/>
                </a:cubicBezTo>
                <a:cubicBezTo>
                  <a:pt x="3575675" y="123881"/>
                  <a:pt x="3479051" y="355777"/>
                  <a:pt x="3530390" y="503080"/>
                </a:cubicBezTo>
                <a:cubicBezTo>
                  <a:pt x="3581729" y="650383"/>
                  <a:pt x="3491014" y="837278"/>
                  <a:pt x="3530390" y="1059117"/>
                </a:cubicBezTo>
                <a:cubicBezTo>
                  <a:pt x="3569766" y="1280956"/>
                  <a:pt x="3500264" y="1307884"/>
                  <a:pt x="3530390" y="1535719"/>
                </a:cubicBezTo>
                <a:cubicBezTo>
                  <a:pt x="3560516" y="1763554"/>
                  <a:pt x="3500061" y="1854599"/>
                  <a:pt x="3530390" y="2091756"/>
                </a:cubicBezTo>
                <a:cubicBezTo>
                  <a:pt x="3560719" y="2328913"/>
                  <a:pt x="3478634" y="2421500"/>
                  <a:pt x="3530390" y="2647792"/>
                </a:cubicBezTo>
                <a:cubicBezTo>
                  <a:pt x="3404929" y="2705074"/>
                  <a:pt x="3264123" y="2630958"/>
                  <a:pt x="3047903" y="2647792"/>
                </a:cubicBezTo>
                <a:cubicBezTo>
                  <a:pt x="2831683" y="2664626"/>
                  <a:pt x="2624413" y="2586187"/>
                  <a:pt x="2494809" y="2647792"/>
                </a:cubicBezTo>
                <a:cubicBezTo>
                  <a:pt x="2365205" y="2709397"/>
                  <a:pt x="2063981" y="2642539"/>
                  <a:pt x="1941715" y="2647792"/>
                </a:cubicBezTo>
                <a:cubicBezTo>
                  <a:pt x="1819449" y="2653045"/>
                  <a:pt x="1496582" y="2621138"/>
                  <a:pt x="1353316" y="2647792"/>
                </a:cubicBezTo>
                <a:cubicBezTo>
                  <a:pt x="1210050" y="2674446"/>
                  <a:pt x="1045959" y="2605046"/>
                  <a:pt x="870830" y="2647792"/>
                </a:cubicBezTo>
                <a:cubicBezTo>
                  <a:pt x="695701" y="2690538"/>
                  <a:pt x="335322" y="2557722"/>
                  <a:pt x="0" y="2647792"/>
                </a:cubicBezTo>
                <a:cubicBezTo>
                  <a:pt x="-31495" y="2546449"/>
                  <a:pt x="50578" y="2376187"/>
                  <a:pt x="0" y="2197667"/>
                </a:cubicBezTo>
                <a:cubicBezTo>
                  <a:pt x="-50578" y="2019148"/>
                  <a:pt x="47275" y="1775715"/>
                  <a:pt x="0" y="1641631"/>
                </a:cubicBezTo>
                <a:cubicBezTo>
                  <a:pt x="-47275" y="1507547"/>
                  <a:pt x="44172" y="1241960"/>
                  <a:pt x="0" y="1112073"/>
                </a:cubicBezTo>
                <a:cubicBezTo>
                  <a:pt x="-44172" y="982186"/>
                  <a:pt x="7012" y="818064"/>
                  <a:pt x="0" y="529558"/>
                </a:cubicBezTo>
                <a:cubicBezTo>
                  <a:pt x="-7012" y="241052"/>
                  <a:pt x="6975" y="118443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2650956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026" name="Picture 2" descr="D:\képek 141210-ig telefonról - saasco\átmeneti képek\IMG_20141208_13351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939" y="2734661"/>
            <a:ext cx="2452343" cy="1839257"/>
          </a:xfrm>
          <a:custGeom>
            <a:avLst/>
            <a:gdLst>
              <a:gd name="connsiteX0" fmla="*/ 0 w 2452343"/>
              <a:gd name="connsiteY0" fmla="*/ 0 h 1839257"/>
              <a:gd name="connsiteX1" fmla="*/ 514992 w 2452343"/>
              <a:gd name="connsiteY1" fmla="*/ 0 h 1839257"/>
              <a:gd name="connsiteX2" fmla="*/ 980937 w 2452343"/>
              <a:gd name="connsiteY2" fmla="*/ 0 h 1839257"/>
              <a:gd name="connsiteX3" fmla="*/ 1495929 w 2452343"/>
              <a:gd name="connsiteY3" fmla="*/ 0 h 1839257"/>
              <a:gd name="connsiteX4" fmla="*/ 2452343 w 2452343"/>
              <a:gd name="connsiteY4" fmla="*/ 0 h 1839257"/>
              <a:gd name="connsiteX5" fmla="*/ 2452343 w 2452343"/>
              <a:gd name="connsiteY5" fmla="*/ 404637 h 1839257"/>
              <a:gd name="connsiteX6" fmla="*/ 2452343 w 2452343"/>
              <a:gd name="connsiteY6" fmla="*/ 809273 h 1839257"/>
              <a:gd name="connsiteX7" fmla="*/ 2452343 w 2452343"/>
              <a:gd name="connsiteY7" fmla="*/ 1250695 h 1839257"/>
              <a:gd name="connsiteX8" fmla="*/ 2452343 w 2452343"/>
              <a:gd name="connsiteY8" fmla="*/ 1839257 h 1839257"/>
              <a:gd name="connsiteX9" fmla="*/ 1986398 w 2452343"/>
              <a:gd name="connsiteY9" fmla="*/ 1839257 h 1839257"/>
              <a:gd name="connsiteX10" fmla="*/ 1495929 w 2452343"/>
              <a:gd name="connsiteY10" fmla="*/ 1839257 h 1839257"/>
              <a:gd name="connsiteX11" fmla="*/ 980937 w 2452343"/>
              <a:gd name="connsiteY11" fmla="*/ 1839257 h 1839257"/>
              <a:gd name="connsiteX12" fmla="*/ 539515 w 2452343"/>
              <a:gd name="connsiteY12" fmla="*/ 1839257 h 1839257"/>
              <a:gd name="connsiteX13" fmla="*/ 0 w 2452343"/>
              <a:gd name="connsiteY13" fmla="*/ 1839257 h 1839257"/>
              <a:gd name="connsiteX14" fmla="*/ 0 w 2452343"/>
              <a:gd name="connsiteY14" fmla="*/ 1397835 h 1839257"/>
              <a:gd name="connsiteX15" fmla="*/ 0 w 2452343"/>
              <a:gd name="connsiteY15" fmla="*/ 974806 h 1839257"/>
              <a:gd name="connsiteX16" fmla="*/ 0 w 2452343"/>
              <a:gd name="connsiteY16" fmla="*/ 533385 h 1839257"/>
              <a:gd name="connsiteX17" fmla="*/ 0 w 2452343"/>
              <a:gd name="connsiteY17" fmla="*/ 0 h 183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52343" h="1839257" extrusionOk="0">
                <a:moveTo>
                  <a:pt x="0" y="0"/>
                </a:moveTo>
                <a:cubicBezTo>
                  <a:pt x="213504" y="-4253"/>
                  <a:pt x="397653" y="29079"/>
                  <a:pt x="514992" y="0"/>
                </a:cubicBezTo>
                <a:cubicBezTo>
                  <a:pt x="632331" y="-29079"/>
                  <a:pt x="840246" y="54921"/>
                  <a:pt x="980937" y="0"/>
                </a:cubicBezTo>
                <a:cubicBezTo>
                  <a:pt x="1121628" y="-54921"/>
                  <a:pt x="1344501" y="41182"/>
                  <a:pt x="1495929" y="0"/>
                </a:cubicBezTo>
                <a:cubicBezTo>
                  <a:pt x="1647357" y="-41182"/>
                  <a:pt x="1997229" y="51457"/>
                  <a:pt x="2452343" y="0"/>
                </a:cubicBezTo>
                <a:cubicBezTo>
                  <a:pt x="2476567" y="194577"/>
                  <a:pt x="2422874" y="300852"/>
                  <a:pt x="2452343" y="404637"/>
                </a:cubicBezTo>
                <a:cubicBezTo>
                  <a:pt x="2481812" y="508422"/>
                  <a:pt x="2444224" y="616198"/>
                  <a:pt x="2452343" y="809273"/>
                </a:cubicBezTo>
                <a:cubicBezTo>
                  <a:pt x="2460462" y="1002348"/>
                  <a:pt x="2430433" y="1151754"/>
                  <a:pt x="2452343" y="1250695"/>
                </a:cubicBezTo>
                <a:cubicBezTo>
                  <a:pt x="2474253" y="1349636"/>
                  <a:pt x="2419413" y="1682938"/>
                  <a:pt x="2452343" y="1839257"/>
                </a:cubicBezTo>
                <a:cubicBezTo>
                  <a:pt x="2228453" y="1894709"/>
                  <a:pt x="2099830" y="1821743"/>
                  <a:pt x="1986398" y="1839257"/>
                </a:cubicBezTo>
                <a:cubicBezTo>
                  <a:pt x="1872966" y="1856771"/>
                  <a:pt x="1710968" y="1811225"/>
                  <a:pt x="1495929" y="1839257"/>
                </a:cubicBezTo>
                <a:cubicBezTo>
                  <a:pt x="1280890" y="1867289"/>
                  <a:pt x="1214068" y="1815777"/>
                  <a:pt x="980937" y="1839257"/>
                </a:cubicBezTo>
                <a:cubicBezTo>
                  <a:pt x="747806" y="1862737"/>
                  <a:pt x="699541" y="1795204"/>
                  <a:pt x="539515" y="1839257"/>
                </a:cubicBezTo>
                <a:cubicBezTo>
                  <a:pt x="379489" y="1883310"/>
                  <a:pt x="244930" y="1812722"/>
                  <a:pt x="0" y="1839257"/>
                </a:cubicBezTo>
                <a:cubicBezTo>
                  <a:pt x="-15855" y="1639683"/>
                  <a:pt x="5900" y="1487530"/>
                  <a:pt x="0" y="1397835"/>
                </a:cubicBezTo>
                <a:cubicBezTo>
                  <a:pt x="-5900" y="1308140"/>
                  <a:pt x="39483" y="1152595"/>
                  <a:pt x="0" y="974806"/>
                </a:cubicBezTo>
                <a:cubicBezTo>
                  <a:pt x="-39483" y="797017"/>
                  <a:pt x="24691" y="727829"/>
                  <a:pt x="0" y="533385"/>
                </a:cubicBezTo>
                <a:cubicBezTo>
                  <a:pt x="-24691" y="338941"/>
                  <a:pt x="49180" y="197403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85095769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3" name="Ellipszis 12"/>
          <p:cNvSpPr>
            <a:spLocks noChangeAspect="1"/>
          </p:cNvSpPr>
          <p:nvPr/>
        </p:nvSpPr>
        <p:spPr>
          <a:xfrm>
            <a:off x="854538" y="1496089"/>
            <a:ext cx="1369714" cy="1369714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llipszis 13"/>
          <p:cNvSpPr>
            <a:spLocks noChangeAspect="1"/>
          </p:cNvSpPr>
          <p:nvPr/>
        </p:nvSpPr>
        <p:spPr>
          <a:xfrm>
            <a:off x="854538" y="1572289"/>
            <a:ext cx="1369714" cy="1369714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llipszis 14"/>
          <p:cNvSpPr>
            <a:spLocks noChangeAspect="1"/>
          </p:cNvSpPr>
          <p:nvPr/>
        </p:nvSpPr>
        <p:spPr>
          <a:xfrm>
            <a:off x="930738" y="1419889"/>
            <a:ext cx="1369714" cy="1369714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Ellipszis 15"/>
          <p:cNvSpPr>
            <a:spLocks noChangeAspect="1"/>
          </p:cNvSpPr>
          <p:nvPr/>
        </p:nvSpPr>
        <p:spPr>
          <a:xfrm>
            <a:off x="933138" y="1498489"/>
            <a:ext cx="1369714" cy="136971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llipszis 16"/>
          <p:cNvSpPr>
            <a:spLocks noChangeAspect="1"/>
          </p:cNvSpPr>
          <p:nvPr/>
        </p:nvSpPr>
        <p:spPr>
          <a:xfrm>
            <a:off x="1006938" y="1419889"/>
            <a:ext cx="1369714" cy="1369714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zis 17"/>
          <p:cNvSpPr>
            <a:spLocks noChangeAspect="1"/>
          </p:cNvSpPr>
          <p:nvPr/>
        </p:nvSpPr>
        <p:spPr>
          <a:xfrm>
            <a:off x="547339" y="1112690"/>
            <a:ext cx="1865143" cy="1865143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zis 18"/>
          <p:cNvSpPr>
            <a:spLocks noChangeAspect="1"/>
          </p:cNvSpPr>
          <p:nvPr/>
        </p:nvSpPr>
        <p:spPr>
          <a:xfrm>
            <a:off x="547339" y="1188890"/>
            <a:ext cx="1865143" cy="1865143"/>
          </a:xfrm>
          <a:prstGeom prst="ellipse">
            <a:avLst/>
          </a:prstGeom>
          <a:noFill/>
          <a:ln w="31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Ellipszis 19"/>
          <p:cNvSpPr>
            <a:spLocks noChangeAspect="1"/>
          </p:cNvSpPr>
          <p:nvPr/>
        </p:nvSpPr>
        <p:spPr>
          <a:xfrm>
            <a:off x="623539" y="1036490"/>
            <a:ext cx="1865143" cy="1865143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lipszis 20"/>
          <p:cNvSpPr>
            <a:spLocks noChangeAspect="1"/>
          </p:cNvSpPr>
          <p:nvPr/>
        </p:nvSpPr>
        <p:spPr>
          <a:xfrm>
            <a:off x="625939" y="1115090"/>
            <a:ext cx="1865143" cy="1865143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Ellipszis 21"/>
          <p:cNvSpPr>
            <a:spLocks noChangeAspect="1"/>
          </p:cNvSpPr>
          <p:nvPr/>
        </p:nvSpPr>
        <p:spPr>
          <a:xfrm>
            <a:off x="699739" y="1036490"/>
            <a:ext cx="1865143" cy="186514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Ellipszis 22"/>
          <p:cNvSpPr>
            <a:spLocks noChangeAspect="1"/>
          </p:cNvSpPr>
          <p:nvPr/>
        </p:nvSpPr>
        <p:spPr>
          <a:xfrm>
            <a:off x="312138" y="725089"/>
            <a:ext cx="2302286" cy="2302286"/>
          </a:xfrm>
          <a:prstGeom prst="ellipse">
            <a:avLst/>
          </a:prstGeom>
          <a:noFill/>
          <a:ln w="31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Ellipszis 23"/>
          <p:cNvSpPr>
            <a:spLocks noChangeAspect="1"/>
          </p:cNvSpPr>
          <p:nvPr/>
        </p:nvSpPr>
        <p:spPr>
          <a:xfrm>
            <a:off x="312138" y="801289"/>
            <a:ext cx="2302286" cy="2302286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Ellipszis 24"/>
          <p:cNvSpPr>
            <a:spLocks noChangeAspect="1"/>
          </p:cNvSpPr>
          <p:nvPr/>
        </p:nvSpPr>
        <p:spPr>
          <a:xfrm>
            <a:off x="388338" y="648889"/>
            <a:ext cx="2302286" cy="230228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Ellipszis 25"/>
          <p:cNvSpPr>
            <a:spLocks noChangeAspect="1"/>
          </p:cNvSpPr>
          <p:nvPr/>
        </p:nvSpPr>
        <p:spPr>
          <a:xfrm>
            <a:off x="390738" y="727489"/>
            <a:ext cx="2302286" cy="230228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lipszis 26"/>
          <p:cNvSpPr>
            <a:spLocks noChangeAspect="1"/>
          </p:cNvSpPr>
          <p:nvPr/>
        </p:nvSpPr>
        <p:spPr>
          <a:xfrm>
            <a:off x="464538" y="648889"/>
            <a:ext cx="2302286" cy="2302286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llipszis 27"/>
          <p:cNvSpPr>
            <a:spLocks noChangeAspect="1"/>
          </p:cNvSpPr>
          <p:nvPr/>
        </p:nvSpPr>
        <p:spPr>
          <a:xfrm>
            <a:off x="40939" y="301490"/>
            <a:ext cx="2768571" cy="2768571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Ellipszis 28"/>
          <p:cNvSpPr>
            <a:spLocks noChangeAspect="1"/>
          </p:cNvSpPr>
          <p:nvPr/>
        </p:nvSpPr>
        <p:spPr>
          <a:xfrm>
            <a:off x="40939" y="377690"/>
            <a:ext cx="2768571" cy="2768571"/>
          </a:xfrm>
          <a:prstGeom prst="ellipse">
            <a:avLst/>
          </a:prstGeom>
          <a:noFill/>
          <a:ln w="31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Ellipszis 29"/>
          <p:cNvSpPr>
            <a:spLocks noChangeAspect="1"/>
          </p:cNvSpPr>
          <p:nvPr/>
        </p:nvSpPr>
        <p:spPr>
          <a:xfrm>
            <a:off x="117139" y="225290"/>
            <a:ext cx="2768571" cy="2768571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Ellipszis 30"/>
          <p:cNvSpPr>
            <a:spLocks noChangeAspect="1"/>
          </p:cNvSpPr>
          <p:nvPr/>
        </p:nvSpPr>
        <p:spPr>
          <a:xfrm>
            <a:off x="119539" y="303890"/>
            <a:ext cx="2768571" cy="2768571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Ellipszis 31"/>
          <p:cNvSpPr>
            <a:spLocks noChangeAspect="1"/>
          </p:cNvSpPr>
          <p:nvPr/>
        </p:nvSpPr>
        <p:spPr>
          <a:xfrm>
            <a:off x="193339" y="225290"/>
            <a:ext cx="2768571" cy="2768571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Ellipszis 32"/>
          <p:cNvSpPr>
            <a:spLocks noChangeAspect="1"/>
          </p:cNvSpPr>
          <p:nvPr/>
        </p:nvSpPr>
        <p:spPr>
          <a:xfrm>
            <a:off x="-302262" y="-88511"/>
            <a:ext cx="3293143" cy="3293143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Ellipszis 33"/>
          <p:cNvSpPr>
            <a:spLocks noChangeAspect="1"/>
          </p:cNvSpPr>
          <p:nvPr/>
        </p:nvSpPr>
        <p:spPr>
          <a:xfrm>
            <a:off x="-302262" y="-12311"/>
            <a:ext cx="3293143" cy="3293143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Ellipszis 34"/>
          <p:cNvSpPr>
            <a:spLocks noChangeAspect="1"/>
          </p:cNvSpPr>
          <p:nvPr/>
        </p:nvSpPr>
        <p:spPr>
          <a:xfrm>
            <a:off x="-226062" y="-164711"/>
            <a:ext cx="3293143" cy="3293143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Ellipszis 35"/>
          <p:cNvSpPr>
            <a:spLocks noChangeAspect="1"/>
          </p:cNvSpPr>
          <p:nvPr/>
        </p:nvSpPr>
        <p:spPr>
          <a:xfrm>
            <a:off x="-223662" y="-86111"/>
            <a:ext cx="3293143" cy="3293143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Ellipszis 36"/>
          <p:cNvSpPr>
            <a:spLocks noChangeAspect="1"/>
          </p:cNvSpPr>
          <p:nvPr/>
        </p:nvSpPr>
        <p:spPr>
          <a:xfrm>
            <a:off x="-149862" y="-164711"/>
            <a:ext cx="3293143" cy="329314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Ellipszis 37"/>
          <p:cNvSpPr/>
          <p:nvPr/>
        </p:nvSpPr>
        <p:spPr>
          <a:xfrm>
            <a:off x="-653862" y="-469511"/>
            <a:ext cx="3886200" cy="3886200"/>
          </a:xfrm>
          <a:prstGeom prst="ellipse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Ellipszis 38"/>
          <p:cNvSpPr/>
          <p:nvPr/>
        </p:nvSpPr>
        <p:spPr>
          <a:xfrm>
            <a:off x="-653862" y="-393311"/>
            <a:ext cx="3886200" cy="3886200"/>
          </a:xfrm>
          <a:prstGeom prst="ellipse">
            <a:avLst/>
          </a:prstGeom>
          <a:noFill/>
          <a:ln w="31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Ellipszis 39"/>
          <p:cNvSpPr/>
          <p:nvPr/>
        </p:nvSpPr>
        <p:spPr>
          <a:xfrm>
            <a:off x="-577662" y="-545711"/>
            <a:ext cx="3886200" cy="3886200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Ellipszis 40"/>
          <p:cNvSpPr/>
          <p:nvPr/>
        </p:nvSpPr>
        <p:spPr>
          <a:xfrm>
            <a:off x="-575262" y="-467111"/>
            <a:ext cx="3886200" cy="388620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Ellipszis 41"/>
          <p:cNvSpPr/>
          <p:nvPr/>
        </p:nvSpPr>
        <p:spPr>
          <a:xfrm>
            <a:off x="-501462" y="-545711"/>
            <a:ext cx="3886200" cy="38862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F:\DCIM\108NIKON\DSCN81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74177" y="2971647"/>
            <a:ext cx="3250462" cy="2371500"/>
          </a:xfrm>
          <a:custGeom>
            <a:avLst/>
            <a:gdLst>
              <a:gd name="connsiteX0" fmla="*/ 0 w 3250462"/>
              <a:gd name="connsiteY0" fmla="*/ 0 h 2371500"/>
              <a:gd name="connsiteX1" fmla="*/ 606753 w 3250462"/>
              <a:gd name="connsiteY1" fmla="*/ 0 h 2371500"/>
              <a:gd name="connsiteX2" fmla="*/ 1050983 w 3250462"/>
              <a:gd name="connsiteY2" fmla="*/ 0 h 2371500"/>
              <a:gd name="connsiteX3" fmla="*/ 1592726 w 3250462"/>
              <a:gd name="connsiteY3" fmla="*/ 0 h 2371500"/>
              <a:gd name="connsiteX4" fmla="*/ 2069461 w 3250462"/>
              <a:gd name="connsiteY4" fmla="*/ 0 h 2371500"/>
              <a:gd name="connsiteX5" fmla="*/ 2611204 w 3250462"/>
              <a:gd name="connsiteY5" fmla="*/ 0 h 2371500"/>
              <a:gd name="connsiteX6" fmla="*/ 3250462 w 3250462"/>
              <a:gd name="connsiteY6" fmla="*/ 0 h 2371500"/>
              <a:gd name="connsiteX7" fmla="*/ 3250462 w 3250462"/>
              <a:gd name="connsiteY7" fmla="*/ 640305 h 2371500"/>
              <a:gd name="connsiteX8" fmla="*/ 3250462 w 3250462"/>
              <a:gd name="connsiteY8" fmla="*/ 1162035 h 2371500"/>
              <a:gd name="connsiteX9" fmla="*/ 3250462 w 3250462"/>
              <a:gd name="connsiteY9" fmla="*/ 1778625 h 2371500"/>
              <a:gd name="connsiteX10" fmla="*/ 3250462 w 3250462"/>
              <a:gd name="connsiteY10" fmla="*/ 2371500 h 2371500"/>
              <a:gd name="connsiteX11" fmla="*/ 2708718 w 3250462"/>
              <a:gd name="connsiteY11" fmla="*/ 2371500 h 2371500"/>
              <a:gd name="connsiteX12" fmla="*/ 2264489 w 3250462"/>
              <a:gd name="connsiteY12" fmla="*/ 2371500 h 2371500"/>
              <a:gd name="connsiteX13" fmla="*/ 1787754 w 3250462"/>
              <a:gd name="connsiteY13" fmla="*/ 2371500 h 2371500"/>
              <a:gd name="connsiteX14" fmla="*/ 1343524 w 3250462"/>
              <a:gd name="connsiteY14" fmla="*/ 2371500 h 2371500"/>
              <a:gd name="connsiteX15" fmla="*/ 834285 w 3250462"/>
              <a:gd name="connsiteY15" fmla="*/ 2371500 h 2371500"/>
              <a:gd name="connsiteX16" fmla="*/ 0 w 3250462"/>
              <a:gd name="connsiteY16" fmla="*/ 2371500 h 2371500"/>
              <a:gd name="connsiteX17" fmla="*/ 0 w 3250462"/>
              <a:gd name="connsiteY17" fmla="*/ 1731195 h 2371500"/>
              <a:gd name="connsiteX18" fmla="*/ 0 w 3250462"/>
              <a:gd name="connsiteY18" fmla="*/ 1138320 h 2371500"/>
              <a:gd name="connsiteX19" fmla="*/ 0 w 3250462"/>
              <a:gd name="connsiteY19" fmla="*/ 521730 h 2371500"/>
              <a:gd name="connsiteX20" fmla="*/ 0 w 3250462"/>
              <a:gd name="connsiteY20" fmla="*/ 0 h 23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0462" h="2371500" extrusionOk="0">
                <a:moveTo>
                  <a:pt x="0" y="0"/>
                </a:moveTo>
                <a:cubicBezTo>
                  <a:pt x="279405" y="-56443"/>
                  <a:pt x="470660" y="34922"/>
                  <a:pt x="606753" y="0"/>
                </a:cubicBezTo>
                <a:cubicBezTo>
                  <a:pt x="742846" y="-34922"/>
                  <a:pt x="949527" y="12617"/>
                  <a:pt x="1050983" y="0"/>
                </a:cubicBezTo>
                <a:cubicBezTo>
                  <a:pt x="1152439" y="-12617"/>
                  <a:pt x="1398629" y="56769"/>
                  <a:pt x="1592726" y="0"/>
                </a:cubicBezTo>
                <a:cubicBezTo>
                  <a:pt x="1786823" y="-56769"/>
                  <a:pt x="1934770" y="1917"/>
                  <a:pt x="2069461" y="0"/>
                </a:cubicBezTo>
                <a:cubicBezTo>
                  <a:pt x="2204152" y="-1917"/>
                  <a:pt x="2343577" y="62311"/>
                  <a:pt x="2611204" y="0"/>
                </a:cubicBezTo>
                <a:cubicBezTo>
                  <a:pt x="2878831" y="-62311"/>
                  <a:pt x="2974933" y="34691"/>
                  <a:pt x="3250462" y="0"/>
                </a:cubicBezTo>
                <a:cubicBezTo>
                  <a:pt x="3291738" y="228540"/>
                  <a:pt x="3182002" y="443643"/>
                  <a:pt x="3250462" y="640305"/>
                </a:cubicBezTo>
                <a:cubicBezTo>
                  <a:pt x="3318922" y="836967"/>
                  <a:pt x="3214786" y="953389"/>
                  <a:pt x="3250462" y="1162035"/>
                </a:cubicBezTo>
                <a:cubicBezTo>
                  <a:pt x="3286138" y="1370681"/>
                  <a:pt x="3233978" y="1579190"/>
                  <a:pt x="3250462" y="1778625"/>
                </a:cubicBezTo>
                <a:cubicBezTo>
                  <a:pt x="3266946" y="1978060"/>
                  <a:pt x="3206359" y="2141811"/>
                  <a:pt x="3250462" y="2371500"/>
                </a:cubicBezTo>
                <a:cubicBezTo>
                  <a:pt x="2993810" y="2381002"/>
                  <a:pt x="2969931" y="2358060"/>
                  <a:pt x="2708718" y="2371500"/>
                </a:cubicBezTo>
                <a:cubicBezTo>
                  <a:pt x="2447505" y="2384940"/>
                  <a:pt x="2405457" y="2350273"/>
                  <a:pt x="2264489" y="2371500"/>
                </a:cubicBezTo>
                <a:cubicBezTo>
                  <a:pt x="2123521" y="2392727"/>
                  <a:pt x="1996212" y="2369628"/>
                  <a:pt x="1787754" y="2371500"/>
                </a:cubicBezTo>
                <a:cubicBezTo>
                  <a:pt x="1579296" y="2373372"/>
                  <a:pt x="1444180" y="2336648"/>
                  <a:pt x="1343524" y="2371500"/>
                </a:cubicBezTo>
                <a:cubicBezTo>
                  <a:pt x="1242868" y="2406352"/>
                  <a:pt x="1086417" y="2319444"/>
                  <a:pt x="834285" y="2371500"/>
                </a:cubicBezTo>
                <a:cubicBezTo>
                  <a:pt x="582153" y="2423556"/>
                  <a:pt x="289639" y="2291742"/>
                  <a:pt x="0" y="2371500"/>
                </a:cubicBezTo>
                <a:cubicBezTo>
                  <a:pt x="-39126" y="2071845"/>
                  <a:pt x="19602" y="1958578"/>
                  <a:pt x="0" y="1731195"/>
                </a:cubicBezTo>
                <a:cubicBezTo>
                  <a:pt x="-19602" y="1503813"/>
                  <a:pt x="17033" y="1325392"/>
                  <a:pt x="0" y="1138320"/>
                </a:cubicBezTo>
                <a:cubicBezTo>
                  <a:pt x="-17033" y="951248"/>
                  <a:pt x="38348" y="750597"/>
                  <a:pt x="0" y="521730"/>
                </a:cubicBezTo>
                <a:cubicBezTo>
                  <a:pt x="-38348" y="292863"/>
                  <a:pt x="38034" y="258899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9019772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9" name="Ötszög 8"/>
          <p:cNvSpPr/>
          <p:nvPr/>
        </p:nvSpPr>
        <p:spPr>
          <a:xfrm rot="20323464">
            <a:off x="-442325" y="1257003"/>
            <a:ext cx="5940968" cy="1021826"/>
          </a:xfrm>
          <a:prstGeom prst="homePlate">
            <a:avLst/>
          </a:prstGeom>
          <a:solidFill>
            <a:srgbClr val="0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TANÁCSADÁS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73FCFB-FFF2-48AB-9001-9B852C8CECD6}"/>
              </a:ext>
            </a:extLst>
          </p:cNvPr>
          <p:cNvGrpSpPr/>
          <p:nvPr/>
        </p:nvGrpSpPr>
        <p:grpSpPr>
          <a:xfrm>
            <a:off x="9036396" y="2289655"/>
            <a:ext cx="3033571" cy="4524732"/>
            <a:chOff x="6708425" y="2509785"/>
            <a:chExt cx="2243920" cy="3559011"/>
          </a:xfrm>
        </p:grpSpPr>
        <p:pic>
          <p:nvPicPr>
            <p:cNvPr id="4" name="Picture 3" descr="A picture containing person, person&#10;&#10;Description automatically generated">
              <a:extLst>
                <a:ext uri="{FF2B5EF4-FFF2-40B4-BE49-F238E27FC236}">
                  <a16:creationId xmlns:a16="http://schemas.microsoft.com/office/drawing/2014/main" id="{4823B177-B934-492E-A756-8DA003936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8425" y="2509785"/>
              <a:ext cx="2243920" cy="3559011"/>
            </a:xfrm>
            <a:custGeom>
              <a:avLst/>
              <a:gdLst>
                <a:gd name="connsiteX0" fmla="*/ 0 w 2243920"/>
                <a:gd name="connsiteY0" fmla="*/ 0 h 3559011"/>
                <a:gd name="connsiteX1" fmla="*/ 605858 w 2243920"/>
                <a:gd name="connsiteY1" fmla="*/ 0 h 3559011"/>
                <a:gd name="connsiteX2" fmla="*/ 1144399 w 2243920"/>
                <a:gd name="connsiteY2" fmla="*/ 0 h 3559011"/>
                <a:gd name="connsiteX3" fmla="*/ 1638062 w 2243920"/>
                <a:gd name="connsiteY3" fmla="*/ 0 h 3559011"/>
                <a:gd name="connsiteX4" fmla="*/ 2243920 w 2243920"/>
                <a:gd name="connsiteY4" fmla="*/ 0 h 3559011"/>
                <a:gd name="connsiteX5" fmla="*/ 2243920 w 2243920"/>
                <a:gd name="connsiteY5" fmla="*/ 486398 h 3559011"/>
                <a:gd name="connsiteX6" fmla="*/ 2243920 w 2243920"/>
                <a:gd name="connsiteY6" fmla="*/ 1043977 h 3559011"/>
                <a:gd name="connsiteX7" fmla="*/ 2243920 w 2243920"/>
                <a:gd name="connsiteY7" fmla="*/ 1708325 h 3559011"/>
                <a:gd name="connsiteX8" fmla="*/ 2243920 w 2243920"/>
                <a:gd name="connsiteY8" fmla="*/ 2337084 h 3559011"/>
                <a:gd name="connsiteX9" fmla="*/ 2243920 w 2243920"/>
                <a:gd name="connsiteY9" fmla="*/ 2823482 h 3559011"/>
                <a:gd name="connsiteX10" fmla="*/ 2243920 w 2243920"/>
                <a:gd name="connsiteY10" fmla="*/ 3559011 h 3559011"/>
                <a:gd name="connsiteX11" fmla="*/ 1660501 w 2243920"/>
                <a:gd name="connsiteY11" fmla="*/ 3559011 h 3559011"/>
                <a:gd name="connsiteX12" fmla="*/ 1166838 w 2243920"/>
                <a:gd name="connsiteY12" fmla="*/ 3559011 h 3559011"/>
                <a:gd name="connsiteX13" fmla="*/ 560980 w 2243920"/>
                <a:gd name="connsiteY13" fmla="*/ 3559011 h 3559011"/>
                <a:gd name="connsiteX14" fmla="*/ 0 w 2243920"/>
                <a:gd name="connsiteY14" fmla="*/ 3559011 h 3559011"/>
                <a:gd name="connsiteX15" fmla="*/ 0 w 2243920"/>
                <a:gd name="connsiteY15" fmla="*/ 3001433 h 3559011"/>
                <a:gd name="connsiteX16" fmla="*/ 0 w 2243920"/>
                <a:gd name="connsiteY16" fmla="*/ 2443854 h 3559011"/>
                <a:gd name="connsiteX17" fmla="*/ 0 w 2243920"/>
                <a:gd name="connsiteY17" fmla="*/ 1957456 h 3559011"/>
                <a:gd name="connsiteX18" fmla="*/ 0 w 2243920"/>
                <a:gd name="connsiteY18" fmla="*/ 1364288 h 3559011"/>
                <a:gd name="connsiteX19" fmla="*/ 0 w 2243920"/>
                <a:gd name="connsiteY19" fmla="*/ 699939 h 3559011"/>
                <a:gd name="connsiteX20" fmla="*/ 0 w 2243920"/>
                <a:gd name="connsiteY20" fmla="*/ 0 h 355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3920" h="3559011" fill="none" extrusionOk="0">
                  <a:moveTo>
                    <a:pt x="0" y="0"/>
                  </a:moveTo>
                  <a:cubicBezTo>
                    <a:pt x="139906" y="-72627"/>
                    <a:pt x="400263" y="70989"/>
                    <a:pt x="605858" y="0"/>
                  </a:cubicBezTo>
                  <a:cubicBezTo>
                    <a:pt x="811453" y="-70989"/>
                    <a:pt x="900283" y="33051"/>
                    <a:pt x="1144399" y="0"/>
                  </a:cubicBezTo>
                  <a:cubicBezTo>
                    <a:pt x="1388515" y="-33051"/>
                    <a:pt x="1438090" y="30474"/>
                    <a:pt x="1638062" y="0"/>
                  </a:cubicBezTo>
                  <a:cubicBezTo>
                    <a:pt x="1838034" y="-30474"/>
                    <a:pt x="2022359" y="62138"/>
                    <a:pt x="2243920" y="0"/>
                  </a:cubicBezTo>
                  <a:cubicBezTo>
                    <a:pt x="2294346" y="189351"/>
                    <a:pt x="2242435" y="374003"/>
                    <a:pt x="2243920" y="486398"/>
                  </a:cubicBezTo>
                  <a:cubicBezTo>
                    <a:pt x="2245405" y="598793"/>
                    <a:pt x="2200829" y="903493"/>
                    <a:pt x="2243920" y="1043977"/>
                  </a:cubicBezTo>
                  <a:cubicBezTo>
                    <a:pt x="2287011" y="1184461"/>
                    <a:pt x="2224528" y="1563900"/>
                    <a:pt x="2243920" y="1708325"/>
                  </a:cubicBezTo>
                  <a:cubicBezTo>
                    <a:pt x="2263312" y="1852750"/>
                    <a:pt x="2237061" y="2069485"/>
                    <a:pt x="2243920" y="2337084"/>
                  </a:cubicBezTo>
                  <a:cubicBezTo>
                    <a:pt x="2250779" y="2604683"/>
                    <a:pt x="2188083" y="2686544"/>
                    <a:pt x="2243920" y="2823482"/>
                  </a:cubicBezTo>
                  <a:cubicBezTo>
                    <a:pt x="2299757" y="2960420"/>
                    <a:pt x="2213785" y="3245318"/>
                    <a:pt x="2243920" y="3559011"/>
                  </a:cubicBezTo>
                  <a:cubicBezTo>
                    <a:pt x="1994424" y="3589246"/>
                    <a:pt x="1783721" y="3535189"/>
                    <a:pt x="1660501" y="3559011"/>
                  </a:cubicBezTo>
                  <a:cubicBezTo>
                    <a:pt x="1537281" y="3582833"/>
                    <a:pt x="1321943" y="3529191"/>
                    <a:pt x="1166838" y="3559011"/>
                  </a:cubicBezTo>
                  <a:cubicBezTo>
                    <a:pt x="1011733" y="3588831"/>
                    <a:pt x="730063" y="3528431"/>
                    <a:pt x="560980" y="3559011"/>
                  </a:cubicBezTo>
                  <a:cubicBezTo>
                    <a:pt x="391897" y="3589591"/>
                    <a:pt x="157770" y="3504112"/>
                    <a:pt x="0" y="3559011"/>
                  </a:cubicBezTo>
                  <a:cubicBezTo>
                    <a:pt x="-55322" y="3422779"/>
                    <a:pt x="24582" y="3161434"/>
                    <a:pt x="0" y="3001433"/>
                  </a:cubicBezTo>
                  <a:cubicBezTo>
                    <a:pt x="-24582" y="2841432"/>
                    <a:pt x="35841" y="2662243"/>
                    <a:pt x="0" y="2443854"/>
                  </a:cubicBezTo>
                  <a:cubicBezTo>
                    <a:pt x="-35841" y="2225465"/>
                    <a:pt x="46922" y="2127686"/>
                    <a:pt x="0" y="1957456"/>
                  </a:cubicBezTo>
                  <a:cubicBezTo>
                    <a:pt x="-46922" y="1787226"/>
                    <a:pt x="58326" y="1486726"/>
                    <a:pt x="0" y="1364288"/>
                  </a:cubicBezTo>
                  <a:cubicBezTo>
                    <a:pt x="-58326" y="1241850"/>
                    <a:pt x="54510" y="1018914"/>
                    <a:pt x="0" y="699939"/>
                  </a:cubicBezTo>
                  <a:cubicBezTo>
                    <a:pt x="-54510" y="380964"/>
                    <a:pt x="396" y="177337"/>
                    <a:pt x="0" y="0"/>
                  </a:cubicBezTo>
                  <a:close/>
                </a:path>
                <a:path w="2243920" h="3559011" stroke="0" extrusionOk="0">
                  <a:moveTo>
                    <a:pt x="0" y="0"/>
                  </a:moveTo>
                  <a:cubicBezTo>
                    <a:pt x="113283" y="-60579"/>
                    <a:pt x="418852" y="3630"/>
                    <a:pt x="538541" y="0"/>
                  </a:cubicBezTo>
                  <a:cubicBezTo>
                    <a:pt x="658230" y="-3630"/>
                    <a:pt x="834031" y="16729"/>
                    <a:pt x="1054642" y="0"/>
                  </a:cubicBezTo>
                  <a:cubicBezTo>
                    <a:pt x="1275253" y="-16729"/>
                    <a:pt x="1372826" y="3047"/>
                    <a:pt x="1570744" y="0"/>
                  </a:cubicBezTo>
                  <a:cubicBezTo>
                    <a:pt x="1768662" y="-3047"/>
                    <a:pt x="2098389" y="42394"/>
                    <a:pt x="2243920" y="0"/>
                  </a:cubicBezTo>
                  <a:cubicBezTo>
                    <a:pt x="2257605" y="189690"/>
                    <a:pt x="2227735" y="292350"/>
                    <a:pt x="2243920" y="521988"/>
                  </a:cubicBezTo>
                  <a:cubicBezTo>
                    <a:pt x="2260105" y="751626"/>
                    <a:pt x="2240909" y="923011"/>
                    <a:pt x="2243920" y="1043977"/>
                  </a:cubicBezTo>
                  <a:cubicBezTo>
                    <a:pt x="2246931" y="1164943"/>
                    <a:pt x="2241156" y="1409044"/>
                    <a:pt x="2243920" y="1565965"/>
                  </a:cubicBezTo>
                  <a:cubicBezTo>
                    <a:pt x="2246684" y="1722886"/>
                    <a:pt x="2221891" y="1903660"/>
                    <a:pt x="2243920" y="2159133"/>
                  </a:cubicBezTo>
                  <a:cubicBezTo>
                    <a:pt x="2265949" y="2414606"/>
                    <a:pt x="2203658" y="2498243"/>
                    <a:pt x="2243920" y="2681122"/>
                  </a:cubicBezTo>
                  <a:cubicBezTo>
                    <a:pt x="2284182" y="2864001"/>
                    <a:pt x="2201187" y="3227886"/>
                    <a:pt x="2243920" y="3559011"/>
                  </a:cubicBezTo>
                  <a:cubicBezTo>
                    <a:pt x="2111901" y="3616347"/>
                    <a:pt x="1970154" y="3520265"/>
                    <a:pt x="1750258" y="3559011"/>
                  </a:cubicBezTo>
                  <a:cubicBezTo>
                    <a:pt x="1530362" y="3597757"/>
                    <a:pt x="1502306" y="3501200"/>
                    <a:pt x="1256595" y="3559011"/>
                  </a:cubicBezTo>
                  <a:cubicBezTo>
                    <a:pt x="1010884" y="3616822"/>
                    <a:pt x="842413" y="3551461"/>
                    <a:pt x="695615" y="3559011"/>
                  </a:cubicBezTo>
                  <a:cubicBezTo>
                    <a:pt x="548817" y="3566561"/>
                    <a:pt x="254081" y="3510065"/>
                    <a:pt x="0" y="3559011"/>
                  </a:cubicBezTo>
                  <a:cubicBezTo>
                    <a:pt x="-70466" y="3379667"/>
                    <a:pt x="55682" y="3120741"/>
                    <a:pt x="0" y="2930252"/>
                  </a:cubicBezTo>
                  <a:cubicBezTo>
                    <a:pt x="-55682" y="2739763"/>
                    <a:pt x="62492" y="2566191"/>
                    <a:pt x="0" y="2408264"/>
                  </a:cubicBezTo>
                  <a:cubicBezTo>
                    <a:pt x="-62492" y="2250337"/>
                    <a:pt x="35878" y="1975187"/>
                    <a:pt x="0" y="1815096"/>
                  </a:cubicBezTo>
                  <a:cubicBezTo>
                    <a:pt x="-35878" y="1655005"/>
                    <a:pt x="65501" y="1390031"/>
                    <a:pt x="0" y="1186337"/>
                  </a:cubicBezTo>
                  <a:cubicBezTo>
                    <a:pt x="-65501" y="982643"/>
                    <a:pt x="11443" y="821401"/>
                    <a:pt x="0" y="664349"/>
                  </a:cubicBezTo>
                  <a:cubicBezTo>
                    <a:pt x="-11443" y="507297"/>
                    <a:pt x="64674" y="225798"/>
                    <a:pt x="0" y="0"/>
                  </a:cubicBezTo>
                  <a:close/>
                </a:path>
              </a:pathLst>
            </a:custGeom>
            <a:ln w="762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3627793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0674F4-112C-4363-9F1A-C67CE5CA7EB0}"/>
                </a:ext>
              </a:extLst>
            </p:cNvPr>
            <p:cNvSpPr/>
            <p:nvPr/>
          </p:nvSpPr>
          <p:spPr>
            <a:xfrm>
              <a:off x="7020272" y="2924944"/>
              <a:ext cx="337791" cy="370706"/>
            </a:xfrm>
            <a:custGeom>
              <a:avLst/>
              <a:gdLst>
                <a:gd name="connsiteX0" fmla="*/ 0 w 337791"/>
                <a:gd name="connsiteY0" fmla="*/ 0 h 370706"/>
                <a:gd name="connsiteX1" fmla="*/ 337791 w 337791"/>
                <a:gd name="connsiteY1" fmla="*/ 0 h 370706"/>
                <a:gd name="connsiteX2" fmla="*/ 337791 w 337791"/>
                <a:gd name="connsiteY2" fmla="*/ 370706 h 370706"/>
                <a:gd name="connsiteX3" fmla="*/ 0 w 337791"/>
                <a:gd name="connsiteY3" fmla="*/ 370706 h 370706"/>
                <a:gd name="connsiteX4" fmla="*/ 0 w 337791"/>
                <a:gd name="connsiteY4" fmla="*/ 0 h 37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791" h="370706" fill="none" extrusionOk="0">
                  <a:moveTo>
                    <a:pt x="0" y="0"/>
                  </a:moveTo>
                  <a:cubicBezTo>
                    <a:pt x="133270" y="-23660"/>
                    <a:pt x="251179" y="29650"/>
                    <a:pt x="337791" y="0"/>
                  </a:cubicBezTo>
                  <a:cubicBezTo>
                    <a:pt x="374643" y="141562"/>
                    <a:pt x="309478" y="215107"/>
                    <a:pt x="337791" y="370706"/>
                  </a:cubicBezTo>
                  <a:cubicBezTo>
                    <a:pt x="249056" y="377857"/>
                    <a:pt x="87989" y="355343"/>
                    <a:pt x="0" y="370706"/>
                  </a:cubicBezTo>
                  <a:cubicBezTo>
                    <a:pt x="-37541" y="294460"/>
                    <a:pt x="30613" y="160067"/>
                    <a:pt x="0" y="0"/>
                  </a:cubicBezTo>
                  <a:close/>
                </a:path>
                <a:path w="337791" h="370706" stroke="0" extrusionOk="0">
                  <a:moveTo>
                    <a:pt x="0" y="0"/>
                  </a:moveTo>
                  <a:cubicBezTo>
                    <a:pt x="157688" y="-12845"/>
                    <a:pt x="169793" y="35238"/>
                    <a:pt x="337791" y="0"/>
                  </a:cubicBezTo>
                  <a:cubicBezTo>
                    <a:pt x="354618" y="168423"/>
                    <a:pt x="323547" y="249305"/>
                    <a:pt x="337791" y="370706"/>
                  </a:cubicBezTo>
                  <a:cubicBezTo>
                    <a:pt x="254388" y="401418"/>
                    <a:pt x="117571" y="340177"/>
                    <a:pt x="0" y="370706"/>
                  </a:cubicBezTo>
                  <a:cubicBezTo>
                    <a:pt x="-23421" y="243018"/>
                    <a:pt x="19391" y="168213"/>
                    <a:pt x="0" y="0"/>
                  </a:cubicBezTo>
                  <a:close/>
                </a:path>
              </a:pathLst>
            </a:custGeom>
            <a:solidFill>
              <a:srgbClr val="D8E9E1"/>
            </a:solidFill>
            <a:ln w="762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5637810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églalap 10"/>
          <p:cNvSpPr/>
          <p:nvPr/>
        </p:nvSpPr>
        <p:spPr>
          <a:xfrm>
            <a:off x="4234375" y="4482804"/>
            <a:ext cx="7994512" cy="2003016"/>
          </a:xfrm>
          <a:custGeom>
            <a:avLst/>
            <a:gdLst>
              <a:gd name="connsiteX0" fmla="*/ 0 w 7994512"/>
              <a:gd name="connsiteY0" fmla="*/ 0 h 2003016"/>
              <a:gd name="connsiteX1" fmla="*/ 7994512 w 7994512"/>
              <a:gd name="connsiteY1" fmla="*/ 0 h 2003016"/>
              <a:gd name="connsiteX2" fmla="*/ 7994512 w 7994512"/>
              <a:gd name="connsiteY2" fmla="*/ 2003016 h 2003016"/>
              <a:gd name="connsiteX3" fmla="*/ 0 w 7994512"/>
              <a:gd name="connsiteY3" fmla="*/ 2003016 h 2003016"/>
              <a:gd name="connsiteX4" fmla="*/ 0 w 7994512"/>
              <a:gd name="connsiteY4" fmla="*/ 0 h 200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4512" h="2003016" fill="none" extrusionOk="0">
                <a:moveTo>
                  <a:pt x="0" y="0"/>
                </a:moveTo>
                <a:cubicBezTo>
                  <a:pt x="2049536" y="-142208"/>
                  <a:pt x="4439840" y="-132119"/>
                  <a:pt x="7994512" y="0"/>
                </a:cubicBezTo>
                <a:cubicBezTo>
                  <a:pt x="8005633" y="929955"/>
                  <a:pt x="7910237" y="1307825"/>
                  <a:pt x="7994512" y="2003016"/>
                </a:cubicBezTo>
                <a:cubicBezTo>
                  <a:pt x="4857842" y="1994649"/>
                  <a:pt x="2682899" y="2142685"/>
                  <a:pt x="0" y="2003016"/>
                </a:cubicBezTo>
                <a:cubicBezTo>
                  <a:pt x="79388" y="1093640"/>
                  <a:pt x="156824" y="750719"/>
                  <a:pt x="0" y="0"/>
                </a:cubicBezTo>
                <a:close/>
              </a:path>
              <a:path w="7994512" h="2003016" stroke="0" extrusionOk="0">
                <a:moveTo>
                  <a:pt x="0" y="0"/>
                </a:moveTo>
                <a:cubicBezTo>
                  <a:pt x="1012402" y="20555"/>
                  <a:pt x="6387686" y="69165"/>
                  <a:pt x="7994512" y="0"/>
                </a:cubicBezTo>
                <a:cubicBezTo>
                  <a:pt x="7965178" y="302684"/>
                  <a:pt x="7883667" y="1232353"/>
                  <a:pt x="7994512" y="2003016"/>
                </a:cubicBezTo>
                <a:cubicBezTo>
                  <a:pt x="6378844" y="1919880"/>
                  <a:pt x="3955297" y="1902987"/>
                  <a:pt x="0" y="2003016"/>
                </a:cubicBezTo>
                <a:cubicBezTo>
                  <a:pt x="28403" y="1265506"/>
                  <a:pt x="-116870" y="416454"/>
                  <a:pt x="0" y="0"/>
                </a:cubicBezTo>
                <a:close/>
              </a:path>
            </a:pathLst>
          </a:custGeom>
          <a:solidFill>
            <a:srgbClr val="7F7F7F">
              <a:alpha val="80000"/>
            </a:srgbClr>
          </a:solidFill>
          <a:ln>
            <a:solidFill>
              <a:srgbClr val="F39200"/>
            </a:solidFill>
            <a:extLst>
              <a:ext uri="{C807C97D-BFC1-408E-A445-0C87EB9F89A2}">
                <ask:lineSketchStyleProps xmlns:ask="http://schemas.microsoft.com/office/drawing/2018/sketchyshapes" sd="91070516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3" name="Szövegdoboz 42"/>
          <p:cNvSpPr txBox="1"/>
          <p:nvPr/>
        </p:nvSpPr>
        <p:spPr>
          <a:xfrm>
            <a:off x="4353461" y="4470677"/>
            <a:ext cx="83114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EGYEDI PROBLÉMA – EGYEDI VÁLASZOK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SZAKÉRTŐI FELADATOK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FOLYAMAT-TANÁCSADÁS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ZÁRT &amp; KISCSOPORTOS OPCIÓK</a:t>
            </a:r>
          </a:p>
        </p:txBody>
      </p:sp>
    </p:spTree>
    <p:extLst>
      <p:ext uri="{BB962C8B-B14F-4D97-AF65-F5344CB8AC3E}">
        <p14:creationId xmlns:p14="http://schemas.microsoft.com/office/powerpoint/2010/main" val="13265611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szöveg, képernyőkép, Betűtípus, szá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E8CF7E7-5EFC-374B-C98B-1392C3EA5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1"/>
          <a:stretch/>
        </p:blipFill>
        <p:spPr>
          <a:xfrm>
            <a:off x="3917416" y="2257844"/>
            <a:ext cx="4794334" cy="2679107"/>
          </a:xfrm>
          <a:prstGeom prst="rect">
            <a:avLst/>
          </a:prstGeom>
        </p:spPr>
      </p:pic>
      <p:grpSp>
        <p:nvGrpSpPr>
          <p:cNvPr id="8" name="Group 17">
            <a:extLst>
              <a:ext uri="{FF2B5EF4-FFF2-40B4-BE49-F238E27FC236}">
                <a16:creationId xmlns:a16="http://schemas.microsoft.com/office/drawing/2014/main" id="{7F700221-9B6B-448B-BC1B-DA42BF1EED88}"/>
              </a:ext>
            </a:extLst>
          </p:cNvPr>
          <p:cNvGrpSpPr>
            <a:grpSpLocks noChangeAspect="1"/>
          </p:cNvGrpSpPr>
          <p:nvPr/>
        </p:nvGrpSpPr>
        <p:grpSpPr>
          <a:xfrm>
            <a:off x="63159" y="76127"/>
            <a:ext cx="590784" cy="499394"/>
            <a:chOff x="6203917" y="6068451"/>
            <a:chExt cx="2527366" cy="2527366"/>
          </a:xfrm>
        </p:grpSpPr>
        <p:sp>
          <p:nvSpPr>
            <p:cNvPr id="9" name="Teardrop 18">
              <a:extLst>
                <a:ext uri="{FF2B5EF4-FFF2-40B4-BE49-F238E27FC236}">
                  <a16:creationId xmlns:a16="http://schemas.microsoft.com/office/drawing/2014/main" id="{596D8316-AD58-4F4E-A87E-113329180245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10" name="Oval 19">
              <a:extLst>
                <a:ext uri="{FF2B5EF4-FFF2-40B4-BE49-F238E27FC236}">
                  <a16:creationId xmlns:a16="http://schemas.microsoft.com/office/drawing/2014/main" id="{05ED6B57-A6EC-4003-9660-2E5A8BB0F935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11" name="TextBox 20">
            <a:extLst>
              <a:ext uri="{FF2B5EF4-FFF2-40B4-BE49-F238E27FC236}">
                <a16:creationId xmlns:a16="http://schemas.microsoft.com/office/drawing/2014/main" id="{21F9647A-84B4-4DA2-B0B0-4DF0515CBAFE}"/>
              </a:ext>
            </a:extLst>
          </p:cNvPr>
          <p:cNvSpPr txBox="1"/>
          <p:nvPr/>
        </p:nvSpPr>
        <p:spPr>
          <a:xfrm>
            <a:off x="183191" y="155643"/>
            <a:ext cx="37542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8</a:t>
            </a:r>
            <a:r>
              <a:rPr lang="en-US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13" name="Freeform 158">
            <a:extLst>
              <a:ext uri="{FF2B5EF4-FFF2-40B4-BE49-F238E27FC236}">
                <a16:creationId xmlns:a16="http://schemas.microsoft.com/office/drawing/2014/main" id="{3AB751E5-296E-41AC-AE04-32A0AF158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934" y="1872332"/>
            <a:ext cx="4875530" cy="3627095"/>
          </a:xfrm>
          <a:custGeom>
            <a:avLst/>
            <a:gdLst>
              <a:gd name="T0" fmla="*/ 0 w 3147"/>
              <a:gd name="T1" fmla="*/ 1511504 h 2313"/>
              <a:gd name="T2" fmla="*/ 2055883 w 3147"/>
              <a:gd name="T3" fmla="*/ 1511504 h 2313"/>
              <a:gd name="T4" fmla="*/ 2055883 w 3147"/>
              <a:gd name="T5" fmla="*/ 0 h 2313"/>
              <a:gd name="T6" fmla="*/ 0 w 3147"/>
              <a:gd name="T7" fmla="*/ 0 h 2313"/>
              <a:gd name="T8" fmla="*/ 0 w 3147"/>
              <a:gd name="T9" fmla="*/ 1511504 h 23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47" h="2313">
                <a:moveTo>
                  <a:pt x="0" y="2312"/>
                </a:moveTo>
                <a:lnTo>
                  <a:pt x="3146" y="2312"/>
                </a:lnTo>
                <a:lnTo>
                  <a:pt x="3146" y="0"/>
                </a:lnTo>
                <a:lnTo>
                  <a:pt x="0" y="0"/>
                </a:lnTo>
                <a:lnTo>
                  <a:pt x="0" y="2312"/>
                </a:lnTo>
              </a:path>
            </a:pathLst>
          </a:custGeom>
          <a:noFill/>
          <a:ln w="9525" cap="flat">
            <a:solidFill>
              <a:srgbClr val="395967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4" name="Freeform 159">
            <a:extLst>
              <a:ext uri="{FF2B5EF4-FFF2-40B4-BE49-F238E27FC236}">
                <a16:creationId xmlns:a16="http://schemas.microsoft.com/office/drawing/2014/main" id="{91417EF4-37CF-4F12-9306-88EE844A6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934" y="1779935"/>
            <a:ext cx="4876168" cy="160323"/>
          </a:xfrm>
          <a:custGeom>
            <a:avLst/>
            <a:gdLst>
              <a:gd name="T0" fmla="*/ 2055883 w 3147"/>
              <a:gd name="T1" fmla="*/ 0 h 185"/>
              <a:gd name="T2" fmla="*/ 0 w 3147"/>
              <a:gd name="T3" fmla="*/ 0 h 185"/>
              <a:gd name="T4" fmla="*/ 0 w 3147"/>
              <a:gd name="T5" fmla="*/ 120319 h 185"/>
              <a:gd name="T6" fmla="*/ 2055883 w 3147"/>
              <a:gd name="T7" fmla="*/ 120319 h 185"/>
              <a:gd name="T8" fmla="*/ 2055883 w 3147"/>
              <a:gd name="T9" fmla="*/ 0 h 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47" h="185">
                <a:moveTo>
                  <a:pt x="3146" y="0"/>
                </a:moveTo>
                <a:lnTo>
                  <a:pt x="0" y="0"/>
                </a:lnTo>
                <a:lnTo>
                  <a:pt x="0" y="184"/>
                </a:lnTo>
                <a:lnTo>
                  <a:pt x="3146" y="184"/>
                </a:lnTo>
                <a:lnTo>
                  <a:pt x="3146" y="0"/>
                </a:lnTo>
              </a:path>
            </a:pathLst>
          </a:custGeom>
          <a:solidFill>
            <a:srgbClr val="182E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95967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6" name="Freeform 70">
            <a:extLst>
              <a:ext uri="{FF2B5EF4-FFF2-40B4-BE49-F238E27FC236}">
                <a16:creationId xmlns:a16="http://schemas.microsoft.com/office/drawing/2014/main" id="{BEB137CE-2509-4B38-AA17-17DB111CB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893" y="6749373"/>
            <a:ext cx="7218339" cy="18116"/>
          </a:xfrm>
          <a:custGeom>
            <a:avLst/>
            <a:gdLst>
              <a:gd name="T0" fmla="*/ 0 w 8874"/>
              <a:gd name="T1" fmla="*/ 6888 h 23"/>
              <a:gd name="T2" fmla="*/ 724233 w 8874"/>
              <a:gd name="T3" fmla="*/ 3131 h 23"/>
              <a:gd name="T4" fmla="*/ 1449119 w 8874"/>
              <a:gd name="T5" fmla="*/ 1252 h 23"/>
              <a:gd name="T6" fmla="*/ 2897584 w 8874"/>
              <a:gd name="T7" fmla="*/ 0 h 23"/>
              <a:gd name="T8" fmla="*/ 4345396 w 8874"/>
              <a:gd name="T9" fmla="*/ 1252 h 23"/>
              <a:gd name="T10" fmla="*/ 5070282 w 8874"/>
              <a:gd name="T11" fmla="*/ 3131 h 23"/>
              <a:gd name="T12" fmla="*/ 5794515 w 8874"/>
              <a:gd name="T13" fmla="*/ 6888 h 23"/>
              <a:gd name="T14" fmla="*/ 5070282 w 8874"/>
              <a:gd name="T15" fmla="*/ 10019 h 23"/>
              <a:gd name="T16" fmla="*/ 4345396 w 8874"/>
              <a:gd name="T17" fmla="*/ 11897 h 23"/>
              <a:gd name="T18" fmla="*/ 2897584 w 8874"/>
              <a:gd name="T19" fmla="*/ 13776 h 23"/>
              <a:gd name="T20" fmla="*/ 1449119 w 8874"/>
              <a:gd name="T21" fmla="*/ 11897 h 23"/>
              <a:gd name="T22" fmla="*/ 724233 w 8874"/>
              <a:gd name="T23" fmla="*/ 10019 h 23"/>
              <a:gd name="T24" fmla="*/ 0 w 8874"/>
              <a:gd name="T25" fmla="*/ 6888 h 2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874" h="23">
                <a:moveTo>
                  <a:pt x="0" y="11"/>
                </a:moveTo>
                <a:lnTo>
                  <a:pt x="1109" y="5"/>
                </a:lnTo>
                <a:lnTo>
                  <a:pt x="2219" y="2"/>
                </a:lnTo>
                <a:lnTo>
                  <a:pt x="4437" y="0"/>
                </a:lnTo>
                <a:lnTo>
                  <a:pt x="6654" y="2"/>
                </a:lnTo>
                <a:lnTo>
                  <a:pt x="7764" y="5"/>
                </a:lnTo>
                <a:lnTo>
                  <a:pt x="8873" y="11"/>
                </a:lnTo>
                <a:lnTo>
                  <a:pt x="7764" y="16"/>
                </a:lnTo>
                <a:lnTo>
                  <a:pt x="6654" y="19"/>
                </a:lnTo>
                <a:lnTo>
                  <a:pt x="4437" y="22"/>
                </a:lnTo>
                <a:lnTo>
                  <a:pt x="2219" y="19"/>
                </a:lnTo>
                <a:lnTo>
                  <a:pt x="1109" y="16"/>
                </a:lnTo>
                <a:lnTo>
                  <a:pt x="0" y="11"/>
                </a:lnTo>
              </a:path>
            </a:pathLst>
          </a:cu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37DFFC44-BEA5-484D-A6B5-1012259AC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5140" y="5177789"/>
            <a:ext cx="659312" cy="1582456"/>
          </a:xfrm>
          <a:custGeom>
            <a:avLst/>
            <a:gdLst>
              <a:gd name="connsiteX0" fmla="*/ 0 w 1009453"/>
              <a:gd name="connsiteY0" fmla="*/ 2263136 h 2399226"/>
              <a:gd name="connsiteX1" fmla="*/ 1009453 w 1009453"/>
              <a:gd name="connsiteY1" fmla="*/ 2263136 h 2399226"/>
              <a:gd name="connsiteX2" fmla="*/ 1009453 w 1009453"/>
              <a:gd name="connsiteY2" fmla="*/ 2399226 h 2399226"/>
              <a:gd name="connsiteX3" fmla="*/ 0 w 1009453"/>
              <a:gd name="connsiteY3" fmla="*/ 2399226 h 2399226"/>
              <a:gd name="connsiteX4" fmla="*/ 259538 w 1009453"/>
              <a:gd name="connsiteY4" fmla="*/ 1933554 h 2399226"/>
              <a:gd name="connsiteX5" fmla="*/ 751163 w 1009453"/>
              <a:gd name="connsiteY5" fmla="*/ 1933554 h 2399226"/>
              <a:gd name="connsiteX6" fmla="*/ 875941 w 1009453"/>
              <a:gd name="connsiteY6" fmla="*/ 2051505 h 2399226"/>
              <a:gd name="connsiteX7" fmla="*/ 1009453 w 1009453"/>
              <a:gd name="connsiteY7" fmla="*/ 2113584 h 2399226"/>
              <a:gd name="connsiteX8" fmla="*/ 0 w 1009453"/>
              <a:gd name="connsiteY8" fmla="*/ 2113584 h 2399226"/>
              <a:gd name="connsiteX9" fmla="*/ 134760 w 1009453"/>
              <a:gd name="connsiteY9" fmla="*/ 2051505 h 2399226"/>
              <a:gd name="connsiteX10" fmla="*/ 259538 w 1009453"/>
              <a:gd name="connsiteY10" fmla="*/ 1933554 h 2399226"/>
              <a:gd name="connsiteX11" fmla="*/ 317357 w 1009453"/>
              <a:gd name="connsiteY11" fmla="*/ 1170020 h 2399226"/>
              <a:gd name="connsiteX12" fmla="*/ 690845 w 1009453"/>
              <a:gd name="connsiteY12" fmla="*/ 1170020 h 2399226"/>
              <a:gd name="connsiteX13" fmla="*/ 683350 w 1009453"/>
              <a:gd name="connsiteY13" fmla="*/ 1536439 h 2399226"/>
              <a:gd name="connsiteX14" fmla="*/ 698340 w 1009453"/>
              <a:gd name="connsiteY14" fmla="*/ 1682259 h 2399226"/>
              <a:gd name="connsiteX15" fmla="*/ 718326 w 1009453"/>
              <a:gd name="connsiteY15" fmla="*/ 1762024 h 2399226"/>
              <a:gd name="connsiteX16" fmla="*/ 291125 w 1009453"/>
              <a:gd name="connsiteY16" fmla="*/ 1762024 h 2399226"/>
              <a:gd name="connsiteX17" fmla="*/ 309862 w 1009453"/>
              <a:gd name="connsiteY17" fmla="*/ 1682259 h 2399226"/>
              <a:gd name="connsiteX18" fmla="*/ 324851 w 1009453"/>
              <a:gd name="connsiteY18" fmla="*/ 1536439 h 2399226"/>
              <a:gd name="connsiteX19" fmla="*/ 340562 w 1009453"/>
              <a:gd name="connsiteY19" fmla="*/ 527335 h 2399226"/>
              <a:gd name="connsiteX20" fmla="*/ 663398 w 1009453"/>
              <a:gd name="connsiteY20" fmla="*/ 527335 h 2399226"/>
              <a:gd name="connsiteX21" fmla="*/ 663398 w 1009453"/>
              <a:gd name="connsiteY21" fmla="*/ 960037 h 2399226"/>
              <a:gd name="connsiteX22" fmla="*/ 340562 w 1009453"/>
              <a:gd name="connsiteY22" fmla="*/ 960037 h 2399226"/>
              <a:gd name="connsiteX23" fmla="*/ 507472 w 1009453"/>
              <a:gd name="connsiteY23" fmla="*/ 0 h 2399226"/>
              <a:gd name="connsiteX24" fmla="*/ 729309 w 1009453"/>
              <a:gd name="connsiteY24" fmla="*/ 177903 h 2399226"/>
              <a:gd name="connsiteX25" fmla="*/ 507472 w 1009453"/>
              <a:gd name="connsiteY25" fmla="*/ 355807 h 2399226"/>
              <a:gd name="connsiteX26" fmla="*/ 285635 w 1009453"/>
              <a:gd name="connsiteY26" fmla="*/ 177903 h 2399226"/>
              <a:gd name="connsiteX27" fmla="*/ 507472 w 1009453"/>
              <a:gd name="connsiteY27" fmla="*/ 0 h 239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09453" h="2399226">
                <a:moveTo>
                  <a:pt x="0" y="2263136"/>
                </a:moveTo>
                <a:lnTo>
                  <a:pt x="1009453" y="2263136"/>
                </a:lnTo>
                <a:lnTo>
                  <a:pt x="1009453" y="2399226"/>
                </a:lnTo>
                <a:lnTo>
                  <a:pt x="0" y="2399226"/>
                </a:lnTo>
                <a:close/>
                <a:moveTo>
                  <a:pt x="259538" y="1933554"/>
                </a:moveTo>
                <a:lnTo>
                  <a:pt x="751163" y="1933554"/>
                </a:lnTo>
                <a:cubicBezTo>
                  <a:pt x="778614" y="1985701"/>
                  <a:pt x="822286" y="2026673"/>
                  <a:pt x="875941" y="2051505"/>
                </a:cubicBezTo>
                <a:lnTo>
                  <a:pt x="1009453" y="2113584"/>
                </a:lnTo>
                <a:lnTo>
                  <a:pt x="0" y="2113584"/>
                </a:lnTo>
                <a:lnTo>
                  <a:pt x="134760" y="2051505"/>
                </a:lnTo>
                <a:cubicBezTo>
                  <a:pt x="188415" y="2026673"/>
                  <a:pt x="232087" y="1985701"/>
                  <a:pt x="259538" y="1933554"/>
                </a:cubicBezTo>
                <a:close/>
                <a:moveTo>
                  <a:pt x="317357" y="1170020"/>
                </a:moveTo>
                <a:lnTo>
                  <a:pt x="690845" y="1170020"/>
                </a:lnTo>
                <a:lnTo>
                  <a:pt x="683350" y="1536439"/>
                </a:lnTo>
                <a:cubicBezTo>
                  <a:pt x="682101" y="1585046"/>
                  <a:pt x="687098" y="1633652"/>
                  <a:pt x="698340" y="1682259"/>
                </a:cubicBezTo>
                <a:lnTo>
                  <a:pt x="718326" y="1762024"/>
                </a:lnTo>
                <a:lnTo>
                  <a:pt x="291125" y="1762024"/>
                </a:lnTo>
                <a:lnTo>
                  <a:pt x="309862" y="1682259"/>
                </a:lnTo>
                <a:cubicBezTo>
                  <a:pt x="321104" y="1633652"/>
                  <a:pt x="327350" y="1585046"/>
                  <a:pt x="324851" y="1536439"/>
                </a:cubicBezTo>
                <a:close/>
                <a:moveTo>
                  <a:pt x="340562" y="527335"/>
                </a:moveTo>
                <a:lnTo>
                  <a:pt x="663398" y="527335"/>
                </a:lnTo>
                <a:lnTo>
                  <a:pt x="663398" y="960037"/>
                </a:lnTo>
                <a:lnTo>
                  <a:pt x="340562" y="960037"/>
                </a:lnTo>
                <a:close/>
                <a:moveTo>
                  <a:pt x="507472" y="0"/>
                </a:moveTo>
                <a:cubicBezTo>
                  <a:pt x="606484" y="0"/>
                  <a:pt x="729309" y="79621"/>
                  <a:pt x="729309" y="177903"/>
                </a:cubicBezTo>
                <a:cubicBezTo>
                  <a:pt x="729309" y="276186"/>
                  <a:pt x="606484" y="355807"/>
                  <a:pt x="507472" y="355807"/>
                </a:cubicBezTo>
                <a:cubicBezTo>
                  <a:pt x="408460" y="355807"/>
                  <a:pt x="285635" y="276186"/>
                  <a:pt x="285635" y="177903"/>
                </a:cubicBezTo>
                <a:cubicBezTo>
                  <a:pt x="285635" y="79621"/>
                  <a:pt x="408460" y="0"/>
                  <a:pt x="507472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32066E3A-C102-4D43-AA69-AA447F34A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4913" y="5101709"/>
            <a:ext cx="756178" cy="1567940"/>
          </a:xfrm>
          <a:custGeom>
            <a:avLst/>
            <a:gdLst>
              <a:gd name="connsiteX0" fmla="*/ 72282 w 1157762"/>
              <a:gd name="connsiteY0" fmla="*/ 2230175 h 2377217"/>
              <a:gd name="connsiteX1" fmla="*/ 1085479 w 1157762"/>
              <a:gd name="connsiteY1" fmla="*/ 2230175 h 2377217"/>
              <a:gd name="connsiteX2" fmla="*/ 1157762 w 1157762"/>
              <a:gd name="connsiteY2" fmla="*/ 2303696 h 2377217"/>
              <a:gd name="connsiteX3" fmla="*/ 1085479 w 1157762"/>
              <a:gd name="connsiteY3" fmla="*/ 2377217 h 2377217"/>
              <a:gd name="connsiteX4" fmla="*/ 72282 w 1157762"/>
              <a:gd name="connsiteY4" fmla="*/ 2377217 h 2377217"/>
              <a:gd name="connsiteX5" fmla="*/ 0 w 1157762"/>
              <a:gd name="connsiteY5" fmla="*/ 2303696 h 2377217"/>
              <a:gd name="connsiteX6" fmla="*/ 72282 w 1157762"/>
              <a:gd name="connsiteY6" fmla="*/ 2230175 h 2377217"/>
              <a:gd name="connsiteX7" fmla="*/ 405646 w 1157762"/>
              <a:gd name="connsiteY7" fmla="*/ 1076636 h 2377217"/>
              <a:gd name="connsiteX8" fmla="*/ 752117 w 1157762"/>
              <a:gd name="connsiteY8" fmla="*/ 1076636 h 2377217"/>
              <a:gd name="connsiteX9" fmla="*/ 800723 w 1157762"/>
              <a:gd name="connsiteY9" fmla="*/ 1123267 h 2377217"/>
              <a:gd name="connsiteX10" fmla="*/ 800723 w 1157762"/>
              <a:gd name="connsiteY10" fmla="*/ 1144129 h 2377217"/>
              <a:gd name="connsiteX11" fmla="*/ 752117 w 1157762"/>
              <a:gd name="connsiteY11" fmla="*/ 1190760 h 2377217"/>
              <a:gd name="connsiteX12" fmla="*/ 405646 w 1157762"/>
              <a:gd name="connsiteY12" fmla="*/ 1190760 h 2377217"/>
              <a:gd name="connsiteX13" fmla="*/ 357040 w 1157762"/>
              <a:gd name="connsiteY13" fmla="*/ 1144129 h 2377217"/>
              <a:gd name="connsiteX14" fmla="*/ 357040 w 1157762"/>
              <a:gd name="connsiteY14" fmla="*/ 1123267 h 2377217"/>
              <a:gd name="connsiteX15" fmla="*/ 405646 w 1157762"/>
              <a:gd name="connsiteY15" fmla="*/ 1076636 h 2377217"/>
              <a:gd name="connsiteX16" fmla="*/ 582253 w 1157762"/>
              <a:gd name="connsiteY16" fmla="*/ 0 h 2377217"/>
              <a:gd name="connsiteX17" fmla="*/ 641416 w 1157762"/>
              <a:gd name="connsiteY17" fmla="*/ 60424 h 2377217"/>
              <a:gd name="connsiteX18" fmla="*/ 582253 w 1157762"/>
              <a:gd name="connsiteY18" fmla="*/ 119589 h 2377217"/>
              <a:gd name="connsiteX19" fmla="*/ 521830 w 1157762"/>
              <a:gd name="connsiteY19" fmla="*/ 60424 h 2377217"/>
              <a:gd name="connsiteX20" fmla="*/ 582253 w 1157762"/>
              <a:gd name="connsiteY20" fmla="*/ 0 h 2377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57762" h="2377217">
                <a:moveTo>
                  <a:pt x="72282" y="2230175"/>
                </a:moveTo>
                <a:lnTo>
                  <a:pt x="1085479" y="2230175"/>
                </a:lnTo>
                <a:cubicBezTo>
                  <a:pt x="1125359" y="2230175"/>
                  <a:pt x="1157762" y="2264400"/>
                  <a:pt x="1157762" y="2303696"/>
                </a:cubicBezTo>
                <a:cubicBezTo>
                  <a:pt x="1157762" y="2345527"/>
                  <a:pt x="1125359" y="2377217"/>
                  <a:pt x="1085479" y="2377217"/>
                </a:cubicBezTo>
                <a:lnTo>
                  <a:pt x="72282" y="2377217"/>
                </a:lnTo>
                <a:cubicBezTo>
                  <a:pt x="32402" y="2377217"/>
                  <a:pt x="0" y="2345527"/>
                  <a:pt x="0" y="2303696"/>
                </a:cubicBezTo>
                <a:cubicBezTo>
                  <a:pt x="0" y="2264400"/>
                  <a:pt x="32402" y="2230175"/>
                  <a:pt x="72282" y="2230175"/>
                </a:cubicBezTo>
                <a:close/>
                <a:moveTo>
                  <a:pt x="405646" y="1076636"/>
                </a:moveTo>
                <a:lnTo>
                  <a:pt x="752117" y="1076636"/>
                </a:lnTo>
                <a:cubicBezTo>
                  <a:pt x="778289" y="1076636"/>
                  <a:pt x="800723" y="1097497"/>
                  <a:pt x="800723" y="1123267"/>
                </a:cubicBezTo>
                <a:lnTo>
                  <a:pt x="800723" y="1144129"/>
                </a:lnTo>
                <a:cubicBezTo>
                  <a:pt x="800723" y="1169899"/>
                  <a:pt x="778289" y="1190760"/>
                  <a:pt x="752117" y="1190760"/>
                </a:cubicBezTo>
                <a:lnTo>
                  <a:pt x="405646" y="1190760"/>
                </a:lnTo>
                <a:cubicBezTo>
                  <a:pt x="378227" y="1190760"/>
                  <a:pt x="357040" y="1169899"/>
                  <a:pt x="357040" y="1144129"/>
                </a:cubicBezTo>
                <a:lnTo>
                  <a:pt x="357040" y="1123267"/>
                </a:lnTo>
                <a:cubicBezTo>
                  <a:pt x="357040" y="1097497"/>
                  <a:pt x="378227" y="1076636"/>
                  <a:pt x="405646" y="1076636"/>
                </a:cubicBezTo>
                <a:close/>
                <a:moveTo>
                  <a:pt x="582253" y="0"/>
                </a:moveTo>
                <a:cubicBezTo>
                  <a:pt x="614981" y="0"/>
                  <a:pt x="641416" y="27694"/>
                  <a:pt x="641416" y="60424"/>
                </a:cubicBezTo>
                <a:cubicBezTo>
                  <a:pt x="641416" y="91895"/>
                  <a:pt x="614981" y="119589"/>
                  <a:pt x="582253" y="119589"/>
                </a:cubicBezTo>
                <a:cubicBezTo>
                  <a:pt x="549524" y="119589"/>
                  <a:pt x="521830" y="91895"/>
                  <a:pt x="521830" y="60424"/>
                </a:cubicBezTo>
                <a:cubicBezTo>
                  <a:pt x="521830" y="27694"/>
                  <a:pt x="549524" y="0"/>
                  <a:pt x="582253" y="0"/>
                </a:cubicBezTo>
                <a:close/>
              </a:path>
            </a:pathLst>
          </a:custGeom>
          <a:solidFill>
            <a:srgbClr val="ECEC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00FAC07C-6269-46C1-98C8-63A7DF454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2203" y="5297352"/>
            <a:ext cx="425301" cy="1158541"/>
          </a:xfrm>
          <a:custGeom>
            <a:avLst/>
            <a:gdLst>
              <a:gd name="connsiteX0" fmla="*/ 98921 w 651166"/>
              <a:gd name="connsiteY0" fmla="*/ 1581997 h 1756510"/>
              <a:gd name="connsiteX1" fmla="*/ 552072 w 651166"/>
              <a:gd name="connsiteY1" fmla="*/ 1581997 h 1756510"/>
              <a:gd name="connsiteX2" fmla="*/ 637971 w 651166"/>
              <a:gd name="connsiteY2" fmla="*/ 1669254 h 1756510"/>
              <a:gd name="connsiteX3" fmla="*/ 552072 w 651166"/>
              <a:gd name="connsiteY3" fmla="*/ 1756510 h 1756510"/>
              <a:gd name="connsiteX4" fmla="*/ 98921 w 651166"/>
              <a:gd name="connsiteY4" fmla="*/ 1756510 h 1756510"/>
              <a:gd name="connsiteX5" fmla="*/ 13022 w 651166"/>
              <a:gd name="connsiteY5" fmla="*/ 1669254 h 1756510"/>
              <a:gd name="connsiteX6" fmla="*/ 98921 w 651166"/>
              <a:gd name="connsiteY6" fmla="*/ 1581997 h 1756510"/>
              <a:gd name="connsiteX7" fmla="*/ 116592 w 651166"/>
              <a:gd name="connsiteY7" fmla="*/ 895368 h 1756510"/>
              <a:gd name="connsiteX8" fmla="*/ 535647 w 651166"/>
              <a:gd name="connsiteY8" fmla="*/ 895368 h 1756510"/>
              <a:gd name="connsiteX9" fmla="*/ 583040 w 651166"/>
              <a:gd name="connsiteY9" fmla="*/ 943537 h 1756510"/>
              <a:gd name="connsiteX10" fmla="*/ 535647 w 651166"/>
              <a:gd name="connsiteY10" fmla="*/ 992974 h 1756510"/>
              <a:gd name="connsiteX11" fmla="*/ 116592 w 651166"/>
              <a:gd name="connsiteY11" fmla="*/ 992974 h 1756510"/>
              <a:gd name="connsiteX12" fmla="*/ 67952 w 651166"/>
              <a:gd name="connsiteY12" fmla="*/ 943537 h 1756510"/>
              <a:gd name="connsiteX13" fmla="*/ 116592 w 651166"/>
              <a:gd name="connsiteY13" fmla="*/ 895368 h 1756510"/>
              <a:gd name="connsiteX14" fmla="*/ 56665 w 651166"/>
              <a:gd name="connsiteY14" fmla="*/ 0 h 1756510"/>
              <a:gd name="connsiteX15" fmla="*/ 57913 w 651166"/>
              <a:gd name="connsiteY15" fmla="*/ 0 h 1756510"/>
              <a:gd name="connsiteX16" fmla="*/ 138999 w 651166"/>
              <a:gd name="connsiteY16" fmla="*/ 31277 h 1756510"/>
              <a:gd name="connsiteX17" fmla="*/ 145236 w 651166"/>
              <a:gd name="connsiteY17" fmla="*/ 38784 h 1756510"/>
              <a:gd name="connsiteX18" fmla="*/ 262499 w 651166"/>
              <a:gd name="connsiteY18" fmla="*/ 48792 h 1756510"/>
              <a:gd name="connsiteX19" fmla="*/ 279964 w 651166"/>
              <a:gd name="connsiteY19" fmla="*/ 37532 h 1756510"/>
              <a:gd name="connsiteX20" fmla="*/ 388494 w 651166"/>
              <a:gd name="connsiteY20" fmla="*/ 41286 h 1756510"/>
              <a:gd name="connsiteX21" fmla="*/ 511995 w 651166"/>
              <a:gd name="connsiteY21" fmla="*/ 32528 h 1756510"/>
              <a:gd name="connsiteX22" fmla="*/ 594328 w 651166"/>
              <a:gd name="connsiteY22" fmla="*/ 0 h 1756510"/>
              <a:gd name="connsiteX23" fmla="*/ 642980 w 651166"/>
              <a:gd name="connsiteY23" fmla="*/ 86325 h 1756510"/>
              <a:gd name="connsiteX24" fmla="*/ 487045 w 651166"/>
              <a:gd name="connsiteY24" fmla="*/ 350303 h 1756510"/>
              <a:gd name="connsiteX25" fmla="*/ 163948 w 651166"/>
              <a:gd name="connsiteY25" fmla="*/ 350303 h 1756510"/>
              <a:gd name="connsiteX26" fmla="*/ 8014 w 651166"/>
              <a:gd name="connsiteY26" fmla="*/ 86325 h 1756510"/>
              <a:gd name="connsiteX27" fmla="*/ 56665 w 651166"/>
              <a:gd name="connsiteY27" fmla="*/ 0 h 175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51166" h="1756510">
                <a:moveTo>
                  <a:pt x="98921" y="1581997"/>
                </a:moveTo>
                <a:lnTo>
                  <a:pt x="552072" y="1581997"/>
                </a:lnTo>
                <a:cubicBezTo>
                  <a:pt x="599379" y="1581997"/>
                  <a:pt x="637971" y="1619935"/>
                  <a:pt x="637971" y="1669254"/>
                </a:cubicBezTo>
                <a:cubicBezTo>
                  <a:pt x="637971" y="1717308"/>
                  <a:pt x="599379" y="1756510"/>
                  <a:pt x="552072" y="1756510"/>
                </a:cubicBezTo>
                <a:lnTo>
                  <a:pt x="98921" y="1756510"/>
                </a:lnTo>
                <a:cubicBezTo>
                  <a:pt x="51614" y="1756510"/>
                  <a:pt x="13022" y="1717308"/>
                  <a:pt x="13022" y="1669254"/>
                </a:cubicBezTo>
                <a:cubicBezTo>
                  <a:pt x="13022" y="1619935"/>
                  <a:pt x="51614" y="1581997"/>
                  <a:pt x="98921" y="1581997"/>
                </a:cubicBezTo>
                <a:close/>
                <a:moveTo>
                  <a:pt x="116592" y="895368"/>
                </a:moveTo>
                <a:lnTo>
                  <a:pt x="535647" y="895368"/>
                </a:lnTo>
                <a:cubicBezTo>
                  <a:pt x="561838" y="895368"/>
                  <a:pt x="583040" y="918185"/>
                  <a:pt x="583040" y="943537"/>
                </a:cubicBezTo>
                <a:cubicBezTo>
                  <a:pt x="583040" y="971425"/>
                  <a:pt x="561838" y="992974"/>
                  <a:pt x="535647" y="992974"/>
                </a:cubicBezTo>
                <a:lnTo>
                  <a:pt x="116592" y="992974"/>
                </a:lnTo>
                <a:cubicBezTo>
                  <a:pt x="90401" y="992974"/>
                  <a:pt x="67952" y="971425"/>
                  <a:pt x="67952" y="943537"/>
                </a:cubicBezTo>
                <a:cubicBezTo>
                  <a:pt x="67952" y="918185"/>
                  <a:pt x="90401" y="895368"/>
                  <a:pt x="116592" y="895368"/>
                </a:cubicBezTo>
                <a:close/>
                <a:moveTo>
                  <a:pt x="56665" y="0"/>
                </a:moveTo>
                <a:lnTo>
                  <a:pt x="57913" y="0"/>
                </a:lnTo>
                <a:cubicBezTo>
                  <a:pt x="87852" y="0"/>
                  <a:pt x="117792" y="11260"/>
                  <a:pt x="138999" y="31277"/>
                </a:cubicBezTo>
                <a:lnTo>
                  <a:pt x="145236" y="38784"/>
                </a:lnTo>
                <a:cubicBezTo>
                  <a:pt x="177671" y="67558"/>
                  <a:pt x="226322" y="72563"/>
                  <a:pt x="262499" y="48792"/>
                </a:cubicBezTo>
                <a:lnTo>
                  <a:pt x="279964" y="37532"/>
                </a:lnTo>
                <a:cubicBezTo>
                  <a:pt x="313646" y="15013"/>
                  <a:pt x="356060" y="16264"/>
                  <a:pt x="388494" y="41286"/>
                </a:cubicBezTo>
                <a:cubicBezTo>
                  <a:pt x="425919" y="68810"/>
                  <a:pt x="478313" y="66307"/>
                  <a:pt x="511995" y="32528"/>
                </a:cubicBezTo>
                <a:cubicBezTo>
                  <a:pt x="534449" y="11260"/>
                  <a:pt x="563141" y="0"/>
                  <a:pt x="594328" y="0"/>
                </a:cubicBezTo>
                <a:cubicBezTo>
                  <a:pt x="639237" y="0"/>
                  <a:pt x="665435" y="47541"/>
                  <a:pt x="642980" y="86325"/>
                </a:cubicBezTo>
                <a:lnTo>
                  <a:pt x="487045" y="350303"/>
                </a:lnTo>
                <a:lnTo>
                  <a:pt x="163948" y="350303"/>
                </a:lnTo>
                <a:lnTo>
                  <a:pt x="8014" y="86325"/>
                </a:lnTo>
                <a:cubicBezTo>
                  <a:pt x="-14441" y="47541"/>
                  <a:pt x="13004" y="0"/>
                  <a:pt x="5666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0" name="Freeform 83">
            <a:extLst>
              <a:ext uri="{FF2B5EF4-FFF2-40B4-BE49-F238E27FC236}">
                <a16:creationId xmlns:a16="http://schemas.microsoft.com/office/drawing/2014/main" id="{D90FCB71-62E4-494E-B0EA-870D07567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945" y="5224073"/>
            <a:ext cx="828745" cy="1528926"/>
          </a:xfrm>
          <a:custGeom>
            <a:avLst/>
            <a:gdLst>
              <a:gd name="T0" fmla="*/ 664695 w 1018"/>
              <a:gd name="T1" fmla="*/ 1214835 h 1860"/>
              <a:gd name="T2" fmla="*/ 0 w 1018"/>
              <a:gd name="T3" fmla="*/ 1214835 h 1860"/>
              <a:gd name="T4" fmla="*/ 0 w 1018"/>
              <a:gd name="T5" fmla="*/ 0 h 1860"/>
              <a:gd name="T6" fmla="*/ 664695 w 1018"/>
              <a:gd name="T7" fmla="*/ 0 h 1860"/>
              <a:gd name="T8" fmla="*/ 664695 w 1018"/>
              <a:gd name="T9" fmla="*/ 1214835 h 18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18" h="1860">
                <a:moveTo>
                  <a:pt x="1017" y="1859"/>
                </a:moveTo>
                <a:lnTo>
                  <a:pt x="0" y="1859"/>
                </a:lnTo>
                <a:lnTo>
                  <a:pt x="0" y="0"/>
                </a:lnTo>
                <a:lnTo>
                  <a:pt x="1017" y="0"/>
                </a:lnTo>
                <a:lnTo>
                  <a:pt x="1017" y="1859"/>
                </a:lnTo>
              </a:path>
            </a:pathLst>
          </a:cu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A60ADCF2-F2FF-4924-B82A-8EE41C604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944" y="5224071"/>
            <a:ext cx="2047735" cy="1535351"/>
          </a:xfrm>
          <a:custGeom>
            <a:avLst/>
            <a:gdLst>
              <a:gd name="connsiteX0" fmla="*/ 0 w 3135226"/>
              <a:gd name="connsiteY0" fmla="*/ 0 h 2327808"/>
              <a:gd name="connsiteX1" fmla="*/ 3135220 w 3135226"/>
              <a:gd name="connsiteY1" fmla="*/ 0 h 2327808"/>
              <a:gd name="connsiteX2" fmla="*/ 3135220 w 3135226"/>
              <a:gd name="connsiteY2" fmla="*/ 2 h 2327808"/>
              <a:gd name="connsiteX3" fmla="*/ 3135226 w 3135226"/>
              <a:gd name="connsiteY3" fmla="*/ 2 h 2327808"/>
              <a:gd name="connsiteX4" fmla="*/ 3135226 w 3135226"/>
              <a:gd name="connsiteY4" fmla="*/ 2327808 h 2327808"/>
              <a:gd name="connsiteX5" fmla="*/ 3021118 w 3135226"/>
              <a:gd name="connsiteY5" fmla="*/ 2327808 h 2327808"/>
              <a:gd name="connsiteX6" fmla="*/ 3021118 w 3135226"/>
              <a:gd name="connsiteY6" fmla="*/ 278900 h 2327808"/>
              <a:gd name="connsiteX7" fmla="*/ 0 w 3135226"/>
              <a:gd name="connsiteY7" fmla="*/ 278900 h 232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5226" h="2327808">
                <a:moveTo>
                  <a:pt x="0" y="0"/>
                </a:moveTo>
                <a:lnTo>
                  <a:pt x="3135220" y="0"/>
                </a:lnTo>
                <a:lnTo>
                  <a:pt x="3135220" y="2"/>
                </a:lnTo>
                <a:lnTo>
                  <a:pt x="3135226" y="2"/>
                </a:lnTo>
                <a:lnTo>
                  <a:pt x="3135226" y="2327808"/>
                </a:lnTo>
                <a:lnTo>
                  <a:pt x="3021118" y="2327808"/>
                </a:lnTo>
                <a:lnTo>
                  <a:pt x="3021118" y="278900"/>
                </a:lnTo>
                <a:lnTo>
                  <a:pt x="0" y="27890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2" name="Freeform 24">
            <a:extLst>
              <a:ext uri="{FF2B5EF4-FFF2-40B4-BE49-F238E27FC236}">
                <a16:creationId xmlns:a16="http://schemas.microsoft.com/office/drawing/2014/main" id="{4274F9D7-73A6-4BB7-9168-81434A4F6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9297" y="5510294"/>
            <a:ext cx="96054" cy="857834"/>
          </a:xfrm>
          <a:custGeom>
            <a:avLst/>
            <a:gdLst>
              <a:gd name="connsiteX0" fmla="*/ 73532 w 147065"/>
              <a:gd name="connsiteY0" fmla="*/ 1153539 h 1300596"/>
              <a:gd name="connsiteX1" fmla="*/ 147065 w 147065"/>
              <a:gd name="connsiteY1" fmla="*/ 1227696 h 1300596"/>
              <a:gd name="connsiteX2" fmla="*/ 73532 w 147065"/>
              <a:gd name="connsiteY2" fmla="*/ 1300596 h 1300596"/>
              <a:gd name="connsiteX3" fmla="*/ 0 w 147065"/>
              <a:gd name="connsiteY3" fmla="*/ 1227696 h 1300596"/>
              <a:gd name="connsiteX4" fmla="*/ 73532 w 147065"/>
              <a:gd name="connsiteY4" fmla="*/ 1153539 h 1300596"/>
              <a:gd name="connsiteX5" fmla="*/ 73532 w 147065"/>
              <a:gd name="connsiteY5" fmla="*/ 538317 h 1300596"/>
              <a:gd name="connsiteX6" fmla="*/ 147065 w 147065"/>
              <a:gd name="connsiteY6" fmla="*/ 611851 h 1300596"/>
              <a:gd name="connsiteX7" fmla="*/ 73532 w 147065"/>
              <a:gd name="connsiteY7" fmla="*/ 685385 h 1300596"/>
              <a:gd name="connsiteX8" fmla="*/ 0 w 147065"/>
              <a:gd name="connsiteY8" fmla="*/ 611851 h 1300596"/>
              <a:gd name="connsiteX9" fmla="*/ 73532 w 147065"/>
              <a:gd name="connsiteY9" fmla="*/ 538317 h 1300596"/>
              <a:gd name="connsiteX10" fmla="*/ 73532 w 147065"/>
              <a:gd name="connsiteY10" fmla="*/ 0 h 1300596"/>
              <a:gd name="connsiteX11" fmla="*/ 147065 w 147065"/>
              <a:gd name="connsiteY11" fmla="*/ 73534 h 1300596"/>
              <a:gd name="connsiteX12" fmla="*/ 73532 w 147065"/>
              <a:gd name="connsiteY12" fmla="*/ 147068 h 1300596"/>
              <a:gd name="connsiteX13" fmla="*/ 0 w 147065"/>
              <a:gd name="connsiteY13" fmla="*/ 73534 h 1300596"/>
              <a:gd name="connsiteX14" fmla="*/ 73532 w 147065"/>
              <a:gd name="connsiteY14" fmla="*/ 0 h 130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7065" h="1300596">
                <a:moveTo>
                  <a:pt x="73532" y="1153539"/>
                </a:moveTo>
                <a:cubicBezTo>
                  <a:pt x="114661" y="1153539"/>
                  <a:pt x="147065" y="1186218"/>
                  <a:pt x="147065" y="1227696"/>
                </a:cubicBezTo>
                <a:cubicBezTo>
                  <a:pt x="147065" y="1267917"/>
                  <a:pt x="114661" y="1300596"/>
                  <a:pt x="73532" y="1300596"/>
                </a:cubicBezTo>
                <a:cubicBezTo>
                  <a:pt x="32404" y="1300596"/>
                  <a:pt x="0" y="1267917"/>
                  <a:pt x="0" y="1227696"/>
                </a:cubicBezTo>
                <a:cubicBezTo>
                  <a:pt x="0" y="1186218"/>
                  <a:pt x="32404" y="1153539"/>
                  <a:pt x="73532" y="1153539"/>
                </a:cubicBezTo>
                <a:close/>
                <a:moveTo>
                  <a:pt x="73532" y="538317"/>
                </a:moveTo>
                <a:cubicBezTo>
                  <a:pt x="114661" y="538317"/>
                  <a:pt x="147065" y="570722"/>
                  <a:pt x="147065" y="611851"/>
                </a:cubicBezTo>
                <a:cubicBezTo>
                  <a:pt x="147065" y="652980"/>
                  <a:pt x="114661" y="685385"/>
                  <a:pt x="73532" y="685385"/>
                </a:cubicBezTo>
                <a:cubicBezTo>
                  <a:pt x="32404" y="685385"/>
                  <a:pt x="0" y="652980"/>
                  <a:pt x="0" y="611851"/>
                </a:cubicBezTo>
                <a:cubicBezTo>
                  <a:pt x="0" y="570722"/>
                  <a:pt x="32404" y="538317"/>
                  <a:pt x="73532" y="538317"/>
                </a:cubicBezTo>
                <a:close/>
                <a:moveTo>
                  <a:pt x="73532" y="0"/>
                </a:moveTo>
                <a:cubicBezTo>
                  <a:pt x="114661" y="0"/>
                  <a:pt x="147065" y="32405"/>
                  <a:pt x="147065" y="73534"/>
                </a:cubicBezTo>
                <a:cubicBezTo>
                  <a:pt x="147065" y="114663"/>
                  <a:pt x="114661" y="147068"/>
                  <a:pt x="73532" y="147068"/>
                </a:cubicBezTo>
                <a:cubicBezTo>
                  <a:pt x="32404" y="147068"/>
                  <a:pt x="0" y="114663"/>
                  <a:pt x="0" y="73534"/>
                </a:cubicBezTo>
                <a:cubicBezTo>
                  <a:pt x="0" y="32405"/>
                  <a:pt x="32404" y="0"/>
                  <a:pt x="73532" y="0"/>
                </a:cubicBezTo>
                <a:close/>
              </a:path>
            </a:pathLst>
          </a:custGeom>
          <a:solidFill>
            <a:srgbClr val="ECEC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3" name="Freeform 25">
            <a:extLst>
              <a:ext uri="{FF2B5EF4-FFF2-40B4-BE49-F238E27FC236}">
                <a16:creationId xmlns:a16="http://schemas.microsoft.com/office/drawing/2014/main" id="{042C9185-2365-43B5-AD91-C58360202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945" y="5713183"/>
            <a:ext cx="827931" cy="778051"/>
          </a:xfrm>
          <a:custGeom>
            <a:avLst/>
            <a:gdLst>
              <a:gd name="connsiteX0" fmla="*/ 0 w 1267621"/>
              <a:gd name="connsiteY0" fmla="*/ 1170021 h 1179635"/>
              <a:gd name="connsiteX1" fmla="*/ 1267621 w 1267621"/>
              <a:gd name="connsiteY1" fmla="*/ 1170021 h 1179635"/>
              <a:gd name="connsiteX2" fmla="*/ 1267621 w 1267621"/>
              <a:gd name="connsiteY2" fmla="*/ 1179635 h 1179635"/>
              <a:gd name="connsiteX3" fmla="*/ 0 w 1267621"/>
              <a:gd name="connsiteY3" fmla="*/ 1179635 h 1179635"/>
              <a:gd name="connsiteX4" fmla="*/ 0 w 1267621"/>
              <a:gd name="connsiteY4" fmla="*/ 587759 h 1179635"/>
              <a:gd name="connsiteX5" fmla="*/ 1267621 w 1267621"/>
              <a:gd name="connsiteY5" fmla="*/ 587759 h 1179635"/>
              <a:gd name="connsiteX6" fmla="*/ 1267621 w 1267621"/>
              <a:gd name="connsiteY6" fmla="*/ 597373 h 1179635"/>
              <a:gd name="connsiteX7" fmla="*/ 0 w 1267621"/>
              <a:gd name="connsiteY7" fmla="*/ 597373 h 1179635"/>
              <a:gd name="connsiteX8" fmla="*/ 0 w 1267621"/>
              <a:gd name="connsiteY8" fmla="*/ 0 h 1179635"/>
              <a:gd name="connsiteX9" fmla="*/ 1267621 w 1267621"/>
              <a:gd name="connsiteY9" fmla="*/ 0 h 1179635"/>
              <a:gd name="connsiteX10" fmla="*/ 1267621 w 1267621"/>
              <a:gd name="connsiteY10" fmla="*/ 9614 h 1179635"/>
              <a:gd name="connsiteX11" fmla="*/ 0 w 1267621"/>
              <a:gd name="connsiteY11" fmla="*/ 9614 h 117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67621" h="1179635">
                <a:moveTo>
                  <a:pt x="0" y="1170021"/>
                </a:moveTo>
                <a:lnTo>
                  <a:pt x="1267621" y="1170021"/>
                </a:lnTo>
                <a:lnTo>
                  <a:pt x="1267621" y="1179635"/>
                </a:lnTo>
                <a:lnTo>
                  <a:pt x="0" y="1179635"/>
                </a:lnTo>
                <a:close/>
                <a:moveTo>
                  <a:pt x="0" y="587759"/>
                </a:moveTo>
                <a:lnTo>
                  <a:pt x="1267621" y="587759"/>
                </a:lnTo>
                <a:lnTo>
                  <a:pt x="1267621" y="597373"/>
                </a:lnTo>
                <a:lnTo>
                  <a:pt x="0" y="597373"/>
                </a:lnTo>
                <a:close/>
                <a:moveTo>
                  <a:pt x="0" y="0"/>
                </a:moveTo>
                <a:lnTo>
                  <a:pt x="1267621" y="0"/>
                </a:lnTo>
                <a:lnTo>
                  <a:pt x="1267621" y="9614"/>
                </a:lnTo>
                <a:lnTo>
                  <a:pt x="0" y="9614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4" name="Freeform 93">
            <a:extLst>
              <a:ext uri="{FF2B5EF4-FFF2-40B4-BE49-F238E27FC236}">
                <a16:creationId xmlns:a16="http://schemas.microsoft.com/office/drawing/2014/main" id="{B8B78448-02C7-4843-8432-8FF7BCE97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3931" y="5731300"/>
            <a:ext cx="1112170" cy="163037"/>
          </a:xfrm>
          <a:custGeom>
            <a:avLst/>
            <a:gdLst>
              <a:gd name="T0" fmla="*/ 835372 w 1366"/>
              <a:gd name="T1" fmla="*/ 0 h 197"/>
              <a:gd name="T2" fmla="*/ 0 w 1366"/>
              <a:gd name="T3" fmla="*/ 0 h 197"/>
              <a:gd name="T4" fmla="*/ 0 w 1366"/>
              <a:gd name="T5" fmla="*/ 58556 h 197"/>
              <a:gd name="T6" fmla="*/ 0 w 1366"/>
              <a:gd name="T7" fmla="*/ 58556 h 197"/>
              <a:gd name="T8" fmla="*/ 70595 w 1366"/>
              <a:gd name="T9" fmla="*/ 128955 h 197"/>
              <a:gd name="T10" fmla="*/ 835372 w 1366"/>
              <a:gd name="T11" fmla="*/ 128955 h 197"/>
              <a:gd name="T12" fmla="*/ 835372 w 1366"/>
              <a:gd name="T13" fmla="*/ 128955 h 197"/>
              <a:gd name="T14" fmla="*/ 892240 w 1366"/>
              <a:gd name="T15" fmla="*/ 71715 h 197"/>
              <a:gd name="T16" fmla="*/ 892240 w 1366"/>
              <a:gd name="T17" fmla="*/ 57240 h 197"/>
              <a:gd name="T18" fmla="*/ 892240 w 1366"/>
              <a:gd name="T19" fmla="*/ 57240 h 197"/>
              <a:gd name="T20" fmla="*/ 835372 w 1366"/>
              <a:gd name="T21" fmla="*/ 0 h 19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66" h="197">
                <a:moveTo>
                  <a:pt x="1278" y="0"/>
                </a:moveTo>
                <a:lnTo>
                  <a:pt x="0" y="0"/>
                </a:lnTo>
                <a:lnTo>
                  <a:pt x="0" y="89"/>
                </a:lnTo>
                <a:cubicBezTo>
                  <a:pt x="0" y="148"/>
                  <a:pt x="49" y="196"/>
                  <a:pt x="108" y="196"/>
                </a:cubicBezTo>
                <a:lnTo>
                  <a:pt x="1278" y="196"/>
                </a:lnTo>
                <a:cubicBezTo>
                  <a:pt x="1327" y="196"/>
                  <a:pt x="1365" y="158"/>
                  <a:pt x="1365" y="109"/>
                </a:cubicBezTo>
                <a:lnTo>
                  <a:pt x="1365" y="87"/>
                </a:lnTo>
                <a:cubicBezTo>
                  <a:pt x="1365" y="38"/>
                  <a:pt x="1327" y="0"/>
                  <a:pt x="1278" y="0"/>
                </a:cubicBezTo>
              </a:path>
            </a:pathLst>
          </a:custGeom>
          <a:solidFill>
            <a:srgbClr val="ECEC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6" name="Freeform 97">
            <a:extLst>
              <a:ext uri="{FF2B5EF4-FFF2-40B4-BE49-F238E27FC236}">
                <a16:creationId xmlns:a16="http://schemas.microsoft.com/office/drawing/2014/main" id="{81B65814-9B39-49F5-80BC-494BEF779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824" y="6178860"/>
            <a:ext cx="337238" cy="590558"/>
          </a:xfrm>
          <a:custGeom>
            <a:avLst/>
            <a:gdLst>
              <a:gd name="T0" fmla="*/ 0 w 413"/>
              <a:gd name="T1" fmla="*/ 0 h 718"/>
              <a:gd name="T2" fmla="*/ 270092 w 413"/>
              <a:gd name="T3" fmla="*/ 0 h 718"/>
              <a:gd name="T4" fmla="*/ 230759 w 413"/>
              <a:gd name="T5" fmla="*/ 468836 h 718"/>
              <a:gd name="T6" fmla="*/ 39334 w 413"/>
              <a:gd name="T7" fmla="*/ 468836 h 718"/>
              <a:gd name="T8" fmla="*/ 0 w 413"/>
              <a:gd name="T9" fmla="*/ 0 h 7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3" h="718">
                <a:moveTo>
                  <a:pt x="0" y="0"/>
                </a:moveTo>
                <a:lnTo>
                  <a:pt x="412" y="0"/>
                </a:lnTo>
                <a:lnTo>
                  <a:pt x="352" y="717"/>
                </a:lnTo>
                <a:lnTo>
                  <a:pt x="60" y="717"/>
                </a:lnTo>
                <a:lnTo>
                  <a:pt x="0" y="0"/>
                </a:lnTo>
              </a:path>
            </a:pathLst>
          </a:custGeom>
          <a:solidFill>
            <a:srgbClr val="FF9D0D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7" name="Freeform 98">
            <a:extLst>
              <a:ext uri="{FF2B5EF4-FFF2-40B4-BE49-F238E27FC236}">
                <a16:creationId xmlns:a16="http://schemas.microsoft.com/office/drawing/2014/main" id="{D06110F6-6D86-4D52-B078-DED01CE11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854" y="5486858"/>
            <a:ext cx="276249" cy="695625"/>
          </a:xfrm>
          <a:custGeom>
            <a:avLst/>
            <a:gdLst>
              <a:gd name="T0" fmla="*/ 47759 w 339"/>
              <a:gd name="T1" fmla="*/ 552364 h 845"/>
              <a:gd name="T2" fmla="*/ 47759 w 339"/>
              <a:gd name="T3" fmla="*/ 552364 h 845"/>
              <a:gd name="T4" fmla="*/ 108602 w 339"/>
              <a:gd name="T5" fmla="*/ 270946 h 845"/>
              <a:gd name="T6" fmla="*/ 108602 w 339"/>
              <a:gd name="T7" fmla="*/ 270946 h 845"/>
              <a:gd name="T8" fmla="*/ 198232 w 339"/>
              <a:gd name="T9" fmla="*/ 654 h 845"/>
              <a:gd name="T10" fmla="*/ 203466 w 339"/>
              <a:gd name="T11" fmla="*/ 0 h 845"/>
              <a:gd name="T12" fmla="*/ 203466 w 339"/>
              <a:gd name="T13" fmla="*/ 0 h 845"/>
              <a:gd name="T14" fmla="*/ 112528 w 339"/>
              <a:gd name="T15" fmla="*/ 274873 h 845"/>
              <a:gd name="T16" fmla="*/ 112528 w 339"/>
              <a:gd name="T17" fmla="*/ 274873 h 845"/>
              <a:gd name="T18" fmla="*/ 52993 w 339"/>
              <a:gd name="T19" fmla="*/ 551055 h 845"/>
              <a:gd name="T20" fmla="*/ 47759 w 339"/>
              <a:gd name="T21" fmla="*/ 552364 h 84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39" h="845">
                <a:moveTo>
                  <a:pt x="73" y="844"/>
                </a:moveTo>
                <a:lnTo>
                  <a:pt x="73" y="844"/>
                </a:lnTo>
                <a:cubicBezTo>
                  <a:pt x="72" y="842"/>
                  <a:pt x="0" y="600"/>
                  <a:pt x="166" y="414"/>
                </a:cubicBezTo>
                <a:cubicBezTo>
                  <a:pt x="329" y="231"/>
                  <a:pt x="303" y="3"/>
                  <a:pt x="303" y="1"/>
                </a:cubicBezTo>
                <a:lnTo>
                  <a:pt x="311" y="0"/>
                </a:lnTo>
                <a:cubicBezTo>
                  <a:pt x="311" y="2"/>
                  <a:pt x="338" y="235"/>
                  <a:pt x="172" y="420"/>
                </a:cubicBezTo>
                <a:cubicBezTo>
                  <a:pt x="9" y="602"/>
                  <a:pt x="80" y="839"/>
                  <a:pt x="81" y="842"/>
                </a:cubicBezTo>
                <a:lnTo>
                  <a:pt x="73" y="844"/>
                </a:lnTo>
              </a:path>
            </a:pathLst>
          </a:custGeom>
          <a:solidFill>
            <a:srgbClr val="B7554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8" name="Freeform 30">
            <a:extLst>
              <a:ext uri="{FF2B5EF4-FFF2-40B4-BE49-F238E27FC236}">
                <a16:creationId xmlns:a16="http://schemas.microsoft.com/office/drawing/2014/main" id="{A7E808DE-A45B-461B-8025-0D2B77020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135" y="5323814"/>
            <a:ext cx="455316" cy="748412"/>
          </a:xfrm>
          <a:custGeom>
            <a:avLst/>
            <a:gdLst>
              <a:gd name="connsiteX0" fmla="*/ 381984 w 697121"/>
              <a:gd name="connsiteY0" fmla="*/ 982802 h 1134698"/>
              <a:gd name="connsiteX1" fmla="*/ 424291 w 697121"/>
              <a:gd name="connsiteY1" fmla="*/ 1005703 h 1134698"/>
              <a:gd name="connsiteX2" fmla="*/ 350177 w 697121"/>
              <a:gd name="connsiteY2" fmla="*/ 1104732 h 1134698"/>
              <a:gd name="connsiteX3" fmla="*/ 194535 w 697121"/>
              <a:gd name="connsiteY3" fmla="*/ 1119587 h 1134698"/>
              <a:gd name="connsiteX4" fmla="*/ 300767 w 697121"/>
              <a:gd name="connsiteY4" fmla="*/ 1004465 h 1134698"/>
              <a:gd name="connsiteX5" fmla="*/ 381984 w 697121"/>
              <a:gd name="connsiteY5" fmla="*/ 982802 h 1134698"/>
              <a:gd name="connsiteX6" fmla="*/ 51887 w 697121"/>
              <a:gd name="connsiteY6" fmla="*/ 794928 h 1134698"/>
              <a:gd name="connsiteX7" fmla="*/ 129055 w 697121"/>
              <a:gd name="connsiteY7" fmla="*/ 830683 h 1134698"/>
              <a:gd name="connsiteX8" fmla="*/ 217247 w 697121"/>
              <a:gd name="connsiteY8" fmla="*/ 962413 h 1134698"/>
              <a:gd name="connsiteX9" fmla="*/ 64464 w 697121"/>
              <a:gd name="connsiteY9" fmla="*/ 922267 h 1134698"/>
              <a:gd name="connsiteX10" fmla="*/ 7326 w 697121"/>
              <a:gd name="connsiteY10" fmla="*/ 811865 h 1134698"/>
              <a:gd name="connsiteX11" fmla="*/ 51887 w 697121"/>
              <a:gd name="connsiteY11" fmla="*/ 794928 h 1134698"/>
              <a:gd name="connsiteX12" fmla="*/ 432310 w 697121"/>
              <a:gd name="connsiteY12" fmla="*/ 775772 h 1134698"/>
              <a:gd name="connsiteX13" fmla="*/ 542248 w 697121"/>
              <a:gd name="connsiteY13" fmla="*/ 832828 h 1134698"/>
              <a:gd name="connsiteX14" fmla="*/ 431075 w 697121"/>
              <a:gd name="connsiteY14" fmla="*/ 886162 h 1134698"/>
              <a:gd name="connsiteX15" fmla="*/ 285314 w 697121"/>
              <a:gd name="connsiteY15" fmla="*/ 829107 h 1134698"/>
              <a:gd name="connsiteX16" fmla="*/ 432310 w 697121"/>
              <a:gd name="connsiteY16" fmla="*/ 775772 h 1134698"/>
              <a:gd name="connsiteX17" fmla="*/ 267006 w 697121"/>
              <a:gd name="connsiteY17" fmla="*/ 493277 h 1134698"/>
              <a:gd name="connsiteX18" fmla="*/ 341133 w 697121"/>
              <a:gd name="connsiteY18" fmla="*/ 575868 h 1134698"/>
              <a:gd name="connsiteX19" fmla="*/ 349898 w 697121"/>
              <a:gd name="connsiteY19" fmla="*/ 733318 h 1134698"/>
              <a:gd name="connsiteX20" fmla="*/ 238463 w 697121"/>
              <a:gd name="connsiteY20" fmla="*/ 620854 h 1134698"/>
              <a:gd name="connsiteX21" fmla="*/ 244723 w 697121"/>
              <a:gd name="connsiteY21" fmla="*/ 495893 h 1134698"/>
              <a:gd name="connsiteX22" fmla="*/ 267006 w 697121"/>
              <a:gd name="connsiteY22" fmla="*/ 493277 h 1134698"/>
              <a:gd name="connsiteX23" fmla="*/ 650479 w 697121"/>
              <a:gd name="connsiteY23" fmla="*/ 434197 h 1134698"/>
              <a:gd name="connsiteX24" fmla="*/ 693277 w 697121"/>
              <a:gd name="connsiteY24" fmla="*/ 458383 h 1134698"/>
              <a:gd name="connsiteX25" fmla="*/ 615803 w 697121"/>
              <a:gd name="connsiteY25" fmla="*/ 558285 h 1134698"/>
              <a:gd name="connsiteX26" fmla="*/ 458356 w 697121"/>
              <a:gd name="connsiteY26" fmla="*/ 569666 h 1134698"/>
              <a:gd name="connsiteX27" fmla="*/ 568319 w 697121"/>
              <a:gd name="connsiteY27" fmla="*/ 454589 h 1134698"/>
              <a:gd name="connsiteX28" fmla="*/ 650479 w 697121"/>
              <a:gd name="connsiteY28" fmla="*/ 434197 h 1134698"/>
              <a:gd name="connsiteX29" fmla="*/ 327327 w 697121"/>
              <a:gd name="connsiteY29" fmla="*/ 220306 h 1134698"/>
              <a:gd name="connsiteX30" fmla="*/ 423904 w 697121"/>
              <a:gd name="connsiteY30" fmla="*/ 271439 h 1134698"/>
              <a:gd name="connsiteX31" fmla="*/ 487013 w 697121"/>
              <a:gd name="connsiteY31" fmla="*/ 416886 h 1134698"/>
              <a:gd name="connsiteX32" fmla="*/ 344709 w 697121"/>
              <a:gd name="connsiteY32" fmla="*/ 350432 h 1134698"/>
              <a:gd name="connsiteX33" fmla="*/ 307586 w 697121"/>
              <a:gd name="connsiteY33" fmla="*/ 231316 h 1134698"/>
              <a:gd name="connsiteX34" fmla="*/ 327327 w 697121"/>
              <a:gd name="connsiteY34" fmla="*/ 220306 h 1134698"/>
              <a:gd name="connsiteX35" fmla="*/ 452749 w 697121"/>
              <a:gd name="connsiteY35" fmla="*/ 808 h 1134698"/>
              <a:gd name="connsiteX36" fmla="*/ 528768 w 697121"/>
              <a:gd name="connsiteY36" fmla="*/ 98912 h 1134698"/>
              <a:gd name="connsiteX37" fmla="*/ 504246 w 697121"/>
              <a:gd name="connsiteY37" fmla="*/ 256131 h 1134698"/>
              <a:gd name="connsiteX38" fmla="*/ 419644 w 697121"/>
              <a:gd name="connsiteY38" fmla="*/ 121552 h 1134698"/>
              <a:gd name="connsiteX39" fmla="*/ 452749 w 697121"/>
              <a:gd name="connsiteY39" fmla="*/ 808 h 113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97121" h="1134698">
                <a:moveTo>
                  <a:pt x="381984" y="982802"/>
                </a:moveTo>
                <a:cubicBezTo>
                  <a:pt x="402983" y="983730"/>
                  <a:pt x="417498" y="992086"/>
                  <a:pt x="424291" y="1005703"/>
                </a:cubicBezTo>
                <a:cubicBezTo>
                  <a:pt x="437879" y="1034174"/>
                  <a:pt x="416880" y="1071310"/>
                  <a:pt x="350177" y="1104732"/>
                </a:cubicBezTo>
                <a:cubicBezTo>
                  <a:pt x="290885" y="1134441"/>
                  <a:pt x="208123" y="1146820"/>
                  <a:pt x="194535" y="1119587"/>
                </a:cubicBezTo>
                <a:cubicBezTo>
                  <a:pt x="180948" y="1092354"/>
                  <a:pt x="240239" y="1035412"/>
                  <a:pt x="300767" y="1004465"/>
                </a:cubicBezTo>
                <a:cubicBezTo>
                  <a:pt x="333501" y="988372"/>
                  <a:pt x="360985" y="981873"/>
                  <a:pt x="381984" y="982802"/>
                </a:cubicBezTo>
                <a:close/>
                <a:moveTo>
                  <a:pt x="51887" y="794928"/>
                </a:moveTo>
                <a:cubicBezTo>
                  <a:pt x="72538" y="797438"/>
                  <a:pt x="98623" y="808729"/>
                  <a:pt x="129055" y="830683"/>
                </a:cubicBezTo>
                <a:cubicBezTo>
                  <a:pt x="183709" y="869575"/>
                  <a:pt x="234637" y="936067"/>
                  <a:pt x="217247" y="962413"/>
                </a:cubicBezTo>
                <a:cubicBezTo>
                  <a:pt x="198615" y="987504"/>
                  <a:pt x="120360" y="962413"/>
                  <a:pt x="64464" y="922267"/>
                </a:cubicBezTo>
                <a:cubicBezTo>
                  <a:pt x="4842" y="879612"/>
                  <a:pt x="-11306" y="836956"/>
                  <a:pt x="7326" y="811865"/>
                </a:cubicBezTo>
                <a:cubicBezTo>
                  <a:pt x="16021" y="798692"/>
                  <a:pt x="31237" y="792419"/>
                  <a:pt x="51887" y="794928"/>
                </a:cubicBezTo>
                <a:close/>
                <a:moveTo>
                  <a:pt x="432310" y="775772"/>
                </a:moveTo>
                <a:cubicBezTo>
                  <a:pt x="505190" y="777013"/>
                  <a:pt x="542248" y="801819"/>
                  <a:pt x="542248" y="832828"/>
                </a:cubicBezTo>
                <a:cubicBezTo>
                  <a:pt x="541013" y="863836"/>
                  <a:pt x="505190" y="888643"/>
                  <a:pt x="431075" y="886162"/>
                </a:cubicBezTo>
                <a:cubicBezTo>
                  <a:pt x="364371" y="886162"/>
                  <a:pt x="285314" y="858875"/>
                  <a:pt x="285314" y="829107"/>
                </a:cubicBezTo>
                <a:cubicBezTo>
                  <a:pt x="285314" y="798098"/>
                  <a:pt x="364371" y="774532"/>
                  <a:pt x="432310" y="775772"/>
                </a:cubicBezTo>
                <a:close/>
                <a:moveTo>
                  <a:pt x="267006" y="493277"/>
                </a:moveTo>
                <a:cubicBezTo>
                  <a:pt x="290659" y="497611"/>
                  <a:pt x="317657" y="523385"/>
                  <a:pt x="341133" y="575868"/>
                </a:cubicBezTo>
                <a:cubicBezTo>
                  <a:pt x="368679" y="637099"/>
                  <a:pt x="377443" y="720822"/>
                  <a:pt x="349898" y="733318"/>
                </a:cubicBezTo>
                <a:cubicBezTo>
                  <a:pt x="321100" y="745814"/>
                  <a:pt x="266008" y="683334"/>
                  <a:pt x="238463" y="620854"/>
                </a:cubicBezTo>
                <a:cubicBezTo>
                  <a:pt x="208413" y="554625"/>
                  <a:pt x="215925" y="508389"/>
                  <a:pt x="244723" y="495893"/>
                </a:cubicBezTo>
                <a:cubicBezTo>
                  <a:pt x="251609" y="492769"/>
                  <a:pt x="259122" y="491832"/>
                  <a:pt x="267006" y="493277"/>
                </a:cubicBezTo>
                <a:close/>
                <a:moveTo>
                  <a:pt x="650479" y="434197"/>
                </a:moveTo>
                <a:cubicBezTo>
                  <a:pt x="671722" y="435620"/>
                  <a:pt x="686405" y="444472"/>
                  <a:pt x="693277" y="458383"/>
                </a:cubicBezTo>
                <a:cubicBezTo>
                  <a:pt x="707023" y="486203"/>
                  <a:pt x="684530" y="525406"/>
                  <a:pt x="615803" y="558285"/>
                </a:cubicBezTo>
                <a:cubicBezTo>
                  <a:pt x="555823" y="587371"/>
                  <a:pt x="470851" y="597487"/>
                  <a:pt x="458356" y="569666"/>
                </a:cubicBezTo>
                <a:cubicBezTo>
                  <a:pt x="444610" y="540581"/>
                  <a:pt x="507089" y="483674"/>
                  <a:pt x="568319" y="454589"/>
                </a:cubicBezTo>
                <a:cubicBezTo>
                  <a:pt x="601433" y="438782"/>
                  <a:pt x="629236" y="432775"/>
                  <a:pt x="650479" y="434197"/>
                </a:cubicBezTo>
                <a:close/>
                <a:moveTo>
                  <a:pt x="327327" y="220306"/>
                </a:moveTo>
                <a:cubicBezTo>
                  <a:pt x="350819" y="215486"/>
                  <a:pt x="384925" y="230062"/>
                  <a:pt x="423904" y="271439"/>
                </a:cubicBezTo>
                <a:cubicBezTo>
                  <a:pt x="470927" y="319086"/>
                  <a:pt x="509287" y="394316"/>
                  <a:pt x="487013" y="416886"/>
                </a:cubicBezTo>
                <a:cubicBezTo>
                  <a:pt x="465977" y="438201"/>
                  <a:pt x="392969" y="398078"/>
                  <a:pt x="344709" y="350432"/>
                </a:cubicBezTo>
                <a:cubicBezTo>
                  <a:pt x="293974" y="297770"/>
                  <a:pt x="285312" y="252632"/>
                  <a:pt x="307586" y="231316"/>
                </a:cubicBezTo>
                <a:cubicBezTo>
                  <a:pt x="312845" y="225674"/>
                  <a:pt x="319496" y="221912"/>
                  <a:pt x="327327" y="220306"/>
                </a:cubicBezTo>
                <a:close/>
                <a:moveTo>
                  <a:pt x="452749" y="808"/>
                </a:moveTo>
                <a:cubicBezTo>
                  <a:pt x="482176" y="-5481"/>
                  <a:pt x="512829" y="24705"/>
                  <a:pt x="528768" y="98912"/>
                </a:cubicBezTo>
                <a:cubicBezTo>
                  <a:pt x="542255" y="165573"/>
                  <a:pt x="533672" y="249842"/>
                  <a:pt x="504246" y="256131"/>
                </a:cubicBezTo>
                <a:cubicBezTo>
                  <a:pt x="474819" y="262419"/>
                  <a:pt x="433132" y="189470"/>
                  <a:pt x="419644" y="121552"/>
                </a:cubicBezTo>
                <a:cubicBezTo>
                  <a:pt x="406157" y="49860"/>
                  <a:pt x="422097" y="7096"/>
                  <a:pt x="452749" y="8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3113F95F-D77A-40D4-B1E3-C6C975B00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62" y="4852304"/>
            <a:ext cx="542619" cy="1198585"/>
          </a:xfrm>
          <a:custGeom>
            <a:avLst/>
            <a:gdLst>
              <a:gd name="connsiteX0" fmla="*/ 323062 w 830787"/>
              <a:gd name="connsiteY0" fmla="*/ 1557168 h 1817223"/>
              <a:gd name="connsiteX1" fmla="*/ 436199 w 830787"/>
              <a:gd name="connsiteY1" fmla="*/ 1609421 h 1817223"/>
              <a:gd name="connsiteX2" fmla="*/ 565320 w 830787"/>
              <a:gd name="connsiteY2" fmla="*/ 1802164 h 1817223"/>
              <a:gd name="connsiteX3" fmla="*/ 343082 w 830787"/>
              <a:gd name="connsiteY3" fmla="*/ 1743340 h 1817223"/>
              <a:gd name="connsiteX4" fmla="*/ 257415 w 830787"/>
              <a:gd name="connsiteY4" fmla="*/ 1581886 h 1817223"/>
              <a:gd name="connsiteX5" fmla="*/ 323062 w 830787"/>
              <a:gd name="connsiteY5" fmla="*/ 1557168 h 1817223"/>
              <a:gd name="connsiteX6" fmla="*/ 781186 w 830787"/>
              <a:gd name="connsiteY6" fmla="*/ 1253927 h 1817223"/>
              <a:gd name="connsiteX7" fmla="*/ 811782 w 830787"/>
              <a:gd name="connsiteY7" fmla="*/ 1268072 h 1817223"/>
              <a:gd name="connsiteX8" fmla="*/ 762114 w 830787"/>
              <a:gd name="connsiteY8" fmla="*/ 1446117 h 1817223"/>
              <a:gd name="connsiteX9" fmla="*/ 555991 w 830787"/>
              <a:gd name="connsiteY9" fmla="*/ 1551440 h 1817223"/>
              <a:gd name="connsiteX10" fmla="*/ 641669 w 830787"/>
              <a:gd name="connsiteY10" fmla="*/ 1333272 h 1817223"/>
              <a:gd name="connsiteX11" fmla="*/ 781186 w 830787"/>
              <a:gd name="connsiteY11" fmla="*/ 1253927 h 1817223"/>
              <a:gd name="connsiteX12" fmla="*/ 241058 w 830787"/>
              <a:gd name="connsiteY12" fmla="*/ 1225580 h 1817223"/>
              <a:gd name="connsiteX13" fmla="*/ 361823 w 830787"/>
              <a:gd name="connsiteY13" fmla="*/ 1259480 h 1817223"/>
              <a:gd name="connsiteX14" fmla="*/ 517888 w 830787"/>
              <a:gd name="connsiteY14" fmla="*/ 1431492 h 1817223"/>
              <a:gd name="connsiteX15" fmla="*/ 288745 w 830787"/>
              <a:gd name="connsiteY15" fmla="*/ 1407636 h 1817223"/>
              <a:gd name="connsiteX16" fmla="*/ 179747 w 830787"/>
              <a:gd name="connsiteY16" fmla="*/ 1259480 h 1817223"/>
              <a:gd name="connsiteX17" fmla="*/ 241058 w 830787"/>
              <a:gd name="connsiteY17" fmla="*/ 1225580 h 1817223"/>
              <a:gd name="connsiteX18" fmla="*/ 715253 w 830787"/>
              <a:gd name="connsiteY18" fmla="*/ 968288 h 1817223"/>
              <a:gd name="connsiteX19" fmla="*/ 745868 w 830787"/>
              <a:gd name="connsiteY19" fmla="*/ 982433 h 1817223"/>
              <a:gd name="connsiteX20" fmla="*/ 696200 w 830787"/>
              <a:gd name="connsiteY20" fmla="*/ 1159225 h 1817223"/>
              <a:gd name="connsiteX21" fmla="*/ 490077 w 830787"/>
              <a:gd name="connsiteY21" fmla="*/ 1264547 h 1817223"/>
              <a:gd name="connsiteX22" fmla="*/ 574513 w 830787"/>
              <a:gd name="connsiteY22" fmla="*/ 1047633 h 1817223"/>
              <a:gd name="connsiteX23" fmla="*/ 715253 w 830787"/>
              <a:gd name="connsiteY23" fmla="*/ 968288 h 1817223"/>
              <a:gd name="connsiteX24" fmla="*/ 103499 w 830787"/>
              <a:gd name="connsiteY24" fmla="*/ 859164 h 1817223"/>
              <a:gd name="connsiteX25" fmla="*/ 227490 w 830787"/>
              <a:gd name="connsiteY25" fmla="*/ 881508 h 1817223"/>
              <a:gd name="connsiteX26" fmla="*/ 401798 w 830787"/>
              <a:gd name="connsiteY26" fmla="*/ 1038860 h 1817223"/>
              <a:gd name="connsiteX27" fmla="*/ 167297 w 830787"/>
              <a:gd name="connsiteY27" fmla="*/ 1036343 h 1817223"/>
              <a:gd name="connsiteX28" fmla="*/ 44403 w 830787"/>
              <a:gd name="connsiteY28" fmla="*/ 899132 h 1817223"/>
              <a:gd name="connsiteX29" fmla="*/ 103499 w 830787"/>
              <a:gd name="connsiteY29" fmla="*/ 859164 h 1817223"/>
              <a:gd name="connsiteX30" fmla="*/ 605414 w 830787"/>
              <a:gd name="connsiteY30" fmla="*/ 632286 h 1817223"/>
              <a:gd name="connsiteX31" fmla="*/ 636010 w 830787"/>
              <a:gd name="connsiteY31" fmla="*/ 645734 h 1817223"/>
              <a:gd name="connsiteX32" fmla="*/ 586342 w 830787"/>
              <a:gd name="connsiteY32" fmla="*/ 820353 h 1817223"/>
              <a:gd name="connsiteX33" fmla="*/ 380219 w 830787"/>
              <a:gd name="connsiteY33" fmla="*/ 924382 h 1817223"/>
              <a:gd name="connsiteX34" fmla="*/ 465897 w 830787"/>
              <a:gd name="connsiteY34" fmla="*/ 710133 h 1817223"/>
              <a:gd name="connsiteX35" fmla="*/ 605414 w 830787"/>
              <a:gd name="connsiteY35" fmla="*/ 632286 h 1817223"/>
              <a:gd name="connsiteX36" fmla="*/ 72418 w 830787"/>
              <a:gd name="connsiteY36" fmla="*/ 520625 h 1817223"/>
              <a:gd name="connsiteX37" fmla="*/ 190152 w 830787"/>
              <a:gd name="connsiteY37" fmla="*/ 563425 h 1817223"/>
              <a:gd name="connsiteX38" fmla="*/ 332859 w 830787"/>
              <a:gd name="connsiteY38" fmla="*/ 745209 h 1817223"/>
              <a:gd name="connsiteX39" fmla="*/ 104527 w 830787"/>
              <a:gd name="connsiteY39" fmla="*/ 704121 h 1817223"/>
              <a:gd name="connsiteX40" fmla="*/ 7734 w 830787"/>
              <a:gd name="connsiteY40" fmla="*/ 549729 h 1817223"/>
              <a:gd name="connsiteX41" fmla="*/ 72418 w 830787"/>
              <a:gd name="connsiteY41" fmla="*/ 520625 h 1817223"/>
              <a:gd name="connsiteX42" fmla="*/ 610268 w 830787"/>
              <a:gd name="connsiteY42" fmla="*/ 404999 h 1817223"/>
              <a:gd name="connsiteX43" fmla="*/ 674738 w 830787"/>
              <a:gd name="connsiteY43" fmla="*/ 435741 h 1817223"/>
              <a:gd name="connsiteX44" fmla="*/ 574555 w 830787"/>
              <a:gd name="connsiteY44" fmla="*/ 588048 h 1817223"/>
              <a:gd name="connsiteX45" fmla="*/ 346980 w 830787"/>
              <a:gd name="connsiteY45" fmla="*/ 624252 h 1817223"/>
              <a:gd name="connsiteX46" fmla="*/ 492925 w 830787"/>
              <a:gd name="connsiteY46" fmla="*/ 444480 h 1817223"/>
              <a:gd name="connsiteX47" fmla="*/ 610268 w 830787"/>
              <a:gd name="connsiteY47" fmla="*/ 404999 h 1817223"/>
              <a:gd name="connsiteX48" fmla="*/ 171424 w 830787"/>
              <a:gd name="connsiteY48" fmla="*/ 187036 h 1817223"/>
              <a:gd name="connsiteX49" fmla="*/ 295360 w 830787"/>
              <a:gd name="connsiteY49" fmla="*/ 290152 h 1817223"/>
              <a:gd name="connsiteX50" fmla="*/ 339984 w 830787"/>
              <a:gd name="connsiteY50" fmla="*/ 519533 h 1817223"/>
              <a:gd name="connsiteX51" fmla="*/ 156530 w 830787"/>
              <a:gd name="connsiteY51" fmla="*/ 379147 h 1817223"/>
              <a:gd name="connsiteX52" fmla="*/ 139176 w 830787"/>
              <a:gd name="connsiteY52" fmla="*/ 196143 h 1817223"/>
              <a:gd name="connsiteX53" fmla="*/ 171424 w 830787"/>
              <a:gd name="connsiteY53" fmla="*/ 187036 h 1817223"/>
              <a:gd name="connsiteX54" fmla="*/ 578228 w 830787"/>
              <a:gd name="connsiteY54" fmla="*/ 97 h 1817223"/>
              <a:gd name="connsiteX55" fmla="*/ 611701 w 830787"/>
              <a:gd name="connsiteY55" fmla="*/ 8127 h 1817223"/>
              <a:gd name="connsiteX56" fmla="*/ 594162 w 830787"/>
              <a:gd name="connsiteY56" fmla="*/ 191130 h 1817223"/>
              <a:gd name="connsiteX57" fmla="*/ 407498 w 830787"/>
              <a:gd name="connsiteY57" fmla="*/ 331517 h 1817223"/>
              <a:gd name="connsiteX58" fmla="*/ 453851 w 830787"/>
              <a:gd name="connsiteY58" fmla="*/ 103389 h 1817223"/>
              <a:gd name="connsiteX59" fmla="*/ 578228 w 830787"/>
              <a:gd name="connsiteY59" fmla="*/ 97 h 181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30787" h="1817223">
                <a:moveTo>
                  <a:pt x="323062" y="1557168"/>
                </a:moveTo>
                <a:cubicBezTo>
                  <a:pt x="353325" y="1560609"/>
                  <a:pt x="391503" y="1576880"/>
                  <a:pt x="436199" y="1609421"/>
                </a:cubicBezTo>
                <a:cubicBezTo>
                  <a:pt x="516900" y="1666994"/>
                  <a:pt x="592635" y="1765868"/>
                  <a:pt x="565320" y="1802164"/>
                </a:cubicBezTo>
                <a:cubicBezTo>
                  <a:pt x="540489" y="1839711"/>
                  <a:pt x="422542" y="1802164"/>
                  <a:pt x="343082" y="1743340"/>
                </a:cubicBezTo>
                <a:cubicBezTo>
                  <a:pt x="254932" y="1682013"/>
                  <a:pt x="231342" y="1619434"/>
                  <a:pt x="257415" y="1581886"/>
                </a:cubicBezTo>
                <a:cubicBezTo>
                  <a:pt x="270451" y="1563112"/>
                  <a:pt x="292799" y="1553726"/>
                  <a:pt x="323062" y="1557168"/>
                </a:cubicBezTo>
                <a:close/>
                <a:moveTo>
                  <a:pt x="781186" y="1253927"/>
                </a:moveTo>
                <a:cubicBezTo>
                  <a:pt x="793079" y="1255455"/>
                  <a:pt x="803401" y="1260235"/>
                  <a:pt x="811782" y="1268072"/>
                </a:cubicBezTo>
                <a:cubicBezTo>
                  <a:pt x="845309" y="1299418"/>
                  <a:pt x="837858" y="1363364"/>
                  <a:pt x="762114" y="1446117"/>
                </a:cubicBezTo>
                <a:cubicBezTo>
                  <a:pt x="696304" y="1518840"/>
                  <a:pt x="589517" y="1581532"/>
                  <a:pt x="555991" y="1551440"/>
                </a:cubicBezTo>
                <a:cubicBezTo>
                  <a:pt x="522465" y="1518840"/>
                  <a:pt x="574617" y="1407248"/>
                  <a:pt x="641669" y="1333272"/>
                </a:cubicBezTo>
                <a:cubicBezTo>
                  <a:pt x="695683" y="1274028"/>
                  <a:pt x="745506" y="1249343"/>
                  <a:pt x="781186" y="1253927"/>
                </a:cubicBezTo>
                <a:close/>
                <a:moveTo>
                  <a:pt x="241058" y="1225580"/>
                </a:moveTo>
                <a:cubicBezTo>
                  <a:pt x="271714" y="1224325"/>
                  <a:pt x="312278" y="1234369"/>
                  <a:pt x="361823" y="1259480"/>
                </a:cubicBezTo>
                <a:cubicBezTo>
                  <a:pt x="448526" y="1303425"/>
                  <a:pt x="537706" y="1390058"/>
                  <a:pt x="517888" y="1431492"/>
                </a:cubicBezTo>
                <a:cubicBezTo>
                  <a:pt x="498070" y="1471669"/>
                  <a:pt x="376686" y="1452836"/>
                  <a:pt x="288745" y="1407636"/>
                </a:cubicBezTo>
                <a:cubicBezTo>
                  <a:pt x="193372" y="1358669"/>
                  <a:pt x="159929" y="1300914"/>
                  <a:pt x="179747" y="1259480"/>
                </a:cubicBezTo>
                <a:cubicBezTo>
                  <a:pt x="189656" y="1239391"/>
                  <a:pt x="210403" y="1226836"/>
                  <a:pt x="241058" y="1225580"/>
                </a:cubicBezTo>
                <a:close/>
                <a:moveTo>
                  <a:pt x="715253" y="968288"/>
                </a:moveTo>
                <a:cubicBezTo>
                  <a:pt x="727165" y="969816"/>
                  <a:pt x="737487" y="974596"/>
                  <a:pt x="745868" y="982433"/>
                </a:cubicBezTo>
                <a:cubicBezTo>
                  <a:pt x="779395" y="1013779"/>
                  <a:pt x="770703" y="1077725"/>
                  <a:pt x="696200" y="1159225"/>
                </a:cubicBezTo>
                <a:cubicBezTo>
                  <a:pt x="629148" y="1233201"/>
                  <a:pt x="522362" y="1295893"/>
                  <a:pt x="490077" y="1264547"/>
                </a:cubicBezTo>
                <a:cubicBezTo>
                  <a:pt x="456551" y="1233201"/>
                  <a:pt x="507461" y="1121609"/>
                  <a:pt x="574513" y="1047633"/>
                </a:cubicBezTo>
                <a:cubicBezTo>
                  <a:pt x="629459" y="988389"/>
                  <a:pt x="679515" y="963704"/>
                  <a:pt x="715253" y="968288"/>
                </a:cubicBezTo>
                <a:close/>
                <a:moveTo>
                  <a:pt x="103499" y="859164"/>
                </a:moveTo>
                <a:cubicBezTo>
                  <a:pt x="134066" y="855073"/>
                  <a:pt x="175448" y="861367"/>
                  <a:pt x="227490" y="881508"/>
                </a:cubicBezTo>
                <a:cubicBezTo>
                  <a:pt x="320287" y="918014"/>
                  <a:pt x="416846" y="996061"/>
                  <a:pt x="401798" y="1038860"/>
                </a:cubicBezTo>
                <a:cubicBezTo>
                  <a:pt x="384242" y="1081660"/>
                  <a:pt x="261348" y="1072848"/>
                  <a:pt x="167297" y="1036343"/>
                </a:cubicBezTo>
                <a:cubicBezTo>
                  <a:pt x="66975" y="997319"/>
                  <a:pt x="28101" y="941931"/>
                  <a:pt x="44403" y="899132"/>
                </a:cubicBezTo>
                <a:cubicBezTo>
                  <a:pt x="53181" y="877732"/>
                  <a:pt x="72932" y="863256"/>
                  <a:pt x="103499" y="859164"/>
                </a:cubicBezTo>
                <a:close/>
                <a:moveTo>
                  <a:pt x="605414" y="632286"/>
                </a:moveTo>
                <a:cubicBezTo>
                  <a:pt x="617307" y="633737"/>
                  <a:pt x="627629" y="638303"/>
                  <a:pt x="636010" y="645734"/>
                </a:cubicBezTo>
                <a:cubicBezTo>
                  <a:pt x="669537" y="676695"/>
                  <a:pt x="660845" y="739855"/>
                  <a:pt x="586342" y="820353"/>
                </a:cubicBezTo>
                <a:cubicBezTo>
                  <a:pt x="519290" y="893421"/>
                  <a:pt x="412504" y="955343"/>
                  <a:pt x="380219" y="924382"/>
                </a:cubicBezTo>
                <a:cubicBezTo>
                  <a:pt x="346693" y="894659"/>
                  <a:pt x="397603" y="784439"/>
                  <a:pt x="465897" y="710133"/>
                </a:cubicBezTo>
                <a:cubicBezTo>
                  <a:pt x="519911" y="651617"/>
                  <a:pt x="569734" y="627932"/>
                  <a:pt x="605414" y="632286"/>
                </a:cubicBezTo>
                <a:close/>
                <a:moveTo>
                  <a:pt x="72418" y="520625"/>
                </a:moveTo>
                <a:cubicBezTo>
                  <a:pt x="103287" y="521715"/>
                  <a:pt x="142996" y="534788"/>
                  <a:pt x="190152" y="563425"/>
                </a:cubicBezTo>
                <a:cubicBezTo>
                  <a:pt x="273294" y="614474"/>
                  <a:pt x="356436" y="706611"/>
                  <a:pt x="332859" y="745209"/>
                </a:cubicBezTo>
                <a:cubicBezTo>
                  <a:pt x="309281" y="785052"/>
                  <a:pt x="190152" y="756415"/>
                  <a:pt x="104527" y="704121"/>
                </a:cubicBezTo>
                <a:cubicBezTo>
                  <a:pt x="13939" y="649337"/>
                  <a:pt x="-15843" y="588327"/>
                  <a:pt x="7734" y="549729"/>
                </a:cubicBezTo>
                <a:cubicBezTo>
                  <a:pt x="19523" y="530430"/>
                  <a:pt x="41550" y="519536"/>
                  <a:pt x="72418" y="520625"/>
                </a:cubicBezTo>
                <a:close/>
                <a:moveTo>
                  <a:pt x="610268" y="404999"/>
                </a:moveTo>
                <a:cubicBezTo>
                  <a:pt x="641344" y="404531"/>
                  <a:pt x="663606" y="415767"/>
                  <a:pt x="674738" y="435741"/>
                </a:cubicBezTo>
                <a:cubicBezTo>
                  <a:pt x="697000" y="474442"/>
                  <a:pt x="669790" y="531869"/>
                  <a:pt x="574555" y="588048"/>
                </a:cubicBezTo>
                <a:cubicBezTo>
                  <a:pt x="489214" y="636736"/>
                  <a:pt x="369243" y="664202"/>
                  <a:pt x="346980" y="624252"/>
                </a:cubicBezTo>
                <a:cubicBezTo>
                  <a:pt x="324717" y="585551"/>
                  <a:pt x="407584" y="494417"/>
                  <a:pt x="492925" y="444480"/>
                </a:cubicBezTo>
                <a:cubicBezTo>
                  <a:pt x="539306" y="417639"/>
                  <a:pt x="579193" y="405467"/>
                  <a:pt x="610268" y="404999"/>
                </a:cubicBezTo>
                <a:close/>
                <a:moveTo>
                  <a:pt x="171424" y="187036"/>
                </a:moveTo>
                <a:cubicBezTo>
                  <a:pt x="206809" y="187917"/>
                  <a:pt x="250736" y="219645"/>
                  <a:pt x="295360" y="290152"/>
                </a:cubicBezTo>
                <a:cubicBezTo>
                  <a:pt x="347421" y="375386"/>
                  <a:pt x="378410" y="495717"/>
                  <a:pt x="339984" y="519533"/>
                </a:cubicBezTo>
                <a:cubicBezTo>
                  <a:pt x="301557" y="543349"/>
                  <a:pt x="208591" y="464381"/>
                  <a:pt x="156530" y="379147"/>
                </a:cubicBezTo>
                <a:cubicBezTo>
                  <a:pt x="99510" y="287645"/>
                  <a:pt x="100750" y="219959"/>
                  <a:pt x="139176" y="196143"/>
                </a:cubicBezTo>
                <a:cubicBezTo>
                  <a:pt x="148782" y="189876"/>
                  <a:pt x="159629" y="186742"/>
                  <a:pt x="171424" y="187036"/>
                </a:cubicBezTo>
                <a:close/>
                <a:moveTo>
                  <a:pt x="578228" y="97"/>
                </a:moveTo>
                <a:cubicBezTo>
                  <a:pt x="590404" y="-569"/>
                  <a:pt x="601679" y="2173"/>
                  <a:pt x="611701" y="8127"/>
                </a:cubicBezTo>
                <a:cubicBezTo>
                  <a:pt x="649284" y="33196"/>
                  <a:pt x="653042" y="97121"/>
                  <a:pt x="594162" y="191130"/>
                </a:cubicBezTo>
                <a:cubicBezTo>
                  <a:pt x="540293" y="275111"/>
                  <a:pt x="446334" y="356586"/>
                  <a:pt x="407498" y="331517"/>
                </a:cubicBezTo>
                <a:cubicBezTo>
                  <a:pt x="368662" y="307701"/>
                  <a:pt x="399982" y="188623"/>
                  <a:pt x="453851" y="103389"/>
                </a:cubicBezTo>
                <a:cubicBezTo>
                  <a:pt x="497072" y="34763"/>
                  <a:pt x="541702" y="2094"/>
                  <a:pt x="578228" y="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30" name="Freeform 115">
            <a:extLst>
              <a:ext uri="{FF2B5EF4-FFF2-40B4-BE49-F238E27FC236}">
                <a16:creationId xmlns:a16="http://schemas.microsoft.com/office/drawing/2014/main" id="{528A431E-7D8B-4575-A674-1C8C0E38B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069" y="5023108"/>
            <a:ext cx="258311" cy="1159375"/>
          </a:xfrm>
          <a:custGeom>
            <a:avLst/>
            <a:gdLst>
              <a:gd name="T0" fmla="*/ 175527 w 319"/>
              <a:gd name="T1" fmla="*/ 921044 h 1411"/>
              <a:gd name="T2" fmla="*/ 170326 w 319"/>
              <a:gd name="T3" fmla="*/ 920391 h 1411"/>
              <a:gd name="T4" fmla="*/ 170326 w 319"/>
              <a:gd name="T5" fmla="*/ 920391 h 1411"/>
              <a:gd name="T6" fmla="*/ 98165 w 319"/>
              <a:gd name="T7" fmla="*/ 431127 h 1411"/>
              <a:gd name="T8" fmla="*/ 98165 w 319"/>
              <a:gd name="T9" fmla="*/ 431127 h 1411"/>
              <a:gd name="T10" fmla="*/ 106616 w 319"/>
              <a:gd name="T11" fmla="*/ 0 h 1411"/>
              <a:gd name="T12" fmla="*/ 111817 w 319"/>
              <a:gd name="T13" fmla="*/ 2613 h 1411"/>
              <a:gd name="T14" fmla="*/ 111817 w 319"/>
              <a:gd name="T15" fmla="*/ 2613 h 1411"/>
              <a:gd name="T16" fmla="*/ 104016 w 319"/>
              <a:gd name="T17" fmla="*/ 429167 h 1411"/>
              <a:gd name="T18" fmla="*/ 104016 w 319"/>
              <a:gd name="T19" fmla="*/ 429167 h 1411"/>
              <a:gd name="T20" fmla="*/ 181378 w 319"/>
              <a:gd name="T21" fmla="*/ 779948 h 1411"/>
              <a:gd name="T22" fmla="*/ 181378 w 319"/>
              <a:gd name="T23" fmla="*/ 779948 h 1411"/>
              <a:gd name="T24" fmla="*/ 175527 w 319"/>
              <a:gd name="T25" fmla="*/ 921044 h 141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9" h="1411">
                <a:moveTo>
                  <a:pt x="270" y="1410"/>
                </a:moveTo>
                <a:lnTo>
                  <a:pt x="262" y="1409"/>
                </a:lnTo>
                <a:cubicBezTo>
                  <a:pt x="262" y="1405"/>
                  <a:pt x="318" y="1081"/>
                  <a:pt x="151" y="660"/>
                </a:cubicBezTo>
                <a:cubicBezTo>
                  <a:pt x="0" y="278"/>
                  <a:pt x="162" y="3"/>
                  <a:pt x="164" y="0"/>
                </a:cubicBezTo>
                <a:lnTo>
                  <a:pt x="172" y="4"/>
                </a:lnTo>
                <a:cubicBezTo>
                  <a:pt x="170" y="8"/>
                  <a:pt x="10" y="279"/>
                  <a:pt x="160" y="657"/>
                </a:cubicBezTo>
                <a:cubicBezTo>
                  <a:pt x="248" y="878"/>
                  <a:pt x="273" y="1072"/>
                  <a:pt x="279" y="1194"/>
                </a:cubicBezTo>
                <a:cubicBezTo>
                  <a:pt x="285" y="1327"/>
                  <a:pt x="270" y="1409"/>
                  <a:pt x="270" y="1410"/>
                </a:cubicBezTo>
              </a:path>
            </a:pathLst>
          </a:custGeom>
          <a:solidFill>
            <a:srgbClr val="182E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31" name="Freeform 33">
            <a:extLst>
              <a:ext uri="{FF2B5EF4-FFF2-40B4-BE49-F238E27FC236}">
                <a16:creationId xmlns:a16="http://schemas.microsoft.com/office/drawing/2014/main" id="{25746063-26BB-4007-8D87-18AE7A7EE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411" y="6211467"/>
            <a:ext cx="329254" cy="524435"/>
          </a:xfrm>
          <a:custGeom>
            <a:avLst/>
            <a:gdLst>
              <a:gd name="connsiteX0" fmla="*/ 65918 w 504110"/>
              <a:gd name="connsiteY0" fmla="*/ 774518 h 795117"/>
              <a:gd name="connsiteX1" fmla="*/ 443678 w 504110"/>
              <a:gd name="connsiteY1" fmla="*/ 774518 h 795117"/>
              <a:gd name="connsiteX2" fmla="*/ 442428 w 504110"/>
              <a:gd name="connsiteY2" fmla="*/ 795117 h 795117"/>
              <a:gd name="connsiteX3" fmla="*/ 67169 w 504110"/>
              <a:gd name="connsiteY3" fmla="*/ 795117 h 795117"/>
              <a:gd name="connsiteX4" fmla="*/ 5495 w 504110"/>
              <a:gd name="connsiteY4" fmla="*/ 38451 h 795117"/>
              <a:gd name="connsiteX5" fmla="*/ 504110 w 504110"/>
              <a:gd name="connsiteY5" fmla="*/ 38451 h 795117"/>
              <a:gd name="connsiteX6" fmla="*/ 502866 w 504110"/>
              <a:gd name="connsiteY6" fmla="*/ 53833 h 795117"/>
              <a:gd name="connsiteX7" fmla="*/ 7982 w 504110"/>
              <a:gd name="connsiteY7" fmla="*/ 53833 h 795117"/>
              <a:gd name="connsiteX8" fmla="*/ 0 w 504110"/>
              <a:gd name="connsiteY8" fmla="*/ 0 h 795117"/>
              <a:gd name="connsiteX9" fmla="*/ 504109 w 504110"/>
              <a:gd name="connsiteY9" fmla="*/ 0 h 795117"/>
              <a:gd name="connsiteX10" fmla="*/ 502867 w 504110"/>
              <a:gd name="connsiteY10" fmla="*/ 20599 h 795117"/>
              <a:gd name="connsiteX11" fmla="*/ 1242 w 504110"/>
              <a:gd name="connsiteY11" fmla="*/ 20599 h 79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110" h="795117">
                <a:moveTo>
                  <a:pt x="65918" y="774518"/>
                </a:moveTo>
                <a:lnTo>
                  <a:pt x="443678" y="774518"/>
                </a:lnTo>
                <a:lnTo>
                  <a:pt x="442428" y="795117"/>
                </a:lnTo>
                <a:lnTo>
                  <a:pt x="67169" y="795117"/>
                </a:lnTo>
                <a:close/>
                <a:moveTo>
                  <a:pt x="5495" y="38451"/>
                </a:moveTo>
                <a:lnTo>
                  <a:pt x="504110" y="38451"/>
                </a:lnTo>
                <a:lnTo>
                  <a:pt x="502866" y="53833"/>
                </a:lnTo>
                <a:lnTo>
                  <a:pt x="7982" y="53833"/>
                </a:lnTo>
                <a:close/>
                <a:moveTo>
                  <a:pt x="0" y="0"/>
                </a:moveTo>
                <a:lnTo>
                  <a:pt x="504109" y="0"/>
                </a:lnTo>
                <a:lnTo>
                  <a:pt x="502867" y="20599"/>
                </a:lnTo>
                <a:lnTo>
                  <a:pt x="1242" y="20599"/>
                </a:lnTo>
                <a:close/>
              </a:path>
            </a:pathLst>
          </a:custGeom>
          <a:solidFill>
            <a:srgbClr val="182E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32" name="Freeform 120">
            <a:extLst>
              <a:ext uri="{FF2B5EF4-FFF2-40B4-BE49-F238E27FC236}">
                <a16:creationId xmlns:a16="http://schemas.microsoft.com/office/drawing/2014/main" id="{975AC6A2-524F-4FB4-B328-D857EEF90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712" y="2527327"/>
            <a:ext cx="853860" cy="862285"/>
          </a:xfrm>
          <a:custGeom>
            <a:avLst/>
            <a:gdLst>
              <a:gd name="T0" fmla="*/ 14349 w 1051"/>
              <a:gd name="T1" fmla="*/ 670510 h 1051"/>
              <a:gd name="T2" fmla="*/ 670510 w 1051"/>
              <a:gd name="T3" fmla="*/ 670510 h 1051"/>
              <a:gd name="T4" fmla="*/ 670510 w 1051"/>
              <a:gd name="T5" fmla="*/ 14349 h 1051"/>
              <a:gd name="T6" fmla="*/ 14349 w 1051"/>
              <a:gd name="T7" fmla="*/ 14349 h 1051"/>
              <a:gd name="T8" fmla="*/ 14349 w 1051"/>
              <a:gd name="T9" fmla="*/ 670510 h 1051"/>
              <a:gd name="T10" fmla="*/ 684860 w 1051"/>
              <a:gd name="T11" fmla="*/ 684860 h 1051"/>
              <a:gd name="T12" fmla="*/ 0 w 1051"/>
              <a:gd name="T13" fmla="*/ 684860 h 1051"/>
              <a:gd name="T14" fmla="*/ 0 w 1051"/>
              <a:gd name="T15" fmla="*/ 0 h 1051"/>
              <a:gd name="T16" fmla="*/ 684860 w 1051"/>
              <a:gd name="T17" fmla="*/ 0 h 1051"/>
              <a:gd name="T18" fmla="*/ 684860 w 1051"/>
              <a:gd name="T19" fmla="*/ 684860 h 10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51" h="1051">
                <a:moveTo>
                  <a:pt x="22" y="1028"/>
                </a:moveTo>
                <a:lnTo>
                  <a:pt x="1028" y="1028"/>
                </a:lnTo>
                <a:lnTo>
                  <a:pt x="1028" y="22"/>
                </a:lnTo>
                <a:lnTo>
                  <a:pt x="22" y="22"/>
                </a:lnTo>
                <a:lnTo>
                  <a:pt x="22" y="1028"/>
                </a:lnTo>
                <a:close/>
                <a:moveTo>
                  <a:pt x="1050" y="1050"/>
                </a:moveTo>
                <a:lnTo>
                  <a:pt x="0" y="1050"/>
                </a:lnTo>
                <a:lnTo>
                  <a:pt x="0" y="0"/>
                </a:lnTo>
                <a:lnTo>
                  <a:pt x="1050" y="0"/>
                </a:lnTo>
                <a:lnTo>
                  <a:pt x="1050" y="105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33" name="Freeform 121">
            <a:extLst>
              <a:ext uri="{FF2B5EF4-FFF2-40B4-BE49-F238E27FC236}">
                <a16:creationId xmlns:a16="http://schemas.microsoft.com/office/drawing/2014/main" id="{C297F72C-4C72-4C5A-8D50-1D81EC0C0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7743" y="2697606"/>
            <a:ext cx="520207" cy="525343"/>
          </a:xfrm>
          <a:custGeom>
            <a:avLst/>
            <a:gdLst>
              <a:gd name="T0" fmla="*/ 416991 w 641"/>
              <a:gd name="T1" fmla="*/ 416993 h 641"/>
              <a:gd name="T2" fmla="*/ 0 w 641"/>
              <a:gd name="T3" fmla="*/ 416993 h 641"/>
              <a:gd name="T4" fmla="*/ 0 w 641"/>
              <a:gd name="T5" fmla="*/ 0 h 641"/>
              <a:gd name="T6" fmla="*/ 416991 w 641"/>
              <a:gd name="T7" fmla="*/ 0 h 641"/>
              <a:gd name="T8" fmla="*/ 416991 w 641"/>
              <a:gd name="T9" fmla="*/ 416993 h 6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41" h="641">
                <a:moveTo>
                  <a:pt x="640" y="640"/>
                </a:moveTo>
                <a:lnTo>
                  <a:pt x="0" y="640"/>
                </a:lnTo>
                <a:lnTo>
                  <a:pt x="0" y="0"/>
                </a:lnTo>
                <a:lnTo>
                  <a:pt x="640" y="0"/>
                </a:lnTo>
                <a:lnTo>
                  <a:pt x="640" y="640"/>
                </a:lnTo>
              </a:path>
            </a:pathLst>
          </a:custGeom>
          <a:solidFill>
            <a:srgbClr val="ECEC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35" name="Freeform 123">
            <a:extLst>
              <a:ext uri="{FF2B5EF4-FFF2-40B4-BE49-F238E27FC236}">
                <a16:creationId xmlns:a16="http://schemas.microsoft.com/office/drawing/2014/main" id="{6009D9E6-3BCF-4B58-91A5-4A64839D1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6525" y="1413674"/>
            <a:ext cx="1033241" cy="1043437"/>
          </a:xfrm>
          <a:custGeom>
            <a:avLst/>
            <a:gdLst>
              <a:gd name="T0" fmla="*/ 828873 w 1268"/>
              <a:gd name="T1" fmla="*/ 414764 h 1268"/>
              <a:gd name="T2" fmla="*/ 828873 w 1268"/>
              <a:gd name="T3" fmla="*/ 414764 h 1268"/>
              <a:gd name="T4" fmla="*/ 414109 w 1268"/>
              <a:gd name="T5" fmla="*/ 828873 h 1268"/>
              <a:gd name="T6" fmla="*/ 414109 w 1268"/>
              <a:gd name="T7" fmla="*/ 828873 h 1268"/>
              <a:gd name="T8" fmla="*/ 0 w 1268"/>
              <a:gd name="T9" fmla="*/ 414764 h 1268"/>
              <a:gd name="T10" fmla="*/ 0 w 1268"/>
              <a:gd name="T11" fmla="*/ 414764 h 1268"/>
              <a:gd name="T12" fmla="*/ 414109 w 1268"/>
              <a:gd name="T13" fmla="*/ 0 h 1268"/>
              <a:gd name="T14" fmla="*/ 414109 w 1268"/>
              <a:gd name="T15" fmla="*/ 0 h 1268"/>
              <a:gd name="T16" fmla="*/ 828873 w 1268"/>
              <a:gd name="T17" fmla="*/ 414764 h 12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68" h="1268">
                <a:moveTo>
                  <a:pt x="1267" y="634"/>
                </a:moveTo>
                <a:lnTo>
                  <a:pt x="1267" y="634"/>
                </a:lnTo>
                <a:cubicBezTo>
                  <a:pt x="1267" y="984"/>
                  <a:pt x="983" y="1267"/>
                  <a:pt x="633" y="1267"/>
                </a:cubicBezTo>
                <a:cubicBezTo>
                  <a:pt x="283" y="1267"/>
                  <a:pt x="0" y="984"/>
                  <a:pt x="0" y="634"/>
                </a:cubicBezTo>
                <a:cubicBezTo>
                  <a:pt x="0" y="284"/>
                  <a:pt x="283" y="0"/>
                  <a:pt x="633" y="0"/>
                </a:cubicBezTo>
                <a:cubicBezTo>
                  <a:pt x="983" y="0"/>
                  <a:pt x="1267" y="284"/>
                  <a:pt x="1267" y="634"/>
                </a:cubicBezTo>
              </a:path>
            </a:pathLst>
          </a:custGeom>
          <a:solidFill>
            <a:srgbClr val="005F9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36" name="Freeform 124">
            <a:extLst>
              <a:ext uri="{FF2B5EF4-FFF2-40B4-BE49-F238E27FC236}">
                <a16:creationId xmlns:a16="http://schemas.microsoft.com/office/drawing/2014/main" id="{8C0350CB-3CBF-448B-9B25-4F3A3D372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285" y="1544986"/>
            <a:ext cx="789283" cy="793448"/>
          </a:xfrm>
          <a:custGeom>
            <a:avLst/>
            <a:gdLst>
              <a:gd name="T0" fmla="*/ 633012 w 968"/>
              <a:gd name="T1" fmla="*/ 315067 h 967"/>
              <a:gd name="T2" fmla="*/ 633012 w 968"/>
              <a:gd name="T3" fmla="*/ 315067 h 967"/>
              <a:gd name="T4" fmla="*/ 316179 w 968"/>
              <a:gd name="T5" fmla="*/ 630135 h 967"/>
              <a:gd name="T6" fmla="*/ 316179 w 968"/>
              <a:gd name="T7" fmla="*/ 630135 h 967"/>
              <a:gd name="T8" fmla="*/ 0 w 968"/>
              <a:gd name="T9" fmla="*/ 315067 h 967"/>
              <a:gd name="T10" fmla="*/ 0 w 968"/>
              <a:gd name="T11" fmla="*/ 315067 h 967"/>
              <a:gd name="T12" fmla="*/ 316179 w 968"/>
              <a:gd name="T13" fmla="*/ 0 h 967"/>
              <a:gd name="T14" fmla="*/ 316179 w 968"/>
              <a:gd name="T15" fmla="*/ 0 h 967"/>
              <a:gd name="T16" fmla="*/ 633012 w 968"/>
              <a:gd name="T17" fmla="*/ 315067 h 9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68" h="967">
                <a:moveTo>
                  <a:pt x="967" y="483"/>
                </a:moveTo>
                <a:lnTo>
                  <a:pt x="967" y="483"/>
                </a:lnTo>
                <a:cubicBezTo>
                  <a:pt x="967" y="750"/>
                  <a:pt x="750" y="966"/>
                  <a:pt x="483" y="966"/>
                </a:cubicBezTo>
                <a:cubicBezTo>
                  <a:pt x="217" y="966"/>
                  <a:pt x="0" y="750"/>
                  <a:pt x="0" y="483"/>
                </a:cubicBezTo>
                <a:cubicBezTo>
                  <a:pt x="0" y="216"/>
                  <a:pt x="217" y="0"/>
                  <a:pt x="483" y="0"/>
                </a:cubicBezTo>
                <a:cubicBezTo>
                  <a:pt x="750" y="0"/>
                  <a:pt x="967" y="216"/>
                  <a:pt x="967" y="483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37" name="Freeform 125">
            <a:extLst>
              <a:ext uri="{FF2B5EF4-FFF2-40B4-BE49-F238E27FC236}">
                <a16:creationId xmlns:a16="http://schemas.microsoft.com/office/drawing/2014/main" id="{07797039-0060-435D-8EE0-B1B828606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381" y="1765112"/>
            <a:ext cx="355179" cy="358683"/>
          </a:xfrm>
          <a:custGeom>
            <a:avLst/>
            <a:gdLst>
              <a:gd name="T0" fmla="*/ 284497 w 436"/>
              <a:gd name="T1" fmla="*/ 142576 h 436"/>
              <a:gd name="T2" fmla="*/ 284497 w 436"/>
              <a:gd name="T3" fmla="*/ 142576 h 436"/>
              <a:gd name="T4" fmla="*/ 141921 w 436"/>
              <a:gd name="T5" fmla="*/ 284497 h 436"/>
              <a:gd name="T6" fmla="*/ 141921 w 436"/>
              <a:gd name="T7" fmla="*/ 284497 h 436"/>
              <a:gd name="T8" fmla="*/ 0 w 436"/>
              <a:gd name="T9" fmla="*/ 142576 h 436"/>
              <a:gd name="T10" fmla="*/ 0 w 436"/>
              <a:gd name="T11" fmla="*/ 142576 h 436"/>
              <a:gd name="T12" fmla="*/ 141921 w 436"/>
              <a:gd name="T13" fmla="*/ 0 h 436"/>
              <a:gd name="T14" fmla="*/ 141921 w 436"/>
              <a:gd name="T15" fmla="*/ 0 h 436"/>
              <a:gd name="T16" fmla="*/ 284497 w 436"/>
              <a:gd name="T17" fmla="*/ 142576 h 4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36" h="436">
                <a:moveTo>
                  <a:pt x="435" y="218"/>
                </a:moveTo>
                <a:lnTo>
                  <a:pt x="435" y="218"/>
                </a:lnTo>
                <a:cubicBezTo>
                  <a:pt x="435" y="338"/>
                  <a:pt x="338" y="435"/>
                  <a:pt x="217" y="435"/>
                </a:cubicBezTo>
                <a:cubicBezTo>
                  <a:pt x="97" y="435"/>
                  <a:pt x="0" y="338"/>
                  <a:pt x="0" y="218"/>
                </a:cubicBezTo>
                <a:cubicBezTo>
                  <a:pt x="0" y="98"/>
                  <a:pt x="97" y="0"/>
                  <a:pt x="217" y="0"/>
                </a:cubicBezTo>
                <a:cubicBezTo>
                  <a:pt x="338" y="0"/>
                  <a:pt x="435" y="98"/>
                  <a:pt x="435" y="218"/>
                </a:cubicBezTo>
              </a:path>
            </a:pathLst>
          </a:custGeom>
          <a:solidFill>
            <a:srgbClr val="00B0F0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38" name="Freeform 126">
            <a:extLst>
              <a:ext uri="{FF2B5EF4-FFF2-40B4-BE49-F238E27FC236}">
                <a16:creationId xmlns:a16="http://schemas.microsoft.com/office/drawing/2014/main" id="{DB188C16-390B-499C-A0BC-F6F546A99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917" y="1881121"/>
            <a:ext cx="882560" cy="423898"/>
          </a:xfrm>
          <a:custGeom>
            <a:avLst/>
            <a:gdLst>
              <a:gd name="T0" fmla="*/ 592965 w 1085"/>
              <a:gd name="T1" fmla="*/ 0 h 516"/>
              <a:gd name="T2" fmla="*/ 588394 w 1085"/>
              <a:gd name="T3" fmla="*/ 13062 h 516"/>
              <a:gd name="T4" fmla="*/ 677861 w 1085"/>
              <a:gd name="T5" fmla="*/ 41798 h 516"/>
              <a:gd name="T6" fmla="*/ 0 w 1085"/>
              <a:gd name="T7" fmla="*/ 322628 h 516"/>
              <a:gd name="T8" fmla="*/ 5877 w 1085"/>
              <a:gd name="T9" fmla="*/ 336343 h 516"/>
              <a:gd name="T10" fmla="*/ 687657 w 1085"/>
              <a:gd name="T11" fmla="*/ 53554 h 516"/>
              <a:gd name="T12" fmla="*/ 657616 w 1085"/>
              <a:gd name="T13" fmla="*/ 146946 h 516"/>
              <a:gd name="T14" fmla="*/ 671330 w 1085"/>
              <a:gd name="T15" fmla="*/ 151518 h 516"/>
              <a:gd name="T16" fmla="*/ 707901 w 1085"/>
              <a:gd name="T17" fmla="*/ 35920 h 516"/>
              <a:gd name="T18" fmla="*/ 592965 w 1085"/>
              <a:gd name="T19" fmla="*/ 0 h 5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5" h="516">
                <a:moveTo>
                  <a:pt x="908" y="0"/>
                </a:moveTo>
                <a:lnTo>
                  <a:pt x="901" y="20"/>
                </a:lnTo>
                <a:lnTo>
                  <a:pt x="1038" y="64"/>
                </a:lnTo>
                <a:lnTo>
                  <a:pt x="0" y="494"/>
                </a:lnTo>
                <a:lnTo>
                  <a:pt x="9" y="515"/>
                </a:lnTo>
                <a:lnTo>
                  <a:pt x="1053" y="82"/>
                </a:lnTo>
                <a:lnTo>
                  <a:pt x="1007" y="225"/>
                </a:lnTo>
                <a:lnTo>
                  <a:pt x="1028" y="232"/>
                </a:lnTo>
                <a:lnTo>
                  <a:pt x="1084" y="55"/>
                </a:lnTo>
                <a:lnTo>
                  <a:pt x="908" y="0"/>
                </a:lnTo>
              </a:path>
            </a:pathLst>
          </a:custGeom>
          <a:solidFill>
            <a:srgbClr val="3959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39" name="Freeform 132">
            <a:extLst>
              <a:ext uri="{FF2B5EF4-FFF2-40B4-BE49-F238E27FC236}">
                <a16:creationId xmlns:a16="http://schemas.microsoft.com/office/drawing/2014/main" id="{921F1F21-4CE6-4C9E-B215-55B0F2697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6333" y="2919816"/>
            <a:ext cx="104043" cy="528964"/>
          </a:xfrm>
          <a:custGeom>
            <a:avLst/>
            <a:gdLst>
              <a:gd name="T0" fmla="*/ 82887 w 130"/>
              <a:gd name="T1" fmla="*/ 0 h 644"/>
              <a:gd name="T2" fmla="*/ 0 w 130"/>
              <a:gd name="T3" fmla="*/ 0 h 644"/>
              <a:gd name="T4" fmla="*/ 0 w 130"/>
              <a:gd name="T5" fmla="*/ 419871 h 644"/>
              <a:gd name="T6" fmla="*/ 82887 w 130"/>
              <a:gd name="T7" fmla="*/ 419871 h 644"/>
              <a:gd name="T8" fmla="*/ 82887 w 130"/>
              <a:gd name="T9" fmla="*/ 0 h 6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0" h="644">
                <a:moveTo>
                  <a:pt x="129" y="0"/>
                </a:moveTo>
                <a:lnTo>
                  <a:pt x="0" y="0"/>
                </a:lnTo>
                <a:lnTo>
                  <a:pt x="0" y="643"/>
                </a:lnTo>
                <a:lnTo>
                  <a:pt x="129" y="643"/>
                </a:lnTo>
                <a:lnTo>
                  <a:pt x="129" y="0"/>
                </a:lnTo>
              </a:path>
            </a:pathLst>
          </a:cu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40" name="Freeform 133">
            <a:extLst>
              <a:ext uri="{FF2B5EF4-FFF2-40B4-BE49-F238E27FC236}">
                <a16:creationId xmlns:a16="http://schemas.microsoft.com/office/drawing/2014/main" id="{2A6D11C6-F63B-4F51-90C2-8EBA99B62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0377" y="2861847"/>
            <a:ext cx="121980" cy="590555"/>
          </a:xfrm>
          <a:custGeom>
            <a:avLst/>
            <a:gdLst>
              <a:gd name="T0" fmla="*/ 0 w 149"/>
              <a:gd name="T1" fmla="*/ 0 h 718"/>
              <a:gd name="T2" fmla="*/ 97273 w 149"/>
              <a:gd name="T3" fmla="*/ 0 h 718"/>
              <a:gd name="T4" fmla="*/ 97273 w 149"/>
              <a:gd name="T5" fmla="*/ 468834 h 718"/>
              <a:gd name="T6" fmla="*/ 0 w 149"/>
              <a:gd name="T7" fmla="*/ 468834 h 718"/>
              <a:gd name="T8" fmla="*/ 0 w 149"/>
              <a:gd name="T9" fmla="*/ 0 h 7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9" h="718">
                <a:moveTo>
                  <a:pt x="0" y="0"/>
                </a:moveTo>
                <a:lnTo>
                  <a:pt x="148" y="0"/>
                </a:lnTo>
                <a:lnTo>
                  <a:pt x="148" y="717"/>
                </a:lnTo>
                <a:lnTo>
                  <a:pt x="0" y="717"/>
                </a:lnTo>
                <a:lnTo>
                  <a:pt x="0" y="0"/>
                </a:lnTo>
              </a:path>
            </a:pathLst>
          </a:custGeom>
          <a:solidFill>
            <a:srgbClr val="ECEC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41" name="Freeform 134">
            <a:extLst>
              <a:ext uri="{FF2B5EF4-FFF2-40B4-BE49-F238E27FC236}">
                <a16:creationId xmlns:a16="http://schemas.microsoft.com/office/drawing/2014/main" id="{CA726AF9-53E9-456B-BC84-DC0A4C38E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2357" y="2919816"/>
            <a:ext cx="118391" cy="528964"/>
          </a:xfrm>
          <a:custGeom>
            <a:avLst/>
            <a:gdLst>
              <a:gd name="T0" fmla="*/ 94389 w 144"/>
              <a:gd name="T1" fmla="*/ 0 h 644"/>
              <a:gd name="T2" fmla="*/ 0 w 144"/>
              <a:gd name="T3" fmla="*/ 0 h 644"/>
              <a:gd name="T4" fmla="*/ 0 w 144"/>
              <a:gd name="T5" fmla="*/ 419871 h 644"/>
              <a:gd name="T6" fmla="*/ 94389 w 144"/>
              <a:gd name="T7" fmla="*/ 419871 h 644"/>
              <a:gd name="T8" fmla="*/ 94389 w 144"/>
              <a:gd name="T9" fmla="*/ 0 h 6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" h="644">
                <a:moveTo>
                  <a:pt x="143" y="0"/>
                </a:moveTo>
                <a:lnTo>
                  <a:pt x="0" y="0"/>
                </a:lnTo>
                <a:lnTo>
                  <a:pt x="0" y="643"/>
                </a:lnTo>
                <a:lnTo>
                  <a:pt x="143" y="643"/>
                </a:lnTo>
                <a:lnTo>
                  <a:pt x="143" y="0"/>
                </a:lnTo>
              </a:path>
            </a:pathLst>
          </a:cu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42" name="Freeform 135">
            <a:extLst>
              <a:ext uri="{FF2B5EF4-FFF2-40B4-BE49-F238E27FC236}">
                <a16:creationId xmlns:a16="http://schemas.microsoft.com/office/drawing/2014/main" id="{C9930E89-6C9F-4FFC-81AB-27E8BA515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2373" y="2941553"/>
            <a:ext cx="243960" cy="507226"/>
          </a:xfrm>
          <a:custGeom>
            <a:avLst/>
            <a:gdLst>
              <a:gd name="T0" fmla="*/ 159178 w 299"/>
              <a:gd name="T1" fmla="*/ 0 h 619"/>
              <a:gd name="T2" fmla="*/ 195206 w 299"/>
              <a:gd name="T3" fmla="*/ 14983 h 619"/>
              <a:gd name="T4" fmla="*/ 36028 w 299"/>
              <a:gd name="T5" fmla="*/ 402591 h 619"/>
              <a:gd name="T6" fmla="*/ 0 w 299"/>
              <a:gd name="T7" fmla="*/ 387607 h 619"/>
              <a:gd name="T8" fmla="*/ 159178 w 299"/>
              <a:gd name="T9" fmla="*/ 0 h 6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9" h="619">
                <a:moveTo>
                  <a:pt x="243" y="0"/>
                </a:moveTo>
                <a:lnTo>
                  <a:pt x="298" y="23"/>
                </a:lnTo>
                <a:lnTo>
                  <a:pt x="55" y="618"/>
                </a:lnTo>
                <a:lnTo>
                  <a:pt x="0" y="595"/>
                </a:lnTo>
                <a:lnTo>
                  <a:pt x="243" y="0"/>
                </a:lnTo>
              </a:path>
            </a:pathLst>
          </a:cu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43" name="Freeform 48">
            <a:extLst>
              <a:ext uri="{FF2B5EF4-FFF2-40B4-BE49-F238E27FC236}">
                <a16:creationId xmlns:a16="http://schemas.microsoft.com/office/drawing/2014/main" id="{4443FFE9-25F3-4FE7-A097-DD6241EC6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8172" y="2185456"/>
            <a:ext cx="296957" cy="231053"/>
          </a:xfrm>
          <a:custGeom>
            <a:avLst/>
            <a:gdLst>
              <a:gd name="connsiteX0" fmla="*/ 454662 w 454662"/>
              <a:gd name="connsiteY0" fmla="*/ 60428 h 350308"/>
              <a:gd name="connsiteX1" fmla="*/ 350824 w 454662"/>
              <a:gd name="connsiteY1" fmla="*/ 247850 h 350308"/>
              <a:gd name="connsiteX2" fmla="*/ 104366 w 454662"/>
              <a:gd name="connsiteY2" fmla="*/ 350308 h 350308"/>
              <a:gd name="connsiteX3" fmla="*/ 209455 w 454662"/>
              <a:gd name="connsiteY3" fmla="*/ 162886 h 350308"/>
              <a:gd name="connsiteX4" fmla="*/ 244443 w 454662"/>
              <a:gd name="connsiteY4" fmla="*/ 0 h 350308"/>
              <a:gd name="connsiteX5" fmla="*/ 449180 w 454662"/>
              <a:gd name="connsiteY5" fmla="*/ 57593 h 350308"/>
              <a:gd name="connsiteX6" fmla="*/ 205978 w 454662"/>
              <a:gd name="connsiteY6" fmla="*/ 158076 h 350308"/>
              <a:gd name="connsiteX7" fmla="*/ 0 w 454662"/>
              <a:gd name="connsiteY7" fmla="*/ 100482 h 35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4662" h="350308">
                <a:moveTo>
                  <a:pt x="454662" y="60428"/>
                </a:moveTo>
                <a:lnTo>
                  <a:pt x="350824" y="247850"/>
                </a:lnTo>
                <a:lnTo>
                  <a:pt x="104366" y="350308"/>
                </a:lnTo>
                <a:lnTo>
                  <a:pt x="209455" y="162886"/>
                </a:lnTo>
                <a:close/>
                <a:moveTo>
                  <a:pt x="244443" y="0"/>
                </a:moveTo>
                <a:lnTo>
                  <a:pt x="449180" y="57593"/>
                </a:lnTo>
                <a:lnTo>
                  <a:pt x="205978" y="158076"/>
                </a:lnTo>
                <a:lnTo>
                  <a:pt x="0" y="100482"/>
                </a:lnTo>
                <a:close/>
              </a:path>
            </a:pathLst>
          </a:custGeom>
          <a:solidFill>
            <a:srgbClr val="182E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44" name="Freeform 140">
            <a:extLst>
              <a:ext uri="{FF2B5EF4-FFF2-40B4-BE49-F238E27FC236}">
                <a16:creationId xmlns:a16="http://schemas.microsoft.com/office/drawing/2014/main" id="{DB908C1F-C203-4A41-A19C-195DE5853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7214" y="2350996"/>
            <a:ext cx="1381243" cy="1217344"/>
          </a:xfrm>
          <a:custGeom>
            <a:avLst/>
            <a:gdLst>
              <a:gd name="connsiteX0" fmla="*/ 5663 w 1381243"/>
              <a:gd name="connsiteY0" fmla="*/ 1210770 h 1217344"/>
              <a:gd name="connsiteX1" fmla="*/ 1373922 w 1381243"/>
              <a:gd name="connsiteY1" fmla="*/ 1210770 h 1217344"/>
              <a:gd name="connsiteX2" fmla="*/ 1373922 w 1381243"/>
              <a:gd name="connsiteY2" fmla="*/ 5721 h 1217344"/>
              <a:gd name="connsiteX3" fmla="*/ 5663 w 1381243"/>
              <a:gd name="connsiteY3" fmla="*/ 5721 h 1217344"/>
              <a:gd name="connsiteX4" fmla="*/ 5663 w 1381243"/>
              <a:gd name="connsiteY4" fmla="*/ 1210770 h 1217344"/>
              <a:gd name="connsiteX5" fmla="*/ 1380414 w 1381243"/>
              <a:gd name="connsiteY5" fmla="*/ 1216491 h 1217344"/>
              <a:gd name="connsiteX6" fmla="*/ 0 w 1381243"/>
              <a:gd name="connsiteY6" fmla="*/ 1216491 h 1217344"/>
              <a:gd name="connsiteX7" fmla="*/ 0 w 1381243"/>
              <a:gd name="connsiteY7" fmla="*/ 0 h 1217344"/>
              <a:gd name="connsiteX8" fmla="*/ 1380414 w 1381243"/>
              <a:gd name="connsiteY8" fmla="*/ 0 h 1217344"/>
              <a:gd name="connsiteX9" fmla="*/ 1380414 w 1381243"/>
              <a:gd name="connsiteY9" fmla="*/ 1216491 h 121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1243" h="1217344" fill="none" extrusionOk="0">
                <a:moveTo>
                  <a:pt x="5663" y="1210770"/>
                </a:moveTo>
                <a:cubicBezTo>
                  <a:pt x="300660" y="1281102"/>
                  <a:pt x="1069321" y="1243299"/>
                  <a:pt x="1373922" y="1210770"/>
                </a:cubicBezTo>
                <a:cubicBezTo>
                  <a:pt x="1348405" y="912369"/>
                  <a:pt x="1356810" y="597231"/>
                  <a:pt x="1373922" y="5721"/>
                </a:cubicBezTo>
                <a:cubicBezTo>
                  <a:pt x="910635" y="-113675"/>
                  <a:pt x="643092" y="49617"/>
                  <a:pt x="5663" y="5721"/>
                </a:cubicBezTo>
                <a:cubicBezTo>
                  <a:pt x="-3428" y="401101"/>
                  <a:pt x="18957" y="744798"/>
                  <a:pt x="5663" y="1210770"/>
                </a:cubicBezTo>
                <a:close/>
                <a:moveTo>
                  <a:pt x="1380414" y="1216491"/>
                </a:moveTo>
                <a:cubicBezTo>
                  <a:pt x="1150643" y="1094072"/>
                  <a:pt x="369593" y="1285581"/>
                  <a:pt x="0" y="1216491"/>
                </a:cubicBezTo>
                <a:cubicBezTo>
                  <a:pt x="-31761" y="1057371"/>
                  <a:pt x="-10526" y="534348"/>
                  <a:pt x="0" y="0"/>
                </a:cubicBezTo>
                <a:cubicBezTo>
                  <a:pt x="175022" y="-109622"/>
                  <a:pt x="1146844" y="-121866"/>
                  <a:pt x="1380414" y="0"/>
                </a:cubicBezTo>
                <a:cubicBezTo>
                  <a:pt x="1351643" y="527510"/>
                  <a:pt x="1454900" y="898605"/>
                  <a:pt x="1380414" y="1216491"/>
                </a:cubicBezTo>
                <a:close/>
              </a:path>
              <a:path w="1381243" h="1217344" stroke="0" extrusionOk="0">
                <a:moveTo>
                  <a:pt x="5663" y="1210770"/>
                </a:moveTo>
                <a:cubicBezTo>
                  <a:pt x="589269" y="1172954"/>
                  <a:pt x="1197390" y="1193309"/>
                  <a:pt x="1373922" y="1210770"/>
                </a:cubicBezTo>
                <a:cubicBezTo>
                  <a:pt x="1465750" y="815635"/>
                  <a:pt x="1401265" y="587341"/>
                  <a:pt x="1373922" y="5721"/>
                </a:cubicBezTo>
                <a:cubicBezTo>
                  <a:pt x="1223823" y="33367"/>
                  <a:pt x="211405" y="51266"/>
                  <a:pt x="5663" y="5721"/>
                </a:cubicBezTo>
                <a:cubicBezTo>
                  <a:pt x="-23918" y="406102"/>
                  <a:pt x="-91107" y="1054600"/>
                  <a:pt x="5663" y="1210770"/>
                </a:cubicBezTo>
                <a:close/>
                <a:moveTo>
                  <a:pt x="1380414" y="1216491"/>
                </a:moveTo>
                <a:cubicBezTo>
                  <a:pt x="1105192" y="1144767"/>
                  <a:pt x="268376" y="1176410"/>
                  <a:pt x="0" y="1216491"/>
                </a:cubicBezTo>
                <a:cubicBezTo>
                  <a:pt x="-81500" y="1051673"/>
                  <a:pt x="37528" y="191996"/>
                  <a:pt x="0" y="0"/>
                </a:cubicBezTo>
                <a:cubicBezTo>
                  <a:pt x="430597" y="75801"/>
                  <a:pt x="880916" y="-73860"/>
                  <a:pt x="1380414" y="0"/>
                </a:cubicBezTo>
                <a:cubicBezTo>
                  <a:pt x="1305318" y="335495"/>
                  <a:pt x="1311977" y="945945"/>
                  <a:pt x="1380414" y="1216491"/>
                </a:cubicBezTo>
                <a:close/>
              </a:path>
            </a:pathLst>
          </a:custGeom>
          <a:solidFill>
            <a:srgbClr val="395967"/>
          </a:solidFill>
          <a:ln w="9525" cap="flat">
            <a:solidFill>
              <a:srgbClr val="002060"/>
            </a:solidFill>
            <a:bevel/>
            <a:headEnd/>
            <a:tailEnd/>
            <a:extLst>
              <a:ext uri="{C807C97D-BFC1-408E-A445-0C87EB9F89A2}">
                <ask:lineSketchStyleProps xmlns:ask="http://schemas.microsoft.com/office/drawing/2018/sketchyshapes" sd="903847703">
                  <a:custGeom>
                    <a:avLst/>
                    <a:gdLst>
                      <a:gd name="T0" fmla="*/ 4572 w 1698"/>
                      <a:gd name="T1" fmla="*/ 962554 h 1481"/>
                      <a:gd name="T2" fmla="*/ 1103038 w 1698"/>
                      <a:gd name="T3" fmla="*/ 962554 h 1481"/>
                      <a:gd name="T4" fmla="*/ 1103038 w 1698"/>
                      <a:gd name="T5" fmla="*/ 4574 h 1481"/>
                      <a:gd name="T6" fmla="*/ 4572 w 1698"/>
                      <a:gd name="T7" fmla="*/ 4574 h 1481"/>
                      <a:gd name="T8" fmla="*/ 4572 w 1698"/>
                      <a:gd name="T9" fmla="*/ 962554 h 1481"/>
                      <a:gd name="T10" fmla="*/ 1108263 w 1698"/>
                      <a:gd name="T11" fmla="*/ 967129 h 1481"/>
                      <a:gd name="T12" fmla="*/ 0 w 1698"/>
                      <a:gd name="T13" fmla="*/ 967129 h 1481"/>
                      <a:gd name="T14" fmla="*/ 0 w 1698"/>
                      <a:gd name="T15" fmla="*/ 0 h 1481"/>
                      <a:gd name="T16" fmla="*/ 1108263 w 1698"/>
                      <a:gd name="T17" fmla="*/ 0 h 1481"/>
                      <a:gd name="T18" fmla="*/ 1108263 w 1698"/>
                      <a:gd name="T19" fmla="*/ 967129 h 148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698" h="1481">
                        <a:moveTo>
                          <a:pt x="7" y="1473"/>
                        </a:moveTo>
                        <a:lnTo>
                          <a:pt x="1689" y="1473"/>
                        </a:lnTo>
                        <a:lnTo>
                          <a:pt x="1689" y="7"/>
                        </a:lnTo>
                        <a:lnTo>
                          <a:pt x="7" y="7"/>
                        </a:lnTo>
                        <a:lnTo>
                          <a:pt x="7" y="1473"/>
                        </a:lnTo>
                        <a:close/>
                        <a:moveTo>
                          <a:pt x="1697" y="1480"/>
                        </a:moveTo>
                        <a:lnTo>
                          <a:pt x="0" y="1480"/>
                        </a:lnTo>
                        <a:lnTo>
                          <a:pt x="0" y="0"/>
                        </a:lnTo>
                        <a:lnTo>
                          <a:pt x="1697" y="0"/>
                        </a:lnTo>
                        <a:lnTo>
                          <a:pt x="1697" y="1480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60" name="Freeform 200">
            <a:extLst>
              <a:ext uri="{FF2B5EF4-FFF2-40B4-BE49-F238E27FC236}">
                <a16:creationId xmlns:a16="http://schemas.microsoft.com/office/drawing/2014/main" id="{8A87ABBF-2972-459B-87B6-8210C4A02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423" y="6542862"/>
            <a:ext cx="165032" cy="141298"/>
          </a:xfrm>
          <a:custGeom>
            <a:avLst/>
            <a:gdLst>
              <a:gd name="T0" fmla="*/ 98721 w 204"/>
              <a:gd name="T1" fmla="*/ 111685 h 174"/>
              <a:gd name="T2" fmla="*/ 0 w 204"/>
              <a:gd name="T3" fmla="*/ 111685 h 174"/>
              <a:gd name="T4" fmla="*/ 16886 w 204"/>
              <a:gd name="T5" fmla="*/ 0 h 174"/>
              <a:gd name="T6" fmla="*/ 131845 w 204"/>
              <a:gd name="T7" fmla="*/ 0 h 174"/>
              <a:gd name="T8" fmla="*/ 98721 w 204"/>
              <a:gd name="T9" fmla="*/ 111685 h 1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4" h="174">
                <a:moveTo>
                  <a:pt x="152" y="173"/>
                </a:moveTo>
                <a:lnTo>
                  <a:pt x="0" y="173"/>
                </a:lnTo>
                <a:lnTo>
                  <a:pt x="26" y="0"/>
                </a:lnTo>
                <a:lnTo>
                  <a:pt x="203" y="0"/>
                </a:lnTo>
                <a:lnTo>
                  <a:pt x="152" y="173"/>
                </a:lnTo>
              </a:path>
            </a:pathLst>
          </a:custGeom>
          <a:solidFill>
            <a:srgbClr val="FFC2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182E3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61" name="Freeform 201">
            <a:extLst>
              <a:ext uri="{FF2B5EF4-FFF2-40B4-BE49-F238E27FC236}">
                <a16:creationId xmlns:a16="http://schemas.microsoft.com/office/drawing/2014/main" id="{90547B81-E16F-4894-BD3F-F55C35FCE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6165" y="6647927"/>
            <a:ext cx="348000" cy="105070"/>
          </a:xfrm>
          <a:custGeom>
            <a:avLst/>
            <a:gdLst>
              <a:gd name="T0" fmla="*/ 278737 w 429"/>
              <a:gd name="T1" fmla="*/ 82877 h 128"/>
              <a:gd name="T2" fmla="*/ 0 w 429"/>
              <a:gd name="T3" fmla="*/ 82877 h 128"/>
              <a:gd name="T4" fmla="*/ 0 w 429"/>
              <a:gd name="T5" fmla="*/ 82877 h 128"/>
              <a:gd name="T6" fmla="*/ 19538 w 429"/>
              <a:gd name="T7" fmla="*/ 54817 h 128"/>
              <a:gd name="T8" fmla="*/ 179095 w 429"/>
              <a:gd name="T9" fmla="*/ 0 h 128"/>
              <a:gd name="T10" fmla="*/ 278737 w 429"/>
              <a:gd name="T11" fmla="*/ 0 h 128"/>
              <a:gd name="T12" fmla="*/ 278737 w 429"/>
              <a:gd name="T13" fmla="*/ 82877 h 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9" h="128">
                <a:moveTo>
                  <a:pt x="428" y="127"/>
                </a:moveTo>
                <a:lnTo>
                  <a:pt x="0" y="127"/>
                </a:lnTo>
                <a:cubicBezTo>
                  <a:pt x="0" y="107"/>
                  <a:pt x="12" y="90"/>
                  <a:pt x="30" y="84"/>
                </a:cubicBezTo>
                <a:lnTo>
                  <a:pt x="275" y="0"/>
                </a:lnTo>
                <a:lnTo>
                  <a:pt x="428" y="0"/>
                </a:lnTo>
                <a:lnTo>
                  <a:pt x="428" y="127"/>
                </a:lnTo>
              </a:path>
            </a:pathLst>
          </a:custGeom>
          <a:solidFill>
            <a:srgbClr val="FF9D0D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62" name="Freeform 202">
            <a:extLst>
              <a:ext uri="{FF2B5EF4-FFF2-40B4-BE49-F238E27FC236}">
                <a16:creationId xmlns:a16="http://schemas.microsoft.com/office/drawing/2014/main" id="{AC0154F6-ED8C-4AB3-BA9C-F4F8C9E3F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8578" y="6510254"/>
            <a:ext cx="150682" cy="184776"/>
          </a:xfrm>
          <a:custGeom>
            <a:avLst/>
            <a:gdLst>
              <a:gd name="T0" fmla="*/ 120319 w 185"/>
              <a:gd name="T1" fmla="*/ 146246 h 226"/>
              <a:gd name="T2" fmla="*/ 17002 w 185"/>
              <a:gd name="T3" fmla="*/ 146246 h 226"/>
              <a:gd name="T4" fmla="*/ 17002 w 185"/>
              <a:gd name="T5" fmla="*/ 111797 h 226"/>
              <a:gd name="T6" fmla="*/ 0 w 185"/>
              <a:gd name="T7" fmla="*/ 0 h 226"/>
              <a:gd name="T8" fmla="*/ 119665 w 185"/>
              <a:gd name="T9" fmla="*/ 0 h 226"/>
              <a:gd name="T10" fmla="*/ 120319 w 185"/>
              <a:gd name="T11" fmla="*/ 111797 h 226"/>
              <a:gd name="T12" fmla="*/ 120319 w 185"/>
              <a:gd name="T13" fmla="*/ 146246 h 2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5" h="226">
                <a:moveTo>
                  <a:pt x="184" y="225"/>
                </a:moveTo>
                <a:lnTo>
                  <a:pt x="26" y="225"/>
                </a:lnTo>
                <a:lnTo>
                  <a:pt x="26" y="172"/>
                </a:lnTo>
                <a:lnTo>
                  <a:pt x="0" y="0"/>
                </a:lnTo>
                <a:lnTo>
                  <a:pt x="183" y="0"/>
                </a:lnTo>
                <a:lnTo>
                  <a:pt x="184" y="172"/>
                </a:lnTo>
                <a:lnTo>
                  <a:pt x="184" y="225"/>
                </a:lnTo>
              </a:path>
            </a:pathLst>
          </a:custGeom>
          <a:solidFill>
            <a:srgbClr val="FFC2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182E3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63" name="Freeform 207">
            <a:extLst>
              <a:ext uri="{FF2B5EF4-FFF2-40B4-BE49-F238E27FC236}">
                <a16:creationId xmlns:a16="http://schemas.microsoft.com/office/drawing/2014/main" id="{558287B9-DA35-480D-A983-053BC9165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1260" y="6651554"/>
            <a:ext cx="348000" cy="105068"/>
          </a:xfrm>
          <a:custGeom>
            <a:avLst/>
            <a:gdLst>
              <a:gd name="T0" fmla="*/ 278735 w 428"/>
              <a:gd name="T1" fmla="*/ 82870 h 127"/>
              <a:gd name="T2" fmla="*/ 0 w 428"/>
              <a:gd name="T3" fmla="*/ 82870 h 127"/>
              <a:gd name="T4" fmla="*/ 0 w 428"/>
              <a:gd name="T5" fmla="*/ 82870 h 127"/>
              <a:gd name="T6" fmla="*/ 19583 w 428"/>
              <a:gd name="T7" fmla="*/ 55247 h 127"/>
              <a:gd name="T8" fmla="*/ 179513 w 428"/>
              <a:gd name="T9" fmla="*/ 0 h 127"/>
              <a:gd name="T10" fmla="*/ 278735 w 428"/>
              <a:gd name="T11" fmla="*/ 0 h 127"/>
              <a:gd name="T12" fmla="*/ 278735 w 428"/>
              <a:gd name="T13" fmla="*/ 82870 h 1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" h="127">
                <a:moveTo>
                  <a:pt x="427" y="126"/>
                </a:moveTo>
                <a:lnTo>
                  <a:pt x="0" y="126"/>
                </a:lnTo>
                <a:cubicBezTo>
                  <a:pt x="0" y="107"/>
                  <a:pt x="12" y="90"/>
                  <a:pt x="30" y="84"/>
                </a:cubicBezTo>
                <a:lnTo>
                  <a:pt x="275" y="0"/>
                </a:lnTo>
                <a:lnTo>
                  <a:pt x="427" y="0"/>
                </a:lnTo>
                <a:lnTo>
                  <a:pt x="427" y="126"/>
                </a:lnTo>
              </a:path>
            </a:pathLst>
          </a:custGeom>
          <a:solidFill>
            <a:srgbClr val="FF9D0D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64" name="Freeform 210">
            <a:extLst>
              <a:ext uri="{FF2B5EF4-FFF2-40B4-BE49-F238E27FC236}">
                <a16:creationId xmlns:a16="http://schemas.microsoft.com/office/drawing/2014/main" id="{6C1856F9-7B2C-4B45-B989-64C179221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0721" y="4832785"/>
            <a:ext cx="143506" cy="1728192"/>
          </a:xfrm>
          <a:custGeom>
            <a:avLst/>
            <a:gdLst>
              <a:gd name="T0" fmla="*/ 104738 w 176"/>
              <a:gd name="T1" fmla="*/ 1373249 h 2102"/>
              <a:gd name="T2" fmla="*/ 104738 w 176"/>
              <a:gd name="T3" fmla="*/ 1373249 h 2102"/>
              <a:gd name="T4" fmla="*/ 1309 w 176"/>
              <a:gd name="T5" fmla="*/ 614400 h 2102"/>
              <a:gd name="T6" fmla="*/ 1309 w 176"/>
              <a:gd name="T7" fmla="*/ 614400 h 2102"/>
              <a:gd name="T8" fmla="*/ 109975 w 176"/>
              <a:gd name="T9" fmla="*/ 0 h 2102"/>
              <a:gd name="T10" fmla="*/ 114557 w 176"/>
              <a:gd name="T11" fmla="*/ 1307 h 2102"/>
              <a:gd name="T12" fmla="*/ 114557 w 176"/>
              <a:gd name="T13" fmla="*/ 1307 h 2102"/>
              <a:gd name="T14" fmla="*/ 6546 w 176"/>
              <a:gd name="T15" fmla="*/ 614400 h 2102"/>
              <a:gd name="T16" fmla="*/ 6546 w 176"/>
              <a:gd name="T17" fmla="*/ 614400 h 2102"/>
              <a:gd name="T18" fmla="*/ 109320 w 176"/>
              <a:gd name="T19" fmla="*/ 1372596 h 2102"/>
              <a:gd name="T20" fmla="*/ 104738 w 176"/>
              <a:gd name="T21" fmla="*/ 1373249 h 210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6" h="2102">
                <a:moveTo>
                  <a:pt x="160" y="2101"/>
                </a:moveTo>
                <a:lnTo>
                  <a:pt x="160" y="2101"/>
                </a:lnTo>
                <a:cubicBezTo>
                  <a:pt x="158" y="2092"/>
                  <a:pt x="0" y="1128"/>
                  <a:pt x="2" y="940"/>
                </a:cubicBezTo>
                <a:cubicBezTo>
                  <a:pt x="6" y="752"/>
                  <a:pt x="166" y="7"/>
                  <a:pt x="168" y="0"/>
                </a:cubicBezTo>
                <a:lnTo>
                  <a:pt x="175" y="2"/>
                </a:lnTo>
                <a:cubicBezTo>
                  <a:pt x="174" y="9"/>
                  <a:pt x="13" y="754"/>
                  <a:pt x="10" y="940"/>
                </a:cubicBezTo>
                <a:cubicBezTo>
                  <a:pt x="7" y="1127"/>
                  <a:pt x="166" y="2090"/>
                  <a:pt x="167" y="2100"/>
                </a:cubicBezTo>
                <a:lnTo>
                  <a:pt x="160" y="2101"/>
                </a:lnTo>
              </a:path>
            </a:pathLst>
          </a:custGeom>
          <a:solidFill>
            <a:srgbClr val="3959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182E3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67" name="Freeform 89">
            <a:extLst>
              <a:ext uri="{FF2B5EF4-FFF2-40B4-BE49-F238E27FC236}">
                <a16:creationId xmlns:a16="http://schemas.microsoft.com/office/drawing/2014/main" id="{F52EA0A2-70BB-4CB9-AD27-643F470EC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101" y="3792969"/>
            <a:ext cx="1736313" cy="1309167"/>
          </a:xfrm>
          <a:custGeom>
            <a:avLst/>
            <a:gdLst>
              <a:gd name="connsiteX0" fmla="*/ 2447917 w 2658418"/>
              <a:gd name="connsiteY0" fmla="*/ 922832 h 1984880"/>
              <a:gd name="connsiteX1" fmla="*/ 2657585 w 2658418"/>
              <a:gd name="connsiteY1" fmla="*/ 1195470 h 1984880"/>
              <a:gd name="connsiteX2" fmla="*/ 2168360 w 2658418"/>
              <a:gd name="connsiteY2" fmla="*/ 1811705 h 1984880"/>
              <a:gd name="connsiteX3" fmla="*/ 2031078 w 2658418"/>
              <a:gd name="connsiteY3" fmla="*/ 1868972 h 1984880"/>
              <a:gd name="connsiteX4" fmla="*/ 1986149 w 2658418"/>
              <a:gd name="connsiteY4" fmla="*/ 1951136 h 1984880"/>
              <a:gd name="connsiteX5" fmla="*/ 1964933 w 2658418"/>
              <a:gd name="connsiteY5" fmla="*/ 1937442 h 1984880"/>
              <a:gd name="connsiteX6" fmla="*/ 1938725 w 2658418"/>
              <a:gd name="connsiteY6" fmla="*/ 1971055 h 1984880"/>
              <a:gd name="connsiteX7" fmla="*/ 1924996 w 2658418"/>
              <a:gd name="connsiteY7" fmla="*/ 1953626 h 1984880"/>
              <a:gd name="connsiteX8" fmla="*/ 1893796 w 2658418"/>
              <a:gd name="connsiteY8" fmla="*/ 1984749 h 1984880"/>
              <a:gd name="connsiteX9" fmla="*/ 1885060 w 2658418"/>
              <a:gd name="connsiteY9" fmla="*/ 1931218 h 1984880"/>
              <a:gd name="connsiteX10" fmla="*/ 1861347 w 2658418"/>
              <a:gd name="connsiteY10" fmla="*/ 1932463 h 1984880"/>
              <a:gd name="connsiteX11" fmla="*/ 1922500 w 2658418"/>
              <a:gd name="connsiteY11" fmla="*/ 1730785 h 1984880"/>
              <a:gd name="connsiteX12" fmla="*/ 2039814 w 2658418"/>
              <a:gd name="connsiteY12" fmla="*/ 1713357 h 1984880"/>
              <a:gd name="connsiteX13" fmla="*/ 2334347 w 2658418"/>
              <a:gd name="connsiteY13" fmla="*/ 1195470 h 1984880"/>
              <a:gd name="connsiteX14" fmla="*/ 2243242 w 2658418"/>
              <a:gd name="connsiteY14" fmla="*/ 1124509 h 1984880"/>
              <a:gd name="connsiteX15" fmla="*/ 897132 w 2658418"/>
              <a:gd name="connsiteY15" fmla="*/ 895368 h 1984880"/>
              <a:gd name="connsiteX16" fmla="*/ 1058890 w 2658418"/>
              <a:gd name="connsiteY16" fmla="*/ 1159490 h 1984880"/>
              <a:gd name="connsiteX17" fmla="*/ 770215 w 2658418"/>
              <a:gd name="connsiteY17" fmla="*/ 1323472 h 1984880"/>
              <a:gd name="connsiteX18" fmla="*/ 0 w 2658418"/>
              <a:gd name="connsiteY18" fmla="*/ 1212065 h 1984880"/>
              <a:gd name="connsiteX19" fmla="*/ 0 w 2658418"/>
              <a:gd name="connsiteY19" fmla="*/ 1006775 h 1984880"/>
              <a:gd name="connsiteX20" fmla="*/ 665694 w 2658418"/>
              <a:gd name="connsiteY20" fmla="*/ 1085636 h 1984880"/>
              <a:gd name="connsiteX21" fmla="*/ 1466855 w 2658418"/>
              <a:gd name="connsiteY21" fmla="*/ 0 h 1984880"/>
              <a:gd name="connsiteX22" fmla="*/ 1723548 w 2658418"/>
              <a:gd name="connsiteY22" fmla="*/ 0 h 1984880"/>
              <a:gd name="connsiteX23" fmla="*/ 1723548 w 2658418"/>
              <a:gd name="connsiteY23" fmla="*/ 472534 h 1984880"/>
              <a:gd name="connsiteX24" fmla="*/ 1705036 w 2658418"/>
              <a:gd name="connsiteY24" fmla="*/ 538440 h 1984880"/>
              <a:gd name="connsiteX25" fmla="*/ 1585329 w 2658418"/>
              <a:gd name="connsiteY25" fmla="*/ 630460 h 1984880"/>
              <a:gd name="connsiteX26" fmla="*/ 1466855 w 2658418"/>
              <a:gd name="connsiteY26" fmla="*/ 472534 h 198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658418" h="1984880">
                <a:moveTo>
                  <a:pt x="2447917" y="922832"/>
                </a:moveTo>
                <a:cubicBezTo>
                  <a:pt x="2447917" y="922832"/>
                  <a:pt x="2673809" y="1139448"/>
                  <a:pt x="2657585" y="1195470"/>
                </a:cubicBezTo>
                <a:cubicBezTo>
                  <a:pt x="2631376" y="1287594"/>
                  <a:pt x="2168360" y="1811705"/>
                  <a:pt x="2168360" y="1811705"/>
                </a:cubicBezTo>
                <a:cubicBezTo>
                  <a:pt x="2142152" y="1902584"/>
                  <a:pt x="2031078" y="1868972"/>
                  <a:pt x="2031078" y="1868972"/>
                </a:cubicBezTo>
                <a:cubicBezTo>
                  <a:pt x="2031078" y="1868972"/>
                  <a:pt x="2004870" y="1947402"/>
                  <a:pt x="1986149" y="1951136"/>
                </a:cubicBezTo>
                <a:cubicBezTo>
                  <a:pt x="1967429" y="1954871"/>
                  <a:pt x="1964933" y="1937442"/>
                  <a:pt x="1964933" y="1937442"/>
                </a:cubicBezTo>
                <a:cubicBezTo>
                  <a:pt x="1964933" y="1937442"/>
                  <a:pt x="1953701" y="1968565"/>
                  <a:pt x="1938725" y="1971055"/>
                </a:cubicBezTo>
                <a:cubicBezTo>
                  <a:pt x="1923748" y="1973545"/>
                  <a:pt x="1924996" y="1953626"/>
                  <a:pt x="1924996" y="1953626"/>
                </a:cubicBezTo>
                <a:cubicBezTo>
                  <a:pt x="1924996" y="1953626"/>
                  <a:pt x="1906276" y="1987239"/>
                  <a:pt x="1893796" y="1984749"/>
                </a:cubicBezTo>
                <a:cubicBezTo>
                  <a:pt x="1880068" y="1983504"/>
                  <a:pt x="1885060" y="1931218"/>
                  <a:pt x="1885060" y="1931218"/>
                </a:cubicBezTo>
                <a:cubicBezTo>
                  <a:pt x="1885060" y="1931218"/>
                  <a:pt x="1875076" y="1939932"/>
                  <a:pt x="1861347" y="1932463"/>
                </a:cubicBezTo>
                <a:cubicBezTo>
                  <a:pt x="1840131" y="1921258"/>
                  <a:pt x="1898788" y="1753194"/>
                  <a:pt x="1922500" y="1730785"/>
                </a:cubicBezTo>
                <a:cubicBezTo>
                  <a:pt x="1946213" y="1709622"/>
                  <a:pt x="2039814" y="1713357"/>
                  <a:pt x="2039814" y="1713357"/>
                </a:cubicBezTo>
                <a:lnTo>
                  <a:pt x="2334347" y="1195470"/>
                </a:lnTo>
                <a:lnTo>
                  <a:pt x="2243242" y="1124509"/>
                </a:lnTo>
                <a:close/>
                <a:moveTo>
                  <a:pt x="897132" y="895368"/>
                </a:moveTo>
                <a:lnTo>
                  <a:pt x="1058890" y="1159490"/>
                </a:lnTo>
                <a:cubicBezTo>
                  <a:pt x="1058890" y="1159490"/>
                  <a:pt x="910819" y="1278408"/>
                  <a:pt x="770215" y="1323472"/>
                </a:cubicBezTo>
                <a:cubicBezTo>
                  <a:pt x="652007" y="1361024"/>
                  <a:pt x="160513" y="1249617"/>
                  <a:pt x="0" y="1212065"/>
                </a:cubicBezTo>
                <a:lnTo>
                  <a:pt x="0" y="1006775"/>
                </a:lnTo>
                <a:lnTo>
                  <a:pt x="665694" y="1085636"/>
                </a:lnTo>
                <a:close/>
                <a:moveTo>
                  <a:pt x="1466855" y="0"/>
                </a:moveTo>
                <a:lnTo>
                  <a:pt x="1723548" y="0"/>
                </a:lnTo>
                <a:lnTo>
                  <a:pt x="1723548" y="472534"/>
                </a:lnTo>
                <a:lnTo>
                  <a:pt x="1705036" y="538440"/>
                </a:lnTo>
                <a:cubicBezTo>
                  <a:pt x="1690227" y="593154"/>
                  <a:pt x="1642097" y="630460"/>
                  <a:pt x="1585329" y="630460"/>
                </a:cubicBezTo>
                <a:cubicBezTo>
                  <a:pt x="1503878" y="630460"/>
                  <a:pt x="1444641" y="552119"/>
                  <a:pt x="1466855" y="472534"/>
                </a:cubicBezTo>
                <a:close/>
              </a:path>
            </a:pathLst>
          </a:custGeom>
          <a:solidFill>
            <a:srgbClr val="FFC2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182E3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68" name="Freeform 82">
            <a:extLst>
              <a:ext uri="{FF2B5EF4-FFF2-40B4-BE49-F238E27FC236}">
                <a16:creationId xmlns:a16="http://schemas.microsoft.com/office/drawing/2014/main" id="{DC21BF44-9120-40A2-AD57-88F5035A5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7254" y="5093644"/>
            <a:ext cx="2303268" cy="134051"/>
          </a:xfrm>
          <a:custGeom>
            <a:avLst/>
            <a:gdLst>
              <a:gd name="T0" fmla="*/ 1848500 w 2829"/>
              <a:gd name="T1" fmla="*/ 105908 h 161"/>
              <a:gd name="T2" fmla="*/ 0 w 2829"/>
              <a:gd name="T3" fmla="*/ 105908 h 161"/>
              <a:gd name="T4" fmla="*/ 0 w 2829"/>
              <a:gd name="T5" fmla="*/ 0 h 161"/>
              <a:gd name="T6" fmla="*/ 1848500 w 2829"/>
              <a:gd name="T7" fmla="*/ 0 h 161"/>
              <a:gd name="T8" fmla="*/ 1848500 w 2829"/>
              <a:gd name="T9" fmla="*/ 105908 h 1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29" h="161">
                <a:moveTo>
                  <a:pt x="2828" y="160"/>
                </a:moveTo>
                <a:lnTo>
                  <a:pt x="0" y="160"/>
                </a:lnTo>
                <a:lnTo>
                  <a:pt x="0" y="0"/>
                </a:lnTo>
                <a:lnTo>
                  <a:pt x="2828" y="0"/>
                </a:lnTo>
                <a:lnTo>
                  <a:pt x="2828" y="160"/>
                </a:lnTo>
              </a:path>
            </a:pathLst>
          </a:cu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69" name="Freeform 42">
            <a:extLst>
              <a:ext uri="{FF2B5EF4-FFF2-40B4-BE49-F238E27FC236}">
                <a16:creationId xmlns:a16="http://schemas.microsoft.com/office/drawing/2014/main" id="{7F9C6919-7E75-4BCF-9104-85A8D407E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0087" y="3495881"/>
            <a:ext cx="695186" cy="122357"/>
          </a:xfrm>
          <a:custGeom>
            <a:avLst/>
            <a:gdLst>
              <a:gd name="connsiteX0" fmla="*/ 1010699 w 1064379"/>
              <a:gd name="connsiteY0" fmla="*/ 0 h 185510"/>
              <a:gd name="connsiteX1" fmla="*/ 1064379 w 1064379"/>
              <a:gd name="connsiteY1" fmla="*/ 0 h 185510"/>
              <a:gd name="connsiteX2" fmla="*/ 1064379 w 1064379"/>
              <a:gd name="connsiteY2" fmla="*/ 185510 h 185510"/>
              <a:gd name="connsiteX3" fmla="*/ 1010699 w 1064379"/>
              <a:gd name="connsiteY3" fmla="*/ 185510 h 185510"/>
              <a:gd name="connsiteX4" fmla="*/ 0 w 1064379"/>
              <a:gd name="connsiteY4" fmla="*/ 0 h 185510"/>
              <a:gd name="connsiteX5" fmla="*/ 53652 w 1064379"/>
              <a:gd name="connsiteY5" fmla="*/ 0 h 185510"/>
              <a:gd name="connsiteX6" fmla="*/ 53652 w 1064379"/>
              <a:gd name="connsiteY6" fmla="*/ 185510 h 185510"/>
              <a:gd name="connsiteX7" fmla="*/ 0 w 1064379"/>
              <a:gd name="connsiteY7" fmla="*/ 185510 h 18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379" h="185510">
                <a:moveTo>
                  <a:pt x="1010699" y="0"/>
                </a:moveTo>
                <a:lnTo>
                  <a:pt x="1064379" y="0"/>
                </a:lnTo>
                <a:lnTo>
                  <a:pt x="1064379" y="185510"/>
                </a:lnTo>
                <a:lnTo>
                  <a:pt x="1010699" y="185510"/>
                </a:lnTo>
                <a:close/>
                <a:moveTo>
                  <a:pt x="0" y="0"/>
                </a:moveTo>
                <a:lnTo>
                  <a:pt x="53652" y="0"/>
                </a:lnTo>
                <a:lnTo>
                  <a:pt x="53652" y="185510"/>
                </a:lnTo>
                <a:lnTo>
                  <a:pt x="0" y="18551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70" name="Freeform 136">
            <a:extLst>
              <a:ext uri="{FF2B5EF4-FFF2-40B4-BE49-F238E27FC236}">
                <a16:creationId xmlns:a16="http://schemas.microsoft.com/office/drawing/2014/main" id="{71EBE2A9-F29E-4486-8D25-80BF89057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9633" y="3448781"/>
            <a:ext cx="936374" cy="47099"/>
          </a:xfrm>
          <a:custGeom>
            <a:avLst/>
            <a:gdLst>
              <a:gd name="T0" fmla="*/ 751104 w 1150"/>
              <a:gd name="T1" fmla="*/ 36786 h 57"/>
              <a:gd name="T2" fmla="*/ 0 w 1150"/>
              <a:gd name="T3" fmla="*/ 36786 h 57"/>
              <a:gd name="T4" fmla="*/ 0 w 1150"/>
              <a:gd name="T5" fmla="*/ 0 h 57"/>
              <a:gd name="T6" fmla="*/ 751104 w 1150"/>
              <a:gd name="T7" fmla="*/ 0 h 57"/>
              <a:gd name="T8" fmla="*/ 751104 w 1150"/>
              <a:gd name="T9" fmla="*/ 36786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0" h="57">
                <a:moveTo>
                  <a:pt x="1149" y="56"/>
                </a:moveTo>
                <a:lnTo>
                  <a:pt x="0" y="56"/>
                </a:lnTo>
                <a:lnTo>
                  <a:pt x="0" y="0"/>
                </a:lnTo>
                <a:lnTo>
                  <a:pt x="1149" y="0"/>
                </a:lnTo>
                <a:lnTo>
                  <a:pt x="1149" y="56"/>
                </a:lnTo>
              </a:path>
            </a:pathLst>
          </a:custGeom>
          <a:solidFill>
            <a:srgbClr val="ECEC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71" name="Freeform 206">
            <a:extLst>
              <a:ext uri="{FF2B5EF4-FFF2-40B4-BE49-F238E27FC236}">
                <a16:creationId xmlns:a16="http://schemas.microsoft.com/office/drawing/2014/main" id="{119B3EDF-1E7D-4501-B2A7-398F14183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7298" y="4086436"/>
            <a:ext cx="369526" cy="492734"/>
          </a:xfrm>
          <a:custGeom>
            <a:avLst/>
            <a:gdLst>
              <a:gd name="T0" fmla="*/ 234728 w 455"/>
              <a:gd name="T1" fmla="*/ 0 h 601"/>
              <a:gd name="T2" fmla="*/ 234728 w 455"/>
              <a:gd name="T3" fmla="*/ 0 h 601"/>
              <a:gd name="T4" fmla="*/ 124536 w 455"/>
              <a:gd name="T5" fmla="*/ 91901 h 601"/>
              <a:gd name="T6" fmla="*/ 124536 w 455"/>
              <a:gd name="T7" fmla="*/ 91901 h 601"/>
              <a:gd name="T8" fmla="*/ 0 w 455"/>
              <a:gd name="T9" fmla="*/ 226820 h 601"/>
              <a:gd name="T10" fmla="*/ 101063 w 455"/>
              <a:gd name="T11" fmla="*/ 391069 h 601"/>
              <a:gd name="T12" fmla="*/ 101063 w 455"/>
              <a:gd name="T13" fmla="*/ 391069 h 601"/>
              <a:gd name="T14" fmla="*/ 234728 w 455"/>
              <a:gd name="T15" fmla="*/ 0 h 6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55" h="601">
                <a:moveTo>
                  <a:pt x="360" y="0"/>
                </a:moveTo>
                <a:lnTo>
                  <a:pt x="360" y="0"/>
                </a:lnTo>
                <a:cubicBezTo>
                  <a:pt x="360" y="0"/>
                  <a:pt x="286" y="3"/>
                  <a:pt x="191" y="141"/>
                </a:cubicBezTo>
                <a:cubicBezTo>
                  <a:pt x="109" y="260"/>
                  <a:pt x="0" y="348"/>
                  <a:pt x="0" y="348"/>
                </a:cubicBezTo>
                <a:lnTo>
                  <a:pt x="155" y="600"/>
                </a:lnTo>
                <a:cubicBezTo>
                  <a:pt x="155" y="600"/>
                  <a:pt x="454" y="568"/>
                  <a:pt x="360" y="0"/>
                </a:cubicBezTo>
              </a:path>
            </a:pathLst>
          </a:custGeom>
          <a:solidFill>
            <a:srgbClr val="BCD8F3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72" name="Freeform 86">
            <a:extLst>
              <a:ext uri="{FF2B5EF4-FFF2-40B4-BE49-F238E27FC236}">
                <a16:creationId xmlns:a16="http://schemas.microsoft.com/office/drawing/2014/main" id="{C7E9D681-4825-43D2-9C44-F3D59D95A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6177" y="4086437"/>
            <a:ext cx="876377" cy="814037"/>
          </a:xfrm>
          <a:custGeom>
            <a:avLst/>
            <a:gdLst>
              <a:gd name="connsiteX0" fmla="*/ 220229 w 1341795"/>
              <a:gd name="connsiteY0" fmla="*/ 0 h 1234194"/>
              <a:gd name="connsiteX1" fmla="*/ 609727 w 1341795"/>
              <a:gd name="connsiteY1" fmla="*/ 0 h 1234194"/>
              <a:gd name="connsiteX2" fmla="*/ 894785 w 1341795"/>
              <a:gd name="connsiteY2" fmla="*/ 49557 h 1234194"/>
              <a:gd name="connsiteX3" fmla="*/ 894803 w 1341795"/>
              <a:gd name="connsiteY3" fmla="*/ 49434 h 1234194"/>
              <a:gd name="connsiteX4" fmla="*/ 1341795 w 1341795"/>
              <a:gd name="connsiteY4" fmla="*/ 461234 h 1234194"/>
              <a:gd name="connsiteX5" fmla="*/ 1105883 w 1341795"/>
              <a:gd name="connsiteY5" fmla="*/ 696370 h 1234194"/>
              <a:gd name="connsiteX6" fmla="*/ 839856 w 1341795"/>
              <a:gd name="connsiteY6" fmla="*/ 439688 h 1234194"/>
              <a:gd name="connsiteX7" fmla="*/ 779509 w 1341795"/>
              <a:gd name="connsiteY7" fmla="*/ 852331 h 1234194"/>
              <a:gd name="connsiteX8" fmla="*/ 896858 w 1341795"/>
              <a:gd name="connsiteY8" fmla="*/ 1069469 h 1234194"/>
              <a:gd name="connsiteX9" fmla="*/ 699612 w 1341795"/>
              <a:gd name="connsiteY9" fmla="*/ 1166807 h 1234194"/>
              <a:gd name="connsiteX10" fmla="*/ 125351 w 1341795"/>
              <a:gd name="connsiteY10" fmla="*/ 1166807 h 1234194"/>
              <a:gd name="connsiteX11" fmla="*/ 167797 w 1341795"/>
              <a:gd name="connsiteY11" fmla="*/ 804910 h 1234194"/>
              <a:gd name="connsiteX12" fmla="*/ 12996 w 1341795"/>
              <a:gd name="connsiteY12" fmla="*/ 735026 h 1234194"/>
              <a:gd name="connsiteX13" fmla="*/ 220229 w 1341795"/>
              <a:gd name="connsiteY13" fmla="*/ 0 h 1234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41795" h="1234194">
                <a:moveTo>
                  <a:pt x="220229" y="0"/>
                </a:moveTo>
                <a:lnTo>
                  <a:pt x="609727" y="0"/>
                </a:lnTo>
                <a:lnTo>
                  <a:pt x="894785" y="49557"/>
                </a:lnTo>
                <a:lnTo>
                  <a:pt x="894803" y="49434"/>
                </a:lnTo>
                <a:cubicBezTo>
                  <a:pt x="894803" y="49434"/>
                  <a:pt x="1099674" y="80537"/>
                  <a:pt x="1341795" y="461234"/>
                </a:cubicBezTo>
                <a:lnTo>
                  <a:pt x="1105883" y="696370"/>
                </a:lnTo>
                <a:lnTo>
                  <a:pt x="839856" y="439688"/>
                </a:lnTo>
                <a:lnTo>
                  <a:pt x="779509" y="852331"/>
                </a:lnTo>
                <a:lnTo>
                  <a:pt x="896858" y="1069469"/>
                </a:lnTo>
                <a:lnTo>
                  <a:pt x="699612" y="1166807"/>
                </a:lnTo>
                <a:cubicBezTo>
                  <a:pt x="518595" y="1256657"/>
                  <a:pt x="306368" y="1256657"/>
                  <a:pt x="125351" y="1166807"/>
                </a:cubicBezTo>
                <a:lnTo>
                  <a:pt x="167797" y="804910"/>
                </a:lnTo>
                <a:cubicBezTo>
                  <a:pt x="167797" y="804910"/>
                  <a:pt x="57938" y="801166"/>
                  <a:pt x="12996" y="735026"/>
                </a:cubicBezTo>
                <a:cubicBezTo>
                  <a:pt x="-63156" y="622713"/>
                  <a:pt x="220229" y="0"/>
                  <a:pt x="220229" y="0"/>
                </a:cubicBezTo>
                <a:close/>
              </a:path>
            </a:pathLst>
          </a:custGeom>
          <a:solidFill>
            <a:srgbClr val="BCD8F3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73" name="Freeform 212">
            <a:extLst>
              <a:ext uri="{FF2B5EF4-FFF2-40B4-BE49-F238E27FC236}">
                <a16:creationId xmlns:a16="http://schemas.microsoft.com/office/drawing/2014/main" id="{5720424F-07B9-4F48-9017-C5803E122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1339" y="4082811"/>
            <a:ext cx="190146" cy="536211"/>
          </a:xfrm>
          <a:custGeom>
            <a:avLst/>
            <a:gdLst>
              <a:gd name="T0" fmla="*/ 122126 w 235"/>
              <a:gd name="T1" fmla="*/ 425633 h 654"/>
              <a:gd name="T2" fmla="*/ 121476 w 235"/>
              <a:gd name="T3" fmla="*/ 425633 h 654"/>
              <a:gd name="T4" fmla="*/ 121476 w 235"/>
              <a:gd name="T5" fmla="*/ 425633 h 654"/>
              <a:gd name="T6" fmla="*/ 39626 w 235"/>
              <a:gd name="T7" fmla="*/ 387828 h 654"/>
              <a:gd name="T8" fmla="*/ 39626 w 235"/>
              <a:gd name="T9" fmla="*/ 387828 h 654"/>
              <a:gd name="T10" fmla="*/ 146811 w 235"/>
              <a:gd name="T11" fmla="*/ 1304 h 654"/>
              <a:gd name="T12" fmla="*/ 146811 w 235"/>
              <a:gd name="T13" fmla="*/ 1304 h 654"/>
              <a:gd name="T14" fmla="*/ 150059 w 235"/>
              <a:gd name="T15" fmla="*/ 0 h 654"/>
              <a:gd name="T16" fmla="*/ 150059 w 235"/>
              <a:gd name="T17" fmla="*/ 0 h 654"/>
              <a:gd name="T18" fmla="*/ 151358 w 235"/>
              <a:gd name="T19" fmla="*/ 3259 h 654"/>
              <a:gd name="T20" fmla="*/ 151358 w 235"/>
              <a:gd name="T21" fmla="*/ 3259 h 654"/>
              <a:gd name="T22" fmla="*/ 43523 w 235"/>
              <a:gd name="T23" fmla="*/ 385221 h 654"/>
              <a:gd name="T24" fmla="*/ 43523 w 235"/>
              <a:gd name="T25" fmla="*/ 385221 h 654"/>
              <a:gd name="T26" fmla="*/ 122126 w 235"/>
              <a:gd name="T27" fmla="*/ 421071 h 654"/>
              <a:gd name="T28" fmla="*/ 122126 w 235"/>
              <a:gd name="T29" fmla="*/ 421071 h 654"/>
              <a:gd name="T30" fmla="*/ 124074 w 235"/>
              <a:gd name="T31" fmla="*/ 423026 h 654"/>
              <a:gd name="T32" fmla="*/ 124074 w 235"/>
              <a:gd name="T33" fmla="*/ 423026 h 654"/>
              <a:gd name="T34" fmla="*/ 122126 w 235"/>
              <a:gd name="T35" fmla="*/ 425633 h 65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35" h="654">
                <a:moveTo>
                  <a:pt x="188" y="653"/>
                </a:moveTo>
                <a:lnTo>
                  <a:pt x="187" y="653"/>
                </a:lnTo>
                <a:cubicBezTo>
                  <a:pt x="184" y="652"/>
                  <a:pt x="98" y="649"/>
                  <a:pt x="61" y="595"/>
                </a:cubicBezTo>
                <a:cubicBezTo>
                  <a:pt x="0" y="504"/>
                  <a:pt x="217" y="22"/>
                  <a:pt x="226" y="2"/>
                </a:cubicBezTo>
                <a:cubicBezTo>
                  <a:pt x="227" y="0"/>
                  <a:pt x="230" y="0"/>
                  <a:pt x="231" y="0"/>
                </a:cubicBezTo>
                <a:cubicBezTo>
                  <a:pt x="233" y="1"/>
                  <a:pt x="234" y="4"/>
                  <a:pt x="233" y="5"/>
                </a:cubicBezTo>
                <a:cubicBezTo>
                  <a:pt x="231" y="10"/>
                  <a:pt x="8" y="503"/>
                  <a:pt x="67" y="591"/>
                </a:cubicBezTo>
                <a:cubicBezTo>
                  <a:pt x="101" y="642"/>
                  <a:pt x="187" y="646"/>
                  <a:pt x="188" y="646"/>
                </a:cubicBezTo>
                <a:cubicBezTo>
                  <a:pt x="190" y="646"/>
                  <a:pt x="192" y="647"/>
                  <a:pt x="191" y="649"/>
                </a:cubicBezTo>
                <a:cubicBezTo>
                  <a:pt x="191" y="651"/>
                  <a:pt x="190" y="653"/>
                  <a:pt x="188" y="653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74" name="Freeform 213">
            <a:extLst>
              <a:ext uri="{FF2B5EF4-FFF2-40B4-BE49-F238E27FC236}">
                <a16:creationId xmlns:a16="http://schemas.microsoft.com/office/drawing/2014/main" id="{8BD6865D-0E1A-4EA8-9B68-4FE3A2BF6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8288" y="4086437"/>
            <a:ext cx="914850" cy="800693"/>
          </a:xfrm>
          <a:custGeom>
            <a:avLst/>
            <a:gdLst>
              <a:gd name="T0" fmla="*/ 204058 w 1123"/>
              <a:gd name="T1" fmla="*/ 525558 h 975"/>
              <a:gd name="T2" fmla="*/ 185745 w 1123"/>
              <a:gd name="T3" fmla="*/ 434810 h 975"/>
              <a:gd name="T4" fmla="*/ 149773 w 1123"/>
              <a:gd name="T5" fmla="*/ 355813 h 975"/>
              <a:gd name="T6" fmla="*/ 347945 w 1123"/>
              <a:gd name="T7" fmla="*/ 409348 h 975"/>
              <a:gd name="T8" fmla="*/ 352523 w 1123"/>
              <a:gd name="T9" fmla="*/ 409348 h 975"/>
              <a:gd name="T10" fmla="*/ 370182 w 1123"/>
              <a:gd name="T11" fmla="*/ 438074 h 975"/>
              <a:gd name="T12" fmla="*/ 206674 w 1123"/>
              <a:gd name="T13" fmla="*/ 235032 h 975"/>
              <a:gd name="T14" fmla="*/ 347945 w 1123"/>
              <a:gd name="T15" fmla="*/ 242867 h 975"/>
              <a:gd name="T16" fmla="*/ 381301 w 1123"/>
              <a:gd name="T17" fmla="*/ 240908 h 975"/>
              <a:gd name="T18" fmla="*/ 185745 w 1123"/>
              <a:gd name="T19" fmla="*/ 365606 h 975"/>
              <a:gd name="T20" fmla="*/ 149119 w 1123"/>
              <a:gd name="T21" fmla="*/ 349937 h 975"/>
              <a:gd name="T22" fmla="*/ 262267 w 1123"/>
              <a:gd name="T23" fmla="*/ 120781 h 975"/>
              <a:gd name="T24" fmla="*/ 447358 w 1123"/>
              <a:gd name="T25" fmla="*/ 108376 h 975"/>
              <a:gd name="T26" fmla="*/ 389803 w 1123"/>
              <a:gd name="T27" fmla="*/ 231115 h 975"/>
              <a:gd name="T28" fmla="*/ 223025 w 1123"/>
              <a:gd name="T29" fmla="*/ 214141 h 975"/>
              <a:gd name="T30" fmla="*/ 389803 w 1123"/>
              <a:gd name="T31" fmla="*/ 553632 h 975"/>
              <a:gd name="T32" fmla="*/ 373452 w 1123"/>
              <a:gd name="T33" fmla="*/ 434157 h 975"/>
              <a:gd name="T34" fmla="*/ 358410 w 1123"/>
              <a:gd name="T35" fmla="*/ 409348 h 975"/>
              <a:gd name="T36" fmla="*/ 488562 w 1123"/>
              <a:gd name="T37" fmla="*/ 373440 h 975"/>
              <a:gd name="T38" fmla="*/ 388495 w 1123"/>
              <a:gd name="T39" fmla="*/ 240255 h 975"/>
              <a:gd name="T40" fmla="*/ 506875 w 1123"/>
              <a:gd name="T41" fmla="*/ 202389 h 975"/>
              <a:gd name="T42" fmla="*/ 728592 w 1123"/>
              <a:gd name="T43" fmla="*/ 176274 h 975"/>
              <a:gd name="T44" fmla="*/ 504259 w 1123"/>
              <a:gd name="T45" fmla="*/ 198472 h 975"/>
              <a:gd name="T46" fmla="*/ 393727 w 1123"/>
              <a:gd name="T47" fmla="*/ 235032 h 975"/>
              <a:gd name="T48" fmla="*/ 452590 w 1123"/>
              <a:gd name="T49" fmla="*/ 106417 h 975"/>
              <a:gd name="T50" fmla="*/ 621330 w 1123"/>
              <a:gd name="T51" fmla="*/ 67245 h 975"/>
              <a:gd name="T52" fmla="*/ 613482 w 1123"/>
              <a:gd name="T53" fmla="*/ 62022 h 975"/>
              <a:gd name="T54" fmla="*/ 453898 w 1123"/>
              <a:gd name="T55" fmla="*/ 100542 h 975"/>
              <a:gd name="T56" fmla="*/ 456514 w 1123"/>
              <a:gd name="T57" fmla="*/ 11752 h 975"/>
              <a:gd name="T58" fmla="*/ 448666 w 1123"/>
              <a:gd name="T59" fmla="*/ 102500 h 975"/>
              <a:gd name="T60" fmla="*/ 274693 w 1123"/>
              <a:gd name="T61" fmla="*/ 0 h 975"/>
              <a:gd name="T62" fmla="*/ 258997 w 1123"/>
              <a:gd name="T63" fmla="*/ 114905 h 975"/>
              <a:gd name="T64" fmla="*/ 186399 w 1123"/>
              <a:gd name="T65" fmla="*/ 79650 h 975"/>
              <a:gd name="T66" fmla="*/ 85024 w 1123"/>
              <a:gd name="T67" fmla="*/ 77691 h 975"/>
              <a:gd name="T68" fmla="*/ 183783 w 1123"/>
              <a:gd name="T69" fmla="*/ 83567 h 975"/>
              <a:gd name="T70" fmla="*/ 217793 w 1123"/>
              <a:gd name="T71" fmla="*/ 212835 h 975"/>
              <a:gd name="T72" fmla="*/ 185745 w 1123"/>
              <a:gd name="T73" fmla="*/ 198472 h 975"/>
              <a:gd name="T74" fmla="*/ 0 w 1123"/>
              <a:gd name="T75" fmla="*/ 180844 h 975"/>
              <a:gd name="T76" fmla="*/ 183783 w 1123"/>
              <a:gd name="T77" fmla="*/ 202389 h 975"/>
              <a:gd name="T78" fmla="*/ 202750 w 1123"/>
              <a:gd name="T79" fmla="*/ 231115 h 975"/>
              <a:gd name="T80" fmla="*/ 144541 w 1123"/>
              <a:gd name="T81" fmla="*/ 348631 h 975"/>
              <a:gd name="T82" fmla="*/ 21583 w 1123"/>
              <a:gd name="T83" fmla="*/ 344061 h 975"/>
              <a:gd name="T84" fmla="*/ 181821 w 1123"/>
              <a:gd name="T85" fmla="*/ 436768 h 975"/>
              <a:gd name="T86" fmla="*/ 199480 w 1123"/>
              <a:gd name="T87" fmla="*/ 523600 h 975"/>
              <a:gd name="T88" fmla="*/ 185745 w 1123"/>
              <a:gd name="T89" fmla="*/ 517071 h 975"/>
              <a:gd name="T90" fmla="*/ 147811 w 1123"/>
              <a:gd name="T91" fmla="*/ 505972 h 975"/>
              <a:gd name="T92" fmla="*/ 199480 w 1123"/>
              <a:gd name="T93" fmla="*/ 528823 h 975"/>
              <a:gd name="T94" fmla="*/ 182475 w 1123"/>
              <a:gd name="T95" fmla="*/ 630017 h 975"/>
              <a:gd name="T96" fmla="*/ 194248 w 1123"/>
              <a:gd name="T97" fmla="*/ 603250 h 975"/>
              <a:gd name="T98" fmla="*/ 204058 w 1123"/>
              <a:gd name="T99" fmla="*/ 530781 h 975"/>
              <a:gd name="T100" fmla="*/ 383917 w 1123"/>
              <a:gd name="T101" fmla="*/ 559508 h 975"/>
              <a:gd name="T102" fmla="*/ 368874 w 1123"/>
              <a:gd name="T103" fmla="*/ 635893 h 975"/>
              <a:gd name="T104" fmla="*/ 381301 w 1123"/>
              <a:gd name="T105" fmla="*/ 603250 h 975"/>
              <a:gd name="T106" fmla="*/ 388495 w 1123"/>
              <a:gd name="T107" fmla="*/ 558855 h 975"/>
              <a:gd name="T108" fmla="*/ 516031 w 1123"/>
              <a:gd name="T109" fmla="*/ 516418 h 975"/>
              <a:gd name="T110" fmla="*/ 504259 w 1123"/>
              <a:gd name="T111" fmla="*/ 517071 h 97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23" h="975">
                <a:moveTo>
                  <a:pt x="588" y="850"/>
                </a:moveTo>
                <a:lnTo>
                  <a:pt x="588" y="850"/>
                </a:lnTo>
                <a:cubicBezTo>
                  <a:pt x="497" y="859"/>
                  <a:pt x="402" y="845"/>
                  <a:pt x="312" y="805"/>
                </a:cubicBezTo>
                <a:cubicBezTo>
                  <a:pt x="315" y="746"/>
                  <a:pt x="306" y="699"/>
                  <a:pt x="285" y="667"/>
                </a:cubicBezTo>
                <a:lnTo>
                  <a:pt x="284" y="666"/>
                </a:lnTo>
                <a:cubicBezTo>
                  <a:pt x="259" y="624"/>
                  <a:pt x="235" y="586"/>
                  <a:pt x="229" y="545"/>
                </a:cubicBezTo>
                <a:cubicBezTo>
                  <a:pt x="246" y="550"/>
                  <a:pt x="264" y="557"/>
                  <a:pt x="281" y="566"/>
                </a:cubicBezTo>
                <a:cubicBezTo>
                  <a:pt x="362" y="608"/>
                  <a:pt x="448" y="627"/>
                  <a:pt x="532" y="627"/>
                </a:cubicBezTo>
                <a:cubicBezTo>
                  <a:pt x="535" y="627"/>
                  <a:pt x="537" y="627"/>
                  <a:pt x="539" y="627"/>
                </a:cubicBezTo>
                <a:cubicBezTo>
                  <a:pt x="547" y="642"/>
                  <a:pt x="556" y="655"/>
                  <a:pt x="565" y="669"/>
                </a:cubicBezTo>
                <a:lnTo>
                  <a:pt x="566" y="671"/>
                </a:lnTo>
                <a:cubicBezTo>
                  <a:pt x="593" y="714"/>
                  <a:pt x="596" y="782"/>
                  <a:pt x="588" y="850"/>
                </a:cubicBezTo>
                <a:close/>
                <a:moveTo>
                  <a:pt x="316" y="360"/>
                </a:moveTo>
                <a:lnTo>
                  <a:pt x="316" y="360"/>
                </a:lnTo>
                <a:cubicBezTo>
                  <a:pt x="323" y="352"/>
                  <a:pt x="330" y="343"/>
                  <a:pt x="336" y="335"/>
                </a:cubicBezTo>
                <a:cubicBezTo>
                  <a:pt x="400" y="359"/>
                  <a:pt x="467" y="372"/>
                  <a:pt x="532" y="372"/>
                </a:cubicBezTo>
                <a:cubicBezTo>
                  <a:pt x="549" y="372"/>
                  <a:pt x="566" y="371"/>
                  <a:pt x="583" y="369"/>
                </a:cubicBezTo>
                <a:cubicBezTo>
                  <a:pt x="484" y="480"/>
                  <a:pt x="497" y="551"/>
                  <a:pt x="535" y="620"/>
                </a:cubicBezTo>
                <a:cubicBezTo>
                  <a:pt x="451" y="621"/>
                  <a:pt x="366" y="601"/>
                  <a:pt x="284" y="560"/>
                </a:cubicBezTo>
                <a:cubicBezTo>
                  <a:pt x="265" y="550"/>
                  <a:pt x="246" y="543"/>
                  <a:pt x="228" y="536"/>
                </a:cubicBezTo>
                <a:cubicBezTo>
                  <a:pt x="225" y="488"/>
                  <a:pt x="246" y="433"/>
                  <a:pt x="316" y="360"/>
                </a:cubicBezTo>
                <a:close/>
                <a:moveTo>
                  <a:pt x="401" y="185"/>
                </a:moveTo>
                <a:lnTo>
                  <a:pt x="401" y="185"/>
                </a:lnTo>
                <a:cubicBezTo>
                  <a:pt x="435" y="194"/>
                  <a:pt x="470" y="198"/>
                  <a:pt x="503" y="198"/>
                </a:cubicBezTo>
                <a:cubicBezTo>
                  <a:pt x="569" y="198"/>
                  <a:pt x="631" y="184"/>
                  <a:pt x="684" y="166"/>
                </a:cubicBezTo>
                <a:cubicBezTo>
                  <a:pt x="671" y="232"/>
                  <a:pt x="645" y="303"/>
                  <a:pt x="596" y="354"/>
                </a:cubicBezTo>
                <a:cubicBezTo>
                  <a:pt x="594" y="357"/>
                  <a:pt x="592" y="358"/>
                  <a:pt x="590" y="361"/>
                </a:cubicBezTo>
                <a:cubicBezTo>
                  <a:pt x="508" y="371"/>
                  <a:pt x="422" y="360"/>
                  <a:pt x="341" y="328"/>
                </a:cubicBezTo>
                <a:cubicBezTo>
                  <a:pt x="371" y="286"/>
                  <a:pt x="389" y="235"/>
                  <a:pt x="401" y="185"/>
                </a:cubicBezTo>
                <a:close/>
                <a:moveTo>
                  <a:pt x="596" y="848"/>
                </a:moveTo>
                <a:lnTo>
                  <a:pt x="596" y="848"/>
                </a:lnTo>
                <a:cubicBezTo>
                  <a:pt x="605" y="768"/>
                  <a:pt x="597" y="707"/>
                  <a:pt x="572" y="667"/>
                </a:cubicBezTo>
                <a:lnTo>
                  <a:pt x="571" y="665"/>
                </a:lnTo>
                <a:cubicBezTo>
                  <a:pt x="563" y="653"/>
                  <a:pt x="555" y="640"/>
                  <a:pt x="548" y="627"/>
                </a:cubicBezTo>
                <a:cubicBezTo>
                  <a:pt x="616" y="626"/>
                  <a:pt x="683" y="610"/>
                  <a:pt x="746" y="580"/>
                </a:cubicBezTo>
                <a:lnTo>
                  <a:pt x="747" y="572"/>
                </a:lnTo>
                <a:cubicBezTo>
                  <a:pt x="683" y="603"/>
                  <a:pt x="614" y="619"/>
                  <a:pt x="544" y="620"/>
                </a:cubicBezTo>
                <a:cubicBezTo>
                  <a:pt x="504" y="549"/>
                  <a:pt x="490" y="481"/>
                  <a:pt x="594" y="368"/>
                </a:cubicBezTo>
                <a:cubicBezTo>
                  <a:pt x="656" y="360"/>
                  <a:pt x="717" y="341"/>
                  <a:pt x="775" y="310"/>
                </a:cubicBezTo>
                <a:cubicBezTo>
                  <a:pt x="898" y="243"/>
                  <a:pt x="1033" y="256"/>
                  <a:pt x="1122" y="281"/>
                </a:cubicBezTo>
                <a:cubicBezTo>
                  <a:pt x="1119" y="277"/>
                  <a:pt x="1117" y="274"/>
                  <a:pt x="1114" y="270"/>
                </a:cubicBezTo>
                <a:cubicBezTo>
                  <a:pt x="1017" y="245"/>
                  <a:pt x="886" y="241"/>
                  <a:pt x="771" y="304"/>
                </a:cubicBezTo>
                <a:cubicBezTo>
                  <a:pt x="717" y="333"/>
                  <a:pt x="661" y="351"/>
                  <a:pt x="601" y="360"/>
                </a:cubicBezTo>
                <a:cubicBezTo>
                  <a:pt x="602" y="360"/>
                  <a:pt x="602" y="360"/>
                  <a:pt x="602" y="360"/>
                </a:cubicBezTo>
                <a:cubicBezTo>
                  <a:pt x="652" y="306"/>
                  <a:pt x="679" y="231"/>
                  <a:pt x="692" y="163"/>
                </a:cubicBezTo>
                <a:cubicBezTo>
                  <a:pt x="724" y="152"/>
                  <a:pt x="751" y="139"/>
                  <a:pt x="775" y="128"/>
                </a:cubicBezTo>
                <a:cubicBezTo>
                  <a:pt x="816" y="108"/>
                  <a:pt x="886" y="98"/>
                  <a:pt x="950" y="103"/>
                </a:cubicBezTo>
                <a:cubicBezTo>
                  <a:pt x="945" y="101"/>
                  <a:pt x="941" y="98"/>
                  <a:pt x="938" y="95"/>
                </a:cubicBezTo>
                <a:cubicBezTo>
                  <a:pt x="876" y="91"/>
                  <a:pt x="812" y="102"/>
                  <a:pt x="771" y="121"/>
                </a:cubicBezTo>
                <a:cubicBezTo>
                  <a:pt x="749" y="132"/>
                  <a:pt x="723" y="144"/>
                  <a:pt x="694" y="154"/>
                </a:cubicBezTo>
                <a:cubicBezTo>
                  <a:pt x="704" y="102"/>
                  <a:pt x="706" y="52"/>
                  <a:pt x="706" y="20"/>
                </a:cubicBezTo>
                <a:lnTo>
                  <a:pt x="698" y="18"/>
                </a:lnTo>
                <a:cubicBezTo>
                  <a:pt x="698" y="52"/>
                  <a:pt x="697" y="102"/>
                  <a:pt x="686" y="157"/>
                </a:cubicBezTo>
                <a:cubicBezTo>
                  <a:pt x="605" y="185"/>
                  <a:pt x="503" y="204"/>
                  <a:pt x="403" y="178"/>
                </a:cubicBezTo>
                <a:cubicBezTo>
                  <a:pt x="420" y="103"/>
                  <a:pt x="420" y="34"/>
                  <a:pt x="420" y="0"/>
                </a:cubicBezTo>
                <a:lnTo>
                  <a:pt x="412" y="0"/>
                </a:lnTo>
                <a:cubicBezTo>
                  <a:pt x="413" y="33"/>
                  <a:pt x="412" y="103"/>
                  <a:pt x="396" y="176"/>
                </a:cubicBezTo>
                <a:cubicBezTo>
                  <a:pt x="358" y="165"/>
                  <a:pt x="320" y="148"/>
                  <a:pt x="285" y="122"/>
                </a:cubicBezTo>
                <a:cubicBezTo>
                  <a:pt x="237" y="87"/>
                  <a:pt x="180" y="94"/>
                  <a:pt x="138" y="108"/>
                </a:cubicBezTo>
                <a:cubicBezTo>
                  <a:pt x="135" y="111"/>
                  <a:pt x="132" y="115"/>
                  <a:pt x="130" y="119"/>
                </a:cubicBezTo>
                <a:cubicBezTo>
                  <a:pt x="171" y="103"/>
                  <a:pt x="231" y="91"/>
                  <a:pt x="281" y="128"/>
                </a:cubicBezTo>
                <a:cubicBezTo>
                  <a:pt x="317" y="154"/>
                  <a:pt x="355" y="172"/>
                  <a:pt x="394" y="184"/>
                </a:cubicBezTo>
                <a:cubicBezTo>
                  <a:pt x="383" y="232"/>
                  <a:pt x="364" y="283"/>
                  <a:pt x="333" y="326"/>
                </a:cubicBezTo>
                <a:cubicBezTo>
                  <a:pt x="317" y="319"/>
                  <a:pt x="300" y="312"/>
                  <a:pt x="284" y="304"/>
                </a:cubicBezTo>
                <a:cubicBezTo>
                  <a:pt x="176" y="249"/>
                  <a:pt x="75" y="254"/>
                  <a:pt x="9" y="267"/>
                </a:cubicBezTo>
                <a:cubicBezTo>
                  <a:pt x="6" y="270"/>
                  <a:pt x="3" y="274"/>
                  <a:pt x="0" y="277"/>
                </a:cubicBezTo>
                <a:cubicBezTo>
                  <a:pt x="64" y="262"/>
                  <a:pt x="168" y="253"/>
                  <a:pt x="281" y="310"/>
                </a:cubicBezTo>
                <a:cubicBezTo>
                  <a:pt x="296" y="318"/>
                  <a:pt x="313" y="326"/>
                  <a:pt x="329" y="332"/>
                </a:cubicBezTo>
                <a:cubicBezTo>
                  <a:pt x="323" y="340"/>
                  <a:pt x="317" y="347"/>
                  <a:pt x="310" y="354"/>
                </a:cubicBezTo>
                <a:cubicBezTo>
                  <a:pt x="240" y="428"/>
                  <a:pt x="218" y="484"/>
                  <a:pt x="221" y="534"/>
                </a:cubicBezTo>
                <a:cubicBezTo>
                  <a:pt x="147" y="510"/>
                  <a:pt x="79" y="512"/>
                  <a:pt x="29" y="520"/>
                </a:cubicBezTo>
                <a:lnTo>
                  <a:pt x="33" y="527"/>
                </a:lnTo>
                <a:cubicBezTo>
                  <a:pt x="83" y="519"/>
                  <a:pt x="149" y="518"/>
                  <a:pt x="222" y="542"/>
                </a:cubicBezTo>
                <a:cubicBezTo>
                  <a:pt x="227" y="587"/>
                  <a:pt x="251" y="627"/>
                  <a:pt x="278" y="669"/>
                </a:cubicBezTo>
                <a:lnTo>
                  <a:pt x="279" y="671"/>
                </a:lnTo>
                <a:cubicBezTo>
                  <a:pt x="300" y="704"/>
                  <a:pt x="307" y="751"/>
                  <a:pt x="305" y="802"/>
                </a:cubicBezTo>
                <a:cubicBezTo>
                  <a:pt x="298" y="799"/>
                  <a:pt x="291" y="795"/>
                  <a:pt x="284" y="792"/>
                </a:cubicBezTo>
                <a:cubicBezTo>
                  <a:pt x="265" y="782"/>
                  <a:pt x="245" y="774"/>
                  <a:pt x="226" y="768"/>
                </a:cubicBezTo>
                <a:lnTo>
                  <a:pt x="226" y="775"/>
                </a:lnTo>
                <a:cubicBezTo>
                  <a:pt x="243" y="781"/>
                  <a:pt x="262" y="789"/>
                  <a:pt x="281" y="798"/>
                </a:cubicBezTo>
                <a:cubicBezTo>
                  <a:pt x="289" y="803"/>
                  <a:pt x="297" y="806"/>
                  <a:pt x="305" y="810"/>
                </a:cubicBezTo>
                <a:cubicBezTo>
                  <a:pt x="302" y="862"/>
                  <a:pt x="292" y="918"/>
                  <a:pt x="279" y="965"/>
                </a:cubicBezTo>
                <a:cubicBezTo>
                  <a:pt x="282" y="966"/>
                  <a:pt x="284" y="966"/>
                  <a:pt x="287" y="967"/>
                </a:cubicBezTo>
                <a:cubicBezTo>
                  <a:pt x="290" y="953"/>
                  <a:pt x="294" y="938"/>
                  <a:pt x="297" y="924"/>
                </a:cubicBezTo>
                <a:cubicBezTo>
                  <a:pt x="305" y="883"/>
                  <a:pt x="311" y="846"/>
                  <a:pt x="312" y="813"/>
                </a:cubicBezTo>
                <a:cubicBezTo>
                  <a:pt x="384" y="844"/>
                  <a:pt x="459" y="860"/>
                  <a:pt x="532" y="860"/>
                </a:cubicBezTo>
                <a:cubicBezTo>
                  <a:pt x="550" y="860"/>
                  <a:pt x="569" y="859"/>
                  <a:pt x="587" y="857"/>
                </a:cubicBezTo>
                <a:cubicBezTo>
                  <a:pt x="582" y="898"/>
                  <a:pt x="573" y="938"/>
                  <a:pt x="564" y="974"/>
                </a:cubicBezTo>
                <a:cubicBezTo>
                  <a:pt x="566" y="972"/>
                  <a:pt x="569" y="972"/>
                  <a:pt x="572" y="971"/>
                </a:cubicBezTo>
                <a:cubicBezTo>
                  <a:pt x="576" y="956"/>
                  <a:pt x="580" y="940"/>
                  <a:pt x="583" y="924"/>
                </a:cubicBezTo>
                <a:cubicBezTo>
                  <a:pt x="588" y="900"/>
                  <a:pt x="592" y="877"/>
                  <a:pt x="594" y="856"/>
                </a:cubicBezTo>
                <a:cubicBezTo>
                  <a:pt x="657" y="848"/>
                  <a:pt x="718" y="829"/>
                  <a:pt x="775" y="798"/>
                </a:cubicBezTo>
                <a:cubicBezTo>
                  <a:pt x="780" y="796"/>
                  <a:pt x="784" y="793"/>
                  <a:pt x="789" y="791"/>
                </a:cubicBezTo>
                <a:lnTo>
                  <a:pt x="786" y="785"/>
                </a:lnTo>
                <a:cubicBezTo>
                  <a:pt x="781" y="787"/>
                  <a:pt x="776" y="789"/>
                  <a:pt x="771" y="792"/>
                </a:cubicBezTo>
                <a:cubicBezTo>
                  <a:pt x="715" y="822"/>
                  <a:pt x="656" y="841"/>
                  <a:pt x="596" y="848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75" name="Freeform 215">
            <a:extLst>
              <a:ext uri="{FF2B5EF4-FFF2-40B4-BE49-F238E27FC236}">
                <a16:creationId xmlns:a16="http://schemas.microsoft.com/office/drawing/2014/main" id="{227F8FE5-DE67-4AEB-B389-A43C8D494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4001" y="3792969"/>
            <a:ext cx="168620" cy="228254"/>
          </a:xfrm>
          <a:custGeom>
            <a:avLst/>
            <a:gdLst>
              <a:gd name="T0" fmla="*/ 134727 w 209"/>
              <a:gd name="T1" fmla="*/ 98264 h 277"/>
              <a:gd name="T2" fmla="*/ 134727 w 209"/>
              <a:gd name="T3" fmla="*/ 0 h 277"/>
              <a:gd name="T4" fmla="*/ 0 w 209"/>
              <a:gd name="T5" fmla="*/ 0 h 277"/>
              <a:gd name="T6" fmla="*/ 0 w 209"/>
              <a:gd name="T7" fmla="*/ 179495 h 277"/>
              <a:gd name="T8" fmla="*/ 0 w 209"/>
              <a:gd name="T9" fmla="*/ 179495 h 277"/>
              <a:gd name="T10" fmla="*/ 134727 w 209"/>
              <a:gd name="T11" fmla="*/ 98264 h 2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09" h="277">
                <a:moveTo>
                  <a:pt x="208" y="150"/>
                </a:moveTo>
                <a:lnTo>
                  <a:pt x="208" y="0"/>
                </a:lnTo>
                <a:lnTo>
                  <a:pt x="0" y="0"/>
                </a:lnTo>
                <a:lnTo>
                  <a:pt x="0" y="274"/>
                </a:lnTo>
                <a:cubicBezTo>
                  <a:pt x="42" y="276"/>
                  <a:pt x="175" y="270"/>
                  <a:pt x="208" y="150"/>
                </a:cubicBezTo>
              </a:path>
            </a:pathLst>
          </a:custGeom>
          <a:solidFill>
            <a:srgbClr val="FF9C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182E3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76" name="Freeform 216">
            <a:extLst>
              <a:ext uri="{FF2B5EF4-FFF2-40B4-BE49-F238E27FC236}">
                <a16:creationId xmlns:a16="http://schemas.microsoft.com/office/drawing/2014/main" id="{DE758DCF-D9D9-47C9-8A0C-B3F365995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7135" y="3651670"/>
            <a:ext cx="258311" cy="333321"/>
          </a:xfrm>
          <a:custGeom>
            <a:avLst/>
            <a:gdLst>
              <a:gd name="T0" fmla="*/ 206726 w 316"/>
              <a:gd name="T1" fmla="*/ 128913 h 407"/>
              <a:gd name="T2" fmla="*/ 206726 w 316"/>
              <a:gd name="T3" fmla="*/ 128913 h 407"/>
              <a:gd name="T4" fmla="*/ 100410 w 316"/>
              <a:gd name="T5" fmla="*/ 264337 h 407"/>
              <a:gd name="T6" fmla="*/ 100410 w 316"/>
              <a:gd name="T7" fmla="*/ 264337 h 407"/>
              <a:gd name="T8" fmla="*/ 0 w 316"/>
              <a:gd name="T9" fmla="*/ 134773 h 407"/>
              <a:gd name="T10" fmla="*/ 0 w 316"/>
              <a:gd name="T11" fmla="*/ 134773 h 407"/>
              <a:gd name="T12" fmla="*/ 100410 w 316"/>
              <a:gd name="T13" fmla="*/ 0 h 407"/>
              <a:gd name="T14" fmla="*/ 100410 w 316"/>
              <a:gd name="T15" fmla="*/ 0 h 407"/>
              <a:gd name="T16" fmla="*/ 206726 w 316"/>
              <a:gd name="T17" fmla="*/ 128913 h 4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16" h="407">
                <a:moveTo>
                  <a:pt x="315" y="198"/>
                </a:moveTo>
                <a:lnTo>
                  <a:pt x="315" y="198"/>
                </a:lnTo>
                <a:cubicBezTo>
                  <a:pt x="315" y="319"/>
                  <a:pt x="256" y="406"/>
                  <a:pt x="153" y="406"/>
                </a:cubicBezTo>
                <a:cubicBezTo>
                  <a:pt x="50" y="406"/>
                  <a:pt x="0" y="350"/>
                  <a:pt x="0" y="207"/>
                </a:cubicBezTo>
                <a:cubicBezTo>
                  <a:pt x="0" y="119"/>
                  <a:pt x="2" y="0"/>
                  <a:pt x="153" y="0"/>
                </a:cubicBezTo>
                <a:cubicBezTo>
                  <a:pt x="303" y="0"/>
                  <a:pt x="315" y="110"/>
                  <a:pt x="315" y="198"/>
                </a:cubicBezTo>
              </a:path>
            </a:pathLst>
          </a:custGeom>
          <a:solidFill>
            <a:srgbClr val="FFC2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182E3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77" name="Freeform 92">
            <a:extLst>
              <a:ext uri="{FF2B5EF4-FFF2-40B4-BE49-F238E27FC236}">
                <a16:creationId xmlns:a16="http://schemas.microsoft.com/office/drawing/2014/main" id="{82EDF8AE-28B4-41F3-BC39-EBA76FA04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5071" y="3742246"/>
            <a:ext cx="167831" cy="165111"/>
          </a:xfrm>
          <a:custGeom>
            <a:avLst/>
            <a:gdLst>
              <a:gd name="connsiteX0" fmla="*/ 202470 w 256961"/>
              <a:gd name="connsiteY0" fmla="*/ 186763 h 250331"/>
              <a:gd name="connsiteX1" fmla="*/ 207481 w 256961"/>
              <a:gd name="connsiteY1" fmla="*/ 199947 h 250331"/>
              <a:gd name="connsiteX2" fmla="*/ 206229 w 256961"/>
              <a:gd name="connsiteY2" fmla="*/ 213130 h 250331"/>
              <a:gd name="connsiteX3" fmla="*/ 191196 w 256961"/>
              <a:gd name="connsiteY3" fmla="*/ 238298 h 250331"/>
              <a:gd name="connsiteX4" fmla="*/ 164888 w 256961"/>
              <a:gd name="connsiteY4" fmla="*/ 249085 h 250331"/>
              <a:gd name="connsiteX5" fmla="*/ 137328 w 256961"/>
              <a:gd name="connsiteY5" fmla="*/ 246688 h 250331"/>
              <a:gd name="connsiteX6" fmla="*/ 179921 w 256961"/>
              <a:gd name="connsiteY6" fmla="*/ 225115 h 250331"/>
              <a:gd name="connsiteX7" fmla="*/ 192448 w 256961"/>
              <a:gd name="connsiteY7" fmla="*/ 209535 h 250331"/>
              <a:gd name="connsiteX8" fmla="*/ 197459 w 256961"/>
              <a:gd name="connsiteY8" fmla="*/ 198748 h 250331"/>
              <a:gd name="connsiteX9" fmla="*/ 202470 w 256961"/>
              <a:gd name="connsiteY9" fmla="*/ 186763 h 250331"/>
              <a:gd name="connsiteX10" fmla="*/ 104369 w 256961"/>
              <a:gd name="connsiteY10" fmla="*/ 65919 h 250331"/>
              <a:gd name="connsiteX11" fmla="*/ 106757 w 256961"/>
              <a:gd name="connsiteY11" fmla="*/ 108033 h 250331"/>
              <a:gd name="connsiteX12" fmla="*/ 104369 w 256961"/>
              <a:gd name="connsiteY12" fmla="*/ 130329 h 250331"/>
              <a:gd name="connsiteX13" fmla="*/ 100786 w 256961"/>
              <a:gd name="connsiteY13" fmla="*/ 140238 h 250331"/>
              <a:gd name="connsiteX14" fmla="*/ 96010 w 256961"/>
              <a:gd name="connsiteY14" fmla="*/ 150147 h 250331"/>
              <a:gd name="connsiteX15" fmla="*/ 86457 w 256961"/>
              <a:gd name="connsiteY15" fmla="*/ 166250 h 250331"/>
              <a:gd name="connsiteX16" fmla="*/ 92427 w 256961"/>
              <a:gd name="connsiteY16" fmla="*/ 178636 h 250331"/>
              <a:gd name="connsiteX17" fmla="*/ 130639 w 256961"/>
              <a:gd name="connsiteY17" fmla="*/ 181113 h 250331"/>
              <a:gd name="connsiteX18" fmla="*/ 90039 w 256961"/>
              <a:gd name="connsiteY18" fmla="*/ 186068 h 250331"/>
              <a:gd name="connsiteX19" fmla="*/ 79292 w 256961"/>
              <a:gd name="connsiteY19" fmla="*/ 178636 h 250331"/>
              <a:gd name="connsiteX20" fmla="*/ 78098 w 256961"/>
              <a:gd name="connsiteY20" fmla="*/ 165011 h 250331"/>
              <a:gd name="connsiteX21" fmla="*/ 88845 w 256961"/>
              <a:gd name="connsiteY21" fmla="*/ 145193 h 250331"/>
              <a:gd name="connsiteX22" fmla="*/ 92427 w 256961"/>
              <a:gd name="connsiteY22" fmla="*/ 136522 h 250331"/>
              <a:gd name="connsiteX23" fmla="*/ 96010 w 256961"/>
              <a:gd name="connsiteY23" fmla="*/ 127852 h 250331"/>
              <a:gd name="connsiteX24" fmla="*/ 99592 w 256961"/>
              <a:gd name="connsiteY24" fmla="*/ 108033 h 250331"/>
              <a:gd name="connsiteX25" fmla="*/ 104369 w 256961"/>
              <a:gd name="connsiteY25" fmla="*/ 65919 h 250331"/>
              <a:gd name="connsiteX26" fmla="*/ 202630 w 256961"/>
              <a:gd name="connsiteY26" fmla="*/ 56217 h 250331"/>
              <a:gd name="connsiteX27" fmla="*/ 222160 w 256961"/>
              <a:gd name="connsiteY27" fmla="*/ 60074 h 250331"/>
              <a:gd name="connsiteX28" fmla="*/ 236808 w 256961"/>
              <a:gd name="connsiteY28" fmla="*/ 63931 h 250331"/>
              <a:gd name="connsiteX29" fmla="*/ 251456 w 256961"/>
              <a:gd name="connsiteY29" fmla="*/ 56217 h 250331"/>
              <a:gd name="connsiteX30" fmla="*/ 238029 w 256961"/>
              <a:gd name="connsiteY30" fmla="*/ 71646 h 250331"/>
              <a:gd name="connsiteX31" fmla="*/ 218498 w 256961"/>
              <a:gd name="connsiteY31" fmla="*/ 69074 h 250331"/>
              <a:gd name="connsiteX32" fmla="*/ 216057 w 256961"/>
              <a:gd name="connsiteY32" fmla="*/ 67789 h 250331"/>
              <a:gd name="connsiteX33" fmla="*/ 220940 w 256961"/>
              <a:gd name="connsiteY33" fmla="*/ 85788 h 250331"/>
              <a:gd name="connsiteX34" fmla="*/ 205071 w 256961"/>
              <a:gd name="connsiteY34" fmla="*/ 114072 h 250331"/>
              <a:gd name="connsiteX35" fmla="*/ 189202 w 256961"/>
              <a:gd name="connsiteY35" fmla="*/ 85788 h 250331"/>
              <a:gd name="connsiteX36" fmla="*/ 195306 w 256961"/>
              <a:gd name="connsiteY36" fmla="*/ 63931 h 250331"/>
              <a:gd name="connsiteX37" fmla="*/ 186761 w 256961"/>
              <a:gd name="connsiteY37" fmla="*/ 67789 h 250331"/>
              <a:gd name="connsiteX38" fmla="*/ 202630 w 256961"/>
              <a:gd name="connsiteY38" fmla="*/ 56217 h 250331"/>
              <a:gd name="connsiteX39" fmla="*/ 26567 w 256961"/>
              <a:gd name="connsiteY39" fmla="*/ 56217 h 250331"/>
              <a:gd name="connsiteX40" fmla="*/ 46941 w 256961"/>
              <a:gd name="connsiteY40" fmla="*/ 60074 h 250331"/>
              <a:gd name="connsiteX41" fmla="*/ 60124 w 256961"/>
              <a:gd name="connsiteY41" fmla="*/ 63931 h 250331"/>
              <a:gd name="connsiteX42" fmla="*/ 75705 w 256961"/>
              <a:gd name="connsiteY42" fmla="*/ 56217 h 250331"/>
              <a:gd name="connsiteX43" fmla="*/ 62521 w 256961"/>
              <a:gd name="connsiteY43" fmla="*/ 71646 h 250331"/>
              <a:gd name="connsiteX44" fmla="*/ 43346 w 256961"/>
              <a:gd name="connsiteY44" fmla="*/ 69074 h 250331"/>
              <a:gd name="connsiteX45" fmla="*/ 46941 w 256961"/>
              <a:gd name="connsiteY45" fmla="*/ 85788 h 250331"/>
              <a:gd name="connsiteX46" fmla="*/ 31361 w 256961"/>
              <a:gd name="connsiteY46" fmla="*/ 114072 h 250331"/>
              <a:gd name="connsiteX47" fmla="*/ 15781 w 256961"/>
              <a:gd name="connsiteY47" fmla="*/ 85788 h 250331"/>
              <a:gd name="connsiteX48" fmla="*/ 22972 w 256961"/>
              <a:gd name="connsiteY48" fmla="*/ 63931 h 250331"/>
              <a:gd name="connsiteX49" fmla="*/ 10987 w 256961"/>
              <a:gd name="connsiteY49" fmla="*/ 67789 h 250331"/>
              <a:gd name="connsiteX50" fmla="*/ 26567 w 256961"/>
              <a:gd name="connsiteY50" fmla="*/ 56217 h 250331"/>
              <a:gd name="connsiteX51" fmla="*/ 223071 w 256961"/>
              <a:gd name="connsiteY51" fmla="*/ 0 h 250331"/>
              <a:gd name="connsiteX52" fmla="*/ 243647 w 256961"/>
              <a:gd name="connsiteY52" fmla="*/ 7165 h 250331"/>
              <a:gd name="connsiteX53" fmla="*/ 256961 w 256961"/>
              <a:gd name="connsiteY53" fmla="*/ 25077 h 250331"/>
              <a:gd name="connsiteX54" fmla="*/ 256961 w 256961"/>
              <a:gd name="connsiteY54" fmla="*/ 26272 h 250331"/>
              <a:gd name="connsiteX55" fmla="*/ 255750 w 256961"/>
              <a:gd name="connsiteY55" fmla="*/ 26272 h 250331"/>
              <a:gd name="connsiteX56" fmla="*/ 240016 w 256961"/>
              <a:gd name="connsiteY56" fmla="*/ 20301 h 250331"/>
              <a:gd name="connsiteX57" fmla="*/ 223071 w 256961"/>
              <a:gd name="connsiteY57" fmla="*/ 17912 h 250331"/>
              <a:gd name="connsiteX58" fmla="*/ 204916 w 256961"/>
              <a:gd name="connsiteY58" fmla="*/ 19107 h 250331"/>
              <a:gd name="connsiteX59" fmla="*/ 187971 w 256961"/>
              <a:gd name="connsiteY59" fmla="*/ 23883 h 250331"/>
              <a:gd name="connsiteX60" fmla="*/ 186761 w 256961"/>
              <a:gd name="connsiteY60" fmla="*/ 22689 h 250331"/>
              <a:gd name="connsiteX61" fmla="*/ 186761 w 256961"/>
              <a:gd name="connsiteY61" fmla="*/ 21495 h 250331"/>
              <a:gd name="connsiteX62" fmla="*/ 201285 w 256961"/>
              <a:gd name="connsiteY62" fmla="*/ 4776 h 250331"/>
              <a:gd name="connsiteX63" fmla="*/ 223071 w 256961"/>
              <a:gd name="connsiteY63" fmla="*/ 0 h 250331"/>
              <a:gd name="connsiteX64" fmla="*/ 36310 w 256961"/>
              <a:gd name="connsiteY64" fmla="*/ 0 h 250331"/>
              <a:gd name="connsiteX65" fmla="*/ 58096 w 256961"/>
              <a:gd name="connsiteY65" fmla="*/ 7165 h 250331"/>
              <a:gd name="connsiteX66" fmla="*/ 70200 w 256961"/>
              <a:gd name="connsiteY66" fmla="*/ 25077 h 250331"/>
              <a:gd name="connsiteX67" fmla="*/ 70200 w 256961"/>
              <a:gd name="connsiteY67" fmla="*/ 26272 h 250331"/>
              <a:gd name="connsiteX68" fmla="*/ 53255 w 256961"/>
              <a:gd name="connsiteY68" fmla="*/ 20301 h 250331"/>
              <a:gd name="connsiteX69" fmla="*/ 36310 w 256961"/>
              <a:gd name="connsiteY69" fmla="*/ 17912 h 250331"/>
              <a:gd name="connsiteX70" fmla="*/ 18155 w 256961"/>
              <a:gd name="connsiteY70" fmla="*/ 19107 h 250331"/>
              <a:gd name="connsiteX71" fmla="*/ 1210 w 256961"/>
              <a:gd name="connsiteY71" fmla="*/ 23883 h 250331"/>
              <a:gd name="connsiteX72" fmla="*/ 0 w 256961"/>
              <a:gd name="connsiteY72" fmla="*/ 22689 h 250331"/>
              <a:gd name="connsiteX73" fmla="*/ 0 w 256961"/>
              <a:gd name="connsiteY73" fmla="*/ 21495 h 250331"/>
              <a:gd name="connsiteX74" fmla="*/ 15734 w 256961"/>
              <a:gd name="connsiteY74" fmla="*/ 4776 h 250331"/>
              <a:gd name="connsiteX75" fmla="*/ 36310 w 256961"/>
              <a:gd name="connsiteY75" fmla="*/ 0 h 25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56961" h="250331">
                <a:moveTo>
                  <a:pt x="202470" y="186763"/>
                </a:moveTo>
                <a:cubicBezTo>
                  <a:pt x="204976" y="191557"/>
                  <a:pt x="206229" y="196351"/>
                  <a:pt x="207481" y="199947"/>
                </a:cubicBezTo>
                <a:cubicBezTo>
                  <a:pt x="207481" y="204741"/>
                  <a:pt x="207481" y="209535"/>
                  <a:pt x="206229" y="213130"/>
                </a:cubicBezTo>
                <a:cubicBezTo>
                  <a:pt x="204976" y="222718"/>
                  <a:pt x="199965" y="232306"/>
                  <a:pt x="191196" y="238298"/>
                </a:cubicBezTo>
                <a:cubicBezTo>
                  <a:pt x="183679" y="245489"/>
                  <a:pt x="174910" y="247886"/>
                  <a:pt x="164888" y="249085"/>
                </a:cubicBezTo>
                <a:cubicBezTo>
                  <a:pt x="156119" y="251482"/>
                  <a:pt x="146097" y="250283"/>
                  <a:pt x="137328" y="246688"/>
                </a:cubicBezTo>
                <a:cubicBezTo>
                  <a:pt x="154866" y="239497"/>
                  <a:pt x="169899" y="233504"/>
                  <a:pt x="179921" y="225115"/>
                </a:cubicBezTo>
                <a:cubicBezTo>
                  <a:pt x="184932" y="220321"/>
                  <a:pt x="189943" y="215527"/>
                  <a:pt x="192448" y="209535"/>
                </a:cubicBezTo>
                <a:cubicBezTo>
                  <a:pt x="194954" y="205939"/>
                  <a:pt x="196207" y="202344"/>
                  <a:pt x="197459" y="198748"/>
                </a:cubicBezTo>
                <a:cubicBezTo>
                  <a:pt x="199965" y="195153"/>
                  <a:pt x="199965" y="191557"/>
                  <a:pt x="202470" y="186763"/>
                </a:cubicBezTo>
                <a:close/>
                <a:moveTo>
                  <a:pt x="104369" y="65919"/>
                </a:moveTo>
                <a:cubicBezTo>
                  <a:pt x="106757" y="80783"/>
                  <a:pt x="107951" y="94408"/>
                  <a:pt x="106757" y="108033"/>
                </a:cubicBezTo>
                <a:cubicBezTo>
                  <a:pt x="106757" y="115465"/>
                  <a:pt x="105563" y="122897"/>
                  <a:pt x="104369" y="130329"/>
                </a:cubicBezTo>
                <a:cubicBezTo>
                  <a:pt x="103174" y="134045"/>
                  <a:pt x="101980" y="137761"/>
                  <a:pt x="100786" y="140238"/>
                </a:cubicBezTo>
                <a:cubicBezTo>
                  <a:pt x="99592" y="143954"/>
                  <a:pt x="97204" y="147670"/>
                  <a:pt x="96010" y="150147"/>
                </a:cubicBezTo>
                <a:cubicBezTo>
                  <a:pt x="91233" y="155102"/>
                  <a:pt x="87651" y="161295"/>
                  <a:pt x="86457" y="166250"/>
                </a:cubicBezTo>
                <a:cubicBezTo>
                  <a:pt x="84069" y="172443"/>
                  <a:pt x="86457" y="176159"/>
                  <a:pt x="92427" y="178636"/>
                </a:cubicBezTo>
                <a:cubicBezTo>
                  <a:pt x="103174" y="184829"/>
                  <a:pt x="117504" y="184829"/>
                  <a:pt x="130639" y="181113"/>
                </a:cubicBezTo>
                <a:cubicBezTo>
                  <a:pt x="118698" y="188545"/>
                  <a:pt x="103174" y="191023"/>
                  <a:pt x="90039" y="186068"/>
                </a:cubicBezTo>
                <a:cubicBezTo>
                  <a:pt x="86457" y="184829"/>
                  <a:pt x="82875" y="182352"/>
                  <a:pt x="79292" y="178636"/>
                </a:cubicBezTo>
                <a:cubicBezTo>
                  <a:pt x="76904" y="173682"/>
                  <a:pt x="76904" y="168727"/>
                  <a:pt x="78098" y="165011"/>
                </a:cubicBezTo>
                <a:cubicBezTo>
                  <a:pt x="80486" y="157579"/>
                  <a:pt x="84069" y="151386"/>
                  <a:pt x="88845" y="145193"/>
                </a:cubicBezTo>
                <a:cubicBezTo>
                  <a:pt x="90039" y="141477"/>
                  <a:pt x="92427" y="138999"/>
                  <a:pt x="92427" y="136522"/>
                </a:cubicBezTo>
                <a:cubicBezTo>
                  <a:pt x="94816" y="134045"/>
                  <a:pt x="94816" y="130329"/>
                  <a:pt x="96010" y="127852"/>
                </a:cubicBezTo>
                <a:cubicBezTo>
                  <a:pt x="98398" y="121658"/>
                  <a:pt x="99592" y="114226"/>
                  <a:pt x="99592" y="108033"/>
                </a:cubicBezTo>
                <a:cubicBezTo>
                  <a:pt x="101980" y="94408"/>
                  <a:pt x="103174" y="80783"/>
                  <a:pt x="104369" y="65919"/>
                </a:cubicBezTo>
                <a:close/>
                <a:moveTo>
                  <a:pt x="202630" y="56217"/>
                </a:moveTo>
                <a:cubicBezTo>
                  <a:pt x="208733" y="54932"/>
                  <a:pt x="216057" y="56217"/>
                  <a:pt x="222160" y="60074"/>
                </a:cubicBezTo>
                <a:cubicBezTo>
                  <a:pt x="227043" y="62646"/>
                  <a:pt x="231926" y="65217"/>
                  <a:pt x="236808" y="63931"/>
                </a:cubicBezTo>
                <a:cubicBezTo>
                  <a:pt x="241691" y="62646"/>
                  <a:pt x="246574" y="60074"/>
                  <a:pt x="251456" y="56217"/>
                </a:cubicBezTo>
                <a:cubicBezTo>
                  <a:pt x="249015" y="62646"/>
                  <a:pt x="245353" y="67789"/>
                  <a:pt x="238029" y="71646"/>
                </a:cubicBezTo>
                <a:cubicBezTo>
                  <a:pt x="231926" y="74217"/>
                  <a:pt x="223381" y="71646"/>
                  <a:pt x="218498" y="69074"/>
                </a:cubicBezTo>
                <a:cubicBezTo>
                  <a:pt x="217278" y="67789"/>
                  <a:pt x="216057" y="67789"/>
                  <a:pt x="216057" y="67789"/>
                </a:cubicBezTo>
                <a:cubicBezTo>
                  <a:pt x="218498" y="72931"/>
                  <a:pt x="220940" y="79359"/>
                  <a:pt x="220940" y="85788"/>
                </a:cubicBezTo>
                <a:cubicBezTo>
                  <a:pt x="220940" y="101215"/>
                  <a:pt x="213616" y="114072"/>
                  <a:pt x="205071" y="114072"/>
                </a:cubicBezTo>
                <a:cubicBezTo>
                  <a:pt x="196526" y="114072"/>
                  <a:pt x="189202" y="101215"/>
                  <a:pt x="189202" y="85788"/>
                </a:cubicBezTo>
                <a:cubicBezTo>
                  <a:pt x="189202" y="76788"/>
                  <a:pt x="191644" y="69074"/>
                  <a:pt x="195306" y="63931"/>
                </a:cubicBezTo>
                <a:cubicBezTo>
                  <a:pt x="192864" y="65217"/>
                  <a:pt x="190423" y="66503"/>
                  <a:pt x="186761" y="67789"/>
                </a:cubicBezTo>
                <a:cubicBezTo>
                  <a:pt x="190423" y="61360"/>
                  <a:pt x="195306" y="57503"/>
                  <a:pt x="202630" y="56217"/>
                </a:cubicBezTo>
                <a:close/>
                <a:moveTo>
                  <a:pt x="26567" y="56217"/>
                </a:moveTo>
                <a:cubicBezTo>
                  <a:pt x="33758" y="54932"/>
                  <a:pt x="40949" y="56217"/>
                  <a:pt x="46941" y="60074"/>
                </a:cubicBezTo>
                <a:cubicBezTo>
                  <a:pt x="50537" y="62646"/>
                  <a:pt x="55330" y="65217"/>
                  <a:pt x="60124" y="63931"/>
                </a:cubicBezTo>
                <a:cubicBezTo>
                  <a:pt x="64918" y="62646"/>
                  <a:pt x="69712" y="60074"/>
                  <a:pt x="75705" y="56217"/>
                </a:cubicBezTo>
                <a:cubicBezTo>
                  <a:pt x="73308" y="62646"/>
                  <a:pt x="68514" y="67789"/>
                  <a:pt x="62521" y="71646"/>
                </a:cubicBezTo>
                <a:cubicBezTo>
                  <a:pt x="56529" y="74217"/>
                  <a:pt x="48140" y="72931"/>
                  <a:pt x="43346" y="69074"/>
                </a:cubicBezTo>
                <a:cubicBezTo>
                  <a:pt x="45743" y="72931"/>
                  <a:pt x="46941" y="79359"/>
                  <a:pt x="46941" y="85788"/>
                </a:cubicBezTo>
                <a:cubicBezTo>
                  <a:pt x="46941" y="101215"/>
                  <a:pt x="39750" y="114072"/>
                  <a:pt x="31361" y="114072"/>
                </a:cubicBezTo>
                <a:cubicBezTo>
                  <a:pt x="22972" y="114072"/>
                  <a:pt x="15781" y="101215"/>
                  <a:pt x="15781" y="85788"/>
                </a:cubicBezTo>
                <a:cubicBezTo>
                  <a:pt x="15781" y="76788"/>
                  <a:pt x="18178" y="69074"/>
                  <a:pt x="22972" y="63931"/>
                </a:cubicBezTo>
                <a:cubicBezTo>
                  <a:pt x="19376" y="65217"/>
                  <a:pt x="14582" y="65217"/>
                  <a:pt x="10987" y="67789"/>
                </a:cubicBezTo>
                <a:cubicBezTo>
                  <a:pt x="14582" y="61360"/>
                  <a:pt x="20575" y="57503"/>
                  <a:pt x="26567" y="56217"/>
                </a:cubicBezTo>
                <a:close/>
                <a:moveTo>
                  <a:pt x="223071" y="0"/>
                </a:moveTo>
                <a:cubicBezTo>
                  <a:pt x="230333" y="0"/>
                  <a:pt x="237595" y="2388"/>
                  <a:pt x="243647" y="7165"/>
                </a:cubicBezTo>
                <a:cubicBezTo>
                  <a:pt x="249699" y="10747"/>
                  <a:pt x="255750" y="17912"/>
                  <a:pt x="256961" y="25077"/>
                </a:cubicBezTo>
                <a:lnTo>
                  <a:pt x="256961" y="26272"/>
                </a:lnTo>
                <a:cubicBezTo>
                  <a:pt x="256961" y="26272"/>
                  <a:pt x="256961" y="26272"/>
                  <a:pt x="255750" y="26272"/>
                </a:cubicBezTo>
                <a:cubicBezTo>
                  <a:pt x="250909" y="25077"/>
                  <a:pt x="246068" y="21495"/>
                  <a:pt x="240016" y="20301"/>
                </a:cubicBezTo>
                <a:cubicBezTo>
                  <a:pt x="233964" y="19107"/>
                  <a:pt x="227913" y="17912"/>
                  <a:pt x="223071" y="17912"/>
                </a:cubicBezTo>
                <a:cubicBezTo>
                  <a:pt x="217019" y="17912"/>
                  <a:pt x="210968" y="17912"/>
                  <a:pt x="204916" y="19107"/>
                </a:cubicBezTo>
                <a:cubicBezTo>
                  <a:pt x="198864" y="20301"/>
                  <a:pt x="192813" y="21495"/>
                  <a:pt x="187971" y="23883"/>
                </a:cubicBezTo>
                <a:cubicBezTo>
                  <a:pt x="186761" y="23883"/>
                  <a:pt x="186761" y="23883"/>
                  <a:pt x="186761" y="22689"/>
                </a:cubicBezTo>
                <a:lnTo>
                  <a:pt x="186761" y="21495"/>
                </a:lnTo>
                <a:cubicBezTo>
                  <a:pt x="190392" y="13136"/>
                  <a:pt x="195233" y="8359"/>
                  <a:pt x="201285" y="4776"/>
                </a:cubicBezTo>
                <a:cubicBezTo>
                  <a:pt x="208547" y="1194"/>
                  <a:pt x="215809" y="0"/>
                  <a:pt x="223071" y="0"/>
                </a:cubicBezTo>
                <a:close/>
                <a:moveTo>
                  <a:pt x="36310" y="0"/>
                </a:moveTo>
                <a:cubicBezTo>
                  <a:pt x="44783" y="0"/>
                  <a:pt x="52045" y="2388"/>
                  <a:pt x="58096" y="7165"/>
                </a:cubicBezTo>
                <a:cubicBezTo>
                  <a:pt x="62938" y="10747"/>
                  <a:pt x="67779" y="17912"/>
                  <a:pt x="70200" y="25077"/>
                </a:cubicBezTo>
                <a:lnTo>
                  <a:pt x="70200" y="26272"/>
                </a:lnTo>
                <a:cubicBezTo>
                  <a:pt x="64148" y="25077"/>
                  <a:pt x="59307" y="21495"/>
                  <a:pt x="53255" y="20301"/>
                </a:cubicBezTo>
                <a:cubicBezTo>
                  <a:pt x="47203" y="19107"/>
                  <a:pt x="42362" y="17912"/>
                  <a:pt x="36310" y="17912"/>
                </a:cubicBezTo>
                <a:cubicBezTo>
                  <a:pt x="30258" y="17912"/>
                  <a:pt x="24207" y="17912"/>
                  <a:pt x="18155" y="19107"/>
                </a:cubicBezTo>
                <a:cubicBezTo>
                  <a:pt x="12103" y="20301"/>
                  <a:pt x="6052" y="21495"/>
                  <a:pt x="1210" y="23883"/>
                </a:cubicBezTo>
                <a:cubicBezTo>
                  <a:pt x="1210" y="23883"/>
                  <a:pt x="0" y="23883"/>
                  <a:pt x="0" y="22689"/>
                </a:cubicBezTo>
                <a:lnTo>
                  <a:pt x="0" y="21495"/>
                </a:lnTo>
                <a:cubicBezTo>
                  <a:pt x="3631" y="13136"/>
                  <a:pt x="9683" y="8359"/>
                  <a:pt x="15734" y="4776"/>
                </a:cubicBezTo>
                <a:cubicBezTo>
                  <a:pt x="21786" y="1194"/>
                  <a:pt x="29048" y="0"/>
                  <a:pt x="36310" y="0"/>
                </a:cubicBezTo>
                <a:close/>
              </a:path>
            </a:pathLst>
          </a:custGeom>
          <a:solidFill>
            <a:srgbClr val="182E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182E3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78" name="Freeform 93">
            <a:extLst>
              <a:ext uri="{FF2B5EF4-FFF2-40B4-BE49-F238E27FC236}">
                <a16:creationId xmlns:a16="http://schemas.microsoft.com/office/drawing/2014/main" id="{6BA3F5E6-EBE2-4318-B762-7D504F49E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6459" y="3450140"/>
            <a:ext cx="468409" cy="526787"/>
          </a:xfrm>
          <a:custGeom>
            <a:avLst/>
            <a:gdLst>
              <a:gd name="connsiteX0" fmla="*/ 515223 w 717167"/>
              <a:gd name="connsiteY0" fmla="*/ 106 h 798683"/>
              <a:gd name="connsiteX1" fmla="*/ 675939 w 717167"/>
              <a:gd name="connsiteY1" fmla="*/ 98862 h 798683"/>
              <a:gd name="connsiteX2" fmla="*/ 670926 w 717167"/>
              <a:gd name="connsiteY2" fmla="*/ 324588 h 798683"/>
              <a:gd name="connsiteX3" fmla="*/ 620585 w 717167"/>
              <a:gd name="connsiteY3" fmla="*/ 340753 h 798683"/>
              <a:gd name="connsiteX4" fmla="*/ 589788 w 717167"/>
              <a:gd name="connsiteY4" fmla="*/ 335258 h 798683"/>
              <a:gd name="connsiteX5" fmla="*/ 608784 w 717167"/>
              <a:gd name="connsiteY5" fmla="*/ 391479 h 798683"/>
              <a:gd name="connsiteX6" fmla="*/ 452028 w 717167"/>
              <a:gd name="connsiteY6" fmla="*/ 798683 h 798683"/>
              <a:gd name="connsiteX7" fmla="*/ 452028 w 717167"/>
              <a:gd name="connsiteY7" fmla="*/ 596011 h 798683"/>
              <a:gd name="connsiteX8" fmla="*/ 435885 w 717167"/>
              <a:gd name="connsiteY8" fmla="*/ 553736 h 798683"/>
              <a:gd name="connsiteX9" fmla="*/ 367585 w 717167"/>
              <a:gd name="connsiteY9" fmla="*/ 365985 h 798683"/>
              <a:gd name="connsiteX10" fmla="*/ 347717 w 717167"/>
              <a:gd name="connsiteY10" fmla="*/ 413233 h 798683"/>
              <a:gd name="connsiteX11" fmla="*/ 12 w 717167"/>
              <a:gd name="connsiteY11" fmla="*/ 415720 h 798683"/>
              <a:gd name="connsiteX12" fmla="*/ 407245 w 717167"/>
              <a:gd name="connsiteY12" fmla="*/ 135608 h 798683"/>
              <a:gd name="connsiteX13" fmla="*/ 423923 w 717167"/>
              <a:gd name="connsiteY13" fmla="*/ 143673 h 798683"/>
              <a:gd name="connsiteX14" fmla="*/ 419201 w 717167"/>
              <a:gd name="connsiteY14" fmla="*/ 112499 h 798683"/>
              <a:gd name="connsiteX15" fmla="*/ 465411 w 717167"/>
              <a:gd name="connsiteY15" fmla="*/ 16095 h 798683"/>
              <a:gd name="connsiteX16" fmla="*/ 515223 w 717167"/>
              <a:gd name="connsiteY16" fmla="*/ 106 h 79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17167" h="798683">
                <a:moveTo>
                  <a:pt x="515223" y="106"/>
                </a:moveTo>
                <a:cubicBezTo>
                  <a:pt x="569500" y="-2245"/>
                  <a:pt x="633645" y="34906"/>
                  <a:pt x="675939" y="98862"/>
                </a:cubicBezTo>
                <a:cubicBezTo>
                  <a:pt x="732330" y="184136"/>
                  <a:pt x="731077" y="285713"/>
                  <a:pt x="670926" y="324588"/>
                </a:cubicBezTo>
                <a:cubicBezTo>
                  <a:pt x="655888" y="334621"/>
                  <a:pt x="638736" y="339872"/>
                  <a:pt x="620585" y="340753"/>
                </a:cubicBezTo>
                <a:lnTo>
                  <a:pt x="589788" y="335258"/>
                </a:lnTo>
                <a:lnTo>
                  <a:pt x="608784" y="391479"/>
                </a:lnTo>
                <a:cubicBezTo>
                  <a:pt x="679259" y="656840"/>
                  <a:pt x="452028" y="798683"/>
                  <a:pt x="452028" y="798683"/>
                </a:cubicBezTo>
                <a:lnTo>
                  <a:pt x="452028" y="596011"/>
                </a:lnTo>
                <a:lnTo>
                  <a:pt x="435885" y="553736"/>
                </a:lnTo>
                <a:cubicBezTo>
                  <a:pt x="356409" y="505244"/>
                  <a:pt x="367585" y="365985"/>
                  <a:pt x="367585" y="365985"/>
                </a:cubicBezTo>
                <a:cubicBezTo>
                  <a:pt x="347717" y="378418"/>
                  <a:pt x="347717" y="413233"/>
                  <a:pt x="347717" y="413233"/>
                </a:cubicBezTo>
                <a:cubicBezTo>
                  <a:pt x="136610" y="464212"/>
                  <a:pt x="12" y="415720"/>
                  <a:pt x="12" y="415720"/>
                </a:cubicBezTo>
                <a:cubicBezTo>
                  <a:pt x="-1851" y="189113"/>
                  <a:pt x="228193" y="67416"/>
                  <a:pt x="407245" y="135608"/>
                </a:cubicBezTo>
                <a:lnTo>
                  <a:pt x="423923" y="143673"/>
                </a:lnTo>
                <a:lnTo>
                  <a:pt x="419201" y="112499"/>
                </a:lnTo>
                <a:cubicBezTo>
                  <a:pt x="419985" y="71587"/>
                  <a:pt x="435335" y="36160"/>
                  <a:pt x="465411" y="16095"/>
                </a:cubicBezTo>
                <a:cubicBezTo>
                  <a:pt x="480135" y="6063"/>
                  <a:pt x="497131" y="890"/>
                  <a:pt x="515223" y="106"/>
                </a:cubicBezTo>
                <a:close/>
              </a:path>
            </a:pathLst>
          </a:custGeom>
          <a:solidFill>
            <a:srgbClr val="182E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182E3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79" name="Freeform 224">
            <a:extLst>
              <a:ext uri="{FF2B5EF4-FFF2-40B4-BE49-F238E27FC236}">
                <a16:creationId xmlns:a16="http://schemas.microsoft.com/office/drawing/2014/main" id="{E8919A21-9707-40D9-A1CC-04317EEDD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7505" y="3789348"/>
            <a:ext cx="71753" cy="79708"/>
          </a:xfrm>
          <a:custGeom>
            <a:avLst/>
            <a:gdLst>
              <a:gd name="T0" fmla="*/ 45549 w 86"/>
              <a:gd name="T1" fmla="*/ 43525 h 99"/>
              <a:gd name="T2" fmla="*/ 45549 w 86"/>
              <a:gd name="T3" fmla="*/ 43525 h 99"/>
              <a:gd name="T4" fmla="*/ 9378 w 86"/>
              <a:gd name="T5" fmla="*/ 55686 h 99"/>
              <a:gd name="T6" fmla="*/ 9378 w 86"/>
              <a:gd name="T7" fmla="*/ 55686 h 99"/>
              <a:gd name="T8" fmla="*/ 11387 w 86"/>
              <a:gd name="T9" fmla="*/ 19202 h 99"/>
              <a:gd name="T10" fmla="*/ 11387 w 86"/>
              <a:gd name="T11" fmla="*/ 19202 h 99"/>
              <a:gd name="T12" fmla="*/ 47558 w 86"/>
              <a:gd name="T13" fmla="*/ 7041 h 99"/>
              <a:gd name="T14" fmla="*/ 47558 w 86"/>
              <a:gd name="T15" fmla="*/ 7041 h 99"/>
              <a:gd name="T16" fmla="*/ 45549 w 86"/>
              <a:gd name="T17" fmla="*/ 43525 h 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6" h="99">
                <a:moveTo>
                  <a:pt x="68" y="68"/>
                </a:moveTo>
                <a:lnTo>
                  <a:pt x="68" y="68"/>
                </a:lnTo>
                <a:cubicBezTo>
                  <a:pt x="53" y="89"/>
                  <a:pt x="28" y="98"/>
                  <a:pt x="14" y="87"/>
                </a:cubicBezTo>
                <a:cubicBezTo>
                  <a:pt x="0" y="76"/>
                  <a:pt x="1" y="51"/>
                  <a:pt x="17" y="30"/>
                </a:cubicBezTo>
                <a:cubicBezTo>
                  <a:pt x="32" y="9"/>
                  <a:pt x="56" y="0"/>
                  <a:pt x="71" y="11"/>
                </a:cubicBezTo>
                <a:cubicBezTo>
                  <a:pt x="85" y="21"/>
                  <a:pt x="84" y="47"/>
                  <a:pt x="68" y="68"/>
                </a:cubicBezTo>
              </a:path>
            </a:pathLst>
          </a:custGeom>
          <a:solidFill>
            <a:srgbClr val="FFC2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182E3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80" name="Freeform 225">
            <a:extLst>
              <a:ext uri="{FF2B5EF4-FFF2-40B4-BE49-F238E27FC236}">
                <a16:creationId xmlns:a16="http://schemas.microsoft.com/office/drawing/2014/main" id="{6C73E226-E533-4EEC-8EE3-7D47AC6F5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9714" y="4376281"/>
            <a:ext cx="96868" cy="90576"/>
          </a:xfrm>
          <a:custGeom>
            <a:avLst/>
            <a:gdLst>
              <a:gd name="T0" fmla="*/ 77126 w 121"/>
              <a:gd name="T1" fmla="*/ 71358 h 111"/>
              <a:gd name="T2" fmla="*/ 3214 w 121"/>
              <a:gd name="T3" fmla="*/ 0 h 111"/>
              <a:gd name="T4" fmla="*/ 0 w 121"/>
              <a:gd name="T5" fmla="*/ 25948 h 1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1" h="111">
                <a:moveTo>
                  <a:pt x="120" y="110"/>
                </a:moveTo>
                <a:lnTo>
                  <a:pt x="5" y="0"/>
                </a:lnTo>
                <a:lnTo>
                  <a:pt x="0" y="40"/>
                </a:lnTo>
              </a:path>
            </a:pathLst>
          </a:custGeom>
          <a:noFill/>
          <a:ln w="14097" cap="rnd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81" name="Freeform 82">
            <a:extLst>
              <a:ext uri="{FF2B5EF4-FFF2-40B4-BE49-F238E27FC236}">
                <a16:creationId xmlns:a16="http://schemas.microsoft.com/office/drawing/2014/main" id="{37093BA7-874B-4CC7-9FE6-99AB5D5FF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5009" y="4789306"/>
            <a:ext cx="831998" cy="1770846"/>
          </a:xfrm>
          <a:custGeom>
            <a:avLst/>
            <a:gdLst>
              <a:gd name="connsiteX0" fmla="*/ 1171247 w 1273847"/>
              <a:gd name="connsiteY0" fmla="*/ 0 h 2684851"/>
              <a:gd name="connsiteX1" fmla="*/ 1249896 w 1273847"/>
              <a:gd name="connsiteY1" fmla="*/ 635274 h 2684851"/>
              <a:gd name="connsiteX2" fmla="*/ 962765 w 1273847"/>
              <a:gd name="connsiteY2" fmla="*/ 1569500 h 2684851"/>
              <a:gd name="connsiteX3" fmla="*/ 1026433 w 1273847"/>
              <a:gd name="connsiteY3" fmla="*/ 2207265 h 2684851"/>
              <a:gd name="connsiteX4" fmla="*/ 974000 w 1273847"/>
              <a:gd name="connsiteY4" fmla="*/ 2661923 h 2684851"/>
              <a:gd name="connsiteX5" fmla="*/ 684372 w 1273847"/>
              <a:gd name="connsiteY5" fmla="*/ 2679361 h 2684851"/>
              <a:gd name="connsiteX6" fmla="*/ 548194 w 1273847"/>
              <a:gd name="connsiteY6" fmla="*/ 1794766 h 2684851"/>
              <a:gd name="connsiteX7" fmla="*/ 542149 w 1273847"/>
              <a:gd name="connsiteY7" fmla="*/ 1749233 h 2684851"/>
              <a:gd name="connsiteX8" fmla="*/ 505389 w 1273847"/>
              <a:gd name="connsiteY8" fmla="*/ 1955353 h 2684851"/>
              <a:gd name="connsiteX9" fmla="*/ 314497 w 1273847"/>
              <a:gd name="connsiteY9" fmla="*/ 2684851 h 2684851"/>
              <a:gd name="connsiteX10" fmla="*/ 0 w 1273847"/>
              <a:gd name="connsiteY10" fmla="*/ 2672383 h 2684851"/>
              <a:gd name="connsiteX11" fmla="*/ 99446 w 1273847"/>
              <a:gd name="connsiteY11" fmla="*/ 1274748 h 2684851"/>
              <a:gd name="connsiteX12" fmla="*/ 402755 w 1273847"/>
              <a:gd name="connsiteY12" fmla="*/ 97791 h 2684851"/>
              <a:gd name="connsiteX13" fmla="*/ 918630 w 1273847"/>
              <a:gd name="connsiteY13" fmla="*/ 32959 h 2684851"/>
              <a:gd name="connsiteX14" fmla="*/ 918732 w 1273847"/>
              <a:gd name="connsiteY14" fmla="*/ 33638 h 268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73847" h="2684851">
                <a:moveTo>
                  <a:pt x="1171247" y="0"/>
                </a:moveTo>
                <a:cubicBezTo>
                  <a:pt x="1171247" y="0"/>
                  <a:pt x="1333539" y="262829"/>
                  <a:pt x="1249896" y="635274"/>
                </a:cubicBezTo>
                <a:cubicBezTo>
                  <a:pt x="1167502" y="1006473"/>
                  <a:pt x="962765" y="1569500"/>
                  <a:pt x="962765" y="1569500"/>
                </a:cubicBezTo>
                <a:cubicBezTo>
                  <a:pt x="962765" y="1569500"/>
                  <a:pt x="1063885" y="1858488"/>
                  <a:pt x="1026433" y="2207265"/>
                </a:cubicBezTo>
                <a:cubicBezTo>
                  <a:pt x="990229" y="2556043"/>
                  <a:pt x="974000" y="2661923"/>
                  <a:pt x="974000" y="2661923"/>
                </a:cubicBezTo>
                <a:lnTo>
                  <a:pt x="684372" y="2679361"/>
                </a:lnTo>
                <a:cubicBezTo>
                  <a:pt x="684372" y="2679361"/>
                  <a:pt x="605860" y="2206896"/>
                  <a:pt x="548194" y="1794766"/>
                </a:cubicBezTo>
                <a:lnTo>
                  <a:pt x="542149" y="1749233"/>
                </a:lnTo>
                <a:lnTo>
                  <a:pt x="505389" y="1955353"/>
                </a:lnTo>
                <a:cubicBezTo>
                  <a:pt x="431035" y="2318611"/>
                  <a:pt x="314497" y="2684851"/>
                  <a:pt x="314497" y="2684851"/>
                </a:cubicBezTo>
                <a:lnTo>
                  <a:pt x="0" y="2672383"/>
                </a:lnTo>
                <a:cubicBezTo>
                  <a:pt x="0" y="2672383"/>
                  <a:pt x="91987" y="1620105"/>
                  <a:pt x="99446" y="1274748"/>
                </a:cubicBezTo>
                <a:cubicBezTo>
                  <a:pt x="105661" y="929391"/>
                  <a:pt x="402755" y="97791"/>
                  <a:pt x="402755" y="97791"/>
                </a:cubicBezTo>
                <a:lnTo>
                  <a:pt x="918630" y="32959"/>
                </a:lnTo>
                <a:lnTo>
                  <a:pt x="918732" y="33638"/>
                </a:lnTo>
                <a:close/>
              </a:path>
            </a:pathLst>
          </a:custGeom>
          <a:solidFill>
            <a:srgbClr val="153D47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Poppins" pitchFamily="2" charset="77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7DD41EC6-3786-4225-948E-CA5F38C0D5AB}"/>
              </a:ext>
            </a:extLst>
          </p:cNvPr>
          <p:cNvGrpSpPr/>
          <p:nvPr/>
        </p:nvGrpSpPr>
        <p:grpSpPr>
          <a:xfrm>
            <a:off x="2774179" y="3325890"/>
            <a:ext cx="1514678" cy="3515260"/>
            <a:chOff x="3973822" y="6513515"/>
            <a:chExt cx="3029356" cy="7030520"/>
          </a:xfrm>
        </p:grpSpPr>
        <p:sp>
          <p:nvSpPr>
            <p:cNvPr id="46" name="Freeform 166">
              <a:extLst>
                <a:ext uri="{FF2B5EF4-FFF2-40B4-BE49-F238E27FC236}">
                  <a16:creationId xmlns:a16="http://schemas.microsoft.com/office/drawing/2014/main" id="{4A5D7116-B4F1-47B6-BD38-EF916CDA2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242" y="7325076"/>
              <a:ext cx="279839" cy="499983"/>
            </a:xfrm>
            <a:custGeom>
              <a:avLst/>
              <a:gdLst>
                <a:gd name="T0" fmla="*/ 36787 w 171"/>
                <a:gd name="T1" fmla="*/ 82484 h 306"/>
                <a:gd name="T2" fmla="*/ 36787 w 171"/>
                <a:gd name="T3" fmla="*/ 82484 h 306"/>
                <a:gd name="T4" fmla="*/ 97224 w 171"/>
                <a:gd name="T5" fmla="*/ 2598 h 306"/>
                <a:gd name="T6" fmla="*/ 97224 w 171"/>
                <a:gd name="T7" fmla="*/ 2598 h 306"/>
                <a:gd name="T8" fmla="*/ 66349 w 171"/>
                <a:gd name="T9" fmla="*/ 98072 h 306"/>
                <a:gd name="T10" fmla="*/ 111676 w 171"/>
                <a:gd name="T11" fmla="*/ 153278 h 306"/>
                <a:gd name="T12" fmla="*/ 72918 w 171"/>
                <a:gd name="T13" fmla="*/ 198093 h 306"/>
                <a:gd name="T14" fmla="*/ 0 w 171"/>
                <a:gd name="T15" fmla="*/ 161072 h 306"/>
                <a:gd name="T16" fmla="*/ 36787 w 171"/>
                <a:gd name="T17" fmla="*/ 82484 h 3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1" h="306">
                  <a:moveTo>
                    <a:pt x="56" y="127"/>
                  </a:moveTo>
                  <a:lnTo>
                    <a:pt x="56" y="127"/>
                  </a:lnTo>
                  <a:cubicBezTo>
                    <a:pt x="56" y="127"/>
                    <a:pt x="135" y="0"/>
                    <a:pt x="148" y="4"/>
                  </a:cubicBezTo>
                  <a:cubicBezTo>
                    <a:pt x="160" y="9"/>
                    <a:pt x="101" y="151"/>
                    <a:pt x="101" y="151"/>
                  </a:cubicBezTo>
                  <a:lnTo>
                    <a:pt x="170" y="236"/>
                  </a:lnTo>
                  <a:lnTo>
                    <a:pt x="111" y="305"/>
                  </a:lnTo>
                  <a:lnTo>
                    <a:pt x="0" y="248"/>
                  </a:lnTo>
                  <a:lnTo>
                    <a:pt x="56" y="127"/>
                  </a:lnTo>
                </a:path>
              </a:pathLst>
            </a:custGeom>
            <a:solidFill>
              <a:srgbClr val="FF9C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7" name="Freeform 167">
              <a:extLst>
                <a:ext uri="{FF2B5EF4-FFF2-40B4-BE49-F238E27FC236}">
                  <a16:creationId xmlns:a16="http://schemas.microsoft.com/office/drawing/2014/main" id="{C5C02BC9-9BF7-4833-B16C-A48BCD56E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822" y="7774336"/>
              <a:ext cx="2030608" cy="1818772"/>
            </a:xfrm>
            <a:custGeom>
              <a:avLst/>
              <a:gdLst>
                <a:gd name="T0" fmla="*/ 814472 w 1246"/>
                <a:gd name="T1" fmla="*/ 155714 h 1105"/>
                <a:gd name="T2" fmla="*/ 632606 w 1246"/>
                <a:gd name="T3" fmla="*/ 30096 h 1105"/>
                <a:gd name="T4" fmla="*/ 632606 w 1246"/>
                <a:gd name="T5" fmla="*/ 30096 h 1105"/>
                <a:gd name="T6" fmla="*/ 536439 w 1246"/>
                <a:gd name="T7" fmla="*/ 0 h 1105"/>
                <a:gd name="T8" fmla="*/ 244014 w 1246"/>
                <a:gd name="T9" fmla="*/ 0 h 1105"/>
                <a:gd name="T10" fmla="*/ 244014 w 1246"/>
                <a:gd name="T11" fmla="*/ 0 h 1105"/>
                <a:gd name="T12" fmla="*/ 109250 w 1246"/>
                <a:gd name="T13" fmla="*/ 66080 h 1105"/>
                <a:gd name="T14" fmla="*/ 109250 w 1246"/>
                <a:gd name="T15" fmla="*/ 66080 h 1105"/>
                <a:gd name="T16" fmla="*/ 0 w 1246"/>
                <a:gd name="T17" fmla="*/ 474993 h 1105"/>
                <a:gd name="T18" fmla="*/ 215230 w 1246"/>
                <a:gd name="T19" fmla="*/ 474993 h 1105"/>
                <a:gd name="T20" fmla="*/ 223734 w 1246"/>
                <a:gd name="T21" fmla="*/ 722303 h 1105"/>
                <a:gd name="T22" fmla="*/ 704567 w 1246"/>
                <a:gd name="T23" fmla="*/ 722303 h 1105"/>
                <a:gd name="T24" fmla="*/ 631297 w 1246"/>
                <a:gd name="T25" fmla="*/ 265629 h 1105"/>
                <a:gd name="T26" fmla="*/ 721576 w 1246"/>
                <a:gd name="T27" fmla="*/ 310773 h 1105"/>
                <a:gd name="T28" fmla="*/ 814472 w 1246"/>
                <a:gd name="T29" fmla="*/ 155714 h 110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46" h="1105">
                  <a:moveTo>
                    <a:pt x="1245" y="238"/>
                  </a:moveTo>
                  <a:lnTo>
                    <a:pt x="967" y="46"/>
                  </a:lnTo>
                  <a:cubicBezTo>
                    <a:pt x="924" y="16"/>
                    <a:pt x="872" y="0"/>
                    <a:pt x="820" y="0"/>
                  </a:cubicBezTo>
                  <a:lnTo>
                    <a:pt x="373" y="0"/>
                  </a:lnTo>
                  <a:cubicBezTo>
                    <a:pt x="292" y="0"/>
                    <a:pt x="216" y="37"/>
                    <a:pt x="167" y="101"/>
                  </a:cubicBezTo>
                  <a:cubicBezTo>
                    <a:pt x="96" y="196"/>
                    <a:pt x="19" y="378"/>
                    <a:pt x="0" y="726"/>
                  </a:cubicBezTo>
                  <a:lnTo>
                    <a:pt x="329" y="726"/>
                  </a:lnTo>
                  <a:lnTo>
                    <a:pt x="342" y="1104"/>
                  </a:lnTo>
                  <a:lnTo>
                    <a:pt x="1077" y="1104"/>
                  </a:lnTo>
                  <a:lnTo>
                    <a:pt x="965" y="406"/>
                  </a:lnTo>
                  <a:lnTo>
                    <a:pt x="1103" y="475"/>
                  </a:lnTo>
                  <a:lnTo>
                    <a:pt x="1245" y="238"/>
                  </a:lnTo>
                </a:path>
              </a:pathLst>
            </a:custGeom>
            <a:solidFill>
              <a:srgbClr val="FF9D0D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8" name="Freeform 168">
              <a:extLst>
                <a:ext uri="{FF2B5EF4-FFF2-40B4-BE49-F238E27FC236}">
                  <a16:creationId xmlns:a16="http://schemas.microsoft.com/office/drawing/2014/main" id="{8395EDBF-7D23-44FB-9F78-B7C7D2D39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2428" y="9585858"/>
              <a:ext cx="1198271" cy="7247"/>
            </a:xfrm>
            <a:custGeom>
              <a:avLst/>
              <a:gdLst>
                <a:gd name="T0" fmla="*/ 0 w 736"/>
                <a:gd name="T1" fmla="*/ 0 h 1"/>
                <a:gd name="T2" fmla="*/ 480356 w 736"/>
                <a:gd name="T3" fmla="*/ 0 h 1"/>
                <a:gd name="T4" fmla="*/ 480356 w 736"/>
                <a:gd name="T5" fmla="*/ 0 h 1"/>
                <a:gd name="T6" fmla="*/ 0 w 73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6" h="1">
                  <a:moveTo>
                    <a:pt x="0" y="0"/>
                  </a:moveTo>
                  <a:lnTo>
                    <a:pt x="735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9" name="Freeform 176">
              <a:extLst>
                <a:ext uri="{FF2B5EF4-FFF2-40B4-BE49-F238E27FC236}">
                  <a16:creationId xmlns:a16="http://schemas.microsoft.com/office/drawing/2014/main" id="{E7314ABF-C6E6-4608-AD15-A3CF15776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039" y="7158418"/>
              <a:ext cx="394639" cy="456501"/>
            </a:xfrm>
            <a:custGeom>
              <a:avLst/>
              <a:gdLst>
                <a:gd name="T0" fmla="*/ 157761 w 242"/>
                <a:gd name="T1" fmla="*/ 160495 h 277"/>
                <a:gd name="T2" fmla="*/ 157761 w 242"/>
                <a:gd name="T3" fmla="*/ 0 h 277"/>
                <a:gd name="T4" fmla="*/ 0 w 242"/>
                <a:gd name="T5" fmla="*/ 0 h 277"/>
                <a:gd name="T6" fmla="*/ 0 w 242"/>
                <a:gd name="T7" fmla="*/ 81885 h 277"/>
                <a:gd name="T8" fmla="*/ 0 w 242"/>
                <a:gd name="T9" fmla="*/ 81885 h 277"/>
                <a:gd name="T10" fmla="*/ 157761 w 242"/>
                <a:gd name="T11" fmla="*/ 160495 h 2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2" h="277">
                  <a:moveTo>
                    <a:pt x="241" y="245"/>
                  </a:moveTo>
                  <a:lnTo>
                    <a:pt x="241" y="0"/>
                  </a:lnTo>
                  <a:lnTo>
                    <a:pt x="0" y="0"/>
                  </a:lnTo>
                  <a:lnTo>
                    <a:pt x="0" y="125"/>
                  </a:lnTo>
                  <a:cubicBezTo>
                    <a:pt x="22" y="201"/>
                    <a:pt x="83" y="276"/>
                    <a:pt x="241" y="245"/>
                  </a:cubicBezTo>
                </a:path>
              </a:pathLst>
            </a:custGeom>
            <a:solidFill>
              <a:srgbClr val="FF9C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50" name="Freeform 177">
              <a:extLst>
                <a:ext uri="{FF2B5EF4-FFF2-40B4-BE49-F238E27FC236}">
                  <a16:creationId xmlns:a16="http://schemas.microsoft.com/office/drawing/2014/main" id="{C91BF8B9-DB24-4CD3-BCDA-0D2227922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4640" y="6767130"/>
              <a:ext cx="667299" cy="753592"/>
            </a:xfrm>
            <a:custGeom>
              <a:avLst/>
              <a:gdLst>
                <a:gd name="T0" fmla="*/ 248219 w 409"/>
                <a:gd name="T1" fmla="*/ 128565 h 459"/>
                <a:gd name="T2" fmla="*/ 248219 w 409"/>
                <a:gd name="T3" fmla="*/ 128565 h 459"/>
                <a:gd name="T4" fmla="*/ 155219 w 409"/>
                <a:gd name="T5" fmla="*/ 293025 h 459"/>
                <a:gd name="T6" fmla="*/ 155219 w 409"/>
                <a:gd name="T7" fmla="*/ 293025 h 459"/>
                <a:gd name="T8" fmla="*/ 40606 w 409"/>
                <a:gd name="T9" fmla="*/ 149449 h 459"/>
                <a:gd name="T10" fmla="*/ 40606 w 409"/>
                <a:gd name="T11" fmla="*/ 149449 h 459"/>
                <a:gd name="T12" fmla="*/ 133606 w 409"/>
                <a:gd name="T13" fmla="*/ 5874 h 459"/>
                <a:gd name="T14" fmla="*/ 133606 w 409"/>
                <a:gd name="T15" fmla="*/ 5874 h 459"/>
                <a:gd name="T16" fmla="*/ 248219 w 409"/>
                <a:gd name="T17" fmla="*/ 128565 h 4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9" h="459">
                  <a:moveTo>
                    <a:pt x="379" y="197"/>
                  </a:moveTo>
                  <a:lnTo>
                    <a:pt x="379" y="197"/>
                  </a:lnTo>
                  <a:cubicBezTo>
                    <a:pt x="388" y="290"/>
                    <a:pt x="384" y="441"/>
                    <a:pt x="237" y="449"/>
                  </a:cubicBezTo>
                  <a:cubicBezTo>
                    <a:pt x="90" y="458"/>
                    <a:pt x="71" y="323"/>
                    <a:pt x="62" y="229"/>
                  </a:cubicBezTo>
                  <a:cubicBezTo>
                    <a:pt x="54" y="136"/>
                    <a:pt x="0" y="19"/>
                    <a:pt x="204" y="9"/>
                  </a:cubicBezTo>
                  <a:cubicBezTo>
                    <a:pt x="408" y="0"/>
                    <a:pt x="370" y="104"/>
                    <a:pt x="379" y="197"/>
                  </a:cubicBezTo>
                </a:path>
              </a:pathLst>
            </a:custGeom>
            <a:solidFill>
              <a:srgbClr val="FFC2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51" name="Freeform 183">
              <a:extLst>
                <a:ext uri="{FF2B5EF4-FFF2-40B4-BE49-F238E27FC236}">
                  <a16:creationId xmlns:a16="http://schemas.microsoft.com/office/drawing/2014/main" id="{EBA51D5E-77E1-411E-978E-71E956B24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7521" y="7245372"/>
              <a:ext cx="121983" cy="79704"/>
            </a:xfrm>
            <a:custGeom>
              <a:avLst/>
              <a:gdLst>
                <a:gd name="T0" fmla="*/ 0 w 74"/>
                <a:gd name="T1" fmla="*/ 0 h 48"/>
                <a:gd name="T2" fmla="*/ 0 w 74"/>
                <a:gd name="T3" fmla="*/ 0 h 48"/>
                <a:gd name="T4" fmla="*/ 48304 w 74"/>
                <a:gd name="T5" fmla="*/ 25082 h 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4" h="4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4" y="47"/>
                    <a:pt x="73" y="38"/>
                  </a:cubicBezTo>
                </a:path>
              </a:pathLst>
            </a:custGeom>
            <a:noFill/>
            <a:ln w="14604" cap="rnd">
              <a:solidFill>
                <a:srgbClr val="182E3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52" name="Freeform 70">
              <a:extLst>
                <a:ext uri="{FF2B5EF4-FFF2-40B4-BE49-F238E27FC236}">
                  <a16:creationId xmlns:a16="http://schemas.microsoft.com/office/drawing/2014/main" id="{12D239B1-BF3F-4A04-9592-8AE2502D6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335" y="6917380"/>
              <a:ext cx="352952" cy="282901"/>
            </a:xfrm>
            <a:custGeom>
              <a:avLst/>
              <a:gdLst>
                <a:gd name="connsiteX0" fmla="*/ 157436 w 270197"/>
                <a:gd name="connsiteY0" fmla="*/ 67370 h 214459"/>
                <a:gd name="connsiteX1" fmla="*/ 162668 w 270197"/>
                <a:gd name="connsiteY1" fmla="*/ 72273 h 214459"/>
                <a:gd name="connsiteX2" fmla="*/ 188824 w 270197"/>
                <a:gd name="connsiteY2" fmla="*/ 166655 h 214459"/>
                <a:gd name="connsiteX3" fmla="*/ 204518 w 270197"/>
                <a:gd name="connsiteY3" fmla="*/ 191170 h 214459"/>
                <a:gd name="connsiteX4" fmla="*/ 179669 w 270197"/>
                <a:gd name="connsiteY4" fmla="*/ 213233 h 214459"/>
                <a:gd name="connsiteX5" fmla="*/ 178362 w 270197"/>
                <a:gd name="connsiteY5" fmla="*/ 214459 h 214459"/>
                <a:gd name="connsiteX6" fmla="*/ 173130 w 270197"/>
                <a:gd name="connsiteY6" fmla="*/ 210781 h 214459"/>
                <a:gd name="connsiteX7" fmla="*/ 177054 w 270197"/>
                <a:gd name="connsiteY7" fmla="*/ 205878 h 214459"/>
                <a:gd name="connsiteX8" fmla="*/ 195363 w 270197"/>
                <a:gd name="connsiteY8" fmla="*/ 189944 h 214459"/>
                <a:gd name="connsiteX9" fmla="*/ 182285 w 270197"/>
                <a:gd name="connsiteY9" fmla="*/ 174009 h 214459"/>
                <a:gd name="connsiteX10" fmla="*/ 152205 w 270197"/>
                <a:gd name="connsiteY10" fmla="*/ 72273 h 214459"/>
                <a:gd name="connsiteX11" fmla="*/ 157436 w 270197"/>
                <a:gd name="connsiteY11" fmla="*/ 67370 h 214459"/>
                <a:gd name="connsiteX12" fmla="*/ 238034 w 270197"/>
                <a:gd name="connsiteY12" fmla="*/ 58309 h 214459"/>
                <a:gd name="connsiteX13" fmla="*/ 262577 w 270197"/>
                <a:gd name="connsiteY13" fmla="*/ 60122 h 214459"/>
                <a:gd name="connsiteX14" fmla="*/ 265065 w 270197"/>
                <a:gd name="connsiteY14" fmla="*/ 65395 h 214459"/>
                <a:gd name="connsiteX15" fmla="*/ 260090 w 270197"/>
                <a:gd name="connsiteY15" fmla="*/ 69350 h 214459"/>
                <a:gd name="connsiteX16" fmla="*/ 243765 w 270197"/>
                <a:gd name="connsiteY16" fmla="*/ 68633 h 214459"/>
                <a:gd name="connsiteX17" fmla="*/ 245191 w 270197"/>
                <a:gd name="connsiteY17" fmla="*/ 69564 h 214459"/>
                <a:gd name="connsiteX18" fmla="*/ 249900 w 270197"/>
                <a:gd name="connsiteY18" fmla="*/ 88037 h 214459"/>
                <a:gd name="connsiteX19" fmla="*/ 233421 w 270197"/>
                <a:gd name="connsiteY19" fmla="*/ 115502 h 214459"/>
                <a:gd name="connsiteX20" fmla="*/ 218119 w 270197"/>
                <a:gd name="connsiteY20" fmla="*/ 88037 h 214459"/>
                <a:gd name="connsiteX21" fmla="*/ 222106 w 270197"/>
                <a:gd name="connsiteY21" fmla="*/ 73314 h 214459"/>
                <a:gd name="connsiteX22" fmla="*/ 209098 w 270197"/>
                <a:gd name="connsiteY22" fmla="*/ 81216 h 214459"/>
                <a:gd name="connsiteX23" fmla="*/ 205367 w 270197"/>
                <a:gd name="connsiteY23" fmla="*/ 82534 h 214459"/>
                <a:gd name="connsiteX24" fmla="*/ 202880 w 270197"/>
                <a:gd name="connsiteY24" fmla="*/ 81216 h 214459"/>
                <a:gd name="connsiteX25" fmla="*/ 202880 w 270197"/>
                <a:gd name="connsiteY25" fmla="*/ 74624 h 214459"/>
                <a:gd name="connsiteX26" fmla="*/ 238034 w 270197"/>
                <a:gd name="connsiteY26" fmla="*/ 58309 h 214459"/>
                <a:gd name="connsiteX27" fmla="*/ 41006 w 270197"/>
                <a:gd name="connsiteY27" fmla="*/ 56669 h 214459"/>
                <a:gd name="connsiteX28" fmla="*/ 64923 w 270197"/>
                <a:gd name="connsiteY28" fmla="*/ 57759 h 214459"/>
                <a:gd name="connsiteX29" fmla="*/ 68585 w 270197"/>
                <a:gd name="connsiteY29" fmla="*/ 62337 h 214459"/>
                <a:gd name="connsiteX30" fmla="*/ 62482 w 270197"/>
                <a:gd name="connsiteY30" fmla="*/ 65770 h 214459"/>
                <a:gd name="connsiteX31" fmla="*/ 52030 w 270197"/>
                <a:gd name="connsiteY31" fmla="*/ 65363 h 214459"/>
                <a:gd name="connsiteX32" fmla="*/ 58613 w 270197"/>
                <a:gd name="connsiteY32" fmla="*/ 69564 h 214459"/>
                <a:gd name="connsiteX33" fmla="*/ 63050 w 270197"/>
                <a:gd name="connsiteY33" fmla="*/ 88037 h 214459"/>
                <a:gd name="connsiteX34" fmla="*/ 46571 w 270197"/>
                <a:gd name="connsiteY34" fmla="*/ 115502 h 214459"/>
                <a:gd name="connsiteX35" fmla="*/ 31360 w 270197"/>
                <a:gd name="connsiteY35" fmla="*/ 88037 h 214459"/>
                <a:gd name="connsiteX36" fmla="*/ 35638 w 270197"/>
                <a:gd name="connsiteY36" fmla="*/ 69564 h 214459"/>
                <a:gd name="connsiteX37" fmla="*/ 42161 w 270197"/>
                <a:gd name="connsiteY37" fmla="*/ 64980 h 214459"/>
                <a:gd name="connsiteX38" fmla="*/ 41788 w 270197"/>
                <a:gd name="connsiteY38" fmla="*/ 64965 h 214459"/>
                <a:gd name="connsiteX39" fmla="*/ 12435 w 270197"/>
                <a:gd name="connsiteY39" fmla="*/ 76069 h 214459"/>
                <a:gd name="connsiteX40" fmla="*/ 8773 w 270197"/>
                <a:gd name="connsiteY40" fmla="*/ 77213 h 214459"/>
                <a:gd name="connsiteX41" fmla="*/ 5111 w 270197"/>
                <a:gd name="connsiteY41" fmla="*/ 76069 h 214459"/>
                <a:gd name="connsiteX42" fmla="*/ 6331 w 270197"/>
                <a:gd name="connsiteY42" fmla="*/ 70347 h 214459"/>
                <a:gd name="connsiteX43" fmla="*/ 41006 w 270197"/>
                <a:gd name="connsiteY43" fmla="*/ 56669 h 214459"/>
                <a:gd name="connsiteX44" fmla="*/ 48832 w 270197"/>
                <a:gd name="connsiteY44" fmla="*/ 81 h 214459"/>
                <a:gd name="connsiteX45" fmla="*/ 77371 w 270197"/>
                <a:gd name="connsiteY45" fmla="*/ 6090 h 214459"/>
                <a:gd name="connsiteX46" fmla="*/ 83740 w 270197"/>
                <a:gd name="connsiteY46" fmla="*/ 16905 h 214459"/>
                <a:gd name="connsiteX47" fmla="*/ 71002 w 270197"/>
                <a:gd name="connsiteY47" fmla="*/ 21711 h 214459"/>
                <a:gd name="connsiteX48" fmla="*/ 14958 w 270197"/>
                <a:gd name="connsiteY48" fmla="*/ 25316 h 214459"/>
                <a:gd name="connsiteX49" fmla="*/ 9864 w 270197"/>
                <a:gd name="connsiteY49" fmla="*/ 27720 h 214459"/>
                <a:gd name="connsiteX50" fmla="*/ 2221 w 270197"/>
                <a:gd name="connsiteY50" fmla="*/ 22913 h 214459"/>
                <a:gd name="connsiteX51" fmla="*/ 4769 w 270197"/>
                <a:gd name="connsiteY51" fmla="*/ 10896 h 214459"/>
                <a:gd name="connsiteX52" fmla="*/ 48832 w 270197"/>
                <a:gd name="connsiteY52" fmla="*/ 81 h 214459"/>
                <a:gd name="connsiteX53" fmla="*/ 235432 w 270197"/>
                <a:gd name="connsiteY53" fmla="*/ 81 h 214459"/>
                <a:gd name="connsiteX54" fmla="*/ 264037 w 270197"/>
                <a:gd name="connsiteY54" fmla="*/ 6090 h 214459"/>
                <a:gd name="connsiteX55" fmla="*/ 269187 w 270197"/>
                <a:gd name="connsiteY55" fmla="*/ 16905 h 214459"/>
                <a:gd name="connsiteX56" fmla="*/ 257600 w 270197"/>
                <a:gd name="connsiteY56" fmla="*/ 21711 h 214459"/>
                <a:gd name="connsiteX57" fmla="*/ 206103 w 270197"/>
                <a:gd name="connsiteY57" fmla="*/ 25316 h 214459"/>
                <a:gd name="connsiteX58" fmla="*/ 200953 w 270197"/>
                <a:gd name="connsiteY58" fmla="*/ 27720 h 214459"/>
                <a:gd name="connsiteX59" fmla="*/ 193229 w 270197"/>
                <a:gd name="connsiteY59" fmla="*/ 22913 h 214459"/>
                <a:gd name="connsiteX60" fmla="*/ 194516 w 270197"/>
                <a:gd name="connsiteY60" fmla="*/ 10896 h 214459"/>
                <a:gd name="connsiteX61" fmla="*/ 235432 w 270197"/>
                <a:gd name="connsiteY61" fmla="*/ 81 h 21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70197" h="214459">
                  <a:moveTo>
                    <a:pt x="157436" y="67370"/>
                  </a:moveTo>
                  <a:cubicBezTo>
                    <a:pt x="160052" y="67370"/>
                    <a:pt x="162668" y="69822"/>
                    <a:pt x="162668" y="72273"/>
                  </a:cubicBezTo>
                  <a:cubicBezTo>
                    <a:pt x="162668" y="93111"/>
                    <a:pt x="167899" y="154397"/>
                    <a:pt x="188824" y="166655"/>
                  </a:cubicBezTo>
                  <a:cubicBezTo>
                    <a:pt x="203211" y="176461"/>
                    <a:pt x="205826" y="185041"/>
                    <a:pt x="204518" y="191170"/>
                  </a:cubicBezTo>
                  <a:cubicBezTo>
                    <a:pt x="203211" y="200975"/>
                    <a:pt x="194056" y="209556"/>
                    <a:pt x="179669" y="213233"/>
                  </a:cubicBezTo>
                  <a:cubicBezTo>
                    <a:pt x="178362" y="213233"/>
                    <a:pt x="178362" y="214459"/>
                    <a:pt x="178362" y="214459"/>
                  </a:cubicBezTo>
                  <a:cubicBezTo>
                    <a:pt x="175746" y="214459"/>
                    <a:pt x="174438" y="213233"/>
                    <a:pt x="173130" y="210781"/>
                  </a:cubicBezTo>
                  <a:cubicBezTo>
                    <a:pt x="171823" y="208330"/>
                    <a:pt x="174438" y="205878"/>
                    <a:pt x="177054" y="205878"/>
                  </a:cubicBezTo>
                  <a:cubicBezTo>
                    <a:pt x="187517" y="202201"/>
                    <a:pt x="195363" y="196072"/>
                    <a:pt x="195363" y="189944"/>
                  </a:cubicBezTo>
                  <a:cubicBezTo>
                    <a:pt x="196671" y="183815"/>
                    <a:pt x="188824" y="177686"/>
                    <a:pt x="182285" y="174009"/>
                  </a:cubicBezTo>
                  <a:cubicBezTo>
                    <a:pt x="153513" y="155623"/>
                    <a:pt x="152205" y="75950"/>
                    <a:pt x="152205" y="72273"/>
                  </a:cubicBezTo>
                  <a:cubicBezTo>
                    <a:pt x="152205" y="69822"/>
                    <a:pt x="153513" y="67370"/>
                    <a:pt x="157436" y="67370"/>
                  </a:cubicBezTo>
                  <a:close/>
                  <a:moveTo>
                    <a:pt x="238034" y="58309"/>
                  </a:moveTo>
                  <a:cubicBezTo>
                    <a:pt x="245321" y="57485"/>
                    <a:pt x="253560" y="57815"/>
                    <a:pt x="262577" y="60122"/>
                  </a:cubicBezTo>
                  <a:cubicBezTo>
                    <a:pt x="265065" y="60122"/>
                    <a:pt x="266308" y="62758"/>
                    <a:pt x="265065" y="65395"/>
                  </a:cubicBezTo>
                  <a:cubicBezTo>
                    <a:pt x="265065" y="68032"/>
                    <a:pt x="262577" y="69350"/>
                    <a:pt x="260090" y="69350"/>
                  </a:cubicBezTo>
                  <a:lnTo>
                    <a:pt x="243765" y="68633"/>
                  </a:lnTo>
                  <a:lnTo>
                    <a:pt x="245191" y="69564"/>
                  </a:lnTo>
                  <a:cubicBezTo>
                    <a:pt x="248134" y="74305"/>
                    <a:pt x="249900" y="80844"/>
                    <a:pt x="249900" y="88037"/>
                  </a:cubicBezTo>
                  <a:cubicBezTo>
                    <a:pt x="249900" y="102424"/>
                    <a:pt x="242837" y="115502"/>
                    <a:pt x="233421" y="115502"/>
                  </a:cubicBezTo>
                  <a:cubicBezTo>
                    <a:pt x="226359" y="115502"/>
                    <a:pt x="218119" y="102424"/>
                    <a:pt x="218119" y="88037"/>
                  </a:cubicBezTo>
                  <a:lnTo>
                    <a:pt x="222106" y="73314"/>
                  </a:lnTo>
                  <a:lnTo>
                    <a:pt x="209098" y="81216"/>
                  </a:lnTo>
                  <a:cubicBezTo>
                    <a:pt x="207854" y="82534"/>
                    <a:pt x="206611" y="82534"/>
                    <a:pt x="205367" y="82534"/>
                  </a:cubicBezTo>
                  <a:cubicBezTo>
                    <a:pt x="204123" y="82534"/>
                    <a:pt x="202880" y="81216"/>
                    <a:pt x="202880" y="81216"/>
                  </a:cubicBezTo>
                  <a:cubicBezTo>
                    <a:pt x="201636" y="79897"/>
                    <a:pt x="201636" y="75942"/>
                    <a:pt x="202880" y="74624"/>
                  </a:cubicBezTo>
                  <a:cubicBezTo>
                    <a:pt x="202880" y="73635"/>
                    <a:pt x="216172" y="60781"/>
                    <a:pt x="238034" y="58309"/>
                  </a:cubicBezTo>
                  <a:close/>
                  <a:moveTo>
                    <a:pt x="41006" y="56669"/>
                  </a:moveTo>
                  <a:cubicBezTo>
                    <a:pt x="48063" y="55900"/>
                    <a:pt x="56073" y="56043"/>
                    <a:pt x="64923" y="57759"/>
                  </a:cubicBezTo>
                  <a:cubicBezTo>
                    <a:pt x="66144" y="57759"/>
                    <a:pt x="68585" y="60048"/>
                    <a:pt x="68585" y="62337"/>
                  </a:cubicBezTo>
                  <a:cubicBezTo>
                    <a:pt x="67365" y="64625"/>
                    <a:pt x="64923" y="65770"/>
                    <a:pt x="62482" y="65770"/>
                  </a:cubicBezTo>
                  <a:lnTo>
                    <a:pt x="52030" y="65363"/>
                  </a:lnTo>
                  <a:lnTo>
                    <a:pt x="58613" y="69564"/>
                  </a:lnTo>
                  <a:cubicBezTo>
                    <a:pt x="61466" y="74305"/>
                    <a:pt x="63050" y="80844"/>
                    <a:pt x="63050" y="88037"/>
                  </a:cubicBezTo>
                  <a:cubicBezTo>
                    <a:pt x="63050" y="102424"/>
                    <a:pt x="56712" y="115502"/>
                    <a:pt x="46571" y="115502"/>
                  </a:cubicBezTo>
                  <a:cubicBezTo>
                    <a:pt x="37698" y="115502"/>
                    <a:pt x="31360" y="102424"/>
                    <a:pt x="31360" y="88037"/>
                  </a:cubicBezTo>
                  <a:cubicBezTo>
                    <a:pt x="31360" y="80844"/>
                    <a:pt x="32945" y="74305"/>
                    <a:pt x="35638" y="69564"/>
                  </a:cubicBezTo>
                  <a:lnTo>
                    <a:pt x="42161" y="64980"/>
                  </a:lnTo>
                  <a:lnTo>
                    <a:pt x="41788" y="64965"/>
                  </a:lnTo>
                  <a:cubicBezTo>
                    <a:pt x="23421" y="67057"/>
                    <a:pt x="12435" y="76069"/>
                    <a:pt x="12435" y="76069"/>
                  </a:cubicBezTo>
                  <a:cubicBezTo>
                    <a:pt x="11214" y="77213"/>
                    <a:pt x="9993" y="77213"/>
                    <a:pt x="8773" y="77213"/>
                  </a:cubicBezTo>
                  <a:cubicBezTo>
                    <a:pt x="7552" y="77213"/>
                    <a:pt x="7552" y="76069"/>
                    <a:pt x="5111" y="76069"/>
                  </a:cubicBezTo>
                  <a:cubicBezTo>
                    <a:pt x="3890" y="74924"/>
                    <a:pt x="3890" y="71491"/>
                    <a:pt x="6331" y="70347"/>
                  </a:cubicBezTo>
                  <a:cubicBezTo>
                    <a:pt x="7247" y="69489"/>
                    <a:pt x="19835" y="58975"/>
                    <a:pt x="41006" y="56669"/>
                  </a:cubicBezTo>
                  <a:close/>
                  <a:moveTo>
                    <a:pt x="48832" y="81"/>
                  </a:moveTo>
                  <a:cubicBezTo>
                    <a:pt x="57549" y="457"/>
                    <a:pt x="67181" y="2184"/>
                    <a:pt x="77371" y="6090"/>
                  </a:cubicBezTo>
                  <a:cubicBezTo>
                    <a:pt x="82466" y="7291"/>
                    <a:pt x="85013" y="12098"/>
                    <a:pt x="83740" y="16905"/>
                  </a:cubicBezTo>
                  <a:cubicBezTo>
                    <a:pt x="81192" y="21711"/>
                    <a:pt x="76097" y="24115"/>
                    <a:pt x="71002" y="21711"/>
                  </a:cubicBezTo>
                  <a:cubicBezTo>
                    <a:pt x="39159" y="9695"/>
                    <a:pt x="14958" y="25316"/>
                    <a:pt x="14958" y="25316"/>
                  </a:cubicBezTo>
                  <a:cubicBezTo>
                    <a:pt x="12411" y="26518"/>
                    <a:pt x="11137" y="27720"/>
                    <a:pt x="9864" y="27720"/>
                  </a:cubicBezTo>
                  <a:cubicBezTo>
                    <a:pt x="7316" y="27720"/>
                    <a:pt x="3495" y="25316"/>
                    <a:pt x="2221" y="22913"/>
                  </a:cubicBezTo>
                  <a:cubicBezTo>
                    <a:pt x="-1600" y="19308"/>
                    <a:pt x="-326" y="14501"/>
                    <a:pt x="4769" y="10896"/>
                  </a:cubicBezTo>
                  <a:cubicBezTo>
                    <a:pt x="4769" y="9995"/>
                    <a:pt x="22681" y="-1045"/>
                    <a:pt x="48832" y="81"/>
                  </a:cubicBezTo>
                  <a:close/>
                  <a:moveTo>
                    <a:pt x="235432" y="81"/>
                  </a:moveTo>
                  <a:cubicBezTo>
                    <a:pt x="243841" y="457"/>
                    <a:pt x="253416" y="2184"/>
                    <a:pt x="264037" y="6090"/>
                  </a:cubicBezTo>
                  <a:cubicBezTo>
                    <a:pt x="269187" y="7291"/>
                    <a:pt x="271762" y="12098"/>
                    <a:pt x="269187" y="16905"/>
                  </a:cubicBezTo>
                  <a:cubicBezTo>
                    <a:pt x="267899" y="21711"/>
                    <a:pt x="262750" y="24115"/>
                    <a:pt x="257600" y="21711"/>
                  </a:cubicBezTo>
                  <a:cubicBezTo>
                    <a:pt x="225414" y="10896"/>
                    <a:pt x="207390" y="24115"/>
                    <a:pt x="206103" y="25316"/>
                  </a:cubicBezTo>
                  <a:cubicBezTo>
                    <a:pt x="204816" y="26518"/>
                    <a:pt x="203528" y="27720"/>
                    <a:pt x="200953" y="27720"/>
                  </a:cubicBezTo>
                  <a:cubicBezTo>
                    <a:pt x="198379" y="27720"/>
                    <a:pt x="195804" y="25316"/>
                    <a:pt x="193229" y="22913"/>
                  </a:cubicBezTo>
                  <a:cubicBezTo>
                    <a:pt x="190654" y="19308"/>
                    <a:pt x="190654" y="14501"/>
                    <a:pt x="194516" y="10896"/>
                  </a:cubicBezTo>
                  <a:cubicBezTo>
                    <a:pt x="195482" y="9995"/>
                    <a:pt x="210207" y="-1045"/>
                    <a:pt x="235432" y="81"/>
                  </a:cubicBezTo>
                  <a:close/>
                </a:path>
              </a:pathLst>
            </a:custGeom>
            <a:solidFill>
              <a:srgbClr val="182E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53" name="Freeform 186">
              <a:extLst>
                <a:ext uri="{FF2B5EF4-FFF2-40B4-BE49-F238E27FC236}">
                  <a16:creationId xmlns:a16="http://schemas.microsoft.com/office/drawing/2014/main" id="{2CBC2D97-6836-4151-9324-6F45780CD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1132" y="6513515"/>
              <a:ext cx="911258" cy="862287"/>
            </a:xfrm>
            <a:custGeom>
              <a:avLst/>
              <a:gdLst>
                <a:gd name="T0" fmla="*/ 335803 w 561"/>
                <a:gd name="T1" fmla="*/ 15073 h 523"/>
                <a:gd name="T2" fmla="*/ 335803 w 561"/>
                <a:gd name="T3" fmla="*/ 15073 h 523"/>
                <a:gd name="T4" fmla="*/ 296680 w 561"/>
                <a:gd name="T5" fmla="*/ 36701 h 523"/>
                <a:gd name="T6" fmla="*/ 296680 w 561"/>
                <a:gd name="T7" fmla="*/ 36701 h 523"/>
                <a:gd name="T8" fmla="*/ 283639 w 561"/>
                <a:gd name="T9" fmla="*/ 1966 h 523"/>
                <a:gd name="T10" fmla="*/ 283639 w 561"/>
                <a:gd name="T11" fmla="*/ 1966 h 523"/>
                <a:gd name="T12" fmla="*/ 218435 w 561"/>
                <a:gd name="T13" fmla="*/ 43910 h 523"/>
                <a:gd name="T14" fmla="*/ 218435 w 561"/>
                <a:gd name="T15" fmla="*/ 43910 h 523"/>
                <a:gd name="T16" fmla="*/ 215175 w 561"/>
                <a:gd name="T17" fmla="*/ 17040 h 523"/>
                <a:gd name="T18" fmla="*/ 215175 w 561"/>
                <a:gd name="T19" fmla="*/ 17040 h 523"/>
                <a:gd name="T20" fmla="*/ 140190 w 561"/>
                <a:gd name="T21" fmla="*/ 57672 h 523"/>
                <a:gd name="T22" fmla="*/ 140190 w 561"/>
                <a:gd name="T23" fmla="*/ 57672 h 523"/>
                <a:gd name="T24" fmla="*/ 101719 w 561"/>
                <a:gd name="T25" fmla="*/ 42599 h 523"/>
                <a:gd name="T26" fmla="*/ 101719 w 561"/>
                <a:gd name="T27" fmla="*/ 42599 h 523"/>
                <a:gd name="T28" fmla="*/ 63900 w 561"/>
                <a:gd name="T29" fmla="*/ 81266 h 523"/>
                <a:gd name="T30" fmla="*/ 63900 w 561"/>
                <a:gd name="T31" fmla="*/ 81266 h 523"/>
                <a:gd name="T32" fmla="*/ 12389 w 561"/>
                <a:gd name="T33" fmla="*/ 97650 h 523"/>
                <a:gd name="T34" fmla="*/ 12389 w 561"/>
                <a:gd name="T35" fmla="*/ 97650 h 523"/>
                <a:gd name="T36" fmla="*/ 38471 w 561"/>
                <a:gd name="T37" fmla="*/ 208407 h 523"/>
                <a:gd name="T38" fmla="*/ 38471 w 561"/>
                <a:gd name="T39" fmla="*/ 208407 h 523"/>
                <a:gd name="T40" fmla="*/ 79549 w 561"/>
                <a:gd name="T41" fmla="*/ 340136 h 523"/>
                <a:gd name="T42" fmla="*/ 79549 w 561"/>
                <a:gd name="T43" fmla="*/ 340136 h 523"/>
                <a:gd name="T44" fmla="*/ 99111 w 561"/>
                <a:gd name="T45" fmla="*/ 249695 h 523"/>
                <a:gd name="T46" fmla="*/ 99111 w 561"/>
                <a:gd name="T47" fmla="*/ 249695 h 523"/>
                <a:gd name="T48" fmla="*/ 113456 w 561"/>
                <a:gd name="T49" fmla="*/ 214305 h 523"/>
                <a:gd name="T50" fmla="*/ 113456 w 561"/>
                <a:gd name="T51" fmla="*/ 214305 h 523"/>
                <a:gd name="T52" fmla="*/ 108891 w 561"/>
                <a:gd name="T53" fmla="*/ 188746 h 523"/>
                <a:gd name="T54" fmla="*/ 108891 w 561"/>
                <a:gd name="T55" fmla="*/ 188746 h 523"/>
                <a:gd name="T56" fmla="*/ 146058 w 561"/>
                <a:gd name="T57" fmla="*/ 146802 h 523"/>
                <a:gd name="T58" fmla="*/ 146058 w 561"/>
                <a:gd name="T59" fmla="*/ 146802 h 523"/>
                <a:gd name="T60" fmla="*/ 143450 w 561"/>
                <a:gd name="T61" fmla="*/ 133040 h 523"/>
                <a:gd name="T62" fmla="*/ 144102 w 561"/>
                <a:gd name="T63" fmla="*/ 133040 h 523"/>
                <a:gd name="T64" fmla="*/ 144102 w 561"/>
                <a:gd name="T65" fmla="*/ 133040 h 523"/>
                <a:gd name="T66" fmla="*/ 218435 w 561"/>
                <a:gd name="T67" fmla="*/ 145491 h 523"/>
                <a:gd name="T68" fmla="*/ 218435 w 561"/>
                <a:gd name="T69" fmla="*/ 145491 h 523"/>
                <a:gd name="T70" fmla="*/ 281683 w 561"/>
                <a:gd name="T71" fmla="*/ 136972 h 523"/>
                <a:gd name="T72" fmla="*/ 281683 w 561"/>
                <a:gd name="T73" fmla="*/ 136972 h 523"/>
                <a:gd name="T74" fmla="*/ 312981 w 561"/>
                <a:gd name="T75" fmla="*/ 161876 h 523"/>
                <a:gd name="T76" fmla="*/ 312981 w 561"/>
                <a:gd name="T77" fmla="*/ 161876 h 523"/>
                <a:gd name="T78" fmla="*/ 335803 w 561"/>
                <a:gd name="T79" fmla="*/ 15073 h 52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61" h="523">
                  <a:moveTo>
                    <a:pt x="515" y="23"/>
                  </a:moveTo>
                  <a:lnTo>
                    <a:pt x="515" y="23"/>
                  </a:lnTo>
                  <a:cubicBezTo>
                    <a:pt x="483" y="15"/>
                    <a:pt x="464" y="40"/>
                    <a:pt x="455" y="56"/>
                  </a:cubicBezTo>
                  <a:cubicBezTo>
                    <a:pt x="462" y="38"/>
                    <a:pt x="471" y="6"/>
                    <a:pt x="435" y="3"/>
                  </a:cubicBezTo>
                  <a:cubicBezTo>
                    <a:pt x="398" y="0"/>
                    <a:pt x="356" y="43"/>
                    <a:pt x="335" y="67"/>
                  </a:cubicBezTo>
                  <a:cubicBezTo>
                    <a:pt x="346" y="51"/>
                    <a:pt x="357" y="29"/>
                    <a:pt x="330" y="26"/>
                  </a:cubicBezTo>
                  <a:cubicBezTo>
                    <a:pt x="288" y="22"/>
                    <a:pt x="250" y="82"/>
                    <a:pt x="215" y="88"/>
                  </a:cubicBezTo>
                  <a:cubicBezTo>
                    <a:pt x="181" y="94"/>
                    <a:pt x="195" y="56"/>
                    <a:pt x="156" y="65"/>
                  </a:cubicBezTo>
                  <a:cubicBezTo>
                    <a:pt x="118" y="74"/>
                    <a:pt x="129" y="121"/>
                    <a:pt x="98" y="124"/>
                  </a:cubicBezTo>
                  <a:cubicBezTo>
                    <a:pt x="66" y="127"/>
                    <a:pt x="40" y="113"/>
                    <a:pt x="19" y="149"/>
                  </a:cubicBezTo>
                  <a:cubicBezTo>
                    <a:pt x="0" y="185"/>
                    <a:pt x="71" y="290"/>
                    <a:pt x="59" y="318"/>
                  </a:cubicBezTo>
                  <a:cubicBezTo>
                    <a:pt x="48" y="346"/>
                    <a:pt x="71" y="514"/>
                    <a:pt x="122" y="519"/>
                  </a:cubicBezTo>
                  <a:cubicBezTo>
                    <a:pt x="152" y="522"/>
                    <a:pt x="155" y="446"/>
                    <a:pt x="152" y="381"/>
                  </a:cubicBezTo>
                  <a:cubicBezTo>
                    <a:pt x="164" y="380"/>
                    <a:pt x="174" y="357"/>
                    <a:pt x="174" y="327"/>
                  </a:cubicBezTo>
                  <a:cubicBezTo>
                    <a:pt x="174" y="312"/>
                    <a:pt x="172" y="298"/>
                    <a:pt x="167" y="288"/>
                  </a:cubicBezTo>
                  <a:cubicBezTo>
                    <a:pt x="199" y="283"/>
                    <a:pt x="224" y="255"/>
                    <a:pt x="224" y="224"/>
                  </a:cubicBezTo>
                  <a:cubicBezTo>
                    <a:pt x="224" y="216"/>
                    <a:pt x="222" y="210"/>
                    <a:pt x="220" y="203"/>
                  </a:cubicBezTo>
                  <a:lnTo>
                    <a:pt x="221" y="203"/>
                  </a:lnTo>
                  <a:cubicBezTo>
                    <a:pt x="250" y="215"/>
                    <a:pt x="291" y="222"/>
                    <a:pt x="335" y="222"/>
                  </a:cubicBezTo>
                  <a:cubicBezTo>
                    <a:pt x="372" y="222"/>
                    <a:pt x="405" y="217"/>
                    <a:pt x="432" y="209"/>
                  </a:cubicBezTo>
                  <a:cubicBezTo>
                    <a:pt x="436" y="223"/>
                    <a:pt x="449" y="268"/>
                    <a:pt x="480" y="247"/>
                  </a:cubicBezTo>
                  <a:cubicBezTo>
                    <a:pt x="550" y="199"/>
                    <a:pt x="560" y="34"/>
                    <a:pt x="515" y="23"/>
                  </a:cubicBezTo>
                </a:path>
              </a:pathLst>
            </a:custGeom>
            <a:solidFill>
              <a:srgbClr val="182E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54" name="Freeform 188">
              <a:extLst>
                <a:ext uri="{FF2B5EF4-FFF2-40B4-BE49-F238E27FC236}">
                  <a16:creationId xmlns:a16="http://schemas.microsoft.com/office/drawing/2014/main" id="{5E37E868-435D-48E3-B5F7-8E04B1299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1588" y="13317598"/>
              <a:ext cx="645776" cy="226437"/>
            </a:xfrm>
            <a:custGeom>
              <a:avLst/>
              <a:gdLst>
                <a:gd name="T0" fmla="*/ 258571 w 395"/>
                <a:gd name="T1" fmla="*/ 74242 h 116"/>
                <a:gd name="T2" fmla="*/ 0 w 395"/>
                <a:gd name="T3" fmla="*/ 74242 h 116"/>
                <a:gd name="T4" fmla="*/ 0 w 395"/>
                <a:gd name="T5" fmla="*/ 0 h 116"/>
                <a:gd name="T6" fmla="*/ 128629 w 395"/>
                <a:gd name="T7" fmla="*/ 0 h 116"/>
                <a:gd name="T8" fmla="*/ 258571 w 395"/>
                <a:gd name="T9" fmla="*/ 74242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5" h="116">
                  <a:moveTo>
                    <a:pt x="394" y="115"/>
                  </a:moveTo>
                  <a:lnTo>
                    <a:pt x="0" y="115"/>
                  </a:lnTo>
                  <a:lnTo>
                    <a:pt x="0" y="0"/>
                  </a:lnTo>
                  <a:lnTo>
                    <a:pt x="196" y="0"/>
                  </a:lnTo>
                  <a:lnTo>
                    <a:pt x="394" y="115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55" name="Freeform 189">
              <a:extLst>
                <a:ext uri="{FF2B5EF4-FFF2-40B4-BE49-F238E27FC236}">
                  <a16:creationId xmlns:a16="http://schemas.microsoft.com/office/drawing/2014/main" id="{3B75F68A-BDBB-43BB-BB10-2199716C9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6808" y="13317598"/>
              <a:ext cx="645776" cy="188398"/>
            </a:xfrm>
            <a:custGeom>
              <a:avLst/>
              <a:gdLst>
                <a:gd name="T0" fmla="*/ 258571 w 395"/>
                <a:gd name="T1" fmla="*/ 74242 h 116"/>
                <a:gd name="T2" fmla="*/ 0 w 395"/>
                <a:gd name="T3" fmla="*/ 74242 h 116"/>
                <a:gd name="T4" fmla="*/ 0 w 395"/>
                <a:gd name="T5" fmla="*/ 0 h 116"/>
                <a:gd name="T6" fmla="*/ 127973 w 395"/>
                <a:gd name="T7" fmla="*/ 0 h 116"/>
                <a:gd name="T8" fmla="*/ 258571 w 395"/>
                <a:gd name="T9" fmla="*/ 74242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5" h="116">
                  <a:moveTo>
                    <a:pt x="394" y="115"/>
                  </a:moveTo>
                  <a:lnTo>
                    <a:pt x="0" y="11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394" y="115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56" name="Freeform 74">
              <a:extLst>
                <a:ext uri="{FF2B5EF4-FFF2-40B4-BE49-F238E27FC236}">
                  <a16:creationId xmlns:a16="http://schemas.microsoft.com/office/drawing/2014/main" id="{5797D1E6-AD3F-4C08-B40F-5E2C22D30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9605" y="9585858"/>
              <a:ext cx="1770672" cy="3737340"/>
            </a:xfrm>
            <a:custGeom>
              <a:avLst/>
              <a:gdLst>
                <a:gd name="connsiteX0" fmla="*/ 0 w 1355512"/>
                <a:gd name="connsiteY0" fmla="*/ 0 h 2833166"/>
                <a:gd name="connsiteX1" fmla="*/ 515091 w 1355512"/>
                <a:gd name="connsiteY1" fmla="*/ 0 h 2833166"/>
                <a:gd name="connsiteX2" fmla="*/ 515091 w 1355512"/>
                <a:gd name="connsiteY2" fmla="*/ 1 h 2833166"/>
                <a:gd name="connsiteX3" fmla="*/ 909077 w 1355512"/>
                <a:gd name="connsiteY3" fmla="*/ 1 h 2833166"/>
                <a:gd name="connsiteX4" fmla="*/ 1355512 w 1355512"/>
                <a:gd name="connsiteY4" fmla="*/ 2827678 h 2833166"/>
                <a:gd name="connsiteX5" fmla="*/ 841925 w 1355512"/>
                <a:gd name="connsiteY5" fmla="*/ 2827678 h 2833166"/>
                <a:gd name="connsiteX6" fmla="*/ 515091 w 1355512"/>
                <a:gd name="connsiteY6" fmla="*/ 757542 h 2833166"/>
                <a:gd name="connsiteX7" fmla="*/ 515091 w 1355512"/>
                <a:gd name="connsiteY7" fmla="*/ 2833166 h 2833166"/>
                <a:gd name="connsiteX8" fmla="*/ 1244 w 1355512"/>
                <a:gd name="connsiteY8" fmla="*/ 2833166 h 283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5512" h="2833166">
                  <a:moveTo>
                    <a:pt x="0" y="0"/>
                  </a:moveTo>
                  <a:lnTo>
                    <a:pt x="515091" y="0"/>
                  </a:lnTo>
                  <a:lnTo>
                    <a:pt x="515091" y="1"/>
                  </a:lnTo>
                  <a:lnTo>
                    <a:pt x="909077" y="1"/>
                  </a:lnTo>
                  <a:lnTo>
                    <a:pt x="1355512" y="2827678"/>
                  </a:lnTo>
                  <a:lnTo>
                    <a:pt x="841925" y="2827678"/>
                  </a:lnTo>
                  <a:lnTo>
                    <a:pt x="515091" y="757542"/>
                  </a:lnTo>
                  <a:lnTo>
                    <a:pt x="515091" y="2833166"/>
                  </a:lnTo>
                  <a:lnTo>
                    <a:pt x="1244" y="2833166"/>
                  </a:lnTo>
                  <a:close/>
                </a:path>
              </a:pathLst>
            </a:custGeom>
            <a:solidFill>
              <a:srgbClr val="005F92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57" name="Freeform 75">
              <a:extLst>
                <a:ext uri="{FF2B5EF4-FFF2-40B4-BE49-F238E27FC236}">
                  <a16:creationId xmlns:a16="http://schemas.microsoft.com/office/drawing/2014/main" id="{A0D5EA1F-2615-4953-B7C0-F3404C2CB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3729" y="8143889"/>
              <a:ext cx="1044691" cy="831655"/>
            </a:xfrm>
            <a:custGeom>
              <a:avLst/>
              <a:gdLst>
                <a:gd name="connsiteX0" fmla="*/ 4883 w 799748"/>
                <a:gd name="connsiteY0" fmla="*/ 38449 h 630453"/>
                <a:gd name="connsiteX1" fmla="*/ 9766 w 799748"/>
                <a:gd name="connsiteY1" fmla="*/ 42188 h 630453"/>
                <a:gd name="connsiteX2" fmla="*/ 9766 w 799748"/>
                <a:gd name="connsiteY2" fmla="*/ 626714 h 630453"/>
                <a:gd name="connsiteX3" fmla="*/ 4883 w 799748"/>
                <a:gd name="connsiteY3" fmla="*/ 630453 h 630453"/>
                <a:gd name="connsiteX4" fmla="*/ 0 w 799748"/>
                <a:gd name="connsiteY4" fmla="*/ 626714 h 630453"/>
                <a:gd name="connsiteX5" fmla="*/ 0 w 799748"/>
                <a:gd name="connsiteY5" fmla="*/ 42188 h 630453"/>
                <a:gd name="connsiteX6" fmla="*/ 4883 w 799748"/>
                <a:gd name="connsiteY6" fmla="*/ 38449 h 630453"/>
                <a:gd name="connsiteX7" fmla="*/ 745402 w 799748"/>
                <a:gd name="connsiteY7" fmla="*/ 0 h 630453"/>
                <a:gd name="connsiteX8" fmla="*/ 750544 w 799748"/>
                <a:gd name="connsiteY8" fmla="*/ 3703 h 630453"/>
                <a:gd name="connsiteX9" fmla="*/ 799398 w 799748"/>
                <a:gd name="connsiteY9" fmla="*/ 213550 h 630453"/>
                <a:gd name="connsiteX10" fmla="*/ 796827 w 799748"/>
                <a:gd name="connsiteY10" fmla="*/ 218488 h 630453"/>
                <a:gd name="connsiteX11" fmla="*/ 795541 w 799748"/>
                <a:gd name="connsiteY11" fmla="*/ 218488 h 630453"/>
                <a:gd name="connsiteX12" fmla="*/ 790398 w 799748"/>
                <a:gd name="connsiteY12" fmla="*/ 216019 h 630453"/>
                <a:gd name="connsiteX13" fmla="*/ 741545 w 799748"/>
                <a:gd name="connsiteY13" fmla="*/ 6172 h 630453"/>
                <a:gd name="connsiteX14" fmla="*/ 745402 w 799748"/>
                <a:gd name="connsiteY14" fmla="*/ 0 h 630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9748" h="630453">
                  <a:moveTo>
                    <a:pt x="4883" y="38449"/>
                  </a:moveTo>
                  <a:cubicBezTo>
                    <a:pt x="8545" y="38449"/>
                    <a:pt x="9766" y="40942"/>
                    <a:pt x="9766" y="42188"/>
                  </a:cubicBezTo>
                  <a:lnTo>
                    <a:pt x="9766" y="626714"/>
                  </a:lnTo>
                  <a:cubicBezTo>
                    <a:pt x="9766" y="629207"/>
                    <a:pt x="8545" y="630453"/>
                    <a:pt x="4883" y="630453"/>
                  </a:cubicBezTo>
                  <a:cubicBezTo>
                    <a:pt x="2442" y="630453"/>
                    <a:pt x="0" y="629207"/>
                    <a:pt x="0" y="626714"/>
                  </a:cubicBezTo>
                  <a:lnTo>
                    <a:pt x="0" y="42188"/>
                  </a:lnTo>
                  <a:cubicBezTo>
                    <a:pt x="0" y="40942"/>
                    <a:pt x="2442" y="38449"/>
                    <a:pt x="4883" y="38449"/>
                  </a:cubicBezTo>
                  <a:close/>
                  <a:moveTo>
                    <a:pt x="745402" y="0"/>
                  </a:moveTo>
                  <a:cubicBezTo>
                    <a:pt x="747973" y="0"/>
                    <a:pt x="750544" y="1234"/>
                    <a:pt x="750544" y="3703"/>
                  </a:cubicBezTo>
                  <a:lnTo>
                    <a:pt x="799398" y="213550"/>
                  </a:lnTo>
                  <a:cubicBezTo>
                    <a:pt x="800683" y="216019"/>
                    <a:pt x="798112" y="218488"/>
                    <a:pt x="796827" y="218488"/>
                  </a:cubicBezTo>
                  <a:cubicBezTo>
                    <a:pt x="795541" y="218488"/>
                    <a:pt x="795541" y="218488"/>
                    <a:pt x="795541" y="218488"/>
                  </a:cubicBezTo>
                  <a:cubicBezTo>
                    <a:pt x="792970" y="218488"/>
                    <a:pt x="790398" y="218488"/>
                    <a:pt x="790398" y="216019"/>
                  </a:cubicBezTo>
                  <a:lnTo>
                    <a:pt x="741545" y="6172"/>
                  </a:lnTo>
                  <a:cubicBezTo>
                    <a:pt x="741545" y="2469"/>
                    <a:pt x="742831" y="0"/>
                    <a:pt x="745402" y="0"/>
                  </a:cubicBezTo>
                  <a:close/>
                </a:path>
              </a:pathLst>
            </a:custGeom>
            <a:solidFill>
              <a:srgbClr val="182E35"/>
            </a:solidFill>
            <a:ln w="9525" cap="flat">
              <a:solidFill>
                <a:schemeClr val="bg1">
                  <a:lumMod val="85000"/>
                </a:schemeClr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58" name="Freeform 197">
              <a:extLst>
                <a:ext uri="{FF2B5EF4-FFF2-40B4-BE49-F238E27FC236}">
                  <a16:creationId xmlns:a16="http://schemas.microsoft.com/office/drawing/2014/main" id="{4FE1A041-8F2F-4D5C-99C5-DCFED4EAA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0286" y="7035235"/>
              <a:ext cx="165030" cy="202889"/>
            </a:xfrm>
            <a:custGeom>
              <a:avLst/>
              <a:gdLst>
                <a:gd name="T0" fmla="*/ 57153 w 102"/>
                <a:gd name="T1" fmla="*/ 28425 h 122"/>
                <a:gd name="T2" fmla="*/ 57153 w 102"/>
                <a:gd name="T3" fmla="*/ 28425 h 122"/>
                <a:gd name="T4" fmla="*/ 46762 w 102"/>
                <a:gd name="T5" fmla="*/ 74038 h 122"/>
                <a:gd name="T6" fmla="*/ 46762 w 102"/>
                <a:gd name="T7" fmla="*/ 74038 h 122"/>
                <a:gd name="T8" fmla="*/ 7794 w 102"/>
                <a:gd name="T9" fmla="*/ 50240 h 122"/>
                <a:gd name="T10" fmla="*/ 7794 w 102"/>
                <a:gd name="T11" fmla="*/ 50240 h 122"/>
                <a:gd name="T12" fmla="*/ 17536 w 102"/>
                <a:gd name="T13" fmla="*/ 5288 h 122"/>
                <a:gd name="T14" fmla="*/ 17536 w 102"/>
                <a:gd name="T15" fmla="*/ 5288 h 122"/>
                <a:gd name="T16" fmla="*/ 57153 w 102"/>
                <a:gd name="T17" fmla="*/ 28425 h 1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2" h="122">
                  <a:moveTo>
                    <a:pt x="88" y="43"/>
                  </a:moveTo>
                  <a:lnTo>
                    <a:pt x="88" y="43"/>
                  </a:lnTo>
                  <a:cubicBezTo>
                    <a:pt x="101" y="72"/>
                    <a:pt x="93" y="103"/>
                    <a:pt x="72" y="112"/>
                  </a:cubicBezTo>
                  <a:cubicBezTo>
                    <a:pt x="51" y="121"/>
                    <a:pt x="24" y="105"/>
                    <a:pt x="12" y="76"/>
                  </a:cubicBezTo>
                  <a:cubicBezTo>
                    <a:pt x="0" y="48"/>
                    <a:pt x="7" y="17"/>
                    <a:pt x="27" y="8"/>
                  </a:cubicBezTo>
                  <a:cubicBezTo>
                    <a:pt x="49" y="0"/>
                    <a:pt x="76" y="15"/>
                    <a:pt x="88" y="43"/>
                  </a:cubicBezTo>
                </a:path>
              </a:pathLst>
            </a:custGeom>
            <a:solidFill>
              <a:srgbClr val="FFC2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59" name="Freeform 198">
              <a:extLst>
                <a:ext uri="{FF2B5EF4-FFF2-40B4-BE49-F238E27FC236}">
                  <a16:creationId xmlns:a16="http://schemas.microsoft.com/office/drawing/2014/main" id="{F8BD98C4-93F5-4321-95D3-A6FB53B4F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9730" y="9861207"/>
              <a:ext cx="21529" cy="702873"/>
            </a:xfrm>
            <a:custGeom>
              <a:avLst/>
              <a:gdLst>
                <a:gd name="T0" fmla="*/ 2659 w 13"/>
                <a:gd name="T1" fmla="*/ 278736 h 427"/>
                <a:gd name="T2" fmla="*/ 0 w 13"/>
                <a:gd name="T3" fmla="*/ 0 h 427"/>
                <a:gd name="T4" fmla="*/ 4653 w 13"/>
                <a:gd name="T5" fmla="*/ 0 h 427"/>
                <a:gd name="T6" fmla="*/ 7977 w 13"/>
                <a:gd name="T7" fmla="*/ 278736 h 427"/>
                <a:gd name="T8" fmla="*/ 2659 w 13"/>
                <a:gd name="T9" fmla="*/ 278736 h 4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427">
                  <a:moveTo>
                    <a:pt x="4" y="426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12" y="426"/>
                  </a:lnTo>
                  <a:lnTo>
                    <a:pt x="4" y="426"/>
                  </a:lnTo>
                </a:path>
              </a:pathLst>
            </a:custGeom>
            <a:solidFill>
              <a:srgbClr val="39596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66" name="Freeform 102">
              <a:extLst>
                <a:ext uri="{FF2B5EF4-FFF2-40B4-BE49-F238E27FC236}">
                  <a16:creationId xmlns:a16="http://schemas.microsoft.com/office/drawing/2014/main" id="{18D1DCEE-6CE6-4667-92C3-CEA1D8350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822" y="7158417"/>
              <a:ext cx="3029356" cy="2373419"/>
            </a:xfrm>
            <a:custGeom>
              <a:avLst/>
              <a:gdLst>
                <a:gd name="connsiteX0" fmla="*/ 1046831 w 2319079"/>
                <a:gd name="connsiteY0" fmla="*/ 1268891 h 1799218"/>
                <a:gd name="connsiteX1" fmla="*/ 1180315 w 2319079"/>
                <a:gd name="connsiteY1" fmla="*/ 1270142 h 1799218"/>
                <a:gd name="connsiteX2" fmla="*/ 1101721 w 2319079"/>
                <a:gd name="connsiteY2" fmla="*/ 1335182 h 1799218"/>
                <a:gd name="connsiteX3" fmla="*/ 1213997 w 2319079"/>
                <a:gd name="connsiteY3" fmla="*/ 1320173 h 1799218"/>
                <a:gd name="connsiteX4" fmla="*/ 1323779 w 2319079"/>
                <a:gd name="connsiteY4" fmla="*/ 1291405 h 1799218"/>
                <a:gd name="connsiteX5" fmla="*/ 1332511 w 2319079"/>
                <a:gd name="connsiteY5" fmla="*/ 1320173 h 1799218"/>
                <a:gd name="connsiteX6" fmla="*/ 1368689 w 2319079"/>
                <a:gd name="connsiteY6" fmla="*/ 1326427 h 1799218"/>
                <a:gd name="connsiteX7" fmla="*/ 1343739 w 2319079"/>
                <a:gd name="connsiteY7" fmla="*/ 1363950 h 1799218"/>
                <a:gd name="connsiteX8" fmla="*/ 1356214 w 2319079"/>
                <a:gd name="connsiteY8" fmla="*/ 1385213 h 1799218"/>
                <a:gd name="connsiteX9" fmla="*/ 1306314 w 2319079"/>
                <a:gd name="connsiteY9" fmla="*/ 1426488 h 1799218"/>
                <a:gd name="connsiteX10" fmla="*/ 1297581 w 2319079"/>
                <a:gd name="connsiteY10" fmla="*/ 1461509 h 1799218"/>
                <a:gd name="connsiteX11" fmla="*/ 1107959 w 2319079"/>
                <a:gd name="connsiteY11" fmla="*/ 1532803 h 1799218"/>
                <a:gd name="connsiteX12" fmla="*/ 961999 w 2319079"/>
                <a:gd name="connsiteY12" fmla="*/ 1530302 h 1799218"/>
                <a:gd name="connsiteX13" fmla="*/ 171075 w 2319079"/>
                <a:gd name="connsiteY13" fmla="*/ 1799216 h 1799218"/>
                <a:gd name="connsiteX14" fmla="*/ 2661 w 2319079"/>
                <a:gd name="connsiteY14" fmla="*/ 1367702 h 1799218"/>
                <a:gd name="connsiteX15" fmla="*/ 341985 w 2319079"/>
                <a:gd name="connsiteY15" fmla="*/ 1367702 h 1799218"/>
                <a:gd name="connsiteX16" fmla="*/ 351965 w 2319079"/>
                <a:gd name="connsiteY16" fmla="*/ 1454005 h 1799218"/>
                <a:gd name="connsiteX17" fmla="*/ 902119 w 2319079"/>
                <a:gd name="connsiteY17" fmla="*/ 1372705 h 1799218"/>
                <a:gd name="connsiteX18" fmla="*/ 903366 w 2319079"/>
                <a:gd name="connsiteY18" fmla="*/ 1371454 h 1799218"/>
                <a:gd name="connsiteX19" fmla="*/ 965742 w 2319079"/>
                <a:gd name="connsiteY19" fmla="*/ 1301411 h 1799218"/>
                <a:gd name="connsiteX20" fmla="*/ 2150711 w 2319079"/>
                <a:gd name="connsiteY20" fmla="*/ 269159 h 1799218"/>
                <a:gd name="connsiteX21" fmla="*/ 2232573 w 2319079"/>
                <a:gd name="connsiteY21" fmla="*/ 284249 h 1799218"/>
                <a:gd name="connsiteX22" fmla="*/ 2186680 w 2319079"/>
                <a:gd name="connsiteY22" fmla="*/ 314427 h 1799218"/>
                <a:gd name="connsiteX23" fmla="*/ 2159393 w 2319079"/>
                <a:gd name="connsiteY23" fmla="*/ 314427 h 1799218"/>
                <a:gd name="connsiteX24" fmla="*/ 2142029 w 2319079"/>
                <a:gd name="connsiteY24" fmla="*/ 344606 h 1799218"/>
                <a:gd name="connsiteX25" fmla="*/ 2169781 w 2319079"/>
                <a:gd name="connsiteY25" fmla="*/ 381857 h 1799218"/>
                <a:gd name="connsiteX26" fmla="*/ 2170297 w 2319079"/>
                <a:gd name="connsiteY26" fmla="*/ 384152 h 1799218"/>
                <a:gd name="connsiteX27" fmla="*/ 2176545 w 2319079"/>
                <a:gd name="connsiteY27" fmla="*/ 371868 h 1799218"/>
                <a:gd name="connsiteX28" fmla="*/ 2208916 w 2319079"/>
                <a:gd name="connsiteY28" fmla="*/ 321057 h 1799218"/>
                <a:gd name="connsiteX29" fmla="*/ 2257474 w 2319079"/>
                <a:gd name="connsiteY29" fmla="*/ 311082 h 1799218"/>
                <a:gd name="connsiteX30" fmla="*/ 2263699 w 2319079"/>
                <a:gd name="connsiteY30" fmla="*/ 341007 h 1799218"/>
                <a:gd name="connsiteX31" fmla="*/ 2293580 w 2319079"/>
                <a:gd name="connsiteY31" fmla="*/ 347242 h 1799218"/>
                <a:gd name="connsiteX32" fmla="*/ 2294825 w 2319079"/>
                <a:gd name="connsiteY32" fmla="*/ 382155 h 1799218"/>
                <a:gd name="connsiteX33" fmla="*/ 2318482 w 2319079"/>
                <a:gd name="connsiteY33" fmla="*/ 398364 h 1799218"/>
                <a:gd name="connsiteX34" fmla="*/ 2245023 w 2319079"/>
                <a:gd name="connsiteY34" fmla="*/ 489388 h 1799218"/>
                <a:gd name="connsiteX35" fmla="*/ 2240043 w 2319079"/>
                <a:gd name="connsiteY35" fmla="*/ 450734 h 1799218"/>
                <a:gd name="connsiteX36" fmla="*/ 2197711 w 2319079"/>
                <a:gd name="connsiteY36" fmla="*/ 461956 h 1799218"/>
                <a:gd name="connsiteX37" fmla="*/ 2197711 w 2319079"/>
                <a:gd name="connsiteY37" fmla="*/ 424549 h 1799218"/>
                <a:gd name="connsiteX38" fmla="*/ 2181681 w 2319079"/>
                <a:gd name="connsiteY38" fmla="*/ 432966 h 1799218"/>
                <a:gd name="connsiteX39" fmla="*/ 2177644 w 2319079"/>
                <a:gd name="connsiteY39" fmla="*/ 433881 h 1799218"/>
                <a:gd name="connsiteX40" fmla="*/ 2175384 w 2319079"/>
                <a:gd name="connsiteY40" fmla="*/ 448941 h 1799218"/>
                <a:gd name="connsiteX41" fmla="*/ 2164749 w 2319079"/>
                <a:gd name="connsiteY41" fmla="*/ 472947 h 1799218"/>
                <a:gd name="connsiteX42" fmla="*/ 2227080 w 2319079"/>
                <a:gd name="connsiteY42" fmla="*/ 504978 h 1799218"/>
                <a:gd name="connsiteX43" fmla="*/ 1778818 w 2319079"/>
                <a:gd name="connsiteY43" fmla="*/ 1231460 h 1799218"/>
                <a:gd name="connsiteX44" fmla="*/ 1360441 w 2319079"/>
                <a:gd name="connsiteY44" fmla="*/ 1048282 h 1799218"/>
                <a:gd name="connsiteX45" fmla="*/ 1522313 w 2319079"/>
                <a:gd name="connsiteY45" fmla="*/ 777876 h 1799218"/>
                <a:gd name="connsiteX46" fmla="*/ 1740218 w 2319079"/>
                <a:gd name="connsiteY46" fmla="*/ 891272 h 1799218"/>
                <a:gd name="connsiteX47" fmla="*/ 2088866 w 2319079"/>
                <a:gd name="connsiteY47" fmla="*/ 433950 h 1799218"/>
                <a:gd name="connsiteX48" fmla="*/ 2089787 w 2319079"/>
                <a:gd name="connsiteY48" fmla="*/ 434423 h 1799218"/>
                <a:gd name="connsiteX49" fmla="*/ 2080012 w 2319079"/>
                <a:gd name="connsiteY49" fmla="*/ 304368 h 1799218"/>
                <a:gd name="connsiteX50" fmla="*/ 580442 w 2319079"/>
                <a:gd name="connsiteY50" fmla="*/ 0 h 1799218"/>
                <a:gd name="connsiteX51" fmla="*/ 881304 w 2319079"/>
                <a:gd name="connsiteY51" fmla="*/ 0 h 1799218"/>
                <a:gd name="connsiteX52" fmla="*/ 881304 w 2319079"/>
                <a:gd name="connsiteY52" fmla="*/ 449430 h 1799218"/>
                <a:gd name="connsiteX53" fmla="*/ 881304 w 2319079"/>
                <a:gd name="connsiteY53" fmla="*/ 479392 h 1799218"/>
                <a:gd name="connsiteX54" fmla="*/ 731497 w 2319079"/>
                <a:gd name="connsiteY54" fmla="*/ 630451 h 1799218"/>
                <a:gd name="connsiteX55" fmla="*/ 580442 w 2319079"/>
                <a:gd name="connsiteY55" fmla="*/ 479392 h 1799218"/>
                <a:gd name="connsiteX56" fmla="*/ 580442 w 2319079"/>
                <a:gd name="connsiteY56" fmla="*/ 449430 h 179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319079" h="1799218">
                  <a:moveTo>
                    <a:pt x="1046831" y="1268891"/>
                  </a:moveTo>
                  <a:lnTo>
                    <a:pt x="1180315" y="1270142"/>
                  </a:lnTo>
                  <a:cubicBezTo>
                    <a:pt x="1181562" y="1318922"/>
                    <a:pt x="1101721" y="1335182"/>
                    <a:pt x="1101721" y="1335182"/>
                  </a:cubicBezTo>
                  <a:lnTo>
                    <a:pt x="1213997" y="1320173"/>
                  </a:lnTo>
                  <a:cubicBezTo>
                    <a:pt x="1213997" y="1320173"/>
                    <a:pt x="1306314" y="1285151"/>
                    <a:pt x="1323779" y="1291405"/>
                  </a:cubicBezTo>
                  <a:cubicBezTo>
                    <a:pt x="1346234" y="1300160"/>
                    <a:pt x="1332511" y="1320173"/>
                    <a:pt x="1332511" y="1320173"/>
                  </a:cubicBezTo>
                  <a:cubicBezTo>
                    <a:pt x="1332511" y="1320173"/>
                    <a:pt x="1358709" y="1310167"/>
                    <a:pt x="1368689" y="1326427"/>
                  </a:cubicBezTo>
                  <a:cubicBezTo>
                    <a:pt x="1381165" y="1347690"/>
                    <a:pt x="1343739" y="1363950"/>
                    <a:pt x="1343739" y="1363950"/>
                  </a:cubicBezTo>
                  <a:cubicBezTo>
                    <a:pt x="1343739" y="1363950"/>
                    <a:pt x="1367442" y="1368953"/>
                    <a:pt x="1356214" y="1385213"/>
                  </a:cubicBezTo>
                  <a:cubicBezTo>
                    <a:pt x="1337501" y="1412730"/>
                    <a:pt x="1306314" y="1426488"/>
                    <a:pt x="1306314" y="1426488"/>
                  </a:cubicBezTo>
                  <a:cubicBezTo>
                    <a:pt x="1317541" y="1435243"/>
                    <a:pt x="1308809" y="1452754"/>
                    <a:pt x="1297581" y="1461509"/>
                  </a:cubicBezTo>
                  <a:cubicBezTo>
                    <a:pt x="1262651" y="1491528"/>
                    <a:pt x="1166592" y="1517794"/>
                    <a:pt x="1107959" y="1532803"/>
                  </a:cubicBezTo>
                  <a:cubicBezTo>
                    <a:pt x="1031860" y="1551565"/>
                    <a:pt x="961999" y="1530302"/>
                    <a:pt x="961999" y="1530302"/>
                  </a:cubicBezTo>
                  <a:cubicBezTo>
                    <a:pt x="961999" y="1530302"/>
                    <a:pt x="376915" y="1797966"/>
                    <a:pt x="171075" y="1799216"/>
                  </a:cubicBezTo>
                  <a:cubicBezTo>
                    <a:pt x="-34765" y="1800467"/>
                    <a:pt x="2661" y="1367702"/>
                    <a:pt x="2661" y="1367702"/>
                  </a:cubicBezTo>
                  <a:lnTo>
                    <a:pt x="341985" y="1367702"/>
                  </a:lnTo>
                  <a:lnTo>
                    <a:pt x="351965" y="1454005"/>
                  </a:lnTo>
                  <a:lnTo>
                    <a:pt x="902119" y="1372705"/>
                  </a:lnTo>
                  <a:lnTo>
                    <a:pt x="903366" y="1371454"/>
                  </a:lnTo>
                  <a:cubicBezTo>
                    <a:pt x="912099" y="1340185"/>
                    <a:pt x="935802" y="1313919"/>
                    <a:pt x="965742" y="1301411"/>
                  </a:cubicBezTo>
                  <a:close/>
                  <a:moveTo>
                    <a:pt x="2150711" y="269159"/>
                  </a:moveTo>
                  <a:lnTo>
                    <a:pt x="2232573" y="284249"/>
                  </a:lnTo>
                  <a:cubicBezTo>
                    <a:pt x="2232573" y="284249"/>
                    <a:pt x="2222650" y="314427"/>
                    <a:pt x="2186680" y="314427"/>
                  </a:cubicBezTo>
                  <a:lnTo>
                    <a:pt x="2159393" y="314427"/>
                  </a:lnTo>
                  <a:lnTo>
                    <a:pt x="2142029" y="344606"/>
                  </a:lnTo>
                  <a:cubicBezTo>
                    <a:pt x="2142029" y="344606"/>
                    <a:pt x="2158773" y="358438"/>
                    <a:pt x="2169781" y="381857"/>
                  </a:cubicBezTo>
                  <a:lnTo>
                    <a:pt x="2170297" y="384152"/>
                  </a:lnTo>
                  <a:lnTo>
                    <a:pt x="2176545" y="371868"/>
                  </a:lnTo>
                  <a:cubicBezTo>
                    <a:pt x="2191797" y="345683"/>
                    <a:pt x="2208916" y="321057"/>
                    <a:pt x="2208916" y="321057"/>
                  </a:cubicBezTo>
                  <a:cubicBezTo>
                    <a:pt x="2208916" y="321057"/>
                    <a:pt x="2231327" y="291131"/>
                    <a:pt x="2257474" y="311082"/>
                  </a:cubicBezTo>
                  <a:cubicBezTo>
                    <a:pt x="2274904" y="323551"/>
                    <a:pt x="2263699" y="341007"/>
                    <a:pt x="2263699" y="341007"/>
                  </a:cubicBezTo>
                  <a:cubicBezTo>
                    <a:pt x="2263699" y="341007"/>
                    <a:pt x="2284865" y="337266"/>
                    <a:pt x="2293580" y="347242"/>
                  </a:cubicBezTo>
                  <a:cubicBezTo>
                    <a:pt x="2306031" y="359711"/>
                    <a:pt x="2294825" y="382155"/>
                    <a:pt x="2294825" y="382155"/>
                  </a:cubicBezTo>
                  <a:cubicBezTo>
                    <a:pt x="2294825" y="382155"/>
                    <a:pt x="2312256" y="384648"/>
                    <a:pt x="2318482" y="398364"/>
                  </a:cubicBezTo>
                  <a:cubicBezTo>
                    <a:pt x="2325952" y="412080"/>
                    <a:pt x="2261209" y="493128"/>
                    <a:pt x="2245023" y="489388"/>
                  </a:cubicBezTo>
                  <a:cubicBezTo>
                    <a:pt x="2230082" y="484400"/>
                    <a:pt x="2240043" y="450734"/>
                    <a:pt x="2240043" y="450734"/>
                  </a:cubicBezTo>
                  <a:cubicBezTo>
                    <a:pt x="2240043" y="450734"/>
                    <a:pt x="2212651" y="473178"/>
                    <a:pt x="2197711" y="461956"/>
                  </a:cubicBezTo>
                  <a:cubicBezTo>
                    <a:pt x="2186505" y="451981"/>
                    <a:pt x="2197711" y="424549"/>
                    <a:pt x="2197711" y="424549"/>
                  </a:cubicBezTo>
                  <a:cubicBezTo>
                    <a:pt x="2197711" y="424549"/>
                    <a:pt x="2190552" y="429537"/>
                    <a:pt x="2181681" y="432966"/>
                  </a:cubicBezTo>
                  <a:lnTo>
                    <a:pt x="2177644" y="433881"/>
                  </a:lnTo>
                  <a:lnTo>
                    <a:pt x="2175384" y="448941"/>
                  </a:lnTo>
                  <a:lnTo>
                    <a:pt x="2164749" y="472947"/>
                  </a:lnTo>
                  <a:lnTo>
                    <a:pt x="2227080" y="504978"/>
                  </a:lnTo>
                  <a:cubicBezTo>
                    <a:pt x="2227080" y="504978"/>
                    <a:pt x="1915787" y="1218999"/>
                    <a:pt x="1778818" y="1231460"/>
                  </a:cubicBezTo>
                  <a:cubicBezTo>
                    <a:pt x="1704108" y="1240183"/>
                    <a:pt x="1360441" y="1048282"/>
                    <a:pt x="1360441" y="1048282"/>
                  </a:cubicBezTo>
                  <a:lnTo>
                    <a:pt x="1522313" y="777876"/>
                  </a:lnTo>
                  <a:lnTo>
                    <a:pt x="1740218" y="891272"/>
                  </a:lnTo>
                  <a:lnTo>
                    <a:pt x="2088866" y="433950"/>
                  </a:lnTo>
                  <a:lnTo>
                    <a:pt x="2089787" y="434423"/>
                  </a:lnTo>
                  <a:lnTo>
                    <a:pt x="2080012" y="304368"/>
                  </a:lnTo>
                  <a:close/>
                  <a:moveTo>
                    <a:pt x="580442" y="0"/>
                  </a:moveTo>
                  <a:lnTo>
                    <a:pt x="881304" y="0"/>
                  </a:lnTo>
                  <a:lnTo>
                    <a:pt x="881304" y="449430"/>
                  </a:lnTo>
                  <a:lnTo>
                    <a:pt x="881304" y="479392"/>
                  </a:lnTo>
                  <a:cubicBezTo>
                    <a:pt x="881304" y="563036"/>
                    <a:pt x="815139" y="630451"/>
                    <a:pt x="731497" y="630451"/>
                  </a:cubicBezTo>
                  <a:cubicBezTo>
                    <a:pt x="647855" y="630451"/>
                    <a:pt x="580442" y="563036"/>
                    <a:pt x="580442" y="479392"/>
                  </a:cubicBezTo>
                  <a:lnTo>
                    <a:pt x="580442" y="449430"/>
                  </a:lnTo>
                  <a:close/>
                </a:path>
              </a:pathLst>
            </a:custGeom>
            <a:solidFill>
              <a:srgbClr val="FFC2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</p:grpSp>
      <p:pic>
        <p:nvPicPr>
          <p:cNvPr id="82" name="Kép 81">
            <a:extLst>
              <a:ext uri="{FF2B5EF4-FFF2-40B4-BE49-F238E27FC236}">
                <a16:creationId xmlns:a16="http://schemas.microsoft.com/office/drawing/2014/main" id="{4BF41A16-F28F-4DE1-840B-1977386FAA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120" b="15402"/>
          <a:stretch/>
        </p:blipFill>
        <p:spPr>
          <a:xfrm>
            <a:off x="8255313" y="2176224"/>
            <a:ext cx="1482147" cy="135144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642062F-1778-8E53-C18B-FAD8BD25E2B0}"/>
              </a:ext>
            </a:extLst>
          </p:cNvPr>
          <p:cNvSpPr txBox="1"/>
          <p:nvPr/>
        </p:nvSpPr>
        <p:spPr>
          <a:xfrm>
            <a:off x="778015" y="1005802"/>
            <a:ext cx="667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B0F0"/>
                </a:solidFill>
                <a:ea typeface="Tahoma" pitchFamily="34" charset="0"/>
                <a:cs typeface="Poppins" panose="00000500000000000000" pitchFamily="2" charset="-18"/>
              </a:rPr>
              <a:t>KÖVETELMÉNYEK (Pl.)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A3B0E835-6A69-5732-E5F6-44C45932F2FF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GÉPTÍPUS ÉRTÉKELÉSE, VIZSGÁLATOK</a:t>
            </a:r>
          </a:p>
        </p:txBody>
      </p:sp>
      <p:sp>
        <p:nvSpPr>
          <p:cNvPr id="25" name="Freeform 27">
            <a:extLst>
              <a:ext uri="{FF2B5EF4-FFF2-40B4-BE49-F238E27FC236}">
                <a16:creationId xmlns:a16="http://schemas.microsoft.com/office/drawing/2014/main" id="{3962A63E-D38D-4601-978A-331E0EE91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8671" y="4843652"/>
            <a:ext cx="1183110" cy="1904904"/>
          </a:xfrm>
          <a:custGeom>
            <a:avLst/>
            <a:gdLst>
              <a:gd name="connsiteX0" fmla="*/ 1406195 w 1811425"/>
              <a:gd name="connsiteY0" fmla="*/ 1587493 h 2888101"/>
              <a:gd name="connsiteX1" fmla="*/ 1535869 w 1811425"/>
              <a:gd name="connsiteY1" fmla="*/ 1587493 h 2888101"/>
              <a:gd name="connsiteX2" fmla="*/ 1811425 w 1811425"/>
              <a:gd name="connsiteY2" fmla="*/ 2888101 h 2888101"/>
              <a:gd name="connsiteX3" fmla="*/ 1775266 w 1811425"/>
              <a:gd name="connsiteY3" fmla="*/ 2888101 h 2888101"/>
              <a:gd name="connsiteX4" fmla="*/ 934713 w 1811425"/>
              <a:gd name="connsiteY4" fmla="*/ 1587493 h 2888101"/>
              <a:gd name="connsiteX5" fmla="*/ 1064386 w 1811425"/>
              <a:gd name="connsiteY5" fmla="*/ 1587493 h 2888101"/>
              <a:gd name="connsiteX6" fmla="*/ 695315 w 1811425"/>
              <a:gd name="connsiteY6" fmla="*/ 2888101 h 2888101"/>
              <a:gd name="connsiteX7" fmla="*/ 659156 w 1811425"/>
              <a:gd name="connsiteY7" fmla="*/ 2888101 h 2888101"/>
              <a:gd name="connsiteX8" fmla="*/ 474551 w 1811425"/>
              <a:gd name="connsiteY8" fmla="*/ 1587493 h 2888101"/>
              <a:gd name="connsiteX9" fmla="*/ 602978 w 1811425"/>
              <a:gd name="connsiteY9" fmla="*/ 1587493 h 2888101"/>
              <a:gd name="connsiteX10" fmla="*/ 235154 w 1811425"/>
              <a:gd name="connsiteY10" fmla="*/ 2888101 h 2888101"/>
              <a:gd name="connsiteX11" fmla="*/ 197748 w 1811425"/>
              <a:gd name="connsiteY11" fmla="*/ 2888101 h 2888101"/>
              <a:gd name="connsiteX12" fmla="*/ 0 w 1811425"/>
              <a:gd name="connsiteY12" fmla="*/ 0 h 2888101"/>
              <a:gd name="connsiteX13" fmla="*/ 1316310 w 1811425"/>
              <a:gd name="connsiteY13" fmla="*/ 0 h 2888101"/>
              <a:gd name="connsiteX14" fmla="*/ 1646635 w 1811425"/>
              <a:gd name="connsiteY14" fmla="*/ 1344551 h 2888101"/>
              <a:gd name="connsiteX15" fmla="*/ 329078 w 1811425"/>
              <a:gd name="connsiteY15" fmla="*/ 1344551 h 288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11425" h="2888101">
                <a:moveTo>
                  <a:pt x="1406195" y="1587493"/>
                </a:moveTo>
                <a:lnTo>
                  <a:pt x="1535869" y="1587493"/>
                </a:lnTo>
                <a:lnTo>
                  <a:pt x="1811425" y="2888101"/>
                </a:lnTo>
                <a:lnTo>
                  <a:pt x="1775266" y="2888101"/>
                </a:lnTo>
                <a:close/>
                <a:moveTo>
                  <a:pt x="934713" y="1587493"/>
                </a:moveTo>
                <a:lnTo>
                  <a:pt x="1064386" y="1587493"/>
                </a:lnTo>
                <a:lnTo>
                  <a:pt x="695315" y="2888101"/>
                </a:lnTo>
                <a:lnTo>
                  <a:pt x="659156" y="2888101"/>
                </a:lnTo>
                <a:close/>
                <a:moveTo>
                  <a:pt x="474551" y="1587493"/>
                </a:moveTo>
                <a:lnTo>
                  <a:pt x="602978" y="1587493"/>
                </a:lnTo>
                <a:lnTo>
                  <a:pt x="235154" y="2888101"/>
                </a:lnTo>
                <a:lnTo>
                  <a:pt x="197748" y="2888101"/>
                </a:lnTo>
                <a:close/>
                <a:moveTo>
                  <a:pt x="0" y="0"/>
                </a:moveTo>
                <a:lnTo>
                  <a:pt x="1316310" y="0"/>
                </a:lnTo>
                <a:lnTo>
                  <a:pt x="1646635" y="1344551"/>
                </a:lnTo>
                <a:lnTo>
                  <a:pt x="329078" y="134455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565318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DBD8767C-5D02-2D2F-8DF7-92FC257570B8}"/>
              </a:ext>
            </a:extLst>
          </p:cNvPr>
          <p:cNvSpPr txBox="1"/>
          <p:nvPr/>
        </p:nvSpPr>
        <p:spPr>
          <a:xfrm>
            <a:off x="215900" y="1997839"/>
            <a:ext cx="48133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Arial,Bold"/>
              </a:rPr>
              <a:t>5.1.4 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The force required to actuate the control levers shall be between the following figures 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" panose="020B0604020202020204" pitchFamily="34" charset="0"/>
              </a:rPr>
              <a:t>forwards or backwards : </a:t>
            </a:r>
            <a:br>
              <a:rPr lang="hu-HU" sz="1800" b="0" i="0" u="none" strike="noStrike" baseline="0" dirty="0">
                <a:latin typeface="Arial" panose="020B0604020202020204" pitchFamily="34" charset="0"/>
              </a:rPr>
            </a:br>
            <a:r>
              <a:rPr lang="en-US" sz="1800" b="1" i="0" u="none" strike="noStrike" baseline="0" dirty="0">
                <a:latin typeface="Arial" panose="020B0604020202020204" pitchFamily="34" charset="0"/>
              </a:rPr>
              <a:t>between 5 N and 60 N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" panose="020B0604020202020204" pitchFamily="34" charset="0"/>
              </a:rPr>
              <a:t>sideways, to the left or to the right: </a:t>
            </a:r>
            <a:r>
              <a:rPr lang="en-US" sz="1800" b="1" i="0" u="none" strike="noStrike" baseline="0" dirty="0">
                <a:latin typeface="Arial" panose="020B0604020202020204" pitchFamily="34" charset="0"/>
              </a:rPr>
              <a:t>between 5 N and 20 N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. A maximum actuating force of </a:t>
            </a:r>
            <a:r>
              <a:rPr lang="en-US" sz="1800" b="1" i="0" u="none" strike="noStrike" baseline="0" dirty="0">
                <a:latin typeface="Arial" panose="020B0604020202020204" pitchFamily="34" charset="0"/>
              </a:rPr>
              <a:t>40 N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 can be</a:t>
            </a:r>
            <a:r>
              <a:rPr lang="hu-HU" sz="18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accepted for levers at control stations which are subjected to substantial accelerations.</a:t>
            </a:r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EA90C74-38B2-CB82-72C2-8C167BACCA49}"/>
              </a:ext>
            </a:extLst>
          </p:cNvPr>
          <p:cNvSpPr txBox="1"/>
          <p:nvPr/>
        </p:nvSpPr>
        <p:spPr>
          <a:xfrm>
            <a:off x="215900" y="5184864"/>
            <a:ext cx="4368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latin typeface="Arial,Bold"/>
              </a:rPr>
              <a:t>5.1.5 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The temperature of controls, as generated by the crane's operation, shall not exceed </a:t>
            </a:r>
            <a:r>
              <a:rPr lang="en-US" sz="1800" b="1" i="0" u="none" strike="noStrike" baseline="0" dirty="0">
                <a:latin typeface="Arial" panose="020B0604020202020204" pitchFamily="34" charset="0"/>
              </a:rPr>
              <a:t>43 °C.</a:t>
            </a:r>
            <a:endParaRPr lang="hu-HU" b="1" dirty="0"/>
          </a:p>
        </p:txBody>
      </p:sp>
      <p:pic>
        <p:nvPicPr>
          <p:cNvPr id="9" name="Kép 8" descr="A képen szöveg, képernyőkép, Betűtípus, szá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6A1C913-CA49-8ACB-6B17-696B3501A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12"/>
          <a:stretch/>
        </p:blipFill>
        <p:spPr>
          <a:xfrm rot="21092490">
            <a:off x="6103054" y="1718106"/>
            <a:ext cx="6268565" cy="559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01600" dir="7980000" algn="ctr" rotWithShape="0">
              <a:srgbClr val="000000">
                <a:alpha val="79000"/>
              </a:srgbClr>
            </a:outerShdw>
          </a:effectLst>
        </p:spPr>
      </p:pic>
      <p:grpSp>
        <p:nvGrpSpPr>
          <p:cNvPr id="10" name="Group 17">
            <a:extLst>
              <a:ext uri="{FF2B5EF4-FFF2-40B4-BE49-F238E27FC236}">
                <a16:creationId xmlns:a16="http://schemas.microsoft.com/office/drawing/2014/main" id="{4F9A21F8-6D31-A4D7-BE22-4B7B1D60AB7B}"/>
              </a:ext>
            </a:extLst>
          </p:cNvPr>
          <p:cNvGrpSpPr>
            <a:grpSpLocks noChangeAspect="1"/>
          </p:cNvGrpSpPr>
          <p:nvPr/>
        </p:nvGrpSpPr>
        <p:grpSpPr>
          <a:xfrm>
            <a:off x="63159" y="76127"/>
            <a:ext cx="590784" cy="499394"/>
            <a:chOff x="6203917" y="6068451"/>
            <a:chExt cx="2527366" cy="2527366"/>
          </a:xfrm>
        </p:grpSpPr>
        <p:sp>
          <p:nvSpPr>
            <p:cNvPr id="11" name="Teardrop 18">
              <a:extLst>
                <a:ext uri="{FF2B5EF4-FFF2-40B4-BE49-F238E27FC236}">
                  <a16:creationId xmlns:a16="http://schemas.microsoft.com/office/drawing/2014/main" id="{679CE8F8-D47B-7995-EEAC-F6A24EB971DF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12" name="Oval 19">
              <a:extLst>
                <a:ext uri="{FF2B5EF4-FFF2-40B4-BE49-F238E27FC236}">
                  <a16:creationId xmlns:a16="http://schemas.microsoft.com/office/drawing/2014/main" id="{7EEE5E1F-AAA9-89FB-72A9-499B277F2053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13" name="TextBox 20">
            <a:extLst>
              <a:ext uri="{FF2B5EF4-FFF2-40B4-BE49-F238E27FC236}">
                <a16:creationId xmlns:a16="http://schemas.microsoft.com/office/drawing/2014/main" id="{9E824416-C900-298F-D8D1-32BFB5194E7D}"/>
              </a:ext>
            </a:extLst>
          </p:cNvPr>
          <p:cNvSpPr txBox="1"/>
          <p:nvPr/>
        </p:nvSpPr>
        <p:spPr>
          <a:xfrm>
            <a:off x="183191" y="155643"/>
            <a:ext cx="37542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8</a:t>
            </a:r>
            <a:r>
              <a:rPr lang="en-US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D17F6174-21C4-8437-929D-E4C4DF270067}"/>
              </a:ext>
            </a:extLst>
          </p:cNvPr>
          <p:cNvSpPr txBox="1"/>
          <p:nvPr/>
        </p:nvSpPr>
        <p:spPr>
          <a:xfrm>
            <a:off x="778015" y="1005802"/>
            <a:ext cx="667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B0F0"/>
                </a:solidFill>
                <a:ea typeface="Tahoma" pitchFamily="34" charset="0"/>
                <a:cs typeface="Poppins" panose="00000500000000000000" pitchFamily="2" charset="-18"/>
              </a:rPr>
              <a:t>KÖVETELMÉNYEK &amp; IGAZOLÁSUK (PÉLDÁUL)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3380CBEA-87E7-A910-0646-942B93C4A6A3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GÉPTÍPUS ÉRTÉKELÉSE, VIZSGÁLATOK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352384AF-C290-37BB-1015-9F3D7FFC03A5}"/>
              </a:ext>
            </a:extLst>
          </p:cNvPr>
          <p:cNvSpPr txBox="1"/>
          <p:nvPr/>
        </p:nvSpPr>
        <p:spPr>
          <a:xfrm>
            <a:off x="5524500" y="2805210"/>
            <a:ext cx="55372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Arial" panose="020B0604020202020204" pitchFamily="34" charset="0"/>
              </a:rPr>
              <a:t>5.1.4 Functional test. </a:t>
            </a:r>
            <a:r>
              <a:rPr lang="en-US" sz="2400" b="1" i="0" u="none" strike="noStrike" baseline="0" dirty="0">
                <a:latin typeface="Arial" panose="020B0604020202020204" pitchFamily="34" charset="0"/>
              </a:rPr>
              <a:t>Application of appropriate forces</a:t>
            </a:r>
            <a:r>
              <a:rPr lang="en-US" sz="2400" b="0" i="0" u="none" strike="noStrike" baseline="0" dirty="0">
                <a:latin typeface="Arial" panose="020B0604020202020204" pitchFamily="34" charset="0"/>
              </a:rPr>
              <a:t> to replicate the specified values or check of design</a:t>
            </a:r>
            <a:r>
              <a:rPr lang="hu-HU" sz="24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hu-HU" sz="2400" b="0" i="0" u="none" strike="noStrike" baseline="0" dirty="0" err="1">
                <a:latin typeface="Arial" panose="020B0604020202020204" pitchFamily="34" charset="0"/>
              </a:rPr>
              <a:t>specification</a:t>
            </a:r>
            <a:r>
              <a:rPr lang="hu-HU" sz="2400" b="0" i="0" u="none" strike="noStrike" baseline="0" dirty="0">
                <a:latin typeface="Arial" panose="020B0604020202020204" pitchFamily="34" charset="0"/>
              </a:rPr>
              <a:t>.</a:t>
            </a:r>
          </a:p>
          <a:p>
            <a:pPr algn="l"/>
            <a:endParaRPr lang="hu-HU" sz="2400" b="0" i="0" u="none" strike="noStrike" baseline="0" dirty="0">
              <a:latin typeface="Arial" panose="020B0604020202020204" pitchFamily="34" charset="0"/>
            </a:endParaRPr>
          </a:p>
          <a:p>
            <a:pPr algn="l"/>
            <a:endParaRPr lang="hu-HU" sz="2400" b="0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en-US" sz="2400" b="0" i="0" u="none" strike="noStrike" baseline="0" dirty="0">
                <a:latin typeface="Arial" panose="020B0604020202020204" pitchFamily="34" charset="0"/>
              </a:rPr>
              <a:t>5.1.5 </a:t>
            </a:r>
            <a:r>
              <a:rPr lang="en-US" sz="2400" b="1" i="0" u="none" strike="noStrike" baseline="0" dirty="0">
                <a:latin typeface="Arial" panose="020B0604020202020204" pitchFamily="34" charset="0"/>
              </a:rPr>
              <a:t>Measure</a:t>
            </a:r>
            <a:r>
              <a:rPr lang="en-US" sz="2400" b="0" i="0" u="none" strike="noStrike" baseline="0" dirty="0">
                <a:latin typeface="Arial" panose="020B0604020202020204" pitchFamily="34" charset="0"/>
              </a:rPr>
              <a:t> the surface temperature of the controls when the crane has reached its operating</a:t>
            </a:r>
            <a:r>
              <a:rPr lang="hu-HU" sz="24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hu-HU" sz="2400" b="0" i="0" u="none" strike="noStrike" baseline="0" dirty="0" err="1">
                <a:latin typeface="Arial" panose="020B0604020202020204" pitchFamily="34" charset="0"/>
              </a:rPr>
              <a:t>temperature</a:t>
            </a:r>
            <a:r>
              <a:rPr lang="hu-HU" sz="2400" b="0" i="0" u="none" strike="noStrike" baseline="0" dirty="0">
                <a:latin typeface="Arial" panose="020B0604020202020204" pitchFamily="34" charset="0"/>
              </a:rPr>
              <a:t>.</a:t>
            </a:r>
            <a:endParaRPr lang="hu-HU" sz="2400" dirty="0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B15798B6-FC1F-CCAA-C14C-7882A9BB1236}"/>
              </a:ext>
            </a:extLst>
          </p:cNvPr>
          <p:cNvSpPr txBox="1"/>
          <p:nvPr/>
        </p:nvSpPr>
        <p:spPr>
          <a:xfrm>
            <a:off x="215901" y="1519165"/>
            <a:ext cx="241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00B0F0"/>
                </a:solidFill>
                <a:ea typeface="Tahoma" pitchFamily="34" charset="0"/>
                <a:cs typeface="Poppins" panose="00000500000000000000" pitchFamily="2" charset="-18"/>
              </a:rPr>
              <a:t>KÖVETELMÉNY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256F6C83-A3AE-A41C-DE40-88E693371AC6}"/>
              </a:ext>
            </a:extLst>
          </p:cNvPr>
          <p:cNvSpPr txBox="1"/>
          <p:nvPr/>
        </p:nvSpPr>
        <p:spPr>
          <a:xfrm>
            <a:off x="5499889" y="1519165"/>
            <a:ext cx="2978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00B0F0"/>
                </a:solidFill>
                <a:ea typeface="Tahoma" pitchFamily="34" charset="0"/>
                <a:cs typeface="Poppins" panose="00000500000000000000" pitchFamily="2" charset="-18"/>
              </a:rPr>
              <a:t>IGAZOLÁS</a:t>
            </a:r>
            <a:endParaRPr lang="hu-HU" sz="2000" b="1" dirty="0">
              <a:solidFill>
                <a:srgbClr val="00B0F0"/>
              </a:solidFill>
              <a:ea typeface="Tahoma" pitchFamily="34" charset="0"/>
              <a:cs typeface="Poppins" panose="00000500000000000000" pitchFamily="2" charset="-18"/>
            </a:endParaRPr>
          </a:p>
        </p:txBody>
      </p:sp>
      <p:sp>
        <p:nvSpPr>
          <p:cNvPr id="22" name="Jobb oldali kapcsos zárójel 21">
            <a:extLst>
              <a:ext uri="{FF2B5EF4-FFF2-40B4-BE49-F238E27FC236}">
                <a16:creationId xmlns:a16="http://schemas.microsoft.com/office/drawing/2014/main" id="{C93E0313-CAD8-9DE3-8FAF-11375DE47BFA}"/>
              </a:ext>
            </a:extLst>
          </p:cNvPr>
          <p:cNvSpPr/>
          <p:nvPr/>
        </p:nvSpPr>
        <p:spPr>
          <a:xfrm>
            <a:off x="4726915" y="2042385"/>
            <a:ext cx="475995" cy="2817776"/>
          </a:xfrm>
          <a:prstGeom prst="rightBrace">
            <a:avLst>
              <a:gd name="adj1" fmla="val 53691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Jobb oldali kapcsos zárójel 22">
            <a:extLst>
              <a:ext uri="{FF2B5EF4-FFF2-40B4-BE49-F238E27FC236}">
                <a16:creationId xmlns:a16="http://schemas.microsoft.com/office/drawing/2014/main" id="{8675CFF9-39FD-3528-DDAB-E3792163E7FE}"/>
              </a:ext>
            </a:extLst>
          </p:cNvPr>
          <p:cNvSpPr/>
          <p:nvPr/>
        </p:nvSpPr>
        <p:spPr>
          <a:xfrm>
            <a:off x="4726915" y="5184864"/>
            <a:ext cx="475995" cy="1127036"/>
          </a:xfrm>
          <a:prstGeom prst="rightBrace">
            <a:avLst>
              <a:gd name="adj1" fmla="val 53691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98D6CD36-39A7-BFA9-58EF-7D71C5E7D1A1}"/>
              </a:ext>
            </a:extLst>
          </p:cNvPr>
          <p:cNvSpPr txBox="1"/>
          <p:nvPr/>
        </p:nvSpPr>
        <p:spPr>
          <a:xfrm>
            <a:off x="215900" y="6190609"/>
            <a:ext cx="2978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00B0F0"/>
                </a:solidFill>
                <a:ea typeface="Tahoma" pitchFamily="34" charset="0"/>
                <a:cs typeface="Poppins" panose="00000500000000000000" pitchFamily="2" charset="-18"/>
              </a:rPr>
              <a:t>…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9D14B46E-5183-EA9A-55A6-3C4FBE8A0F2D}"/>
              </a:ext>
            </a:extLst>
          </p:cNvPr>
          <p:cNvSpPr txBox="1"/>
          <p:nvPr/>
        </p:nvSpPr>
        <p:spPr>
          <a:xfrm>
            <a:off x="5556250" y="6221530"/>
            <a:ext cx="2978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00B0F0"/>
                </a:solidFill>
                <a:ea typeface="Tahoma" pitchFamily="34" charset="0"/>
                <a:cs typeface="Poppins" panose="00000500000000000000" pitchFamily="2" charset="-18"/>
              </a:rPr>
              <a:t>…</a:t>
            </a:r>
          </a:p>
        </p:txBody>
      </p:sp>
      <p:cxnSp>
        <p:nvCxnSpPr>
          <p:cNvPr id="27" name="Egyenes összekötő nyíllal 26">
            <a:extLst>
              <a:ext uri="{FF2B5EF4-FFF2-40B4-BE49-F238E27FC236}">
                <a16:creationId xmlns:a16="http://schemas.microsoft.com/office/drawing/2014/main" id="{20952E11-FEB0-C6FE-0AE2-5C5DA4850298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>
          <a:xfrm>
            <a:off x="2628901" y="1780775"/>
            <a:ext cx="287098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2182B253-A90B-DE9F-7EAF-C0518FAB7A0E}"/>
              </a:ext>
            </a:extLst>
          </p:cNvPr>
          <p:cNvSpPr txBox="1"/>
          <p:nvPr/>
        </p:nvSpPr>
        <p:spPr>
          <a:xfrm>
            <a:off x="5561823" y="1015226"/>
            <a:ext cx="2159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i="0" u="none" strike="noStrike" baseline="0" dirty="0">
                <a:solidFill>
                  <a:schemeClr val="bg1">
                    <a:lumMod val="50000"/>
                  </a:schemeClr>
                </a:solidFill>
                <a:latin typeface="Arial,Bold"/>
              </a:rPr>
              <a:t>- EN 13557…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6179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A56BB398-9F31-3D11-8C00-F52B4285D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0024">
            <a:off x="8578754" y="1728013"/>
            <a:ext cx="3133748" cy="17627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01600" dir="7980000" algn="ctr" rotWithShape="0">
              <a:srgbClr val="000000">
                <a:alpha val="79000"/>
              </a:srgbClr>
            </a:outerShdw>
          </a:effectLst>
        </p:spPr>
      </p:pic>
      <p:pic>
        <p:nvPicPr>
          <p:cNvPr id="2052" name="Picture 4" descr="Enchodus - Wikipedia">
            <a:extLst>
              <a:ext uri="{FF2B5EF4-FFF2-40B4-BE49-F238E27FC236}">
                <a16:creationId xmlns:a16="http://schemas.microsoft.com/office/drawing/2014/main" id="{7DDA8AA8-42F9-41D1-BE26-6B47B9D1F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151819">
            <a:off x="2270089" y="410195"/>
            <a:ext cx="5366578" cy="719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 rot="2538512">
            <a:off x="1719324" y="3287758"/>
            <a:ext cx="1631160" cy="53768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EMBEREK</a:t>
            </a:r>
          </a:p>
        </p:txBody>
      </p:sp>
      <p:sp>
        <p:nvSpPr>
          <p:cNvPr id="9" name="Téglalap 8"/>
          <p:cNvSpPr/>
          <p:nvPr/>
        </p:nvSpPr>
        <p:spPr>
          <a:xfrm rot="19478248">
            <a:off x="2751189" y="5349422"/>
            <a:ext cx="1614269" cy="53478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A TERMÉK</a:t>
            </a:r>
          </a:p>
        </p:txBody>
      </p:sp>
      <p:sp>
        <p:nvSpPr>
          <p:cNvPr id="10" name="Téglalap 9"/>
          <p:cNvSpPr/>
          <p:nvPr/>
        </p:nvSpPr>
        <p:spPr>
          <a:xfrm rot="2538512">
            <a:off x="3038791" y="3442010"/>
            <a:ext cx="1777098" cy="48412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ELJÁRÁSOK</a:t>
            </a:r>
          </a:p>
        </p:txBody>
      </p:sp>
      <p:sp>
        <p:nvSpPr>
          <p:cNvPr id="11" name="Téglalap 10"/>
          <p:cNvSpPr/>
          <p:nvPr/>
        </p:nvSpPr>
        <p:spPr>
          <a:xfrm rot="19478248">
            <a:off x="3886326" y="5505286"/>
            <a:ext cx="1650527" cy="53478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ANYAGOK</a:t>
            </a:r>
          </a:p>
        </p:txBody>
      </p:sp>
      <p:sp>
        <p:nvSpPr>
          <p:cNvPr id="12" name="Téglalap 11"/>
          <p:cNvSpPr/>
          <p:nvPr/>
        </p:nvSpPr>
        <p:spPr>
          <a:xfrm rot="19478248">
            <a:off x="5117533" y="5510539"/>
            <a:ext cx="1726386" cy="53478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ENERGIÁK</a:t>
            </a:r>
          </a:p>
        </p:txBody>
      </p:sp>
      <p:sp>
        <p:nvSpPr>
          <p:cNvPr id="13" name="Téglalap 12"/>
          <p:cNvSpPr/>
          <p:nvPr/>
        </p:nvSpPr>
        <p:spPr>
          <a:xfrm rot="2538512">
            <a:off x="3907285" y="3111471"/>
            <a:ext cx="1785383" cy="5175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ESZKÖZÖK</a:t>
            </a:r>
          </a:p>
        </p:txBody>
      </p:sp>
      <p:sp>
        <p:nvSpPr>
          <p:cNvPr id="14" name="Téglalap 13"/>
          <p:cNvSpPr/>
          <p:nvPr/>
        </p:nvSpPr>
        <p:spPr>
          <a:xfrm rot="2538512">
            <a:off x="5156353" y="2913083"/>
            <a:ext cx="1336958" cy="51348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DOKSIK</a:t>
            </a:r>
          </a:p>
        </p:txBody>
      </p:sp>
      <p:sp>
        <p:nvSpPr>
          <p:cNvPr id="15" name="Téglalap 14"/>
          <p:cNvSpPr/>
          <p:nvPr/>
        </p:nvSpPr>
        <p:spPr>
          <a:xfrm rot="19478248">
            <a:off x="1742161" y="5061794"/>
            <a:ext cx="1734660" cy="53478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HELYSZÍN</a:t>
            </a:r>
          </a:p>
        </p:txBody>
      </p:sp>
      <p:pic>
        <p:nvPicPr>
          <p:cNvPr id="2056" name="Picture 8" descr="Steam Community :: Guide :: Fish of Ice Lakes">
            <a:extLst>
              <a:ext uri="{FF2B5EF4-FFF2-40B4-BE49-F238E27FC236}">
                <a16:creationId xmlns:a16="http://schemas.microsoft.com/office/drawing/2014/main" id="{069D7242-DA1B-43BE-A428-ED522CA66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73209">
            <a:off x="8038946" y="2631455"/>
            <a:ext cx="2825493" cy="134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7">
            <a:extLst>
              <a:ext uri="{FF2B5EF4-FFF2-40B4-BE49-F238E27FC236}">
                <a16:creationId xmlns:a16="http://schemas.microsoft.com/office/drawing/2014/main" id="{35E1850F-14B3-4EE1-9D69-1B91C1A17502}"/>
              </a:ext>
            </a:extLst>
          </p:cNvPr>
          <p:cNvSpPr/>
          <p:nvPr/>
        </p:nvSpPr>
        <p:spPr>
          <a:xfrm rot="19892673">
            <a:off x="8368737" y="2850875"/>
            <a:ext cx="2438400" cy="537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VIZSGÁLAT</a:t>
            </a:r>
            <a:endParaRPr lang="hu-H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96F9E4-F1CE-4E85-AB19-F5DDC2FF8E5C}"/>
              </a:ext>
            </a:extLst>
          </p:cNvPr>
          <p:cNvGrpSpPr>
            <a:grpSpLocks noChangeAspect="1"/>
          </p:cNvGrpSpPr>
          <p:nvPr/>
        </p:nvGrpSpPr>
        <p:grpSpPr>
          <a:xfrm>
            <a:off x="63159" y="76127"/>
            <a:ext cx="590784" cy="499394"/>
            <a:chOff x="6203917" y="6068451"/>
            <a:chExt cx="2527366" cy="2527366"/>
          </a:xfrm>
        </p:grpSpPr>
        <p:sp>
          <p:nvSpPr>
            <p:cNvPr id="19" name="Teardrop 18">
              <a:extLst>
                <a:ext uri="{FF2B5EF4-FFF2-40B4-BE49-F238E27FC236}">
                  <a16:creationId xmlns:a16="http://schemas.microsoft.com/office/drawing/2014/main" id="{D9A1CFDC-D1AA-45EE-8074-266006C61798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20" name="Oval 19">
              <a:extLst>
                <a:ext uri="{FF2B5EF4-FFF2-40B4-BE49-F238E27FC236}">
                  <a16:creationId xmlns:a16="http://schemas.microsoft.com/office/drawing/2014/main" id="{A54566B8-242C-4B07-9836-95490A565CCB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125D571-4CA2-456E-87B9-B58825342B08}"/>
              </a:ext>
            </a:extLst>
          </p:cNvPr>
          <p:cNvSpPr txBox="1"/>
          <p:nvPr/>
        </p:nvSpPr>
        <p:spPr>
          <a:xfrm>
            <a:off x="183191" y="155643"/>
            <a:ext cx="37542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8</a:t>
            </a:r>
            <a:r>
              <a:rPr lang="en-US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C02C63F-7D17-386B-DC79-9F8C09D5F0A1}"/>
              </a:ext>
            </a:extLst>
          </p:cNvPr>
          <p:cNvSpPr txBox="1"/>
          <p:nvPr/>
        </p:nvSpPr>
        <p:spPr>
          <a:xfrm>
            <a:off x="778014" y="1005802"/>
            <a:ext cx="9635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B0F0"/>
                </a:solidFill>
                <a:ea typeface="Tahoma" pitchFamily="34" charset="0"/>
                <a:cs typeface="Poppins" panose="00000500000000000000" pitchFamily="2" charset="-18"/>
              </a:rPr>
              <a:t>FELKÉSZÜLÉS A VIZSGÁLATOKRA  (</a:t>
            </a:r>
            <a:r>
              <a:rPr lang="es-ES" sz="2000" dirty="0">
                <a:solidFill>
                  <a:srgbClr val="00B0F0"/>
                </a:solidFill>
                <a:ea typeface="Tahoma" pitchFamily="34" charset="0"/>
                <a:cs typeface="Poppins" panose="00000500000000000000" pitchFamily="2" charset="-18"/>
              </a:rPr>
              <a:t>hogy a vizsgálat ne ússzon el…</a:t>
            </a:r>
            <a:r>
              <a:rPr lang="hu-HU" sz="2000" dirty="0">
                <a:solidFill>
                  <a:srgbClr val="00B0F0"/>
                </a:solidFill>
                <a:ea typeface="Tahoma" pitchFamily="34" charset="0"/>
                <a:cs typeface="Poppins" panose="00000500000000000000" pitchFamily="2" charset="-18"/>
              </a:rPr>
              <a:t>)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873A0A8-79F3-19EB-913D-A8AA26307ED5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GÉPTÍPUS ÉRTÉKELÉSE, VIZSGÁLATOK</a:t>
            </a:r>
          </a:p>
        </p:txBody>
      </p:sp>
      <p:sp>
        <p:nvSpPr>
          <p:cNvPr id="7" name="Szabadkézi sokszög: alakzat 6">
            <a:extLst>
              <a:ext uri="{FF2B5EF4-FFF2-40B4-BE49-F238E27FC236}">
                <a16:creationId xmlns:a16="http://schemas.microsoft.com/office/drawing/2014/main" id="{4278009E-FCCC-22EB-A21F-A186A85B9B30}"/>
              </a:ext>
            </a:extLst>
          </p:cNvPr>
          <p:cNvSpPr/>
          <p:nvPr/>
        </p:nvSpPr>
        <p:spPr>
          <a:xfrm rot="21172414">
            <a:off x="4533900" y="1865552"/>
            <a:ext cx="3937000" cy="623647"/>
          </a:xfrm>
          <a:custGeom>
            <a:avLst/>
            <a:gdLst>
              <a:gd name="connsiteX0" fmla="*/ 3835400 w 3835400"/>
              <a:gd name="connsiteY0" fmla="*/ 941246 h 1106346"/>
              <a:gd name="connsiteX1" fmla="*/ 2565400 w 3835400"/>
              <a:gd name="connsiteY1" fmla="*/ 39546 h 1106346"/>
              <a:gd name="connsiteX2" fmla="*/ 812800 w 3835400"/>
              <a:gd name="connsiteY2" fmla="*/ 255446 h 1106346"/>
              <a:gd name="connsiteX3" fmla="*/ 0 w 3835400"/>
              <a:gd name="connsiteY3" fmla="*/ 1106346 h 110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5400" h="1106346">
                <a:moveTo>
                  <a:pt x="3835400" y="941246"/>
                </a:moveTo>
                <a:cubicBezTo>
                  <a:pt x="3452283" y="547546"/>
                  <a:pt x="3069166" y="153846"/>
                  <a:pt x="2565400" y="39546"/>
                </a:cubicBezTo>
                <a:cubicBezTo>
                  <a:pt x="2061634" y="-74754"/>
                  <a:pt x="1240367" y="77646"/>
                  <a:pt x="812800" y="255446"/>
                </a:cubicBezTo>
                <a:cubicBezTo>
                  <a:pt x="385233" y="433246"/>
                  <a:pt x="192616" y="769796"/>
                  <a:pt x="0" y="1106346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oval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21083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-185820" y="1613143"/>
            <a:ext cx="3107517" cy="45719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KI?</a:t>
            </a:r>
          </a:p>
        </p:txBody>
      </p:sp>
      <p:sp>
        <p:nvSpPr>
          <p:cNvPr id="8" name="Téglalap 7"/>
          <p:cNvSpPr/>
          <p:nvPr/>
        </p:nvSpPr>
        <p:spPr>
          <a:xfrm rot="289951">
            <a:off x="-248586" y="2131347"/>
            <a:ext cx="3276600" cy="45719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MIT?</a:t>
            </a:r>
          </a:p>
        </p:txBody>
      </p:sp>
      <p:sp>
        <p:nvSpPr>
          <p:cNvPr id="9" name="Téglalap 8"/>
          <p:cNvSpPr/>
          <p:nvPr/>
        </p:nvSpPr>
        <p:spPr>
          <a:xfrm rot="679027">
            <a:off x="-322252" y="2586090"/>
            <a:ext cx="2971800" cy="45719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MIKOR?</a:t>
            </a:r>
          </a:p>
        </p:txBody>
      </p:sp>
      <p:sp>
        <p:nvSpPr>
          <p:cNvPr id="10" name="Téglalap 9"/>
          <p:cNvSpPr/>
          <p:nvPr/>
        </p:nvSpPr>
        <p:spPr>
          <a:xfrm rot="949781">
            <a:off x="-406344" y="3061718"/>
            <a:ext cx="2862709" cy="45719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HOL?</a:t>
            </a:r>
          </a:p>
        </p:txBody>
      </p:sp>
      <p:sp>
        <p:nvSpPr>
          <p:cNvPr id="11" name="Téglalap 10"/>
          <p:cNvSpPr/>
          <p:nvPr/>
        </p:nvSpPr>
        <p:spPr>
          <a:xfrm rot="20497736">
            <a:off x="-345359" y="4487896"/>
            <a:ext cx="3107517" cy="457199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MIVEL?</a:t>
            </a:r>
          </a:p>
        </p:txBody>
      </p:sp>
      <p:sp>
        <p:nvSpPr>
          <p:cNvPr id="12" name="Téglalap 11"/>
          <p:cNvSpPr/>
          <p:nvPr/>
        </p:nvSpPr>
        <p:spPr>
          <a:xfrm rot="20926894">
            <a:off x="-245050" y="4918865"/>
            <a:ext cx="2878917" cy="457199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HOGYAN?</a:t>
            </a:r>
          </a:p>
        </p:txBody>
      </p:sp>
      <p:sp>
        <p:nvSpPr>
          <p:cNvPr id="13" name="Téglalap 12"/>
          <p:cNvSpPr/>
          <p:nvPr/>
        </p:nvSpPr>
        <p:spPr>
          <a:xfrm rot="21375885">
            <a:off x="-185820" y="5398608"/>
            <a:ext cx="3107517" cy="457199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KIVEL?</a:t>
            </a:r>
          </a:p>
        </p:txBody>
      </p:sp>
      <p:sp>
        <p:nvSpPr>
          <p:cNvPr id="14" name="Téglalap 13"/>
          <p:cNvSpPr/>
          <p:nvPr/>
        </p:nvSpPr>
        <p:spPr>
          <a:xfrm>
            <a:off x="-185820" y="5804143"/>
            <a:ext cx="3276600" cy="457199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MI ALAPJÁN?</a:t>
            </a:r>
          </a:p>
        </p:txBody>
      </p:sp>
      <p:sp>
        <p:nvSpPr>
          <p:cNvPr id="15" name="Téglalap 14"/>
          <p:cNvSpPr/>
          <p:nvPr/>
        </p:nvSpPr>
        <p:spPr>
          <a:xfrm>
            <a:off x="8982075" y="2118402"/>
            <a:ext cx="3352800" cy="457199"/>
          </a:xfrm>
          <a:prstGeom prst="rect">
            <a:avLst/>
          </a:prstGeom>
          <a:solidFill>
            <a:srgbClr val="0000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MINŐSÍTÉS?</a:t>
            </a:r>
          </a:p>
        </p:txBody>
      </p:sp>
      <p:sp>
        <p:nvSpPr>
          <p:cNvPr id="16" name="Téglalap 15"/>
          <p:cNvSpPr/>
          <p:nvPr/>
        </p:nvSpPr>
        <p:spPr>
          <a:xfrm rot="20836988">
            <a:off x="9367549" y="2696376"/>
            <a:ext cx="3107517" cy="457199"/>
          </a:xfrm>
          <a:prstGeom prst="rect">
            <a:avLst/>
          </a:prstGeom>
          <a:solidFill>
            <a:srgbClr val="0070C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MEGÁLLAPÍTÁSOK?</a:t>
            </a:r>
          </a:p>
        </p:txBody>
      </p:sp>
      <p:sp>
        <p:nvSpPr>
          <p:cNvPr id="17" name="Téglalap 16"/>
          <p:cNvSpPr/>
          <p:nvPr/>
        </p:nvSpPr>
        <p:spPr>
          <a:xfrm rot="1113561">
            <a:off x="9387801" y="4898853"/>
            <a:ext cx="3107517" cy="4571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JÓVÁHAGYÁS?</a:t>
            </a:r>
          </a:p>
        </p:txBody>
      </p:sp>
      <p:sp>
        <p:nvSpPr>
          <p:cNvPr id="18" name="Téglalap 17"/>
          <p:cNvSpPr/>
          <p:nvPr/>
        </p:nvSpPr>
        <p:spPr>
          <a:xfrm rot="691953">
            <a:off x="9896475" y="5432253"/>
            <a:ext cx="2514600" cy="457199"/>
          </a:xfrm>
          <a:prstGeom prst="rect">
            <a:avLst/>
          </a:prstGeom>
          <a:solidFill>
            <a:srgbClr val="FF9D0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EGYEBEK?</a:t>
            </a:r>
          </a:p>
        </p:txBody>
      </p:sp>
      <p:sp>
        <p:nvSpPr>
          <p:cNvPr id="20" name="Téglalap 19"/>
          <p:cNvSpPr/>
          <p:nvPr/>
        </p:nvSpPr>
        <p:spPr>
          <a:xfrm rot="20272991">
            <a:off x="9685536" y="3241928"/>
            <a:ext cx="2819400" cy="457199"/>
          </a:xfrm>
          <a:prstGeom prst="rect">
            <a:avLst/>
          </a:prstGeom>
          <a:solidFill>
            <a:srgbClr val="FF00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EREDMÉNYEK?</a:t>
            </a:r>
          </a:p>
        </p:txBody>
      </p:sp>
      <p:pic>
        <p:nvPicPr>
          <p:cNvPr id="21" name="Picture 4" descr="http://www.theintegrationengineer.com/wp-content/uploads/2009/04/stack_of_document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70057" y="1994143"/>
            <a:ext cx="3147052" cy="474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17">
            <a:extLst>
              <a:ext uri="{FF2B5EF4-FFF2-40B4-BE49-F238E27FC236}">
                <a16:creationId xmlns:a16="http://schemas.microsoft.com/office/drawing/2014/main" id="{C4BB3A7C-414C-4B30-882E-E6566EE0BFD1}"/>
              </a:ext>
            </a:extLst>
          </p:cNvPr>
          <p:cNvGrpSpPr>
            <a:grpSpLocks noChangeAspect="1"/>
          </p:cNvGrpSpPr>
          <p:nvPr/>
        </p:nvGrpSpPr>
        <p:grpSpPr>
          <a:xfrm>
            <a:off x="63159" y="76127"/>
            <a:ext cx="590784" cy="499394"/>
            <a:chOff x="6203917" y="6068451"/>
            <a:chExt cx="2527366" cy="2527366"/>
          </a:xfrm>
        </p:grpSpPr>
        <p:sp>
          <p:nvSpPr>
            <p:cNvPr id="24" name="Teardrop 18">
              <a:extLst>
                <a:ext uri="{FF2B5EF4-FFF2-40B4-BE49-F238E27FC236}">
                  <a16:creationId xmlns:a16="http://schemas.microsoft.com/office/drawing/2014/main" id="{60124611-4D2F-4945-AFDC-17769001E8D9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25" name="Oval 19">
              <a:extLst>
                <a:ext uri="{FF2B5EF4-FFF2-40B4-BE49-F238E27FC236}">
                  <a16:creationId xmlns:a16="http://schemas.microsoft.com/office/drawing/2014/main" id="{EA0DFE4C-4138-41A9-9D05-A67ABBB6DC71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26" name="TextBox 20">
            <a:extLst>
              <a:ext uri="{FF2B5EF4-FFF2-40B4-BE49-F238E27FC236}">
                <a16:creationId xmlns:a16="http://schemas.microsoft.com/office/drawing/2014/main" id="{E0F51757-18E8-43EF-866A-595CC754596D}"/>
              </a:ext>
            </a:extLst>
          </p:cNvPr>
          <p:cNvSpPr txBox="1"/>
          <p:nvPr/>
        </p:nvSpPr>
        <p:spPr>
          <a:xfrm>
            <a:off x="183191" y="155643"/>
            <a:ext cx="37542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8</a:t>
            </a:r>
            <a:r>
              <a:rPr lang="en-US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2649457-D5FA-E59A-A627-B09083FAD5A2}"/>
              </a:ext>
            </a:extLst>
          </p:cNvPr>
          <p:cNvSpPr txBox="1"/>
          <p:nvPr/>
        </p:nvSpPr>
        <p:spPr>
          <a:xfrm>
            <a:off x="778014" y="1005802"/>
            <a:ext cx="9635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B0F0"/>
                </a:solidFill>
                <a:ea typeface="Tahoma" pitchFamily="34" charset="0"/>
                <a:cs typeface="Poppins" panose="00000500000000000000" pitchFamily="2" charset="-18"/>
              </a:rPr>
              <a:t>VIZSGÁLATI DOKUMENTÁCIÓ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DD7DEF0-9F0B-AA4E-853D-D23B4CBCF696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GÉPTÍPUS ÉRTÉKELÉSE, VIZSGÁLATOK</a:t>
            </a:r>
          </a:p>
        </p:txBody>
      </p:sp>
      <p:pic>
        <p:nvPicPr>
          <p:cNvPr id="2052" name="Picture 4" descr="Contractor Writing In Clipboard Technology People Architect, Mode, Working,  Industry PNG Transparent Image and Clipart for Free Download">
            <a:extLst>
              <a:ext uri="{FF2B5EF4-FFF2-40B4-BE49-F238E27FC236}">
                <a16:creationId xmlns:a16="http://schemas.microsoft.com/office/drawing/2014/main" id="{4ABDAF3F-589C-C98E-1DE4-D252A8AA9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1" r="18132"/>
          <a:stretch/>
        </p:blipFill>
        <p:spPr bwMode="auto">
          <a:xfrm>
            <a:off x="4898255" y="2229920"/>
            <a:ext cx="2947462" cy="46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1729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KÃ©ptalÃ¡lat a kÃ¶vetkezÅre: âengineering flow chartâ">
            <a:extLst>
              <a:ext uri="{FF2B5EF4-FFF2-40B4-BE49-F238E27FC236}">
                <a16:creationId xmlns:a16="http://schemas.microsoft.com/office/drawing/2014/main" id="{9BD3C69C-70F7-4F82-8524-C1A05B5D0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99879">
            <a:off x="4155864" y="2113327"/>
            <a:ext cx="4146974" cy="414697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-26886" y="2063244"/>
            <a:ext cx="5268004" cy="838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ELTÉRÉS?</a:t>
            </a:r>
          </a:p>
        </p:txBody>
      </p:sp>
      <p:sp>
        <p:nvSpPr>
          <p:cNvPr id="12" name="Téglalap 11"/>
          <p:cNvSpPr/>
          <p:nvPr/>
        </p:nvSpPr>
        <p:spPr>
          <a:xfrm>
            <a:off x="6950884" y="2063244"/>
            <a:ext cx="5239529" cy="838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KORREKCIÓ! </a:t>
            </a:r>
          </a:p>
        </p:txBody>
      </p:sp>
      <p:sp>
        <p:nvSpPr>
          <p:cNvPr id="13" name="Jobbra nyíl 12"/>
          <p:cNvSpPr/>
          <p:nvPr/>
        </p:nvSpPr>
        <p:spPr>
          <a:xfrm>
            <a:off x="5410200" y="1834644"/>
            <a:ext cx="1447800" cy="12192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600"/>
          </a:p>
        </p:txBody>
      </p:sp>
      <p:grpSp>
        <p:nvGrpSpPr>
          <p:cNvPr id="11" name="Group 17">
            <a:extLst>
              <a:ext uri="{FF2B5EF4-FFF2-40B4-BE49-F238E27FC236}">
                <a16:creationId xmlns:a16="http://schemas.microsoft.com/office/drawing/2014/main" id="{37A4DB04-E1B5-4D85-AECC-5C4CD8F3EA44}"/>
              </a:ext>
            </a:extLst>
          </p:cNvPr>
          <p:cNvGrpSpPr>
            <a:grpSpLocks noChangeAspect="1"/>
          </p:cNvGrpSpPr>
          <p:nvPr/>
        </p:nvGrpSpPr>
        <p:grpSpPr>
          <a:xfrm>
            <a:off x="63159" y="76127"/>
            <a:ext cx="590784" cy="499394"/>
            <a:chOff x="6203917" y="6068451"/>
            <a:chExt cx="2527366" cy="2527366"/>
          </a:xfrm>
        </p:grpSpPr>
        <p:sp>
          <p:nvSpPr>
            <p:cNvPr id="14" name="Teardrop 18">
              <a:extLst>
                <a:ext uri="{FF2B5EF4-FFF2-40B4-BE49-F238E27FC236}">
                  <a16:creationId xmlns:a16="http://schemas.microsoft.com/office/drawing/2014/main" id="{BC0D25EA-3BCD-449E-9251-11EBA08A9E1C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15" name="Oval 19">
              <a:extLst>
                <a:ext uri="{FF2B5EF4-FFF2-40B4-BE49-F238E27FC236}">
                  <a16:creationId xmlns:a16="http://schemas.microsoft.com/office/drawing/2014/main" id="{89F632F4-F076-46EF-B248-7E74D7517A01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16" name="TextBox 20">
            <a:extLst>
              <a:ext uri="{FF2B5EF4-FFF2-40B4-BE49-F238E27FC236}">
                <a16:creationId xmlns:a16="http://schemas.microsoft.com/office/drawing/2014/main" id="{C81501FB-2303-47EC-9E32-B808609A11F4}"/>
              </a:ext>
            </a:extLst>
          </p:cNvPr>
          <p:cNvSpPr txBox="1"/>
          <p:nvPr/>
        </p:nvSpPr>
        <p:spPr>
          <a:xfrm>
            <a:off x="183191" y="155643"/>
            <a:ext cx="37542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8</a:t>
            </a:r>
            <a:r>
              <a:rPr lang="en-US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8A580AA-2290-5686-D9DB-1884FEA9CFAC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GÉPTÍPUS ÉRTÉKELÉSE, VIZSGÁLATOK</a:t>
            </a:r>
          </a:p>
        </p:txBody>
      </p:sp>
      <p:sp>
        <p:nvSpPr>
          <p:cNvPr id="2" name="Felhő 1">
            <a:extLst>
              <a:ext uri="{FF2B5EF4-FFF2-40B4-BE49-F238E27FC236}">
                <a16:creationId xmlns:a16="http://schemas.microsoft.com/office/drawing/2014/main" id="{19273FBD-E648-0C05-91A6-2403403E6F61}"/>
              </a:ext>
            </a:extLst>
          </p:cNvPr>
          <p:cNvSpPr/>
          <p:nvPr/>
        </p:nvSpPr>
        <p:spPr>
          <a:xfrm>
            <a:off x="9745325" y="2221994"/>
            <a:ext cx="2345075" cy="1358900"/>
          </a:xfrm>
          <a:prstGeom prst="cloud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101600" dir="798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És ismételt vizsgálat…</a:t>
            </a:r>
          </a:p>
        </p:txBody>
      </p:sp>
    </p:spTree>
    <p:extLst>
      <p:ext uri="{BB962C8B-B14F-4D97-AF65-F5344CB8AC3E}">
        <p14:creationId xmlns:p14="http://schemas.microsoft.com/office/powerpoint/2010/main" val="39857333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9BCA7AB6-8048-6970-8161-96B795603206}"/>
              </a:ext>
            </a:extLst>
          </p:cNvPr>
          <p:cNvSpPr/>
          <p:nvPr/>
        </p:nvSpPr>
        <p:spPr>
          <a:xfrm>
            <a:off x="203200" y="4696846"/>
            <a:ext cx="870297" cy="484061"/>
          </a:xfrm>
          <a:custGeom>
            <a:avLst/>
            <a:gdLst>
              <a:gd name="connsiteX0" fmla="*/ 0 w 870297"/>
              <a:gd name="connsiteY0" fmla="*/ 121015 h 484061"/>
              <a:gd name="connsiteX1" fmla="*/ 628267 w 870297"/>
              <a:gd name="connsiteY1" fmla="*/ 121015 h 484061"/>
              <a:gd name="connsiteX2" fmla="*/ 628267 w 870297"/>
              <a:gd name="connsiteY2" fmla="*/ 0 h 484061"/>
              <a:gd name="connsiteX3" fmla="*/ 870297 w 870297"/>
              <a:gd name="connsiteY3" fmla="*/ 242031 h 484061"/>
              <a:gd name="connsiteX4" fmla="*/ 628267 w 870297"/>
              <a:gd name="connsiteY4" fmla="*/ 484061 h 484061"/>
              <a:gd name="connsiteX5" fmla="*/ 628267 w 870297"/>
              <a:gd name="connsiteY5" fmla="*/ 363046 h 484061"/>
              <a:gd name="connsiteX6" fmla="*/ 0 w 870297"/>
              <a:gd name="connsiteY6" fmla="*/ 363046 h 484061"/>
              <a:gd name="connsiteX7" fmla="*/ 0 w 870297"/>
              <a:gd name="connsiteY7" fmla="*/ 121015 h 4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0297" h="484061" fill="none" extrusionOk="0">
                <a:moveTo>
                  <a:pt x="0" y="121015"/>
                </a:moveTo>
                <a:cubicBezTo>
                  <a:pt x="267867" y="116679"/>
                  <a:pt x="462963" y="171352"/>
                  <a:pt x="628267" y="121015"/>
                </a:cubicBezTo>
                <a:cubicBezTo>
                  <a:pt x="632824" y="64997"/>
                  <a:pt x="625289" y="53070"/>
                  <a:pt x="628267" y="0"/>
                </a:cubicBezTo>
                <a:cubicBezTo>
                  <a:pt x="670272" y="51587"/>
                  <a:pt x="832828" y="178052"/>
                  <a:pt x="870297" y="242031"/>
                </a:cubicBezTo>
                <a:cubicBezTo>
                  <a:pt x="752334" y="335195"/>
                  <a:pt x="734309" y="409193"/>
                  <a:pt x="628267" y="484061"/>
                </a:cubicBezTo>
                <a:cubicBezTo>
                  <a:pt x="632637" y="458940"/>
                  <a:pt x="634642" y="379120"/>
                  <a:pt x="628267" y="363046"/>
                </a:cubicBezTo>
                <a:cubicBezTo>
                  <a:pt x="514119" y="352217"/>
                  <a:pt x="282218" y="358073"/>
                  <a:pt x="0" y="363046"/>
                </a:cubicBezTo>
                <a:cubicBezTo>
                  <a:pt x="17282" y="306995"/>
                  <a:pt x="-12834" y="220868"/>
                  <a:pt x="0" y="121015"/>
                </a:cubicBezTo>
                <a:close/>
              </a:path>
              <a:path w="870297" h="484061" stroke="0" extrusionOk="0">
                <a:moveTo>
                  <a:pt x="0" y="121015"/>
                </a:moveTo>
                <a:cubicBezTo>
                  <a:pt x="295288" y="152601"/>
                  <a:pt x="561540" y="78016"/>
                  <a:pt x="628267" y="121015"/>
                </a:cubicBezTo>
                <a:cubicBezTo>
                  <a:pt x="618226" y="106361"/>
                  <a:pt x="625234" y="17010"/>
                  <a:pt x="628267" y="0"/>
                </a:cubicBezTo>
                <a:cubicBezTo>
                  <a:pt x="700250" y="55114"/>
                  <a:pt x="801239" y="161101"/>
                  <a:pt x="870297" y="242031"/>
                </a:cubicBezTo>
                <a:cubicBezTo>
                  <a:pt x="833677" y="262670"/>
                  <a:pt x="719972" y="420509"/>
                  <a:pt x="628267" y="484061"/>
                </a:cubicBezTo>
                <a:cubicBezTo>
                  <a:pt x="631404" y="440064"/>
                  <a:pt x="623287" y="379706"/>
                  <a:pt x="628267" y="363046"/>
                </a:cubicBezTo>
                <a:cubicBezTo>
                  <a:pt x="494086" y="415808"/>
                  <a:pt x="269340" y="407382"/>
                  <a:pt x="0" y="363046"/>
                </a:cubicBezTo>
                <a:cubicBezTo>
                  <a:pt x="-13089" y="251612"/>
                  <a:pt x="16137" y="212174"/>
                  <a:pt x="0" y="121015"/>
                </a:cubicBezTo>
                <a:close/>
              </a:path>
            </a:pathLst>
          </a:custGeom>
          <a:solidFill>
            <a:srgbClr val="F39200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829417330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grpSp>
        <p:nvGrpSpPr>
          <p:cNvPr id="164" name="Csoportba foglalás 163">
            <a:extLst>
              <a:ext uri="{FF2B5EF4-FFF2-40B4-BE49-F238E27FC236}">
                <a16:creationId xmlns:a16="http://schemas.microsoft.com/office/drawing/2014/main" id="{A4377F3C-2139-245F-AF55-6BABAE6B3CE0}"/>
              </a:ext>
            </a:extLst>
          </p:cNvPr>
          <p:cNvGrpSpPr/>
          <p:nvPr/>
        </p:nvGrpSpPr>
        <p:grpSpPr>
          <a:xfrm>
            <a:off x="4827588" y="3010181"/>
            <a:ext cx="8456612" cy="3847819"/>
            <a:chOff x="1588" y="744030"/>
            <a:chExt cx="12201870" cy="6114143"/>
          </a:xfrm>
        </p:grpSpPr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665400D3-B303-C6D9-B1AF-1C49476EB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187" y="1488270"/>
              <a:ext cx="11990271" cy="5369731"/>
            </a:xfrm>
            <a:custGeom>
              <a:avLst/>
              <a:gdLst>
                <a:gd name="connsiteX0" fmla="*/ 19348523 w 19348523"/>
                <a:gd name="connsiteY0" fmla="*/ 0 h 11361807"/>
                <a:gd name="connsiteX1" fmla="*/ 19348523 w 19348523"/>
                <a:gd name="connsiteY1" fmla="*/ 218962 h 11361807"/>
                <a:gd name="connsiteX2" fmla="*/ 19303173 w 19348523"/>
                <a:gd name="connsiteY2" fmla="*/ 224482 h 11361807"/>
                <a:gd name="connsiteX3" fmla="*/ 17812153 w 19348523"/>
                <a:gd name="connsiteY3" fmla="*/ 424309 h 11361807"/>
                <a:gd name="connsiteX4" fmla="*/ 13923887 w 19348523"/>
                <a:gd name="connsiteY4" fmla="*/ 1169809 h 11361807"/>
                <a:gd name="connsiteX5" fmla="*/ 12563385 w 19348523"/>
                <a:gd name="connsiteY5" fmla="*/ 1675078 h 11361807"/>
                <a:gd name="connsiteX6" fmla="*/ 12183437 w 19348523"/>
                <a:gd name="connsiteY6" fmla="*/ 2226044 h 11361807"/>
                <a:gd name="connsiteX7" fmla="*/ 12905469 w 19348523"/>
                <a:gd name="connsiteY7" fmla="*/ 2906264 h 11361807"/>
                <a:gd name="connsiteX8" fmla="*/ 13825961 w 19348523"/>
                <a:gd name="connsiteY8" fmla="*/ 3740545 h 11361807"/>
                <a:gd name="connsiteX9" fmla="*/ 12951167 w 19348523"/>
                <a:gd name="connsiteY9" fmla="*/ 4581356 h 11361807"/>
                <a:gd name="connsiteX10" fmla="*/ 10762875 w 19348523"/>
                <a:gd name="connsiteY10" fmla="*/ 4785030 h 11361807"/>
                <a:gd name="connsiteX11" fmla="*/ 8239027 w 19348523"/>
                <a:gd name="connsiteY11" fmla="*/ 5321634 h 11361807"/>
                <a:gd name="connsiteX12" fmla="*/ 8368289 w 19348523"/>
                <a:gd name="connsiteY12" fmla="*/ 5499196 h 11361807"/>
                <a:gd name="connsiteX13" fmla="*/ 8851384 w 19348523"/>
                <a:gd name="connsiteY13" fmla="*/ 5901322 h 11361807"/>
                <a:gd name="connsiteX14" fmla="*/ 10281085 w 19348523"/>
                <a:gd name="connsiteY14" fmla="*/ 7759198 h 11361807"/>
                <a:gd name="connsiteX15" fmla="*/ 9880246 w 19348523"/>
                <a:gd name="connsiteY15" fmla="*/ 8774959 h 11361807"/>
                <a:gd name="connsiteX16" fmla="*/ 8783489 w 19348523"/>
                <a:gd name="connsiteY16" fmla="*/ 9551794 h 11361807"/>
                <a:gd name="connsiteX17" fmla="*/ 5627700 w 19348523"/>
                <a:gd name="connsiteY17" fmla="*/ 10704643 h 11361807"/>
                <a:gd name="connsiteX18" fmla="*/ 3922769 w 19348523"/>
                <a:gd name="connsiteY18" fmla="*/ 11257016 h 11361807"/>
                <a:gd name="connsiteX19" fmla="*/ 3637608 w 19348523"/>
                <a:gd name="connsiteY19" fmla="*/ 11361807 h 11361807"/>
                <a:gd name="connsiteX20" fmla="*/ 0 w 19348523"/>
                <a:gd name="connsiteY20" fmla="*/ 11361807 h 11361807"/>
                <a:gd name="connsiteX21" fmla="*/ 69573 w 19348523"/>
                <a:gd name="connsiteY21" fmla="*/ 11313341 h 11361807"/>
                <a:gd name="connsiteX22" fmla="*/ 1614091 w 19348523"/>
                <a:gd name="connsiteY22" fmla="*/ 10485302 h 11361807"/>
                <a:gd name="connsiteX23" fmla="*/ 5310424 w 19348523"/>
                <a:gd name="connsiteY23" fmla="*/ 9252810 h 11361807"/>
                <a:gd name="connsiteX24" fmla="*/ 7893026 w 19348523"/>
                <a:gd name="connsiteY24" fmla="*/ 8414612 h 11361807"/>
                <a:gd name="connsiteX25" fmla="*/ 8658145 w 19348523"/>
                <a:gd name="connsiteY25" fmla="*/ 7759198 h 11361807"/>
                <a:gd name="connsiteX26" fmla="*/ 7686732 w 19348523"/>
                <a:gd name="connsiteY26" fmla="*/ 6427481 h 11361807"/>
                <a:gd name="connsiteX27" fmla="*/ 6935975 w 19348523"/>
                <a:gd name="connsiteY27" fmla="*/ 5321634 h 11361807"/>
                <a:gd name="connsiteX28" fmla="*/ 8449239 w 19348523"/>
                <a:gd name="connsiteY28" fmla="*/ 4362014 h 11361807"/>
                <a:gd name="connsiteX29" fmla="*/ 10565720 w 19348523"/>
                <a:gd name="connsiteY29" fmla="*/ 4179229 h 11361807"/>
                <a:gd name="connsiteX30" fmla="*/ 12730509 w 19348523"/>
                <a:gd name="connsiteY30" fmla="*/ 3740545 h 11361807"/>
                <a:gd name="connsiteX31" fmla="*/ 12101181 w 19348523"/>
                <a:gd name="connsiteY31" fmla="*/ 3104717 h 11361807"/>
                <a:gd name="connsiteX32" fmla="*/ 11283835 w 19348523"/>
                <a:gd name="connsiteY32" fmla="*/ 2226044 h 11361807"/>
                <a:gd name="connsiteX33" fmla="*/ 11851797 w 19348523"/>
                <a:gd name="connsiteY33" fmla="*/ 1493599 h 11361807"/>
                <a:gd name="connsiteX34" fmla="*/ 13372897 w 19348523"/>
                <a:gd name="connsiteY34" fmla="*/ 967440 h 11361807"/>
                <a:gd name="connsiteX35" fmla="*/ 17338197 w 19348523"/>
                <a:gd name="connsiteY35" fmla="*/ 249358 h 11361807"/>
                <a:gd name="connsiteX36" fmla="*/ 19283963 w 19348523"/>
                <a:gd name="connsiteY36" fmla="*/ 7168 h 1136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348523" h="11361807">
                  <a:moveTo>
                    <a:pt x="19348523" y="0"/>
                  </a:moveTo>
                  <a:lnTo>
                    <a:pt x="19348523" y="218962"/>
                  </a:lnTo>
                  <a:lnTo>
                    <a:pt x="19303173" y="224482"/>
                  </a:lnTo>
                  <a:cubicBezTo>
                    <a:pt x="18827877" y="283609"/>
                    <a:pt x="18323319" y="350379"/>
                    <a:pt x="17812153" y="424309"/>
                  </a:cubicBezTo>
                  <a:cubicBezTo>
                    <a:pt x="16216631" y="654095"/>
                    <a:pt x="14892689" y="904771"/>
                    <a:pt x="13923887" y="1169809"/>
                  </a:cubicBezTo>
                  <a:cubicBezTo>
                    <a:pt x="13324587" y="1334315"/>
                    <a:pt x="12862381" y="1504044"/>
                    <a:pt x="12563385" y="1675078"/>
                  </a:cubicBezTo>
                  <a:cubicBezTo>
                    <a:pt x="12240885" y="1857864"/>
                    <a:pt x="12107709" y="2043260"/>
                    <a:pt x="12183437" y="2226044"/>
                  </a:cubicBezTo>
                  <a:cubicBezTo>
                    <a:pt x="12325753" y="2568113"/>
                    <a:pt x="12599945" y="2727396"/>
                    <a:pt x="12905469" y="2906264"/>
                  </a:cubicBezTo>
                  <a:cubicBezTo>
                    <a:pt x="13218829" y="3089049"/>
                    <a:pt x="13594859" y="3308391"/>
                    <a:pt x="13825961" y="3740545"/>
                  </a:cubicBezTo>
                  <a:cubicBezTo>
                    <a:pt x="13965669" y="3999055"/>
                    <a:pt x="13940861" y="4371153"/>
                    <a:pt x="12951167" y="4581356"/>
                  </a:cubicBezTo>
                  <a:cubicBezTo>
                    <a:pt x="12353173" y="4709305"/>
                    <a:pt x="11547579" y="4748473"/>
                    <a:pt x="10762875" y="4785030"/>
                  </a:cubicBezTo>
                  <a:cubicBezTo>
                    <a:pt x="9022425" y="4868589"/>
                    <a:pt x="8279503" y="4959981"/>
                    <a:pt x="8239027" y="5321634"/>
                  </a:cubicBezTo>
                  <a:cubicBezTo>
                    <a:pt x="8239027" y="5324245"/>
                    <a:pt x="8239027" y="5369941"/>
                    <a:pt x="8368289" y="5499196"/>
                  </a:cubicBezTo>
                  <a:cubicBezTo>
                    <a:pt x="8484492" y="5615395"/>
                    <a:pt x="8660757" y="5752483"/>
                    <a:pt x="8851384" y="5901322"/>
                  </a:cubicBezTo>
                  <a:cubicBezTo>
                    <a:pt x="9428487" y="6351755"/>
                    <a:pt x="10219719" y="6969307"/>
                    <a:pt x="10281085" y="7759198"/>
                  </a:cubicBezTo>
                  <a:cubicBezTo>
                    <a:pt x="10307198" y="8106489"/>
                    <a:pt x="10176632" y="8449863"/>
                    <a:pt x="9880246" y="8774959"/>
                  </a:cubicBezTo>
                  <a:cubicBezTo>
                    <a:pt x="9632170" y="9046525"/>
                    <a:pt x="9275724" y="9301118"/>
                    <a:pt x="8783489" y="9551794"/>
                  </a:cubicBezTo>
                  <a:cubicBezTo>
                    <a:pt x="7929585" y="9985255"/>
                    <a:pt x="6787129" y="10341685"/>
                    <a:pt x="5627700" y="10704643"/>
                  </a:cubicBezTo>
                  <a:cubicBezTo>
                    <a:pt x="5067244" y="10879921"/>
                    <a:pt x="4487938" y="11061073"/>
                    <a:pt x="3922769" y="11257016"/>
                  </a:cubicBezTo>
                  <a:lnTo>
                    <a:pt x="3637608" y="11361807"/>
                  </a:lnTo>
                  <a:lnTo>
                    <a:pt x="0" y="11361807"/>
                  </a:lnTo>
                  <a:lnTo>
                    <a:pt x="69573" y="11313341"/>
                  </a:lnTo>
                  <a:cubicBezTo>
                    <a:pt x="536674" y="11008686"/>
                    <a:pt x="1047106" y="10735978"/>
                    <a:pt x="1614091" y="10485302"/>
                  </a:cubicBezTo>
                  <a:cubicBezTo>
                    <a:pt x="2807467" y="9956532"/>
                    <a:pt x="4110519" y="9589656"/>
                    <a:pt x="5310424" y="9252810"/>
                  </a:cubicBezTo>
                  <a:cubicBezTo>
                    <a:pt x="6324924" y="8966883"/>
                    <a:pt x="7246723" y="8708373"/>
                    <a:pt x="7893026" y="8414612"/>
                  </a:cubicBezTo>
                  <a:cubicBezTo>
                    <a:pt x="8641173" y="8076460"/>
                    <a:pt x="8654228" y="7844063"/>
                    <a:pt x="8658145" y="7759198"/>
                  </a:cubicBezTo>
                  <a:cubicBezTo>
                    <a:pt x="8681647" y="7319209"/>
                    <a:pt x="8134574" y="6826996"/>
                    <a:pt x="7686732" y="6427481"/>
                  </a:cubicBezTo>
                  <a:cubicBezTo>
                    <a:pt x="7242806" y="6027966"/>
                    <a:pt x="6851107" y="5676758"/>
                    <a:pt x="6935975" y="5321634"/>
                  </a:cubicBezTo>
                  <a:cubicBezTo>
                    <a:pt x="7015622" y="4986093"/>
                    <a:pt x="7344648" y="4566994"/>
                    <a:pt x="8449239" y="4362014"/>
                  </a:cubicBezTo>
                  <a:cubicBezTo>
                    <a:pt x="9069429" y="4245815"/>
                    <a:pt x="9833243" y="4211869"/>
                    <a:pt x="10565720" y="4179229"/>
                  </a:cubicBezTo>
                  <a:cubicBezTo>
                    <a:pt x="12193881" y="4106116"/>
                    <a:pt x="12846713" y="4027779"/>
                    <a:pt x="12730509" y="3740545"/>
                  </a:cubicBezTo>
                  <a:cubicBezTo>
                    <a:pt x="12601249" y="3423284"/>
                    <a:pt x="12375369" y="3279667"/>
                    <a:pt x="12101181" y="3104717"/>
                  </a:cubicBezTo>
                  <a:cubicBezTo>
                    <a:pt x="11766929" y="2891903"/>
                    <a:pt x="11409179" y="2663421"/>
                    <a:pt x="11283835" y="2226044"/>
                  </a:cubicBezTo>
                  <a:cubicBezTo>
                    <a:pt x="11210718" y="1967534"/>
                    <a:pt x="11411790" y="1722080"/>
                    <a:pt x="11851797" y="1493599"/>
                  </a:cubicBezTo>
                  <a:cubicBezTo>
                    <a:pt x="12203021" y="1310814"/>
                    <a:pt x="12720065" y="1134558"/>
                    <a:pt x="13372897" y="967440"/>
                  </a:cubicBezTo>
                  <a:cubicBezTo>
                    <a:pt x="14378257" y="710236"/>
                    <a:pt x="15727009" y="468699"/>
                    <a:pt x="17338197" y="249358"/>
                  </a:cubicBezTo>
                  <a:cubicBezTo>
                    <a:pt x="18018449" y="156007"/>
                    <a:pt x="18684337" y="75059"/>
                    <a:pt x="19283963" y="7168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4" name="Freeform 8">
              <a:extLst>
                <a:ext uri="{FF2B5EF4-FFF2-40B4-BE49-F238E27FC236}">
                  <a16:creationId xmlns:a16="http://schemas.microsoft.com/office/drawing/2014/main" id="{714F11C0-E866-5BBB-65C5-13511D3E7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" y="1460879"/>
              <a:ext cx="12201870" cy="5396878"/>
            </a:xfrm>
            <a:custGeom>
              <a:avLst/>
              <a:gdLst>
                <a:gd name="connsiteX0" fmla="*/ 19689976 w 19689976"/>
                <a:gd name="connsiteY0" fmla="*/ 0 h 11419247"/>
                <a:gd name="connsiteX1" fmla="*/ 19689976 w 19689976"/>
                <a:gd name="connsiteY1" fmla="*/ 215360 h 11419247"/>
                <a:gd name="connsiteX2" fmla="*/ 19640824 w 19689976"/>
                <a:gd name="connsiteY2" fmla="*/ 221250 h 11419247"/>
                <a:gd name="connsiteX3" fmla="*/ 18150068 w 19689976"/>
                <a:gd name="connsiteY3" fmla="*/ 418216 h 11419247"/>
                <a:gd name="connsiteX4" fmla="*/ 14262486 w 19689976"/>
                <a:gd name="connsiteY4" fmla="*/ 1151996 h 11419247"/>
                <a:gd name="connsiteX5" fmla="*/ 12902224 w 19689976"/>
                <a:gd name="connsiteY5" fmla="*/ 1649452 h 11419247"/>
                <a:gd name="connsiteX6" fmla="*/ 12522342 w 19689976"/>
                <a:gd name="connsiteY6" fmla="*/ 2191301 h 11419247"/>
                <a:gd name="connsiteX7" fmla="*/ 13244246 w 19689976"/>
                <a:gd name="connsiteY7" fmla="*/ 2861105 h 11419247"/>
                <a:gd name="connsiteX8" fmla="*/ 14164578 w 19689976"/>
                <a:gd name="connsiteY8" fmla="*/ 3682364 h 11419247"/>
                <a:gd name="connsiteX9" fmla="*/ 13289938 w 19689976"/>
                <a:gd name="connsiteY9" fmla="*/ 4510152 h 11419247"/>
                <a:gd name="connsiteX10" fmla="*/ 11102031 w 19689976"/>
                <a:gd name="connsiteY10" fmla="*/ 4711224 h 11419247"/>
                <a:gd name="connsiteX11" fmla="*/ 8578627 w 19689976"/>
                <a:gd name="connsiteY11" fmla="*/ 5240016 h 11419247"/>
                <a:gd name="connsiteX12" fmla="*/ 8707865 w 19689976"/>
                <a:gd name="connsiteY12" fmla="*/ 5413668 h 11419247"/>
                <a:gd name="connsiteX13" fmla="*/ 9190877 w 19689976"/>
                <a:gd name="connsiteY13" fmla="*/ 5809283 h 11419247"/>
                <a:gd name="connsiteX14" fmla="*/ 10620326 w 19689976"/>
                <a:gd name="connsiteY14" fmla="*/ 7638511 h 11419247"/>
                <a:gd name="connsiteX15" fmla="*/ 10219558 w 19689976"/>
                <a:gd name="connsiteY15" fmla="*/ 8637341 h 11419247"/>
                <a:gd name="connsiteX16" fmla="*/ 9122993 w 19689976"/>
                <a:gd name="connsiteY16" fmla="*/ 9402458 h 11419247"/>
                <a:gd name="connsiteX17" fmla="*/ 5967761 w 19689976"/>
                <a:gd name="connsiteY17" fmla="*/ 10538381 h 11419247"/>
                <a:gd name="connsiteX18" fmla="*/ 3430250 w 19689976"/>
                <a:gd name="connsiteY18" fmla="*/ 11382727 h 11419247"/>
                <a:gd name="connsiteX19" fmla="*/ 3339249 w 19689976"/>
                <a:gd name="connsiteY19" fmla="*/ 11419247 h 11419247"/>
                <a:gd name="connsiteX20" fmla="*/ 0 w 19689976"/>
                <a:gd name="connsiteY20" fmla="*/ 11419247 h 11419247"/>
                <a:gd name="connsiteX21" fmla="*/ 410611 w 19689976"/>
                <a:gd name="connsiteY21" fmla="*/ 11137047 h 11419247"/>
                <a:gd name="connsiteX22" fmla="*/ 1954857 w 19689976"/>
                <a:gd name="connsiteY22" fmla="*/ 10321642 h 11419247"/>
                <a:gd name="connsiteX23" fmla="*/ 5650540 w 19689976"/>
                <a:gd name="connsiteY23" fmla="*/ 9108684 h 11419247"/>
                <a:gd name="connsiteX24" fmla="*/ 8232687 w 19689976"/>
                <a:gd name="connsiteY24" fmla="*/ 8284813 h 11419247"/>
                <a:gd name="connsiteX25" fmla="*/ 8997672 w 19689976"/>
                <a:gd name="connsiteY25" fmla="*/ 7638511 h 11419247"/>
                <a:gd name="connsiteX26" fmla="*/ 8026430 w 19689976"/>
                <a:gd name="connsiteY26" fmla="*/ 6327629 h 11419247"/>
                <a:gd name="connsiteX27" fmla="*/ 7275805 w 19689976"/>
                <a:gd name="connsiteY27" fmla="*/ 5240016 h 11419247"/>
                <a:gd name="connsiteX28" fmla="*/ 8788802 w 19689976"/>
                <a:gd name="connsiteY28" fmla="*/ 4293413 h 11419247"/>
                <a:gd name="connsiteX29" fmla="*/ 10904910 w 19689976"/>
                <a:gd name="connsiteY29" fmla="*/ 4113232 h 11419247"/>
                <a:gd name="connsiteX30" fmla="*/ 13069318 w 19689976"/>
                <a:gd name="connsiteY30" fmla="*/ 3682364 h 11419247"/>
                <a:gd name="connsiteX31" fmla="*/ 12440100 w 19689976"/>
                <a:gd name="connsiteY31" fmla="*/ 3055648 h 11419247"/>
                <a:gd name="connsiteX32" fmla="*/ 11622899 w 19689976"/>
                <a:gd name="connsiteY32" fmla="*/ 2191301 h 11419247"/>
                <a:gd name="connsiteX33" fmla="*/ 12190762 w 19689976"/>
                <a:gd name="connsiteY33" fmla="*/ 1470577 h 11419247"/>
                <a:gd name="connsiteX34" fmla="*/ 13711594 w 19689976"/>
                <a:gd name="connsiteY34" fmla="*/ 952230 h 11419247"/>
                <a:gd name="connsiteX35" fmla="*/ 17676196 w 19689976"/>
                <a:gd name="connsiteY35" fmla="*/ 244563 h 11419247"/>
                <a:gd name="connsiteX36" fmla="*/ 19621618 w 19689976"/>
                <a:gd name="connsiteY36" fmla="*/ 7423 h 1141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689976" h="11419247">
                  <a:moveTo>
                    <a:pt x="19689976" y="0"/>
                  </a:moveTo>
                  <a:lnTo>
                    <a:pt x="19689976" y="215360"/>
                  </a:lnTo>
                  <a:lnTo>
                    <a:pt x="19640824" y="221250"/>
                  </a:lnTo>
                  <a:cubicBezTo>
                    <a:pt x="19165614" y="279469"/>
                    <a:pt x="18661146" y="345262"/>
                    <a:pt x="18150068" y="418216"/>
                  </a:cubicBezTo>
                  <a:cubicBezTo>
                    <a:pt x="16554828" y="644095"/>
                    <a:pt x="15231118" y="890864"/>
                    <a:pt x="14262486" y="1151996"/>
                  </a:cubicBezTo>
                  <a:cubicBezTo>
                    <a:pt x="13663292" y="1312592"/>
                    <a:pt x="13201168" y="1479717"/>
                    <a:pt x="12902224" y="1649452"/>
                  </a:cubicBezTo>
                  <a:cubicBezTo>
                    <a:pt x="12579782" y="1829634"/>
                    <a:pt x="12446626" y="2012426"/>
                    <a:pt x="12522342" y="2191301"/>
                  </a:cubicBezTo>
                  <a:cubicBezTo>
                    <a:pt x="12664634" y="2528161"/>
                    <a:pt x="12938776" y="2686147"/>
                    <a:pt x="13244246" y="2861105"/>
                  </a:cubicBezTo>
                  <a:cubicBezTo>
                    <a:pt x="13557552" y="3041286"/>
                    <a:pt x="13933518" y="3256720"/>
                    <a:pt x="14164578" y="3682364"/>
                  </a:cubicBezTo>
                  <a:cubicBezTo>
                    <a:pt x="14304260" y="3936968"/>
                    <a:pt x="14279456" y="4303858"/>
                    <a:pt x="13289938" y="4510152"/>
                  </a:cubicBezTo>
                  <a:cubicBezTo>
                    <a:pt x="12692050" y="4635495"/>
                    <a:pt x="11886596" y="4673360"/>
                    <a:pt x="11102031" y="4711224"/>
                  </a:cubicBezTo>
                  <a:cubicBezTo>
                    <a:pt x="9361888" y="4793481"/>
                    <a:pt x="8619096" y="4882265"/>
                    <a:pt x="8578627" y="5240016"/>
                  </a:cubicBezTo>
                  <a:cubicBezTo>
                    <a:pt x="8578627" y="5241321"/>
                    <a:pt x="8578627" y="5287020"/>
                    <a:pt x="8707865" y="5413668"/>
                  </a:cubicBezTo>
                  <a:cubicBezTo>
                    <a:pt x="8824050" y="5527261"/>
                    <a:pt x="9000283" y="5663049"/>
                    <a:pt x="9190877" y="5809283"/>
                  </a:cubicBezTo>
                  <a:cubicBezTo>
                    <a:pt x="9767877" y="6253207"/>
                    <a:pt x="10558970" y="6860339"/>
                    <a:pt x="10620326" y="7638511"/>
                  </a:cubicBezTo>
                  <a:cubicBezTo>
                    <a:pt x="10646434" y="7980595"/>
                    <a:pt x="10515891" y="8317455"/>
                    <a:pt x="10219558" y="8637341"/>
                  </a:cubicBezTo>
                  <a:cubicBezTo>
                    <a:pt x="9971525" y="8905001"/>
                    <a:pt x="9615142" y="9155688"/>
                    <a:pt x="9122993" y="9402458"/>
                  </a:cubicBezTo>
                  <a:cubicBezTo>
                    <a:pt x="8269240" y="9829408"/>
                    <a:pt x="7126985" y="10180631"/>
                    <a:pt x="5967761" y="10538381"/>
                  </a:cubicBezTo>
                  <a:cubicBezTo>
                    <a:pt x="5127224" y="10796901"/>
                    <a:pt x="4244282" y="11068458"/>
                    <a:pt x="3430250" y="11382727"/>
                  </a:cubicBezTo>
                  <a:lnTo>
                    <a:pt x="3339249" y="11419247"/>
                  </a:lnTo>
                  <a:lnTo>
                    <a:pt x="0" y="11419247"/>
                  </a:lnTo>
                  <a:lnTo>
                    <a:pt x="410611" y="11137047"/>
                  </a:lnTo>
                  <a:cubicBezTo>
                    <a:pt x="877630" y="10836969"/>
                    <a:pt x="1387973" y="10569391"/>
                    <a:pt x="1954857" y="10321642"/>
                  </a:cubicBezTo>
                  <a:cubicBezTo>
                    <a:pt x="3148024" y="9800684"/>
                    <a:pt x="4450846" y="9440322"/>
                    <a:pt x="5650540" y="9108684"/>
                  </a:cubicBezTo>
                  <a:cubicBezTo>
                    <a:pt x="6664861" y="8826662"/>
                    <a:pt x="7586498" y="8572058"/>
                    <a:pt x="8232687" y="8284813"/>
                  </a:cubicBezTo>
                  <a:cubicBezTo>
                    <a:pt x="8980701" y="7949259"/>
                    <a:pt x="8993755" y="7722074"/>
                    <a:pt x="8997672" y="7638511"/>
                  </a:cubicBezTo>
                  <a:cubicBezTo>
                    <a:pt x="9021170" y="7205033"/>
                    <a:pt x="8474193" y="6723245"/>
                    <a:pt x="8026430" y="6327629"/>
                  </a:cubicBezTo>
                  <a:cubicBezTo>
                    <a:pt x="7582582" y="5934627"/>
                    <a:pt x="7190951" y="5588627"/>
                    <a:pt x="7275805" y="5240016"/>
                  </a:cubicBezTo>
                  <a:cubicBezTo>
                    <a:pt x="7355436" y="4908378"/>
                    <a:pt x="7684405" y="4497096"/>
                    <a:pt x="8788802" y="4293413"/>
                  </a:cubicBezTo>
                  <a:cubicBezTo>
                    <a:pt x="9408883" y="4179821"/>
                    <a:pt x="10172562" y="4145874"/>
                    <a:pt x="10904910" y="4113232"/>
                  </a:cubicBezTo>
                  <a:cubicBezTo>
                    <a:pt x="12532786" y="4042727"/>
                    <a:pt x="13185502" y="3964386"/>
                    <a:pt x="13069318" y="3682364"/>
                  </a:cubicBezTo>
                  <a:cubicBezTo>
                    <a:pt x="12940082" y="3370311"/>
                    <a:pt x="12714242" y="3229300"/>
                    <a:pt x="12440100" y="3055648"/>
                  </a:cubicBezTo>
                  <a:cubicBezTo>
                    <a:pt x="12105910" y="2845437"/>
                    <a:pt x="11748220" y="2622169"/>
                    <a:pt x="11622899" y="2191301"/>
                  </a:cubicBezTo>
                  <a:cubicBezTo>
                    <a:pt x="11549795" y="1938004"/>
                    <a:pt x="11750831" y="1695151"/>
                    <a:pt x="12190762" y="1470577"/>
                  </a:cubicBezTo>
                  <a:cubicBezTo>
                    <a:pt x="12541924" y="1290396"/>
                    <a:pt x="13058876" y="1116743"/>
                    <a:pt x="13711594" y="952230"/>
                  </a:cubicBezTo>
                  <a:cubicBezTo>
                    <a:pt x="14716778" y="698932"/>
                    <a:pt x="16065290" y="461302"/>
                    <a:pt x="17676196" y="244563"/>
                  </a:cubicBezTo>
                  <a:cubicBezTo>
                    <a:pt x="18356326" y="153167"/>
                    <a:pt x="19022098" y="73848"/>
                    <a:pt x="19621618" y="7423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A1B613F3-4B97-2C2D-4245-7A3FEE414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676" y="1507787"/>
              <a:ext cx="11356782" cy="5350386"/>
            </a:xfrm>
            <a:custGeom>
              <a:avLst/>
              <a:gdLst>
                <a:gd name="connsiteX0" fmla="*/ 18326271 w 18326271"/>
                <a:gd name="connsiteY0" fmla="*/ 0 h 11320874"/>
                <a:gd name="connsiteX1" fmla="*/ 18326271 w 18326271"/>
                <a:gd name="connsiteY1" fmla="*/ 9721 h 11320874"/>
                <a:gd name="connsiteX2" fmla="*/ 18075965 w 18326271"/>
                <a:gd name="connsiteY2" fmla="*/ 38759 h 11320874"/>
                <a:gd name="connsiteX3" fmla="*/ 16586433 w 18326271"/>
                <a:gd name="connsiteY3" fmla="*/ 228947 h 11320874"/>
                <a:gd name="connsiteX4" fmla="*/ 12646293 w 18326271"/>
                <a:gd name="connsiteY4" fmla="*/ 950776 h 11320874"/>
                <a:gd name="connsiteX5" fmla="*/ 10732361 w 18326271"/>
                <a:gd name="connsiteY5" fmla="*/ 2090301 h 11320874"/>
                <a:gd name="connsiteX6" fmla="*/ 11503939 w 18326271"/>
                <a:gd name="connsiteY6" fmla="*/ 2851288 h 11320874"/>
                <a:gd name="connsiteX7" fmla="*/ 12280739 w 18326271"/>
                <a:gd name="connsiteY7" fmla="*/ 3580950 h 11320874"/>
                <a:gd name="connsiteX8" fmla="*/ 11624049 w 18326271"/>
                <a:gd name="connsiteY8" fmla="*/ 4143533 h 11320874"/>
                <a:gd name="connsiteX9" fmla="*/ 9643535 w 18326271"/>
                <a:gd name="connsiteY9" fmla="*/ 4314526 h 11320874"/>
                <a:gd name="connsiteX10" fmla="*/ 7623854 w 18326271"/>
                <a:gd name="connsiteY10" fmla="*/ 4486826 h 11320874"/>
                <a:gd name="connsiteX11" fmla="*/ 6595083 w 18326271"/>
                <a:gd name="connsiteY11" fmla="*/ 5138168 h 11320874"/>
                <a:gd name="connsiteX12" fmla="*/ 7288328 w 18326271"/>
                <a:gd name="connsiteY12" fmla="*/ 5948758 h 11320874"/>
                <a:gd name="connsiteX13" fmla="*/ 8484209 w 18326271"/>
                <a:gd name="connsiteY13" fmla="*/ 7535998 h 11320874"/>
                <a:gd name="connsiteX14" fmla="*/ 7317051 w 18326271"/>
                <a:gd name="connsiteY14" fmla="*/ 8742092 h 11320874"/>
                <a:gd name="connsiteX15" fmla="*/ 4447459 w 18326271"/>
                <a:gd name="connsiteY15" fmla="*/ 9715844 h 11320874"/>
                <a:gd name="connsiteX16" fmla="*/ 285001 w 18326271"/>
                <a:gd name="connsiteY16" fmla="*/ 11239536 h 11320874"/>
                <a:gd name="connsiteX17" fmla="*/ 142245 w 18326271"/>
                <a:gd name="connsiteY17" fmla="*/ 11320874 h 11320874"/>
                <a:gd name="connsiteX18" fmla="*/ 0 w 18326271"/>
                <a:gd name="connsiteY18" fmla="*/ 11320874 h 11320874"/>
                <a:gd name="connsiteX19" fmla="*/ 227877 w 18326271"/>
                <a:gd name="connsiteY19" fmla="*/ 11190623 h 11320874"/>
                <a:gd name="connsiteX20" fmla="*/ 4433097 w 18326271"/>
                <a:gd name="connsiteY20" fmla="*/ 9653190 h 11320874"/>
                <a:gd name="connsiteX21" fmla="*/ 8412404 w 18326271"/>
                <a:gd name="connsiteY21" fmla="*/ 7535998 h 11320874"/>
                <a:gd name="connsiteX22" fmla="*/ 7236106 w 18326271"/>
                <a:gd name="connsiteY22" fmla="*/ 5972253 h 11320874"/>
                <a:gd name="connsiteX23" fmla="*/ 6537639 w 18326271"/>
                <a:gd name="connsiteY23" fmla="*/ 5138168 h 11320874"/>
                <a:gd name="connsiteX24" fmla="*/ 7605576 w 18326271"/>
                <a:gd name="connsiteY24" fmla="*/ 4460719 h 11320874"/>
                <a:gd name="connsiteX25" fmla="*/ 9635701 w 18326271"/>
                <a:gd name="connsiteY25" fmla="*/ 4287115 h 11320874"/>
                <a:gd name="connsiteX26" fmla="*/ 11596633 w 18326271"/>
                <a:gd name="connsiteY26" fmla="*/ 4118731 h 11320874"/>
                <a:gd name="connsiteX27" fmla="*/ 12232433 w 18326271"/>
                <a:gd name="connsiteY27" fmla="*/ 3580950 h 11320874"/>
                <a:gd name="connsiteX28" fmla="*/ 11468689 w 18326271"/>
                <a:gd name="connsiteY28" fmla="*/ 2860425 h 11320874"/>
                <a:gd name="connsiteX29" fmla="*/ 10691889 w 18326271"/>
                <a:gd name="connsiteY29" fmla="*/ 2090301 h 11320874"/>
                <a:gd name="connsiteX30" fmla="*/ 11167109 w 18326271"/>
                <a:gd name="connsiteY30" fmla="*/ 1452010 h 11320874"/>
                <a:gd name="connsiteX31" fmla="*/ 12620181 w 18326271"/>
                <a:gd name="connsiteY31" fmla="*/ 942944 h 11320874"/>
                <a:gd name="connsiteX32" fmla="*/ 16564239 w 18326271"/>
                <a:gd name="connsiteY32" fmla="*/ 222420 h 11320874"/>
                <a:gd name="connsiteX33" fmla="*/ 18052371 w 18326271"/>
                <a:gd name="connsiteY33" fmla="*/ 31888 h 1132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326271" h="11320874">
                  <a:moveTo>
                    <a:pt x="18326271" y="0"/>
                  </a:moveTo>
                  <a:lnTo>
                    <a:pt x="18326271" y="9721"/>
                  </a:lnTo>
                  <a:lnTo>
                    <a:pt x="18075965" y="38759"/>
                  </a:lnTo>
                  <a:cubicBezTo>
                    <a:pt x="17601945" y="94950"/>
                    <a:pt x="17098043" y="158461"/>
                    <a:pt x="16586433" y="228947"/>
                  </a:cubicBezTo>
                  <a:cubicBezTo>
                    <a:pt x="14977999" y="452153"/>
                    <a:pt x="13635897" y="693633"/>
                    <a:pt x="12646293" y="950776"/>
                  </a:cubicBezTo>
                  <a:cubicBezTo>
                    <a:pt x="11280689" y="1305817"/>
                    <a:pt x="10588750" y="1689574"/>
                    <a:pt x="10732361" y="2090301"/>
                  </a:cubicBezTo>
                  <a:cubicBezTo>
                    <a:pt x="10869443" y="2472753"/>
                    <a:pt x="11184081" y="2659410"/>
                    <a:pt x="11503939" y="2851288"/>
                  </a:cubicBezTo>
                  <a:cubicBezTo>
                    <a:pt x="11805521" y="3031419"/>
                    <a:pt x="12101879" y="3210246"/>
                    <a:pt x="12280739" y="3580950"/>
                  </a:cubicBezTo>
                  <a:cubicBezTo>
                    <a:pt x="12407377" y="3840704"/>
                    <a:pt x="12197185" y="4027361"/>
                    <a:pt x="11624049" y="4143533"/>
                  </a:cubicBezTo>
                  <a:cubicBezTo>
                    <a:pt x="11108357" y="4247956"/>
                    <a:pt x="10366807" y="4281894"/>
                    <a:pt x="9643535" y="4314526"/>
                  </a:cubicBezTo>
                  <a:cubicBezTo>
                    <a:pt x="8928095" y="4347158"/>
                    <a:pt x="8181322" y="4381096"/>
                    <a:pt x="7623854" y="4486826"/>
                  </a:cubicBezTo>
                  <a:cubicBezTo>
                    <a:pt x="6981525" y="4609524"/>
                    <a:pt x="6652527" y="4811845"/>
                    <a:pt x="6595083" y="5138168"/>
                  </a:cubicBezTo>
                  <a:cubicBezTo>
                    <a:pt x="6558527" y="5350932"/>
                    <a:pt x="6901886" y="5632876"/>
                    <a:pt x="7288328" y="5948758"/>
                  </a:cubicBezTo>
                  <a:cubicBezTo>
                    <a:pt x="7818381" y="6383421"/>
                    <a:pt x="8475070" y="6919898"/>
                    <a:pt x="8484209" y="7535998"/>
                  </a:cubicBezTo>
                  <a:cubicBezTo>
                    <a:pt x="8490737" y="7965441"/>
                    <a:pt x="8119961" y="8363556"/>
                    <a:pt x="7317051" y="8742092"/>
                  </a:cubicBezTo>
                  <a:cubicBezTo>
                    <a:pt x="6566362" y="9097133"/>
                    <a:pt x="5559784" y="9390825"/>
                    <a:pt x="4447459" y="9715844"/>
                  </a:cubicBezTo>
                  <a:cubicBezTo>
                    <a:pt x="3055094" y="10122607"/>
                    <a:pt x="1548717" y="10562823"/>
                    <a:pt x="285001" y="11239536"/>
                  </a:cubicBezTo>
                  <a:lnTo>
                    <a:pt x="142245" y="11320874"/>
                  </a:lnTo>
                  <a:lnTo>
                    <a:pt x="0" y="11320874"/>
                  </a:lnTo>
                  <a:lnTo>
                    <a:pt x="227877" y="11190623"/>
                  </a:lnTo>
                  <a:cubicBezTo>
                    <a:pt x="1509204" y="10502464"/>
                    <a:pt x="3028982" y="10060687"/>
                    <a:pt x="4433097" y="9653190"/>
                  </a:cubicBezTo>
                  <a:cubicBezTo>
                    <a:pt x="6567666" y="9031868"/>
                    <a:pt x="8420237" y="8492781"/>
                    <a:pt x="8412404" y="7535998"/>
                  </a:cubicBezTo>
                  <a:cubicBezTo>
                    <a:pt x="8405876" y="6935562"/>
                    <a:pt x="7759631" y="6403000"/>
                    <a:pt x="7236106" y="5972253"/>
                  </a:cubicBezTo>
                  <a:cubicBezTo>
                    <a:pt x="6828776" y="5635486"/>
                    <a:pt x="6495861" y="5362680"/>
                    <a:pt x="6537639" y="5138168"/>
                  </a:cubicBezTo>
                  <a:cubicBezTo>
                    <a:pt x="6597694" y="4802707"/>
                    <a:pt x="6950193" y="4586028"/>
                    <a:pt x="7605576" y="4460719"/>
                  </a:cubicBezTo>
                  <a:cubicBezTo>
                    <a:pt x="8169572" y="4353685"/>
                    <a:pt x="8917651" y="4321052"/>
                    <a:pt x="9635701" y="4287115"/>
                  </a:cubicBezTo>
                  <a:cubicBezTo>
                    <a:pt x="10352446" y="4255788"/>
                    <a:pt x="11087469" y="4221850"/>
                    <a:pt x="11596633" y="4118731"/>
                  </a:cubicBezTo>
                  <a:cubicBezTo>
                    <a:pt x="12155407" y="4006476"/>
                    <a:pt x="12352545" y="3832872"/>
                    <a:pt x="12232433" y="3580950"/>
                  </a:cubicBezTo>
                  <a:cubicBezTo>
                    <a:pt x="12057491" y="3215466"/>
                    <a:pt x="11765049" y="3039252"/>
                    <a:pt x="11468689" y="2860425"/>
                  </a:cubicBezTo>
                  <a:cubicBezTo>
                    <a:pt x="11146219" y="2667241"/>
                    <a:pt x="10828971" y="2475363"/>
                    <a:pt x="10691889" y="2090301"/>
                  </a:cubicBezTo>
                  <a:cubicBezTo>
                    <a:pt x="10614861" y="1871010"/>
                    <a:pt x="10781971" y="1656942"/>
                    <a:pt x="11167109" y="1452010"/>
                  </a:cubicBezTo>
                  <a:cubicBezTo>
                    <a:pt x="11494801" y="1277100"/>
                    <a:pt x="11989601" y="1106106"/>
                    <a:pt x="12620181" y="942944"/>
                  </a:cubicBezTo>
                  <a:cubicBezTo>
                    <a:pt x="13611091" y="685801"/>
                    <a:pt x="14954499" y="443016"/>
                    <a:pt x="16564239" y="222420"/>
                  </a:cubicBezTo>
                  <a:cubicBezTo>
                    <a:pt x="17075361" y="151934"/>
                    <a:pt x="17578771" y="88240"/>
                    <a:pt x="18052371" y="3188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grpSp>
          <p:nvGrpSpPr>
            <p:cNvPr id="116" name="Group 25">
              <a:extLst>
                <a:ext uri="{FF2B5EF4-FFF2-40B4-BE49-F238E27FC236}">
                  <a16:creationId xmlns:a16="http://schemas.microsoft.com/office/drawing/2014/main" id="{D325B533-AD53-9068-DADF-B6B5808366C4}"/>
                </a:ext>
              </a:extLst>
            </p:cNvPr>
            <p:cNvGrpSpPr/>
            <p:nvPr/>
          </p:nvGrpSpPr>
          <p:grpSpPr>
            <a:xfrm>
              <a:off x="8097788" y="744030"/>
              <a:ext cx="915635" cy="915635"/>
              <a:chOff x="6203917" y="6068451"/>
              <a:chExt cx="2527366" cy="2527366"/>
            </a:xfrm>
          </p:grpSpPr>
          <p:sp>
            <p:nvSpPr>
              <p:cNvPr id="117" name="Teardrop 26">
                <a:extLst>
                  <a:ext uri="{FF2B5EF4-FFF2-40B4-BE49-F238E27FC236}">
                    <a16:creationId xmlns:a16="http://schemas.microsoft.com/office/drawing/2014/main" id="{8B16ABE3-806B-556E-8A14-3D172DD16432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F2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18" name="Oval 27">
                <a:extLst>
                  <a:ext uri="{FF2B5EF4-FFF2-40B4-BE49-F238E27FC236}">
                    <a16:creationId xmlns:a16="http://schemas.microsoft.com/office/drawing/2014/main" id="{00262B6E-0693-BB62-6B8E-625AB8E6C89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119" name="Picture 2" descr="CE-jelölés – Wikipédia">
              <a:extLst>
                <a:ext uri="{FF2B5EF4-FFF2-40B4-BE49-F238E27FC236}">
                  <a16:creationId xmlns:a16="http://schemas.microsoft.com/office/drawing/2014/main" id="{FDB3136A-D281-6EB9-399E-9B4116E62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747" y="1055626"/>
              <a:ext cx="463512" cy="331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0" name="Group 17">
              <a:extLst>
                <a:ext uri="{FF2B5EF4-FFF2-40B4-BE49-F238E27FC236}">
                  <a16:creationId xmlns:a16="http://schemas.microsoft.com/office/drawing/2014/main" id="{42CF318E-90F4-88C7-4B86-52818EC697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89363" y="5509472"/>
              <a:ext cx="650101" cy="650101"/>
              <a:chOff x="6203917" y="6068451"/>
              <a:chExt cx="2527366" cy="2527366"/>
            </a:xfrm>
          </p:grpSpPr>
          <p:sp>
            <p:nvSpPr>
              <p:cNvPr id="121" name="Teardrop 18">
                <a:extLst>
                  <a:ext uri="{FF2B5EF4-FFF2-40B4-BE49-F238E27FC236}">
                    <a16:creationId xmlns:a16="http://schemas.microsoft.com/office/drawing/2014/main" id="{9B657ED4-FDE8-1162-A3B0-2C5E8D07779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2" name="Oval 19">
                <a:extLst>
                  <a:ext uri="{FF2B5EF4-FFF2-40B4-BE49-F238E27FC236}">
                    <a16:creationId xmlns:a16="http://schemas.microsoft.com/office/drawing/2014/main" id="{64BE7F6A-2EF2-5706-00D6-80C444D5A8CA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23" name="Group 13">
              <a:extLst>
                <a:ext uri="{FF2B5EF4-FFF2-40B4-BE49-F238E27FC236}">
                  <a16:creationId xmlns:a16="http://schemas.microsoft.com/office/drawing/2014/main" id="{EEA40A05-FF58-656C-7B10-EBEBA6B171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9282" y="5861743"/>
              <a:ext cx="649800" cy="649800"/>
              <a:chOff x="6203917" y="6068451"/>
              <a:chExt cx="2527366" cy="2527366"/>
            </a:xfrm>
          </p:grpSpPr>
          <p:sp>
            <p:nvSpPr>
              <p:cNvPr id="124" name="Teardrop 14">
                <a:extLst>
                  <a:ext uri="{FF2B5EF4-FFF2-40B4-BE49-F238E27FC236}">
                    <a16:creationId xmlns:a16="http://schemas.microsoft.com/office/drawing/2014/main" id="{984AFC33-B28B-ACCA-7187-2F34021991E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5" name="Oval 15">
                <a:extLst>
                  <a:ext uri="{FF2B5EF4-FFF2-40B4-BE49-F238E27FC236}">
                    <a16:creationId xmlns:a16="http://schemas.microsoft.com/office/drawing/2014/main" id="{139942FA-B5E6-0341-939D-7E565D5CB56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26" name="TextBox 20">
              <a:extLst>
                <a:ext uri="{FF2B5EF4-FFF2-40B4-BE49-F238E27FC236}">
                  <a16:creationId xmlns:a16="http://schemas.microsoft.com/office/drawing/2014/main" id="{CDA722F5-BF35-4BD8-A010-9B061AA61524}"/>
                </a:ext>
              </a:extLst>
            </p:cNvPr>
            <p:cNvSpPr txBox="1"/>
            <p:nvPr/>
          </p:nvSpPr>
          <p:spPr>
            <a:xfrm>
              <a:off x="1908044" y="5625497"/>
              <a:ext cx="43992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127" name="TextBox 16">
              <a:extLst>
                <a:ext uri="{FF2B5EF4-FFF2-40B4-BE49-F238E27FC236}">
                  <a16:creationId xmlns:a16="http://schemas.microsoft.com/office/drawing/2014/main" id="{EB9476CD-D6E0-E63F-9F65-5BE986C078FB}"/>
                </a:ext>
              </a:extLst>
            </p:cNvPr>
            <p:cNvSpPr txBox="1"/>
            <p:nvPr/>
          </p:nvSpPr>
          <p:spPr>
            <a:xfrm>
              <a:off x="723901" y="5977617"/>
              <a:ext cx="40060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grpSp>
          <p:nvGrpSpPr>
            <p:cNvPr id="128" name="Group 17">
              <a:extLst>
                <a:ext uri="{FF2B5EF4-FFF2-40B4-BE49-F238E27FC236}">
                  <a16:creationId xmlns:a16="http://schemas.microsoft.com/office/drawing/2014/main" id="{B888362E-43A2-2192-A1E4-0A7AAAED58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16392" y="4909292"/>
              <a:ext cx="650101" cy="650101"/>
              <a:chOff x="6203917" y="6068451"/>
              <a:chExt cx="2527366" cy="2527366"/>
            </a:xfrm>
          </p:grpSpPr>
          <p:sp>
            <p:nvSpPr>
              <p:cNvPr id="129" name="Teardrop 18">
                <a:extLst>
                  <a:ext uri="{FF2B5EF4-FFF2-40B4-BE49-F238E27FC236}">
                    <a16:creationId xmlns:a16="http://schemas.microsoft.com/office/drawing/2014/main" id="{7D2C12FB-FF86-EFF0-61DA-2AA1FB4334A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0" name="Oval 19">
                <a:extLst>
                  <a:ext uri="{FF2B5EF4-FFF2-40B4-BE49-F238E27FC236}">
                    <a16:creationId xmlns:a16="http://schemas.microsoft.com/office/drawing/2014/main" id="{590AECD6-86BC-7143-11F1-312B1031FEA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1" name="TextBox 20">
              <a:extLst>
                <a:ext uri="{FF2B5EF4-FFF2-40B4-BE49-F238E27FC236}">
                  <a16:creationId xmlns:a16="http://schemas.microsoft.com/office/drawing/2014/main" id="{3C7BEE85-85E9-AC74-9E52-A31EC72CA3BD}"/>
                </a:ext>
              </a:extLst>
            </p:cNvPr>
            <p:cNvSpPr txBox="1"/>
            <p:nvPr/>
          </p:nvSpPr>
          <p:spPr>
            <a:xfrm>
              <a:off x="5426977" y="5025317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2" name="Group 13">
              <a:extLst>
                <a:ext uri="{FF2B5EF4-FFF2-40B4-BE49-F238E27FC236}">
                  <a16:creationId xmlns:a16="http://schemas.microsoft.com/office/drawing/2014/main" id="{0CC218EA-3525-1479-32C9-36F305D9C4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84492" y="3627915"/>
              <a:ext cx="649800" cy="649800"/>
              <a:chOff x="6203917" y="6068451"/>
              <a:chExt cx="2527366" cy="2527366"/>
            </a:xfrm>
          </p:grpSpPr>
          <p:sp>
            <p:nvSpPr>
              <p:cNvPr id="133" name="Teardrop 14">
                <a:extLst>
                  <a:ext uri="{FF2B5EF4-FFF2-40B4-BE49-F238E27FC236}">
                    <a16:creationId xmlns:a16="http://schemas.microsoft.com/office/drawing/2014/main" id="{E9CEF3D8-114F-8DDA-50E0-E2852F6C7A06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4" name="Oval 15">
                <a:extLst>
                  <a:ext uri="{FF2B5EF4-FFF2-40B4-BE49-F238E27FC236}">
                    <a16:creationId xmlns:a16="http://schemas.microsoft.com/office/drawing/2014/main" id="{A2A936B5-5F83-23EF-6432-D6B5C06D6DE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5" name="TextBox 16">
              <a:extLst>
                <a:ext uri="{FF2B5EF4-FFF2-40B4-BE49-F238E27FC236}">
                  <a16:creationId xmlns:a16="http://schemas.microsoft.com/office/drawing/2014/main" id="{14E9E78C-1AB0-85A9-438A-2BB4E9A93FC8}"/>
                </a:ext>
              </a:extLst>
            </p:cNvPr>
            <p:cNvSpPr txBox="1"/>
            <p:nvPr/>
          </p:nvSpPr>
          <p:spPr>
            <a:xfrm>
              <a:off x="5012920" y="3743791"/>
              <a:ext cx="43298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7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6" name="Group 17">
              <a:extLst>
                <a:ext uri="{FF2B5EF4-FFF2-40B4-BE49-F238E27FC236}">
                  <a16:creationId xmlns:a16="http://schemas.microsoft.com/office/drawing/2014/main" id="{676335EB-55D0-01A4-3D41-706E66FB38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13894" y="2673056"/>
              <a:ext cx="650101" cy="650101"/>
              <a:chOff x="6203917" y="6068451"/>
              <a:chExt cx="2527366" cy="2527366"/>
            </a:xfrm>
          </p:grpSpPr>
          <p:sp>
            <p:nvSpPr>
              <p:cNvPr id="137" name="Teardrop 18">
                <a:extLst>
                  <a:ext uri="{FF2B5EF4-FFF2-40B4-BE49-F238E27FC236}">
                    <a16:creationId xmlns:a16="http://schemas.microsoft.com/office/drawing/2014/main" id="{2FCF5F33-3919-7BD3-F491-87D23B34B470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8" name="Oval 19">
                <a:extLst>
                  <a:ext uri="{FF2B5EF4-FFF2-40B4-BE49-F238E27FC236}">
                    <a16:creationId xmlns:a16="http://schemas.microsoft.com/office/drawing/2014/main" id="{18E854A8-1F39-DCD0-4FB2-FDB598D01DD2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9" name="TextBox 20">
              <a:extLst>
                <a:ext uri="{FF2B5EF4-FFF2-40B4-BE49-F238E27FC236}">
                  <a16:creationId xmlns:a16="http://schemas.microsoft.com/office/drawing/2014/main" id="{F91329B5-7A15-F7EE-8E61-8AA4CD1F228A}"/>
                </a:ext>
              </a:extLst>
            </p:cNvPr>
            <p:cNvSpPr txBox="1"/>
            <p:nvPr/>
          </p:nvSpPr>
          <p:spPr>
            <a:xfrm>
              <a:off x="5624481" y="2789081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8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0" name="Group 17">
              <a:extLst>
                <a:ext uri="{FF2B5EF4-FFF2-40B4-BE49-F238E27FC236}">
                  <a16:creationId xmlns:a16="http://schemas.microsoft.com/office/drawing/2014/main" id="{60E8785D-61E0-F34C-A35F-EFA3CEF0C1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8770" y="1689680"/>
              <a:ext cx="650101" cy="650101"/>
              <a:chOff x="6203917" y="6068451"/>
              <a:chExt cx="2527366" cy="2527366"/>
            </a:xfrm>
          </p:grpSpPr>
          <p:sp>
            <p:nvSpPr>
              <p:cNvPr id="141" name="Teardrop 18">
                <a:extLst>
                  <a:ext uri="{FF2B5EF4-FFF2-40B4-BE49-F238E27FC236}">
                    <a16:creationId xmlns:a16="http://schemas.microsoft.com/office/drawing/2014/main" id="{BB3F7EB7-E0AE-136F-9838-34E843BA629B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2" name="Oval 19">
                <a:extLst>
                  <a:ext uri="{FF2B5EF4-FFF2-40B4-BE49-F238E27FC236}">
                    <a16:creationId xmlns:a16="http://schemas.microsoft.com/office/drawing/2014/main" id="{BEDA698F-FE04-0CEC-A2BB-FA24BE6C224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3" name="TextBox 20">
              <a:extLst>
                <a:ext uri="{FF2B5EF4-FFF2-40B4-BE49-F238E27FC236}">
                  <a16:creationId xmlns:a16="http://schemas.microsoft.com/office/drawing/2014/main" id="{6A1CA6AC-165C-91D9-12D2-1A3C865B74A8}"/>
                </a:ext>
              </a:extLst>
            </p:cNvPr>
            <p:cNvSpPr txBox="1"/>
            <p:nvPr/>
          </p:nvSpPr>
          <p:spPr>
            <a:xfrm>
              <a:off x="7188949" y="1805705"/>
              <a:ext cx="476928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11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4" name="Group 13">
              <a:extLst>
                <a:ext uri="{FF2B5EF4-FFF2-40B4-BE49-F238E27FC236}">
                  <a16:creationId xmlns:a16="http://schemas.microsoft.com/office/drawing/2014/main" id="{75B9EB02-B7FB-8272-0137-B28106B6E5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32366" y="2294170"/>
              <a:ext cx="649800" cy="649800"/>
              <a:chOff x="6203917" y="6068451"/>
              <a:chExt cx="2527366" cy="2527366"/>
            </a:xfrm>
          </p:grpSpPr>
          <p:sp>
            <p:nvSpPr>
              <p:cNvPr id="145" name="Teardrop 14">
                <a:extLst>
                  <a:ext uri="{FF2B5EF4-FFF2-40B4-BE49-F238E27FC236}">
                    <a16:creationId xmlns:a16="http://schemas.microsoft.com/office/drawing/2014/main" id="{2245C7CB-5952-8600-0C5E-CFA53487B62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6" name="Oval 15">
                <a:extLst>
                  <a:ext uri="{FF2B5EF4-FFF2-40B4-BE49-F238E27FC236}">
                    <a16:creationId xmlns:a16="http://schemas.microsoft.com/office/drawing/2014/main" id="{C0CC47EA-5F72-0C04-846A-B1D626574EAF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7" name="TextBox 16">
              <a:extLst>
                <a:ext uri="{FF2B5EF4-FFF2-40B4-BE49-F238E27FC236}">
                  <a16:creationId xmlns:a16="http://schemas.microsoft.com/office/drawing/2014/main" id="{FE0D81FF-0A51-418A-9E39-5F5E632A27AD}"/>
                </a:ext>
              </a:extLst>
            </p:cNvPr>
            <p:cNvSpPr txBox="1"/>
            <p:nvPr/>
          </p:nvSpPr>
          <p:spPr>
            <a:xfrm>
              <a:off x="8311065" y="2410045"/>
              <a:ext cx="53244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</a:t>
              </a:r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8" name="Group 21">
              <a:extLst>
                <a:ext uri="{FF2B5EF4-FFF2-40B4-BE49-F238E27FC236}">
                  <a16:creationId xmlns:a16="http://schemas.microsoft.com/office/drawing/2014/main" id="{B616A25D-B143-3874-D222-4F0CD8114D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78056" y="5253952"/>
              <a:ext cx="649800" cy="649800"/>
              <a:chOff x="6203917" y="6068451"/>
              <a:chExt cx="2527366" cy="2527366"/>
            </a:xfrm>
          </p:grpSpPr>
          <p:sp>
            <p:nvSpPr>
              <p:cNvPr id="149" name="Teardrop 22">
                <a:extLst>
                  <a:ext uri="{FF2B5EF4-FFF2-40B4-BE49-F238E27FC236}">
                    <a16:creationId xmlns:a16="http://schemas.microsoft.com/office/drawing/2014/main" id="{0BAA35B7-773F-FFEB-64EF-B4B652ECC09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0" name="Oval 23">
                <a:extLst>
                  <a:ext uri="{FF2B5EF4-FFF2-40B4-BE49-F238E27FC236}">
                    <a16:creationId xmlns:a16="http://schemas.microsoft.com/office/drawing/2014/main" id="{5769F201-ECCA-BDB4-9208-2C8655DB0CDB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1" name="TextBox 24">
              <a:extLst>
                <a:ext uri="{FF2B5EF4-FFF2-40B4-BE49-F238E27FC236}">
                  <a16:creationId xmlns:a16="http://schemas.microsoft.com/office/drawing/2014/main" id="{C3758CE8-BEE3-FA62-4B97-852CD6146C2D}"/>
                </a:ext>
              </a:extLst>
            </p:cNvPr>
            <p:cNvSpPr txBox="1"/>
            <p:nvPr/>
          </p:nvSpPr>
          <p:spPr>
            <a:xfrm>
              <a:off x="3202379" y="5379096"/>
              <a:ext cx="44686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grpSp>
          <p:nvGrpSpPr>
            <p:cNvPr id="152" name="Group 21">
              <a:extLst>
                <a:ext uri="{FF2B5EF4-FFF2-40B4-BE49-F238E27FC236}">
                  <a16:creationId xmlns:a16="http://schemas.microsoft.com/office/drawing/2014/main" id="{E72F5653-B933-0616-AEAD-87BBAC9215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98894" y="2753648"/>
              <a:ext cx="649800" cy="649800"/>
              <a:chOff x="6203917" y="6068451"/>
              <a:chExt cx="2527366" cy="2527366"/>
            </a:xfrm>
          </p:grpSpPr>
          <p:sp>
            <p:nvSpPr>
              <p:cNvPr id="153" name="Teardrop 22">
                <a:extLst>
                  <a:ext uri="{FF2B5EF4-FFF2-40B4-BE49-F238E27FC236}">
                    <a16:creationId xmlns:a16="http://schemas.microsoft.com/office/drawing/2014/main" id="{A765D544-A8CC-ADAF-8565-BF7A0791420F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4" name="Oval 23">
                <a:extLst>
                  <a:ext uri="{FF2B5EF4-FFF2-40B4-BE49-F238E27FC236}">
                    <a16:creationId xmlns:a16="http://schemas.microsoft.com/office/drawing/2014/main" id="{15DB1B83-E5C3-3CD1-1023-451DAF74778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5" name="TextBox 24">
              <a:extLst>
                <a:ext uri="{FF2B5EF4-FFF2-40B4-BE49-F238E27FC236}">
                  <a16:creationId xmlns:a16="http://schemas.microsoft.com/office/drawing/2014/main" id="{9A7C5376-48CF-D0B4-7028-3634C116039A}"/>
                </a:ext>
              </a:extLst>
            </p:cNvPr>
            <p:cNvSpPr txBox="1"/>
            <p:nvPr/>
          </p:nvSpPr>
          <p:spPr>
            <a:xfrm>
              <a:off x="6811861" y="2889466"/>
              <a:ext cx="495078" cy="41569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9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56" name="Group 13">
              <a:extLst>
                <a:ext uri="{FF2B5EF4-FFF2-40B4-BE49-F238E27FC236}">
                  <a16:creationId xmlns:a16="http://schemas.microsoft.com/office/drawing/2014/main" id="{9C7B197A-9E77-EB87-6D7E-CAB21C7C3E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37594" y="5175918"/>
              <a:ext cx="649800" cy="649800"/>
              <a:chOff x="6203917" y="6068451"/>
              <a:chExt cx="2527366" cy="2527366"/>
            </a:xfrm>
          </p:grpSpPr>
          <p:sp>
            <p:nvSpPr>
              <p:cNvPr id="157" name="Teardrop 14">
                <a:extLst>
                  <a:ext uri="{FF2B5EF4-FFF2-40B4-BE49-F238E27FC236}">
                    <a16:creationId xmlns:a16="http://schemas.microsoft.com/office/drawing/2014/main" id="{0BA8D540-82C1-710C-6ABA-9267C2D33E0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8" name="Oval 15">
                <a:extLst>
                  <a:ext uri="{FF2B5EF4-FFF2-40B4-BE49-F238E27FC236}">
                    <a16:creationId xmlns:a16="http://schemas.microsoft.com/office/drawing/2014/main" id="{965EE28D-9A9F-8996-790B-D0E741B3F740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9" name="TextBox 16">
              <a:extLst>
                <a:ext uri="{FF2B5EF4-FFF2-40B4-BE49-F238E27FC236}">
                  <a16:creationId xmlns:a16="http://schemas.microsoft.com/office/drawing/2014/main" id="{CFB68A0B-0294-2637-137E-886641F7BF36}"/>
                </a:ext>
              </a:extLst>
            </p:cNvPr>
            <p:cNvSpPr txBox="1"/>
            <p:nvPr/>
          </p:nvSpPr>
          <p:spPr>
            <a:xfrm>
              <a:off x="4350987" y="5291793"/>
              <a:ext cx="46305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60" name="Group 21">
              <a:extLst>
                <a:ext uri="{FF2B5EF4-FFF2-40B4-BE49-F238E27FC236}">
                  <a16:creationId xmlns:a16="http://schemas.microsoft.com/office/drawing/2014/main" id="{86852367-DB08-C4E6-47AC-A720F6509D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29724" y="4149642"/>
              <a:ext cx="649800" cy="649800"/>
              <a:chOff x="6203917" y="6068451"/>
              <a:chExt cx="2527366" cy="2527366"/>
            </a:xfrm>
          </p:grpSpPr>
          <p:sp>
            <p:nvSpPr>
              <p:cNvPr id="161" name="Teardrop 22">
                <a:extLst>
                  <a:ext uri="{FF2B5EF4-FFF2-40B4-BE49-F238E27FC236}">
                    <a16:creationId xmlns:a16="http://schemas.microsoft.com/office/drawing/2014/main" id="{A76CE009-F9DC-EDFF-25FB-1337B7175694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62" name="Oval 23">
                <a:extLst>
                  <a:ext uri="{FF2B5EF4-FFF2-40B4-BE49-F238E27FC236}">
                    <a16:creationId xmlns:a16="http://schemas.microsoft.com/office/drawing/2014/main" id="{9047C36F-1F96-2C99-7A52-922755A39BA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63" name="TextBox 24">
              <a:extLst>
                <a:ext uri="{FF2B5EF4-FFF2-40B4-BE49-F238E27FC236}">
                  <a16:creationId xmlns:a16="http://schemas.microsoft.com/office/drawing/2014/main" id="{CE4AA297-41B3-4C2E-A51E-FBB0694A2BA5}"/>
                </a:ext>
              </a:extLst>
            </p:cNvPr>
            <p:cNvSpPr txBox="1"/>
            <p:nvPr/>
          </p:nvSpPr>
          <p:spPr>
            <a:xfrm>
              <a:off x="6050576" y="4274786"/>
              <a:ext cx="45380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82D02E30-97B1-83A7-FF08-FEE1D2A904D2}"/>
              </a:ext>
            </a:extLst>
          </p:cNvPr>
          <p:cNvSpPr txBox="1"/>
          <p:nvPr/>
        </p:nvSpPr>
        <p:spPr>
          <a:xfrm>
            <a:off x="1073497" y="1534546"/>
            <a:ext cx="6014281" cy="486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Alapkérdések tisztázása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Ipari gépekre vonatkozó jogi követelmények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Megfelelőségértékelési eljárás kiválasztása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Alapkövetelmények beazonosítása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Előzetes (gyártói) kockázatfelmérés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követelmények, szabványok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Vizsgálatok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BEGYE = </a:t>
            </a:r>
            <a:r>
              <a:rPr lang="hu-HU" sz="20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minőségbiztosítás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Megfelelőségi nyilatkozat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 véglegesítése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CE jelölés elhelyezése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4CF64B7-E7AC-4043-7E1E-F1317289B7C4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A          jelölés lépései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D67725C-5BE4-D507-BEA9-2435BBFBD5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70" t="16325" r="25216" b="45387"/>
          <a:stretch/>
        </p:blipFill>
        <p:spPr>
          <a:xfrm>
            <a:off x="904019" y="101646"/>
            <a:ext cx="1082074" cy="8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895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http://t1.gstatic.com/images?q=tbn:ANd9GcR1UU9xy4sW7CPsH5j697Fy7bPbO5cm82xl4Y6oRn-fjPx9GXBmUQ">
            <a:extLst>
              <a:ext uri="{FF2B5EF4-FFF2-40B4-BE49-F238E27FC236}">
                <a16:creationId xmlns:a16="http://schemas.microsoft.com/office/drawing/2014/main" id="{11BF2D89-BAD4-4FB5-B30E-0111AB7EA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5853" y="4560491"/>
            <a:ext cx="305031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0" name="AutoShape 2"/>
          <p:cNvSpPr>
            <a:spLocks noChangeArrowheads="1"/>
          </p:cNvSpPr>
          <p:nvPr/>
        </p:nvSpPr>
        <p:spPr bwMode="auto">
          <a:xfrm>
            <a:off x="3584575" y="3223419"/>
            <a:ext cx="3097212" cy="1871663"/>
          </a:xfrm>
          <a:prstGeom prst="irregularSeal2">
            <a:avLst/>
          </a:prstGeom>
          <a:solidFill>
            <a:srgbClr val="FF9D0D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>
              <a:defRPr/>
            </a:pPr>
            <a:r>
              <a:rPr lang="hu-HU" sz="2800" b="1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BEGYE</a:t>
            </a:r>
          </a:p>
        </p:txBody>
      </p:sp>
      <p:sp>
        <p:nvSpPr>
          <p:cNvPr id="159750" name="AutoShape 5"/>
          <p:cNvSpPr>
            <a:spLocks noChangeArrowheads="1"/>
          </p:cNvSpPr>
          <p:nvPr/>
        </p:nvSpPr>
        <p:spPr bwMode="auto">
          <a:xfrm>
            <a:off x="819150" y="3871119"/>
            <a:ext cx="3048335" cy="576263"/>
          </a:xfrm>
          <a:prstGeom prst="homePlate">
            <a:avLst>
              <a:gd name="adj" fmla="val 74114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/>
            <a:r>
              <a:rPr lang="hu-HU" sz="280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Szabályozottság</a:t>
            </a:r>
          </a:p>
        </p:txBody>
      </p:sp>
      <p:sp>
        <p:nvSpPr>
          <p:cNvPr id="159751" name="AutoShape 6"/>
          <p:cNvSpPr>
            <a:spLocks noChangeArrowheads="1"/>
          </p:cNvSpPr>
          <p:nvPr/>
        </p:nvSpPr>
        <p:spPr bwMode="auto">
          <a:xfrm flipH="1">
            <a:off x="6248399" y="3871119"/>
            <a:ext cx="3050314" cy="576263"/>
          </a:xfrm>
          <a:prstGeom prst="homePlate">
            <a:avLst>
              <a:gd name="adj" fmla="val 74162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/>
            <a:r>
              <a:rPr lang="hu-HU" sz="280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Bizonyíthatóság</a:t>
            </a:r>
          </a:p>
        </p:txBody>
      </p:sp>
      <p:sp>
        <p:nvSpPr>
          <p:cNvPr id="159752" name="AutoShape 7"/>
          <p:cNvSpPr>
            <a:spLocks noChangeArrowheads="1"/>
          </p:cNvSpPr>
          <p:nvPr/>
        </p:nvSpPr>
        <p:spPr bwMode="auto">
          <a:xfrm>
            <a:off x="4093433" y="5153819"/>
            <a:ext cx="3050317" cy="1223963"/>
          </a:xfrm>
          <a:prstGeom prst="cloudCallout">
            <a:avLst>
              <a:gd name="adj1" fmla="val -8931"/>
              <a:gd name="adj2" fmla="val -108755"/>
            </a:avLst>
          </a:prstGeom>
          <a:solidFill>
            <a:srgbClr val="00A4E8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hu-HU" sz="28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ISO 9001</a:t>
            </a:r>
          </a:p>
        </p:txBody>
      </p:sp>
      <p:sp>
        <p:nvSpPr>
          <p:cNvPr id="159753" name="Oval 8"/>
          <p:cNvSpPr>
            <a:spLocks noChangeArrowheads="1"/>
          </p:cNvSpPr>
          <p:nvPr/>
        </p:nvSpPr>
        <p:spPr bwMode="auto">
          <a:xfrm>
            <a:off x="6391274" y="4722018"/>
            <a:ext cx="1081088" cy="1079500"/>
          </a:xfrm>
          <a:prstGeom prst="ellipse">
            <a:avLst/>
          </a:prstGeom>
          <a:solidFill>
            <a:srgbClr val="005F92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hu-HU" sz="6000" b="1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?</a:t>
            </a:r>
          </a:p>
        </p:txBody>
      </p:sp>
      <p:sp>
        <p:nvSpPr>
          <p:cNvPr id="159754" name="AutoShape 11"/>
          <p:cNvSpPr>
            <a:spLocks noChangeArrowheads="1"/>
          </p:cNvSpPr>
          <p:nvPr/>
        </p:nvSpPr>
        <p:spPr bwMode="auto">
          <a:xfrm>
            <a:off x="3149600" y="2070893"/>
            <a:ext cx="1874837" cy="1225550"/>
          </a:xfrm>
          <a:prstGeom prst="downArrowCallout">
            <a:avLst>
              <a:gd name="adj1" fmla="val 29373"/>
              <a:gd name="adj2" fmla="val 29373"/>
              <a:gd name="adj3" fmla="val 16667"/>
              <a:gd name="adj4" fmla="val 66667"/>
            </a:avLst>
          </a:prstGeom>
          <a:solidFill>
            <a:srgbClr val="005F92"/>
          </a:solidFill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/>
            <a:r>
              <a:rPr lang="hu-HU" sz="280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SZABVÁNY</a:t>
            </a:r>
          </a:p>
        </p:txBody>
      </p:sp>
      <p:sp>
        <p:nvSpPr>
          <p:cNvPr id="159755" name="AutoShape 9"/>
          <p:cNvSpPr>
            <a:spLocks noChangeArrowheads="1"/>
          </p:cNvSpPr>
          <p:nvPr/>
        </p:nvSpPr>
        <p:spPr bwMode="auto">
          <a:xfrm>
            <a:off x="5106987" y="2070893"/>
            <a:ext cx="1874837" cy="1225550"/>
          </a:xfrm>
          <a:prstGeom prst="downArrowCallout">
            <a:avLst>
              <a:gd name="adj1" fmla="val 29372"/>
              <a:gd name="adj2" fmla="val 29372"/>
              <a:gd name="adj3" fmla="val 16667"/>
              <a:gd name="adj4" fmla="val 66667"/>
            </a:avLst>
          </a:prstGeom>
          <a:solidFill>
            <a:srgbClr val="005F92"/>
          </a:solidFill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/>
            <a:r>
              <a:rPr lang="hu-HU" sz="28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KOCKÁZAT-</a:t>
            </a:r>
            <a:br>
              <a:rPr lang="hu-HU" sz="28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</a:br>
            <a:r>
              <a:rPr lang="hu-HU" sz="2800" dirty="0">
                <a:solidFill>
                  <a:schemeClr val="bg1"/>
                </a:solidFill>
                <a:ea typeface="Tahoma" pitchFamily="34" charset="0"/>
                <a:cs typeface="Poppins" panose="00000500000000000000" pitchFamily="2" charset="-18"/>
              </a:rPr>
              <a:t>FELMÉRÉS</a:t>
            </a:r>
          </a:p>
        </p:txBody>
      </p:sp>
      <p:grpSp>
        <p:nvGrpSpPr>
          <p:cNvPr id="13" name="Group 21">
            <a:extLst>
              <a:ext uri="{FF2B5EF4-FFF2-40B4-BE49-F238E27FC236}">
                <a16:creationId xmlns:a16="http://schemas.microsoft.com/office/drawing/2014/main" id="{AE4836F1-1562-4F82-8519-7695A3FFB260}"/>
              </a:ext>
            </a:extLst>
          </p:cNvPr>
          <p:cNvGrpSpPr>
            <a:grpSpLocks noChangeAspect="1"/>
          </p:cNvGrpSpPr>
          <p:nvPr/>
        </p:nvGrpSpPr>
        <p:grpSpPr>
          <a:xfrm>
            <a:off x="75631" y="119331"/>
            <a:ext cx="590511" cy="499163"/>
            <a:chOff x="6203917" y="6068451"/>
            <a:chExt cx="2527366" cy="2527366"/>
          </a:xfrm>
        </p:grpSpPr>
        <p:sp>
          <p:nvSpPr>
            <p:cNvPr id="14" name="Teardrop 22">
              <a:extLst>
                <a:ext uri="{FF2B5EF4-FFF2-40B4-BE49-F238E27FC236}">
                  <a16:creationId xmlns:a16="http://schemas.microsoft.com/office/drawing/2014/main" id="{B79F09AF-30C4-47B1-B911-308F98141F9B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15" name="Oval 23">
              <a:extLst>
                <a:ext uri="{FF2B5EF4-FFF2-40B4-BE49-F238E27FC236}">
                  <a16:creationId xmlns:a16="http://schemas.microsoft.com/office/drawing/2014/main" id="{6BBAB68A-0DC1-4792-9D5B-3DC21EFE201F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16" name="TextBox 24">
            <a:extLst>
              <a:ext uri="{FF2B5EF4-FFF2-40B4-BE49-F238E27FC236}">
                <a16:creationId xmlns:a16="http://schemas.microsoft.com/office/drawing/2014/main" id="{3605EF38-DBF7-430C-BCEA-AE942BCA9B12}"/>
              </a:ext>
            </a:extLst>
          </p:cNvPr>
          <p:cNvSpPr txBox="1"/>
          <p:nvPr/>
        </p:nvSpPr>
        <p:spPr>
          <a:xfrm>
            <a:off x="207147" y="205852"/>
            <a:ext cx="36901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9</a:t>
            </a:r>
            <a:r>
              <a:rPr lang="en-US" sz="16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04E38943-B5D7-42F3-8347-F677313953FA}"/>
              </a:ext>
            </a:extLst>
          </p:cNvPr>
          <p:cNvSpPr txBox="1"/>
          <p:nvPr/>
        </p:nvSpPr>
        <p:spPr>
          <a:xfrm>
            <a:off x="729995" y="1015439"/>
            <a:ext cx="667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B0F0"/>
                </a:solidFill>
                <a:ea typeface="Tahoma" pitchFamily="34" charset="0"/>
                <a:cs typeface="Poppins" panose="00000500000000000000" pitchFamily="2" charset="-18"/>
              </a:rPr>
              <a:t>BELSŐ GYÁRTÁSELLENŐRZÉS (BEGYE)…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0D411BF-D389-7DFC-21CA-7DF6C4A12063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MINŐSÉGBIZTOSÍTÁS </a:t>
            </a:r>
          </a:p>
        </p:txBody>
      </p:sp>
    </p:spTree>
    <p:extLst>
      <p:ext uri="{BB962C8B-B14F-4D97-AF65-F5344CB8AC3E}">
        <p14:creationId xmlns:p14="http://schemas.microsoft.com/office/powerpoint/2010/main" val="21926514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9BCA7AB6-8048-6970-8161-96B795603206}"/>
              </a:ext>
            </a:extLst>
          </p:cNvPr>
          <p:cNvSpPr/>
          <p:nvPr/>
        </p:nvSpPr>
        <p:spPr>
          <a:xfrm>
            <a:off x="203200" y="5090546"/>
            <a:ext cx="870297" cy="484061"/>
          </a:xfrm>
          <a:custGeom>
            <a:avLst/>
            <a:gdLst>
              <a:gd name="connsiteX0" fmla="*/ 0 w 870297"/>
              <a:gd name="connsiteY0" fmla="*/ 121015 h 484061"/>
              <a:gd name="connsiteX1" fmla="*/ 628267 w 870297"/>
              <a:gd name="connsiteY1" fmla="*/ 121015 h 484061"/>
              <a:gd name="connsiteX2" fmla="*/ 628267 w 870297"/>
              <a:gd name="connsiteY2" fmla="*/ 0 h 484061"/>
              <a:gd name="connsiteX3" fmla="*/ 870297 w 870297"/>
              <a:gd name="connsiteY3" fmla="*/ 242031 h 484061"/>
              <a:gd name="connsiteX4" fmla="*/ 628267 w 870297"/>
              <a:gd name="connsiteY4" fmla="*/ 484061 h 484061"/>
              <a:gd name="connsiteX5" fmla="*/ 628267 w 870297"/>
              <a:gd name="connsiteY5" fmla="*/ 363046 h 484061"/>
              <a:gd name="connsiteX6" fmla="*/ 0 w 870297"/>
              <a:gd name="connsiteY6" fmla="*/ 363046 h 484061"/>
              <a:gd name="connsiteX7" fmla="*/ 0 w 870297"/>
              <a:gd name="connsiteY7" fmla="*/ 121015 h 4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0297" h="484061" fill="none" extrusionOk="0">
                <a:moveTo>
                  <a:pt x="0" y="121015"/>
                </a:moveTo>
                <a:cubicBezTo>
                  <a:pt x="267867" y="116679"/>
                  <a:pt x="462963" y="171352"/>
                  <a:pt x="628267" y="121015"/>
                </a:cubicBezTo>
                <a:cubicBezTo>
                  <a:pt x="632824" y="64997"/>
                  <a:pt x="625289" y="53070"/>
                  <a:pt x="628267" y="0"/>
                </a:cubicBezTo>
                <a:cubicBezTo>
                  <a:pt x="670272" y="51587"/>
                  <a:pt x="832828" y="178052"/>
                  <a:pt x="870297" y="242031"/>
                </a:cubicBezTo>
                <a:cubicBezTo>
                  <a:pt x="752334" y="335195"/>
                  <a:pt x="734309" y="409193"/>
                  <a:pt x="628267" y="484061"/>
                </a:cubicBezTo>
                <a:cubicBezTo>
                  <a:pt x="632637" y="458940"/>
                  <a:pt x="634642" y="379120"/>
                  <a:pt x="628267" y="363046"/>
                </a:cubicBezTo>
                <a:cubicBezTo>
                  <a:pt x="514119" y="352217"/>
                  <a:pt x="282218" y="358073"/>
                  <a:pt x="0" y="363046"/>
                </a:cubicBezTo>
                <a:cubicBezTo>
                  <a:pt x="17282" y="306995"/>
                  <a:pt x="-12834" y="220868"/>
                  <a:pt x="0" y="121015"/>
                </a:cubicBezTo>
                <a:close/>
              </a:path>
              <a:path w="870297" h="484061" stroke="0" extrusionOk="0">
                <a:moveTo>
                  <a:pt x="0" y="121015"/>
                </a:moveTo>
                <a:cubicBezTo>
                  <a:pt x="295288" y="152601"/>
                  <a:pt x="561540" y="78016"/>
                  <a:pt x="628267" y="121015"/>
                </a:cubicBezTo>
                <a:cubicBezTo>
                  <a:pt x="618226" y="106361"/>
                  <a:pt x="625234" y="17010"/>
                  <a:pt x="628267" y="0"/>
                </a:cubicBezTo>
                <a:cubicBezTo>
                  <a:pt x="700250" y="55114"/>
                  <a:pt x="801239" y="161101"/>
                  <a:pt x="870297" y="242031"/>
                </a:cubicBezTo>
                <a:cubicBezTo>
                  <a:pt x="833677" y="262670"/>
                  <a:pt x="719972" y="420509"/>
                  <a:pt x="628267" y="484061"/>
                </a:cubicBezTo>
                <a:cubicBezTo>
                  <a:pt x="631404" y="440064"/>
                  <a:pt x="623287" y="379706"/>
                  <a:pt x="628267" y="363046"/>
                </a:cubicBezTo>
                <a:cubicBezTo>
                  <a:pt x="494086" y="415808"/>
                  <a:pt x="269340" y="407382"/>
                  <a:pt x="0" y="363046"/>
                </a:cubicBezTo>
                <a:cubicBezTo>
                  <a:pt x="-13089" y="251612"/>
                  <a:pt x="16137" y="212174"/>
                  <a:pt x="0" y="121015"/>
                </a:cubicBezTo>
                <a:close/>
              </a:path>
            </a:pathLst>
          </a:custGeom>
          <a:solidFill>
            <a:srgbClr val="F39200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829417330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grpSp>
        <p:nvGrpSpPr>
          <p:cNvPr id="164" name="Csoportba foglalás 163">
            <a:extLst>
              <a:ext uri="{FF2B5EF4-FFF2-40B4-BE49-F238E27FC236}">
                <a16:creationId xmlns:a16="http://schemas.microsoft.com/office/drawing/2014/main" id="{A4377F3C-2139-245F-AF55-6BABAE6B3CE0}"/>
              </a:ext>
            </a:extLst>
          </p:cNvPr>
          <p:cNvGrpSpPr/>
          <p:nvPr/>
        </p:nvGrpSpPr>
        <p:grpSpPr>
          <a:xfrm>
            <a:off x="4827588" y="3010181"/>
            <a:ext cx="8456612" cy="3847819"/>
            <a:chOff x="1588" y="744030"/>
            <a:chExt cx="12201870" cy="6114143"/>
          </a:xfrm>
        </p:grpSpPr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665400D3-B303-C6D9-B1AF-1C49476EB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187" y="1488270"/>
              <a:ext cx="11990271" cy="5369731"/>
            </a:xfrm>
            <a:custGeom>
              <a:avLst/>
              <a:gdLst>
                <a:gd name="connsiteX0" fmla="*/ 19348523 w 19348523"/>
                <a:gd name="connsiteY0" fmla="*/ 0 h 11361807"/>
                <a:gd name="connsiteX1" fmla="*/ 19348523 w 19348523"/>
                <a:gd name="connsiteY1" fmla="*/ 218962 h 11361807"/>
                <a:gd name="connsiteX2" fmla="*/ 19303173 w 19348523"/>
                <a:gd name="connsiteY2" fmla="*/ 224482 h 11361807"/>
                <a:gd name="connsiteX3" fmla="*/ 17812153 w 19348523"/>
                <a:gd name="connsiteY3" fmla="*/ 424309 h 11361807"/>
                <a:gd name="connsiteX4" fmla="*/ 13923887 w 19348523"/>
                <a:gd name="connsiteY4" fmla="*/ 1169809 h 11361807"/>
                <a:gd name="connsiteX5" fmla="*/ 12563385 w 19348523"/>
                <a:gd name="connsiteY5" fmla="*/ 1675078 h 11361807"/>
                <a:gd name="connsiteX6" fmla="*/ 12183437 w 19348523"/>
                <a:gd name="connsiteY6" fmla="*/ 2226044 h 11361807"/>
                <a:gd name="connsiteX7" fmla="*/ 12905469 w 19348523"/>
                <a:gd name="connsiteY7" fmla="*/ 2906264 h 11361807"/>
                <a:gd name="connsiteX8" fmla="*/ 13825961 w 19348523"/>
                <a:gd name="connsiteY8" fmla="*/ 3740545 h 11361807"/>
                <a:gd name="connsiteX9" fmla="*/ 12951167 w 19348523"/>
                <a:gd name="connsiteY9" fmla="*/ 4581356 h 11361807"/>
                <a:gd name="connsiteX10" fmla="*/ 10762875 w 19348523"/>
                <a:gd name="connsiteY10" fmla="*/ 4785030 h 11361807"/>
                <a:gd name="connsiteX11" fmla="*/ 8239027 w 19348523"/>
                <a:gd name="connsiteY11" fmla="*/ 5321634 h 11361807"/>
                <a:gd name="connsiteX12" fmla="*/ 8368289 w 19348523"/>
                <a:gd name="connsiteY12" fmla="*/ 5499196 h 11361807"/>
                <a:gd name="connsiteX13" fmla="*/ 8851384 w 19348523"/>
                <a:gd name="connsiteY13" fmla="*/ 5901322 h 11361807"/>
                <a:gd name="connsiteX14" fmla="*/ 10281085 w 19348523"/>
                <a:gd name="connsiteY14" fmla="*/ 7759198 h 11361807"/>
                <a:gd name="connsiteX15" fmla="*/ 9880246 w 19348523"/>
                <a:gd name="connsiteY15" fmla="*/ 8774959 h 11361807"/>
                <a:gd name="connsiteX16" fmla="*/ 8783489 w 19348523"/>
                <a:gd name="connsiteY16" fmla="*/ 9551794 h 11361807"/>
                <a:gd name="connsiteX17" fmla="*/ 5627700 w 19348523"/>
                <a:gd name="connsiteY17" fmla="*/ 10704643 h 11361807"/>
                <a:gd name="connsiteX18" fmla="*/ 3922769 w 19348523"/>
                <a:gd name="connsiteY18" fmla="*/ 11257016 h 11361807"/>
                <a:gd name="connsiteX19" fmla="*/ 3637608 w 19348523"/>
                <a:gd name="connsiteY19" fmla="*/ 11361807 h 11361807"/>
                <a:gd name="connsiteX20" fmla="*/ 0 w 19348523"/>
                <a:gd name="connsiteY20" fmla="*/ 11361807 h 11361807"/>
                <a:gd name="connsiteX21" fmla="*/ 69573 w 19348523"/>
                <a:gd name="connsiteY21" fmla="*/ 11313341 h 11361807"/>
                <a:gd name="connsiteX22" fmla="*/ 1614091 w 19348523"/>
                <a:gd name="connsiteY22" fmla="*/ 10485302 h 11361807"/>
                <a:gd name="connsiteX23" fmla="*/ 5310424 w 19348523"/>
                <a:gd name="connsiteY23" fmla="*/ 9252810 h 11361807"/>
                <a:gd name="connsiteX24" fmla="*/ 7893026 w 19348523"/>
                <a:gd name="connsiteY24" fmla="*/ 8414612 h 11361807"/>
                <a:gd name="connsiteX25" fmla="*/ 8658145 w 19348523"/>
                <a:gd name="connsiteY25" fmla="*/ 7759198 h 11361807"/>
                <a:gd name="connsiteX26" fmla="*/ 7686732 w 19348523"/>
                <a:gd name="connsiteY26" fmla="*/ 6427481 h 11361807"/>
                <a:gd name="connsiteX27" fmla="*/ 6935975 w 19348523"/>
                <a:gd name="connsiteY27" fmla="*/ 5321634 h 11361807"/>
                <a:gd name="connsiteX28" fmla="*/ 8449239 w 19348523"/>
                <a:gd name="connsiteY28" fmla="*/ 4362014 h 11361807"/>
                <a:gd name="connsiteX29" fmla="*/ 10565720 w 19348523"/>
                <a:gd name="connsiteY29" fmla="*/ 4179229 h 11361807"/>
                <a:gd name="connsiteX30" fmla="*/ 12730509 w 19348523"/>
                <a:gd name="connsiteY30" fmla="*/ 3740545 h 11361807"/>
                <a:gd name="connsiteX31" fmla="*/ 12101181 w 19348523"/>
                <a:gd name="connsiteY31" fmla="*/ 3104717 h 11361807"/>
                <a:gd name="connsiteX32" fmla="*/ 11283835 w 19348523"/>
                <a:gd name="connsiteY32" fmla="*/ 2226044 h 11361807"/>
                <a:gd name="connsiteX33" fmla="*/ 11851797 w 19348523"/>
                <a:gd name="connsiteY33" fmla="*/ 1493599 h 11361807"/>
                <a:gd name="connsiteX34" fmla="*/ 13372897 w 19348523"/>
                <a:gd name="connsiteY34" fmla="*/ 967440 h 11361807"/>
                <a:gd name="connsiteX35" fmla="*/ 17338197 w 19348523"/>
                <a:gd name="connsiteY35" fmla="*/ 249358 h 11361807"/>
                <a:gd name="connsiteX36" fmla="*/ 19283963 w 19348523"/>
                <a:gd name="connsiteY36" fmla="*/ 7168 h 1136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348523" h="11361807">
                  <a:moveTo>
                    <a:pt x="19348523" y="0"/>
                  </a:moveTo>
                  <a:lnTo>
                    <a:pt x="19348523" y="218962"/>
                  </a:lnTo>
                  <a:lnTo>
                    <a:pt x="19303173" y="224482"/>
                  </a:lnTo>
                  <a:cubicBezTo>
                    <a:pt x="18827877" y="283609"/>
                    <a:pt x="18323319" y="350379"/>
                    <a:pt x="17812153" y="424309"/>
                  </a:cubicBezTo>
                  <a:cubicBezTo>
                    <a:pt x="16216631" y="654095"/>
                    <a:pt x="14892689" y="904771"/>
                    <a:pt x="13923887" y="1169809"/>
                  </a:cubicBezTo>
                  <a:cubicBezTo>
                    <a:pt x="13324587" y="1334315"/>
                    <a:pt x="12862381" y="1504044"/>
                    <a:pt x="12563385" y="1675078"/>
                  </a:cubicBezTo>
                  <a:cubicBezTo>
                    <a:pt x="12240885" y="1857864"/>
                    <a:pt x="12107709" y="2043260"/>
                    <a:pt x="12183437" y="2226044"/>
                  </a:cubicBezTo>
                  <a:cubicBezTo>
                    <a:pt x="12325753" y="2568113"/>
                    <a:pt x="12599945" y="2727396"/>
                    <a:pt x="12905469" y="2906264"/>
                  </a:cubicBezTo>
                  <a:cubicBezTo>
                    <a:pt x="13218829" y="3089049"/>
                    <a:pt x="13594859" y="3308391"/>
                    <a:pt x="13825961" y="3740545"/>
                  </a:cubicBezTo>
                  <a:cubicBezTo>
                    <a:pt x="13965669" y="3999055"/>
                    <a:pt x="13940861" y="4371153"/>
                    <a:pt x="12951167" y="4581356"/>
                  </a:cubicBezTo>
                  <a:cubicBezTo>
                    <a:pt x="12353173" y="4709305"/>
                    <a:pt x="11547579" y="4748473"/>
                    <a:pt x="10762875" y="4785030"/>
                  </a:cubicBezTo>
                  <a:cubicBezTo>
                    <a:pt x="9022425" y="4868589"/>
                    <a:pt x="8279503" y="4959981"/>
                    <a:pt x="8239027" y="5321634"/>
                  </a:cubicBezTo>
                  <a:cubicBezTo>
                    <a:pt x="8239027" y="5324245"/>
                    <a:pt x="8239027" y="5369941"/>
                    <a:pt x="8368289" y="5499196"/>
                  </a:cubicBezTo>
                  <a:cubicBezTo>
                    <a:pt x="8484492" y="5615395"/>
                    <a:pt x="8660757" y="5752483"/>
                    <a:pt x="8851384" y="5901322"/>
                  </a:cubicBezTo>
                  <a:cubicBezTo>
                    <a:pt x="9428487" y="6351755"/>
                    <a:pt x="10219719" y="6969307"/>
                    <a:pt x="10281085" y="7759198"/>
                  </a:cubicBezTo>
                  <a:cubicBezTo>
                    <a:pt x="10307198" y="8106489"/>
                    <a:pt x="10176632" y="8449863"/>
                    <a:pt x="9880246" y="8774959"/>
                  </a:cubicBezTo>
                  <a:cubicBezTo>
                    <a:pt x="9632170" y="9046525"/>
                    <a:pt x="9275724" y="9301118"/>
                    <a:pt x="8783489" y="9551794"/>
                  </a:cubicBezTo>
                  <a:cubicBezTo>
                    <a:pt x="7929585" y="9985255"/>
                    <a:pt x="6787129" y="10341685"/>
                    <a:pt x="5627700" y="10704643"/>
                  </a:cubicBezTo>
                  <a:cubicBezTo>
                    <a:pt x="5067244" y="10879921"/>
                    <a:pt x="4487938" y="11061073"/>
                    <a:pt x="3922769" y="11257016"/>
                  </a:cubicBezTo>
                  <a:lnTo>
                    <a:pt x="3637608" y="11361807"/>
                  </a:lnTo>
                  <a:lnTo>
                    <a:pt x="0" y="11361807"/>
                  </a:lnTo>
                  <a:lnTo>
                    <a:pt x="69573" y="11313341"/>
                  </a:lnTo>
                  <a:cubicBezTo>
                    <a:pt x="536674" y="11008686"/>
                    <a:pt x="1047106" y="10735978"/>
                    <a:pt x="1614091" y="10485302"/>
                  </a:cubicBezTo>
                  <a:cubicBezTo>
                    <a:pt x="2807467" y="9956532"/>
                    <a:pt x="4110519" y="9589656"/>
                    <a:pt x="5310424" y="9252810"/>
                  </a:cubicBezTo>
                  <a:cubicBezTo>
                    <a:pt x="6324924" y="8966883"/>
                    <a:pt x="7246723" y="8708373"/>
                    <a:pt x="7893026" y="8414612"/>
                  </a:cubicBezTo>
                  <a:cubicBezTo>
                    <a:pt x="8641173" y="8076460"/>
                    <a:pt x="8654228" y="7844063"/>
                    <a:pt x="8658145" y="7759198"/>
                  </a:cubicBezTo>
                  <a:cubicBezTo>
                    <a:pt x="8681647" y="7319209"/>
                    <a:pt x="8134574" y="6826996"/>
                    <a:pt x="7686732" y="6427481"/>
                  </a:cubicBezTo>
                  <a:cubicBezTo>
                    <a:pt x="7242806" y="6027966"/>
                    <a:pt x="6851107" y="5676758"/>
                    <a:pt x="6935975" y="5321634"/>
                  </a:cubicBezTo>
                  <a:cubicBezTo>
                    <a:pt x="7015622" y="4986093"/>
                    <a:pt x="7344648" y="4566994"/>
                    <a:pt x="8449239" y="4362014"/>
                  </a:cubicBezTo>
                  <a:cubicBezTo>
                    <a:pt x="9069429" y="4245815"/>
                    <a:pt x="9833243" y="4211869"/>
                    <a:pt x="10565720" y="4179229"/>
                  </a:cubicBezTo>
                  <a:cubicBezTo>
                    <a:pt x="12193881" y="4106116"/>
                    <a:pt x="12846713" y="4027779"/>
                    <a:pt x="12730509" y="3740545"/>
                  </a:cubicBezTo>
                  <a:cubicBezTo>
                    <a:pt x="12601249" y="3423284"/>
                    <a:pt x="12375369" y="3279667"/>
                    <a:pt x="12101181" y="3104717"/>
                  </a:cubicBezTo>
                  <a:cubicBezTo>
                    <a:pt x="11766929" y="2891903"/>
                    <a:pt x="11409179" y="2663421"/>
                    <a:pt x="11283835" y="2226044"/>
                  </a:cubicBezTo>
                  <a:cubicBezTo>
                    <a:pt x="11210718" y="1967534"/>
                    <a:pt x="11411790" y="1722080"/>
                    <a:pt x="11851797" y="1493599"/>
                  </a:cubicBezTo>
                  <a:cubicBezTo>
                    <a:pt x="12203021" y="1310814"/>
                    <a:pt x="12720065" y="1134558"/>
                    <a:pt x="13372897" y="967440"/>
                  </a:cubicBezTo>
                  <a:cubicBezTo>
                    <a:pt x="14378257" y="710236"/>
                    <a:pt x="15727009" y="468699"/>
                    <a:pt x="17338197" y="249358"/>
                  </a:cubicBezTo>
                  <a:cubicBezTo>
                    <a:pt x="18018449" y="156007"/>
                    <a:pt x="18684337" y="75059"/>
                    <a:pt x="19283963" y="7168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4" name="Freeform 8">
              <a:extLst>
                <a:ext uri="{FF2B5EF4-FFF2-40B4-BE49-F238E27FC236}">
                  <a16:creationId xmlns:a16="http://schemas.microsoft.com/office/drawing/2014/main" id="{714F11C0-E866-5BBB-65C5-13511D3E7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" y="1460879"/>
              <a:ext cx="12201870" cy="5396878"/>
            </a:xfrm>
            <a:custGeom>
              <a:avLst/>
              <a:gdLst>
                <a:gd name="connsiteX0" fmla="*/ 19689976 w 19689976"/>
                <a:gd name="connsiteY0" fmla="*/ 0 h 11419247"/>
                <a:gd name="connsiteX1" fmla="*/ 19689976 w 19689976"/>
                <a:gd name="connsiteY1" fmla="*/ 215360 h 11419247"/>
                <a:gd name="connsiteX2" fmla="*/ 19640824 w 19689976"/>
                <a:gd name="connsiteY2" fmla="*/ 221250 h 11419247"/>
                <a:gd name="connsiteX3" fmla="*/ 18150068 w 19689976"/>
                <a:gd name="connsiteY3" fmla="*/ 418216 h 11419247"/>
                <a:gd name="connsiteX4" fmla="*/ 14262486 w 19689976"/>
                <a:gd name="connsiteY4" fmla="*/ 1151996 h 11419247"/>
                <a:gd name="connsiteX5" fmla="*/ 12902224 w 19689976"/>
                <a:gd name="connsiteY5" fmla="*/ 1649452 h 11419247"/>
                <a:gd name="connsiteX6" fmla="*/ 12522342 w 19689976"/>
                <a:gd name="connsiteY6" fmla="*/ 2191301 h 11419247"/>
                <a:gd name="connsiteX7" fmla="*/ 13244246 w 19689976"/>
                <a:gd name="connsiteY7" fmla="*/ 2861105 h 11419247"/>
                <a:gd name="connsiteX8" fmla="*/ 14164578 w 19689976"/>
                <a:gd name="connsiteY8" fmla="*/ 3682364 h 11419247"/>
                <a:gd name="connsiteX9" fmla="*/ 13289938 w 19689976"/>
                <a:gd name="connsiteY9" fmla="*/ 4510152 h 11419247"/>
                <a:gd name="connsiteX10" fmla="*/ 11102031 w 19689976"/>
                <a:gd name="connsiteY10" fmla="*/ 4711224 h 11419247"/>
                <a:gd name="connsiteX11" fmla="*/ 8578627 w 19689976"/>
                <a:gd name="connsiteY11" fmla="*/ 5240016 h 11419247"/>
                <a:gd name="connsiteX12" fmla="*/ 8707865 w 19689976"/>
                <a:gd name="connsiteY12" fmla="*/ 5413668 h 11419247"/>
                <a:gd name="connsiteX13" fmla="*/ 9190877 w 19689976"/>
                <a:gd name="connsiteY13" fmla="*/ 5809283 h 11419247"/>
                <a:gd name="connsiteX14" fmla="*/ 10620326 w 19689976"/>
                <a:gd name="connsiteY14" fmla="*/ 7638511 h 11419247"/>
                <a:gd name="connsiteX15" fmla="*/ 10219558 w 19689976"/>
                <a:gd name="connsiteY15" fmla="*/ 8637341 h 11419247"/>
                <a:gd name="connsiteX16" fmla="*/ 9122993 w 19689976"/>
                <a:gd name="connsiteY16" fmla="*/ 9402458 h 11419247"/>
                <a:gd name="connsiteX17" fmla="*/ 5967761 w 19689976"/>
                <a:gd name="connsiteY17" fmla="*/ 10538381 h 11419247"/>
                <a:gd name="connsiteX18" fmla="*/ 3430250 w 19689976"/>
                <a:gd name="connsiteY18" fmla="*/ 11382727 h 11419247"/>
                <a:gd name="connsiteX19" fmla="*/ 3339249 w 19689976"/>
                <a:gd name="connsiteY19" fmla="*/ 11419247 h 11419247"/>
                <a:gd name="connsiteX20" fmla="*/ 0 w 19689976"/>
                <a:gd name="connsiteY20" fmla="*/ 11419247 h 11419247"/>
                <a:gd name="connsiteX21" fmla="*/ 410611 w 19689976"/>
                <a:gd name="connsiteY21" fmla="*/ 11137047 h 11419247"/>
                <a:gd name="connsiteX22" fmla="*/ 1954857 w 19689976"/>
                <a:gd name="connsiteY22" fmla="*/ 10321642 h 11419247"/>
                <a:gd name="connsiteX23" fmla="*/ 5650540 w 19689976"/>
                <a:gd name="connsiteY23" fmla="*/ 9108684 h 11419247"/>
                <a:gd name="connsiteX24" fmla="*/ 8232687 w 19689976"/>
                <a:gd name="connsiteY24" fmla="*/ 8284813 h 11419247"/>
                <a:gd name="connsiteX25" fmla="*/ 8997672 w 19689976"/>
                <a:gd name="connsiteY25" fmla="*/ 7638511 h 11419247"/>
                <a:gd name="connsiteX26" fmla="*/ 8026430 w 19689976"/>
                <a:gd name="connsiteY26" fmla="*/ 6327629 h 11419247"/>
                <a:gd name="connsiteX27" fmla="*/ 7275805 w 19689976"/>
                <a:gd name="connsiteY27" fmla="*/ 5240016 h 11419247"/>
                <a:gd name="connsiteX28" fmla="*/ 8788802 w 19689976"/>
                <a:gd name="connsiteY28" fmla="*/ 4293413 h 11419247"/>
                <a:gd name="connsiteX29" fmla="*/ 10904910 w 19689976"/>
                <a:gd name="connsiteY29" fmla="*/ 4113232 h 11419247"/>
                <a:gd name="connsiteX30" fmla="*/ 13069318 w 19689976"/>
                <a:gd name="connsiteY30" fmla="*/ 3682364 h 11419247"/>
                <a:gd name="connsiteX31" fmla="*/ 12440100 w 19689976"/>
                <a:gd name="connsiteY31" fmla="*/ 3055648 h 11419247"/>
                <a:gd name="connsiteX32" fmla="*/ 11622899 w 19689976"/>
                <a:gd name="connsiteY32" fmla="*/ 2191301 h 11419247"/>
                <a:gd name="connsiteX33" fmla="*/ 12190762 w 19689976"/>
                <a:gd name="connsiteY33" fmla="*/ 1470577 h 11419247"/>
                <a:gd name="connsiteX34" fmla="*/ 13711594 w 19689976"/>
                <a:gd name="connsiteY34" fmla="*/ 952230 h 11419247"/>
                <a:gd name="connsiteX35" fmla="*/ 17676196 w 19689976"/>
                <a:gd name="connsiteY35" fmla="*/ 244563 h 11419247"/>
                <a:gd name="connsiteX36" fmla="*/ 19621618 w 19689976"/>
                <a:gd name="connsiteY36" fmla="*/ 7423 h 1141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689976" h="11419247">
                  <a:moveTo>
                    <a:pt x="19689976" y="0"/>
                  </a:moveTo>
                  <a:lnTo>
                    <a:pt x="19689976" y="215360"/>
                  </a:lnTo>
                  <a:lnTo>
                    <a:pt x="19640824" y="221250"/>
                  </a:lnTo>
                  <a:cubicBezTo>
                    <a:pt x="19165614" y="279469"/>
                    <a:pt x="18661146" y="345262"/>
                    <a:pt x="18150068" y="418216"/>
                  </a:cubicBezTo>
                  <a:cubicBezTo>
                    <a:pt x="16554828" y="644095"/>
                    <a:pt x="15231118" y="890864"/>
                    <a:pt x="14262486" y="1151996"/>
                  </a:cubicBezTo>
                  <a:cubicBezTo>
                    <a:pt x="13663292" y="1312592"/>
                    <a:pt x="13201168" y="1479717"/>
                    <a:pt x="12902224" y="1649452"/>
                  </a:cubicBezTo>
                  <a:cubicBezTo>
                    <a:pt x="12579782" y="1829634"/>
                    <a:pt x="12446626" y="2012426"/>
                    <a:pt x="12522342" y="2191301"/>
                  </a:cubicBezTo>
                  <a:cubicBezTo>
                    <a:pt x="12664634" y="2528161"/>
                    <a:pt x="12938776" y="2686147"/>
                    <a:pt x="13244246" y="2861105"/>
                  </a:cubicBezTo>
                  <a:cubicBezTo>
                    <a:pt x="13557552" y="3041286"/>
                    <a:pt x="13933518" y="3256720"/>
                    <a:pt x="14164578" y="3682364"/>
                  </a:cubicBezTo>
                  <a:cubicBezTo>
                    <a:pt x="14304260" y="3936968"/>
                    <a:pt x="14279456" y="4303858"/>
                    <a:pt x="13289938" y="4510152"/>
                  </a:cubicBezTo>
                  <a:cubicBezTo>
                    <a:pt x="12692050" y="4635495"/>
                    <a:pt x="11886596" y="4673360"/>
                    <a:pt x="11102031" y="4711224"/>
                  </a:cubicBezTo>
                  <a:cubicBezTo>
                    <a:pt x="9361888" y="4793481"/>
                    <a:pt x="8619096" y="4882265"/>
                    <a:pt x="8578627" y="5240016"/>
                  </a:cubicBezTo>
                  <a:cubicBezTo>
                    <a:pt x="8578627" y="5241321"/>
                    <a:pt x="8578627" y="5287020"/>
                    <a:pt x="8707865" y="5413668"/>
                  </a:cubicBezTo>
                  <a:cubicBezTo>
                    <a:pt x="8824050" y="5527261"/>
                    <a:pt x="9000283" y="5663049"/>
                    <a:pt x="9190877" y="5809283"/>
                  </a:cubicBezTo>
                  <a:cubicBezTo>
                    <a:pt x="9767877" y="6253207"/>
                    <a:pt x="10558970" y="6860339"/>
                    <a:pt x="10620326" y="7638511"/>
                  </a:cubicBezTo>
                  <a:cubicBezTo>
                    <a:pt x="10646434" y="7980595"/>
                    <a:pt x="10515891" y="8317455"/>
                    <a:pt x="10219558" y="8637341"/>
                  </a:cubicBezTo>
                  <a:cubicBezTo>
                    <a:pt x="9971525" y="8905001"/>
                    <a:pt x="9615142" y="9155688"/>
                    <a:pt x="9122993" y="9402458"/>
                  </a:cubicBezTo>
                  <a:cubicBezTo>
                    <a:pt x="8269240" y="9829408"/>
                    <a:pt x="7126985" y="10180631"/>
                    <a:pt x="5967761" y="10538381"/>
                  </a:cubicBezTo>
                  <a:cubicBezTo>
                    <a:pt x="5127224" y="10796901"/>
                    <a:pt x="4244282" y="11068458"/>
                    <a:pt x="3430250" y="11382727"/>
                  </a:cubicBezTo>
                  <a:lnTo>
                    <a:pt x="3339249" y="11419247"/>
                  </a:lnTo>
                  <a:lnTo>
                    <a:pt x="0" y="11419247"/>
                  </a:lnTo>
                  <a:lnTo>
                    <a:pt x="410611" y="11137047"/>
                  </a:lnTo>
                  <a:cubicBezTo>
                    <a:pt x="877630" y="10836969"/>
                    <a:pt x="1387973" y="10569391"/>
                    <a:pt x="1954857" y="10321642"/>
                  </a:cubicBezTo>
                  <a:cubicBezTo>
                    <a:pt x="3148024" y="9800684"/>
                    <a:pt x="4450846" y="9440322"/>
                    <a:pt x="5650540" y="9108684"/>
                  </a:cubicBezTo>
                  <a:cubicBezTo>
                    <a:pt x="6664861" y="8826662"/>
                    <a:pt x="7586498" y="8572058"/>
                    <a:pt x="8232687" y="8284813"/>
                  </a:cubicBezTo>
                  <a:cubicBezTo>
                    <a:pt x="8980701" y="7949259"/>
                    <a:pt x="8993755" y="7722074"/>
                    <a:pt x="8997672" y="7638511"/>
                  </a:cubicBezTo>
                  <a:cubicBezTo>
                    <a:pt x="9021170" y="7205033"/>
                    <a:pt x="8474193" y="6723245"/>
                    <a:pt x="8026430" y="6327629"/>
                  </a:cubicBezTo>
                  <a:cubicBezTo>
                    <a:pt x="7582582" y="5934627"/>
                    <a:pt x="7190951" y="5588627"/>
                    <a:pt x="7275805" y="5240016"/>
                  </a:cubicBezTo>
                  <a:cubicBezTo>
                    <a:pt x="7355436" y="4908378"/>
                    <a:pt x="7684405" y="4497096"/>
                    <a:pt x="8788802" y="4293413"/>
                  </a:cubicBezTo>
                  <a:cubicBezTo>
                    <a:pt x="9408883" y="4179821"/>
                    <a:pt x="10172562" y="4145874"/>
                    <a:pt x="10904910" y="4113232"/>
                  </a:cubicBezTo>
                  <a:cubicBezTo>
                    <a:pt x="12532786" y="4042727"/>
                    <a:pt x="13185502" y="3964386"/>
                    <a:pt x="13069318" y="3682364"/>
                  </a:cubicBezTo>
                  <a:cubicBezTo>
                    <a:pt x="12940082" y="3370311"/>
                    <a:pt x="12714242" y="3229300"/>
                    <a:pt x="12440100" y="3055648"/>
                  </a:cubicBezTo>
                  <a:cubicBezTo>
                    <a:pt x="12105910" y="2845437"/>
                    <a:pt x="11748220" y="2622169"/>
                    <a:pt x="11622899" y="2191301"/>
                  </a:cubicBezTo>
                  <a:cubicBezTo>
                    <a:pt x="11549795" y="1938004"/>
                    <a:pt x="11750831" y="1695151"/>
                    <a:pt x="12190762" y="1470577"/>
                  </a:cubicBezTo>
                  <a:cubicBezTo>
                    <a:pt x="12541924" y="1290396"/>
                    <a:pt x="13058876" y="1116743"/>
                    <a:pt x="13711594" y="952230"/>
                  </a:cubicBezTo>
                  <a:cubicBezTo>
                    <a:pt x="14716778" y="698932"/>
                    <a:pt x="16065290" y="461302"/>
                    <a:pt x="17676196" y="244563"/>
                  </a:cubicBezTo>
                  <a:cubicBezTo>
                    <a:pt x="18356326" y="153167"/>
                    <a:pt x="19022098" y="73848"/>
                    <a:pt x="19621618" y="7423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A1B613F3-4B97-2C2D-4245-7A3FEE414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676" y="1507787"/>
              <a:ext cx="11356782" cy="5350386"/>
            </a:xfrm>
            <a:custGeom>
              <a:avLst/>
              <a:gdLst>
                <a:gd name="connsiteX0" fmla="*/ 18326271 w 18326271"/>
                <a:gd name="connsiteY0" fmla="*/ 0 h 11320874"/>
                <a:gd name="connsiteX1" fmla="*/ 18326271 w 18326271"/>
                <a:gd name="connsiteY1" fmla="*/ 9721 h 11320874"/>
                <a:gd name="connsiteX2" fmla="*/ 18075965 w 18326271"/>
                <a:gd name="connsiteY2" fmla="*/ 38759 h 11320874"/>
                <a:gd name="connsiteX3" fmla="*/ 16586433 w 18326271"/>
                <a:gd name="connsiteY3" fmla="*/ 228947 h 11320874"/>
                <a:gd name="connsiteX4" fmla="*/ 12646293 w 18326271"/>
                <a:gd name="connsiteY4" fmla="*/ 950776 h 11320874"/>
                <a:gd name="connsiteX5" fmla="*/ 10732361 w 18326271"/>
                <a:gd name="connsiteY5" fmla="*/ 2090301 h 11320874"/>
                <a:gd name="connsiteX6" fmla="*/ 11503939 w 18326271"/>
                <a:gd name="connsiteY6" fmla="*/ 2851288 h 11320874"/>
                <a:gd name="connsiteX7" fmla="*/ 12280739 w 18326271"/>
                <a:gd name="connsiteY7" fmla="*/ 3580950 h 11320874"/>
                <a:gd name="connsiteX8" fmla="*/ 11624049 w 18326271"/>
                <a:gd name="connsiteY8" fmla="*/ 4143533 h 11320874"/>
                <a:gd name="connsiteX9" fmla="*/ 9643535 w 18326271"/>
                <a:gd name="connsiteY9" fmla="*/ 4314526 h 11320874"/>
                <a:gd name="connsiteX10" fmla="*/ 7623854 w 18326271"/>
                <a:gd name="connsiteY10" fmla="*/ 4486826 h 11320874"/>
                <a:gd name="connsiteX11" fmla="*/ 6595083 w 18326271"/>
                <a:gd name="connsiteY11" fmla="*/ 5138168 h 11320874"/>
                <a:gd name="connsiteX12" fmla="*/ 7288328 w 18326271"/>
                <a:gd name="connsiteY12" fmla="*/ 5948758 h 11320874"/>
                <a:gd name="connsiteX13" fmla="*/ 8484209 w 18326271"/>
                <a:gd name="connsiteY13" fmla="*/ 7535998 h 11320874"/>
                <a:gd name="connsiteX14" fmla="*/ 7317051 w 18326271"/>
                <a:gd name="connsiteY14" fmla="*/ 8742092 h 11320874"/>
                <a:gd name="connsiteX15" fmla="*/ 4447459 w 18326271"/>
                <a:gd name="connsiteY15" fmla="*/ 9715844 h 11320874"/>
                <a:gd name="connsiteX16" fmla="*/ 285001 w 18326271"/>
                <a:gd name="connsiteY16" fmla="*/ 11239536 h 11320874"/>
                <a:gd name="connsiteX17" fmla="*/ 142245 w 18326271"/>
                <a:gd name="connsiteY17" fmla="*/ 11320874 h 11320874"/>
                <a:gd name="connsiteX18" fmla="*/ 0 w 18326271"/>
                <a:gd name="connsiteY18" fmla="*/ 11320874 h 11320874"/>
                <a:gd name="connsiteX19" fmla="*/ 227877 w 18326271"/>
                <a:gd name="connsiteY19" fmla="*/ 11190623 h 11320874"/>
                <a:gd name="connsiteX20" fmla="*/ 4433097 w 18326271"/>
                <a:gd name="connsiteY20" fmla="*/ 9653190 h 11320874"/>
                <a:gd name="connsiteX21" fmla="*/ 8412404 w 18326271"/>
                <a:gd name="connsiteY21" fmla="*/ 7535998 h 11320874"/>
                <a:gd name="connsiteX22" fmla="*/ 7236106 w 18326271"/>
                <a:gd name="connsiteY22" fmla="*/ 5972253 h 11320874"/>
                <a:gd name="connsiteX23" fmla="*/ 6537639 w 18326271"/>
                <a:gd name="connsiteY23" fmla="*/ 5138168 h 11320874"/>
                <a:gd name="connsiteX24" fmla="*/ 7605576 w 18326271"/>
                <a:gd name="connsiteY24" fmla="*/ 4460719 h 11320874"/>
                <a:gd name="connsiteX25" fmla="*/ 9635701 w 18326271"/>
                <a:gd name="connsiteY25" fmla="*/ 4287115 h 11320874"/>
                <a:gd name="connsiteX26" fmla="*/ 11596633 w 18326271"/>
                <a:gd name="connsiteY26" fmla="*/ 4118731 h 11320874"/>
                <a:gd name="connsiteX27" fmla="*/ 12232433 w 18326271"/>
                <a:gd name="connsiteY27" fmla="*/ 3580950 h 11320874"/>
                <a:gd name="connsiteX28" fmla="*/ 11468689 w 18326271"/>
                <a:gd name="connsiteY28" fmla="*/ 2860425 h 11320874"/>
                <a:gd name="connsiteX29" fmla="*/ 10691889 w 18326271"/>
                <a:gd name="connsiteY29" fmla="*/ 2090301 h 11320874"/>
                <a:gd name="connsiteX30" fmla="*/ 11167109 w 18326271"/>
                <a:gd name="connsiteY30" fmla="*/ 1452010 h 11320874"/>
                <a:gd name="connsiteX31" fmla="*/ 12620181 w 18326271"/>
                <a:gd name="connsiteY31" fmla="*/ 942944 h 11320874"/>
                <a:gd name="connsiteX32" fmla="*/ 16564239 w 18326271"/>
                <a:gd name="connsiteY32" fmla="*/ 222420 h 11320874"/>
                <a:gd name="connsiteX33" fmla="*/ 18052371 w 18326271"/>
                <a:gd name="connsiteY33" fmla="*/ 31888 h 1132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326271" h="11320874">
                  <a:moveTo>
                    <a:pt x="18326271" y="0"/>
                  </a:moveTo>
                  <a:lnTo>
                    <a:pt x="18326271" y="9721"/>
                  </a:lnTo>
                  <a:lnTo>
                    <a:pt x="18075965" y="38759"/>
                  </a:lnTo>
                  <a:cubicBezTo>
                    <a:pt x="17601945" y="94950"/>
                    <a:pt x="17098043" y="158461"/>
                    <a:pt x="16586433" y="228947"/>
                  </a:cubicBezTo>
                  <a:cubicBezTo>
                    <a:pt x="14977999" y="452153"/>
                    <a:pt x="13635897" y="693633"/>
                    <a:pt x="12646293" y="950776"/>
                  </a:cubicBezTo>
                  <a:cubicBezTo>
                    <a:pt x="11280689" y="1305817"/>
                    <a:pt x="10588750" y="1689574"/>
                    <a:pt x="10732361" y="2090301"/>
                  </a:cubicBezTo>
                  <a:cubicBezTo>
                    <a:pt x="10869443" y="2472753"/>
                    <a:pt x="11184081" y="2659410"/>
                    <a:pt x="11503939" y="2851288"/>
                  </a:cubicBezTo>
                  <a:cubicBezTo>
                    <a:pt x="11805521" y="3031419"/>
                    <a:pt x="12101879" y="3210246"/>
                    <a:pt x="12280739" y="3580950"/>
                  </a:cubicBezTo>
                  <a:cubicBezTo>
                    <a:pt x="12407377" y="3840704"/>
                    <a:pt x="12197185" y="4027361"/>
                    <a:pt x="11624049" y="4143533"/>
                  </a:cubicBezTo>
                  <a:cubicBezTo>
                    <a:pt x="11108357" y="4247956"/>
                    <a:pt x="10366807" y="4281894"/>
                    <a:pt x="9643535" y="4314526"/>
                  </a:cubicBezTo>
                  <a:cubicBezTo>
                    <a:pt x="8928095" y="4347158"/>
                    <a:pt x="8181322" y="4381096"/>
                    <a:pt x="7623854" y="4486826"/>
                  </a:cubicBezTo>
                  <a:cubicBezTo>
                    <a:pt x="6981525" y="4609524"/>
                    <a:pt x="6652527" y="4811845"/>
                    <a:pt x="6595083" y="5138168"/>
                  </a:cubicBezTo>
                  <a:cubicBezTo>
                    <a:pt x="6558527" y="5350932"/>
                    <a:pt x="6901886" y="5632876"/>
                    <a:pt x="7288328" y="5948758"/>
                  </a:cubicBezTo>
                  <a:cubicBezTo>
                    <a:pt x="7818381" y="6383421"/>
                    <a:pt x="8475070" y="6919898"/>
                    <a:pt x="8484209" y="7535998"/>
                  </a:cubicBezTo>
                  <a:cubicBezTo>
                    <a:pt x="8490737" y="7965441"/>
                    <a:pt x="8119961" y="8363556"/>
                    <a:pt x="7317051" y="8742092"/>
                  </a:cubicBezTo>
                  <a:cubicBezTo>
                    <a:pt x="6566362" y="9097133"/>
                    <a:pt x="5559784" y="9390825"/>
                    <a:pt x="4447459" y="9715844"/>
                  </a:cubicBezTo>
                  <a:cubicBezTo>
                    <a:pt x="3055094" y="10122607"/>
                    <a:pt x="1548717" y="10562823"/>
                    <a:pt x="285001" y="11239536"/>
                  </a:cubicBezTo>
                  <a:lnTo>
                    <a:pt x="142245" y="11320874"/>
                  </a:lnTo>
                  <a:lnTo>
                    <a:pt x="0" y="11320874"/>
                  </a:lnTo>
                  <a:lnTo>
                    <a:pt x="227877" y="11190623"/>
                  </a:lnTo>
                  <a:cubicBezTo>
                    <a:pt x="1509204" y="10502464"/>
                    <a:pt x="3028982" y="10060687"/>
                    <a:pt x="4433097" y="9653190"/>
                  </a:cubicBezTo>
                  <a:cubicBezTo>
                    <a:pt x="6567666" y="9031868"/>
                    <a:pt x="8420237" y="8492781"/>
                    <a:pt x="8412404" y="7535998"/>
                  </a:cubicBezTo>
                  <a:cubicBezTo>
                    <a:pt x="8405876" y="6935562"/>
                    <a:pt x="7759631" y="6403000"/>
                    <a:pt x="7236106" y="5972253"/>
                  </a:cubicBezTo>
                  <a:cubicBezTo>
                    <a:pt x="6828776" y="5635486"/>
                    <a:pt x="6495861" y="5362680"/>
                    <a:pt x="6537639" y="5138168"/>
                  </a:cubicBezTo>
                  <a:cubicBezTo>
                    <a:pt x="6597694" y="4802707"/>
                    <a:pt x="6950193" y="4586028"/>
                    <a:pt x="7605576" y="4460719"/>
                  </a:cubicBezTo>
                  <a:cubicBezTo>
                    <a:pt x="8169572" y="4353685"/>
                    <a:pt x="8917651" y="4321052"/>
                    <a:pt x="9635701" y="4287115"/>
                  </a:cubicBezTo>
                  <a:cubicBezTo>
                    <a:pt x="10352446" y="4255788"/>
                    <a:pt x="11087469" y="4221850"/>
                    <a:pt x="11596633" y="4118731"/>
                  </a:cubicBezTo>
                  <a:cubicBezTo>
                    <a:pt x="12155407" y="4006476"/>
                    <a:pt x="12352545" y="3832872"/>
                    <a:pt x="12232433" y="3580950"/>
                  </a:cubicBezTo>
                  <a:cubicBezTo>
                    <a:pt x="12057491" y="3215466"/>
                    <a:pt x="11765049" y="3039252"/>
                    <a:pt x="11468689" y="2860425"/>
                  </a:cubicBezTo>
                  <a:cubicBezTo>
                    <a:pt x="11146219" y="2667241"/>
                    <a:pt x="10828971" y="2475363"/>
                    <a:pt x="10691889" y="2090301"/>
                  </a:cubicBezTo>
                  <a:cubicBezTo>
                    <a:pt x="10614861" y="1871010"/>
                    <a:pt x="10781971" y="1656942"/>
                    <a:pt x="11167109" y="1452010"/>
                  </a:cubicBezTo>
                  <a:cubicBezTo>
                    <a:pt x="11494801" y="1277100"/>
                    <a:pt x="11989601" y="1106106"/>
                    <a:pt x="12620181" y="942944"/>
                  </a:cubicBezTo>
                  <a:cubicBezTo>
                    <a:pt x="13611091" y="685801"/>
                    <a:pt x="14954499" y="443016"/>
                    <a:pt x="16564239" y="222420"/>
                  </a:cubicBezTo>
                  <a:cubicBezTo>
                    <a:pt x="17075361" y="151934"/>
                    <a:pt x="17578771" y="88240"/>
                    <a:pt x="18052371" y="3188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grpSp>
          <p:nvGrpSpPr>
            <p:cNvPr id="116" name="Group 25">
              <a:extLst>
                <a:ext uri="{FF2B5EF4-FFF2-40B4-BE49-F238E27FC236}">
                  <a16:creationId xmlns:a16="http://schemas.microsoft.com/office/drawing/2014/main" id="{D325B533-AD53-9068-DADF-B6B5808366C4}"/>
                </a:ext>
              </a:extLst>
            </p:cNvPr>
            <p:cNvGrpSpPr/>
            <p:nvPr/>
          </p:nvGrpSpPr>
          <p:grpSpPr>
            <a:xfrm>
              <a:off x="8097788" y="744030"/>
              <a:ext cx="915635" cy="915635"/>
              <a:chOff x="6203917" y="6068451"/>
              <a:chExt cx="2527366" cy="2527366"/>
            </a:xfrm>
          </p:grpSpPr>
          <p:sp>
            <p:nvSpPr>
              <p:cNvPr id="117" name="Teardrop 26">
                <a:extLst>
                  <a:ext uri="{FF2B5EF4-FFF2-40B4-BE49-F238E27FC236}">
                    <a16:creationId xmlns:a16="http://schemas.microsoft.com/office/drawing/2014/main" id="{8B16ABE3-806B-556E-8A14-3D172DD16432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F2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18" name="Oval 27">
                <a:extLst>
                  <a:ext uri="{FF2B5EF4-FFF2-40B4-BE49-F238E27FC236}">
                    <a16:creationId xmlns:a16="http://schemas.microsoft.com/office/drawing/2014/main" id="{00262B6E-0693-BB62-6B8E-625AB8E6C89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119" name="Picture 2" descr="CE-jelölés – Wikipédia">
              <a:extLst>
                <a:ext uri="{FF2B5EF4-FFF2-40B4-BE49-F238E27FC236}">
                  <a16:creationId xmlns:a16="http://schemas.microsoft.com/office/drawing/2014/main" id="{FDB3136A-D281-6EB9-399E-9B4116E62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747" y="1055626"/>
              <a:ext cx="463512" cy="331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0" name="Group 17">
              <a:extLst>
                <a:ext uri="{FF2B5EF4-FFF2-40B4-BE49-F238E27FC236}">
                  <a16:creationId xmlns:a16="http://schemas.microsoft.com/office/drawing/2014/main" id="{42CF318E-90F4-88C7-4B86-52818EC697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89363" y="5509472"/>
              <a:ext cx="650101" cy="650101"/>
              <a:chOff x="6203917" y="6068451"/>
              <a:chExt cx="2527366" cy="2527366"/>
            </a:xfrm>
          </p:grpSpPr>
          <p:sp>
            <p:nvSpPr>
              <p:cNvPr id="121" name="Teardrop 18">
                <a:extLst>
                  <a:ext uri="{FF2B5EF4-FFF2-40B4-BE49-F238E27FC236}">
                    <a16:creationId xmlns:a16="http://schemas.microsoft.com/office/drawing/2014/main" id="{9B657ED4-FDE8-1162-A3B0-2C5E8D07779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2" name="Oval 19">
                <a:extLst>
                  <a:ext uri="{FF2B5EF4-FFF2-40B4-BE49-F238E27FC236}">
                    <a16:creationId xmlns:a16="http://schemas.microsoft.com/office/drawing/2014/main" id="{64BE7F6A-2EF2-5706-00D6-80C444D5A8CA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23" name="Group 13">
              <a:extLst>
                <a:ext uri="{FF2B5EF4-FFF2-40B4-BE49-F238E27FC236}">
                  <a16:creationId xmlns:a16="http://schemas.microsoft.com/office/drawing/2014/main" id="{EEA40A05-FF58-656C-7B10-EBEBA6B171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9282" y="5861743"/>
              <a:ext cx="649800" cy="649800"/>
              <a:chOff x="6203917" y="6068451"/>
              <a:chExt cx="2527366" cy="2527366"/>
            </a:xfrm>
          </p:grpSpPr>
          <p:sp>
            <p:nvSpPr>
              <p:cNvPr id="124" name="Teardrop 14">
                <a:extLst>
                  <a:ext uri="{FF2B5EF4-FFF2-40B4-BE49-F238E27FC236}">
                    <a16:creationId xmlns:a16="http://schemas.microsoft.com/office/drawing/2014/main" id="{984AFC33-B28B-ACCA-7187-2F34021991E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5" name="Oval 15">
                <a:extLst>
                  <a:ext uri="{FF2B5EF4-FFF2-40B4-BE49-F238E27FC236}">
                    <a16:creationId xmlns:a16="http://schemas.microsoft.com/office/drawing/2014/main" id="{139942FA-B5E6-0341-939D-7E565D5CB56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26" name="TextBox 20">
              <a:extLst>
                <a:ext uri="{FF2B5EF4-FFF2-40B4-BE49-F238E27FC236}">
                  <a16:creationId xmlns:a16="http://schemas.microsoft.com/office/drawing/2014/main" id="{CDA722F5-BF35-4BD8-A010-9B061AA61524}"/>
                </a:ext>
              </a:extLst>
            </p:cNvPr>
            <p:cNvSpPr txBox="1"/>
            <p:nvPr/>
          </p:nvSpPr>
          <p:spPr>
            <a:xfrm>
              <a:off x="1908044" y="5625497"/>
              <a:ext cx="43992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127" name="TextBox 16">
              <a:extLst>
                <a:ext uri="{FF2B5EF4-FFF2-40B4-BE49-F238E27FC236}">
                  <a16:creationId xmlns:a16="http://schemas.microsoft.com/office/drawing/2014/main" id="{EB9476CD-D6E0-E63F-9F65-5BE986C078FB}"/>
                </a:ext>
              </a:extLst>
            </p:cNvPr>
            <p:cNvSpPr txBox="1"/>
            <p:nvPr/>
          </p:nvSpPr>
          <p:spPr>
            <a:xfrm>
              <a:off x="723901" y="5977617"/>
              <a:ext cx="40060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grpSp>
          <p:nvGrpSpPr>
            <p:cNvPr id="128" name="Group 17">
              <a:extLst>
                <a:ext uri="{FF2B5EF4-FFF2-40B4-BE49-F238E27FC236}">
                  <a16:creationId xmlns:a16="http://schemas.microsoft.com/office/drawing/2014/main" id="{B888362E-43A2-2192-A1E4-0A7AAAED58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16392" y="4909292"/>
              <a:ext cx="650101" cy="650101"/>
              <a:chOff x="6203917" y="6068451"/>
              <a:chExt cx="2527366" cy="2527366"/>
            </a:xfrm>
          </p:grpSpPr>
          <p:sp>
            <p:nvSpPr>
              <p:cNvPr id="129" name="Teardrop 18">
                <a:extLst>
                  <a:ext uri="{FF2B5EF4-FFF2-40B4-BE49-F238E27FC236}">
                    <a16:creationId xmlns:a16="http://schemas.microsoft.com/office/drawing/2014/main" id="{7D2C12FB-FF86-EFF0-61DA-2AA1FB4334A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0" name="Oval 19">
                <a:extLst>
                  <a:ext uri="{FF2B5EF4-FFF2-40B4-BE49-F238E27FC236}">
                    <a16:creationId xmlns:a16="http://schemas.microsoft.com/office/drawing/2014/main" id="{590AECD6-86BC-7143-11F1-312B1031FEA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1" name="TextBox 20">
              <a:extLst>
                <a:ext uri="{FF2B5EF4-FFF2-40B4-BE49-F238E27FC236}">
                  <a16:creationId xmlns:a16="http://schemas.microsoft.com/office/drawing/2014/main" id="{3C7BEE85-85E9-AC74-9E52-A31EC72CA3BD}"/>
                </a:ext>
              </a:extLst>
            </p:cNvPr>
            <p:cNvSpPr txBox="1"/>
            <p:nvPr/>
          </p:nvSpPr>
          <p:spPr>
            <a:xfrm>
              <a:off x="5426977" y="5025317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2" name="Group 13">
              <a:extLst>
                <a:ext uri="{FF2B5EF4-FFF2-40B4-BE49-F238E27FC236}">
                  <a16:creationId xmlns:a16="http://schemas.microsoft.com/office/drawing/2014/main" id="{0CC218EA-3525-1479-32C9-36F305D9C4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84492" y="3627915"/>
              <a:ext cx="649800" cy="649800"/>
              <a:chOff x="6203917" y="6068451"/>
              <a:chExt cx="2527366" cy="2527366"/>
            </a:xfrm>
          </p:grpSpPr>
          <p:sp>
            <p:nvSpPr>
              <p:cNvPr id="133" name="Teardrop 14">
                <a:extLst>
                  <a:ext uri="{FF2B5EF4-FFF2-40B4-BE49-F238E27FC236}">
                    <a16:creationId xmlns:a16="http://schemas.microsoft.com/office/drawing/2014/main" id="{E9CEF3D8-114F-8DDA-50E0-E2852F6C7A06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4" name="Oval 15">
                <a:extLst>
                  <a:ext uri="{FF2B5EF4-FFF2-40B4-BE49-F238E27FC236}">
                    <a16:creationId xmlns:a16="http://schemas.microsoft.com/office/drawing/2014/main" id="{A2A936B5-5F83-23EF-6432-D6B5C06D6DE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5" name="TextBox 16">
              <a:extLst>
                <a:ext uri="{FF2B5EF4-FFF2-40B4-BE49-F238E27FC236}">
                  <a16:creationId xmlns:a16="http://schemas.microsoft.com/office/drawing/2014/main" id="{14E9E78C-1AB0-85A9-438A-2BB4E9A93FC8}"/>
                </a:ext>
              </a:extLst>
            </p:cNvPr>
            <p:cNvSpPr txBox="1"/>
            <p:nvPr/>
          </p:nvSpPr>
          <p:spPr>
            <a:xfrm>
              <a:off x="5012920" y="3743791"/>
              <a:ext cx="43298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7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6" name="Group 17">
              <a:extLst>
                <a:ext uri="{FF2B5EF4-FFF2-40B4-BE49-F238E27FC236}">
                  <a16:creationId xmlns:a16="http://schemas.microsoft.com/office/drawing/2014/main" id="{676335EB-55D0-01A4-3D41-706E66FB38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13894" y="2673056"/>
              <a:ext cx="650101" cy="650101"/>
              <a:chOff x="6203917" y="6068451"/>
              <a:chExt cx="2527366" cy="2527366"/>
            </a:xfrm>
          </p:grpSpPr>
          <p:sp>
            <p:nvSpPr>
              <p:cNvPr id="137" name="Teardrop 18">
                <a:extLst>
                  <a:ext uri="{FF2B5EF4-FFF2-40B4-BE49-F238E27FC236}">
                    <a16:creationId xmlns:a16="http://schemas.microsoft.com/office/drawing/2014/main" id="{2FCF5F33-3919-7BD3-F491-87D23B34B470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8" name="Oval 19">
                <a:extLst>
                  <a:ext uri="{FF2B5EF4-FFF2-40B4-BE49-F238E27FC236}">
                    <a16:creationId xmlns:a16="http://schemas.microsoft.com/office/drawing/2014/main" id="{18E854A8-1F39-DCD0-4FB2-FDB598D01DD2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9" name="TextBox 20">
              <a:extLst>
                <a:ext uri="{FF2B5EF4-FFF2-40B4-BE49-F238E27FC236}">
                  <a16:creationId xmlns:a16="http://schemas.microsoft.com/office/drawing/2014/main" id="{F91329B5-7A15-F7EE-8E61-8AA4CD1F228A}"/>
                </a:ext>
              </a:extLst>
            </p:cNvPr>
            <p:cNvSpPr txBox="1"/>
            <p:nvPr/>
          </p:nvSpPr>
          <p:spPr>
            <a:xfrm>
              <a:off x="5624481" y="2789081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8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0" name="Group 17">
              <a:extLst>
                <a:ext uri="{FF2B5EF4-FFF2-40B4-BE49-F238E27FC236}">
                  <a16:creationId xmlns:a16="http://schemas.microsoft.com/office/drawing/2014/main" id="{60E8785D-61E0-F34C-A35F-EFA3CEF0C1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8770" y="1689680"/>
              <a:ext cx="650101" cy="650101"/>
              <a:chOff x="6203917" y="6068451"/>
              <a:chExt cx="2527366" cy="2527366"/>
            </a:xfrm>
          </p:grpSpPr>
          <p:sp>
            <p:nvSpPr>
              <p:cNvPr id="141" name="Teardrop 18">
                <a:extLst>
                  <a:ext uri="{FF2B5EF4-FFF2-40B4-BE49-F238E27FC236}">
                    <a16:creationId xmlns:a16="http://schemas.microsoft.com/office/drawing/2014/main" id="{BB3F7EB7-E0AE-136F-9838-34E843BA629B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2" name="Oval 19">
                <a:extLst>
                  <a:ext uri="{FF2B5EF4-FFF2-40B4-BE49-F238E27FC236}">
                    <a16:creationId xmlns:a16="http://schemas.microsoft.com/office/drawing/2014/main" id="{BEDA698F-FE04-0CEC-A2BB-FA24BE6C224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3" name="TextBox 20">
              <a:extLst>
                <a:ext uri="{FF2B5EF4-FFF2-40B4-BE49-F238E27FC236}">
                  <a16:creationId xmlns:a16="http://schemas.microsoft.com/office/drawing/2014/main" id="{6A1CA6AC-165C-91D9-12D2-1A3C865B74A8}"/>
                </a:ext>
              </a:extLst>
            </p:cNvPr>
            <p:cNvSpPr txBox="1"/>
            <p:nvPr/>
          </p:nvSpPr>
          <p:spPr>
            <a:xfrm>
              <a:off x="7188949" y="1805705"/>
              <a:ext cx="476928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11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4" name="Group 13">
              <a:extLst>
                <a:ext uri="{FF2B5EF4-FFF2-40B4-BE49-F238E27FC236}">
                  <a16:creationId xmlns:a16="http://schemas.microsoft.com/office/drawing/2014/main" id="{75B9EB02-B7FB-8272-0137-B28106B6E5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32366" y="2294170"/>
              <a:ext cx="649800" cy="649800"/>
              <a:chOff x="6203917" y="6068451"/>
              <a:chExt cx="2527366" cy="2527366"/>
            </a:xfrm>
          </p:grpSpPr>
          <p:sp>
            <p:nvSpPr>
              <p:cNvPr id="145" name="Teardrop 14">
                <a:extLst>
                  <a:ext uri="{FF2B5EF4-FFF2-40B4-BE49-F238E27FC236}">
                    <a16:creationId xmlns:a16="http://schemas.microsoft.com/office/drawing/2014/main" id="{2245C7CB-5952-8600-0C5E-CFA53487B62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6" name="Oval 15">
                <a:extLst>
                  <a:ext uri="{FF2B5EF4-FFF2-40B4-BE49-F238E27FC236}">
                    <a16:creationId xmlns:a16="http://schemas.microsoft.com/office/drawing/2014/main" id="{C0CC47EA-5F72-0C04-846A-B1D626574EAF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7" name="TextBox 16">
              <a:extLst>
                <a:ext uri="{FF2B5EF4-FFF2-40B4-BE49-F238E27FC236}">
                  <a16:creationId xmlns:a16="http://schemas.microsoft.com/office/drawing/2014/main" id="{FE0D81FF-0A51-418A-9E39-5F5E632A27AD}"/>
                </a:ext>
              </a:extLst>
            </p:cNvPr>
            <p:cNvSpPr txBox="1"/>
            <p:nvPr/>
          </p:nvSpPr>
          <p:spPr>
            <a:xfrm>
              <a:off x="8311065" y="2410045"/>
              <a:ext cx="53244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</a:t>
              </a:r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8" name="Group 21">
              <a:extLst>
                <a:ext uri="{FF2B5EF4-FFF2-40B4-BE49-F238E27FC236}">
                  <a16:creationId xmlns:a16="http://schemas.microsoft.com/office/drawing/2014/main" id="{B616A25D-B143-3874-D222-4F0CD8114D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78056" y="5253952"/>
              <a:ext cx="649800" cy="649800"/>
              <a:chOff x="6203917" y="6068451"/>
              <a:chExt cx="2527366" cy="2527366"/>
            </a:xfrm>
          </p:grpSpPr>
          <p:sp>
            <p:nvSpPr>
              <p:cNvPr id="149" name="Teardrop 22">
                <a:extLst>
                  <a:ext uri="{FF2B5EF4-FFF2-40B4-BE49-F238E27FC236}">
                    <a16:creationId xmlns:a16="http://schemas.microsoft.com/office/drawing/2014/main" id="{0BAA35B7-773F-FFEB-64EF-B4B652ECC09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0" name="Oval 23">
                <a:extLst>
                  <a:ext uri="{FF2B5EF4-FFF2-40B4-BE49-F238E27FC236}">
                    <a16:creationId xmlns:a16="http://schemas.microsoft.com/office/drawing/2014/main" id="{5769F201-ECCA-BDB4-9208-2C8655DB0CDB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1" name="TextBox 24">
              <a:extLst>
                <a:ext uri="{FF2B5EF4-FFF2-40B4-BE49-F238E27FC236}">
                  <a16:creationId xmlns:a16="http://schemas.microsoft.com/office/drawing/2014/main" id="{C3758CE8-BEE3-FA62-4B97-852CD6146C2D}"/>
                </a:ext>
              </a:extLst>
            </p:cNvPr>
            <p:cNvSpPr txBox="1"/>
            <p:nvPr/>
          </p:nvSpPr>
          <p:spPr>
            <a:xfrm>
              <a:off x="3202379" y="5379096"/>
              <a:ext cx="44686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grpSp>
          <p:nvGrpSpPr>
            <p:cNvPr id="152" name="Group 21">
              <a:extLst>
                <a:ext uri="{FF2B5EF4-FFF2-40B4-BE49-F238E27FC236}">
                  <a16:creationId xmlns:a16="http://schemas.microsoft.com/office/drawing/2014/main" id="{E72F5653-B933-0616-AEAD-87BBAC9215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98894" y="2753648"/>
              <a:ext cx="649800" cy="649800"/>
              <a:chOff x="6203917" y="6068451"/>
              <a:chExt cx="2527366" cy="2527366"/>
            </a:xfrm>
          </p:grpSpPr>
          <p:sp>
            <p:nvSpPr>
              <p:cNvPr id="153" name="Teardrop 22">
                <a:extLst>
                  <a:ext uri="{FF2B5EF4-FFF2-40B4-BE49-F238E27FC236}">
                    <a16:creationId xmlns:a16="http://schemas.microsoft.com/office/drawing/2014/main" id="{A765D544-A8CC-ADAF-8565-BF7A0791420F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4" name="Oval 23">
                <a:extLst>
                  <a:ext uri="{FF2B5EF4-FFF2-40B4-BE49-F238E27FC236}">
                    <a16:creationId xmlns:a16="http://schemas.microsoft.com/office/drawing/2014/main" id="{15DB1B83-E5C3-3CD1-1023-451DAF74778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5" name="TextBox 24">
              <a:extLst>
                <a:ext uri="{FF2B5EF4-FFF2-40B4-BE49-F238E27FC236}">
                  <a16:creationId xmlns:a16="http://schemas.microsoft.com/office/drawing/2014/main" id="{9A7C5376-48CF-D0B4-7028-3634C116039A}"/>
                </a:ext>
              </a:extLst>
            </p:cNvPr>
            <p:cNvSpPr txBox="1"/>
            <p:nvPr/>
          </p:nvSpPr>
          <p:spPr>
            <a:xfrm>
              <a:off x="6811861" y="2889466"/>
              <a:ext cx="495078" cy="41569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9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56" name="Group 13">
              <a:extLst>
                <a:ext uri="{FF2B5EF4-FFF2-40B4-BE49-F238E27FC236}">
                  <a16:creationId xmlns:a16="http://schemas.microsoft.com/office/drawing/2014/main" id="{9C7B197A-9E77-EB87-6D7E-CAB21C7C3E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37594" y="5175918"/>
              <a:ext cx="649800" cy="649800"/>
              <a:chOff x="6203917" y="6068451"/>
              <a:chExt cx="2527366" cy="2527366"/>
            </a:xfrm>
          </p:grpSpPr>
          <p:sp>
            <p:nvSpPr>
              <p:cNvPr id="157" name="Teardrop 14">
                <a:extLst>
                  <a:ext uri="{FF2B5EF4-FFF2-40B4-BE49-F238E27FC236}">
                    <a16:creationId xmlns:a16="http://schemas.microsoft.com/office/drawing/2014/main" id="{0BA8D540-82C1-710C-6ABA-9267C2D33E0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8" name="Oval 15">
                <a:extLst>
                  <a:ext uri="{FF2B5EF4-FFF2-40B4-BE49-F238E27FC236}">
                    <a16:creationId xmlns:a16="http://schemas.microsoft.com/office/drawing/2014/main" id="{965EE28D-9A9F-8996-790B-D0E741B3F740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9" name="TextBox 16">
              <a:extLst>
                <a:ext uri="{FF2B5EF4-FFF2-40B4-BE49-F238E27FC236}">
                  <a16:creationId xmlns:a16="http://schemas.microsoft.com/office/drawing/2014/main" id="{CFB68A0B-0294-2637-137E-886641F7BF36}"/>
                </a:ext>
              </a:extLst>
            </p:cNvPr>
            <p:cNvSpPr txBox="1"/>
            <p:nvPr/>
          </p:nvSpPr>
          <p:spPr>
            <a:xfrm>
              <a:off x="4350987" y="5291793"/>
              <a:ext cx="46305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60" name="Group 21">
              <a:extLst>
                <a:ext uri="{FF2B5EF4-FFF2-40B4-BE49-F238E27FC236}">
                  <a16:creationId xmlns:a16="http://schemas.microsoft.com/office/drawing/2014/main" id="{86852367-DB08-C4E6-47AC-A720F6509D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29724" y="4149642"/>
              <a:ext cx="649800" cy="649800"/>
              <a:chOff x="6203917" y="6068451"/>
              <a:chExt cx="2527366" cy="2527366"/>
            </a:xfrm>
          </p:grpSpPr>
          <p:sp>
            <p:nvSpPr>
              <p:cNvPr id="161" name="Teardrop 22">
                <a:extLst>
                  <a:ext uri="{FF2B5EF4-FFF2-40B4-BE49-F238E27FC236}">
                    <a16:creationId xmlns:a16="http://schemas.microsoft.com/office/drawing/2014/main" id="{A76CE009-F9DC-EDFF-25FB-1337B7175694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62" name="Oval 23">
                <a:extLst>
                  <a:ext uri="{FF2B5EF4-FFF2-40B4-BE49-F238E27FC236}">
                    <a16:creationId xmlns:a16="http://schemas.microsoft.com/office/drawing/2014/main" id="{9047C36F-1F96-2C99-7A52-922755A39BA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63" name="TextBox 24">
              <a:extLst>
                <a:ext uri="{FF2B5EF4-FFF2-40B4-BE49-F238E27FC236}">
                  <a16:creationId xmlns:a16="http://schemas.microsoft.com/office/drawing/2014/main" id="{CE4AA297-41B3-4C2E-A51E-FBB0694A2BA5}"/>
                </a:ext>
              </a:extLst>
            </p:cNvPr>
            <p:cNvSpPr txBox="1"/>
            <p:nvPr/>
          </p:nvSpPr>
          <p:spPr>
            <a:xfrm>
              <a:off x="6050576" y="4274786"/>
              <a:ext cx="45380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82D02E30-97B1-83A7-FF08-FEE1D2A904D2}"/>
              </a:ext>
            </a:extLst>
          </p:cNvPr>
          <p:cNvSpPr txBox="1"/>
          <p:nvPr/>
        </p:nvSpPr>
        <p:spPr>
          <a:xfrm>
            <a:off x="1073497" y="1534546"/>
            <a:ext cx="6014281" cy="486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Alapkérdések tisztázása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Ipari gépekre vonatkozó jogi követelmények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Megfelelőségértékelési eljárás kiválasztása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Alapkövetelmények beazonosítása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Előzetes (gyártói) kockázatfelmérés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követelmények, szabványok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Vizsgálatok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BEGYE = </a:t>
            </a:r>
            <a:r>
              <a:rPr lang="hu-HU" sz="2000" spc="-2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minőségbiztosítás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Megfelelőségi nyilatkozat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 véglegesítése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CE jelölés elhelyezése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4CF64B7-E7AC-4043-7E1E-F1317289B7C4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A          jelölés lépései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D67725C-5BE4-D507-BEA9-2435BBFBD5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70" t="16325" r="25216" b="45387"/>
          <a:stretch/>
        </p:blipFill>
        <p:spPr>
          <a:xfrm>
            <a:off x="904019" y="101646"/>
            <a:ext cx="1082074" cy="8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976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62">
            <a:extLst>
              <a:ext uri="{FF2B5EF4-FFF2-40B4-BE49-F238E27FC236}">
                <a16:creationId xmlns:a16="http://schemas.microsoft.com/office/drawing/2014/main" id="{BA93B588-2B25-4081-A324-0B71BD4EFAE1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4481077" y="4859489"/>
            <a:ext cx="3217986" cy="1999469"/>
            <a:chOff x="7663307" y="7505708"/>
            <a:chExt cx="9897662" cy="6212207"/>
          </a:xfrm>
        </p:grpSpPr>
        <p:sp>
          <p:nvSpPr>
            <p:cNvPr id="63" name="Shape 59062">
              <a:extLst>
                <a:ext uri="{FF2B5EF4-FFF2-40B4-BE49-F238E27FC236}">
                  <a16:creationId xmlns:a16="http://schemas.microsoft.com/office/drawing/2014/main" id="{1CA48FAA-7636-4AEA-96D1-431EC350BD64}"/>
                </a:ext>
              </a:extLst>
            </p:cNvPr>
            <p:cNvSpPr/>
            <p:nvPr/>
          </p:nvSpPr>
          <p:spPr>
            <a:xfrm>
              <a:off x="8613011" y="12305863"/>
              <a:ext cx="3570059" cy="178567"/>
            </a:xfrm>
            <a:prstGeom prst="roundRect">
              <a:avLst>
                <a:gd name="adj" fmla="val 50000"/>
              </a:avLst>
            </a:pr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65" name="Shape 59063">
              <a:extLst>
                <a:ext uri="{FF2B5EF4-FFF2-40B4-BE49-F238E27FC236}">
                  <a16:creationId xmlns:a16="http://schemas.microsoft.com/office/drawing/2014/main" id="{AC91E7A8-C9D0-4466-B27F-2B101163EA5B}"/>
                </a:ext>
              </a:extLst>
            </p:cNvPr>
            <p:cNvSpPr/>
            <p:nvPr/>
          </p:nvSpPr>
          <p:spPr>
            <a:xfrm rot="14400000">
              <a:off x="6015824" y="10837285"/>
              <a:ext cx="3570065" cy="178569"/>
            </a:xfrm>
            <a:prstGeom prst="roundRect">
              <a:avLst>
                <a:gd name="adj" fmla="val 50000"/>
              </a:avLst>
            </a:pr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67" name="Shape 59065">
              <a:extLst>
                <a:ext uri="{FF2B5EF4-FFF2-40B4-BE49-F238E27FC236}">
                  <a16:creationId xmlns:a16="http://schemas.microsoft.com/office/drawing/2014/main" id="{65644576-88D9-4F8B-874A-2545AD59F257}"/>
                </a:ext>
              </a:extLst>
            </p:cNvPr>
            <p:cNvSpPr/>
            <p:nvPr/>
          </p:nvSpPr>
          <p:spPr>
            <a:xfrm>
              <a:off x="7663307" y="12481371"/>
              <a:ext cx="5888562" cy="350004"/>
            </a:xfrm>
            <a:prstGeom prst="rect">
              <a:avLst/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68" name="Shape 59066">
              <a:extLst>
                <a:ext uri="{FF2B5EF4-FFF2-40B4-BE49-F238E27FC236}">
                  <a16:creationId xmlns:a16="http://schemas.microsoft.com/office/drawing/2014/main" id="{A987786E-8EAB-4F8D-88E2-BEF11933D61F}"/>
                </a:ext>
              </a:extLst>
            </p:cNvPr>
            <p:cNvSpPr/>
            <p:nvPr/>
          </p:nvSpPr>
          <p:spPr>
            <a:xfrm rot="16200000">
              <a:off x="8331093" y="13099641"/>
              <a:ext cx="886543" cy="350005"/>
            </a:xfrm>
            <a:prstGeom prst="rect">
              <a:avLst/>
            </a:pr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69" name="Shape 59067">
              <a:extLst>
                <a:ext uri="{FF2B5EF4-FFF2-40B4-BE49-F238E27FC236}">
                  <a16:creationId xmlns:a16="http://schemas.microsoft.com/office/drawing/2014/main" id="{8F18A180-AD4B-47CC-83E8-0B752E303917}"/>
                </a:ext>
              </a:extLst>
            </p:cNvPr>
            <p:cNvSpPr/>
            <p:nvPr/>
          </p:nvSpPr>
          <p:spPr>
            <a:xfrm rot="16200000">
              <a:off x="11997541" y="13099641"/>
              <a:ext cx="886543" cy="350005"/>
            </a:xfrm>
            <a:prstGeom prst="rect">
              <a:avLst/>
            </a:pr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70" name="Shape 59071">
              <a:extLst>
                <a:ext uri="{FF2B5EF4-FFF2-40B4-BE49-F238E27FC236}">
                  <a16:creationId xmlns:a16="http://schemas.microsoft.com/office/drawing/2014/main" id="{DF782A19-C728-4430-99E9-000AC29198ED}"/>
                </a:ext>
              </a:extLst>
            </p:cNvPr>
            <p:cNvSpPr/>
            <p:nvPr/>
          </p:nvSpPr>
          <p:spPr>
            <a:xfrm>
              <a:off x="12628002" y="10121062"/>
              <a:ext cx="1366258" cy="1763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3" y="21600"/>
                  </a:moveTo>
                  <a:cubicBezTo>
                    <a:pt x="4597" y="20639"/>
                    <a:pt x="3564" y="19684"/>
                    <a:pt x="2524" y="18733"/>
                  </a:cubicBezTo>
                  <a:cubicBezTo>
                    <a:pt x="2004" y="18257"/>
                    <a:pt x="1482" y="17783"/>
                    <a:pt x="975" y="17299"/>
                  </a:cubicBezTo>
                  <a:cubicBezTo>
                    <a:pt x="643" y="16983"/>
                    <a:pt x="318" y="16662"/>
                    <a:pt x="0" y="16338"/>
                  </a:cubicBezTo>
                  <a:lnTo>
                    <a:pt x="19619" y="0"/>
                  </a:lnTo>
                  <a:lnTo>
                    <a:pt x="21600" y="3731"/>
                  </a:lnTo>
                  <a:lnTo>
                    <a:pt x="5623" y="21600"/>
                  </a:lnTo>
                  <a:close/>
                </a:path>
              </a:pathLst>
            </a:custGeom>
            <a:solidFill>
              <a:srgbClr val="005F92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71" name="Shape 59072">
              <a:extLst>
                <a:ext uri="{FF2B5EF4-FFF2-40B4-BE49-F238E27FC236}">
                  <a16:creationId xmlns:a16="http://schemas.microsoft.com/office/drawing/2014/main" id="{E5646D72-30E6-4048-860F-A44B1DAC5F2D}"/>
                </a:ext>
              </a:extLst>
            </p:cNvPr>
            <p:cNvSpPr/>
            <p:nvPr/>
          </p:nvSpPr>
          <p:spPr>
            <a:xfrm>
              <a:off x="12681680" y="7908260"/>
              <a:ext cx="2137532" cy="2902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491" extrusionOk="0">
                  <a:moveTo>
                    <a:pt x="2646" y="1215"/>
                  </a:moveTo>
                  <a:cubicBezTo>
                    <a:pt x="2177" y="1530"/>
                    <a:pt x="1970" y="1986"/>
                    <a:pt x="1777" y="2429"/>
                  </a:cubicBezTo>
                  <a:cubicBezTo>
                    <a:pt x="1584" y="2872"/>
                    <a:pt x="1390" y="3322"/>
                    <a:pt x="1329" y="3782"/>
                  </a:cubicBezTo>
                  <a:cubicBezTo>
                    <a:pt x="1159" y="5063"/>
                    <a:pt x="2001" y="6324"/>
                    <a:pt x="1709" y="7596"/>
                  </a:cubicBezTo>
                  <a:cubicBezTo>
                    <a:pt x="1437" y="8777"/>
                    <a:pt x="229" y="9741"/>
                    <a:pt x="22" y="10932"/>
                  </a:cubicBezTo>
                  <a:cubicBezTo>
                    <a:pt x="-36" y="11263"/>
                    <a:pt x="7" y="11620"/>
                    <a:pt x="351" y="11831"/>
                  </a:cubicBezTo>
                  <a:cubicBezTo>
                    <a:pt x="816" y="12116"/>
                    <a:pt x="1459" y="11948"/>
                    <a:pt x="2041" y="11925"/>
                  </a:cubicBezTo>
                  <a:cubicBezTo>
                    <a:pt x="2246" y="11917"/>
                    <a:pt x="2456" y="11929"/>
                    <a:pt x="2636" y="12002"/>
                  </a:cubicBezTo>
                  <a:cubicBezTo>
                    <a:pt x="2950" y="12130"/>
                    <a:pt x="3085" y="12392"/>
                    <a:pt x="3168" y="12649"/>
                  </a:cubicBezTo>
                  <a:cubicBezTo>
                    <a:pt x="3503" y="13692"/>
                    <a:pt x="3323" y="14917"/>
                    <a:pt x="4474" y="15599"/>
                  </a:cubicBezTo>
                  <a:cubicBezTo>
                    <a:pt x="5291" y="16084"/>
                    <a:pt x="6411" y="16040"/>
                    <a:pt x="7460" y="15964"/>
                  </a:cubicBezTo>
                  <a:cubicBezTo>
                    <a:pt x="8557" y="15884"/>
                    <a:pt x="9665" y="15796"/>
                    <a:pt x="10798" y="15691"/>
                  </a:cubicBezTo>
                  <a:lnTo>
                    <a:pt x="14268" y="21491"/>
                  </a:lnTo>
                  <a:lnTo>
                    <a:pt x="21564" y="15165"/>
                  </a:lnTo>
                  <a:cubicBezTo>
                    <a:pt x="20471" y="14519"/>
                    <a:pt x="19650" y="13659"/>
                    <a:pt x="19196" y="12684"/>
                  </a:cubicBezTo>
                  <a:cubicBezTo>
                    <a:pt x="18849" y="11939"/>
                    <a:pt x="18727" y="11145"/>
                    <a:pt x="18901" y="10368"/>
                  </a:cubicBezTo>
                  <a:cubicBezTo>
                    <a:pt x="19261" y="8758"/>
                    <a:pt x="20845" y="7403"/>
                    <a:pt x="20998" y="5768"/>
                  </a:cubicBezTo>
                  <a:cubicBezTo>
                    <a:pt x="21303" y="2507"/>
                    <a:pt x="16868" y="296"/>
                    <a:pt x="12009" y="34"/>
                  </a:cubicBezTo>
                  <a:cubicBezTo>
                    <a:pt x="9362" y="-109"/>
                    <a:pt x="6723" y="214"/>
                    <a:pt x="4159" y="712"/>
                  </a:cubicBezTo>
                  <a:cubicBezTo>
                    <a:pt x="3615" y="817"/>
                    <a:pt x="3062" y="936"/>
                    <a:pt x="2646" y="1215"/>
                  </a:cubicBezTo>
                  <a:close/>
                </a:path>
              </a:pathLst>
            </a:custGeom>
            <a:solidFill>
              <a:srgbClr val="EFD4B7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72" name="Shape 59073">
              <a:extLst>
                <a:ext uri="{FF2B5EF4-FFF2-40B4-BE49-F238E27FC236}">
                  <a16:creationId xmlns:a16="http://schemas.microsoft.com/office/drawing/2014/main" id="{87B659C2-47A4-4445-AB55-33097C54B303}"/>
                </a:ext>
              </a:extLst>
            </p:cNvPr>
            <p:cNvSpPr/>
            <p:nvPr/>
          </p:nvSpPr>
          <p:spPr>
            <a:xfrm>
              <a:off x="12719197" y="7505708"/>
              <a:ext cx="2062858" cy="1701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extrusionOk="0">
                  <a:moveTo>
                    <a:pt x="3971" y="2931"/>
                  </a:moveTo>
                  <a:cubicBezTo>
                    <a:pt x="3817" y="2620"/>
                    <a:pt x="3701" y="2291"/>
                    <a:pt x="3626" y="1944"/>
                  </a:cubicBezTo>
                  <a:cubicBezTo>
                    <a:pt x="3487" y="1306"/>
                    <a:pt x="3489" y="636"/>
                    <a:pt x="3631" y="0"/>
                  </a:cubicBezTo>
                  <a:cubicBezTo>
                    <a:pt x="4459" y="961"/>
                    <a:pt x="5492" y="1627"/>
                    <a:pt x="6610" y="1924"/>
                  </a:cubicBezTo>
                  <a:cubicBezTo>
                    <a:pt x="8133" y="2328"/>
                    <a:pt x="9701" y="2022"/>
                    <a:pt x="11256" y="1860"/>
                  </a:cubicBezTo>
                  <a:cubicBezTo>
                    <a:pt x="12822" y="1697"/>
                    <a:pt x="14426" y="1694"/>
                    <a:pt x="15907" y="2245"/>
                  </a:cubicBezTo>
                  <a:cubicBezTo>
                    <a:pt x="17181" y="2719"/>
                    <a:pt x="18321" y="3588"/>
                    <a:pt x="19182" y="4841"/>
                  </a:cubicBezTo>
                  <a:cubicBezTo>
                    <a:pt x="19777" y="5708"/>
                    <a:pt x="20204" y="6723"/>
                    <a:pt x="20540" y="7778"/>
                  </a:cubicBezTo>
                  <a:cubicBezTo>
                    <a:pt x="21278" y="10096"/>
                    <a:pt x="21569" y="12556"/>
                    <a:pt x="21346" y="14958"/>
                  </a:cubicBezTo>
                  <a:cubicBezTo>
                    <a:pt x="21126" y="17338"/>
                    <a:pt x="20401" y="19631"/>
                    <a:pt x="19217" y="21600"/>
                  </a:cubicBezTo>
                  <a:cubicBezTo>
                    <a:pt x="19409" y="20684"/>
                    <a:pt x="19547" y="19756"/>
                    <a:pt x="19637" y="18818"/>
                  </a:cubicBezTo>
                  <a:cubicBezTo>
                    <a:pt x="19765" y="17492"/>
                    <a:pt x="19779" y="16163"/>
                    <a:pt x="19741" y="14832"/>
                  </a:cubicBezTo>
                  <a:cubicBezTo>
                    <a:pt x="19688" y="12975"/>
                    <a:pt x="19048" y="11140"/>
                    <a:pt x="17716" y="11376"/>
                  </a:cubicBezTo>
                  <a:cubicBezTo>
                    <a:pt x="17259" y="11457"/>
                    <a:pt x="16899" y="11835"/>
                    <a:pt x="16647" y="12271"/>
                  </a:cubicBezTo>
                  <a:cubicBezTo>
                    <a:pt x="16342" y="12799"/>
                    <a:pt x="16103" y="13468"/>
                    <a:pt x="15558" y="13530"/>
                  </a:cubicBezTo>
                  <a:cubicBezTo>
                    <a:pt x="14412" y="13659"/>
                    <a:pt x="14517" y="11792"/>
                    <a:pt x="14360" y="10290"/>
                  </a:cubicBezTo>
                  <a:cubicBezTo>
                    <a:pt x="14204" y="8799"/>
                    <a:pt x="13113" y="7817"/>
                    <a:pt x="11914" y="7277"/>
                  </a:cubicBezTo>
                  <a:cubicBezTo>
                    <a:pt x="11366" y="7031"/>
                    <a:pt x="10793" y="6858"/>
                    <a:pt x="10218" y="6721"/>
                  </a:cubicBezTo>
                  <a:cubicBezTo>
                    <a:pt x="7754" y="6133"/>
                    <a:pt x="5124" y="6143"/>
                    <a:pt x="3055" y="7851"/>
                  </a:cubicBezTo>
                  <a:cubicBezTo>
                    <a:pt x="2371" y="8415"/>
                    <a:pt x="1786" y="9136"/>
                    <a:pt x="1330" y="9977"/>
                  </a:cubicBezTo>
                  <a:cubicBezTo>
                    <a:pt x="741" y="8542"/>
                    <a:pt x="345" y="7044"/>
                    <a:pt x="147" y="5510"/>
                  </a:cubicBezTo>
                  <a:cubicBezTo>
                    <a:pt x="12" y="4462"/>
                    <a:pt x="-31" y="3399"/>
                    <a:pt x="23" y="2322"/>
                  </a:cubicBezTo>
                  <a:cubicBezTo>
                    <a:pt x="235" y="2846"/>
                    <a:pt x="577" y="3297"/>
                    <a:pt x="1012" y="3628"/>
                  </a:cubicBezTo>
                  <a:cubicBezTo>
                    <a:pt x="1271" y="3825"/>
                    <a:pt x="1560" y="3977"/>
                    <a:pt x="1867" y="4076"/>
                  </a:cubicBezTo>
                  <a:cubicBezTo>
                    <a:pt x="1801" y="3694"/>
                    <a:pt x="1754" y="3307"/>
                    <a:pt x="1728" y="2918"/>
                  </a:cubicBezTo>
                  <a:cubicBezTo>
                    <a:pt x="1680" y="2195"/>
                    <a:pt x="1702" y="1468"/>
                    <a:pt x="1793" y="752"/>
                  </a:cubicBezTo>
                  <a:cubicBezTo>
                    <a:pt x="2029" y="1309"/>
                    <a:pt x="2376" y="1803"/>
                    <a:pt x="2811" y="2200"/>
                  </a:cubicBezTo>
                  <a:cubicBezTo>
                    <a:pt x="3154" y="2513"/>
                    <a:pt x="3546" y="2760"/>
                    <a:pt x="3971" y="2931"/>
                  </a:cubicBezTo>
                  <a:close/>
                </a:path>
              </a:pathLst>
            </a:custGeom>
            <a:solidFill>
              <a:srgbClr val="402917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73" name="Shape 59075">
              <a:extLst>
                <a:ext uri="{FF2B5EF4-FFF2-40B4-BE49-F238E27FC236}">
                  <a16:creationId xmlns:a16="http://schemas.microsoft.com/office/drawing/2014/main" id="{900CCE24-E21C-449A-ACE1-970A059A1028}"/>
                </a:ext>
              </a:extLst>
            </p:cNvPr>
            <p:cNvSpPr/>
            <p:nvPr/>
          </p:nvSpPr>
          <p:spPr>
            <a:xfrm>
              <a:off x="9435605" y="11313179"/>
              <a:ext cx="3563955" cy="63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552" extrusionOk="0">
                  <a:moveTo>
                    <a:pt x="4572" y="32"/>
                  </a:moveTo>
                  <a:cubicBezTo>
                    <a:pt x="4295" y="111"/>
                    <a:pt x="4020" y="330"/>
                    <a:pt x="3746" y="552"/>
                  </a:cubicBezTo>
                  <a:cubicBezTo>
                    <a:pt x="3230" y="969"/>
                    <a:pt x="2711" y="1400"/>
                    <a:pt x="2226" y="2568"/>
                  </a:cubicBezTo>
                  <a:cubicBezTo>
                    <a:pt x="1631" y="4001"/>
                    <a:pt x="1139" y="6432"/>
                    <a:pt x="619" y="8585"/>
                  </a:cubicBezTo>
                  <a:cubicBezTo>
                    <a:pt x="367" y="9630"/>
                    <a:pt x="97" y="10715"/>
                    <a:pt x="18" y="12423"/>
                  </a:cubicBezTo>
                  <a:cubicBezTo>
                    <a:pt x="-21" y="13279"/>
                    <a:pt x="1" y="14220"/>
                    <a:pt x="117" y="14797"/>
                  </a:cubicBezTo>
                  <a:cubicBezTo>
                    <a:pt x="297" y="15696"/>
                    <a:pt x="509" y="15358"/>
                    <a:pt x="723" y="14732"/>
                  </a:cubicBezTo>
                  <a:cubicBezTo>
                    <a:pt x="926" y="14142"/>
                    <a:pt x="1163" y="13374"/>
                    <a:pt x="1382" y="12586"/>
                  </a:cubicBezTo>
                  <a:cubicBezTo>
                    <a:pt x="1797" y="11092"/>
                    <a:pt x="2251" y="10093"/>
                    <a:pt x="2723" y="9301"/>
                  </a:cubicBezTo>
                  <a:cubicBezTo>
                    <a:pt x="3020" y="8802"/>
                    <a:pt x="3321" y="8273"/>
                    <a:pt x="3624" y="7902"/>
                  </a:cubicBezTo>
                  <a:cubicBezTo>
                    <a:pt x="3708" y="10209"/>
                    <a:pt x="3587" y="12599"/>
                    <a:pt x="3300" y="14311"/>
                  </a:cubicBezTo>
                  <a:cubicBezTo>
                    <a:pt x="3040" y="15860"/>
                    <a:pt x="2652" y="16792"/>
                    <a:pt x="2520" y="18818"/>
                  </a:cubicBezTo>
                  <a:cubicBezTo>
                    <a:pt x="2488" y="19311"/>
                    <a:pt x="2476" y="19854"/>
                    <a:pt x="2515" y="20331"/>
                  </a:cubicBezTo>
                  <a:cubicBezTo>
                    <a:pt x="2590" y="21261"/>
                    <a:pt x="2797" y="21505"/>
                    <a:pt x="2980" y="21169"/>
                  </a:cubicBezTo>
                  <a:cubicBezTo>
                    <a:pt x="3398" y="20399"/>
                    <a:pt x="3524" y="17665"/>
                    <a:pt x="3791" y="15756"/>
                  </a:cubicBezTo>
                  <a:cubicBezTo>
                    <a:pt x="4029" y="14059"/>
                    <a:pt x="4382" y="13075"/>
                    <a:pt x="4749" y="12434"/>
                  </a:cubicBezTo>
                  <a:cubicBezTo>
                    <a:pt x="5275" y="11512"/>
                    <a:pt x="5824" y="11119"/>
                    <a:pt x="6363" y="10894"/>
                  </a:cubicBezTo>
                  <a:cubicBezTo>
                    <a:pt x="6930" y="10658"/>
                    <a:pt x="7516" y="10609"/>
                    <a:pt x="8045" y="11968"/>
                  </a:cubicBezTo>
                  <a:cubicBezTo>
                    <a:pt x="8406" y="12894"/>
                    <a:pt x="8702" y="14413"/>
                    <a:pt x="9016" y="15773"/>
                  </a:cubicBezTo>
                  <a:cubicBezTo>
                    <a:pt x="9485" y="17807"/>
                    <a:pt x="9998" y="19481"/>
                    <a:pt x="10541" y="20814"/>
                  </a:cubicBezTo>
                  <a:lnTo>
                    <a:pt x="21356" y="21552"/>
                  </a:lnTo>
                  <a:lnTo>
                    <a:pt x="21579" y="18993"/>
                  </a:lnTo>
                  <a:lnTo>
                    <a:pt x="19681" y="7140"/>
                  </a:lnTo>
                  <a:cubicBezTo>
                    <a:pt x="19700" y="8481"/>
                    <a:pt x="19591" y="9776"/>
                    <a:pt x="19395" y="10547"/>
                  </a:cubicBezTo>
                  <a:cubicBezTo>
                    <a:pt x="19179" y="11394"/>
                    <a:pt x="18906" y="11439"/>
                    <a:pt x="18644" y="11457"/>
                  </a:cubicBezTo>
                  <a:cubicBezTo>
                    <a:pt x="18306" y="11481"/>
                    <a:pt x="17969" y="11506"/>
                    <a:pt x="17632" y="11512"/>
                  </a:cubicBezTo>
                  <a:cubicBezTo>
                    <a:pt x="14994" y="10581"/>
                    <a:pt x="12352" y="10002"/>
                    <a:pt x="9709" y="9821"/>
                  </a:cubicBezTo>
                  <a:cubicBezTo>
                    <a:pt x="9503" y="9807"/>
                    <a:pt x="9297" y="9795"/>
                    <a:pt x="9091" y="9691"/>
                  </a:cubicBezTo>
                  <a:cubicBezTo>
                    <a:pt x="8697" y="9491"/>
                    <a:pt x="8310" y="8954"/>
                    <a:pt x="7947" y="8065"/>
                  </a:cubicBezTo>
                  <a:cubicBezTo>
                    <a:pt x="7555" y="7105"/>
                    <a:pt x="7199" y="5756"/>
                    <a:pt x="6843" y="4422"/>
                  </a:cubicBezTo>
                  <a:cubicBezTo>
                    <a:pt x="6396" y="2746"/>
                    <a:pt x="5932" y="1043"/>
                    <a:pt x="5398" y="357"/>
                  </a:cubicBezTo>
                  <a:cubicBezTo>
                    <a:pt x="5126" y="7"/>
                    <a:pt x="4849" y="-48"/>
                    <a:pt x="4572" y="32"/>
                  </a:cubicBezTo>
                  <a:close/>
                </a:path>
              </a:pathLst>
            </a:custGeom>
            <a:solidFill>
              <a:srgbClr val="DDBB9D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74" name="Shape 59076">
              <a:extLst>
                <a:ext uri="{FF2B5EF4-FFF2-40B4-BE49-F238E27FC236}">
                  <a16:creationId xmlns:a16="http://schemas.microsoft.com/office/drawing/2014/main" id="{535F6AAC-A3B8-4DF3-AE05-3CAF50D2024B}"/>
                </a:ext>
              </a:extLst>
            </p:cNvPr>
            <p:cNvSpPr/>
            <p:nvPr/>
          </p:nvSpPr>
          <p:spPr>
            <a:xfrm>
              <a:off x="9835382" y="11632729"/>
              <a:ext cx="3653494" cy="961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401" extrusionOk="0">
                  <a:moveTo>
                    <a:pt x="19245" y="1673"/>
                  </a:moveTo>
                  <a:lnTo>
                    <a:pt x="18423" y="6347"/>
                  </a:lnTo>
                  <a:lnTo>
                    <a:pt x="7887" y="6495"/>
                  </a:lnTo>
                  <a:cubicBezTo>
                    <a:pt x="7358" y="5636"/>
                    <a:pt x="6860" y="4522"/>
                    <a:pt x="6406" y="3181"/>
                  </a:cubicBezTo>
                  <a:cubicBezTo>
                    <a:pt x="6102" y="2285"/>
                    <a:pt x="5815" y="1280"/>
                    <a:pt x="5461" y="699"/>
                  </a:cubicBezTo>
                  <a:cubicBezTo>
                    <a:pt x="4944" y="-149"/>
                    <a:pt x="4377" y="10"/>
                    <a:pt x="3829" y="14"/>
                  </a:cubicBezTo>
                  <a:cubicBezTo>
                    <a:pt x="3298" y="18"/>
                    <a:pt x="2746" y="-135"/>
                    <a:pt x="2231" y="547"/>
                  </a:cubicBezTo>
                  <a:cubicBezTo>
                    <a:pt x="1873" y="1020"/>
                    <a:pt x="1562" y="1865"/>
                    <a:pt x="1253" y="2694"/>
                  </a:cubicBezTo>
                  <a:cubicBezTo>
                    <a:pt x="947" y="3514"/>
                    <a:pt x="639" y="4325"/>
                    <a:pt x="342" y="5193"/>
                  </a:cubicBezTo>
                  <a:cubicBezTo>
                    <a:pt x="69" y="5991"/>
                    <a:pt x="-117" y="7204"/>
                    <a:pt x="86" y="7973"/>
                  </a:cubicBezTo>
                  <a:cubicBezTo>
                    <a:pt x="258" y="8626"/>
                    <a:pt x="526" y="8149"/>
                    <a:pt x="749" y="7613"/>
                  </a:cubicBezTo>
                  <a:cubicBezTo>
                    <a:pt x="1011" y="6983"/>
                    <a:pt x="1291" y="6470"/>
                    <a:pt x="1567" y="5928"/>
                  </a:cubicBezTo>
                  <a:cubicBezTo>
                    <a:pt x="1863" y="5345"/>
                    <a:pt x="2158" y="4725"/>
                    <a:pt x="2482" y="4397"/>
                  </a:cubicBezTo>
                  <a:cubicBezTo>
                    <a:pt x="2730" y="4146"/>
                    <a:pt x="2988" y="4075"/>
                    <a:pt x="3243" y="4187"/>
                  </a:cubicBezTo>
                  <a:cubicBezTo>
                    <a:pt x="2873" y="4557"/>
                    <a:pt x="2518" y="5118"/>
                    <a:pt x="2189" y="5855"/>
                  </a:cubicBezTo>
                  <a:cubicBezTo>
                    <a:pt x="1570" y="7238"/>
                    <a:pt x="1044" y="9271"/>
                    <a:pt x="546" y="10881"/>
                  </a:cubicBezTo>
                  <a:cubicBezTo>
                    <a:pt x="387" y="11397"/>
                    <a:pt x="219" y="11992"/>
                    <a:pt x="236" y="12804"/>
                  </a:cubicBezTo>
                  <a:cubicBezTo>
                    <a:pt x="245" y="13237"/>
                    <a:pt x="313" y="13619"/>
                    <a:pt x="412" y="13844"/>
                  </a:cubicBezTo>
                  <a:cubicBezTo>
                    <a:pt x="616" y="14311"/>
                    <a:pt x="867" y="14036"/>
                    <a:pt x="1080" y="13591"/>
                  </a:cubicBezTo>
                  <a:cubicBezTo>
                    <a:pt x="1498" y="12716"/>
                    <a:pt x="1818" y="11320"/>
                    <a:pt x="2202" y="10244"/>
                  </a:cubicBezTo>
                  <a:cubicBezTo>
                    <a:pt x="2603" y="9117"/>
                    <a:pt x="3067" y="8356"/>
                    <a:pt x="3558" y="8017"/>
                  </a:cubicBezTo>
                  <a:cubicBezTo>
                    <a:pt x="3268" y="8673"/>
                    <a:pt x="2988" y="9393"/>
                    <a:pt x="2720" y="10174"/>
                  </a:cubicBezTo>
                  <a:cubicBezTo>
                    <a:pt x="2347" y="11260"/>
                    <a:pt x="1997" y="12450"/>
                    <a:pt x="1629" y="13561"/>
                  </a:cubicBezTo>
                  <a:cubicBezTo>
                    <a:pt x="1465" y="14058"/>
                    <a:pt x="1299" y="14525"/>
                    <a:pt x="1148" y="15052"/>
                  </a:cubicBezTo>
                  <a:cubicBezTo>
                    <a:pt x="1025" y="15480"/>
                    <a:pt x="904" y="15989"/>
                    <a:pt x="905" y="16645"/>
                  </a:cubicBezTo>
                  <a:cubicBezTo>
                    <a:pt x="906" y="17177"/>
                    <a:pt x="976" y="17612"/>
                    <a:pt x="1085" y="17823"/>
                  </a:cubicBezTo>
                  <a:cubicBezTo>
                    <a:pt x="1254" y="18148"/>
                    <a:pt x="1447" y="17851"/>
                    <a:pt x="1627" y="17412"/>
                  </a:cubicBezTo>
                  <a:cubicBezTo>
                    <a:pt x="1931" y="16666"/>
                    <a:pt x="2198" y="15724"/>
                    <a:pt x="2489" y="14905"/>
                  </a:cubicBezTo>
                  <a:cubicBezTo>
                    <a:pt x="2840" y="13919"/>
                    <a:pt x="3224" y="13117"/>
                    <a:pt x="3630" y="12519"/>
                  </a:cubicBezTo>
                  <a:cubicBezTo>
                    <a:pt x="3636" y="13717"/>
                    <a:pt x="3767" y="14858"/>
                    <a:pt x="3993" y="15692"/>
                  </a:cubicBezTo>
                  <a:cubicBezTo>
                    <a:pt x="4476" y="17468"/>
                    <a:pt x="5112" y="17460"/>
                    <a:pt x="5770" y="17271"/>
                  </a:cubicBezTo>
                  <a:cubicBezTo>
                    <a:pt x="6754" y="16988"/>
                    <a:pt x="7730" y="16410"/>
                    <a:pt x="8685" y="15465"/>
                  </a:cubicBezTo>
                  <a:cubicBezTo>
                    <a:pt x="11888" y="18627"/>
                    <a:pt x="15165" y="20599"/>
                    <a:pt x="18470" y="21354"/>
                  </a:cubicBezTo>
                  <a:cubicBezTo>
                    <a:pt x="18695" y="21406"/>
                    <a:pt x="18921" y="21451"/>
                    <a:pt x="19142" y="21280"/>
                  </a:cubicBezTo>
                  <a:cubicBezTo>
                    <a:pt x="19717" y="20835"/>
                    <a:pt x="20124" y="19147"/>
                    <a:pt x="20478" y="17492"/>
                  </a:cubicBezTo>
                  <a:cubicBezTo>
                    <a:pt x="20834" y="15828"/>
                    <a:pt x="21170" y="14066"/>
                    <a:pt x="21483" y="12196"/>
                  </a:cubicBezTo>
                  <a:lnTo>
                    <a:pt x="19245" y="1673"/>
                  </a:lnTo>
                  <a:close/>
                </a:path>
              </a:pathLst>
            </a:custGeom>
            <a:solidFill>
              <a:srgbClr val="EFD4B7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75" name="Shape 59077">
              <a:extLst>
                <a:ext uri="{FF2B5EF4-FFF2-40B4-BE49-F238E27FC236}">
                  <a16:creationId xmlns:a16="http://schemas.microsoft.com/office/drawing/2014/main" id="{744C3B5C-FBAB-4B26-8BDC-95403FC4F8E3}"/>
                </a:ext>
              </a:extLst>
            </p:cNvPr>
            <p:cNvSpPr/>
            <p:nvPr/>
          </p:nvSpPr>
          <p:spPr>
            <a:xfrm>
              <a:off x="12979144" y="9835709"/>
              <a:ext cx="2884886" cy="3879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1592" extrusionOk="0">
                  <a:moveTo>
                    <a:pt x="13262" y="0"/>
                  </a:moveTo>
                  <a:cubicBezTo>
                    <a:pt x="11659" y="-8"/>
                    <a:pt x="10520" y="662"/>
                    <a:pt x="9458" y="1460"/>
                  </a:cubicBezTo>
                  <a:cubicBezTo>
                    <a:pt x="8066" y="2506"/>
                    <a:pt x="6714" y="3760"/>
                    <a:pt x="5469" y="4945"/>
                  </a:cubicBezTo>
                  <a:cubicBezTo>
                    <a:pt x="3737" y="6593"/>
                    <a:pt x="1917" y="8186"/>
                    <a:pt x="0" y="9715"/>
                  </a:cubicBezTo>
                  <a:lnTo>
                    <a:pt x="4703" y="13774"/>
                  </a:lnTo>
                  <a:lnTo>
                    <a:pt x="7711" y="10825"/>
                  </a:lnTo>
                  <a:cubicBezTo>
                    <a:pt x="7812" y="12020"/>
                    <a:pt x="7856" y="13213"/>
                    <a:pt x="7852" y="14410"/>
                  </a:cubicBezTo>
                  <a:cubicBezTo>
                    <a:pt x="7845" y="16812"/>
                    <a:pt x="7606" y="19212"/>
                    <a:pt x="7181" y="21592"/>
                  </a:cubicBezTo>
                  <a:lnTo>
                    <a:pt x="20412" y="21592"/>
                  </a:lnTo>
                  <a:cubicBezTo>
                    <a:pt x="21326" y="18005"/>
                    <a:pt x="21600" y="14342"/>
                    <a:pt x="21190" y="10703"/>
                  </a:cubicBezTo>
                  <a:cubicBezTo>
                    <a:pt x="21032" y="9304"/>
                    <a:pt x="20772" y="7911"/>
                    <a:pt x="20287" y="6555"/>
                  </a:cubicBezTo>
                  <a:cubicBezTo>
                    <a:pt x="19635" y="4732"/>
                    <a:pt x="18565" y="2994"/>
                    <a:pt x="16919" y="1567"/>
                  </a:cubicBezTo>
                  <a:cubicBezTo>
                    <a:pt x="15953" y="730"/>
                    <a:pt x="14730" y="7"/>
                    <a:pt x="13262" y="0"/>
                  </a:cubicBezTo>
                  <a:close/>
                </a:path>
              </a:pathLst>
            </a:custGeom>
            <a:solidFill>
              <a:srgbClr val="005F92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76" name="Shape 59079">
              <a:extLst>
                <a:ext uri="{FF2B5EF4-FFF2-40B4-BE49-F238E27FC236}">
                  <a16:creationId xmlns:a16="http://schemas.microsoft.com/office/drawing/2014/main" id="{BA522FE4-12AE-4FC0-9800-D08DEA8E068A}"/>
                </a:ext>
              </a:extLst>
            </p:cNvPr>
            <p:cNvSpPr/>
            <p:nvPr/>
          </p:nvSpPr>
          <p:spPr>
            <a:xfrm>
              <a:off x="15655528" y="9213190"/>
              <a:ext cx="1905441" cy="4501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0779" extrusionOk="0">
                  <a:moveTo>
                    <a:pt x="19376" y="339"/>
                  </a:moveTo>
                  <a:cubicBezTo>
                    <a:pt x="14811" y="-821"/>
                    <a:pt x="9661" y="1161"/>
                    <a:pt x="7489" y="3739"/>
                  </a:cubicBezTo>
                  <a:cubicBezTo>
                    <a:pt x="5119" y="6553"/>
                    <a:pt x="3744" y="9483"/>
                    <a:pt x="2605" y="12422"/>
                  </a:cubicBezTo>
                  <a:cubicBezTo>
                    <a:pt x="1530" y="15196"/>
                    <a:pt x="661" y="17983"/>
                    <a:pt x="0" y="20779"/>
                  </a:cubicBezTo>
                  <a:lnTo>
                    <a:pt x="10954" y="20779"/>
                  </a:lnTo>
                  <a:cubicBezTo>
                    <a:pt x="11395" y="14994"/>
                    <a:pt x="14436" y="9292"/>
                    <a:pt x="19925" y="3960"/>
                  </a:cubicBezTo>
                  <a:cubicBezTo>
                    <a:pt x="20252" y="3643"/>
                    <a:pt x="20587" y="3327"/>
                    <a:pt x="20869" y="3003"/>
                  </a:cubicBezTo>
                  <a:cubicBezTo>
                    <a:pt x="21296" y="2512"/>
                    <a:pt x="21600" y="1992"/>
                    <a:pt x="21338" y="1482"/>
                  </a:cubicBezTo>
                  <a:cubicBezTo>
                    <a:pt x="21094" y="1006"/>
                    <a:pt x="20382" y="594"/>
                    <a:pt x="19376" y="339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77" name="Shape 59080">
              <a:extLst>
                <a:ext uri="{FF2B5EF4-FFF2-40B4-BE49-F238E27FC236}">
                  <a16:creationId xmlns:a16="http://schemas.microsoft.com/office/drawing/2014/main" id="{80F44914-B83F-452E-88BF-676A0CAD2687}"/>
                </a:ext>
              </a:extLst>
            </p:cNvPr>
            <p:cNvSpPr/>
            <p:nvPr/>
          </p:nvSpPr>
          <p:spPr>
            <a:xfrm>
              <a:off x="15647237" y="9205207"/>
              <a:ext cx="1881838" cy="451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0" extrusionOk="0">
                  <a:moveTo>
                    <a:pt x="16259" y="25"/>
                  </a:moveTo>
                  <a:cubicBezTo>
                    <a:pt x="12664" y="250"/>
                    <a:pt x="9312" y="1916"/>
                    <a:pt x="7636" y="3912"/>
                  </a:cubicBezTo>
                  <a:cubicBezTo>
                    <a:pt x="5194" y="6821"/>
                    <a:pt x="3817" y="9857"/>
                    <a:pt x="2662" y="12900"/>
                  </a:cubicBezTo>
                  <a:cubicBezTo>
                    <a:pt x="1572" y="15771"/>
                    <a:pt x="681" y="18657"/>
                    <a:pt x="0" y="21550"/>
                  </a:cubicBezTo>
                  <a:lnTo>
                    <a:pt x="5638" y="21542"/>
                  </a:lnTo>
                  <a:cubicBezTo>
                    <a:pt x="6144" y="18957"/>
                    <a:pt x="6812" y="16389"/>
                    <a:pt x="7698" y="13840"/>
                  </a:cubicBezTo>
                  <a:cubicBezTo>
                    <a:pt x="8709" y="10931"/>
                    <a:pt x="9980" y="8003"/>
                    <a:pt x="12792" y="5277"/>
                  </a:cubicBezTo>
                  <a:cubicBezTo>
                    <a:pt x="13633" y="4462"/>
                    <a:pt x="14612" y="3668"/>
                    <a:pt x="15969" y="2983"/>
                  </a:cubicBezTo>
                  <a:cubicBezTo>
                    <a:pt x="17488" y="2217"/>
                    <a:pt x="19427" y="1622"/>
                    <a:pt x="21600" y="1232"/>
                  </a:cubicBezTo>
                  <a:cubicBezTo>
                    <a:pt x="21279" y="870"/>
                    <a:pt x="20691" y="560"/>
                    <a:pt x="19896" y="350"/>
                  </a:cubicBezTo>
                  <a:cubicBezTo>
                    <a:pt x="18714" y="39"/>
                    <a:pt x="17470" y="-50"/>
                    <a:pt x="16259" y="25"/>
                  </a:cubicBezTo>
                  <a:close/>
                </a:path>
              </a:pathLst>
            </a:custGeom>
            <a:solidFill>
              <a:srgbClr val="F392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78" name="Shape 59081">
              <a:extLst>
                <a:ext uri="{FF2B5EF4-FFF2-40B4-BE49-F238E27FC236}">
                  <a16:creationId xmlns:a16="http://schemas.microsoft.com/office/drawing/2014/main" id="{9922F5D8-0749-4439-A2BE-6C88BF3811E8}"/>
                </a:ext>
              </a:extLst>
            </p:cNvPr>
            <p:cNvSpPr/>
            <p:nvPr/>
          </p:nvSpPr>
          <p:spPr>
            <a:xfrm>
              <a:off x="12764890" y="12667722"/>
              <a:ext cx="3606542" cy="608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19248" extrusionOk="0">
                  <a:moveTo>
                    <a:pt x="2049" y="4210"/>
                  </a:moveTo>
                  <a:cubicBezTo>
                    <a:pt x="770" y="5503"/>
                    <a:pt x="-318" y="9421"/>
                    <a:pt x="85" y="14770"/>
                  </a:cubicBezTo>
                  <a:cubicBezTo>
                    <a:pt x="178" y="16006"/>
                    <a:pt x="363" y="16980"/>
                    <a:pt x="573" y="17667"/>
                  </a:cubicBezTo>
                  <a:cubicBezTo>
                    <a:pt x="1349" y="20197"/>
                    <a:pt x="2298" y="19156"/>
                    <a:pt x="3186" y="18210"/>
                  </a:cubicBezTo>
                  <a:cubicBezTo>
                    <a:pt x="5595" y="15648"/>
                    <a:pt x="8039" y="14430"/>
                    <a:pt x="10482" y="14430"/>
                  </a:cubicBezTo>
                  <a:cubicBezTo>
                    <a:pt x="12925" y="14430"/>
                    <a:pt x="15369" y="15648"/>
                    <a:pt x="17778" y="18210"/>
                  </a:cubicBezTo>
                  <a:cubicBezTo>
                    <a:pt x="18666" y="19156"/>
                    <a:pt x="19614" y="20197"/>
                    <a:pt x="20391" y="17667"/>
                  </a:cubicBezTo>
                  <a:cubicBezTo>
                    <a:pt x="20601" y="16980"/>
                    <a:pt x="20786" y="16006"/>
                    <a:pt x="20879" y="14770"/>
                  </a:cubicBezTo>
                  <a:cubicBezTo>
                    <a:pt x="21282" y="9421"/>
                    <a:pt x="20194" y="5503"/>
                    <a:pt x="18915" y="4210"/>
                  </a:cubicBezTo>
                  <a:cubicBezTo>
                    <a:pt x="13364" y="-1403"/>
                    <a:pt x="7600" y="-1403"/>
                    <a:pt x="2049" y="4210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81" name="Shape 59082">
              <a:extLst>
                <a:ext uri="{FF2B5EF4-FFF2-40B4-BE49-F238E27FC236}">
                  <a16:creationId xmlns:a16="http://schemas.microsoft.com/office/drawing/2014/main" id="{BD761D53-12A7-47B0-9E1E-FE646C61C3F5}"/>
                </a:ext>
              </a:extLst>
            </p:cNvPr>
            <p:cNvSpPr/>
            <p:nvPr/>
          </p:nvSpPr>
          <p:spPr>
            <a:xfrm>
              <a:off x="12768009" y="12667252"/>
              <a:ext cx="3600518" cy="42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1" h="21600" extrusionOk="0">
                  <a:moveTo>
                    <a:pt x="10651" y="0"/>
                  </a:moveTo>
                  <a:cubicBezTo>
                    <a:pt x="7772" y="0"/>
                    <a:pt x="4893" y="2256"/>
                    <a:pt x="2068" y="6720"/>
                  </a:cubicBezTo>
                  <a:cubicBezTo>
                    <a:pt x="868" y="8617"/>
                    <a:pt x="-149" y="14092"/>
                    <a:pt x="19" y="21600"/>
                  </a:cubicBezTo>
                  <a:cubicBezTo>
                    <a:pt x="3572" y="15144"/>
                    <a:pt x="7196" y="11794"/>
                    <a:pt x="10832" y="11904"/>
                  </a:cubicBezTo>
                  <a:cubicBezTo>
                    <a:pt x="14348" y="12010"/>
                    <a:pt x="17847" y="15352"/>
                    <a:pt x="21283" y="21600"/>
                  </a:cubicBezTo>
                  <a:cubicBezTo>
                    <a:pt x="21451" y="14091"/>
                    <a:pt x="20434" y="8617"/>
                    <a:pt x="19234" y="6720"/>
                  </a:cubicBezTo>
                  <a:cubicBezTo>
                    <a:pt x="16409" y="2256"/>
                    <a:pt x="13530" y="0"/>
                    <a:pt x="10651" y="0"/>
                  </a:cubicBezTo>
                  <a:close/>
                </a:path>
              </a:pathLst>
            </a:custGeom>
            <a:solidFill>
              <a:srgbClr val="F392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</p:grp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88342B6F-A10E-4FFA-B7D0-0BC4D5C31E0D}"/>
              </a:ext>
            </a:extLst>
          </p:cNvPr>
          <p:cNvGrpSpPr/>
          <p:nvPr/>
        </p:nvGrpSpPr>
        <p:grpSpPr>
          <a:xfrm rot="20901952">
            <a:off x="1220587" y="3906625"/>
            <a:ext cx="3025198" cy="2432647"/>
            <a:chOff x="2246124" y="8917923"/>
            <a:chExt cx="6050395" cy="4865293"/>
          </a:xfrm>
        </p:grpSpPr>
        <p:sp>
          <p:nvSpPr>
            <p:cNvPr id="98" name="Subtitle 2">
              <a:extLst>
                <a:ext uri="{FF2B5EF4-FFF2-40B4-BE49-F238E27FC236}">
                  <a16:creationId xmlns:a16="http://schemas.microsoft.com/office/drawing/2014/main" id="{C34A31A2-9A6A-40BB-AD21-9340054CF2D6}"/>
                </a:ext>
              </a:extLst>
            </p:cNvPr>
            <p:cNvSpPr txBox="1">
              <a:spLocks/>
            </p:cNvSpPr>
            <p:nvPr/>
          </p:nvSpPr>
          <p:spPr>
            <a:xfrm>
              <a:off x="2246124" y="10262252"/>
              <a:ext cx="5445050" cy="3520964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50"/>
                </a:lnSpc>
              </a:pPr>
              <a:r>
                <a:rPr lang="hu-HU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A</a:t>
              </a:r>
              <a:r>
                <a:rPr lang="en-US" sz="1800" dirty="0" err="1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nnak</a:t>
              </a:r>
              <a:r>
                <a:rPr lang="en-US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 </a:t>
              </a:r>
              <a:r>
                <a:rPr lang="en-US" sz="1800" dirty="0" err="1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az</a:t>
              </a:r>
              <a:r>
                <a:rPr lang="en-US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 </a:t>
              </a:r>
              <a:r>
                <a:rPr lang="en-US" sz="1800" dirty="0" err="1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országnak</a:t>
              </a:r>
              <a:r>
                <a:rPr lang="en-US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 a </a:t>
              </a:r>
              <a:r>
                <a:rPr lang="en-US" sz="1800" dirty="0" err="1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hivatalos</a:t>
              </a:r>
              <a:r>
                <a:rPr lang="en-US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 </a:t>
              </a:r>
              <a:r>
                <a:rPr lang="en-US" sz="1800" dirty="0" err="1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nyelvén</a:t>
              </a:r>
              <a:r>
                <a:rPr lang="en-US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, </a:t>
              </a:r>
              <a:r>
                <a:rPr lang="en-US" sz="1800" dirty="0" err="1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amelyikben</a:t>
              </a:r>
              <a:r>
                <a:rPr lang="en-US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 </a:t>
              </a:r>
              <a:r>
                <a:rPr lang="en-US" sz="1800" dirty="0" err="1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forgalm</a:t>
              </a:r>
              <a:r>
                <a:rPr lang="hu-HU" sz="1800" dirty="0" err="1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azzák</a:t>
              </a:r>
              <a:r>
                <a:rPr lang="hu-HU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!</a:t>
              </a:r>
            </a:p>
            <a:p>
              <a:pPr algn="l">
                <a:lnSpc>
                  <a:spcPts val="1750"/>
                </a:lnSpc>
              </a:pPr>
              <a:r>
                <a:rPr lang="en-US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Ha </a:t>
              </a:r>
              <a:r>
                <a:rPr lang="en-US" sz="1800" dirty="0" err="1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az</a:t>
              </a:r>
              <a:r>
                <a:rPr lang="en-US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 </a:t>
              </a:r>
              <a:r>
                <a:rPr lang="en-US" sz="1800" dirty="0" err="1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eredeti</a:t>
              </a:r>
              <a:r>
                <a:rPr lang="en-US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 </a:t>
              </a:r>
              <a:r>
                <a:rPr lang="en-US" sz="1800" dirty="0" err="1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nem</a:t>
              </a:r>
              <a:r>
                <a:rPr lang="en-US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 a </a:t>
              </a:r>
              <a:r>
                <a:rPr lang="en-US" sz="1800" dirty="0" err="1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célország</a:t>
              </a:r>
              <a:r>
                <a:rPr lang="hu-HU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 </a:t>
              </a:r>
              <a:r>
                <a:rPr lang="en-US" sz="1800" dirty="0" err="1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hivatalos</a:t>
              </a:r>
              <a:r>
                <a:rPr lang="en-US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 </a:t>
              </a:r>
              <a:r>
                <a:rPr lang="en-US" sz="1800" dirty="0" err="1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nyelvén</a:t>
              </a:r>
              <a:r>
                <a:rPr lang="en-US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 </a:t>
              </a:r>
              <a:r>
                <a:rPr lang="en-US" sz="1800" dirty="0" err="1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készült</a:t>
              </a:r>
              <a:r>
                <a:rPr lang="en-US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, </a:t>
              </a:r>
              <a:r>
                <a:rPr lang="hu-HU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le kell fordítani.</a:t>
              </a:r>
            </a:p>
            <a:p>
              <a:pPr algn="l">
                <a:lnSpc>
                  <a:spcPts val="1750"/>
                </a:lnSpc>
              </a:pPr>
              <a:r>
                <a:rPr lang="en-US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A </a:t>
              </a:r>
              <a:r>
                <a:rPr lang="hu-HU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fordítás tényét jelezni kell!</a:t>
              </a:r>
              <a:endParaRPr lang="en-US" sz="1800" dirty="0">
                <a:solidFill>
                  <a:srgbClr val="040404"/>
                </a:solidFill>
                <a:latin typeface="+mn-lt"/>
                <a:ea typeface="Lato Light" panose="020F0502020204030203" pitchFamily="34" charset="0"/>
                <a:cs typeface="Poppins" panose="00000500000000000000" pitchFamily="2" charset="-18"/>
              </a:endParaRPr>
            </a:p>
          </p:txBody>
        </p:sp>
        <p:sp>
          <p:nvSpPr>
            <p:cNvPr id="83" name="Shape 59505">
              <a:extLst>
                <a:ext uri="{FF2B5EF4-FFF2-40B4-BE49-F238E27FC236}">
                  <a16:creationId xmlns:a16="http://schemas.microsoft.com/office/drawing/2014/main" id="{FD80FC05-BE6F-4DAF-A77D-6BEBFE190894}"/>
                </a:ext>
              </a:extLst>
            </p:cNvPr>
            <p:cNvSpPr/>
            <p:nvPr/>
          </p:nvSpPr>
          <p:spPr>
            <a:xfrm>
              <a:off x="2310325" y="8917923"/>
              <a:ext cx="5389200" cy="1029242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2500" cap="all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defTabSz="292100">
                <a:defRPr/>
              </a:pPr>
              <a:endParaRPr sz="2400" kern="0">
                <a:latin typeface="+mn-lt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92" name="TextBox 41">
              <a:extLst>
                <a:ext uri="{FF2B5EF4-FFF2-40B4-BE49-F238E27FC236}">
                  <a16:creationId xmlns:a16="http://schemas.microsoft.com/office/drawing/2014/main" id="{E8381DCB-74C8-44BE-BDB6-F49E2CBA38B0}"/>
                </a:ext>
              </a:extLst>
            </p:cNvPr>
            <p:cNvSpPr txBox="1"/>
            <p:nvPr/>
          </p:nvSpPr>
          <p:spPr>
            <a:xfrm>
              <a:off x="2246221" y="9029587"/>
              <a:ext cx="6050298" cy="86177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hu-HU" sz="2200" b="1" dirty="0">
                  <a:solidFill>
                    <a:srgbClr val="FFFFFF"/>
                  </a:solidFill>
                  <a:ea typeface="League Spartan" charset="0"/>
                  <a:cs typeface="Poppins" pitchFamily="2" charset="77"/>
                </a:rPr>
                <a:t>NYELVI KÖVETELMÉNY</a:t>
              </a:r>
              <a:endParaRPr lang="en-US" sz="2200" b="1" dirty="0">
                <a:solidFill>
                  <a:srgbClr val="FFFFFF"/>
                </a:solidFill>
                <a:ea typeface="League Spartan" charset="0"/>
                <a:cs typeface="Poppins" pitchFamily="2" charset="77"/>
              </a:endParaRPr>
            </a:p>
          </p:txBody>
        </p:sp>
      </p:grp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63F7A9-5560-4268-9869-9A5FBD465234}"/>
              </a:ext>
            </a:extLst>
          </p:cNvPr>
          <p:cNvGrpSpPr/>
          <p:nvPr/>
        </p:nvGrpSpPr>
        <p:grpSpPr>
          <a:xfrm rot="947788">
            <a:off x="8251096" y="1733923"/>
            <a:ext cx="3439210" cy="2912246"/>
            <a:chOff x="16526150" y="2570143"/>
            <a:chExt cx="6878418" cy="5824492"/>
          </a:xfrm>
        </p:grpSpPr>
        <p:grpSp>
          <p:nvGrpSpPr>
            <p:cNvPr id="6" name="Csoportba foglalás 5">
              <a:extLst>
                <a:ext uri="{FF2B5EF4-FFF2-40B4-BE49-F238E27FC236}">
                  <a16:creationId xmlns:a16="http://schemas.microsoft.com/office/drawing/2014/main" id="{F471C324-0BC3-45DA-9994-F690826C30F9}"/>
                </a:ext>
              </a:extLst>
            </p:cNvPr>
            <p:cNvGrpSpPr/>
            <p:nvPr/>
          </p:nvGrpSpPr>
          <p:grpSpPr>
            <a:xfrm>
              <a:off x="16526150" y="2573641"/>
              <a:ext cx="6784866" cy="5820994"/>
              <a:chOff x="16526150" y="2573641"/>
              <a:chExt cx="6784866" cy="5820994"/>
            </a:xfrm>
          </p:grpSpPr>
          <p:sp>
            <p:nvSpPr>
              <p:cNvPr id="100" name="Subtitle 2">
                <a:extLst>
                  <a:ext uri="{FF2B5EF4-FFF2-40B4-BE49-F238E27FC236}">
                    <a16:creationId xmlns:a16="http://schemas.microsoft.com/office/drawing/2014/main" id="{82B6F65A-AF64-41D1-88D1-37EA432501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526150" y="3586910"/>
                <a:ext cx="6784866" cy="4807725"/>
              </a:xfrm>
              <a:prstGeom prst="rect">
                <a:avLst/>
              </a:prstGeom>
            </p:spPr>
            <p:txBody>
              <a:bodyPr vert="horz" wrap="square" lIns="45720" tIns="22860" rIns="45720" bIns="22860" rtlCol="0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 algn="l">
                  <a:lnSpc>
                    <a:spcPts val="175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 err="1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gyártó</a:t>
                </a:r>
                <a:r>
                  <a:rPr lang="en-US" sz="1800" dirty="0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 neve és </a:t>
                </a:r>
                <a:r>
                  <a:rPr lang="en-US" sz="1800" dirty="0" err="1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címe</a:t>
                </a:r>
                <a:endParaRPr lang="en-US" sz="1800" dirty="0">
                  <a:solidFill>
                    <a:srgbClr val="000000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endParaRPr>
              </a:p>
              <a:p>
                <a:pPr marL="171450" indent="-171450" algn="l">
                  <a:lnSpc>
                    <a:spcPts val="1750"/>
                  </a:lnSpc>
                  <a:buFont typeface="Arial" panose="020B0604020202020204" pitchFamily="34" charset="0"/>
                  <a:buChar char="•"/>
                </a:pPr>
                <a:r>
                  <a:rPr lang="hu-HU" sz="1800" dirty="0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gép</a:t>
                </a:r>
                <a:r>
                  <a:rPr lang="en-US" sz="1800" dirty="0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megnevezése</a:t>
                </a:r>
                <a:r>
                  <a:rPr lang="en-US" sz="1800" dirty="0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azonosítása</a:t>
                </a:r>
                <a:endParaRPr lang="en-US" sz="1800" dirty="0">
                  <a:solidFill>
                    <a:srgbClr val="000000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endParaRPr>
              </a:p>
              <a:p>
                <a:pPr marL="171450" indent="-171450" algn="l">
                  <a:lnSpc>
                    <a:spcPts val="175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 err="1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nyilatkozat</a:t>
                </a:r>
                <a:r>
                  <a:rPr lang="en-US" sz="1800" dirty="0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hogy</a:t>
                </a:r>
                <a:r>
                  <a:rPr lang="en-US" sz="1800" dirty="0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 a </a:t>
                </a:r>
                <a:r>
                  <a:rPr lang="en-US" sz="1800" dirty="0" err="1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termék</a:t>
                </a:r>
                <a:r>
                  <a:rPr lang="en-US" sz="1800" dirty="0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megfelel</a:t>
                </a:r>
                <a:r>
                  <a:rPr lang="en-US" sz="1800" dirty="0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 a </a:t>
                </a:r>
                <a:r>
                  <a:rPr lang="hu-HU" sz="1800" dirty="0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     </a:t>
                </a:r>
                <a:r>
                  <a:rPr lang="en-US" sz="1800" dirty="0" err="1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követelményeknek</a:t>
                </a:r>
                <a:endParaRPr lang="en-US" sz="1800" dirty="0">
                  <a:solidFill>
                    <a:srgbClr val="000000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endParaRPr>
              </a:p>
              <a:p>
                <a:pPr marL="171450" indent="-171450" algn="l">
                  <a:lnSpc>
                    <a:spcPts val="175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 err="1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teljesített</a:t>
                </a:r>
                <a:r>
                  <a:rPr lang="en-US" sz="1800" dirty="0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követelmények</a:t>
                </a:r>
                <a:r>
                  <a:rPr lang="en-US" sz="1800" dirty="0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felsorolása</a:t>
                </a:r>
                <a:r>
                  <a:rPr lang="en-US" sz="1800" dirty="0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jogszabályok</a:t>
                </a:r>
                <a:r>
                  <a:rPr lang="en-US" sz="1800" dirty="0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szabványok</a:t>
                </a:r>
                <a:r>
                  <a:rPr lang="en-US" sz="1800" dirty="0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)</a:t>
                </a:r>
              </a:p>
              <a:p>
                <a:pPr marL="171450" indent="-171450" algn="l">
                  <a:lnSpc>
                    <a:spcPts val="175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 err="1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kiadás</a:t>
                </a:r>
                <a:r>
                  <a:rPr lang="en-US" sz="1800" dirty="0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helye</a:t>
                </a:r>
                <a:r>
                  <a:rPr lang="en-US" sz="1800" dirty="0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dátuma</a:t>
                </a:r>
                <a:endParaRPr lang="en-US" sz="1800" dirty="0">
                  <a:solidFill>
                    <a:srgbClr val="000000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endParaRPr>
              </a:p>
              <a:p>
                <a:pPr marL="171450" indent="-171450" algn="l">
                  <a:lnSpc>
                    <a:spcPts val="175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 err="1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jóváhagyó</a:t>
                </a:r>
                <a:r>
                  <a:rPr lang="en-US" sz="1800" dirty="0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azonosítása</a:t>
                </a:r>
                <a:r>
                  <a:rPr lang="en-US" sz="1800" dirty="0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 és </a:t>
                </a:r>
                <a:r>
                  <a:rPr lang="en-US" sz="1800" dirty="0" err="1">
                    <a:solidFill>
                      <a:srgbClr val="000000"/>
                    </a:solidFill>
                    <a:latin typeface="+mn-lt"/>
                    <a:ea typeface="Lato Light" panose="020F0502020204030203" pitchFamily="34" charset="0"/>
                    <a:cs typeface="Poppins" panose="00000500000000000000" pitchFamily="2" charset="-18"/>
                  </a:rPr>
                  <a:t>aláírása</a:t>
                </a:r>
                <a:endParaRPr lang="en-US" sz="1800" dirty="0">
                  <a:solidFill>
                    <a:srgbClr val="000000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endParaRPr>
              </a:p>
            </p:txBody>
          </p:sp>
          <p:sp>
            <p:nvSpPr>
              <p:cNvPr id="84" name="Shape 59508">
                <a:extLst>
                  <a:ext uri="{FF2B5EF4-FFF2-40B4-BE49-F238E27FC236}">
                    <a16:creationId xmlns:a16="http://schemas.microsoft.com/office/drawing/2014/main" id="{38E98913-13DF-45E2-855E-6DCC1BB4648E}"/>
                  </a:ext>
                </a:extLst>
              </p:cNvPr>
              <p:cNvSpPr/>
              <p:nvPr/>
            </p:nvSpPr>
            <p:spPr>
              <a:xfrm>
                <a:off x="16682438" y="2573641"/>
                <a:ext cx="6032271" cy="854056"/>
              </a:xfrm>
              <a:prstGeom prst="rect">
                <a:avLst/>
              </a:prstGeom>
              <a:solidFill>
                <a:srgbClr val="005F92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2500" cap="all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 defTabSz="292100">
                  <a:defRPr/>
                </a:pPr>
                <a:endParaRPr sz="2400" kern="0"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</p:grpSp>
        <p:sp>
          <p:nvSpPr>
            <p:cNvPr id="104" name="TextBox 42">
              <a:extLst>
                <a:ext uri="{FF2B5EF4-FFF2-40B4-BE49-F238E27FC236}">
                  <a16:creationId xmlns:a16="http://schemas.microsoft.com/office/drawing/2014/main" id="{85A0C39B-C932-482F-A205-FA9FD9903DB3}"/>
                </a:ext>
              </a:extLst>
            </p:cNvPr>
            <p:cNvSpPr txBox="1"/>
            <p:nvPr/>
          </p:nvSpPr>
          <p:spPr>
            <a:xfrm>
              <a:off x="16832560" y="2570143"/>
              <a:ext cx="6572008" cy="92333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hu-HU" sz="2400" b="1">
                  <a:solidFill>
                    <a:srgbClr val="FFFFFF"/>
                  </a:solidFill>
                  <a:ea typeface="League Spartan" charset="0"/>
                  <a:cs typeface="Poppins" pitchFamily="2" charset="77"/>
                </a:rPr>
                <a:t>ÁLT. TARTALOM</a:t>
              </a:r>
              <a:endParaRPr lang="en-US" sz="2400" b="1">
                <a:solidFill>
                  <a:srgbClr val="FFFFFF"/>
                </a:solidFill>
                <a:ea typeface="League Spartan" charset="0"/>
                <a:cs typeface="Poppins" pitchFamily="2" charset="77"/>
              </a:endParaRPr>
            </a:p>
          </p:txBody>
        </p: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7742836C-1511-49C1-B29A-13F7783EEACF}"/>
              </a:ext>
            </a:extLst>
          </p:cNvPr>
          <p:cNvGrpSpPr/>
          <p:nvPr/>
        </p:nvGrpSpPr>
        <p:grpSpPr>
          <a:xfrm rot="961916">
            <a:off x="8495943" y="5071157"/>
            <a:ext cx="2925672" cy="1827784"/>
            <a:chOff x="16724969" y="8919794"/>
            <a:chExt cx="5851343" cy="3655567"/>
          </a:xfrm>
        </p:grpSpPr>
        <p:sp>
          <p:nvSpPr>
            <p:cNvPr id="102" name="Subtitle 2">
              <a:extLst>
                <a:ext uri="{FF2B5EF4-FFF2-40B4-BE49-F238E27FC236}">
                  <a16:creationId xmlns:a16="http://schemas.microsoft.com/office/drawing/2014/main" id="{32D97874-E516-4079-B6EF-56C05156CD88}"/>
                </a:ext>
              </a:extLst>
            </p:cNvPr>
            <p:cNvSpPr txBox="1">
              <a:spLocks/>
            </p:cNvSpPr>
            <p:nvPr/>
          </p:nvSpPr>
          <p:spPr>
            <a:xfrm>
              <a:off x="16784108" y="10297557"/>
              <a:ext cx="5792204" cy="2277804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50"/>
                </a:lnSpc>
              </a:pPr>
              <a:r>
                <a:rPr lang="hu-HU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Általában 10 évig.</a:t>
              </a:r>
            </a:p>
            <a:p>
              <a:pPr marL="171450" indent="-171450" algn="l">
                <a:lnSpc>
                  <a:spcPts val="1750"/>
                </a:lnSpc>
                <a:buFont typeface="Arial" panose="020B0604020202020204" pitchFamily="34" charset="0"/>
                <a:buChar char="•"/>
              </a:pPr>
              <a:r>
                <a:rPr lang="hu-HU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gyártó</a:t>
              </a:r>
            </a:p>
            <a:p>
              <a:pPr marL="171450" indent="-171450" algn="l">
                <a:lnSpc>
                  <a:spcPts val="1750"/>
                </a:lnSpc>
                <a:buFont typeface="Arial" panose="020B0604020202020204" pitchFamily="34" charset="0"/>
                <a:buChar char="•"/>
              </a:pPr>
              <a:r>
                <a:rPr lang="hu-HU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meghatalmazott képviselő</a:t>
              </a:r>
            </a:p>
            <a:p>
              <a:pPr marL="171450" indent="-171450" algn="l">
                <a:lnSpc>
                  <a:spcPts val="1750"/>
                </a:lnSpc>
                <a:buFont typeface="Arial" panose="020B0604020202020204" pitchFamily="34" charset="0"/>
                <a:buChar char="•"/>
              </a:pPr>
              <a:r>
                <a:rPr lang="hu-HU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importőr</a:t>
              </a:r>
              <a:endParaRPr lang="en-US" sz="1800" dirty="0">
                <a:solidFill>
                  <a:srgbClr val="040404"/>
                </a:solidFill>
                <a:latin typeface="+mn-lt"/>
                <a:ea typeface="Lato Light" panose="020F0502020204030203" pitchFamily="34" charset="0"/>
                <a:cs typeface="Poppins" panose="00000500000000000000" pitchFamily="2" charset="-18"/>
              </a:endParaRPr>
            </a:p>
          </p:txBody>
        </p:sp>
        <p:sp>
          <p:nvSpPr>
            <p:cNvPr id="85" name="Shape 59511">
              <a:extLst>
                <a:ext uri="{FF2B5EF4-FFF2-40B4-BE49-F238E27FC236}">
                  <a16:creationId xmlns:a16="http://schemas.microsoft.com/office/drawing/2014/main" id="{6E81D8BB-6474-450C-9995-4B1CB7535316}"/>
                </a:ext>
              </a:extLst>
            </p:cNvPr>
            <p:cNvSpPr/>
            <p:nvPr/>
          </p:nvSpPr>
          <p:spPr>
            <a:xfrm>
              <a:off x="16724969" y="8919794"/>
              <a:ext cx="5389200" cy="1029242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2500" cap="all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defTabSz="292100">
                <a:defRPr/>
              </a:pPr>
              <a:endParaRPr sz="2400" kern="0">
                <a:latin typeface="+mn-lt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105" name="TextBox 43">
              <a:extLst>
                <a:ext uri="{FF2B5EF4-FFF2-40B4-BE49-F238E27FC236}">
                  <a16:creationId xmlns:a16="http://schemas.microsoft.com/office/drawing/2014/main" id="{E4E134BE-8CB4-4B24-A2CB-9D4CFE2B64B0}"/>
                </a:ext>
              </a:extLst>
            </p:cNvPr>
            <p:cNvSpPr txBox="1"/>
            <p:nvPr/>
          </p:nvSpPr>
          <p:spPr>
            <a:xfrm>
              <a:off x="16810031" y="8949617"/>
              <a:ext cx="5389199" cy="92333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hu-HU" sz="2400" b="1">
                  <a:solidFill>
                    <a:srgbClr val="FFFFFF"/>
                  </a:solidFill>
                  <a:ea typeface="League Spartan" charset="0"/>
                  <a:cs typeface="Poppins" pitchFamily="2" charset="77"/>
                </a:rPr>
                <a:t>MEGŐRZÉS</a:t>
              </a:r>
              <a:endParaRPr lang="en-US" sz="2400" b="1">
                <a:solidFill>
                  <a:srgbClr val="FFFFFF"/>
                </a:solidFill>
                <a:ea typeface="League Spartan" charset="0"/>
                <a:cs typeface="Poppins" pitchFamily="2" charset="77"/>
              </a:endParaRPr>
            </a:p>
          </p:txBody>
        </p:sp>
      </p:grp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EC088FC1-E2D0-41BB-B83B-F53E26B111EC}"/>
              </a:ext>
            </a:extLst>
          </p:cNvPr>
          <p:cNvGrpSpPr/>
          <p:nvPr/>
        </p:nvGrpSpPr>
        <p:grpSpPr>
          <a:xfrm rot="20939687">
            <a:off x="1079678" y="1468652"/>
            <a:ext cx="3331068" cy="1882574"/>
            <a:chOff x="2306210" y="2608774"/>
            <a:chExt cx="6662135" cy="3765147"/>
          </a:xfrm>
        </p:grpSpPr>
        <p:sp>
          <p:nvSpPr>
            <p:cNvPr id="96" name="Subtitle 2">
              <a:extLst>
                <a:ext uri="{FF2B5EF4-FFF2-40B4-BE49-F238E27FC236}">
                  <a16:creationId xmlns:a16="http://schemas.microsoft.com/office/drawing/2014/main" id="{FDD5253F-74B1-4487-96E0-40BCF7FFB2C7}"/>
                </a:ext>
              </a:extLst>
            </p:cNvPr>
            <p:cNvSpPr txBox="1">
              <a:spLocks/>
            </p:cNvSpPr>
            <p:nvPr/>
          </p:nvSpPr>
          <p:spPr>
            <a:xfrm>
              <a:off x="2306210" y="3874776"/>
              <a:ext cx="5389200" cy="2499145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50"/>
                </a:lnSpc>
              </a:pPr>
              <a:r>
                <a:rPr lang="hu-HU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Aláíró vállalja a felelősséget a gép megfelelőségéért</a:t>
              </a:r>
              <a:r>
                <a:rPr lang="en-US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.</a:t>
              </a:r>
              <a:endParaRPr lang="hu-HU" sz="1800" dirty="0">
                <a:solidFill>
                  <a:srgbClr val="040404"/>
                </a:solidFill>
                <a:latin typeface="+mn-lt"/>
                <a:ea typeface="Lato Light" panose="020F0502020204030203" pitchFamily="34" charset="0"/>
                <a:cs typeface="Poppins" panose="00000500000000000000" pitchFamily="2" charset="-18"/>
              </a:endParaRPr>
            </a:p>
            <a:p>
              <a:pPr algn="l">
                <a:lnSpc>
                  <a:spcPts val="1750"/>
                </a:lnSpc>
              </a:pPr>
              <a:r>
                <a:rPr lang="hu-HU" sz="1800" dirty="0">
                  <a:solidFill>
                    <a:srgbClr val="040404"/>
                  </a:solidFill>
                  <a:latin typeface="+mn-lt"/>
                  <a:ea typeface="Lato Light" panose="020F0502020204030203" pitchFamily="34" charset="0"/>
                  <a:cs typeface="Poppins" panose="00000500000000000000" pitchFamily="2" charset="-18"/>
                </a:rPr>
                <a:t>Igazolja, hogy a gép megfelel a rá vonatkozó követelményeknek.</a:t>
              </a:r>
              <a:endParaRPr lang="en-US" sz="1800" dirty="0">
                <a:solidFill>
                  <a:srgbClr val="040404"/>
                </a:solidFill>
                <a:latin typeface="+mn-lt"/>
                <a:ea typeface="Lato Light" panose="020F0502020204030203" pitchFamily="34" charset="0"/>
                <a:cs typeface="Poppins" panose="00000500000000000000" pitchFamily="2" charset="-18"/>
              </a:endParaRPr>
            </a:p>
          </p:txBody>
        </p:sp>
        <p:sp>
          <p:nvSpPr>
            <p:cNvPr id="82" name="Shape 59502">
              <a:extLst>
                <a:ext uri="{FF2B5EF4-FFF2-40B4-BE49-F238E27FC236}">
                  <a16:creationId xmlns:a16="http://schemas.microsoft.com/office/drawing/2014/main" id="{1C6A5FE7-531B-42A7-8400-8E43A4F34B43}"/>
                </a:ext>
              </a:extLst>
            </p:cNvPr>
            <p:cNvSpPr/>
            <p:nvPr/>
          </p:nvSpPr>
          <p:spPr>
            <a:xfrm>
              <a:off x="2310325" y="2608774"/>
              <a:ext cx="5389200" cy="1029242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2500" cap="all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defTabSz="292100">
                <a:defRPr/>
              </a:pPr>
              <a:endParaRPr sz="2400" kern="0">
                <a:latin typeface="+mn-lt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95" name="TextBox 81">
              <a:extLst>
                <a:ext uri="{FF2B5EF4-FFF2-40B4-BE49-F238E27FC236}">
                  <a16:creationId xmlns:a16="http://schemas.microsoft.com/office/drawing/2014/main" id="{881580D9-0DDC-43DE-8B49-13277B07061E}"/>
                </a:ext>
              </a:extLst>
            </p:cNvPr>
            <p:cNvSpPr txBox="1"/>
            <p:nvPr/>
          </p:nvSpPr>
          <p:spPr>
            <a:xfrm>
              <a:off x="2310326" y="2744702"/>
              <a:ext cx="6658019" cy="86177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hu-HU" sz="2200" b="1" dirty="0">
                  <a:solidFill>
                    <a:schemeClr val="bg1"/>
                  </a:solidFill>
                  <a:ea typeface="League Spartan" charset="0"/>
                  <a:cs typeface="Poppins" pitchFamily="2" charset="77"/>
                </a:rPr>
                <a:t>FELELŐSSÉGVÁLLALÁS</a:t>
              </a:r>
              <a:endParaRPr lang="en-US" sz="2200" b="1" dirty="0">
                <a:solidFill>
                  <a:schemeClr val="bg1"/>
                </a:solidFill>
                <a:ea typeface="League Spartan" charset="0"/>
                <a:cs typeface="Poppins" pitchFamily="2" charset="77"/>
              </a:endParaRPr>
            </a:p>
          </p:txBody>
        </p:sp>
      </p:grpSp>
      <p:grpSp>
        <p:nvGrpSpPr>
          <p:cNvPr id="106" name="Group 13">
            <a:extLst>
              <a:ext uri="{FF2B5EF4-FFF2-40B4-BE49-F238E27FC236}">
                <a16:creationId xmlns:a16="http://schemas.microsoft.com/office/drawing/2014/main" id="{8853E571-6DEF-4821-BE92-2E6F1141E91D}"/>
              </a:ext>
            </a:extLst>
          </p:cNvPr>
          <p:cNvGrpSpPr>
            <a:grpSpLocks noChangeAspect="1"/>
          </p:cNvGrpSpPr>
          <p:nvPr/>
        </p:nvGrpSpPr>
        <p:grpSpPr>
          <a:xfrm>
            <a:off x="85212" y="39364"/>
            <a:ext cx="663705" cy="649800"/>
            <a:chOff x="6203917" y="6068451"/>
            <a:chExt cx="2527366" cy="2527366"/>
          </a:xfrm>
        </p:grpSpPr>
        <p:sp>
          <p:nvSpPr>
            <p:cNvPr id="107" name="Teardrop 14">
              <a:extLst>
                <a:ext uri="{FF2B5EF4-FFF2-40B4-BE49-F238E27FC236}">
                  <a16:creationId xmlns:a16="http://schemas.microsoft.com/office/drawing/2014/main" id="{7261481E-2802-41B0-8CB9-6950CF86A148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sp useBgFill="1">
          <p:nvSpPr>
            <p:cNvPr id="108" name="Oval 15">
              <a:extLst>
                <a:ext uri="{FF2B5EF4-FFF2-40B4-BE49-F238E27FC236}">
                  <a16:creationId xmlns:a16="http://schemas.microsoft.com/office/drawing/2014/main" id="{8ABE41D8-57C7-4DBA-8FD8-AF07E372D9CE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</p:grpSp>
      <p:sp>
        <p:nvSpPr>
          <p:cNvPr id="109" name="TextBox 16">
            <a:extLst>
              <a:ext uri="{FF2B5EF4-FFF2-40B4-BE49-F238E27FC236}">
                <a16:creationId xmlns:a16="http://schemas.microsoft.com/office/drawing/2014/main" id="{91EE8936-8763-4514-ABA2-23CC6B97F203}"/>
              </a:ext>
            </a:extLst>
          </p:cNvPr>
          <p:cNvSpPr txBox="1"/>
          <p:nvPr/>
        </p:nvSpPr>
        <p:spPr>
          <a:xfrm>
            <a:off x="217852" y="193811"/>
            <a:ext cx="45236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10</a:t>
            </a:r>
            <a:r>
              <a:rPr lang="en-US" sz="1600" b="1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4" name="Gondolatbuborék: felhő 3">
            <a:extLst>
              <a:ext uri="{FF2B5EF4-FFF2-40B4-BE49-F238E27FC236}">
                <a16:creationId xmlns:a16="http://schemas.microsoft.com/office/drawing/2014/main" id="{59596C8B-D38E-422E-BEA2-8ACA5A5E7EB6}"/>
              </a:ext>
            </a:extLst>
          </p:cNvPr>
          <p:cNvSpPr/>
          <p:nvPr/>
        </p:nvSpPr>
        <p:spPr>
          <a:xfrm>
            <a:off x="4879572" y="1938441"/>
            <a:ext cx="2799422" cy="2040706"/>
          </a:xfrm>
          <a:prstGeom prst="cloudCallout">
            <a:avLst>
              <a:gd name="adj1" fmla="val -16233"/>
              <a:gd name="adj2" fmla="val 86226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101600" dir="798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/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68869E4C-6B0C-4F21-9428-8B9397AD5AC5}"/>
              </a:ext>
            </a:extLst>
          </p:cNvPr>
          <p:cNvGrpSpPr/>
          <p:nvPr/>
        </p:nvGrpSpPr>
        <p:grpSpPr>
          <a:xfrm>
            <a:off x="5755202" y="2190164"/>
            <a:ext cx="1118055" cy="1636122"/>
            <a:chOff x="10303717" y="3613091"/>
            <a:chExt cx="4304497" cy="5909763"/>
          </a:xfrm>
        </p:grpSpPr>
        <p:sp>
          <p:nvSpPr>
            <p:cNvPr id="164" name="Freeform 67">
              <a:extLst>
                <a:ext uri="{FF2B5EF4-FFF2-40B4-BE49-F238E27FC236}">
                  <a16:creationId xmlns:a16="http://schemas.microsoft.com/office/drawing/2014/main" id="{885ADD70-888E-4433-A001-B17F696EEA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5859" y="3890289"/>
              <a:ext cx="4182355" cy="5149077"/>
            </a:xfrm>
            <a:custGeom>
              <a:avLst/>
              <a:gdLst>
                <a:gd name="T0" fmla="*/ 3025 w 3037"/>
                <a:gd name="T1" fmla="*/ 2294 h 2892"/>
                <a:gd name="T2" fmla="*/ 3025 w 3037"/>
                <a:gd name="T3" fmla="*/ 2294 h 2892"/>
                <a:gd name="T4" fmla="*/ 2985 w 3037"/>
                <a:gd name="T5" fmla="*/ 2294 h 2892"/>
                <a:gd name="T6" fmla="*/ 2867 w 3037"/>
                <a:gd name="T7" fmla="*/ 2413 h 2892"/>
                <a:gd name="T8" fmla="*/ 2867 w 3037"/>
                <a:gd name="T9" fmla="*/ 2413 h 2892"/>
                <a:gd name="T10" fmla="*/ 2800 w 3037"/>
                <a:gd name="T11" fmla="*/ 2344 h 2892"/>
                <a:gd name="T12" fmla="*/ 2800 w 3037"/>
                <a:gd name="T13" fmla="*/ 178 h 2892"/>
                <a:gd name="T14" fmla="*/ 2800 w 3037"/>
                <a:gd name="T15" fmla="*/ 178 h 2892"/>
                <a:gd name="T16" fmla="*/ 2621 w 3037"/>
                <a:gd name="T17" fmla="*/ 0 h 2892"/>
                <a:gd name="T18" fmla="*/ 179 w 3037"/>
                <a:gd name="T19" fmla="*/ 0 h 2892"/>
                <a:gd name="T20" fmla="*/ 179 w 3037"/>
                <a:gd name="T21" fmla="*/ 0 h 2892"/>
                <a:gd name="T22" fmla="*/ 0 w 3037"/>
                <a:gd name="T23" fmla="*/ 178 h 2892"/>
                <a:gd name="T24" fmla="*/ 0 w 3037"/>
                <a:gd name="T25" fmla="*/ 2670 h 2892"/>
                <a:gd name="T26" fmla="*/ 0 w 3037"/>
                <a:gd name="T27" fmla="*/ 2670 h 2892"/>
                <a:gd name="T28" fmla="*/ 179 w 3037"/>
                <a:gd name="T29" fmla="*/ 2848 h 2892"/>
                <a:gd name="T30" fmla="*/ 2462 w 3037"/>
                <a:gd name="T31" fmla="*/ 2848 h 2892"/>
                <a:gd name="T32" fmla="*/ 2462 w 3037"/>
                <a:gd name="T33" fmla="*/ 2848 h 2892"/>
                <a:gd name="T34" fmla="*/ 2618 w 3037"/>
                <a:gd name="T35" fmla="*/ 2891 h 2892"/>
                <a:gd name="T36" fmla="*/ 2618 w 3037"/>
                <a:gd name="T37" fmla="*/ 2891 h 2892"/>
                <a:gd name="T38" fmla="*/ 2922 w 3037"/>
                <a:gd name="T39" fmla="*/ 2587 h 2892"/>
                <a:gd name="T40" fmla="*/ 2922 w 3037"/>
                <a:gd name="T41" fmla="*/ 2587 h 2892"/>
                <a:gd name="T42" fmla="*/ 2896 w 3037"/>
                <a:gd name="T43" fmla="*/ 2464 h 2892"/>
                <a:gd name="T44" fmla="*/ 3025 w 3037"/>
                <a:gd name="T45" fmla="*/ 2335 h 2892"/>
                <a:gd name="T46" fmla="*/ 3025 w 3037"/>
                <a:gd name="T47" fmla="*/ 2335 h 2892"/>
                <a:gd name="T48" fmla="*/ 3025 w 3037"/>
                <a:gd name="T49" fmla="*/ 2294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37" h="2892">
                  <a:moveTo>
                    <a:pt x="3025" y="2294"/>
                  </a:moveTo>
                  <a:lnTo>
                    <a:pt x="3025" y="2294"/>
                  </a:lnTo>
                  <a:cubicBezTo>
                    <a:pt x="3014" y="2283"/>
                    <a:pt x="2996" y="2283"/>
                    <a:pt x="2985" y="2294"/>
                  </a:cubicBezTo>
                  <a:lnTo>
                    <a:pt x="2867" y="2413"/>
                  </a:lnTo>
                  <a:lnTo>
                    <a:pt x="2867" y="2413"/>
                  </a:lnTo>
                  <a:cubicBezTo>
                    <a:pt x="2848" y="2386"/>
                    <a:pt x="2826" y="2363"/>
                    <a:pt x="2800" y="2344"/>
                  </a:cubicBezTo>
                  <a:lnTo>
                    <a:pt x="2800" y="178"/>
                  </a:lnTo>
                  <a:lnTo>
                    <a:pt x="2800" y="178"/>
                  </a:lnTo>
                  <a:cubicBezTo>
                    <a:pt x="2800" y="79"/>
                    <a:pt x="2720" y="0"/>
                    <a:pt x="2621" y="0"/>
                  </a:cubicBezTo>
                  <a:lnTo>
                    <a:pt x="179" y="0"/>
                  </a:lnTo>
                  <a:lnTo>
                    <a:pt x="179" y="0"/>
                  </a:lnTo>
                  <a:cubicBezTo>
                    <a:pt x="80" y="0"/>
                    <a:pt x="0" y="79"/>
                    <a:pt x="0" y="178"/>
                  </a:cubicBezTo>
                  <a:lnTo>
                    <a:pt x="0" y="2670"/>
                  </a:lnTo>
                  <a:lnTo>
                    <a:pt x="0" y="2670"/>
                  </a:lnTo>
                  <a:cubicBezTo>
                    <a:pt x="0" y="2768"/>
                    <a:pt x="80" y="2848"/>
                    <a:pt x="179" y="2848"/>
                  </a:cubicBezTo>
                  <a:lnTo>
                    <a:pt x="2462" y="2848"/>
                  </a:lnTo>
                  <a:lnTo>
                    <a:pt x="2462" y="2848"/>
                  </a:lnTo>
                  <a:cubicBezTo>
                    <a:pt x="2508" y="2875"/>
                    <a:pt x="2561" y="2891"/>
                    <a:pt x="2618" y="2891"/>
                  </a:cubicBezTo>
                  <a:lnTo>
                    <a:pt x="2618" y="2891"/>
                  </a:lnTo>
                  <a:cubicBezTo>
                    <a:pt x="2786" y="2891"/>
                    <a:pt x="2922" y="2755"/>
                    <a:pt x="2922" y="2587"/>
                  </a:cubicBezTo>
                  <a:lnTo>
                    <a:pt x="2922" y="2587"/>
                  </a:lnTo>
                  <a:cubicBezTo>
                    <a:pt x="2922" y="2543"/>
                    <a:pt x="2913" y="2502"/>
                    <a:pt x="2896" y="2464"/>
                  </a:cubicBezTo>
                  <a:lnTo>
                    <a:pt x="3025" y="2335"/>
                  </a:lnTo>
                  <a:lnTo>
                    <a:pt x="3025" y="2335"/>
                  </a:lnTo>
                  <a:cubicBezTo>
                    <a:pt x="3036" y="2323"/>
                    <a:pt x="3036" y="2305"/>
                    <a:pt x="3025" y="2294"/>
                  </a:cubicBezTo>
                </a:path>
              </a:pathLst>
            </a:custGeom>
            <a:gradFill>
              <a:gsLst>
                <a:gs pos="1000">
                  <a:schemeClr val="bg1">
                    <a:lumMod val="85000"/>
                  </a:schemeClr>
                </a:gs>
                <a:gs pos="99000">
                  <a:srgbClr val="FFFFFF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>
                <a:latin typeface="Poppins" pitchFamily="2" charset="77"/>
              </a:endParaRPr>
            </a:p>
          </p:txBody>
        </p:sp>
        <p:sp>
          <p:nvSpPr>
            <p:cNvPr id="165" name="Freeform 70">
              <a:extLst>
                <a:ext uri="{FF2B5EF4-FFF2-40B4-BE49-F238E27FC236}">
                  <a16:creationId xmlns:a16="http://schemas.microsoft.com/office/drawing/2014/main" id="{011148E5-900A-45A0-8670-95E8012DD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3717" y="3613091"/>
              <a:ext cx="3833183" cy="5064527"/>
            </a:xfrm>
            <a:custGeom>
              <a:avLst/>
              <a:gdLst>
                <a:gd name="T0" fmla="*/ 2251 w 2428"/>
                <a:gd name="T1" fmla="*/ 3208 h 3209"/>
                <a:gd name="T2" fmla="*/ 176 w 2428"/>
                <a:gd name="T3" fmla="*/ 3208 h 3209"/>
                <a:gd name="T4" fmla="*/ 176 w 2428"/>
                <a:gd name="T5" fmla="*/ 3208 h 3209"/>
                <a:gd name="T6" fmla="*/ 0 w 2428"/>
                <a:gd name="T7" fmla="*/ 3031 h 3209"/>
                <a:gd name="T8" fmla="*/ 0 w 2428"/>
                <a:gd name="T9" fmla="*/ 176 h 3209"/>
                <a:gd name="T10" fmla="*/ 0 w 2428"/>
                <a:gd name="T11" fmla="*/ 176 h 3209"/>
                <a:gd name="T12" fmla="*/ 176 w 2428"/>
                <a:gd name="T13" fmla="*/ 0 h 3209"/>
                <a:gd name="T14" fmla="*/ 2251 w 2428"/>
                <a:gd name="T15" fmla="*/ 0 h 3209"/>
                <a:gd name="T16" fmla="*/ 2251 w 2428"/>
                <a:gd name="T17" fmla="*/ 0 h 3209"/>
                <a:gd name="T18" fmla="*/ 2427 w 2428"/>
                <a:gd name="T19" fmla="*/ 176 h 3209"/>
                <a:gd name="T20" fmla="*/ 2427 w 2428"/>
                <a:gd name="T21" fmla="*/ 3031 h 3209"/>
                <a:gd name="T22" fmla="*/ 2427 w 2428"/>
                <a:gd name="T23" fmla="*/ 3031 h 3209"/>
                <a:gd name="T24" fmla="*/ 2251 w 2428"/>
                <a:gd name="T25" fmla="*/ 3208 h 3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28" h="3209">
                  <a:moveTo>
                    <a:pt x="2251" y="3208"/>
                  </a:moveTo>
                  <a:lnTo>
                    <a:pt x="176" y="3208"/>
                  </a:lnTo>
                  <a:lnTo>
                    <a:pt x="176" y="3208"/>
                  </a:lnTo>
                  <a:cubicBezTo>
                    <a:pt x="79" y="3208"/>
                    <a:pt x="0" y="3129"/>
                    <a:pt x="0" y="3031"/>
                  </a:cubicBezTo>
                  <a:lnTo>
                    <a:pt x="0" y="176"/>
                  </a:lnTo>
                  <a:lnTo>
                    <a:pt x="0" y="176"/>
                  </a:lnTo>
                  <a:cubicBezTo>
                    <a:pt x="0" y="79"/>
                    <a:pt x="79" y="0"/>
                    <a:pt x="176" y="0"/>
                  </a:cubicBezTo>
                  <a:lnTo>
                    <a:pt x="2251" y="0"/>
                  </a:lnTo>
                  <a:lnTo>
                    <a:pt x="2251" y="0"/>
                  </a:lnTo>
                  <a:cubicBezTo>
                    <a:pt x="2348" y="0"/>
                    <a:pt x="2427" y="79"/>
                    <a:pt x="2427" y="176"/>
                  </a:cubicBezTo>
                  <a:lnTo>
                    <a:pt x="2427" y="3031"/>
                  </a:lnTo>
                  <a:lnTo>
                    <a:pt x="2427" y="3031"/>
                  </a:lnTo>
                  <a:cubicBezTo>
                    <a:pt x="2427" y="3129"/>
                    <a:pt x="2348" y="3208"/>
                    <a:pt x="2251" y="3208"/>
                  </a:cubicBezTo>
                </a:path>
              </a:pathLst>
            </a:custGeom>
            <a:solidFill>
              <a:srgbClr val="FFFFFF"/>
            </a:solidFill>
            <a:ln w="9525" cap="flat">
              <a:solidFill>
                <a:schemeClr val="bg1">
                  <a:lumMod val="75000"/>
                </a:schemeClr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Poppins" pitchFamily="2" charset="77"/>
              </a:endParaRPr>
            </a:p>
          </p:txBody>
        </p:sp>
        <p:sp>
          <p:nvSpPr>
            <p:cNvPr id="166" name="Freeform 72">
              <a:extLst>
                <a:ext uri="{FF2B5EF4-FFF2-40B4-BE49-F238E27FC236}">
                  <a16:creationId xmlns:a16="http://schemas.microsoft.com/office/drawing/2014/main" id="{1BCDD4DC-94F6-47E9-94B7-F09C488B4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38529" y="7817859"/>
              <a:ext cx="1140911" cy="960035"/>
            </a:xfrm>
            <a:custGeom>
              <a:avLst/>
              <a:gdLst>
                <a:gd name="T0" fmla="*/ 710 w 722"/>
                <a:gd name="T1" fmla="*/ 11 h 609"/>
                <a:gd name="T2" fmla="*/ 710 w 722"/>
                <a:gd name="T3" fmla="*/ 11 h 609"/>
                <a:gd name="T4" fmla="*/ 670 w 722"/>
                <a:gd name="T5" fmla="*/ 11 h 609"/>
                <a:gd name="T6" fmla="*/ 552 w 722"/>
                <a:gd name="T7" fmla="*/ 129 h 609"/>
                <a:gd name="T8" fmla="*/ 552 w 722"/>
                <a:gd name="T9" fmla="*/ 129 h 609"/>
                <a:gd name="T10" fmla="*/ 303 w 722"/>
                <a:gd name="T11" fmla="*/ 0 h 609"/>
                <a:gd name="T12" fmla="*/ 303 w 722"/>
                <a:gd name="T13" fmla="*/ 0 h 609"/>
                <a:gd name="T14" fmla="*/ 0 w 722"/>
                <a:gd name="T15" fmla="*/ 304 h 609"/>
                <a:gd name="T16" fmla="*/ 0 w 722"/>
                <a:gd name="T17" fmla="*/ 304 h 609"/>
                <a:gd name="T18" fmla="*/ 303 w 722"/>
                <a:gd name="T19" fmla="*/ 608 h 609"/>
                <a:gd name="T20" fmla="*/ 303 w 722"/>
                <a:gd name="T21" fmla="*/ 608 h 609"/>
                <a:gd name="T22" fmla="*/ 607 w 722"/>
                <a:gd name="T23" fmla="*/ 304 h 609"/>
                <a:gd name="T24" fmla="*/ 607 w 722"/>
                <a:gd name="T25" fmla="*/ 304 h 609"/>
                <a:gd name="T26" fmla="*/ 581 w 722"/>
                <a:gd name="T27" fmla="*/ 180 h 609"/>
                <a:gd name="T28" fmla="*/ 710 w 722"/>
                <a:gd name="T29" fmla="*/ 51 h 609"/>
                <a:gd name="T30" fmla="*/ 710 w 722"/>
                <a:gd name="T31" fmla="*/ 51 h 609"/>
                <a:gd name="T32" fmla="*/ 710 w 722"/>
                <a:gd name="T33" fmla="*/ 11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2" h="609">
                  <a:moveTo>
                    <a:pt x="710" y="11"/>
                  </a:moveTo>
                  <a:lnTo>
                    <a:pt x="710" y="11"/>
                  </a:lnTo>
                  <a:cubicBezTo>
                    <a:pt x="699" y="0"/>
                    <a:pt x="681" y="0"/>
                    <a:pt x="670" y="11"/>
                  </a:cubicBezTo>
                  <a:lnTo>
                    <a:pt x="552" y="129"/>
                  </a:lnTo>
                  <a:lnTo>
                    <a:pt x="552" y="129"/>
                  </a:lnTo>
                  <a:cubicBezTo>
                    <a:pt x="497" y="51"/>
                    <a:pt x="406" y="0"/>
                    <a:pt x="303" y="0"/>
                  </a:cubicBezTo>
                  <a:lnTo>
                    <a:pt x="303" y="0"/>
                  </a:lnTo>
                  <a:cubicBezTo>
                    <a:pt x="136" y="0"/>
                    <a:pt x="0" y="136"/>
                    <a:pt x="0" y="304"/>
                  </a:cubicBezTo>
                  <a:lnTo>
                    <a:pt x="0" y="304"/>
                  </a:lnTo>
                  <a:cubicBezTo>
                    <a:pt x="0" y="471"/>
                    <a:pt x="136" y="608"/>
                    <a:pt x="303" y="608"/>
                  </a:cubicBezTo>
                  <a:lnTo>
                    <a:pt x="303" y="608"/>
                  </a:lnTo>
                  <a:cubicBezTo>
                    <a:pt x="471" y="608"/>
                    <a:pt x="607" y="471"/>
                    <a:pt x="607" y="304"/>
                  </a:cubicBezTo>
                  <a:lnTo>
                    <a:pt x="607" y="304"/>
                  </a:lnTo>
                  <a:cubicBezTo>
                    <a:pt x="607" y="260"/>
                    <a:pt x="598" y="218"/>
                    <a:pt x="581" y="180"/>
                  </a:cubicBezTo>
                  <a:lnTo>
                    <a:pt x="710" y="51"/>
                  </a:lnTo>
                  <a:lnTo>
                    <a:pt x="710" y="51"/>
                  </a:lnTo>
                  <a:cubicBezTo>
                    <a:pt x="721" y="40"/>
                    <a:pt x="721" y="22"/>
                    <a:pt x="710" y="11"/>
                  </a:cubicBezTo>
                </a:path>
              </a:pathLst>
            </a:custGeom>
            <a:solidFill>
              <a:srgbClr val="F28E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>
                <a:latin typeface="Poppins" pitchFamily="2" charset="77"/>
              </a:endParaRPr>
            </a:p>
          </p:txBody>
        </p:sp>
        <p:sp>
          <p:nvSpPr>
            <p:cNvPr id="167" name="Freeform 73">
              <a:extLst>
                <a:ext uri="{FF2B5EF4-FFF2-40B4-BE49-F238E27FC236}">
                  <a16:creationId xmlns:a16="http://schemas.microsoft.com/office/drawing/2014/main" id="{E231A040-44AA-4334-829A-ACB727DDE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2015" y="7817856"/>
              <a:ext cx="834812" cy="674809"/>
            </a:xfrm>
            <a:custGeom>
              <a:avLst/>
              <a:gdLst>
                <a:gd name="T0" fmla="*/ 132 w 529"/>
                <a:gd name="T1" fmla="*/ 425 h 426"/>
                <a:gd name="T2" fmla="*/ 132 w 529"/>
                <a:gd name="T3" fmla="*/ 425 h 426"/>
                <a:gd name="T4" fmla="*/ 112 w 529"/>
                <a:gd name="T5" fmla="*/ 416 h 426"/>
                <a:gd name="T6" fmla="*/ 10 w 529"/>
                <a:gd name="T7" fmla="*/ 314 h 426"/>
                <a:gd name="T8" fmla="*/ 10 w 529"/>
                <a:gd name="T9" fmla="*/ 314 h 426"/>
                <a:gd name="T10" fmla="*/ 10 w 529"/>
                <a:gd name="T11" fmla="*/ 274 h 426"/>
                <a:gd name="T12" fmla="*/ 10 w 529"/>
                <a:gd name="T13" fmla="*/ 274 h 426"/>
                <a:gd name="T14" fmla="*/ 50 w 529"/>
                <a:gd name="T15" fmla="*/ 274 h 426"/>
                <a:gd name="T16" fmla="*/ 132 w 529"/>
                <a:gd name="T17" fmla="*/ 357 h 426"/>
                <a:gd name="T18" fmla="*/ 477 w 529"/>
                <a:gd name="T19" fmla="*/ 11 h 426"/>
                <a:gd name="T20" fmla="*/ 477 w 529"/>
                <a:gd name="T21" fmla="*/ 11 h 426"/>
                <a:gd name="T22" fmla="*/ 517 w 529"/>
                <a:gd name="T23" fmla="*/ 11 h 426"/>
                <a:gd name="T24" fmla="*/ 517 w 529"/>
                <a:gd name="T25" fmla="*/ 11 h 426"/>
                <a:gd name="T26" fmla="*/ 517 w 529"/>
                <a:gd name="T27" fmla="*/ 51 h 426"/>
                <a:gd name="T28" fmla="*/ 152 w 529"/>
                <a:gd name="T29" fmla="*/ 416 h 426"/>
                <a:gd name="T30" fmla="*/ 152 w 529"/>
                <a:gd name="T31" fmla="*/ 416 h 426"/>
                <a:gd name="T32" fmla="*/ 132 w 529"/>
                <a:gd name="T33" fmla="*/ 425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9" h="426">
                  <a:moveTo>
                    <a:pt x="132" y="425"/>
                  </a:moveTo>
                  <a:lnTo>
                    <a:pt x="132" y="425"/>
                  </a:lnTo>
                  <a:cubicBezTo>
                    <a:pt x="124" y="425"/>
                    <a:pt x="118" y="422"/>
                    <a:pt x="112" y="416"/>
                  </a:cubicBezTo>
                  <a:lnTo>
                    <a:pt x="10" y="314"/>
                  </a:lnTo>
                  <a:lnTo>
                    <a:pt x="10" y="314"/>
                  </a:lnTo>
                  <a:cubicBezTo>
                    <a:pt x="0" y="303"/>
                    <a:pt x="0" y="285"/>
                    <a:pt x="10" y="274"/>
                  </a:cubicBezTo>
                  <a:lnTo>
                    <a:pt x="10" y="274"/>
                  </a:lnTo>
                  <a:cubicBezTo>
                    <a:pt x="20" y="263"/>
                    <a:pt x="39" y="263"/>
                    <a:pt x="50" y="274"/>
                  </a:cubicBezTo>
                  <a:lnTo>
                    <a:pt x="132" y="357"/>
                  </a:lnTo>
                  <a:lnTo>
                    <a:pt x="477" y="11"/>
                  </a:lnTo>
                  <a:lnTo>
                    <a:pt x="477" y="11"/>
                  </a:lnTo>
                  <a:cubicBezTo>
                    <a:pt x="489" y="0"/>
                    <a:pt x="506" y="0"/>
                    <a:pt x="517" y="11"/>
                  </a:cubicBezTo>
                  <a:lnTo>
                    <a:pt x="517" y="11"/>
                  </a:lnTo>
                  <a:cubicBezTo>
                    <a:pt x="528" y="22"/>
                    <a:pt x="528" y="40"/>
                    <a:pt x="517" y="51"/>
                  </a:cubicBezTo>
                  <a:lnTo>
                    <a:pt x="152" y="416"/>
                  </a:lnTo>
                  <a:lnTo>
                    <a:pt x="152" y="416"/>
                  </a:lnTo>
                  <a:cubicBezTo>
                    <a:pt x="146" y="422"/>
                    <a:pt x="139" y="425"/>
                    <a:pt x="132" y="4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Poppins" pitchFamily="2" charset="77"/>
              </a:endParaRPr>
            </a:p>
          </p:txBody>
        </p:sp>
        <p:sp>
          <p:nvSpPr>
            <p:cNvPr id="168" name="Freeform 74">
              <a:extLst>
                <a:ext uri="{FF2B5EF4-FFF2-40B4-BE49-F238E27FC236}">
                  <a16:creationId xmlns:a16="http://schemas.microsoft.com/office/drawing/2014/main" id="{1F4961AE-AF8C-4392-8904-6F58303D4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5488" y="4232243"/>
              <a:ext cx="2274861" cy="187835"/>
            </a:xfrm>
            <a:custGeom>
              <a:avLst/>
              <a:gdLst>
                <a:gd name="T0" fmla="*/ 1382 w 1442"/>
                <a:gd name="T1" fmla="*/ 119 h 120"/>
                <a:gd name="T2" fmla="*/ 59 w 1442"/>
                <a:gd name="T3" fmla="*/ 119 h 120"/>
                <a:gd name="T4" fmla="*/ 59 w 1442"/>
                <a:gd name="T5" fmla="*/ 119 h 120"/>
                <a:gd name="T6" fmla="*/ 0 w 1442"/>
                <a:gd name="T7" fmla="*/ 59 h 120"/>
                <a:gd name="T8" fmla="*/ 0 w 1442"/>
                <a:gd name="T9" fmla="*/ 59 h 120"/>
                <a:gd name="T10" fmla="*/ 59 w 1442"/>
                <a:gd name="T11" fmla="*/ 0 h 120"/>
                <a:gd name="T12" fmla="*/ 1382 w 1442"/>
                <a:gd name="T13" fmla="*/ 0 h 120"/>
                <a:gd name="T14" fmla="*/ 1382 w 1442"/>
                <a:gd name="T15" fmla="*/ 0 h 120"/>
                <a:gd name="T16" fmla="*/ 1441 w 1442"/>
                <a:gd name="T17" fmla="*/ 59 h 120"/>
                <a:gd name="T18" fmla="*/ 1441 w 1442"/>
                <a:gd name="T19" fmla="*/ 59 h 120"/>
                <a:gd name="T20" fmla="*/ 1382 w 1442"/>
                <a:gd name="T21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2" h="120">
                  <a:moveTo>
                    <a:pt x="1382" y="119"/>
                  </a:moveTo>
                  <a:lnTo>
                    <a:pt x="59" y="119"/>
                  </a:lnTo>
                  <a:lnTo>
                    <a:pt x="59" y="119"/>
                  </a:lnTo>
                  <a:cubicBezTo>
                    <a:pt x="26" y="119"/>
                    <a:pt x="0" y="92"/>
                    <a:pt x="0" y="59"/>
                  </a:cubicBezTo>
                  <a:lnTo>
                    <a:pt x="0" y="59"/>
                  </a:lnTo>
                  <a:cubicBezTo>
                    <a:pt x="0" y="26"/>
                    <a:pt x="26" y="0"/>
                    <a:pt x="59" y="0"/>
                  </a:cubicBezTo>
                  <a:lnTo>
                    <a:pt x="1382" y="0"/>
                  </a:lnTo>
                  <a:lnTo>
                    <a:pt x="1382" y="0"/>
                  </a:lnTo>
                  <a:cubicBezTo>
                    <a:pt x="1415" y="0"/>
                    <a:pt x="1441" y="26"/>
                    <a:pt x="1441" y="59"/>
                  </a:cubicBezTo>
                  <a:lnTo>
                    <a:pt x="1441" y="59"/>
                  </a:lnTo>
                  <a:cubicBezTo>
                    <a:pt x="1441" y="92"/>
                    <a:pt x="1415" y="119"/>
                    <a:pt x="1382" y="119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>
                <a:latin typeface="Poppins" pitchFamily="2" charset="77"/>
              </a:endParaRPr>
            </a:p>
          </p:txBody>
        </p:sp>
        <p:sp>
          <p:nvSpPr>
            <p:cNvPr id="169" name="Freeform 23">
              <a:extLst>
                <a:ext uri="{FF2B5EF4-FFF2-40B4-BE49-F238E27FC236}">
                  <a16:creationId xmlns:a16="http://schemas.microsoft.com/office/drawing/2014/main" id="{A3AA1E17-6BAB-46B4-9DA6-63AF42F11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04605" y="4677474"/>
              <a:ext cx="2948093" cy="1758452"/>
            </a:xfrm>
            <a:custGeom>
              <a:avLst/>
              <a:gdLst>
                <a:gd name="connsiteX0" fmla="*/ 41101 w 2327806"/>
                <a:gd name="connsiteY0" fmla="*/ 1301854 h 1388469"/>
                <a:gd name="connsiteX1" fmla="*/ 2286704 w 2327806"/>
                <a:gd name="connsiteY1" fmla="*/ 1301854 h 1388469"/>
                <a:gd name="connsiteX2" fmla="*/ 2327806 w 2327806"/>
                <a:gd name="connsiteY2" fmla="*/ 1345162 h 1388469"/>
                <a:gd name="connsiteX3" fmla="*/ 2286704 w 2327806"/>
                <a:gd name="connsiteY3" fmla="*/ 1388469 h 1388469"/>
                <a:gd name="connsiteX4" fmla="*/ 41101 w 2327806"/>
                <a:gd name="connsiteY4" fmla="*/ 1388469 h 1388469"/>
                <a:gd name="connsiteX5" fmla="*/ 0 w 2327806"/>
                <a:gd name="connsiteY5" fmla="*/ 1345162 h 1388469"/>
                <a:gd name="connsiteX6" fmla="*/ 41101 w 2327806"/>
                <a:gd name="connsiteY6" fmla="*/ 1301854 h 1388469"/>
                <a:gd name="connsiteX7" fmla="*/ 41101 w 2327806"/>
                <a:gd name="connsiteY7" fmla="*/ 725082 h 1388469"/>
                <a:gd name="connsiteX8" fmla="*/ 2286704 w 2327806"/>
                <a:gd name="connsiteY8" fmla="*/ 725082 h 1388469"/>
                <a:gd name="connsiteX9" fmla="*/ 2327806 w 2327806"/>
                <a:gd name="connsiteY9" fmla="*/ 768390 h 1388469"/>
                <a:gd name="connsiteX10" fmla="*/ 2286704 w 2327806"/>
                <a:gd name="connsiteY10" fmla="*/ 811697 h 1388469"/>
                <a:gd name="connsiteX11" fmla="*/ 41101 w 2327806"/>
                <a:gd name="connsiteY11" fmla="*/ 811697 h 1388469"/>
                <a:gd name="connsiteX12" fmla="*/ 0 w 2327806"/>
                <a:gd name="connsiteY12" fmla="*/ 768390 h 1388469"/>
                <a:gd name="connsiteX13" fmla="*/ 41101 w 2327806"/>
                <a:gd name="connsiteY13" fmla="*/ 725082 h 1388469"/>
                <a:gd name="connsiteX14" fmla="*/ 41101 w 2327806"/>
                <a:gd name="connsiteY14" fmla="*/ 483389 h 1388469"/>
                <a:gd name="connsiteX15" fmla="*/ 2286704 w 2327806"/>
                <a:gd name="connsiteY15" fmla="*/ 483389 h 1388469"/>
                <a:gd name="connsiteX16" fmla="*/ 2327806 w 2327806"/>
                <a:gd name="connsiteY16" fmla="*/ 526697 h 1388469"/>
                <a:gd name="connsiteX17" fmla="*/ 2286704 w 2327806"/>
                <a:gd name="connsiteY17" fmla="*/ 570004 h 1388469"/>
                <a:gd name="connsiteX18" fmla="*/ 41101 w 2327806"/>
                <a:gd name="connsiteY18" fmla="*/ 570004 h 1388469"/>
                <a:gd name="connsiteX19" fmla="*/ 0 w 2327806"/>
                <a:gd name="connsiteY19" fmla="*/ 526697 h 1388469"/>
                <a:gd name="connsiteX20" fmla="*/ 41101 w 2327806"/>
                <a:gd name="connsiteY20" fmla="*/ 483389 h 1388469"/>
                <a:gd name="connsiteX21" fmla="*/ 41101 w 2327806"/>
                <a:gd name="connsiteY21" fmla="*/ 0 h 1388469"/>
                <a:gd name="connsiteX22" fmla="*/ 2286704 w 2327806"/>
                <a:gd name="connsiteY22" fmla="*/ 0 h 1388469"/>
                <a:gd name="connsiteX23" fmla="*/ 2327806 w 2327806"/>
                <a:gd name="connsiteY23" fmla="*/ 43308 h 1388469"/>
                <a:gd name="connsiteX24" fmla="*/ 2286704 w 2327806"/>
                <a:gd name="connsiteY24" fmla="*/ 86615 h 1388469"/>
                <a:gd name="connsiteX25" fmla="*/ 41101 w 2327806"/>
                <a:gd name="connsiteY25" fmla="*/ 86615 h 1388469"/>
                <a:gd name="connsiteX26" fmla="*/ 0 w 2327806"/>
                <a:gd name="connsiteY26" fmla="*/ 43308 h 1388469"/>
                <a:gd name="connsiteX27" fmla="*/ 41101 w 2327806"/>
                <a:gd name="connsiteY27" fmla="*/ 0 h 138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27806" h="1388469">
                  <a:moveTo>
                    <a:pt x="41101" y="1301854"/>
                  </a:moveTo>
                  <a:lnTo>
                    <a:pt x="2286704" y="1301854"/>
                  </a:lnTo>
                  <a:cubicBezTo>
                    <a:pt x="2309123" y="1301854"/>
                    <a:pt x="2327806" y="1322234"/>
                    <a:pt x="2327806" y="1345162"/>
                  </a:cubicBezTo>
                  <a:cubicBezTo>
                    <a:pt x="2327806" y="1369363"/>
                    <a:pt x="2309123" y="1388469"/>
                    <a:pt x="2286704" y="1388469"/>
                  </a:cubicBezTo>
                  <a:lnTo>
                    <a:pt x="41101" y="1388469"/>
                  </a:lnTo>
                  <a:cubicBezTo>
                    <a:pt x="18682" y="1388469"/>
                    <a:pt x="0" y="1369363"/>
                    <a:pt x="0" y="1345162"/>
                  </a:cubicBezTo>
                  <a:cubicBezTo>
                    <a:pt x="0" y="1322234"/>
                    <a:pt x="18682" y="1301854"/>
                    <a:pt x="41101" y="1301854"/>
                  </a:cubicBezTo>
                  <a:close/>
                  <a:moveTo>
                    <a:pt x="41101" y="725082"/>
                  </a:moveTo>
                  <a:lnTo>
                    <a:pt x="2286704" y="725082"/>
                  </a:lnTo>
                  <a:cubicBezTo>
                    <a:pt x="2309123" y="725082"/>
                    <a:pt x="2327806" y="744189"/>
                    <a:pt x="2327806" y="768390"/>
                  </a:cubicBezTo>
                  <a:cubicBezTo>
                    <a:pt x="2327806" y="792591"/>
                    <a:pt x="2309123" y="811697"/>
                    <a:pt x="2286704" y="811697"/>
                  </a:cubicBezTo>
                  <a:lnTo>
                    <a:pt x="41101" y="811697"/>
                  </a:lnTo>
                  <a:cubicBezTo>
                    <a:pt x="18682" y="811697"/>
                    <a:pt x="0" y="792591"/>
                    <a:pt x="0" y="768390"/>
                  </a:cubicBezTo>
                  <a:cubicBezTo>
                    <a:pt x="0" y="744189"/>
                    <a:pt x="18682" y="725082"/>
                    <a:pt x="41101" y="725082"/>
                  </a:cubicBezTo>
                  <a:close/>
                  <a:moveTo>
                    <a:pt x="41101" y="483389"/>
                  </a:moveTo>
                  <a:lnTo>
                    <a:pt x="2286704" y="483389"/>
                  </a:lnTo>
                  <a:cubicBezTo>
                    <a:pt x="2309123" y="483389"/>
                    <a:pt x="2327806" y="502496"/>
                    <a:pt x="2327806" y="526697"/>
                  </a:cubicBezTo>
                  <a:cubicBezTo>
                    <a:pt x="2327806" y="550898"/>
                    <a:pt x="2309123" y="570004"/>
                    <a:pt x="2286704" y="570004"/>
                  </a:cubicBezTo>
                  <a:lnTo>
                    <a:pt x="41101" y="570004"/>
                  </a:lnTo>
                  <a:cubicBezTo>
                    <a:pt x="18682" y="570004"/>
                    <a:pt x="0" y="550898"/>
                    <a:pt x="0" y="526697"/>
                  </a:cubicBezTo>
                  <a:cubicBezTo>
                    <a:pt x="0" y="502496"/>
                    <a:pt x="18682" y="483389"/>
                    <a:pt x="41101" y="483389"/>
                  </a:cubicBezTo>
                  <a:close/>
                  <a:moveTo>
                    <a:pt x="41101" y="0"/>
                  </a:moveTo>
                  <a:lnTo>
                    <a:pt x="2286704" y="0"/>
                  </a:lnTo>
                  <a:cubicBezTo>
                    <a:pt x="2309123" y="0"/>
                    <a:pt x="2327806" y="19107"/>
                    <a:pt x="2327806" y="43308"/>
                  </a:cubicBezTo>
                  <a:cubicBezTo>
                    <a:pt x="2327806" y="67509"/>
                    <a:pt x="2309123" y="86615"/>
                    <a:pt x="2286704" y="86615"/>
                  </a:cubicBezTo>
                  <a:lnTo>
                    <a:pt x="41101" y="86615"/>
                  </a:lnTo>
                  <a:cubicBezTo>
                    <a:pt x="18682" y="86615"/>
                    <a:pt x="0" y="67509"/>
                    <a:pt x="0" y="43308"/>
                  </a:cubicBezTo>
                  <a:cubicBezTo>
                    <a:pt x="0" y="19107"/>
                    <a:pt x="18682" y="0"/>
                    <a:pt x="4110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>
                <a:latin typeface="Poppins" pitchFamily="2" charset="77"/>
              </a:endParaRPr>
            </a:p>
          </p:txBody>
        </p:sp>
        <p:sp>
          <p:nvSpPr>
            <p:cNvPr id="170" name="TextBox 16">
              <a:extLst>
                <a:ext uri="{FF2B5EF4-FFF2-40B4-BE49-F238E27FC236}">
                  <a16:creationId xmlns:a16="http://schemas.microsoft.com/office/drawing/2014/main" id="{21310730-B7C5-4F70-A627-82B0BD2882DE}"/>
                </a:ext>
              </a:extLst>
            </p:cNvPr>
            <p:cNvSpPr txBox="1"/>
            <p:nvPr/>
          </p:nvSpPr>
          <p:spPr>
            <a:xfrm>
              <a:off x="10670755" y="7188271"/>
              <a:ext cx="1695311" cy="2334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3600" b="1">
                  <a:solidFill>
                    <a:schemeClr val="bg1">
                      <a:lumMod val="50000"/>
                    </a:schemeClr>
                  </a:solidFill>
                  <a:latin typeface="MarVoSym" panose="020B0600050302020204" pitchFamily="34" charset="2"/>
                  <a:ea typeface="Tahoma" panose="020B0604030504040204" pitchFamily="34" charset="0"/>
                  <a:cs typeface="Times New Roman" panose="02020603050405020304" pitchFamily="18" charset="0"/>
                </a:rPr>
                <a:t>C</a:t>
              </a:r>
              <a:endParaRPr lang="hu-HU" sz="3600">
                <a:solidFill>
                  <a:schemeClr val="bg1">
                    <a:lumMod val="50000"/>
                  </a:schemeClr>
                </a:solidFill>
                <a:latin typeface="MarVoSym" panose="020B0600050302020204" pitchFamily="34" charset="2"/>
              </a:endParaRPr>
            </a:p>
          </p:txBody>
        </p:sp>
        <p:sp>
          <p:nvSpPr>
            <p:cNvPr id="171" name="Freeform 74">
              <a:extLst>
                <a:ext uri="{FF2B5EF4-FFF2-40B4-BE49-F238E27FC236}">
                  <a16:creationId xmlns:a16="http://schemas.microsoft.com/office/drawing/2014/main" id="{343E59D0-1335-494C-870B-22F12B93A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7147" y="6950368"/>
              <a:ext cx="828000" cy="108000"/>
            </a:xfrm>
            <a:custGeom>
              <a:avLst/>
              <a:gdLst>
                <a:gd name="T0" fmla="*/ 1382 w 1442"/>
                <a:gd name="T1" fmla="*/ 119 h 120"/>
                <a:gd name="T2" fmla="*/ 59 w 1442"/>
                <a:gd name="T3" fmla="*/ 119 h 120"/>
                <a:gd name="T4" fmla="*/ 59 w 1442"/>
                <a:gd name="T5" fmla="*/ 119 h 120"/>
                <a:gd name="T6" fmla="*/ 0 w 1442"/>
                <a:gd name="T7" fmla="*/ 59 h 120"/>
                <a:gd name="T8" fmla="*/ 0 w 1442"/>
                <a:gd name="T9" fmla="*/ 59 h 120"/>
                <a:gd name="T10" fmla="*/ 59 w 1442"/>
                <a:gd name="T11" fmla="*/ 0 h 120"/>
                <a:gd name="T12" fmla="*/ 1382 w 1442"/>
                <a:gd name="T13" fmla="*/ 0 h 120"/>
                <a:gd name="T14" fmla="*/ 1382 w 1442"/>
                <a:gd name="T15" fmla="*/ 0 h 120"/>
                <a:gd name="T16" fmla="*/ 1441 w 1442"/>
                <a:gd name="T17" fmla="*/ 59 h 120"/>
                <a:gd name="T18" fmla="*/ 1441 w 1442"/>
                <a:gd name="T19" fmla="*/ 59 h 120"/>
                <a:gd name="T20" fmla="*/ 1382 w 1442"/>
                <a:gd name="T21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2" h="120">
                  <a:moveTo>
                    <a:pt x="1382" y="119"/>
                  </a:moveTo>
                  <a:lnTo>
                    <a:pt x="59" y="119"/>
                  </a:lnTo>
                  <a:lnTo>
                    <a:pt x="59" y="119"/>
                  </a:lnTo>
                  <a:cubicBezTo>
                    <a:pt x="26" y="119"/>
                    <a:pt x="0" y="92"/>
                    <a:pt x="0" y="59"/>
                  </a:cubicBezTo>
                  <a:lnTo>
                    <a:pt x="0" y="59"/>
                  </a:lnTo>
                  <a:cubicBezTo>
                    <a:pt x="0" y="26"/>
                    <a:pt x="26" y="0"/>
                    <a:pt x="59" y="0"/>
                  </a:cubicBezTo>
                  <a:lnTo>
                    <a:pt x="1382" y="0"/>
                  </a:lnTo>
                  <a:lnTo>
                    <a:pt x="1382" y="0"/>
                  </a:lnTo>
                  <a:cubicBezTo>
                    <a:pt x="1415" y="0"/>
                    <a:pt x="1441" y="26"/>
                    <a:pt x="1441" y="59"/>
                  </a:cubicBezTo>
                  <a:lnTo>
                    <a:pt x="1441" y="59"/>
                  </a:lnTo>
                  <a:cubicBezTo>
                    <a:pt x="1441" y="92"/>
                    <a:pt x="1415" y="119"/>
                    <a:pt x="1382" y="119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>
                <a:latin typeface="Poppins" pitchFamily="2" charset="77"/>
              </a:endParaRPr>
            </a:p>
          </p:txBody>
        </p:sp>
        <p:sp>
          <p:nvSpPr>
            <p:cNvPr id="172" name="Freeform 74">
              <a:extLst>
                <a:ext uri="{FF2B5EF4-FFF2-40B4-BE49-F238E27FC236}">
                  <a16:creationId xmlns:a16="http://schemas.microsoft.com/office/drawing/2014/main" id="{6C1E643E-84D6-499D-9CD6-FD6F30EB5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47857" y="6975178"/>
              <a:ext cx="1008000" cy="108000"/>
            </a:xfrm>
            <a:custGeom>
              <a:avLst/>
              <a:gdLst>
                <a:gd name="T0" fmla="*/ 1382 w 1442"/>
                <a:gd name="T1" fmla="*/ 119 h 120"/>
                <a:gd name="T2" fmla="*/ 59 w 1442"/>
                <a:gd name="T3" fmla="*/ 119 h 120"/>
                <a:gd name="T4" fmla="*/ 59 w 1442"/>
                <a:gd name="T5" fmla="*/ 119 h 120"/>
                <a:gd name="T6" fmla="*/ 0 w 1442"/>
                <a:gd name="T7" fmla="*/ 59 h 120"/>
                <a:gd name="T8" fmla="*/ 0 w 1442"/>
                <a:gd name="T9" fmla="*/ 59 h 120"/>
                <a:gd name="T10" fmla="*/ 59 w 1442"/>
                <a:gd name="T11" fmla="*/ 0 h 120"/>
                <a:gd name="T12" fmla="*/ 1382 w 1442"/>
                <a:gd name="T13" fmla="*/ 0 h 120"/>
                <a:gd name="T14" fmla="*/ 1382 w 1442"/>
                <a:gd name="T15" fmla="*/ 0 h 120"/>
                <a:gd name="T16" fmla="*/ 1441 w 1442"/>
                <a:gd name="T17" fmla="*/ 59 h 120"/>
                <a:gd name="T18" fmla="*/ 1441 w 1442"/>
                <a:gd name="T19" fmla="*/ 59 h 120"/>
                <a:gd name="T20" fmla="*/ 1382 w 1442"/>
                <a:gd name="T21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2" h="120">
                  <a:moveTo>
                    <a:pt x="1382" y="119"/>
                  </a:moveTo>
                  <a:lnTo>
                    <a:pt x="59" y="119"/>
                  </a:lnTo>
                  <a:lnTo>
                    <a:pt x="59" y="119"/>
                  </a:lnTo>
                  <a:cubicBezTo>
                    <a:pt x="26" y="119"/>
                    <a:pt x="0" y="92"/>
                    <a:pt x="0" y="59"/>
                  </a:cubicBezTo>
                  <a:lnTo>
                    <a:pt x="0" y="59"/>
                  </a:lnTo>
                  <a:cubicBezTo>
                    <a:pt x="0" y="26"/>
                    <a:pt x="26" y="0"/>
                    <a:pt x="59" y="0"/>
                  </a:cubicBezTo>
                  <a:lnTo>
                    <a:pt x="1382" y="0"/>
                  </a:lnTo>
                  <a:lnTo>
                    <a:pt x="1382" y="0"/>
                  </a:lnTo>
                  <a:cubicBezTo>
                    <a:pt x="1415" y="0"/>
                    <a:pt x="1441" y="26"/>
                    <a:pt x="1441" y="59"/>
                  </a:cubicBezTo>
                  <a:lnTo>
                    <a:pt x="1441" y="59"/>
                  </a:lnTo>
                  <a:cubicBezTo>
                    <a:pt x="1441" y="92"/>
                    <a:pt x="1415" y="119"/>
                    <a:pt x="1382" y="119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>
                <a:latin typeface="Poppins" pitchFamily="2" charset="77"/>
              </a:endParaRPr>
            </a:p>
          </p:txBody>
        </p:sp>
      </p:grpSp>
      <p:sp>
        <p:nvSpPr>
          <p:cNvPr id="8" name="Szövegdoboz 7">
            <a:extLst>
              <a:ext uri="{FF2B5EF4-FFF2-40B4-BE49-F238E27FC236}">
                <a16:creationId xmlns:a16="http://schemas.microsoft.com/office/drawing/2014/main" id="{302A54EB-0F9B-CA39-3D3C-7B01412025B5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MEGFELELŐSÉGI NYILATKOZAT </a:t>
            </a:r>
          </a:p>
        </p:txBody>
      </p:sp>
    </p:spTree>
    <p:extLst>
      <p:ext uri="{BB962C8B-B14F-4D97-AF65-F5344CB8AC3E}">
        <p14:creationId xmlns:p14="http://schemas.microsoft.com/office/powerpoint/2010/main" val="42909756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eknowmemes.com/wp-content/uploads/2011/09/fuck-that-guy-dumb-bitch-yao-ming-rage-face.png">
            <a:extLst>
              <a:ext uri="{FF2B5EF4-FFF2-40B4-BE49-F238E27FC236}">
                <a16:creationId xmlns:a16="http://schemas.microsoft.com/office/drawing/2014/main" id="{64070EF9-DA6E-45C5-AD4E-6C612558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6488" y="3296304"/>
            <a:ext cx="3111690" cy="3741423"/>
          </a:xfrm>
          <a:prstGeom prst="rect">
            <a:avLst/>
          </a:prstGeom>
          <a:noFill/>
        </p:spPr>
      </p:pic>
      <p:sp>
        <p:nvSpPr>
          <p:cNvPr id="5" name="Felhő 8">
            <a:extLst>
              <a:ext uri="{FF2B5EF4-FFF2-40B4-BE49-F238E27FC236}">
                <a16:creationId xmlns:a16="http://schemas.microsoft.com/office/drawing/2014/main" id="{5406916F-A379-48F2-A226-958A7F93150B}"/>
              </a:ext>
            </a:extLst>
          </p:cNvPr>
          <p:cNvSpPr/>
          <p:nvPr/>
        </p:nvSpPr>
        <p:spPr>
          <a:xfrm>
            <a:off x="6232569" y="1326594"/>
            <a:ext cx="2638065" cy="2087835"/>
          </a:xfrm>
          <a:prstGeom prst="cloudCallout">
            <a:avLst>
              <a:gd name="adj1" fmla="val 50415"/>
              <a:gd name="adj2" fmla="val 69673"/>
            </a:avLst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NEM </a:t>
            </a:r>
            <a:r>
              <a:rPr lang="hu-HU" sz="4800" b="1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KŐ</a:t>
            </a:r>
            <a:r>
              <a:rPr lang="hu-HU" sz="4000" dirty="0">
                <a:latin typeface="Poppins" panose="00000500000000000000" pitchFamily="2" charset="-18"/>
                <a:ea typeface="Tahoma" pitchFamily="34" charset="0"/>
                <a:cs typeface="Poppins" panose="00000500000000000000" pitchFamily="2" charset="-18"/>
              </a:rPr>
              <a:t>…</a:t>
            </a:r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F6DE0C32-38B6-4D03-9F8A-3AE9E64A77B6}"/>
              </a:ext>
            </a:extLst>
          </p:cNvPr>
          <p:cNvGrpSpPr>
            <a:grpSpLocks noChangeAspect="1"/>
          </p:cNvGrpSpPr>
          <p:nvPr/>
        </p:nvGrpSpPr>
        <p:grpSpPr>
          <a:xfrm>
            <a:off x="85212" y="39364"/>
            <a:ext cx="663705" cy="649800"/>
            <a:chOff x="6203917" y="6068451"/>
            <a:chExt cx="2527366" cy="2527366"/>
          </a:xfrm>
        </p:grpSpPr>
        <p:sp>
          <p:nvSpPr>
            <p:cNvPr id="8" name="Teardrop 14">
              <a:extLst>
                <a:ext uri="{FF2B5EF4-FFF2-40B4-BE49-F238E27FC236}">
                  <a16:creationId xmlns:a16="http://schemas.microsoft.com/office/drawing/2014/main" id="{28D8D8C7-1A6C-42BF-AD58-F29CA6E8E1E8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sp useBgFill="1">
          <p:nvSpPr>
            <p:cNvPr id="9" name="Oval 15">
              <a:extLst>
                <a:ext uri="{FF2B5EF4-FFF2-40B4-BE49-F238E27FC236}">
                  <a16:creationId xmlns:a16="http://schemas.microsoft.com/office/drawing/2014/main" id="{26352EBD-1B72-4BDF-997F-0183BA43D18C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</p:grpSp>
      <p:sp>
        <p:nvSpPr>
          <p:cNvPr id="10" name="TextBox 16">
            <a:extLst>
              <a:ext uri="{FF2B5EF4-FFF2-40B4-BE49-F238E27FC236}">
                <a16:creationId xmlns:a16="http://schemas.microsoft.com/office/drawing/2014/main" id="{0012BF8C-6BB1-4793-9046-E30D42384D3E}"/>
              </a:ext>
            </a:extLst>
          </p:cNvPr>
          <p:cNvSpPr txBox="1"/>
          <p:nvPr/>
        </p:nvSpPr>
        <p:spPr>
          <a:xfrm>
            <a:off x="217852" y="193811"/>
            <a:ext cx="45236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10</a:t>
            </a:r>
            <a:r>
              <a:rPr lang="en-US" sz="1600" b="1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416E9CE1-FDFA-48FA-9CA9-BFE8A9C0ED6F}"/>
              </a:ext>
            </a:extLst>
          </p:cNvPr>
          <p:cNvGrpSpPr/>
          <p:nvPr/>
        </p:nvGrpSpPr>
        <p:grpSpPr>
          <a:xfrm>
            <a:off x="301435" y="3325473"/>
            <a:ext cx="6958594" cy="3532527"/>
            <a:chOff x="324948" y="6419850"/>
            <a:chExt cx="13917187" cy="7065053"/>
          </a:xfrm>
        </p:grpSpPr>
        <p:pic>
          <p:nvPicPr>
            <p:cNvPr id="6152" name="Picture 8" descr="Nord Wood Timber - Siberian Larch Timber, Decking &amp;amp; Cladding Supplier -  Siberian Larch Timber, Siberian Larch Decking, Siberian Larch Cladding">
              <a:extLst>
                <a:ext uri="{FF2B5EF4-FFF2-40B4-BE49-F238E27FC236}">
                  <a16:creationId xmlns:a16="http://schemas.microsoft.com/office/drawing/2014/main" id="{85F15455-CF56-4C04-8B2D-3D6AB1197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948" y="6419850"/>
              <a:ext cx="13917187" cy="7065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églalap: lekerekített 13">
              <a:extLst>
                <a:ext uri="{FF2B5EF4-FFF2-40B4-BE49-F238E27FC236}">
                  <a16:creationId xmlns:a16="http://schemas.microsoft.com/office/drawing/2014/main" id="{4965C9DB-8539-4732-A7B4-70E293A65EED}"/>
                </a:ext>
              </a:extLst>
            </p:cNvPr>
            <p:cNvSpPr/>
            <p:nvPr/>
          </p:nvSpPr>
          <p:spPr>
            <a:xfrm>
              <a:off x="620892" y="9197340"/>
              <a:ext cx="624841" cy="419100"/>
            </a:xfrm>
            <a:prstGeom prst="roundRect">
              <a:avLst/>
            </a:prstGeom>
            <a:solidFill>
              <a:srgbClr val="D1B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900"/>
            </a:p>
          </p:txBody>
        </p:sp>
      </p:grpSp>
      <p:sp>
        <p:nvSpPr>
          <p:cNvPr id="3" name="Szövegdoboz 2">
            <a:extLst>
              <a:ext uri="{FF2B5EF4-FFF2-40B4-BE49-F238E27FC236}">
                <a16:creationId xmlns:a16="http://schemas.microsoft.com/office/drawing/2014/main" id="{C1DDE2A2-A531-6B87-E7BC-7F924CB8E280}"/>
              </a:ext>
            </a:extLst>
          </p:cNvPr>
          <p:cNvSpPr txBox="1"/>
          <p:nvPr/>
        </p:nvSpPr>
        <p:spPr>
          <a:xfrm>
            <a:off x="729995" y="1015439"/>
            <a:ext cx="667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B0F0"/>
                </a:solidFill>
                <a:ea typeface="Tahoma" pitchFamily="34" charset="0"/>
                <a:cs typeface="Poppins" panose="00000500000000000000" pitchFamily="2" charset="-18"/>
              </a:rPr>
              <a:t>MILYEN VÉGZETTSÉG KELL HOZZÁ?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5F2893C-ACE2-C4D7-6303-79F03F6BCAC3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MEGFELELŐSÉGI NYILATKOZAT </a:t>
            </a:r>
          </a:p>
        </p:txBody>
      </p:sp>
    </p:spTree>
    <p:extLst>
      <p:ext uri="{BB962C8B-B14F-4D97-AF65-F5344CB8AC3E}">
        <p14:creationId xmlns:p14="http://schemas.microsoft.com/office/powerpoint/2010/main" val="1559087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D089F-B469-E074-159D-4AA489906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CC03574F-352B-A936-6C36-4EE6C0C6B970}"/>
              </a:ext>
            </a:extLst>
          </p:cNvPr>
          <p:cNvSpPr/>
          <p:nvPr/>
        </p:nvSpPr>
        <p:spPr>
          <a:xfrm>
            <a:off x="0" y="0"/>
            <a:ext cx="1790701" cy="684526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EC384F09-CE21-525B-EF58-20B8EFB9EC6D}"/>
              </a:ext>
            </a:extLst>
          </p:cNvPr>
          <p:cNvSpPr txBox="1"/>
          <p:nvPr/>
        </p:nvSpPr>
        <p:spPr>
          <a:xfrm>
            <a:off x="-76200" y="464086"/>
            <a:ext cx="1790701" cy="592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220+ </a:t>
            </a:r>
          </a:p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EMBERÉV TAPASZTALAT</a:t>
            </a:r>
          </a:p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1100+ </a:t>
            </a:r>
          </a:p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ÜGYFÉL</a:t>
            </a:r>
          </a:p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300+ </a:t>
            </a:r>
          </a:p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PROJEKT ÉVENTE </a:t>
            </a:r>
          </a:p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400+ </a:t>
            </a:r>
          </a:p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TRÉNING RÉSZTVEVŐ ÉVENTE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57BD2-22DA-C36A-4D39-44718CAAB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"/>
          <a:stretch/>
        </p:blipFill>
        <p:spPr bwMode="auto">
          <a:xfrm rot="400734">
            <a:off x="2189425" y="174624"/>
            <a:ext cx="45720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C02DEAD-6BAC-B7EC-A199-289BA6DA8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69"/>
          <a:stretch/>
        </p:blipFill>
        <p:spPr bwMode="auto">
          <a:xfrm rot="381417">
            <a:off x="6667270" y="627463"/>
            <a:ext cx="5143337" cy="602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áromszög 4">
            <a:extLst>
              <a:ext uri="{FF2B5EF4-FFF2-40B4-BE49-F238E27FC236}">
                <a16:creationId xmlns:a16="http://schemas.microsoft.com/office/drawing/2014/main" id="{12BCABD2-B2D2-E955-37D7-18D20AB2EC1C}"/>
              </a:ext>
            </a:extLst>
          </p:cNvPr>
          <p:cNvSpPr/>
          <p:nvPr/>
        </p:nvSpPr>
        <p:spPr>
          <a:xfrm rot="5400000">
            <a:off x="-1422384" y="3225816"/>
            <a:ext cx="6845268" cy="419099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4092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EE9BF976-DDBE-D651-DF11-FBCA74089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388" y="4409729"/>
            <a:ext cx="3532895" cy="2448272"/>
          </a:xfrm>
          <a:prstGeom prst="rect">
            <a:avLst/>
          </a:prstGeom>
        </p:spPr>
      </p:pic>
      <p:grpSp>
        <p:nvGrpSpPr>
          <p:cNvPr id="54" name="Csoportba foglalás 34">
            <a:extLst>
              <a:ext uri="{FF2B5EF4-FFF2-40B4-BE49-F238E27FC236}">
                <a16:creationId xmlns:a16="http://schemas.microsoft.com/office/drawing/2014/main" id="{469C075D-5ACF-4DE5-9EED-CBE30C9B664A}"/>
              </a:ext>
            </a:extLst>
          </p:cNvPr>
          <p:cNvGrpSpPr>
            <a:grpSpLocks/>
          </p:cNvGrpSpPr>
          <p:nvPr/>
        </p:nvGrpSpPr>
        <p:grpSpPr bwMode="auto">
          <a:xfrm>
            <a:off x="9501090" y="3536335"/>
            <a:ext cx="2480792" cy="2487284"/>
            <a:chOff x="3815509" y="2494818"/>
            <a:chExt cx="1701278" cy="1818536"/>
          </a:xfrm>
        </p:grpSpPr>
        <p:sp>
          <p:nvSpPr>
            <p:cNvPr id="55" name="Robbanás 1 31">
              <a:extLst>
                <a:ext uri="{FF2B5EF4-FFF2-40B4-BE49-F238E27FC236}">
                  <a16:creationId xmlns:a16="http://schemas.microsoft.com/office/drawing/2014/main" id="{E8E50AF6-0DE1-48AF-B66A-B1557894497A}"/>
                </a:ext>
              </a:extLst>
            </p:cNvPr>
            <p:cNvSpPr/>
            <p:nvPr/>
          </p:nvSpPr>
          <p:spPr bwMode="auto">
            <a:xfrm rot="19950924">
              <a:off x="3815509" y="2494818"/>
              <a:ext cx="1701278" cy="1818536"/>
            </a:xfrm>
            <a:prstGeom prst="irregularSeal1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>
                <a:defRPr/>
              </a:pPr>
              <a:endParaRPr lang="hu-HU" sz="3600"/>
            </a:p>
          </p:txBody>
        </p:sp>
        <p:pic>
          <p:nvPicPr>
            <p:cNvPr id="56" name="Picture 14" descr="D:\MUNKA\_7 KELLEKEK\képek előadásokhoz\ce jel.jpg">
              <a:extLst>
                <a:ext uri="{FF2B5EF4-FFF2-40B4-BE49-F238E27FC236}">
                  <a16:creationId xmlns:a16="http://schemas.microsoft.com/office/drawing/2014/main" id="{DAC6C74B-148F-45A1-A921-0BC6707203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1535652">
              <a:off x="4176428" y="3021287"/>
              <a:ext cx="942099" cy="71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" name="Szövegdoboz 57">
            <a:extLst>
              <a:ext uri="{FF2B5EF4-FFF2-40B4-BE49-F238E27FC236}">
                <a16:creationId xmlns:a16="http://schemas.microsoft.com/office/drawing/2014/main" id="{86FA93B5-E87E-4EB5-BACB-7D19C5B40E43}"/>
              </a:ext>
            </a:extLst>
          </p:cNvPr>
          <p:cNvSpPr txBox="1"/>
          <p:nvPr/>
        </p:nvSpPr>
        <p:spPr>
          <a:xfrm>
            <a:off x="646660" y="1916112"/>
            <a:ext cx="8908026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hu-HU" sz="3600" dirty="0">
                <a:latin typeface="Poppins" panose="00000500000000000000" pitchFamily="2" charset="-18"/>
                <a:cs typeface="Poppins" panose="00000500000000000000" pitchFamily="2" charset="-18"/>
              </a:rPr>
              <a:t>Az </a:t>
            </a:r>
            <a:r>
              <a:rPr lang="hu-HU" sz="3600" b="1" dirty="0">
                <a:latin typeface="Poppins" panose="00000500000000000000" pitchFamily="2" charset="-18"/>
                <a:cs typeface="Poppins" panose="00000500000000000000" pitchFamily="2" charset="-18"/>
              </a:rPr>
              <a:t>EK/EU megfelelőségi nyilatkozat </a:t>
            </a:r>
            <a:r>
              <a:rPr lang="hu-HU" sz="3600" dirty="0">
                <a:latin typeface="Poppins" panose="00000500000000000000" pitchFamily="2" charset="-18"/>
                <a:cs typeface="Poppins" panose="00000500000000000000" pitchFamily="2" charset="-18"/>
              </a:rPr>
              <a:t>aláírójára nincs konkrét előírás.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hu-HU" sz="3600" dirty="0">
                <a:latin typeface="Poppins" panose="00000500000000000000" pitchFamily="2" charset="-18"/>
                <a:cs typeface="Poppins" panose="00000500000000000000" pitchFamily="2" charset="-18"/>
              </a:rPr>
              <a:t>A „gyártó” belső szabályozásában kezelheti az ezzel kapcsolatos felelősségeket, feladatokat és feltételket.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14713-6F3C-B792-7B82-E1D319DC213A}"/>
              </a:ext>
            </a:extLst>
          </p:cNvPr>
          <p:cNvGrpSpPr>
            <a:grpSpLocks noChangeAspect="1"/>
          </p:cNvGrpSpPr>
          <p:nvPr/>
        </p:nvGrpSpPr>
        <p:grpSpPr>
          <a:xfrm>
            <a:off x="85212" y="39364"/>
            <a:ext cx="663705" cy="649800"/>
            <a:chOff x="6203917" y="6068451"/>
            <a:chExt cx="2527366" cy="2527366"/>
          </a:xfrm>
        </p:grpSpPr>
        <p:sp>
          <p:nvSpPr>
            <p:cNvPr id="15" name="Teardrop 14">
              <a:extLst>
                <a:ext uri="{FF2B5EF4-FFF2-40B4-BE49-F238E27FC236}">
                  <a16:creationId xmlns:a16="http://schemas.microsoft.com/office/drawing/2014/main" id="{8146DC3D-AFDC-DC77-8133-601C9481B459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sp useBgFill="1">
          <p:nvSpPr>
            <p:cNvPr id="16" name="Oval 15">
              <a:extLst>
                <a:ext uri="{FF2B5EF4-FFF2-40B4-BE49-F238E27FC236}">
                  <a16:creationId xmlns:a16="http://schemas.microsoft.com/office/drawing/2014/main" id="{A78F63B5-C59A-AE96-CD8A-EF219EF53E5B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496459A-7A60-51BA-050F-6BA92DA4134B}"/>
              </a:ext>
            </a:extLst>
          </p:cNvPr>
          <p:cNvSpPr txBox="1"/>
          <p:nvPr/>
        </p:nvSpPr>
        <p:spPr>
          <a:xfrm>
            <a:off x="217852" y="193811"/>
            <a:ext cx="45236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10</a:t>
            </a:r>
            <a:r>
              <a:rPr lang="en-US" sz="1600" b="1">
                <a:solidFill>
                  <a:srgbClr val="00206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9EBB857-8411-19C7-F980-A14C6EED7103}"/>
              </a:ext>
            </a:extLst>
          </p:cNvPr>
          <p:cNvSpPr txBox="1"/>
          <p:nvPr/>
        </p:nvSpPr>
        <p:spPr>
          <a:xfrm>
            <a:off x="729995" y="1015439"/>
            <a:ext cx="667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B0F0"/>
                </a:solidFill>
                <a:ea typeface="Tahoma" pitchFamily="34" charset="0"/>
                <a:cs typeface="Poppins" panose="00000500000000000000" pitchFamily="2" charset="-18"/>
              </a:rPr>
              <a:t>KI ÍRJA ALÁ?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CC2E633-B200-A128-3DAB-C4188B859DD3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MEGFELELŐSÉGI NYILATKOZAT </a:t>
            </a:r>
          </a:p>
        </p:txBody>
      </p:sp>
    </p:spTree>
    <p:extLst>
      <p:ext uri="{BB962C8B-B14F-4D97-AF65-F5344CB8AC3E}">
        <p14:creationId xmlns:p14="http://schemas.microsoft.com/office/powerpoint/2010/main" val="234478568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9BCA7AB6-8048-6970-8161-96B795603206}"/>
              </a:ext>
            </a:extLst>
          </p:cNvPr>
          <p:cNvSpPr/>
          <p:nvPr/>
        </p:nvSpPr>
        <p:spPr>
          <a:xfrm>
            <a:off x="203200" y="5484246"/>
            <a:ext cx="870297" cy="484061"/>
          </a:xfrm>
          <a:custGeom>
            <a:avLst/>
            <a:gdLst>
              <a:gd name="connsiteX0" fmla="*/ 0 w 870297"/>
              <a:gd name="connsiteY0" fmla="*/ 121015 h 484061"/>
              <a:gd name="connsiteX1" fmla="*/ 628267 w 870297"/>
              <a:gd name="connsiteY1" fmla="*/ 121015 h 484061"/>
              <a:gd name="connsiteX2" fmla="*/ 628267 w 870297"/>
              <a:gd name="connsiteY2" fmla="*/ 0 h 484061"/>
              <a:gd name="connsiteX3" fmla="*/ 870297 w 870297"/>
              <a:gd name="connsiteY3" fmla="*/ 242031 h 484061"/>
              <a:gd name="connsiteX4" fmla="*/ 628267 w 870297"/>
              <a:gd name="connsiteY4" fmla="*/ 484061 h 484061"/>
              <a:gd name="connsiteX5" fmla="*/ 628267 w 870297"/>
              <a:gd name="connsiteY5" fmla="*/ 363046 h 484061"/>
              <a:gd name="connsiteX6" fmla="*/ 0 w 870297"/>
              <a:gd name="connsiteY6" fmla="*/ 363046 h 484061"/>
              <a:gd name="connsiteX7" fmla="*/ 0 w 870297"/>
              <a:gd name="connsiteY7" fmla="*/ 121015 h 4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0297" h="484061" fill="none" extrusionOk="0">
                <a:moveTo>
                  <a:pt x="0" y="121015"/>
                </a:moveTo>
                <a:cubicBezTo>
                  <a:pt x="267867" y="116679"/>
                  <a:pt x="462963" y="171352"/>
                  <a:pt x="628267" y="121015"/>
                </a:cubicBezTo>
                <a:cubicBezTo>
                  <a:pt x="632824" y="64997"/>
                  <a:pt x="625289" y="53070"/>
                  <a:pt x="628267" y="0"/>
                </a:cubicBezTo>
                <a:cubicBezTo>
                  <a:pt x="670272" y="51587"/>
                  <a:pt x="832828" y="178052"/>
                  <a:pt x="870297" y="242031"/>
                </a:cubicBezTo>
                <a:cubicBezTo>
                  <a:pt x="752334" y="335195"/>
                  <a:pt x="734309" y="409193"/>
                  <a:pt x="628267" y="484061"/>
                </a:cubicBezTo>
                <a:cubicBezTo>
                  <a:pt x="632637" y="458940"/>
                  <a:pt x="634642" y="379120"/>
                  <a:pt x="628267" y="363046"/>
                </a:cubicBezTo>
                <a:cubicBezTo>
                  <a:pt x="514119" y="352217"/>
                  <a:pt x="282218" y="358073"/>
                  <a:pt x="0" y="363046"/>
                </a:cubicBezTo>
                <a:cubicBezTo>
                  <a:pt x="17282" y="306995"/>
                  <a:pt x="-12834" y="220868"/>
                  <a:pt x="0" y="121015"/>
                </a:cubicBezTo>
                <a:close/>
              </a:path>
              <a:path w="870297" h="484061" stroke="0" extrusionOk="0">
                <a:moveTo>
                  <a:pt x="0" y="121015"/>
                </a:moveTo>
                <a:cubicBezTo>
                  <a:pt x="295288" y="152601"/>
                  <a:pt x="561540" y="78016"/>
                  <a:pt x="628267" y="121015"/>
                </a:cubicBezTo>
                <a:cubicBezTo>
                  <a:pt x="618226" y="106361"/>
                  <a:pt x="625234" y="17010"/>
                  <a:pt x="628267" y="0"/>
                </a:cubicBezTo>
                <a:cubicBezTo>
                  <a:pt x="700250" y="55114"/>
                  <a:pt x="801239" y="161101"/>
                  <a:pt x="870297" y="242031"/>
                </a:cubicBezTo>
                <a:cubicBezTo>
                  <a:pt x="833677" y="262670"/>
                  <a:pt x="719972" y="420509"/>
                  <a:pt x="628267" y="484061"/>
                </a:cubicBezTo>
                <a:cubicBezTo>
                  <a:pt x="631404" y="440064"/>
                  <a:pt x="623287" y="379706"/>
                  <a:pt x="628267" y="363046"/>
                </a:cubicBezTo>
                <a:cubicBezTo>
                  <a:pt x="494086" y="415808"/>
                  <a:pt x="269340" y="407382"/>
                  <a:pt x="0" y="363046"/>
                </a:cubicBezTo>
                <a:cubicBezTo>
                  <a:pt x="-13089" y="251612"/>
                  <a:pt x="16137" y="212174"/>
                  <a:pt x="0" y="121015"/>
                </a:cubicBezTo>
                <a:close/>
              </a:path>
            </a:pathLst>
          </a:custGeom>
          <a:solidFill>
            <a:srgbClr val="F39200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829417330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grpSp>
        <p:nvGrpSpPr>
          <p:cNvPr id="164" name="Csoportba foglalás 163">
            <a:extLst>
              <a:ext uri="{FF2B5EF4-FFF2-40B4-BE49-F238E27FC236}">
                <a16:creationId xmlns:a16="http://schemas.microsoft.com/office/drawing/2014/main" id="{A4377F3C-2139-245F-AF55-6BABAE6B3CE0}"/>
              </a:ext>
            </a:extLst>
          </p:cNvPr>
          <p:cNvGrpSpPr/>
          <p:nvPr/>
        </p:nvGrpSpPr>
        <p:grpSpPr>
          <a:xfrm>
            <a:off x="4827588" y="3010181"/>
            <a:ext cx="8456612" cy="3847819"/>
            <a:chOff x="1588" y="744030"/>
            <a:chExt cx="12201870" cy="6114143"/>
          </a:xfrm>
        </p:grpSpPr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665400D3-B303-C6D9-B1AF-1C49476EB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187" y="1488270"/>
              <a:ext cx="11990271" cy="5369731"/>
            </a:xfrm>
            <a:custGeom>
              <a:avLst/>
              <a:gdLst>
                <a:gd name="connsiteX0" fmla="*/ 19348523 w 19348523"/>
                <a:gd name="connsiteY0" fmla="*/ 0 h 11361807"/>
                <a:gd name="connsiteX1" fmla="*/ 19348523 w 19348523"/>
                <a:gd name="connsiteY1" fmla="*/ 218962 h 11361807"/>
                <a:gd name="connsiteX2" fmla="*/ 19303173 w 19348523"/>
                <a:gd name="connsiteY2" fmla="*/ 224482 h 11361807"/>
                <a:gd name="connsiteX3" fmla="*/ 17812153 w 19348523"/>
                <a:gd name="connsiteY3" fmla="*/ 424309 h 11361807"/>
                <a:gd name="connsiteX4" fmla="*/ 13923887 w 19348523"/>
                <a:gd name="connsiteY4" fmla="*/ 1169809 h 11361807"/>
                <a:gd name="connsiteX5" fmla="*/ 12563385 w 19348523"/>
                <a:gd name="connsiteY5" fmla="*/ 1675078 h 11361807"/>
                <a:gd name="connsiteX6" fmla="*/ 12183437 w 19348523"/>
                <a:gd name="connsiteY6" fmla="*/ 2226044 h 11361807"/>
                <a:gd name="connsiteX7" fmla="*/ 12905469 w 19348523"/>
                <a:gd name="connsiteY7" fmla="*/ 2906264 h 11361807"/>
                <a:gd name="connsiteX8" fmla="*/ 13825961 w 19348523"/>
                <a:gd name="connsiteY8" fmla="*/ 3740545 h 11361807"/>
                <a:gd name="connsiteX9" fmla="*/ 12951167 w 19348523"/>
                <a:gd name="connsiteY9" fmla="*/ 4581356 h 11361807"/>
                <a:gd name="connsiteX10" fmla="*/ 10762875 w 19348523"/>
                <a:gd name="connsiteY10" fmla="*/ 4785030 h 11361807"/>
                <a:gd name="connsiteX11" fmla="*/ 8239027 w 19348523"/>
                <a:gd name="connsiteY11" fmla="*/ 5321634 h 11361807"/>
                <a:gd name="connsiteX12" fmla="*/ 8368289 w 19348523"/>
                <a:gd name="connsiteY12" fmla="*/ 5499196 h 11361807"/>
                <a:gd name="connsiteX13" fmla="*/ 8851384 w 19348523"/>
                <a:gd name="connsiteY13" fmla="*/ 5901322 h 11361807"/>
                <a:gd name="connsiteX14" fmla="*/ 10281085 w 19348523"/>
                <a:gd name="connsiteY14" fmla="*/ 7759198 h 11361807"/>
                <a:gd name="connsiteX15" fmla="*/ 9880246 w 19348523"/>
                <a:gd name="connsiteY15" fmla="*/ 8774959 h 11361807"/>
                <a:gd name="connsiteX16" fmla="*/ 8783489 w 19348523"/>
                <a:gd name="connsiteY16" fmla="*/ 9551794 h 11361807"/>
                <a:gd name="connsiteX17" fmla="*/ 5627700 w 19348523"/>
                <a:gd name="connsiteY17" fmla="*/ 10704643 h 11361807"/>
                <a:gd name="connsiteX18" fmla="*/ 3922769 w 19348523"/>
                <a:gd name="connsiteY18" fmla="*/ 11257016 h 11361807"/>
                <a:gd name="connsiteX19" fmla="*/ 3637608 w 19348523"/>
                <a:gd name="connsiteY19" fmla="*/ 11361807 h 11361807"/>
                <a:gd name="connsiteX20" fmla="*/ 0 w 19348523"/>
                <a:gd name="connsiteY20" fmla="*/ 11361807 h 11361807"/>
                <a:gd name="connsiteX21" fmla="*/ 69573 w 19348523"/>
                <a:gd name="connsiteY21" fmla="*/ 11313341 h 11361807"/>
                <a:gd name="connsiteX22" fmla="*/ 1614091 w 19348523"/>
                <a:gd name="connsiteY22" fmla="*/ 10485302 h 11361807"/>
                <a:gd name="connsiteX23" fmla="*/ 5310424 w 19348523"/>
                <a:gd name="connsiteY23" fmla="*/ 9252810 h 11361807"/>
                <a:gd name="connsiteX24" fmla="*/ 7893026 w 19348523"/>
                <a:gd name="connsiteY24" fmla="*/ 8414612 h 11361807"/>
                <a:gd name="connsiteX25" fmla="*/ 8658145 w 19348523"/>
                <a:gd name="connsiteY25" fmla="*/ 7759198 h 11361807"/>
                <a:gd name="connsiteX26" fmla="*/ 7686732 w 19348523"/>
                <a:gd name="connsiteY26" fmla="*/ 6427481 h 11361807"/>
                <a:gd name="connsiteX27" fmla="*/ 6935975 w 19348523"/>
                <a:gd name="connsiteY27" fmla="*/ 5321634 h 11361807"/>
                <a:gd name="connsiteX28" fmla="*/ 8449239 w 19348523"/>
                <a:gd name="connsiteY28" fmla="*/ 4362014 h 11361807"/>
                <a:gd name="connsiteX29" fmla="*/ 10565720 w 19348523"/>
                <a:gd name="connsiteY29" fmla="*/ 4179229 h 11361807"/>
                <a:gd name="connsiteX30" fmla="*/ 12730509 w 19348523"/>
                <a:gd name="connsiteY30" fmla="*/ 3740545 h 11361807"/>
                <a:gd name="connsiteX31" fmla="*/ 12101181 w 19348523"/>
                <a:gd name="connsiteY31" fmla="*/ 3104717 h 11361807"/>
                <a:gd name="connsiteX32" fmla="*/ 11283835 w 19348523"/>
                <a:gd name="connsiteY32" fmla="*/ 2226044 h 11361807"/>
                <a:gd name="connsiteX33" fmla="*/ 11851797 w 19348523"/>
                <a:gd name="connsiteY33" fmla="*/ 1493599 h 11361807"/>
                <a:gd name="connsiteX34" fmla="*/ 13372897 w 19348523"/>
                <a:gd name="connsiteY34" fmla="*/ 967440 h 11361807"/>
                <a:gd name="connsiteX35" fmla="*/ 17338197 w 19348523"/>
                <a:gd name="connsiteY35" fmla="*/ 249358 h 11361807"/>
                <a:gd name="connsiteX36" fmla="*/ 19283963 w 19348523"/>
                <a:gd name="connsiteY36" fmla="*/ 7168 h 1136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348523" h="11361807">
                  <a:moveTo>
                    <a:pt x="19348523" y="0"/>
                  </a:moveTo>
                  <a:lnTo>
                    <a:pt x="19348523" y="218962"/>
                  </a:lnTo>
                  <a:lnTo>
                    <a:pt x="19303173" y="224482"/>
                  </a:lnTo>
                  <a:cubicBezTo>
                    <a:pt x="18827877" y="283609"/>
                    <a:pt x="18323319" y="350379"/>
                    <a:pt x="17812153" y="424309"/>
                  </a:cubicBezTo>
                  <a:cubicBezTo>
                    <a:pt x="16216631" y="654095"/>
                    <a:pt x="14892689" y="904771"/>
                    <a:pt x="13923887" y="1169809"/>
                  </a:cubicBezTo>
                  <a:cubicBezTo>
                    <a:pt x="13324587" y="1334315"/>
                    <a:pt x="12862381" y="1504044"/>
                    <a:pt x="12563385" y="1675078"/>
                  </a:cubicBezTo>
                  <a:cubicBezTo>
                    <a:pt x="12240885" y="1857864"/>
                    <a:pt x="12107709" y="2043260"/>
                    <a:pt x="12183437" y="2226044"/>
                  </a:cubicBezTo>
                  <a:cubicBezTo>
                    <a:pt x="12325753" y="2568113"/>
                    <a:pt x="12599945" y="2727396"/>
                    <a:pt x="12905469" y="2906264"/>
                  </a:cubicBezTo>
                  <a:cubicBezTo>
                    <a:pt x="13218829" y="3089049"/>
                    <a:pt x="13594859" y="3308391"/>
                    <a:pt x="13825961" y="3740545"/>
                  </a:cubicBezTo>
                  <a:cubicBezTo>
                    <a:pt x="13965669" y="3999055"/>
                    <a:pt x="13940861" y="4371153"/>
                    <a:pt x="12951167" y="4581356"/>
                  </a:cubicBezTo>
                  <a:cubicBezTo>
                    <a:pt x="12353173" y="4709305"/>
                    <a:pt x="11547579" y="4748473"/>
                    <a:pt x="10762875" y="4785030"/>
                  </a:cubicBezTo>
                  <a:cubicBezTo>
                    <a:pt x="9022425" y="4868589"/>
                    <a:pt x="8279503" y="4959981"/>
                    <a:pt x="8239027" y="5321634"/>
                  </a:cubicBezTo>
                  <a:cubicBezTo>
                    <a:pt x="8239027" y="5324245"/>
                    <a:pt x="8239027" y="5369941"/>
                    <a:pt x="8368289" y="5499196"/>
                  </a:cubicBezTo>
                  <a:cubicBezTo>
                    <a:pt x="8484492" y="5615395"/>
                    <a:pt x="8660757" y="5752483"/>
                    <a:pt x="8851384" y="5901322"/>
                  </a:cubicBezTo>
                  <a:cubicBezTo>
                    <a:pt x="9428487" y="6351755"/>
                    <a:pt x="10219719" y="6969307"/>
                    <a:pt x="10281085" y="7759198"/>
                  </a:cubicBezTo>
                  <a:cubicBezTo>
                    <a:pt x="10307198" y="8106489"/>
                    <a:pt x="10176632" y="8449863"/>
                    <a:pt x="9880246" y="8774959"/>
                  </a:cubicBezTo>
                  <a:cubicBezTo>
                    <a:pt x="9632170" y="9046525"/>
                    <a:pt x="9275724" y="9301118"/>
                    <a:pt x="8783489" y="9551794"/>
                  </a:cubicBezTo>
                  <a:cubicBezTo>
                    <a:pt x="7929585" y="9985255"/>
                    <a:pt x="6787129" y="10341685"/>
                    <a:pt x="5627700" y="10704643"/>
                  </a:cubicBezTo>
                  <a:cubicBezTo>
                    <a:pt x="5067244" y="10879921"/>
                    <a:pt x="4487938" y="11061073"/>
                    <a:pt x="3922769" y="11257016"/>
                  </a:cubicBezTo>
                  <a:lnTo>
                    <a:pt x="3637608" y="11361807"/>
                  </a:lnTo>
                  <a:lnTo>
                    <a:pt x="0" y="11361807"/>
                  </a:lnTo>
                  <a:lnTo>
                    <a:pt x="69573" y="11313341"/>
                  </a:lnTo>
                  <a:cubicBezTo>
                    <a:pt x="536674" y="11008686"/>
                    <a:pt x="1047106" y="10735978"/>
                    <a:pt x="1614091" y="10485302"/>
                  </a:cubicBezTo>
                  <a:cubicBezTo>
                    <a:pt x="2807467" y="9956532"/>
                    <a:pt x="4110519" y="9589656"/>
                    <a:pt x="5310424" y="9252810"/>
                  </a:cubicBezTo>
                  <a:cubicBezTo>
                    <a:pt x="6324924" y="8966883"/>
                    <a:pt x="7246723" y="8708373"/>
                    <a:pt x="7893026" y="8414612"/>
                  </a:cubicBezTo>
                  <a:cubicBezTo>
                    <a:pt x="8641173" y="8076460"/>
                    <a:pt x="8654228" y="7844063"/>
                    <a:pt x="8658145" y="7759198"/>
                  </a:cubicBezTo>
                  <a:cubicBezTo>
                    <a:pt x="8681647" y="7319209"/>
                    <a:pt x="8134574" y="6826996"/>
                    <a:pt x="7686732" y="6427481"/>
                  </a:cubicBezTo>
                  <a:cubicBezTo>
                    <a:pt x="7242806" y="6027966"/>
                    <a:pt x="6851107" y="5676758"/>
                    <a:pt x="6935975" y="5321634"/>
                  </a:cubicBezTo>
                  <a:cubicBezTo>
                    <a:pt x="7015622" y="4986093"/>
                    <a:pt x="7344648" y="4566994"/>
                    <a:pt x="8449239" y="4362014"/>
                  </a:cubicBezTo>
                  <a:cubicBezTo>
                    <a:pt x="9069429" y="4245815"/>
                    <a:pt x="9833243" y="4211869"/>
                    <a:pt x="10565720" y="4179229"/>
                  </a:cubicBezTo>
                  <a:cubicBezTo>
                    <a:pt x="12193881" y="4106116"/>
                    <a:pt x="12846713" y="4027779"/>
                    <a:pt x="12730509" y="3740545"/>
                  </a:cubicBezTo>
                  <a:cubicBezTo>
                    <a:pt x="12601249" y="3423284"/>
                    <a:pt x="12375369" y="3279667"/>
                    <a:pt x="12101181" y="3104717"/>
                  </a:cubicBezTo>
                  <a:cubicBezTo>
                    <a:pt x="11766929" y="2891903"/>
                    <a:pt x="11409179" y="2663421"/>
                    <a:pt x="11283835" y="2226044"/>
                  </a:cubicBezTo>
                  <a:cubicBezTo>
                    <a:pt x="11210718" y="1967534"/>
                    <a:pt x="11411790" y="1722080"/>
                    <a:pt x="11851797" y="1493599"/>
                  </a:cubicBezTo>
                  <a:cubicBezTo>
                    <a:pt x="12203021" y="1310814"/>
                    <a:pt x="12720065" y="1134558"/>
                    <a:pt x="13372897" y="967440"/>
                  </a:cubicBezTo>
                  <a:cubicBezTo>
                    <a:pt x="14378257" y="710236"/>
                    <a:pt x="15727009" y="468699"/>
                    <a:pt x="17338197" y="249358"/>
                  </a:cubicBezTo>
                  <a:cubicBezTo>
                    <a:pt x="18018449" y="156007"/>
                    <a:pt x="18684337" y="75059"/>
                    <a:pt x="19283963" y="7168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4" name="Freeform 8">
              <a:extLst>
                <a:ext uri="{FF2B5EF4-FFF2-40B4-BE49-F238E27FC236}">
                  <a16:creationId xmlns:a16="http://schemas.microsoft.com/office/drawing/2014/main" id="{714F11C0-E866-5BBB-65C5-13511D3E7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" y="1460879"/>
              <a:ext cx="12201870" cy="5396878"/>
            </a:xfrm>
            <a:custGeom>
              <a:avLst/>
              <a:gdLst>
                <a:gd name="connsiteX0" fmla="*/ 19689976 w 19689976"/>
                <a:gd name="connsiteY0" fmla="*/ 0 h 11419247"/>
                <a:gd name="connsiteX1" fmla="*/ 19689976 w 19689976"/>
                <a:gd name="connsiteY1" fmla="*/ 215360 h 11419247"/>
                <a:gd name="connsiteX2" fmla="*/ 19640824 w 19689976"/>
                <a:gd name="connsiteY2" fmla="*/ 221250 h 11419247"/>
                <a:gd name="connsiteX3" fmla="*/ 18150068 w 19689976"/>
                <a:gd name="connsiteY3" fmla="*/ 418216 h 11419247"/>
                <a:gd name="connsiteX4" fmla="*/ 14262486 w 19689976"/>
                <a:gd name="connsiteY4" fmla="*/ 1151996 h 11419247"/>
                <a:gd name="connsiteX5" fmla="*/ 12902224 w 19689976"/>
                <a:gd name="connsiteY5" fmla="*/ 1649452 h 11419247"/>
                <a:gd name="connsiteX6" fmla="*/ 12522342 w 19689976"/>
                <a:gd name="connsiteY6" fmla="*/ 2191301 h 11419247"/>
                <a:gd name="connsiteX7" fmla="*/ 13244246 w 19689976"/>
                <a:gd name="connsiteY7" fmla="*/ 2861105 h 11419247"/>
                <a:gd name="connsiteX8" fmla="*/ 14164578 w 19689976"/>
                <a:gd name="connsiteY8" fmla="*/ 3682364 h 11419247"/>
                <a:gd name="connsiteX9" fmla="*/ 13289938 w 19689976"/>
                <a:gd name="connsiteY9" fmla="*/ 4510152 h 11419247"/>
                <a:gd name="connsiteX10" fmla="*/ 11102031 w 19689976"/>
                <a:gd name="connsiteY10" fmla="*/ 4711224 h 11419247"/>
                <a:gd name="connsiteX11" fmla="*/ 8578627 w 19689976"/>
                <a:gd name="connsiteY11" fmla="*/ 5240016 h 11419247"/>
                <a:gd name="connsiteX12" fmla="*/ 8707865 w 19689976"/>
                <a:gd name="connsiteY12" fmla="*/ 5413668 h 11419247"/>
                <a:gd name="connsiteX13" fmla="*/ 9190877 w 19689976"/>
                <a:gd name="connsiteY13" fmla="*/ 5809283 h 11419247"/>
                <a:gd name="connsiteX14" fmla="*/ 10620326 w 19689976"/>
                <a:gd name="connsiteY14" fmla="*/ 7638511 h 11419247"/>
                <a:gd name="connsiteX15" fmla="*/ 10219558 w 19689976"/>
                <a:gd name="connsiteY15" fmla="*/ 8637341 h 11419247"/>
                <a:gd name="connsiteX16" fmla="*/ 9122993 w 19689976"/>
                <a:gd name="connsiteY16" fmla="*/ 9402458 h 11419247"/>
                <a:gd name="connsiteX17" fmla="*/ 5967761 w 19689976"/>
                <a:gd name="connsiteY17" fmla="*/ 10538381 h 11419247"/>
                <a:gd name="connsiteX18" fmla="*/ 3430250 w 19689976"/>
                <a:gd name="connsiteY18" fmla="*/ 11382727 h 11419247"/>
                <a:gd name="connsiteX19" fmla="*/ 3339249 w 19689976"/>
                <a:gd name="connsiteY19" fmla="*/ 11419247 h 11419247"/>
                <a:gd name="connsiteX20" fmla="*/ 0 w 19689976"/>
                <a:gd name="connsiteY20" fmla="*/ 11419247 h 11419247"/>
                <a:gd name="connsiteX21" fmla="*/ 410611 w 19689976"/>
                <a:gd name="connsiteY21" fmla="*/ 11137047 h 11419247"/>
                <a:gd name="connsiteX22" fmla="*/ 1954857 w 19689976"/>
                <a:gd name="connsiteY22" fmla="*/ 10321642 h 11419247"/>
                <a:gd name="connsiteX23" fmla="*/ 5650540 w 19689976"/>
                <a:gd name="connsiteY23" fmla="*/ 9108684 h 11419247"/>
                <a:gd name="connsiteX24" fmla="*/ 8232687 w 19689976"/>
                <a:gd name="connsiteY24" fmla="*/ 8284813 h 11419247"/>
                <a:gd name="connsiteX25" fmla="*/ 8997672 w 19689976"/>
                <a:gd name="connsiteY25" fmla="*/ 7638511 h 11419247"/>
                <a:gd name="connsiteX26" fmla="*/ 8026430 w 19689976"/>
                <a:gd name="connsiteY26" fmla="*/ 6327629 h 11419247"/>
                <a:gd name="connsiteX27" fmla="*/ 7275805 w 19689976"/>
                <a:gd name="connsiteY27" fmla="*/ 5240016 h 11419247"/>
                <a:gd name="connsiteX28" fmla="*/ 8788802 w 19689976"/>
                <a:gd name="connsiteY28" fmla="*/ 4293413 h 11419247"/>
                <a:gd name="connsiteX29" fmla="*/ 10904910 w 19689976"/>
                <a:gd name="connsiteY29" fmla="*/ 4113232 h 11419247"/>
                <a:gd name="connsiteX30" fmla="*/ 13069318 w 19689976"/>
                <a:gd name="connsiteY30" fmla="*/ 3682364 h 11419247"/>
                <a:gd name="connsiteX31" fmla="*/ 12440100 w 19689976"/>
                <a:gd name="connsiteY31" fmla="*/ 3055648 h 11419247"/>
                <a:gd name="connsiteX32" fmla="*/ 11622899 w 19689976"/>
                <a:gd name="connsiteY32" fmla="*/ 2191301 h 11419247"/>
                <a:gd name="connsiteX33" fmla="*/ 12190762 w 19689976"/>
                <a:gd name="connsiteY33" fmla="*/ 1470577 h 11419247"/>
                <a:gd name="connsiteX34" fmla="*/ 13711594 w 19689976"/>
                <a:gd name="connsiteY34" fmla="*/ 952230 h 11419247"/>
                <a:gd name="connsiteX35" fmla="*/ 17676196 w 19689976"/>
                <a:gd name="connsiteY35" fmla="*/ 244563 h 11419247"/>
                <a:gd name="connsiteX36" fmla="*/ 19621618 w 19689976"/>
                <a:gd name="connsiteY36" fmla="*/ 7423 h 1141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689976" h="11419247">
                  <a:moveTo>
                    <a:pt x="19689976" y="0"/>
                  </a:moveTo>
                  <a:lnTo>
                    <a:pt x="19689976" y="215360"/>
                  </a:lnTo>
                  <a:lnTo>
                    <a:pt x="19640824" y="221250"/>
                  </a:lnTo>
                  <a:cubicBezTo>
                    <a:pt x="19165614" y="279469"/>
                    <a:pt x="18661146" y="345262"/>
                    <a:pt x="18150068" y="418216"/>
                  </a:cubicBezTo>
                  <a:cubicBezTo>
                    <a:pt x="16554828" y="644095"/>
                    <a:pt x="15231118" y="890864"/>
                    <a:pt x="14262486" y="1151996"/>
                  </a:cubicBezTo>
                  <a:cubicBezTo>
                    <a:pt x="13663292" y="1312592"/>
                    <a:pt x="13201168" y="1479717"/>
                    <a:pt x="12902224" y="1649452"/>
                  </a:cubicBezTo>
                  <a:cubicBezTo>
                    <a:pt x="12579782" y="1829634"/>
                    <a:pt x="12446626" y="2012426"/>
                    <a:pt x="12522342" y="2191301"/>
                  </a:cubicBezTo>
                  <a:cubicBezTo>
                    <a:pt x="12664634" y="2528161"/>
                    <a:pt x="12938776" y="2686147"/>
                    <a:pt x="13244246" y="2861105"/>
                  </a:cubicBezTo>
                  <a:cubicBezTo>
                    <a:pt x="13557552" y="3041286"/>
                    <a:pt x="13933518" y="3256720"/>
                    <a:pt x="14164578" y="3682364"/>
                  </a:cubicBezTo>
                  <a:cubicBezTo>
                    <a:pt x="14304260" y="3936968"/>
                    <a:pt x="14279456" y="4303858"/>
                    <a:pt x="13289938" y="4510152"/>
                  </a:cubicBezTo>
                  <a:cubicBezTo>
                    <a:pt x="12692050" y="4635495"/>
                    <a:pt x="11886596" y="4673360"/>
                    <a:pt x="11102031" y="4711224"/>
                  </a:cubicBezTo>
                  <a:cubicBezTo>
                    <a:pt x="9361888" y="4793481"/>
                    <a:pt x="8619096" y="4882265"/>
                    <a:pt x="8578627" y="5240016"/>
                  </a:cubicBezTo>
                  <a:cubicBezTo>
                    <a:pt x="8578627" y="5241321"/>
                    <a:pt x="8578627" y="5287020"/>
                    <a:pt x="8707865" y="5413668"/>
                  </a:cubicBezTo>
                  <a:cubicBezTo>
                    <a:pt x="8824050" y="5527261"/>
                    <a:pt x="9000283" y="5663049"/>
                    <a:pt x="9190877" y="5809283"/>
                  </a:cubicBezTo>
                  <a:cubicBezTo>
                    <a:pt x="9767877" y="6253207"/>
                    <a:pt x="10558970" y="6860339"/>
                    <a:pt x="10620326" y="7638511"/>
                  </a:cubicBezTo>
                  <a:cubicBezTo>
                    <a:pt x="10646434" y="7980595"/>
                    <a:pt x="10515891" y="8317455"/>
                    <a:pt x="10219558" y="8637341"/>
                  </a:cubicBezTo>
                  <a:cubicBezTo>
                    <a:pt x="9971525" y="8905001"/>
                    <a:pt x="9615142" y="9155688"/>
                    <a:pt x="9122993" y="9402458"/>
                  </a:cubicBezTo>
                  <a:cubicBezTo>
                    <a:pt x="8269240" y="9829408"/>
                    <a:pt x="7126985" y="10180631"/>
                    <a:pt x="5967761" y="10538381"/>
                  </a:cubicBezTo>
                  <a:cubicBezTo>
                    <a:pt x="5127224" y="10796901"/>
                    <a:pt x="4244282" y="11068458"/>
                    <a:pt x="3430250" y="11382727"/>
                  </a:cubicBezTo>
                  <a:lnTo>
                    <a:pt x="3339249" y="11419247"/>
                  </a:lnTo>
                  <a:lnTo>
                    <a:pt x="0" y="11419247"/>
                  </a:lnTo>
                  <a:lnTo>
                    <a:pt x="410611" y="11137047"/>
                  </a:lnTo>
                  <a:cubicBezTo>
                    <a:pt x="877630" y="10836969"/>
                    <a:pt x="1387973" y="10569391"/>
                    <a:pt x="1954857" y="10321642"/>
                  </a:cubicBezTo>
                  <a:cubicBezTo>
                    <a:pt x="3148024" y="9800684"/>
                    <a:pt x="4450846" y="9440322"/>
                    <a:pt x="5650540" y="9108684"/>
                  </a:cubicBezTo>
                  <a:cubicBezTo>
                    <a:pt x="6664861" y="8826662"/>
                    <a:pt x="7586498" y="8572058"/>
                    <a:pt x="8232687" y="8284813"/>
                  </a:cubicBezTo>
                  <a:cubicBezTo>
                    <a:pt x="8980701" y="7949259"/>
                    <a:pt x="8993755" y="7722074"/>
                    <a:pt x="8997672" y="7638511"/>
                  </a:cubicBezTo>
                  <a:cubicBezTo>
                    <a:pt x="9021170" y="7205033"/>
                    <a:pt x="8474193" y="6723245"/>
                    <a:pt x="8026430" y="6327629"/>
                  </a:cubicBezTo>
                  <a:cubicBezTo>
                    <a:pt x="7582582" y="5934627"/>
                    <a:pt x="7190951" y="5588627"/>
                    <a:pt x="7275805" y="5240016"/>
                  </a:cubicBezTo>
                  <a:cubicBezTo>
                    <a:pt x="7355436" y="4908378"/>
                    <a:pt x="7684405" y="4497096"/>
                    <a:pt x="8788802" y="4293413"/>
                  </a:cubicBezTo>
                  <a:cubicBezTo>
                    <a:pt x="9408883" y="4179821"/>
                    <a:pt x="10172562" y="4145874"/>
                    <a:pt x="10904910" y="4113232"/>
                  </a:cubicBezTo>
                  <a:cubicBezTo>
                    <a:pt x="12532786" y="4042727"/>
                    <a:pt x="13185502" y="3964386"/>
                    <a:pt x="13069318" y="3682364"/>
                  </a:cubicBezTo>
                  <a:cubicBezTo>
                    <a:pt x="12940082" y="3370311"/>
                    <a:pt x="12714242" y="3229300"/>
                    <a:pt x="12440100" y="3055648"/>
                  </a:cubicBezTo>
                  <a:cubicBezTo>
                    <a:pt x="12105910" y="2845437"/>
                    <a:pt x="11748220" y="2622169"/>
                    <a:pt x="11622899" y="2191301"/>
                  </a:cubicBezTo>
                  <a:cubicBezTo>
                    <a:pt x="11549795" y="1938004"/>
                    <a:pt x="11750831" y="1695151"/>
                    <a:pt x="12190762" y="1470577"/>
                  </a:cubicBezTo>
                  <a:cubicBezTo>
                    <a:pt x="12541924" y="1290396"/>
                    <a:pt x="13058876" y="1116743"/>
                    <a:pt x="13711594" y="952230"/>
                  </a:cubicBezTo>
                  <a:cubicBezTo>
                    <a:pt x="14716778" y="698932"/>
                    <a:pt x="16065290" y="461302"/>
                    <a:pt x="17676196" y="244563"/>
                  </a:cubicBezTo>
                  <a:cubicBezTo>
                    <a:pt x="18356326" y="153167"/>
                    <a:pt x="19022098" y="73848"/>
                    <a:pt x="19621618" y="7423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A1B613F3-4B97-2C2D-4245-7A3FEE414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676" y="1507787"/>
              <a:ext cx="11356782" cy="5350386"/>
            </a:xfrm>
            <a:custGeom>
              <a:avLst/>
              <a:gdLst>
                <a:gd name="connsiteX0" fmla="*/ 18326271 w 18326271"/>
                <a:gd name="connsiteY0" fmla="*/ 0 h 11320874"/>
                <a:gd name="connsiteX1" fmla="*/ 18326271 w 18326271"/>
                <a:gd name="connsiteY1" fmla="*/ 9721 h 11320874"/>
                <a:gd name="connsiteX2" fmla="*/ 18075965 w 18326271"/>
                <a:gd name="connsiteY2" fmla="*/ 38759 h 11320874"/>
                <a:gd name="connsiteX3" fmla="*/ 16586433 w 18326271"/>
                <a:gd name="connsiteY3" fmla="*/ 228947 h 11320874"/>
                <a:gd name="connsiteX4" fmla="*/ 12646293 w 18326271"/>
                <a:gd name="connsiteY4" fmla="*/ 950776 h 11320874"/>
                <a:gd name="connsiteX5" fmla="*/ 10732361 w 18326271"/>
                <a:gd name="connsiteY5" fmla="*/ 2090301 h 11320874"/>
                <a:gd name="connsiteX6" fmla="*/ 11503939 w 18326271"/>
                <a:gd name="connsiteY6" fmla="*/ 2851288 h 11320874"/>
                <a:gd name="connsiteX7" fmla="*/ 12280739 w 18326271"/>
                <a:gd name="connsiteY7" fmla="*/ 3580950 h 11320874"/>
                <a:gd name="connsiteX8" fmla="*/ 11624049 w 18326271"/>
                <a:gd name="connsiteY8" fmla="*/ 4143533 h 11320874"/>
                <a:gd name="connsiteX9" fmla="*/ 9643535 w 18326271"/>
                <a:gd name="connsiteY9" fmla="*/ 4314526 h 11320874"/>
                <a:gd name="connsiteX10" fmla="*/ 7623854 w 18326271"/>
                <a:gd name="connsiteY10" fmla="*/ 4486826 h 11320874"/>
                <a:gd name="connsiteX11" fmla="*/ 6595083 w 18326271"/>
                <a:gd name="connsiteY11" fmla="*/ 5138168 h 11320874"/>
                <a:gd name="connsiteX12" fmla="*/ 7288328 w 18326271"/>
                <a:gd name="connsiteY12" fmla="*/ 5948758 h 11320874"/>
                <a:gd name="connsiteX13" fmla="*/ 8484209 w 18326271"/>
                <a:gd name="connsiteY13" fmla="*/ 7535998 h 11320874"/>
                <a:gd name="connsiteX14" fmla="*/ 7317051 w 18326271"/>
                <a:gd name="connsiteY14" fmla="*/ 8742092 h 11320874"/>
                <a:gd name="connsiteX15" fmla="*/ 4447459 w 18326271"/>
                <a:gd name="connsiteY15" fmla="*/ 9715844 h 11320874"/>
                <a:gd name="connsiteX16" fmla="*/ 285001 w 18326271"/>
                <a:gd name="connsiteY16" fmla="*/ 11239536 h 11320874"/>
                <a:gd name="connsiteX17" fmla="*/ 142245 w 18326271"/>
                <a:gd name="connsiteY17" fmla="*/ 11320874 h 11320874"/>
                <a:gd name="connsiteX18" fmla="*/ 0 w 18326271"/>
                <a:gd name="connsiteY18" fmla="*/ 11320874 h 11320874"/>
                <a:gd name="connsiteX19" fmla="*/ 227877 w 18326271"/>
                <a:gd name="connsiteY19" fmla="*/ 11190623 h 11320874"/>
                <a:gd name="connsiteX20" fmla="*/ 4433097 w 18326271"/>
                <a:gd name="connsiteY20" fmla="*/ 9653190 h 11320874"/>
                <a:gd name="connsiteX21" fmla="*/ 8412404 w 18326271"/>
                <a:gd name="connsiteY21" fmla="*/ 7535998 h 11320874"/>
                <a:gd name="connsiteX22" fmla="*/ 7236106 w 18326271"/>
                <a:gd name="connsiteY22" fmla="*/ 5972253 h 11320874"/>
                <a:gd name="connsiteX23" fmla="*/ 6537639 w 18326271"/>
                <a:gd name="connsiteY23" fmla="*/ 5138168 h 11320874"/>
                <a:gd name="connsiteX24" fmla="*/ 7605576 w 18326271"/>
                <a:gd name="connsiteY24" fmla="*/ 4460719 h 11320874"/>
                <a:gd name="connsiteX25" fmla="*/ 9635701 w 18326271"/>
                <a:gd name="connsiteY25" fmla="*/ 4287115 h 11320874"/>
                <a:gd name="connsiteX26" fmla="*/ 11596633 w 18326271"/>
                <a:gd name="connsiteY26" fmla="*/ 4118731 h 11320874"/>
                <a:gd name="connsiteX27" fmla="*/ 12232433 w 18326271"/>
                <a:gd name="connsiteY27" fmla="*/ 3580950 h 11320874"/>
                <a:gd name="connsiteX28" fmla="*/ 11468689 w 18326271"/>
                <a:gd name="connsiteY28" fmla="*/ 2860425 h 11320874"/>
                <a:gd name="connsiteX29" fmla="*/ 10691889 w 18326271"/>
                <a:gd name="connsiteY29" fmla="*/ 2090301 h 11320874"/>
                <a:gd name="connsiteX30" fmla="*/ 11167109 w 18326271"/>
                <a:gd name="connsiteY30" fmla="*/ 1452010 h 11320874"/>
                <a:gd name="connsiteX31" fmla="*/ 12620181 w 18326271"/>
                <a:gd name="connsiteY31" fmla="*/ 942944 h 11320874"/>
                <a:gd name="connsiteX32" fmla="*/ 16564239 w 18326271"/>
                <a:gd name="connsiteY32" fmla="*/ 222420 h 11320874"/>
                <a:gd name="connsiteX33" fmla="*/ 18052371 w 18326271"/>
                <a:gd name="connsiteY33" fmla="*/ 31888 h 1132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326271" h="11320874">
                  <a:moveTo>
                    <a:pt x="18326271" y="0"/>
                  </a:moveTo>
                  <a:lnTo>
                    <a:pt x="18326271" y="9721"/>
                  </a:lnTo>
                  <a:lnTo>
                    <a:pt x="18075965" y="38759"/>
                  </a:lnTo>
                  <a:cubicBezTo>
                    <a:pt x="17601945" y="94950"/>
                    <a:pt x="17098043" y="158461"/>
                    <a:pt x="16586433" y="228947"/>
                  </a:cubicBezTo>
                  <a:cubicBezTo>
                    <a:pt x="14977999" y="452153"/>
                    <a:pt x="13635897" y="693633"/>
                    <a:pt x="12646293" y="950776"/>
                  </a:cubicBezTo>
                  <a:cubicBezTo>
                    <a:pt x="11280689" y="1305817"/>
                    <a:pt x="10588750" y="1689574"/>
                    <a:pt x="10732361" y="2090301"/>
                  </a:cubicBezTo>
                  <a:cubicBezTo>
                    <a:pt x="10869443" y="2472753"/>
                    <a:pt x="11184081" y="2659410"/>
                    <a:pt x="11503939" y="2851288"/>
                  </a:cubicBezTo>
                  <a:cubicBezTo>
                    <a:pt x="11805521" y="3031419"/>
                    <a:pt x="12101879" y="3210246"/>
                    <a:pt x="12280739" y="3580950"/>
                  </a:cubicBezTo>
                  <a:cubicBezTo>
                    <a:pt x="12407377" y="3840704"/>
                    <a:pt x="12197185" y="4027361"/>
                    <a:pt x="11624049" y="4143533"/>
                  </a:cubicBezTo>
                  <a:cubicBezTo>
                    <a:pt x="11108357" y="4247956"/>
                    <a:pt x="10366807" y="4281894"/>
                    <a:pt x="9643535" y="4314526"/>
                  </a:cubicBezTo>
                  <a:cubicBezTo>
                    <a:pt x="8928095" y="4347158"/>
                    <a:pt x="8181322" y="4381096"/>
                    <a:pt x="7623854" y="4486826"/>
                  </a:cubicBezTo>
                  <a:cubicBezTo>
                    <a:pt x="6981525" y="4609524"/>
                    <a:pt x="6652527" y="4811845"/>
                    <a:pt x="6595083" y="5138168"/>
                  </a:cubicBezTo>
                  <a:cubicBezTo>
                    <a:pt x="6558527" y="5350932"/>
                    <a:pt x="6901886" y="5632876"/>
                    <a:pt x="7288328" y="5948758"/>
                  </a:cubicBezTo>
                  <a:cubicBezTo>
                    <a:pt x="7818381" y="6383421"/>
                    <a:pt x="8475070" y="6919898"/>
                    <a:pt x="8484209" y="7535998"/>
                  </a:cubicBezTo>
                  <a:cubicBezTo>
                    <a:pt x="8490737" y="7965441"/>
                    <a:pt x="8119961" y="8363556"/>
                    <a:pt x="7317051" y="8742092"/>
                  </a:cubicBezTo>
                  <a:cubicBezTo>
                    <a:pt x="6566362" y="9097133"/>
                    <a:pt x="5559784" y="9390825"/>
                    <a:pt x="4447459" y="9715844"/>
                  </a:cubicBezTo>
                  <a:cubicBezTo>
                    <a:pt x="3055094" y="10122607"/>
                    <a:pt x="1548717" y="10562823"/>
                    <a:pt x="285001" y="11239536"/>
                  </a:cubicBezTo>
                  <a:lnTo>
                    <a:pt x="142245" y="11320874"/>
                  </a:lnTo>
                  <a:lnTo>
                    <a:pt x="0" y="11320874"/>
                  </a:lnTo>
                  <a:lnTo>
                    <a:pt x="227877" y="11190623"/>
                  </a:lnTo>
                  <a:cubicBezTo>
                    <a:pt x="1509204" y="10502464"/>
                    <a:pt x="3028982" y="10060687"/>
                    <a:pt x="4433097" y="9653190"/>
                  </a:cubicBezTo>
                  <a:cubicBezTo>
                    <a:pt x="6567666" y="9031868"/>
                    <a:pt x="8420237" y="8492781"/>
                    <a:pt x="8412404" y="7535998"/>
                  </a:cubicBezTo>
                  <a:cubicBezTo>
                    <a:pt x="8405876" y="6935562"/>
                    <a:pt x="7759631" y="6403000"/>
                    <a:pt x="7236106" y="5972253"/>
                  </a:cubicBezTo>
                  <a:cubicBezTo>
                    <a:pt x="6828776" y="5635486"/>
                    <a:pt x="6495861" y="5362680"/>
                    <a:pt x="6537639" y="5138168"/>
                  </a:cubicBezTo>
                  <a:cubicBezTo>
                    <a:pt x="6597694" y="4802707"/>
                    <a:pt x="6950193" y="4586028"/>
                    <a:pt x="7605576" y="4460719"/>
                  </a:cubicBezTo>
                  <a:cubicBezTo>
                    <a:pt x="8169572" y="4353685"/>
                    <a:pt x="8917651" y="4321052"/>
                    <a:pt x="9635701" y="4287115"/>
                  </a:cubicBezTo>
                  <a:cubicBezTo>
                    <a:pt x="10352446" y="4255788"/>
                    <a:pt x="11087469" y="4221850"/>
                    <a:pt x="11596633" y="4118731"/>
                  </a:cubicBezTo>
                  <a:cubicBezTo>
                    <a:pt x="12155407" y="4006476"/>
                    <a:pt x="12352545" y="3832872"/>
                    <a:pt x="12232433" y="3580950"/>
                  </a:cubicBezTo>
                  <a:cubicBezTo>
                    <a:pt x="12057491" y="3215466"/>
                    <a:pt x="11765049" y="3039252"/>
                    <a:pt x="11468689" y="2860425"/>
                  </a:cubicBezTo>
                  <a:cubicBezTo>
                    <a:pt x="11146219" y="2667241"/>
                    <a:pt x="10828971" y="2475363"/>
                    <a:pt x="10691889" y="2090301"/>
                  </a:cubicBezTo>
                  <a:cubicBezTo>
                    <a:pt x="10614861" y="1871010"/>
                    <a:pt x="10781971" y="1656942"/>
                    <a:pt x="11167109" y="1452010"/>
                  </a:cubicBezTo>
                  <a:cubicBezTo>
                    <a:pt x="11494801" y="1277100"/>
                    <a:pt x="11989601" y="1106106"/>
                    <a:pt x="12620181" y="942944"/>
                  </a:cubicBezTo>
                  <a:cubicBezTo>
                    <a:pt x="13611091" y="685801"/>
                    <a:pt x="14954499" y="443016"/>
                    <a:pt x="16564239" y="222420"/>
                  </a:cubicBezTo>
                  <a:cubicBezTo>
                    <a:pt x="17075361" y="151934"/>
                    <a:pt x="17578771" y="88240"/>
                    <a:pt x="18052371" y="3188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grpSp>
          <p:nvGrpSpPr>
            <p:cNvPr id="116" name="Group 25">
              <a:extLst>
                <a:ext uri="{FF2B5EF4-FFF2-40B4-BE49-F238E27FC236}">
                  <a16:creationId xmlns:a16="http://schemas.microsoft.com/office/drawing/2014/main" id="{D325B533-AD53-9068-DADF-B6B5808366C4}"/>
                </a:ext>
              </a:extLst>
            </p:cNvPr>
            <p:cNvGrpSpPr/>
            <p:nvPr/>
          </p:nvGrpSpPr>
          <p:grpSpPr>
            <a:xfrm>
              <a:off x="8097788" y="744030"/>
              <a:ext cx="915635" cy="915635"/>
              <a:chOff x="6203917" y="6068451"/>
              <a:chExt cx="2527366" cy="2527366"/>
            </a:xfrm>
          </p:grpSpPr>
          <p:sp>
            <p:nvSpPr>
              <p:cNvPr id="117" name="Teardrop 26">
                <a:extLst>
                  <a:ext uri="{FF2B5EF4-FFF2-40B4-BE49-F238E27FC236}">
                    <a16:creationId xmlns:a16="http://schemas.microsoft.com/office/drawing/2014/main" id="{8B16ABE3-806B-556E-8A14-3D172DD16432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F2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18" name="Oval 27">
                <a:extLst>
                  <a:ext uri="{FF2B5EF4-FFF2-40B4-BE49-F238E27FC236}">
                    <a16:creationId xmlns:a16="http://schemas.microsoft.com/office/drawing/2014/main" id="{00262B6E-0693-BB62-6B8E-625AB8E6C89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119" name="Picture 2" descr="CE-jelölés – Wikipédia">
              <a:extLst>
                <a:ext uri="{FF2B5EF4-FFF2-40B4-BE49-F238E27FC236}">
                  <a16:creationId xmlns:a16="http://schemas.microsoft.com/office/drawing/2014/main" id="{FDB3136A-D281-6EB9-399E-9B4116E62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747" y="1055626"/>
              <a:ext cx="463512" cy="331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0" name="Group 17">
              <a:extLst>
                <a:ext uri="{FF2B5EF4-FFF2-40B4-BE49-F238E27FC236}">
                  <a16:creationId xmlns:a16="http://schemas.microsoft.com/office/drawing/2014/main" id="{42CF318E-90F4-88C7-4B86-52818EC697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89363" y="5509472"/>
              <a:ext cx="650101" cy="650101"/>
              <a:chOff x="6203917" y="6068451"/>
              <a:chExt cx="2527366" cy="2527366"/>
            </a:xfrm>
          </p:grpSpPr>
          <p:sp>
            <p:nvSpPr>
              <p:cNvPr id="121" name="Teardrop 18">
                <a:extLst>
                  <a:ext uri="{FF2B5EF4-FFF2-40B4-BE49-F238E27FC236}">
                    <a16:creationId xmlns:a16="http://schemas.microsoft.com/office/drawing/2014/main" id="{9B657ED4-FDE8-1162-A3B0-2C5E8D07779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2" name="Oval 19">
                <a:extLst>
                  <a:ext uri="{FF2B5EF4-FFF2-40B4-BE49-F238E27FC236}">
                    <a16:creationId xmlns:a16="http://schemas.microsoft.com/office/drawing/2014/main" id="{64BE7F6A-2EF2-5706-00D6-80C444D5A8CA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23" name="Group 13">
              <a:extLst>
                <a:ext uri="{FF2B5EF4-FFF2-40B4-BE49-F238E27FC236}">
                  <a16:creationId xmlns:a16="http://schemas.microsoft.com/office/drawing/2014/main" id="{EEA40A05-FF58-656C-7B10-EBEBA6B171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9282" y="5861743"/>
              <a:ext cx="649800" cy="649800"/>
              <a:chOff x="6203917" y="6068451"/>
              <a:chExt cx="2527366" cy="2527366"/>
            </a:xfrm>
          </p:grpSpPr>
          <p:sp>
            <p:nvSpPr>
              <p:cNvPr id="124" name="Teardrop 14">
                <a:extLst>
                  <a:ext uri="{FF2B5EF4-FFF2-40B4-BE49-F238E27FC236}">
                    <a16:creationId xmlns:a16="http://schemas.microsoft.com/office/drawing/2014/main" id="{984AFC33-B28B-ACCA-7187-2F34021991E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5" name="Oval 15">
                <a:extLst>
                  <a:ext uri="{FF2B5EF4-FFF2-40B4-BE49-F238E27FC236}">
                    <a16:creationId xmlns:a16="http://schemas.microsoft.com/office/drawing/2014/main" id="{139942FA-B5E6-0341-939D-7E565D5CB56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26" name="TextBox 20">
              <a:extLst>
                <a:ext uri="{FF2B5EF4-FFF2-40B4-BE49-F238E27FC236}">
                  <a16:creationId xmlns:a16="http://schemas.microsoft.com/office/drawing/2014/main" id="{CDA722F5-BF35-4BD8-A010-9B061AA61524}"/>
                </a:ext>
              </a:extLst>
            </p:cNvPr>
            <p:cNvSpPr txBox="1"/>
            <p:nvPr/>
          </p:nvSpPr>
          <p:spPr>
            <a:xfrm>
              <a:off x="1908044" y="5625497"/>
              <a:ext cx="43992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127" name="TextBox 16">
              <a:extLst>
                <a:ext uri="{FF2B5EF4-FFF2-40B4-BE49-F238E27FC236}">
                  <a16:creationId xmlns:a16="http://schemas.microsoft.com/office/drawing/2014/main" id="{EB9476CD-D6E0-E63F-9F65-5BE986C078FB}"/>
                </a:ext>
              </a:extLst>
            </p:cNvPr>
            <p:cNvSpPr txBox="1"/>
            <p:nvPr/>
          </p:nvSpPr>
          <p:spPr>
            <a:xfrm>
              <a:off x="723901" y="5977617"/>
              <a:ext cx="40060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grpSp>
          <p:nvGrpSpPr>
            <p:cNvPr id="128" name="Group 17">
              <a:extLst>
                <a:ext uri="{FF2B5EF4-FFF2-40B4-BE49-F238E27FC236}">
                  <a16:creationId xmlns:a16="http://schemas.microsoft.com/office/drawing/2014/main" id="{B888362E-43A2-2192-A1E4-0A7AAAED58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16392" y="4909292"/>
              <a:ext cx="650101" cy="650101"/>
              <a:chOff x="6203917" y="6068451"/>
              <a:chExt cx="2527366" cy="2527366"/>
            </a:xfrm>
          </p:grpSpPr>
          <p:sp>
            <p:nvSpPr>
              <p:cNvPr id="129" name="Teardrop 18">
                <a:extLst>
                  <a:ext uri="{FF2B5EF4-FFF2-40B4-BE49-F238E27FC236}">
                    <a16:creationId xmlns:a16="http://schemas.microsoft.com/office/drawing/2014/main" id="{7D2C12FB-FF86-EFF0-61DA-2AA1FB4334A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0" name="Oval 19">
                <a:extLst>
                  <a:ext uri="{FF2B5EF4-FFF2-40B4-BE49-F238E27FC236}">
                    <a16:creationId xmlns:a16="http://schemas.microsoft.com/office/drawing/2014/main" id="{590AECD6-86BC-7143-11F1-312B1031FEA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1" name="TextBox 20">
              <a:extLst>
                <a:ext uri="{FF2B5EF4-FFF2-40B4-BE49-F238E27FC236}">
                  <a16:creationId xmlns:a16="http://schemas.microsoft.com/office/drawing/2014/main" id="{3C7BEE85-85E9-AC74-9E52-A31EC72CA3BD}"/>
                </a:ext>
              </a:extLst>
            </p:cNvPr>
            <p:cNvSpPr txBox="1"/>
            <p:nvPr/>
          </p:nvSpPr>
          <p:spPr>
            <a:xfrm>
              <a:off x="5426977" y="5025317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2" name="Group 13">
              <a:extLst>
                <a:ext uri="{FF2B5EF4-FFF2-40B4-BE49-F238E27FC236}">
                  <a16:creationId xmlns:a16="http://schemas.microsoft.com/office/drawing/2014/main" id="{0CC218EA-3525-1479-32C9-36F305D9C4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84492" y="3627915"/>
              <a:ext cx="649800" cy="649800"/>
              <a:chOff x="6203917" y="6068451"/>
              <a:chExt cx="2527366" cy="2527366"/>
            </a:xfrm>
          </p:grpSpPr>
          <p:sp>
            <p:nvSpPr>
              <p:cNvPr id="133" name="Teardrop 14">
                <a:extLst>
                  <a:ext uri="{FF2B5EF4-FFF2-40B4-BE49-F238E27FC236}">
                    <a16:creationId xmlns:a16="http://schemas.microsoft.com/office/drawing/2014/main" id="{E9CEF3D8-114F-8DDA-50E0-E2852F6C7A06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4" name="Oval 15">
                <a:extLst>
                  <a:ext uri="{FF2B5EF4-FFF2-40B4-BE49-F238E27FC236}">
                    <a16:creationId xmlns:a16="http://schemas.microsoft.com/office/drawing/2014/main" id="{A2A936B5-5F83-23EF-6432-D6B5C06D6DE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5" name="TextBox 16">
              <a:extLst>
                <a:ext uri="{FF2B5EF4-FFF2-40B4-BE49-F238E27FC236}">
                  <a16:creationId xmlns:a16="http://schemas.microsoft.com/office/drawing/2014/main" id="{14E9E78C-1AB0-85A9-438A-2BB4E9A93FC8}"/>
                </a:ext>
              </a:extLst>
            </p:cNvPr>
            <p:cNvSpPr txBox="1"/>
            <p:nvPr/>
          </p:nvSpPr>
          <p:spPr>
            <a:xfrm>
              <a:off x="5012920" y="3743791"/>
              <a:ext cx="43298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7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6" name="Group 17">
              <a:extLst>
                <a:ext uri="{FF2B5EF4-FFF2-40B4-BE49-F238E27FC236}">
                  <a16:creationId xmlns:a16="http://schemas.microsoft.com/office/drawing/2014/main" id="{676335EB-55D0-01A4-3D41-706E66FB38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13894" y="2673056"/>
              <a:ext cx="650101" cy="650101"/>
              <a:chOff x="6203917" y="6068451"/>
              <a:chExt cx="2527366" cy="2527366"/>
            </a:xfrm>
          </p:grpSpPr>
          <p:sp>
            <p:nvSpPr>
              <p:cNvPr id="137" name="Teardrop 18">
                <a:extLst>
                  <a:ext uri="{FF2B5EF4-FFF2-40B4-BE49-F238E27FC236}">
                    <a16:creationId xmlns:a16="http://schemas.microsoft.com/office/drawing/2014/main" id="{2FCF5F33-3919-7BD3-F491-87D23B34B470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8" name="Oval 19">
                <a:extLst>
                  <a:ext uri="{FF2B5EF4-FFF2-40B4-BE49-F238E27FC236}">
                    <a16:creationId xmlns:a16="http://schemas.microsoft.com/office/drawing/2014/main" id="{18E854A8-1F39-DCD0-4FB2-FDB598D01DD2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9" name="TextBox 20">
              <a:extLst>
                <a:ext uri="{FF2B5EF4-FFF2-40B4-BE49-F238E27FC236}">
                  <a16:creationId xmlns:a16="http://schemas.microsoft.com/office/drawing/2014/main" id="{F91329B5-7A15-F7EE-8E61-8AA4CD1F228A}"/>
                </a:ext>
              </a:extLst>
            </p:cNvPr>
            <p:cNvSpPr txBox="1"/>
            <p:nvPr/>
          </p:nvSpPr>
          <p:spPr>
            <a:xfrm>
              <a:off x="5624481" y="2789081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8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0" name="Group 17">
              <a:extLst>
                <a:ext uri="{FF2B5EF4-FFF2-40B4-BE49-F238E27FC236}">
                  <a16:creationId xmlns:a16="http://schemas.microsoft.com/office/drawing/2014/main" id="{60E8785D-61E0-F34C-A35F-EFA3CEF0C1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8770" y="1689680"/>
              <a:ext cx="650101" cy="650101"/>
              <a:chOff x="6203917" y="6068451"/>
              <a:chExt cx="2527366" cy="2527366"/>
            </a:xfrm>
          </p:grpSpPr>
          <p:sp>
            <p:nvSpPr>
              <p:cNvPr id="141" name="Teardrop 18">
                <a:extLst>
                  <a:ext uri="{FF2B5EF4-FFF2-40B4-BE49-F238E27FC236}">
                    <a16:creationId xmlns:a16="http://schemas.microsoft.com/office/drawing/2014/main" id="{BB3F7EB7-E0AE-136F-9838-34E843BA629B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2" name="Oval 19">
                <a:extLst>
                  <a:ext uri="{FF2B5EF4-FFF2-40B4-BE49-F238E27FC236}">
                    <a16:creationId xmlns:a16="http://schemas.microsoft.com/office/drawing/2014/main" id="{BEDA698F-FE04-0CEC-A2BB-FA24BE6C224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3" name="TextBox 20">
              <a:extLst>
                <a:ext uri="{FF2B5EF4-FFF2-40B4-BE49-F238E27FC236}">
                  <a16:creationId xmlns:a16="http://schemas.microsoft.com/office/drawing/2014/main" id="{6A1CA6AC-165C-91D9-12D2-1A3C865B74A8}"/>
                </a:ext>
              </a:extLst>
            </p:cNvPr>
            <p:cNvSpPr txBox="1"/>
            <p:nvPr/>
          </p:nvSpPr>
          <p:spPr>
            <a:xfrm>
              <a:off x="7188949" y="1805705"/>
              <a:ext cx="476928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11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4" name="Group 13">
              <a:extLst>
                <a:ext uri="{FF2B5EF4-FFF2-40B4-BE49-F238E27FC236}">
                  <a16:creationId xmlns:a16="http://schemas.microsoft.com/office/drawing/2014/main" id="{75B9EB02-B7FB-8272-0137-B28106B6E5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32366" y="2294170"/>
              <a:ext cx="649800" cy="649800"/>
              <a:chOff x="6203917" y="6068451"/>
              <a:chExt cx="2527366" cy="2527366"/>
            </a:xfrm>
          </p:grpSpPr>
          <p:sp>
            <p:nvSpPr>
              <p:cNvPr id="145" name="Teardrop 14">
                <a:extLst>
                  <a:ext uri="{FF2B5EF4-FFF2-40B4-BE49-F238E27FC236}">
                    <a16:creationId xmlns:a16="http://schemas.microsoft.com/office/drawing/2014/main" id="{2245C7CB-5952-8600-0C5E-CFA53487B62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6" name="Oval 15">
                <a:extLst>
                  <a:ext uri="{FF2B5EF4-FFF2-40B4-BE49-F238E27FC236}">
                    <a16:creationId xmlns:a16="http://schemas.microsoft.com/office/drawing/2014/main" id="{C0CC47EA-5F72-0C04-846A-B1D626574EAF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7" name="TextBox 16">
              <a:extLst>
                <a:ext uri="{FF2B5EF4-FFF2-40B4-BE49-F238E27FC236}">
                  <a16:creationId xmlns:a16="http://schemas.microsoft.com/office/drawing/2014/main" id="{FE0D81FF-0A51-418A-9E39-5F5E632A27AD}"/>
                </a:ext>
              </a:extLst>
            </p:cNvPr>
            <p:cNvSpPr txBox="1"/>
            <p:nvPr/>
          </p:nvSpPr>
          <p:spPr>
            <a:xfrm>
              <a:off x="8311065" y="2410045"/>
              <a:ext cx="53244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</a:t>
              </a:r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8" name="Group 21">
              <a:extLst>
                <a:ext uri="{FF2B5EF4-FFF2-40B4-BE49-F238E27FC236}">
                  <a16:creationId xmlns:a16="http://schemas.microsoft.com/office/drawing/2014/main" id="{B616A25D-B143-3874-D222-4F0CD8114D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78056" y="5253952"/>
              <a:ext cx="649800" cy="649800"/>
              <a:chOff x="6203917" y="6068451"/>
              <a:chExt cx="2527366" cy="2527366"/>
            </a:xfrm>
          </p:grpSpPr>
          <p:sp>
            <p:nvSpPr>
              <p:cNvPr id="149" name="Teardrop 22">
                <a:extLst>
                  <a:ext uri="{FF2B5EF4-FFF2-40B4-BE49-F238E27FC236}">
                    <a16:creationId xmlns:a16="http://schemas.microsoft.com/office/drawing/2014/main" id="{0BAA35B7-773F-FFEB-64EF-B4B652ECC09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0" name="Oval 23">
                <a:extLst>
                  <a:ext uri="{FF2B5EF4-FFF2-40B4-BE49-F238E27FC236}">
                    <a16:creationId xmlns:a16="http://schemas.microsoft.com/office/drawing/2014/main" id="{5769F201-ECCA-BDB4-9208-2C8655DB0CDB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1" name="TextBox 24">
              <a:extLst>
                <a:ext uri="{FF2B5EF4-FFF2-40B4-BE49-F238E27FC236}">
                  <a16:creationId xmlns:a16="http://schemas.microsoft.com/office/drawing/2014/main" id="{C3758CE8-BEE3-FA62-4B97-852CD6146C2D}"/>
                </a:ext>
              </a:extLst>
            </p:cNvPr>
            <p:cNvSpPr txBox="1"/>
            <p:nvPr/>
          </p:nvSpPr>
          <p:spPr>
            <a:xfrm>
              <a:off x="3202379" y="5379096"/>
              <a:ext cx="44686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grpSp>
          <p:nvGrpSpPr>
            <p:cNvPr id="152" name="Group 21">
              <a:extLst>
                <a:ext uri="{FF2B5EF4-FFF2-40B4-BE49-F238E27FC236}">
                  <a16:creationId xmlns:a16="http://schemas.microsoft.com/office/drawing/2014/main" id="{E72F5653-B933-0616-AEAD-87BBAC9215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98894" y="2753648"/>
              <a:ext cx="649800" cy="649800"/>
              <a:chOff x="6203917" y="6068451"/>
              <a:chExt cx="2527366" cy="2527366"/>
            </a:xfrm>
          </p:grpSpPr>
          <p:sp>
            <p:nvSpPr>
              <p:cNvPr id="153" name="Teardrop 22">
                <a:extLst>
                  <a:ext uri="{FF2B5EF4-FFF2-40B4-BE49-F238E27FC236}">
                    <a16:creationId xmlns:a16="http://schemas.microsoft.com/office/drawing/2014/main" id="{A765D544-A8CC-ADAF-8565-BF7A0791420F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4" name="Oval 23">
                <a:extLst>
                  <a:ext uri="{FF2B5EF4-FFF2-40B4-BE49-F238E27FC236}">
                    <a16:creationId xmlns:a16="http://schemas.microsoft.com/office/drawing/2014/main" id="{15DB1B83-E5C3-3CD1-1023-451DAF74778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5" name="TextBox 24">
              <a:extLst>
                <a:ext uri="{FF2B5EF4-FFF2-40B4-BE49-F238E27FC236}">
                  <a16:creationId xmlns:a16="http://schemas.microsoft.com/office/drawing/2014/main" id="{9A7C5376-48CF-D0B4-7028-3634C116039A}"/>
                </a:ext>
              </a:extLst>
            </p:cNvPr>
            <p:cNvSpPr txBox="1"/>
            <p:nvPr/>
          </p:nvSpPr>
          <p:spPr>
            <a:xfrm>
              <a:off x="6811861" y="2889466"/>
              <a:ext cx="495078" cy="41569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9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56" name="Group 13">
              <a:extLst>
                <a:ext uri="{FF2B5EF4-FFF2-40B4-BE49-F238E27FC236}">
                  <a16:creationId xmlns:a16="http://schemas.microsoft.com/office/drawing/2014/main" id="{9C7B197A-9E77-EB87-6D7E-CAB21C7C3E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37594" y="5175918"/>
              <a:ext cx="649800" cy="649800"/>
              <a:chOff x="6203917" y="6068451"/>
              <a:chExt cx="2527366" cy="2527366"/>
            </a:xfrm>
          </p:grpSpPr>
          <p:sp>
            <p:nvSpPr>
              <p:cNvPr id="157" name="Teardrop 14">
                <a:extLst>
                  <a:ext uri="{FF2B5EF4-FFF2-40B4-BE49-F238E27FC236}">
                    <a16:creationId xmlns:a16="http://schemas.microsoft.com/office/drawing/2014/main" id="{0BA8D540-82C1-710C-6ABA-9267C2D33E0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8" name="Oval 15">
                <a:extLst>
                  <a:ext uri="{FF2B5EF4-FFF2-40B4-BE49-F238E27FC236}">
                    <a16:creationId xmlns:a16="http://schemas.microsoft.com/office/drawing/2014/main" id="{965EE28D-9A9F-8996-790B-D0E741B3F740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9" name="TextBox 16">
              <a:extLst>
                <a:ext uri="{FF2B5EF4-FFF2-40B4-BE49-F238E27FC236}">
                  <a16:creationId xmlns:a16="http://schemas.microsoft.com/office/drawing/2014/main" id="{CFB68A0B-0294-2637-137E-886641F7BF36}"/>
                </a:ext>
              </a:extLst>
            </p:cNvPr>
            <p:cNvSpPr txBox="1"/>
            <p:nvPr/>
          </p:nvSpPr>
          <p:spPr>
            <a:xfrm>
              <a:off x="4350987" y="5291793"/>
              <a:ext cx="46305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60" name="Group 21">
              <a:extLst>
                <a:ext uri="{FF2B5EF4-FFF2-40B4-BE49-F238E27FC236}">
                  <a16:creationId xmlns:a16="http://schemas.microsoft.com/office/drawing/2014/main" id="{86852367-DB08-C4E6-47AC-A720F6509D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29724" y="4149642"/>
              <a:ext cx="649800" cy="649800"/>
              <a:chOff x="6203917" y="6068451"/>
              <a:chExt cx="2527366" cy="2527366"/>
            </a:xfrm>
          </p:grpSpPr>
          <p:sp>
            <p:nvSpPr>
              <p:cNvPr id="161" name="Teardrop 22">
                <a:extLst>
                  <a:ext uri="{FF2B5EF4-FFF2-40B4-BE49-F238E27FC236}">
                    <a16:creationId xmlns:a16="http://schemas.microsoft.com/office/drawing/2014/main" id="{A76CE009-F9DC-EDFF-25FB-1337B7175694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62" name="Oval 23">
                <a:extLst>
                  <a:ext uri="{FF2B5EF4-FFF2-40B4-BE49-F238E27FC236}">
                    <a16:creationId xmlns:a16="http://schemas.microsoft.com/office/drawing/2014/main" id="{9047C36F-1F96-2C99-7A52-922755A39BA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63" name="TextBox 24">
              <a:extLst>
                <a:ext uri="{FF2B5EF4-FFF2-40B4-BE49-F238E27FC236}">
                  <a16:creationId xmlns:a16="http://schemas.microsoft.com/office/drawing/2014/main" id="{CE4AA297-41B3-4C2E-A51E-FBB0694A2BA5}"/>
                </a:ext>
              </a:extLst>
            </p:cNvPr>
            <p:cNvSpPr txBox="1"/>
            <p:nvPr/>
          </p:nvSpPr>
          <p:spPr>
            <a:xfrm>
              <a:off x="6050576" y="4274786"/>
              <a:ext cx="45380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82D02E30-97B1-83A7-FF08-FEE1D2A904D2}"/>
              </a:ext>
            </a:extLst>
          </p:cNvPr>
          <p:cNvSpPr txBox="1"/>
          <p:nvPr/>
        </p:nvSpPr>
        <p:spPr>
          <a:xfrm>
            <a:off x="1073497" y="1534546"/>
            <a:ext cx="6014281" cy="486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Alapkérdések tisztázása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Ipari gépekre vonatkozó jogi követelmények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Megfelelőségértékelési eljárás kiválasztása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Alapkövetelmények beazonosítása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Előzetes (gyártói) kockázatfelmérés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követelmények, szabványok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Vizsgálatok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BEGYE = </a:t>
            </a:r>
            <a:r>
              <a:rPr lang="hu-HU" sz="2000" spc="-2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minőségbiztosítás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Megfelelőségi nyilatkozat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 véglegesítése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CE jelölés elhelyezése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4CF64B7-E7AC-4043-7E1E-F1317289B7C4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A          jelölés lépései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D67725C-5BE4-D507-BEA9-2435BBFBD5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70" t="16325" r="25216" b="45387"/>
          <a:stretch/>
        </p:blipFill>
        <p:spPr>
          <a:xfrm>
            <a:off x="904019" y="101646"/>
            <a:ext cx="1082074" cy="8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995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WorkCover has closed my case. What should I do now? | News">
            <a:extLst>
              <a:ext uri="{FF2B5EF4-FFF2-40B4-BE49-F238E27FC236}">
                <a16:creationId xmlns:a16="http://schemas.microsoft.com/office/drawing/2014/main" id="{4315F12F-AEC3-4475-B390-7A80BA507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792" y="1130814"/>
            <a:ext cx="2964702" cy="24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17">
            <a:extLst>
              <a:ext uri="{FF2B5EF4-FFF2-40B4-BE49-F238E27FC236}">
                <a16:creationId xmlns:a16="http://schemas.microsoft.com/office/drawing/2014/main" id="{14E6A870-D469-4F42-887A-21DC3B48F713}"/>
              </a:ext>
            </a:extLst>
          </p:cNvPr>
          <p:cNvGrpSpPr>
            <a:grpSpLocks noChangeAspect="1"/>
          </p:cNvGrpSpPr>
          <p:nvPr/>
        </p:nvGrpSpPr>
        <p:grpSpPr>
          <a:xfrm>
            <a:off x="63159" y="76127"/>
            <a:ext cx="590784" cy="499394"/>
            <a:chOff x="6203917" y="6068451"/>
            <a:chExt cx="2527366" cy="2527366"/>
          </a:xfrm>
        </p:grpSpPr>
        <p:sp>
          <p:nvSpPr>
            <p:cNvPr id="8" name="Teardrop 18">
              <a:extLst>
                <a:ext uri="{FF2B5EF4-FFF2-40B4-BE49-F238E27FC236}">
                  <a16:creationId xmlns:a16="http://schemas.microsoft.com/office/drawing/2014/main" id="{C51A6896-9396-4579-9621-9F5CE2F5D56E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 useBgFill="1">
          <p:nvSpPr>
            <p:cNvPr id="9" name="Oval 19">
              <a:extLst>
                <a:ext uri="{FF2B5EF4-FFF2-40B4-BE49-F238E27FC236}">
                  <a16:creationId xmlns:a16="http://schemas.microsoft.com/office/drawing/2014/main" id="{BF765838-B997-4AA6-98AD-C09E3D13BEA4}"/>
                </a:ext>
              </a:extLst>
            </p:cNvPr>
            <p:cNvSpPr/>
            <p:nvPr/>
          </p:nvSpPr>
          <p:spPr>
            <a:xfrm>
              <a:off x="6504175" y="6364766"/>
              <a:ext cx="1925582" cy="19255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10" name="TextBox 20">
            <a:extLst>
              <a:ext uri="{FF2B5EF4-FFF2-40B4-BE49-F238E27FC236}">
                <a16:creationId xmlns:a16="http://schemas.microsoft.com/office/drawing/2014/main" id="{C97E552C-543E-487F-92E0-6BB0266A48BA}"/>
              </a:ext>
            </a:extLst>
          </p:cNvPr>
          <p:cNvSpPr txBox="1"/>
          <p:nvPr/>
        </p:nvSpPr>
        <p:spPr>
          <a:xfrm>
            <a:off x="172771" y="155643"/>
            <a:ext cx="39626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11</a:t>
            </a:r>
            <a:r>
              <a:rPr lang="en-US" sz="16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EE9EA3EB-7239-410E-AE47-942AC9F20C9F}"/>
              </a:ext>
            </a:extLst>
          </p:cNvPr>
          <p:cNvGrpSpPr/>
          <p:nvPr/>
        </p:nvGrpSpPr>
        <p:grpSpPr>
          <a:xfrm>
            <a:off x="875560" y="2807036"/>
            <a:ext cx="1829347" cy="4050964"/>
            <a:chOff x="7657483" y="5341306"/>
            <a:chExt cx="3589222" cy="7691058"/>
          </a:xfrm>
        </p:grpSpPr>
        <p:sp>
          <p:nvSpPr>
            <p:cNvPr id="33" name="Freeform 166">
              <a:extLst>
                <a:ext uri="{FF2B5EF4-FFF2-40B4-BE49-F238E27FC236}">
                  <a16:creationId xmlns:a16="http://schemas.microsoft.com/office/drawing/2014/main" id="{69BEDF7C-5AD3-4A1B-8747-F40C74E3C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3706" y="6229115"/>
              <a:ext cx="331558" cy="546958"/>
            </a:xfrm>
            <a:custGeom>
              <a:avLst/>
              <a:gdLst>
                <a:gd name="T0" fmla="*/ 36787 w 171"/>
                <a:gd name="T1" fmla="*/ 82484 h 306"/>
                <a:gd name="T2" fmla="*/ 36787 w 171"/>
                <a:gd name="T3" fmla="*/ 82484 h 306"/>
                <a:gd name="T4" fmla="*/ 97224 w 171"/>
                <a:gd name="T5" fmla="*/ 2598 h 306"/>
                <a:gd name="T6" fmla="*/ 97224 w 171"/>
                <a:gd name="T7" fmla="*/ 2598 h 306"/>
                <a:gd name="T8" fmla="*/ 66349 w 171"/>
                <a:gd name="T9" fmla="*/ 98072 h 306"/>
                <a:gd name="T10" fmla="*/ 111676 w 171"/>
                <a:gd name="T11" fmla="*/ 153278 h 306"/>
                <a:gd name="T12" fmla="*/ 72918 w 171"/>
                <a:gd name="T13" fmla="*/ 198093 h 306"/>
                <a:gd name="T14" fmla="*/ 0 w 171"/>
                <a:gd name="T15" fmla="*/ 161072 h 306"/>
                <a:gd name="T16" fmla="*/ 36787 w 171"/>
                <a:gd name="T17" fmla="*/ 82484 h 3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1" h="306">
                  <a:moveTo>
                    <a:pt x="56" y="127"/>
                  </a:moveTo>
                  <a:lnTo>
                    <a:pt x="56" y="127"/>
                  </a:lnTo>
                  <a:cubicBezTo>
                    <a:pt x="56" y="127"/>
                    <a:pt x="135" y="0"/>
                    <a:pt x="148" y="4"/>
                  </a:cubicBezTo>
                  <a:cubicBezTo>
                    <a:pt x="160" y="9"/>
                    <a:pt x="101" y="151"/>
                    <a:pt x="101" y="151"/>
                  </a:cubicBezTo>
                  <a:lnTo>
                    <a:pt x="170" y="236"/>
                  </a:lnTo>
                  <a:lnTo>
                    <a:pt x="111" y="305"/>
                  </a:lnTo>
                  <a:lnTo>
                    <a:pt x="0" y="248"/>
                  </a:lnTo>
                  <a:lnTo>
                    <a:pt x="56" y="127"/>
                  </a:lnTo>
                </a:path>
              </a:pathLst>
            </a:custGeom>
            <a:solidFill>
              <a:srgbClr val="FF9C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4" name="Freeform 167">
              <a:extLst>
                <a:ext uri="{FF2B5EF4-FFF2-40B4-BE49-F238E27FC236}">
                  <a16:creationId xmlns:a16="http://schemas.microsoft.com/office/drawing/2014/main" id="{0EC8265D-0AAC-458A-9B55-3608B343A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7483" y="6720585"/>
              <a:ext cx="2405891" cy="1989651"/>
            </a:xfrm>
            <a:custGeom>
              <a:avLst/>
              <a:gdLst>
                <a:gd name="T0" fmla="*/ 814472 w 1246"/>
                <a:gd name="T1" fmla="*/ 155714 h 1105"/>
                <a:gd name="T2" fmla="*/ 632606 w 1246"/>
                <a:gd name="T3" fmla="*/ 30096 h 1105"/>
                <a:gd name="T4" fmla="*/ 632606 w 1246"/>
                <a:gd name="T5" fmla="*/ 30096 h 1105"/>
                <a:gd name="T6" fmla="*/ 536439 w 1246"/>
                <a:gd name="T7" fmla="*/ 0 h 1105"/>
                <a:gd name="T8" fmla="*/ 244014 w 1246"/>
                <a:gd name="T9" fmla="*/ 0 h 1105"/>
                <a:gd name="T10" fmla="*/ 244014 w 1246"/>
                <a:gd name="T11" fmla="*/ 0 h 1105"/>
                <a:gd name="T12" fmla="*/ 109250 w 1246"/>
                <a:gd name="T13" fmla="*/ 66080 h 1105"/>
                <a:gd name="T14" fmla="*/ 109250 w 1246"/>
                <a:gd name="T15" fmla="*/ 66080 h 1105"/>
                <a:gd name="T16" fmla="*/ 0 w 1246"/>
                <a:gd name="T17" fmla="*/ 474993 h 1105"/>
                <a:gd name="T18" fmla="*/ 215230 w 1246"/>
                <a:gd name="T19" fmla="*/ 474993 h 1105"/>
                <a:gd name="T20" fmla="*/ 223734 w 1246"/>
                <a:gd name="T21" fmla="*/ 722303 h 1105"/>
                <a:gd name="T22" fmla="*/ 704567 w 1246"/>
                <a:gd name="T23" fmla="*/ 722303 h 1105"/>
                <a:gd name="T24" fmla="*/ 631297 w 1246"/>
                <a:gd name="T25" fmla="*/ 265629 h 1105"/>
                <a:gd name="T26" fmla="*/ 721576 w 1246"/>
                <a:gd name="T27" fmla="*/ 310773 h 1105"/>
                <a:gd name="T28" fmla="*/ 814472 w 1246"/>
                <a:gd name="T29" fmla="*/ 155714 h 110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46" h="1105">
                  <a:moveTo>
                    <a:pt x="1245" y="238"/>
                  </a:moveTo>
                  <a:lnTo>
                    <a:pt x="967" y="46"/>
                  </a:lnTo>
                  <a:cubicBezTo>
                    <a:pt x="924" y="16"/>
                    <a:pt x="872" y="0"/>
                    <a:pt x="820" y="0"/>
                  </a:cubicBezTo>
                  <a:lnTo>
                    <a:pt x="373" y="0"/>
                  </a:lnTo>
                  <a:cubicBezTo>
                    <a:pt x="292" y="0"/>
                    <a:pt x="216" y="37"/>
                    <a:pt x="167" y="101"/>
                  </a:cubicBezTo>
                  <a:cubicBezTo>
                    <a:pt x="96" y="196"/>
                    <a:pt x="19" y="378"/>
                    <a:pt x="0" y="726"/>
                  </a:cubicBezTo>
                  <a:lnTo>
                    <a:pt x="329" y="726"/>
                  </a:lnTo>
                  <a:lnTo>
                    <a:pt x="342" y="1104"/>
                  </a:lnTo>
                  <a:lnTo>
                    <a:pt x="1077" y="1104"/>
                  </a:lnTo>
                  <a:lnTo>
                    <a:pt x="965" y="406"/>
                  </a:lnTo>
                  <a:lnTo>
                    <a:pt x="1103" y="475"/>
                  </a:lnTo>
                  <a:lnTo>
                    <a:pt x="1245" y="238"/>
                  </a:lnTo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5" name="Freeform 168">
              <a:extLst>
                <a:ext uri="{FF2B5EF4-FFF2-40B4-BE49-F238E27FC236}">
                  <a16:creationId xmlns:a16="http://schemas.microsoft.com/office/drawing/2014/main" id="{84E2D6A9-DD7F-4AA3-B63E-65524539F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3783" y="8702305"/>
              <a:ext cx="1419728" cy="7928"/>
            </a:xfrm>
            <a:custGeom>
              <a:avLst/>
              <a:gdLst>
                <a:gd name="T0" fmla="*/ 0 w 736"/>
                <a:gd name="T1" fmla="*/ 0 h 1"/>
                <a:gd name="T2" fmla="*/ 480356 w 736"/>
                <a:gd name="T3" fmla="*/ 0 h 1"/>
                <a:gd name="T4" fmla="*/ 480356 w 736"/>
                <a:gd name="T5" fmla="*/ 0 h 1"/>
                <a:gd name="T6" fmla="*/ 0 w 73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6" h="1">
                  <a:moveTo>
                    <a:pt x="0" y="0"/>
                  </a:moveTo>
                  <a:lnTo>
                    <a:pt x="735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6" name="Freeform 176">
              <a:extLst>
                <a:ext uri="{FF2B5EF4-FFF2-40B4-BE49-F238E27FC236}">
                  <a16:creationId xmlns:a16="http://schemas.microsoft.com/office/drawing/2014/main" id="{61BF2C05-8AF9-4706-BC1D-E7095A59C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5828" y="6046800"/>
              <a:ext cx="467573" cy="499391"/>
            </a:xfrm>
            <a:custGeom>
              <a:avLst/>
              <a:gdLst>
                <a:gd name="T0" fmla="*/ 157761 w 242"/>
                <a:gd name="T1" fmla="*/ 160495 h 277"/>
                <a:gd name="T2" fmla="*/ 157761 w 242"/>
                <a:gd name="T3" fmla="*/ 0 h 277"/>
                <a:gd name="T4" fmla="*/ 0 w 242"/>
                <a:gd name="T5" fmla="*/ 0 h 277"/>
                <a:gd name="T6" fmla="*/ 0 w 242"/>
                <a:gd name="T7" fmla="*/ 81885 h 277"/>
                <a:gd name="T8" fmla="*/ 0 w 242"/>
                <a:gd name="T9" fmla="*/ 81885 h 277"/>
                <a:gd name="T10" fmla="*/ 157761 w 242"/>
                <a:gd name="T11" fmla="*/ 160495 h 2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2" h="277">
                  <a:moveTo>
                    <a:pt x="241" y="245"/>
                  </a:moveTo>
                  <a:lnTo>
                    <a:pt x="241" y="0"/>
                  </a:lnTo>
                  <a:lnTo>
                    <a:pt x="0" y="0"/>
                  </a:lnTo>
                  <a:lnTo>
                    <a:pt x="0" y="125"/>
                  </a:lnTo>
                  <a:cubicBezTo>
                    <a:pt x="22" y="201"/>
                    <a:pt x="83" y="276"/>
                    <a:pt x="241" y="245"/>
                  </a:cubicBezTo>
                </a:path>
              </a:pathLst>
            </a:custGeom>
            <a:solidFill>
              <a:srgbClr val="FF9C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7" name="Freeform 177">
              <a:extLst>
                <a:ext uri="{FF2B5EF4-FFF2-40B4-BE49-F238E27FC236}">
                  <a16:creationId xmlns:a16="http://schemas.microsoft.com/office/drawing/2014/main" id="{B076C3E6-2B8C-4A72-8B45-9E2A48208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7821" y="5618749"/>
              <a:ext cx="790625" cy="824395"/>
            </a:xfrm>
            <a:custGeom>
              <a:avLst/>
              <a:gdLst>
                <a:gd name="T0" fmla="*/ 248219 w 409"/>
                <a:gd name="T1" fmla="*/ 128565 h 459"/>
                <a:gd name="T2" fmla="*/ 248219 w 409"/>
                <a:gd name="T3" fmla="*/ 128565 h 459"/>
                <a:gd name="T4" fmla="*/ 155219 w 409"/>
                <a:gd name="T5" fmla="*/ 293025 h 459"/>
                <a:gd name="T6" fmla="*/ 155219 w 409"/>
                <a:gd name="T7" fmla="*/ 293025 h 459"/>
                <a:gd name="T8" fmla="*/ 40606 w 409"/>
                <a:gd name="T9" fmla="*/ 149449 h 459"/>
                <a:gd name="T10" fmla="*/ 40606 w 409"/>
                <a:gd name="T11" fmla="*/ 149449 h 459"/>
                <a:gd name="T12" fmla="*/ 133606 w 409"/>
                <a:gd name="T13" fmla="*/ 5874 h 459"/>
                <a:gd name="T14" fmla="*/ 133606 w 409"/>
                <a:gd name="T15" fmla="*/ 5874 h 459"/>
                <a:gd name="T16" fmla="*/ 248219 w 409"/>
                <a:gd name="T17" fmla="*/ 128565 h 4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9" h="459">
                  <a:moveTo>
                    <a:pt x="379" y="197"/>
                  </a:moveTo>
                  <a:lnTo>
                    <a:pt x="379" y="197"/>
                  </a:lnTo>
                  <a:cubicBezTo>
                    <a:pt x="388" y="290"/>
                    <a:pt x="384" y="441"/>
                    <a:pt x="237" y="449"/>
                  </a:cubicBezTo>
                  <a:cubicBezTo>
                    <a:pt x="90" y="458"/>
                    <a:pt x="71" y="323"/>
                    <a:pt x="62" y="229"/>
                  </a:cubicBezTo>
                  <a:cubicBezTo>
                    <a:pt x="54" y="136"/>
                    <a:pt x="0" y="19"/>
                    <a:pt x="204" y="9"/>
                  </a:cubicBezTo>
                  <a:cubicBezTo>
                    <a:pt x="408" y="0"/>
                    <a:pt x="370" y="104"/>
                    <a:pt x="379" y="197"/>
                  </a:cubicBezTo>
                </a:path>
              </a:pathLst>
            </a:custGeom>
            <a:solidFill>
              <a:srgbClr val="FFC2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8" name="Freeform 183">
              <a:extLst>
                <a:ext uri="{FF2B5EF4-FFF2-40B4-BE49-F238E27FC236}">
                  <a16:creationId xmlns:a16="http://schemas.microsoft.com/office/drawing/2014/main" id="{B25A416D-B7B6-458F-9792-738CE1C953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0375" y="6141923"/>
              <a:ext cx="144527" cy="87192"/>
            </a:xfrm>
            <a:custGeom>
              <a:avLst/>
              <a:gdLst>
                <a:gd name="T0" fmla="*/ 0 w 74"/>
                <a:gd name="T1" fmla="*/ 0 h 48"/>
                <a:gd name="T2" fmla="*/ 0 w 74"/>
                <a:gd name="T3" fmla="*/ 0 h 48"/>
                <a:gd name="T4" fmla="*/ 48304 w 74"/>
                <a:gd name="T5" fmla="*/ 25082 h 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4" h="4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4" y="47"/>
                    <a:pt x="73" y="38"/>
                  </a:cubicBezTo>
                </a:path>
              </a:pathLst>
            </a:custGeom>
            <a:noFill/>
            <a:ln w="14604" cap="rnd">
              <a:solidFill>
                <a:srgbClr val="182E3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9" name="Freeform 70">
              <a:extLst>
                <a:ext uri="{FF2B5EF4-FFF2-40B4-BE49-F238E27FC236}">
                  <a16:creationId xmlns:a16="http://schemas.microsoft.com/office/drawing/2014/main" id="{A9BDCC79-6EE3-4F41-8399-5620FFA51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2337" y="5783116"/>
              <a:ext cx="418182" cy="309481"/>
            </a:xfrm>
            <a:custGeom>
              <a:avLst/>
              <a:gdLst>
                <a:gd name="connsiteX0" fmla="*/ 157436 w 270197"/>
                <a:gd name="connsiteY0" fmla="*/ 67370 h 214459"/>
                <a:gd name="connsiteX1" fmla="*/ 162668 w 270197"/>
                <a:gd name="connsiteY1" fmla="*/ 72273 h 214459"/>
                <a:gd name="connsiteX2" fmla="*/ 188824 w 270197"/>
                <a:gd name="connsiteY2" fmla="*/ 166655 h 214459"/>
                <a:gd name="connsiteX3" fmla="*/ 204518 w 270197"/>
                <a:gd name="connsiteY3" fmla="*/ 191170 h 214459"/>
                <a:gd name="connsiteX4" fmla="*/ 179669 w 270197"/>
                <a:gd name="connsiteY4" fmla="*/ 213233 h 214459"/>
                <a:gd name="connsiteX5" fmla="*/ 178362 w 270197"/>
                <a:gd name="connsiteY5" fmla="*/ 214459 h 214459"/>
                <a:gd name="connsiteX6" fmla="*/ 173130 w 270197"/>
                <a:gd name="connsiteY6" fmla="*/ 210781 h 214459"/>
                <a:gd name="connsiteX7" fmla="*/ 177054 w 270197"/>
                <a:gd name="connsiteY7" fmla="*/ 205878 h 214459"/>
                <a:gd name="connsiteX8" fmla="*/ 195363 w 270197"/>
                <a:gd name="connsiteY8" fmla="*/ 189944 h 214459"/>
                <a:gd name="connsiteX9" fmla="*/ 182285 w 270197"/>
                <a:gd name="connsiteY9" fmla="*/ 174009 h 214459"/>
                <a:gd name="connsiteX10" fmla="*/ 152205 w 270197"/>
                <a:gd name="connsiteY10" fmla="*/ 72273 h 214459"/>
                <a:gd name="connsiteX11" fmla="*/ 157436 w 270197"/>
                <a:gd name="connsiteY11" fmla="*/ 67370 h 214459"/>
                <a:gd name="connsiteX12" fmla="*/ 238034 w 270197"/>
                <a:gd name="connsiteY12" fmla="*/ 58309 h 214459"/>
                <a:gd name="connsiteX13" fmla="*/ 262577 w 270197"/>
                <a:gd name="connsiteY13" fmla="*/ 60122 h 214459"/>
                <a:gd name="connsiteX14" fmla="*/ 265065 w 270197"/>
                <a:gd name="connsiteY14" fmla="*/ 65395 h 214459"/>
                <a:gd name="connsiteX15" fmla="*/ 260090 w 270197"/>
                <a:gd name="connsiteY15" fmla="*/ 69350 h 214459"/>
                <a:gd name="connsiteX16" fmla="*/ 243765 w 270197"/>
                <a:gd name="connsiteY16" fmla="*/ 68633 h 214459"/>
                <a:gd name="connsiteX17" fmla="*/ 245191 w 270197"/>
                <a:gd name="connsiteY17" fmla="*/ 69564 h 214459"/>
                <a:gd name="connsiteX18" fmla="*/ 249900 w 270197"/>
                <a:gd name="connsiteY18" fmla="*/ 88037 h 214459"/>
                <a:gd name="connsiteX19" fmla="*/ 233421 w 270197"/>
                <a:gd name="connsiteY19" fmla="*/ 115502 h 214459"/>
                <a:gd name="connsiteX20" fmla="*/ 218119 w 270197"/>
                <a:gd name="connsiteY20" fmla="*/ 88037 h 214459"/>
                <a:gd name="connsiteX21" fmla="*/ 222106 w 270197"/>
                <a:gd name="connsiteY21" fmla="*/ 73314 h 214459"/>
                <a:gd name="connsiteX22" fmla="*/ 209098 w 270197"/>
                <a:gd name="connsiteY22" fmla="*/ 81216 h 214459"/>
                <a:gd name="connsiteX23" fmla="*/ 205367 w 270197"/>
                <a:gd name="connsiteY23" fmla="*/ 82534 h 214459"/>
                <a:gd name="connsiteX24" fmla="*/ 202880 w 270197"/>
                <a:gd name="connsiteY24" fmla="*/ 81216 h 214459"/>
                <a:gd name="connsiteX25" fmla="*/ 202880 w 270197"/>
                <a:gd name="connsiteY25" fmla="*/ 74624 h 214459"/>
                <a:gd name="connsiteX26" fmla="*/ 238034 w 270197"/>
                <a:gd name="connsiteY26" fmla="*/ 58309 h 214459"/>
                <a:gd name="connsiteX27" fmla="*/ 41006 w 270197"/>
                <a:gd name="connsiteY27" fmla="*/ 56669 h 214459"/>
                <a:gd name="connsiteX28" fmla="*/ 64923 w 270197"/>
                <a:gd name="connsiteY28" fmla="*/ 57759 h 214459"/>
                <a:gd name="connsiteX29" fmla="*/ 68585 w 270197"/>
                <a:gd name="connsiteY29" fmla="*/ 62337 h 214459"/>
                <a:gd name="connsiteX30" fmla="*/ 62482 w 270197"/>
                <a:gd name="connsiteY30" fmla="*/ 65770 h 214459"/>
                <a:gd name="connsiteX31" fmla="*/ 52030 w 270197"/>
                <a:gd name="connsiteY31" fmla="*/ 65363 h 214459"/>
                <a:gd name="connsiteX32" fmla="*/ 58613 w 270197"/>
                <a:gd name="connsiteY32" fmla="*/ 69564 h 214459"/>
                <a:gd name="connsiteX33" fmla="*/ 63050 w 270197"/>
                <a:gd name="connsiteY33" fmla="*/ 88037 h 214459"/>
                <a:gd name="connsiteX34" fmla="*/ 46571 w 270197"/>
                <a:gd name="connsiteY34" fmla="*/ 115502 h 214459"/>
                <a:gd name="connsiteX35" fmla="*/ 31360 w 270197"/>
                <a:gd name="connsiteY35" fmla="*/ 88037 h 214459"/>
                <a:gd name="connsiteX36" fmla="*/ 35638 w 270197"/>
                <a:gd name="connsiteY36" fmla="*/ 69564 h 214459"/>
                <a:gd name="connsiteX37" fmla="*/ 42161 w 270197"/>
                <a:gd name="connsiteY37" fmla="*/ 64980 h 214459"/>
                <a:gd name="connsiteX38" fmla="*/ 41788 w 270197"/>
                <a:gd name="connsiteY38" fmla="*/ 64965 h 214459"/>
                <a:gd name="connsiteX39" fmla="*/ 12435 w 270197"/>
                <a:gd name="connsiteY39" fmla="*/ 76069 h 214459"/>
                <a:gd name="connsiteX40" fmla="*/ 8773 w 270197"/>
                <a:gd name="connsiteY40" fmla="*/ 77213 h 214459"/>
                <a:gd name="connsiteX41" fmla="*/ 5111 w 270197"/>
                <a:gd name="connsiteY41" fmla="*/ 76069 h 214459"/>
                <a:gd name="connsiteX42" fmla="*/ 6331 w 270197"/>
                <a:gd name="connsiteY42" fmla="*/ 70347 h 214459"/>
                <a:gd name="connsiteX43" fmla="*/ 41006 w 270197"/>
                <a:gd name="connsiteY43" fmla="*/ 56669 h 214459"/>
                <a:gd name="connsiteX44" fmla="*/ 48832 w 270197"/>
                <a:gd name="connsiteY44" fmla="*/ 81 h 214459"/>
                <a:gd name="connsiteX45" fmla="*/ 77371 w 270197"/>
                <a:gd name="connsiteY45" fmla="*/ 6090 h 214459"/>
                <a:gd name="connsiteX46" fmla="*/ 83740 w 270197"/>
                <a:gd name="connsiteY46" fmla="*/ 16905 h 214459"/>
                <a:gd name="connsiteX47" fmla="*/ 71002 w 270197"/>
                <a:gd name="connsiteY47" fmla="*/ 21711 h 214459"/>
                <a:gd name="connsiteX48" fmla="*/ 14958 w 270197"/>
                <a:gd name="connsiteY48" fmla="*/ 25316 h 214459"/>
                <a:gd name="connsiteX49" fmla="*/ 9864 w 270197"/>
                <a:gd name="connsiteY49" fmla="*/ 27720 h 214459"/>
                <a:gd name="connsiteX50" fmla="*/ 2221 w 270197"/>
                <a:gd name="connsiteY50" fmla="*/ 22913 h 214459"/>
                <a:gd name="connsiteX51" fmla="*/ 4769 w 270197"/>
                <a:gd name="connsiteY51" fmla="*/ 10896 h 214459"/>
                <a:gd name="connsiteX52" fmla="*/ 48832 w 270197"/>
                <a:gd name="connsiteY52" fmla="*/ 81 h 214459"/>
                <a:gd name="connsiteX53" fmla="*/ 235432 w 270197"/>
                <a:gd name="connsiteY53" fmla="*/ 81 h 214459"/>
                <a:gd name="connsiteX54" fmla="*/ 264037 w 270197"/>
                <a:gd name="connsiteY54" fmla="*/ 6090 h 214459"/>
                <a:gd name="connsiteX55" fmla="*/ 269187 w 270197"/>
                <a:gd name="connsiteY55" fmla="*/ 16905 h 214459"/>
                <a:gd name="connsiteX56" fmla="*/ 257600 w 270197"/>
                <a:gd name="connsiteY56" fmla="*/ 21711 h 214459"/>
                <a:gd name="connsiteX57" fmla="*/ 206103 w 270197"/>
                <a:gd name="connsiteY57" fmla="*/ 25316 h 214459"/>
                <a:gd name="connsiteX58" fmla="*/ 200953 w 270197"/>
                <a:gd name="connsiteY58" fmla="*/ 27720 h 214459"/>
                <a:gd name="connsiteX59" fmla="*/ 193229 w 270197"/>
                <a:gd name="connsiteY59" fmla="*/ 22913 h 214459"/>
                <a:gd name="connsiteX60" fmla="*/ 194516 w 270197"/>
                <a:gd name="connsiteY60" fmla="*/ 10896 h 214459"/>
                <a:gd name="connsiteX61" fmla="*/ 235432 w 270197"/>
                <a:gd name="connsiteY61" fmla="*/ 81 h 21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70197" h="214459">
                  <a:moveTo>
                    <a:pt x="157436" y="67370"/>
                  </a:moveTo>
                  <a:cubicBezTo>
                    <a:pt x="160052" y="67370"/>
                    <a:pt x="162668" y="69822"/>
                    <a:pt x="162668" y="72273"/>
                  </a:cubicBezTo>
                  <a:cubicBezTo>
                    <a:pt x="162668" y="93111"/>
                    <a:pt x="167899" y="154397"/>
                    <a:pt x="188824" y="166655"/>
                  </a:cubicBezTo>
                  <a:cubicBezTo>
                    <a:pt x="203211" y="176461"/>
                    <a:pt x="205826" y="185041"/>
                    <a:pt x="204518" y="191170"/>
                  </a:cubicBezTo>
                  <a:cubicBezTo>
                    <a:pt x="203211" y="200975"/>
                    <a:pt x="194056" y="209556"/>
                    <a:pt x="179669" y="213233"/>
                  </a:cubicBezTo>
                  <a:cubicBezTo>
                    <a:pt x="178362" y="213233"/>
                    <a:pt x="178362" y="214459"/>
                    <a:pt x="178362" y="214459"/>
                  </a:cubicBezTo>
                  <a:cubicBezTo>
                    <a:pt x="175746" y="214459"/>
                    <a:pt x="174438" y="213233"/>
                    <a:pt x="173130" y="210781"/>
                  </a:cubicBezTo>
                  <a:cubicBezTo>
                    <a:pt x="171823" y="208330"/>
                    <a:pt x="174438" y="205878"/>
                    <a:pt x="177054" y="205878"/>
                  </a:cubicBezTo>
                  <a:cubicBezTo>
                    <a:pt x="187517" y="202201"/>
                    <a:pt x="195363" y="196072"/>
                    <a:pt x="195363" y="189944"/>
                  </a:cubicBezTo>
                  <a:cubicBezTo>
                    <a:pt x="196671" y="183815"/>
                    <a:pt x="188824" y="177686"/>
                    <a:pt x="182285" y="174009"/>
                  </a:cubicBezTo>
                  <a:cubicBezTo>
                    <a:pt x="153513" y="155623"/>
                    <a:pt x="152205" y="75950"/>
                    <a:pt x="152205" y="72273"/>
                  </a:cubicBezTo>
                  <a:cubicBezTo>
                    <a:pt x="152205" y="69822"/>
                    <a:pt x="153513" y="67370"/>
                    <a:pt x="157436" y="67370"/>
                  </a:cubicBezTo>
                  <a:close/>
                  <a:moveTo>
                    <a:pt x="238034" y="58309"/>
                  </a:moveTo>
                  <a:cubicBezTo>
                    <a:pt x="245321" y="57485"/>
                    <a:pt x="253560" y="57815"/>
                    <a:pt x="262577" y="60122"/>
                  </a:cubicBezTo>
                  <a:cubicBezTo>
                    <a:pt x="265065" y="60122"/>
                    <a:pt x="266308" y="62758"/>
                    <a:pt x="265065" y="65395"/>
                  </a:cubicBezTo>
                  <a:cubicBezTo>
                    <a:pt x="265065" y="68032"/>
                    <a:pt x="262577" y="69350"/>
                    <a:pt x="260090" y="69350"/>
                  </a:cubicBezTo>
                  <a:lnTo>
                    <a:pt x="243765" y="68633"/>
                  </a:lnTo>
                  <a:lnTo>
                    <a:pt x="245191" y="69564"/>
                  </a:lnTo>
                  <a:cubicBezTo>
                    <a:pt x="248134" y="74305"/>
                    <a:pt x="249900" y="80844"/>
                    <a:pt x="249900" y="88037"/>
                  </a:cubicBezTo>
                  <a:cubicBezTo>
                    <a:pt x="249900" y="102424"/>
                    <a:pt x="242837" y="115502"/>
                    <a:pt x="233421" y="115502"/>
                  </a:cubicBezTo>
                  <a:cubicBezTo>
                    <a:pt x="226359" y="115502"/>
                    <a:pt x="218119" y="102424"/>
                    <a:pt x="218119" y="88037"/>
                  </a:cubicBezTo>
                  <a:lnTo>
                    <a:pt x="222106" y="73314"/>
                  </a:lnTo>
                  <a:lnTo>
                    <a:pt x="209098" y="81216"/>
                  </a:lnTo>
                  <a:cubicBezTo>
                    <a:pt x="207854" y="82534"/>
                    <a:pt x="206611" y="82534"/>
                    <a:pt x="205367" y="82534"/>
                  </a:cubicBezTo>
                  <a:cubicBezTo>
                    <a:pt x="204123" y="82534"/>
                    <a:pt x="202880" y="81216"/>
                    <a:pt x="202880" y="81216"/>
                  </a:cubicBezTo>
                  <a:cubicBezTo>
                    <a:pt x="201636" y="79897"/>
                    <a:pt x="201636" y="75942"/>
                    <a:pt x="202880" y="74624"/>
                  </a:cubicBezTo>
                  <a:cubicBezTo>
                    <a:pt x="202880" y="73635"/>
                    <a:pt x="216172" y="60781"/>
                    <a:pt x="238034" y="58309"/>
                  </a:cubicBezTo>
                  <a:close/>
                  <a:moveTo>
                    <a:pt x="41006" y="56669"/>
                  </a:moveTo>
                  <a:cubicBezTo>
                    <a:pt x="48063" y="55900"/>
                    <a:pt x="56073" y="56043"/>
                    <a:pt x="64923" y="57759"/>
                  </a:cubicBezTo>
                  <a:cubicBezTo>
                    <a:pt x="66144" y="57759"/>
                    <a:pt x="68585" y="60048"/>
                    <a:pt x="68585" y="62337"/>
                  </a:cubicBezTo>
                  <a:cubicBezTo>
                    <a:pt x="67365" y="64625"/>
                    <a:pt x="64923" y="65770"/>
                    <a:pt x="62482" y="65770"/>
                  </a:cubicBezTo>
                  <a:lnTo>
                    <a:pt x="52030" y="65363"/>
                  </a:lnTo>
                  <a:lnTo>
                    <a:pt x="58613" y="69564"/>
                  </a:lnTo>
                  <a:cubicBezTo>
                    <a:pt x="61466" y="74305"/>
                    <a:pt x="63050" y="80844"/>
                    <a:pt x="63050" y="88037"/>
                  </a:cubicBezTo>
                  <a:cubicBezTo>
                    <a:pt x="63050" y="102424"/>
                    <a:pt x="56712" y="115502"/>
                    <a:pt x="46571" y="115502"/>
                  </a:cubicBezTo>
                  <a:cubicBezTo>
                    <a:pt x="37698" y="115502"/>
                    <a:pt x="31360" y="102424"/>
                    <a:pt x="31360" y="88037"/>
                  </a:cubicBezTo>
                  <a:cubicBezTo>
                    <a:pt x="31360" y="80844"/>
                    <a:pt x="32945" y="74305"/>
                    <a:pt x="35638" y="69564"/>
                  </a:cubicBezTo>
                  <a:lnTo>
                    <a:pt x="42161" y="64980"/>
                  </a:lnTo>
                  <a:lnTo>
                    <a:pt x="41788" y="64965"/>
                  </a:lnTo>
                  <a:cubicBezTo>
                    <a:pt x="23421" y="67057"/>
                    <a:pt x="12435" y="76069"/>
                    <a:pt x="12435" y="76069"/>
                  </a:cubicBezTo>
                  <a:cubicBezTo>
                    <a:pt x="11214" y="77213"/>
                    <a:pt x="9993" y="77213"/>
                    <a:pt x="8773" y="77213"/>
                  </a:cubicBezTo>
                  <a:cubicBezTo>
                    <a:pt x="7552" y="77213"/>
                    <a:pt x="7552" y="76069"/>
                    <a:pt x="5111" y="76069"/>
                  </a:cubicBezTo>
                  <a:cubicBezTo>
                    <a:pt x="3890" y="74924"/>
                    <a:pt x="3890" y="71491"/>
                    <a:pt x="6331" y="70347"/>
                  </a:cubicBezTo>
                  <a:cubicBezTo>
                    <a:pt x="7247" y="69489"/>
                    <a:pt x="19835" y="58975"/>
                    <a:pt x="41006" y="56669"/>
                  </a:cubicBezTo>
                  <a:close/>
                  <a:moveTo>
                    <a:pt x="48832" y="81"/>
                  </a:moveTo>
                  <a:cubicBezTo>
                    <a:pt x="57549" y="457"/>
                    <a:pt x="67181" y="2184"/>
                    <a:pt x="77371" y="6090"/>
                  </a:cubicBezTo>
                  <a:cubicBezTo>
                    <a:pt x="82466" y="7291"/>
                    <a:pt x="85013" y="12098"/>
                    <a:pt x="83740" y="16905"/>
                  </a:cubicBezTo>
                  <a:cubicBezTo>
                    <a:pt x="81192" y="21711"/>
                    <a:pt x="76097" y="24115"/>
                    <a:pt x="71002" y="21711"/>
                  </a:cubicBezTo>
                  <a:cubicBezTo>
                    <a:pt x="39159" y="9695"/>
                    <a:pt x="14958" y="25316"/>
                    <a:pt x="14958" y="25316"/>
                  </a:cubicBezTo>
                  <a:cubicBezTo>
                    <a:pt x="12411" y="26518"/>
                    <a:pt x="11137" y="27720"/>
                    <a:pt x="9864" y="27720"/>
                  </a:cubicBezTo>
                  <a:cubicBezTo>
                    <a:pt x="7316" y="27720"/>
                    <a:pt x="3495" y="25316"/>
                    <a:pt x="2221" y="22913"/>
                  </a:cubicBezTo>
                  <a:cubicBezTo>
                    <a:pt x="-1600" y="19308"/>
                    <a:pt x="-326" y="14501"/>
                    <a:pt x="4769" y="10896"/>
                  </a:cubicBezTo>
                  <a:cubicBezTo>
                    <a:pt x="4769" y="9995"/>
                    <a:pt x="22681" y="-1045"/>
                    <a:pt x="48832" y="81"/>
                  </a:cubicBezTo>
                  <a:close/>
                  <a:moveTo>
                    <a:pt x="235432" y="81"/>
                  </a:moveTo>
                  <a:cubicBezTo>
                    <a:pt x="243841" y="457"/>
                    <a:pt x="253416" y="2184"/>
                    <a:pt x="264037" y="6090"/>
                  </a:cubicBezTo>
                  <a:cubicBezTo>
                    <a:pt x="269187" y="7291"/>
                    <a:pt x="271762" y="12098"/>
                    <a:pt x="269187" y="16905"/>
                  </a:cubicBezTo>
                  <a:cubicBezTo>
                    <a:pt x="267899" y="21711"/>
                    <a:pt x="262750" y="24115"/>
                    <a:pt x="257600" y="21711"/>
                  </a:cubicBezTo>
                  <a:cubicBezTo>
                    <a:pt x="225414" y="10896"/>
                    <a:pt x="207390" y="24115"/>
                    <a:pt x="206103" y="25316"/>
                  </a:cubicBezTo>
                  <a:cubicBezTo>
                    <a:pt x="204816" y="26518"/>
                    <a:pt x="203528" y="27720"/>
                    <a:pt x="200953" y="27720"/>
                  </a:cubicBezTo>
                  <a:cubicBezTo>
                    <a:pt x="198379" y="27720"/>
                    <a:pt x="195804" y="25316"/>
                    <a:pt x="193229" y="22913"/>
                  </a:cubicBezTo>
                  <a:cubicBezTo>
                    <a:pt x="190654" y="19308"/>
                    <a:pt x="190654" y="14501"/>
                    <a:pt x="194516" y="10896"/>
                  </a:cubicBezTo>
                  <a:cubicBezTo>
                    <a:pt x="195482" y="9995"/>
                    <a:pt x="210207" y="-1045"/>
                    <a:pt x="235432" y="81"/>
                  </a:cubicBezTo>
                  <a:close/>
                </a:path>
              </a:pathLst>
            </a:custGeom>
            <a:solidFill>
              <a:srgbClr val="182E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0" name="Freeform 186">
              <a:extLst>
                <a:ext uri="{FF2B5EF4-FFF2-40B4-BE49-F238E27FC236}">
                  <a16:creationId xmlns:a16="http://schemas.microsoft.com/office/drawing/2014/main" id="{366E4303-8389-441A-9EC5-D27F36A7B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17792" y="5341306"/>
              <a:ext cx="1079670" cy="943301"/>
            </a:xfrm>
            <a:custGeom>
              <a:avLst/>
              <a:gdLst>
                <a:gd name="T0" fmla="*/ 335803 w 561"/>
                <a:gd name="T1" fmla="*/ 15073 h 523"/>
                <a:gd name="T2" fmla="*/ 335803 w 561"/>
                <a:gd name="T3" fmla="*/ 15073 h 523"/>
                <a:gd name="T4" fmla="*/ 296680 w 561"/>
                <a:gd name="T5" fmla="*/ 36701 h 523"/>
                <a:gd name="T6" fmla="*/ 296680 w 561"/>
                <a:gd name="T7" fmla="*/ 36701 h 523"/>
                <a:gd name="T8" fmla="*/ 283639 w 561"/>
                <a:gd name="T9" fmla="*/ 1966 h 523"/>
                <a:gd name="T10" fmla="*/ 283639 w 561"/>
                <a:gd name="T11" fmla="*/ 1966 h 523"/>
                <a:gd name="T12" fmla="*/ 218435 w 561"/>
                <a:gd name="T13" fmla="*/ 43910 h 523"/>
                <a:gd name="T14" fmla="*/ 218435 w 561"/>
                <a:gd name="T15" fmla="*/ 43910 h 523"/>
                <a:gd name="T16" fmla="*/ 215175 w 561"/>
                <a:gd name="T17" fmla="*/ 17040 h 523"/>
                <a:gd name="T18" fmla="*/ 215175 w 561"/>
                <a:gd name="T19" fmla="*/ 17040 h 523"/>
                <a:gd name="T20" fmla="*/ 140190 w 561"/>
                <a:gd name="T21" fmla="*/ 57672 h 523"/>
                <a:gd name="T22" fmla="*/ 140190 w 561"/>
                <a:gd name="T23" fmla="*/ 57672 h 523"/>
                <a:gd name="T24" fmla="*/ 101719 w 561"/>
                <a:gd name="T25" fmla="*/ 42599 h 523"/>
                <a:gd name="T26" fmla="*/ 101719 w 561"/>
                <a:gd name="T27" fmla="*/ 42599 h 523"/>
                <a:gd name="T28" fmla="*/ 63900 w 561"/>
                <a:gd name="T29" fmla="*/ 81266 h 523"/>
                <a:gd name="T30" fmla="*/ 63900 w 561"/>
                <a:gd name="T31" fmla="*/ 81266 h 523"/>
                <a:gd name="T32" fmla="*/ 12389 w 561"/>
                <a:gd name="T33" fmla="*/ 97650 h 523"/>
                <a:gd name="T34" fmla="*/ 12389 w 561"/>
                <a:gd name="T35" fmla="*/ 97650 h 523"/>
                <a:gd name="T36" fmla="*/ 38471 w 561"/>
                <a:gd name="T37" fmla="*/ 208407 h 523"/>
                <a:gd name="T38" fmla="*/ 38471 w 561"/>
                <a:gd name="T39" fmla="*/ 208407 h 523"/>
                <a:gd name="T40" fmla="*/ 79549 w 561"/>
                <a:gd name="T41" fmla="*/ 340136 h 523"/>
                <a:gd name="T42" fmla="*/ 79549 w 561"/>
                <a:gd name="T43" fmla="*/ 340136 h 523"/>
                <a:gd name="T44" fmla="*/ 99111 w 561"/>
                <a:gd name="T45" fmla="*/ 249695 h 523"/>
                <a:gd name="T46" fmla="*/ 99111 w 561"/>
                <a:gd name="T47" fmla="*/ 249695 h 523"/>
                <a:gd name="T48" fmla="*/ 113456 w 561"/>
                <a:gd name="T49" fmla="*/ 214305 h 523"/>
                <a:gd name="T50" fmla="*/ 113456 w 561"/>
                <a:gd name="T51" fmla="*/ 214305 h 523"/>
                <a:gd name="T52" fmla="*/ 108891 w 561"/>
                <a:gd name="T53" fmla="*/ 188746 h 523"/>
                <a:gd name="T54" fmla="*/ 108891 w 561"/>
                <a:gd name="T55" fmla="*/ 188746 h 523"/>
                <a:gd name="T56" fmla="*/ 146058 w 561"/>
                <a:gd name="T57" fmla="*/ 146802 h 523"/>
                <a:gd name="T58" fmla="*/ 146058 w 561"/>
                <a:gd name="T59" fmla="*/ 146802 h 523"/>
                <a:gd name="T60" fmla="*/ 143450 w 561"/>
                <a:gd name="T61" fmla="*/ 133040 h 523"/>
                <a:gd name="T62" fmla="*/ 144102 w 561"/>
                <a:gd name="T63" fmla="*/ 133040 h 523"/>
                <a:gd name="T64" fmla="*/ 144102 w 561"/>
                <a:gd name="T65" fmla="*/ 133040 h 523"/>
                <a:gd name="T66" fmla="*/ 218435 w 561"/>
                <a:gd name="T67" fmla="*/ 145491 h 523"/>
                <a:gd name="T68" fmla="*/ 218435 w 561"/>
                <a:gd name="T69" fmla="*/ 145491 h 523"/>
                <a:gd name="T70" fmla="*/ 281683 w 561"/>
                <a:gd name="T71" fmla="*/ 136972 h 523"/>
                <a:gd name="T72" fmla="*/ 281683 w 561"/>
                <a:gd name="T73" fmla="*/ 136972 h 523"/>
                <a:gd name="T74" fmla="*/ 312981 w 561"/>
                <a:gd name="T75" fmla="*/ 161876 h 523"/>
                <a:gd name="T76" fmla="*/ 312981 w 561"/>
                <a:gd name="T77" fmla="*/ 161876 h 523"/>
                <a:gd name="T78" fmla="*/ 335803 w 561"/>
                <a:gd name="T79" fmla="*/ 15073 h 52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61" h="523">
                  <a:moveTo>
                    <a:pt x="515" y="23"/>
                  </a:moveTo>
                  <a:lnTo>
                    <a:pt x="515" y="23"/>
                  </a:lnTo>
                  <a:cubicBezTo>
                    <a:pt x="483" y="15"/>
                    <a:pt x="464" y="40"/>
                    <a:pt x="455" y="56"/>
                  </a:cubicBezTo>
                  <a:cubicBezTo>
                    <a:pt x="462" y="38"/>
                    <a:pt x="471" y="6"/>
                    <a:pt x="435" y="3"/>
                  </a:cubicBezTo>
                  <a:cubicBezTo>
                    <a:pt x="398" y="0"/>
                    <a:pt x="356" y="43"/>
                    <a:pt x="335" y="67"/>
                  </a:cubicBezTo>
                  <a:cubicBezTo>
                    <a:pt x="346" y="51"/>
                    <a:pt x="357" y="29"/>
                    <a:pt x="330" y="26"/>
                  </a:cubicBezTo>
                  <a:cubicBezTo>
                    <a:pt x="288" y="22"/>
                    <a:pt x="250" y="82"/>
                    <a:pt x="215" y="88"/>
                  </a:cubicBezTo>
                  <a:cubicBezTo>
                    <a:pt x="181" y="94"/>
                    <a:pt x="195" y="56"/>
                    <a:pt x="156" y="65"/>
                  </a:cubicBezTo>
                  <a:cubicBezTo>
                    <a:pt x="118" y="74"/>
                    <a:pt x="129" y="121"/>
                    <a:pt x="98" y="124"/>
                  </a:cubicBezTo>
                  <a:cubicBezTo>
                    <a:pt x="66" y="127"/>
                    <a:pt x="40" y="113"/>
                    <a:pt x="19" y="149"/>
                  </a:cubicBezTo>
                  <a:cubicBezTo>
                    <a:pt x="0" y="185"/>
                    <a:pt x="71" y="290"/>
                    <a:pt x="59" y="318"/>
                  </a:cubicBezTo>
                  <a:cubicBezTo>
                    <a:pt x="48" y="346"/>
                    <a:pt x="71" y="514"/>
                    <a:pt x="122" y="519"/>
                  </a:cubicBezTo>
                  <a:cubicBezTo>
                    <a:pt x="152" y="522"/>
                    <a:pt x="155" y="446"/>
                    <a:pt x="152" y="381"/>
                  </a:cubicBezTo>
                  <a:cubicBezTo>
                    <a:pt x="164" y="380"/>
                    <a:pt x="174" y="357"/>
                    <a:pt x="174" y="327"/>
                  </a:cubicBezTo>
                  <a:cubicBezTo>
                    <a:pt x="174" y="312"/>
                    <a:pt x="172" y="298"/>
                    <a:pt x="167" y="288"/>
                  </a:cubicBezTo>
                  <a:cubicBezTo>
                    <a:pt x="199" y="283"/>
                    <a:pt x="224" y="255"/>
                    <a:pt x="224" y="224"/>
                  </a:cubicBezTo>
                  <a:cubicBezTo>
                    <a:pt x="224" y="216"/>
                    <a:pt x="222" y="210"/>
                    <a:pt x="220" y="203"/>
                  </a:cubicBezTo>
                  <a:lnTo>
                    <a:pt x="221" y="203"/>
                  </a:lnTo>
                  <a:cubicBezTo>
                    <a:pt x="250" y="215"/>
                    <a:pt x="291" y="222"/>
                    <a:pt x="335" y="222"/>
                  </a:cubicBezTo>
                  <a:cubicBezTo>
                    <a:pt x="372" y="222"/>
                    <a:pt x="405" y="217"/>
                    <a:pt x="432" y="209"/>
                  </a:cubicBezTo>
                  <a:cubicBezTo>
                    <a:pt x="436" y="223"/>
                    <a:pt x="449" y="268"/>
                    <a:pt x="480" y="247"/>
                  </a:cubicBezTo>
                  <a:cubicBezTo>
                    <a:pt x="550" y="199"/>
                    <a:pt x="560" y="34"/>
                    <a:pt x="515" y="23"/>
                  </a:cubicBezTo>
                </a:path>
              </a:pathLst>
            </a:custGeom>
            <a:solidFill>
              <a:srgbClr val="182E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1" name="Freeform 188">
              <a:extLst>
                <a:ext uri="{FF2B5EF4-FFF2-40B4-BE49-F238E27FC236}">
                  <a16:creationId xmlns:a16="http://schemas.microsoft.com/office/drawing/2014/main" id="{0EE2A5C2-9DFB-47C9-B0EE-B74AE3398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6812" y="12784653"/>
              <a:ext cx="765124" cy="247711"/>
            </a:xfrm>
            <a:custGeom>
              <a:avLst/>
              <a:gdLst>
                <a:gd name="T0" fmla="*/ 258571 w 395"/>
                <a:gd name="T1" fmla="*/ 74242 h 116"/>
                <a:gd name="T2" fmla="*/ 0 w 395"/>
                <a:gd name="T3" fmla="*/ 74242 h 116"/>
                <a:gd name="T4" fmla="*/ 0 w 395"/>
                <a:gd name="T5" fmla="*/ 0 h 116"/>
                <a:gd name="T6" fmla="*/ 128629 w 395"/>
                <a:gd name="T7" fmla="*/ 0 h 116"/>
                <a:gd name="T8" fmla="*/ 258571 w 395"/>
                <a:gd name="T9" fmla="*/ 74242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5" h="116">
                  <a:moveTo>
                    <a:pt x="394" y="115"/>
                  </a:moveTo>
                  <a:lnTo>
                    <a:pt x="0" y="115"/>
                  </a:lnTo>
                  <a:lnTo>
                    <a:pt x="0" y="0"/>
                  </a:lnTo>
                  <a:lnTo>
                    <a:pt x="196" y="0"/>
                  </a:lnTo>
                  <a:lnTo>
                    <a:pt x="394" y="115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2" name="Freeform 189">
              <a:extLst>
                <a:ext uri="{FF2B5EF4-FFF2-40B4-BE49-F238E27FC236}">
                  <a16:creationId xmlns:a16="http://schemas.microsoft.com/office/drawing/2014/main" id="{0C904E3F-F5F9-4FB9-BFB2-D5EDBB863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5533" y="12784653"/>
              <a:ext cx="765124" cy="206099"/>
            </a:xfrm>
            <a:custGeom>
              <a:avLst/>
              <a:gdLst>
                <a:gd name="T0" fmla="*/ 258571 w 395"/>
                <a:gd name="T1" fmla="*/ 74242 h 116"/>
                <a:gd name="T2" fmla="*/ 0 w 395"/>
                <a:gd name="T3" fmla="*/ 74242 h 116"/>
                <a:gd name="T4" fmla="*/ 0 w 395"/>
                <a:gd name="T5" fmla="*/ 0 h 116"/>
                <a:gd name="T6" fmla="*/ 127973 w 395"/>
                <a:gd name="T7" fmla="*/ 0 h 116"/>
                <a:gd name="T8" fmla="*/ 258571 w 395"/>
                <a:gd name="T9" fmla="*/ 74242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5" h="116">
                  <a:moveTo>
                    <a:pt x="394" y="115"/>
                  </a:moveTo>
                  <a:lnTo>
                    <a:pt x="0" y="11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394" y="115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3" name="Freeform 74">
              <a:extLst>
                <a:ext uri="{FF2B5EF4-FFF2-40B4-BE49-F238E27FC236}">
                  <a16:creationId xmlns:a16="http://schemas.microsoft.com/office/drawing/2014/main" id="{D79CE5E1-930C-4DD1-B62C-46B128B62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3783" y="8702305"/>
              <a:ext cx="2106419" cy="4088474"/>
            </a:xfrm>
            <a:custGeom>
              <a:avLst/>
              <a:gdLst>
                <a:gd name="connsiteX0" fmla="*/ 0 w 1355512"/>
                <a:gd name="connsiteY0" fmla="*/ 0 h 2833166"/>
                <a:gd name="connsiteX1" fmla="*/ 515091 w 1355512"/>
                <a:gd name="connsiteY1" fmla="*/ 0 h 2833166"/>
                <a:gd name="connsiteX2" fmla="*/ 515091 w 1355512"/>
                <a:gd name="connsiteY2" fmla="*/ 1 h 2833166"/>
                <a:gd name="connsiteX3" fmla="*/ 909077 w 1355512"/>
                <a:gd name="connsiteY3" fmla="*/ 1 h 2833166"/>
                <a:gd name="connsiteX4" fmla="*/ 1355512 w 1355512"/>
                <a:gd name="connsiteY4" fmla="*/ 2827678 h 2833166"/>
                <a:gd name="connsiteX5" fmla="*/ 841925 w 1355512"/>
                <a:gd name="connsiteY5" fmla="*/ 2827678 h 2833166"/>
                <a:gd name="connsiteX6" fmla="*/ 515091 w 1355512"/>
                <a:gd name="connsiteY6" fmla="*/ 757542 h 2833166"/>
                <a:gd name="connsiteX7" fmla="*/ 515091 w 1355512"/>
                <a:gd name="connsiteY7" fmla="*/ 2833166 h 2833166"/>
                <a:gd name="connsiteX8" fmla="*/ 1244 w 1355512"/>
                <a:gd name="connsiteY8" fmla="*/ 2833166 h 283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5512" h="2833166">
                  <a:moveTo>
                    <a:pt x="0" y="0"/>
                  </a:moveTo>
                  <a:lnTo>
                    <a:pt x="515091" y="0"/>
                  </a:lnTo>
                  <a:lnTo>
                    <a:pt x="515091" y="1"/>
                  </a:lnTo>
                  <a:lnTo>
                    <a:pt x="909077" y="1"/>
                  </a:lnTo>
                  <a:lnTo>
                    <a:pt x="1355512" y="2827678"/>
                  </a:lnTo>
                  <a:lnTo>
                    <a:pt x="841925" y="2827678"/>
                  </a:lnTo>
                  <a:lnTo>
                    <a:pt x="515091" y="757542"/>
                  </a:lnTo>
                  <a:lnTo>
                    <a:pt x="515091" y="2833166"/>
                  </a:lnTo>
                  <a:lnTo>
                    <a:pt x="1244" y="2833166"/>
                  </a:lnTo>
                  <a:close/>
                </a:path>
              </a:pathLst>
            </a:custGeom>
            <a:solidFill>
              <a:srgbClr val="005F92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4" name="Freeform 75">
              <a:extLst>
                <a:ext uri="{FF2B5EF4-FFF2-40B4-BE49-F238E27FC236}">
                  <a16:creationId xmlns:a16="http://schemas.microsoft.com/office/drawing/2014/main" id="{EDE94934-A91D-4440-8266-2C1622E27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9780" y="7124859"/>
              <a:ext cx="1237764" cy="909792"/>
            </a:xfrm>
            <a:custGeom>
              <a:avLst/>
              <a:gdLst>
                <a:gd name="connsiteX0" fmla="*/ 4883 w 799748"/>
                <a:gd name="connsiteY0" fmla="*/ 38449 h 630453"/>
                <a:gd name="connsiteX1" fmla="*/ 9766 w 799748"/>
                <a:gd name="connsiteY1" fmla="*/ 42188 h 630453"/>
                <a:gd name="connsiteX2" fmla="*/ 9766 w 799748"/>
                <a:gd name="connsiteY2" fmla="*/ 626714 h 630453"/>
                <a:gd name="connsiteX3" fmla="*/ 4883 w 799748"/>
                <a:gd name="connsiteY3" fmla="*/ 630453 h 630453"/>
                <a:gd name="connsiteX4" fmla="*/ 0 w 799748"/>
                <a:gd name="connsiteY4" fmla="*/ 626714 h 630453"/>
                <a:gd name="connsiteX5" fmla="*/ 0 w 799748"/>
                <a:gd name="connsiteY5" fmla="*/ 42188 h 630453"/>
                <a:gd name="connsiteX6" fmla="*/ 4883 w 799748"/>
                <a:gd name="connsiteY6" fmla="*/ 38449 h 630453"/>
                <a:gd name="connsiteX7" fmla="*/ 745402 w 799748"/>
                <a:gd name="connsiteY7" fmla="*/ 0 h 630453"/>
                <a:gd name="connsiteX8" fmla="*/ 750544 w 799748"/>
                <a:gd name="connsiteY8" fmla="*/ 3703 h 630453"/>
                <a:gd name="connsiteX9" fmla="*/ 799398 w 799748"/>
                <a:gd name="connsiteY9" fmla="*/ 213550 h 630453"/>
                <a:gd name="connsiteX10" fmla="*/ 796827 w 799748"/>
                <a:gd name="connsiteY10" fmla="*/ 218488 h 630453"/>
                <a:gd name="connsiteX11" fmla="*/ 795541 w 799748"/>
                <a:gd name="connsiteY11" fmla="*/ 218488 h 630453"/>
                <a:gd name="connsiteX12" fmla="*/ 790398 w 799748"/>
                <a:gd name="connsiteY12" fmla="*/ 216019 h 630453"/>
                <a:gd name="connsiteX13" fmla="*/ 741545 w 799748"/>
                <a:gd name="connsiteY13" fmla="*/ 6172 h 630453"/>
                <a:gd name="connsiteX14" fmla="*/ 745402 w 799748"/>
                <a:gd name="connsiteY14" fmla="*/ 0 h 630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9748" h="630453">
                  <a:moveTo>
                    <a:pt x="4883" y="38449"/>
                  </a:moveTo>
                  <a:cubicBezTo>
                    <a:pt x="8545" y="38449"/>
                    <a:pt x="9766" y="40942"/>
                    <a:pt x="9766" y="42188"/>
                  </a:cubicBezTo>
                  <a:lnTo>
                    <a:pt x="9766" y="626714"/>
                  </a:lnTo>
                  <a:cubicBezTo>
                    <a:pt x="9766" y="629207"/>
                    <a:pt x="8545" y="630453"/>
                    <a:pt x="4883" y="630453"/>
                  </a:cubicBezTo>
                  <a:cubicBezTo>
                    <a:pt x="2442" y="630453"/>
                    <a:pt x="0" y="629207"/>
                    <a:pt x="0" y="626714"/>
                  </a:cubicBezTo>
                  <a:lnTo>
                    <a:pt x="0" y="42188"/>
                  </a:lnTo>
                  <a:cubicBezTo>
                    <a:pt x="0" y="40942"/>
                    <a:pt x="2442" y="38449"/>
                    <a:pt x="4883" y="38449"/>
                  </a:cubicBezTo>
                  <a:close/>
                  <a:moveTo>
                    <a:pt x="745402" y="0"/>
                  </a:moveTo>
                  <a:cubicBezTo>
                    <a:pt x="747973" y="0"/>
                    <a:pt x="750544" y="1234"/>
                    <a:pt x="750544" y="3703"/>
                  </a:cubicBezTo>
                  <a:lnTo>
                    <a:pt x="799398" y="213550"/>
                  </a:lnTo>
                  <a:cubicBezTo>
                    <a:pt x="800683" y="216019"/>
                    <a:pt x="798112" y="218488"/>
                    <a:pt x="796827" y="218488"/>
                  </a:cubicBezTo>
                  <a:cubicBezTo>
                    <a:pt x="795541" y="218488"/>
                    <a:pt x="795541" y="218488"/>
                    <a:pt x="795541" y="218488"/>
                  </a:cubicBezTo>
                  <a:cubicBezTo>
                    <a:pt x="792970" y="218488"/>
                    <a:pt x="790398" y="218488"/>
                    <a:pt x="790398" y="216019"/>
                  </a:cubicBezTo>
                  <a:lnTo>
                    <a:pt x="741545" y="6172"/>
                  </a:lnTo>
                  <a:cubicBezTo>
                    <a:pt x="741545" y="2469"/>
                    <a:pt x="742831" y="0"/>
                    <a:pt x="745402" y="0"/>
                  </a:cubicBezTo>
                  <a:close/>
                </a:path>
              </a:pathLst>
            </a:custGeom>
            <a:solidFill>
              <a:srgbClr val="182E35"/>
            </a:solidFill>
            <a:ln w="9525" cap="flat">
              <a:solidFill>
                <a:schemeClr val="bg1">
                  <a:lumMod val="85000"/>
                </a:schemeClr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5" name="Freeform 197">
              <a:extLst>
                <a:ext uri="{FF2B5EF4-FFF2-40B4-BE49-F238E27FC236}">
                  <a16:creationId xmlns:a16="http://schemas.microsoft.com/office/drawing/2014/main" id="{BC67581A-F525-4EB3-9E2F-F91ED5581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0815" y="5912043"/>
              <a:ext cx="195529" cy="221951"/>
            </a:xfrm>
            <a:custGeom>
              <a:avLst/>
              <a:gdLst>
                <a:gd name="T0" fmla="*/ 57153 w 102"/>
                <a:gd name="T1" fmla="*/ 28425 h 122"/>
                <a:gd name="T2" fmla="*/ 57153 w 102"/>
                <a:gd name="T3" fmla="*/ 28425 h 122"/>
                <a:gd name="T4" fmla="*/ 46762 w 102"/>
                <a:gd name="T5" fmla="*/ 74038 h 122"/>
                <a:gd name="T6" fmla="*/ 46762 w 102"/>
                <a:gd name="T7" fmla="*/ 74038 h 122"/>
                <a:gd name="T8" fmla="*/ 7794 w 102"/>
                <a:gd name="T9" fmla="*/ 50240 h 122"/>
                <a:gd name="T10" fmla="*/ 7794 w 102"/>
                <a:gd name="T11" fmla="*/ 50240 h 122"/>
                <a:gd name="T12" fmla="*/ 17536 w 102"/>
                <a:gd name="T13" fmla="*/ 5288 h 122"/>
                <a:gd name="T14" fmla="*/ 17536 w 102"/>
                <a:gd name="T15" fmla="*/ 5288 h 122"/>
                <a:gd name="T16" fmla="*/ 57153 w 102"/>
                <a:gd name="T17" fmla="*/ 28425 h 1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2" h="122">
                  <a:moveTo>
                    <a:pt x="88" y="43"/>
                  </a:moveTo>
                  <a:lnTo>
                    <a:pt x="88" y="43"/>
                  </a:lnTo>
                  <a:cubicBezTo>
                    <a:pt x="101" y="72"/>
                    <a:pt x="93" y="103"/>
                    <a:pt x="72" y="112"/>
                  </a:cubicBezTo>
                  <a:cubicBezTo>
                    <a:pt x="51" y="121"/>
                    <a:pt x="24" y="105"/>
                    <a:pt x="12" y="76"/>
                  </a:cubicBezTo>
                  <a:cubicBezTo>
                    <a:pt x="0" y="48"/>
                    <a:pt x="7" y="17"/>
                    <a:pt x="27" y="8"/>
                  </a:cubicBezTo>
                  <a:cubicBezTo>
                    <a:pt x="49" y="0"/>
                    <a:pt x="76" y="15"/>
                    <a:pt x="88" y="43"/>
                  </a:cubicBezTo>
                </a:path>
              </a:pathLst>
            </a:custGeom>
            <a:solidFill>
              <a:srgbClr val="FFC2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6" name="Freeform 198">
              <a:extLst>
                <a:ext uri="{FF2B5EF4-FFF2-40B4-BE49-F238E27FC236}">
                  <a16:creationId xmlns:a16="http://schemas.microsoft.com/office/drawing/2014/main" id="{93A60EB2-C641-4F39-98E0-DC8139BFB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4411" y="9003524"/>
              <a:ext cx="25508" cy="768910"/>
            </a:xfrm>
            <a:custGeom>
              <a:avLst/>
              <a:gdLst>
                <a:gd name="T0" fmla="*/ 2659 w 13"/>
                <a:gd name="T1" fmla="*/ 278736 h 427"/>
                <a:gd name="T2" fmla="*/ 0 w 13"/>
                <a:gd name="T3" fmla="*/ 0 h 427"/>
                <a:gd name="T4" fmla="*/ 4653 w 13"/>
                <a:gd name="T5" fmla="*/ 0 h 427"/>
                <a:gd name="T6" fmla="*/ 7977 w 13"/>
                <a:gd name="T7" fmla="*/ 278736 h 427"/>
                <a:gd name="T8" fmla="*/ 2659 w 13"/>
                <a:gd name="T9" fmla="*/ 278736 h 4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427">
                  <a:moveTo>
                    <a:pt x="4" y="426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12" y="426"/>
                  </a:lnTo>
                  <a:lnTo>
                    <a:pt x="4" y="426"/>
                  </a:lnTo>
                </a:path>
              </a:pathLst>
            </a:custGeom>
            <a:solidFill>
              <a:srgbClr val="39596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8" name="Freeform 102">
              <a:extLst>
                <a:ext uri="{FF2B5EF4-FFF2-40B4-BE49-F238E27FC236}">
                  <a16:creationId xmlns:a16="http://schemas.microsoft.com/office/drawing/2014/main" id="{247C2C5F-4839-47AF-B77A-139580FA0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7483" y="6046799"/>
              <a:ext cx="3589222" cy="2596408"/>
            </a:xfrm>
            <a:custGeom>
              <a:avLst/>
              <a:gdLst>
                <a:gd name="connsiteX0" fmla="*/ 1046831 w 2319079"/>
                <a:gd name="connsiteY0" fmla="*/ 1268891 h 1799218"/>
                <a:gd name="connsiteX1" fmla="*/ 1180315 w 2319079"/>
                <a:gd name="connsiteY1" fmla="*/ 1270142 h 1799218"/>
                <a:gd name="connsiteX2" fmla="*/ 1101721 w 2319079"/>
                <a:gd name="connsiteY2" fmla="*/ 1335182 h 1799218"/>
                <a:gd name="connsiteX3" fmla="*/ 1213997 w 2319079"/>
                <a:gd name="connsiteY3" fmla="*/ 1320173 h 1799218"/>
                <a:gd name="connsiteX4" fmla="*/ 1323779 w 2319079"/>
                <a:gd name="connsiteY4" fmla="*/ 1291405 h 1799218"/>
                <a:gd name="connsiteX5" fmla="*/ 1332511 w 2319079"/>
                <a:gd name="connsiteY5" fmla="*/ 1320173 h 1799218"/>
                <a:gd name="connsiteX6" fmla="*/ 1368689 w 2319079"/>
                <a:gd name="connsiteY6" fmla="*/ 1326427 h 1799218"/>
                <a:gd name="connsiteX7" fmla="*/ 1343739 w 2319079"/>
                <a:gd name="connsiteY7" fmla="*/ 1363950 h 1799218"/>
                <a:gd name="connsiteX8" fmla="*/ 1356214 w 2319079"/>
                <a:gd name="connsiteY8" fmla="*/ 1385213 h 1799218"/>
                <a:gd name="connsiteX9" fmla="*/ 1306314 w 2319079"/>
                <a:gd name="connsiteY9" fmla="*/ 1426488 h 1799218"/>
                <a:gd name="connsiteX10" fmla="*/ 1297581 w 2319079"/>
                <a:gd name="connsiteY10" fmla="*/ 1461509 h 1799218"/>
                <a:gd name="connsiteX11" fmla="*/ 1107959 w 2319079"/>
                <a:gd name="connsiteY11" fmla="*/ 1532803 h 1799218"/>
                <a:gd name="connsiteX12" fmla="*/ 961999 w 2319079"/>
                <a:gd name="connsiteY12" fmla="*/ 1530302 h 1799218"/>
                <a:gd name="connsiteX13" fmla="*/ 171075 w 2319079"/>
                <a:gd name="connsiteY13" fmla="*/ 1799216 h 1799218"/>
                <a:gd name="connsiteX14" fmla="*/ 2661 w 2319079"/>
                <a:gd name="connsiteY14" fmla="*/ 1367702 h 1799218"/>
                <a:gd name="connsiteX15" fmla="*/ 341985 w 2319079"/>
                <a:gd name="connsiteY15" fmla="*/ 1367702 h 1799218"/>
                <a:gd name="connsiteX16" fmla="*/ 351965 w 2319079"/>
                <a:gd name="connsiteY16" fmla="*/ 1454005 h 1799218"/>
                <a:gd name="connsiteX17" fmla="*/ 902119 w 2319079"/>
                <a:gd name="connsiteY17" fmla="*/ 1372705 h 1799218"/>
                <a:gd name="connsiteX18" fmla="*/ 903366 w 2319079"/>
                <a:gd name="connsiteY18" fmla="*/ 1371454 h 1799218"/>
                <a:gd name="connsiteX19" fmla="*/ 965742 w 2319079"/>
                <a:gd name="connsiteY19" fmla="*/ 1301411 h 1799218"/>
                <a:gd name="connsiteX20" fmla="*/ 2150711 w 2319079"/>
                <a:gd name="connsiteY20" fmla="*/ 269159 h 1799218"/>
                <a:gd name="connsiteX21" fmla="*/ 2232573 w 2319079"/>
                <a:gd name="connsiteY21" fmla="*/ 284249 h 1799218"/>
                <a:gd name="connsiteX22" fmla="*/ 2186680 w 2319079"/>
                <a:gd name="connsiteY22" fmla="*/ 314427 h 1799218"/>
                <a:gd name="connsiteX23" fmla="*/ 2159393 w 2319079"/>
                <a:gd name="connsiteY23" fmla="*/ 314427 h 1799218"/>
                <a:gd name="connsiteX24" fmla="*/ 2142029 w 2319079"/>
                <a:gd name="connsiteY24" fmla="*/ 344606 h 1799218"/>
                <a:gd name="connsiteX25" fmla="*/ 2169781 w 2319079"/>
                <a:gd name="connsiteY25" fmla="*/ 381857 h 1799218"/>
                <a:gd name="connsiteX26" fmla="*/ 2170297 w 2319079"/>
                <a:gd name="connsiteY26" fmla="*/ 384152 h 1799218"/>
                <a:gd name="connsiteX27" fmla="*/ 2176545 w 2319079"/>
                <a:gd name="connsiteY27" fmla="*/ 371868 h 1799218"/>
                <a:gd name="connsiteX28" fmla="*/ 2208916 w 2319079"/>
                <a:gd name="connsiteY28" fmla="*/ 321057 h 1799218"/>
                <a:gd name="connsiteX29" fmla="*/ 2257474 w 2319079"/>
                <a:gd name="connsiteY29" fmla="*/ 311082 h 1799218"/>
                <a:gd name="connsiteX30" fmla="*/ 2263699 w 2319079"/>
                <a:gd name="connsiteY30" fmla="*/ 341007 h 1799218"/>
                <a:gd name="connsiteX31" fmla="*/ 2293580 w 2319079"/>
                <a:gd name="connsiteY31" fmla="*/ 347242 h 1799218"/>
                <a:gd name="connsiteX32" fmla="*/ 2294825 w 2319079"/>
                <a:gd name="connsiteY32" fmla="*/ 382155 h 1799218"/>
                <a:gd name="connsiteX33" fmla="*/ 2318482 w 2319079"/>
                <a:gd name="connsiteY33" fmla="*/ 398364 h 1799218"/>
                <a:gd name="connsiteX34" fmla="*/ 2245023 w 2319079"/>
                <a:gd name="connsiteY34" fmla="*/ 489388 h 1799218"/>
                <a:gd name="connsiteX35" fmla="*/ 2240043 w 2319079"/>
                <a:gd name="connsiteY35" fmla="*/ 450734 h 1799218"/>
                <a:gd name="connsiteX36" fmla="*/ 2197711 w 2319079"/>
                <a:gd name="connsiteY36" fmla="*/ 461956 h 1799218"/>
                <a:gd name="connsiteX37" fmla="*/ 2197711 w 2319079"/>
                <a:gd name="connsiteY37" fmla="*/ 424549 h 1799218"/>
                <a:gd name="connsiteX38" fmla="*/ 2181681 w 2319079"/>
                <a:gd name="connsiteY38" fmla="*/ 432966 h 1799218"/>
                <a:gd name="connsiteX39" fmla="*/ 2177644 w 2319079"/>
                <a:gd name="connsiteY39" fmla="*/ 433881 h 1799218"/>
                <a:gd name="connsiteX40" fmla="*/ 2175384 w 2319079"/>
                <a:gd name="connsiteY40" fmla="*/ 448941 h 1799218"/>
                <a:gd name="connsiteX41" fmla="*/ 2164749 w 2319079"/>
                <a:gd name="connsiteY41" fmla="*/ 472947 h 1799218"/>
                <a:gd name="connsiteX42" fmla="*/ 2227080 w 2319079"/>
                <a:gd name="connsiteY42" fmla="*/ 504978 h 1799218"/>
                <a:gd name="connsiteX43" fmla="*/ 1778818 w 2319079"/>
                <a:gd name="connsiteY43" fmla="*/ 1231460 h 1799218"/>
                <a:gd name="connsiteX44" fmla="*/ 1360441 w 2319079"/>
                <a:gd name="connsiteY44" fmla="*/ 1048282 h 1799218"/>
                <a:gd name="connsiteX45" fmla="*/ 1522313 w 2319079"/>
                <a:gd name="connsiteY45" fmla="*/ 777876 h 1799218"/>
                <a:gd name="connsiteX46" fmla="*/ 1740218 w 2319079"/>
                <a:gd name="connsiteY46" fmla="*/ 891272 h 1799218"/>
                <a:gd name="connsiteX47" fmla="*/ 2088866 w 2319079"/>
                <a:gd name="connsiteY47" fmla="*/ 433950 h 1799218"/>
                <a:gd name="connsiteX48" fmla="*/ 2089787 w 2319079"/>
                <a:gd name="connsiteY48" fmla="*/ 434423 h 1799218"/>
                <a:gd name="connsiteX49" fmla="*/ 2080012 w 2319079"/>
                <a:gd name="connsiteY49" fmla="*/ 304368 h 1799218"/>
                <a:gd name="connsiteX50" fmla="*/ 580442 w 2319079"/>
                <a:gd name="connsiteY50" fmla="*/ 0 h 1799218"/>
                <a:gd name="connsiteX51" fmla="*/ 881304 w 2319079"/>
                <a:gd name="connsiteY51" fmla="*/ 0 h 1799218"/>
                <a:gd name="connsiteX52" fmla="*/ 881304 w 2319079"/>
                <a:gd name="connsiteY52" fmla="*/ 449430 h 1799218"/>
                <a:gd name="connsiteX53" fmla="*/ 881304 w 2319079"/>
                <a:gd name="connsiteY53" fmla="*/ 479392 h 1799218"/>
                <a:gd name="connsiteX54" fmla="*/ 731497 w 2319079"/>
                <a:gd name="connsiteY54" fmla="*/ 630451 h 1799218"/>
                <a:gd name="connsiteX55" fmla="*/ 580442 w 2319079"/>
                <a:gd name="connsiteY55" fmla="*/ 479392 h 1799218"/>
                <a:gd name="connsiteX56" fmla="*/ 580442 w 2319079"/>
                <a:gd name="connsiteY56" fmla="*/ 449430 h 179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319079" h="1799218">
                  <a:moveTo>
                    <a:pt x="1046831" y="1268891"/>
                  </a:moveTo>
                  <a:lnTo>
                    <a:pt x="1180315" y="1270142"/>
                  </a:lnTo>
                  <a:cubicBezTo>
                    <a:pt x="1181562" y="1318922"/>
                    <a:pt x="1101721" y="1335182"/>
                    <a:pt x="1101721" y="1335182"/>
                  </a:cubicBezTo>
                  <a:lnTo>
                    <a:pt x="1213997" y="1320173"/>
                  </a:lnTo>
                  <a:cubicBezTo>
                    <a:pt x="1213997" y="1320173"/>
                    <a:pt x="1306314" y="1285151"/>
                    <a:pt x="1323779" y="1291405"/>
                  </a:cubicBezTo>
                  <a:cubicBezTo>
                    <a:pt x="1346234" y="1300160"/>
                    <a:pt x="1332511" y="1320173"/>
                    <a:pt x="1332511" y="1320173"/>
                  </a:cubicBezTo>
                  <a:cubicBezTo>
                    <a:pt x="1332511" y="1320173"/>
                    <a:pt x="1358709" y="1310167"/>
                    <a:pt x="1368689" y="1326427"/>
                  </a:cubicBezTo>
                  <a:cubicBezTo>
                    <a:pt x="1381165" y="1347690"/>
                    <a:pt x="1343739" y="1363950"/>
                    <a:pt x="1343739" y="1363950"/>
                  </a:cubicBezTo>
                  <a:cubicBezTo>
                    <a:pt x="1343739" y="1363950"/>
                    <a:pt x="1367442" y="1368953"/>
                    <a:pt x="1356214" y="1385213"/>
                  </a:cubicBezTo>
                  <a:cubicBezTo>
                    <a:pt x="1337501" y="1412730"/>
                    <a:pt x="1306314" y="1426488"/>
                    <a:pt x="1306314" y="1426488"/>
                  </a:cubicBezTo>
                  <a:cubicBezTo>
                    <a:pt x="1317541" y="1435243"/>
                    <a:pt x="1308809" y="1452754"/>
                    <a:pt x="1297581" y="1461509"/>
                  </a:cubicBezTo>
                  <a:cubicBezTo>
                    <a:pt x="1262651" y="1491528"/>
                    <a:pt x="1166592" y="1517794"/>
                    <a:pt x="1107959" y="1532803"/>
                  </a:cubicBezTo>
                  <a:cubicBezTo>
                    <a:pt x="1031860" y="1551565"/>
                    <a:pt x="961999" y="1530302"/>
                    <a:pt x="961999" y="1530302"/>
                  </a:cubicBezTo>
                  <a:cubicBezTo>
                    <a:pt x="961999" y="1530302"/>
                    <a:pt x="376915" y="1797966"/>
                    <a:pt x="171075" y="1799216"/>
                  </a:cubicBezTo>
                  <a:cubicBezTo>
                    <a:pt x="-34765" y="1800467"/>
                    <a:pt x="2661" y="1367702"/>
                    <a:pt x="2661" y="1367702"/>
                  </a:cubicBezTo>
                  <a:lnTo>
                    <a:pt x="341985" y="1367702"/>
                  </a:lnTo>
                  <a:lnTo>
                    <a:pt x="351965" y="1454005"/>
                  </a:lnTo>
                  <a:lnTo>
                    <a:pt x="902119" y="1372705"/>
                  </a:lnTo>
                  <a:lnTo>
                    <a:pt x="903366" y="1371454"/>
                  </a:lnTo>
                  <a:cubicBezTo>
                    <a:pt x="912099" y="1340185"/>
                    <a:pt x="935802" y="1313919"/>
                    <a:pt x="965742" y="1301411"/>
                  </a:cubicBezTo>
                  <a:close/>
                  <a:moveTo>
                    <a:pt x="2150711" y="269159"/>
                  </a:moveTo>
                  <a:lnTo>
                    <a:pt x="2232573" y="284249"/>
                  </a:lnTo>
                  <a:cubicBezTo>
                    <a:pt x="2232573" y="284249"/>
                    <a:pt x="2222650" y="314427"/>
                    <a:pt x="2186680" y="314427"/>
                  </a:cubicBezTo>
                  <a:lnTo>
                    <a:pt x="2159393" y="314427"/>
                  </a:lnTo>
                  <a:lnTo>
                    <a:pt x="2142029" y="344606"/>
                  </a:lnTo>
                  <a:cubicBezTo>
                    <a:pt x="2142029" y="344606"/>
                    <a:pt x="2158773" y="358438"/>
                    <a:pt x="2169781" y="381857"/>
                  </a:cubicBezTo>
                  <a:lnTo>
                    <a:pt x="2170297" y="384152"/>
                  </a:lnTo>
                  <a:lnTo>
                    <a:pt x="2176545" y="371868"/>
                  </a:lnTo>
                  <a:cubicBezTo>
                    <a:pt x="2191797" y="345683"/>
                    <a:pt x="2208916" y="321057"/>
                    <a:pt x="2208916" y="321057"/>
                  </a:cubicBezTo>
                  <a:cubicBezTo>
                    <a:pt x="2208916" y="321057"/>
                    <a:pt x="2231327" y="291131"/>
                    <a:pt x="2257474" y="311082"/>
                  </a:cubicBezTo>
                  <a:cubicBezTo>
                    <a:pt x="2274904" y="323551"/>
                    <a:pt x="2263699" y="341007"/>
                    <a:pt x="2263699" y="341007"/>
                  </a:cubicBezTo>
                  <a:cubicBezTo>
                    <a:pt x="2263699" y="341007"/>
                    <a:pt x="2284865" y="337266"/>
                    <a:pt x="2293580" y="347242"/>
                  </a:cubicBezTo>
                  <a:cubicBezTo>
                    <a:pt x="2306031" y="359711"/>
                    <a:pt x="2294825" y="382155"/>
                    <a:pt x="2294825" y="382155"/>
                  </a:cubicBezTo>
                  <a:cubicBezTo>
                    <a:pt x="2294825" y="382155"/>
                    <a:pt x="2312256" y="384648"/>
                    <a:pt x="2318482" y="398364"/>
                  </a:cubicBezTo>
                  <a:cubicBezTo>
                    <a:pt x="2325952" y="412080"/>
                    <a:pt x="2261209" y="493128"/>
                    <a:pt x="2245023" y="489388"/>
                  </a:cubicBezTo>
                  <a:cubicBezTo>
                    <a:pt x="2230082" y="484400"/>
                    <a:pt x="2240043" y="450734"/>
                    <a:pt x="2240043" y="450734"/>
                  </a:cubicBezTo>
                  <a:cubicBezTo>
                    <a:pt x="2240043" y="450734"/>
                    <a:pt x="2212651" y="473178"/>
                    <a:pt x="2197711" y="461956"/>
                  </a:cubicBezTo>
                  <a:cubicBezTo>
                    <a:pt x="2186505" y="451981"/>
                    <a:pt x="2197711" y="424549"/>
                    <a:pt x="2197711" y="424549"/>
                  </a:cubicBezTo>
                  <a:cubicBezTo>
                    <a:pt x="2197711" y="424549"/>
                    <a:pt x="2190552" y="429537"/>
                    <a:pt x="2181681" y="432966"/>
                  </a:cubicBezTo>
                  <a:lnTo>
                    <a:pt x="2177644" y="433881"/>
                  </a:lnTo>
                  <a:lnTo>
                    <a:pt x="2175384" y="448941"/>
                  </a:lnTo>
                  <a:lnTo>
                    <a:pt x="2164749" y="472947"/>
                  </a:lnTo>
                  <a:lnTo>
                    <a:pt x="2227080" y="504978"/>
                  </a:lnTo>
                  <a:cubicBezTo>
                    <a:pt x="2227080" y="504978"/>
                    <a:pt x="1915787" y="1218999"/>
                    <a:pt x="1778818" y="1231460"/>
                  </a:cubicBezTo>
                  <a:cubicBezTo>
                    <a:pt x="1704108" y="1240183"/>
                    <a:pt x="1360441" y="1048282"/>
                    <a:pt x="1360441" y="1048282"/>
                  </a:cubicBezTo>
                  <a:lnTo>
                    <a:pt x="1522313" y="777876"/>
                  </a:lnTo>
                  <a:lnTo>
                    <a:pt x="1740218" y="891272"/>
                  </a:lnTo>
                  <a:lnTo>
                    <a:pt x="2088866" y="433950"/>
                  </a:lnTo>
                  <a:lnTo>
                    <a:pt x="2089787" y="434423"/>
                  </a:lnTo>
                  <a:lnTo>
                    <a:pt x="2080012" y="304368"/>
                  </a:lnTo>
                  <a:close/>
                  <a:moveTo>
                    <a:pt x="580442" y="0"/>
                  </a:moveTo>
                  <a:lnTo>
                    <a:pt x="881304" y="0"/>
                  </a:lnTo>
                  <a:lnTo>
                    <a:pt x="881304" y="449430"/>
                  </a:lnTo>
                  <a:lnTo>
                    <a:pt x="881304" y="479392"/>
                  </a:lnTo>
                  <a:cubicBezTo>
                    <a:pt x="881304" y="563036"/>
                    <a:pt x="815139" y="630451"/>
                    <a:pt x="731497" y="630451"/>
                  </a:cubicBezTo>
                  <a:cubicBezTo>
                    <a:pt x="647855" y="630451"/>
                    <a:pt x="580442" y="563036"/>
                    <a:pt x="580442" y="479392"/>
                  </a:cubicBezTo>
                  <a:lnTo>
                    <a:pt x="580442" y="449430"/>
                  </a:lnTo>
                  <a:close/>
                </a:path>
              </a:pathLst>
            </a:custGeom>
            <a:solidFill>
              <a:srgbClr val="FFC2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</p:grpSp>
      <p:sp>
        <p:nvSpPr>
          <p:cNvPr id="58" name="Szövegdoboz 57">
            <a:extLst>
              <a:ext uri="{FF2B5EF4-FFF2-40B4-BE49-F238E27FC236}">
                <a16:creationId xmlns:a16="http://schemas.microsoft.com/office/drawing/2014/main" id="{06756C4B-852C-4A5E-B7A6-EBDD273FFB99}"/>
              </a:ext>
            </a:extLst>
          </p:cNvPr>
          <p:cNvSpPr txBox="1"/>
          <p:nvPr/>
        </p:nvSpPr>
        <p:spPr>
          <a:xfrm>
            <a:off x="4780075" y="3046072"/>
            <a:ext cx="7057065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000000"/>
                </a:solidFill>
                <a:cs typeface="Poppins" panose="00000500000000000000" pitchFamily="2" charset="-18"/>
              </a:rPr>
              <a:t>Forgalomba hozatal v. üzembe helyezés időpontjában aktuális és teljeskörű dokumentáció!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000000"/>
                </a:solidFill>
                <a:cs typeface="Poppins" panose="00000500000000000000" pitchFamily="2" charset="-18"/>
              </a:rPr>
              <a:t>Minden további módosítás esetén új verzió készítendő!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000000"/>
                </a:solidFill>
                <a:cs typeface="Poppins" panose="00000500000000000000" pitchFamily="2" charset="-18"/>
              </a:rPr>
              <a:t>És kezdődhet a megőrzési idő </a:t>
            </a:r>
            <a:br>
              <a:rPr lang="hu-HU" sz="2800" dirty="0">
                <a:solidFill>
                  <a:srgbClr val="000000"/>
                </a:solidFill>
                <a:cs typeface="Poppins" panose="00000500000000000000" pitchFamily="2" charset="-18"/>
              </a:rPr>
            </a:br>
            <a:r>
              <a:rPr lang="hu-HU" sz="2800" dirty="0">
                <a:solidFill>
                  <a:srgbClr val="000000"/>
                </a:solidFill>
                <a:cs typeface="Poppins" panose="00000500000000000000" pitchFamily="2" charset="-18"/>
              </a:rPr>
              <a:t>(10 év)…</a:t>
            </a:r>
            <a:endParaRPr lang="hu-HU" sz="2800" dirty="0">
              <a:solidFill>
                <a:srgbClr val="000000"/>
              </a:solidFill>
            </a:endParaRP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24AEB7F7-ECB5-F3C5-9A5E-207516906EBC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MŰSZAKI DOKUMENTÁCIÓ VÉGLEGESÍTÉSE</a:t>
            </a:r>
          </a:p>
        </p:txBody>
      </p:sp>
    </p:spTree>
    <p:extLst>
      <p:ext uri="{BB962C8B-B14F-4D97-AF65-F5344CB8AC3E}">
        <p14:creationId xmlns:p14="http://schemas.microsoft.com/office/powerpoint/2010/main" val="42532889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9BCA7AB6-8048-6970-8161-96B795603206}"/>
              </a:ext>
            </a:extLst>
          </p:cNvPr>
          <p:cNvSpPr/>
          <p:nvPr/>
        </p:nvSpPr>
        <p:spPr>
          <a:xfrm>
            <a:off x="203200" y="5941446"/>
            <a:ext cx="870297" cy="484061"/>
          </a:xfrm>
          <a:custGeom>
            <a:avLst/>
            <a:gdLst>
              <a:gd name="connsiteX0" fmla="*/ 0 w 870297"/>
              <a:gd name="connsiteY0" fmla="*/ 121015 h 484061"/>
              <a:gd name="connsiteX1" fmla="*/ 628267 w 870297"/>
              <a:gd name="connsiteY1" fmla="*/ 121015 h 484061"/>
              <a:gd name="connsiteX2" fmla="*/ 628267 w 870297"/>
              <a:gd name="connsiteY2" fmla="*/ 0 h 484061"/>
              <a:gd name="connsiteX3" fmla="*/ 870297 w 870297"/>
              <a:gd name="connsiteY3" fmla="*/ 242031 h 484061"/>
              <a:gd name="connsiteX4" fmla="*/ 628267 w 870297"/>
              <a:gd name="connsiteY4" fmla="*/ 484061 h 484061"/>
              <a:gd name="connsiteX5" fmla="*/ 628267 w 870297"/>
              <a:gd name="connsiteY5" fmla="*/ 363046 h 484061"/>
              <a:gd name="connsiteX6" fmla="*/ 0 w 870297"/>
              <a:gd name="connsiteY6" fmla="*/ 363046 h 484061"/>
              <a:gd name="connsiteX7" fmla="*/ 0 w 870297"/>
              <a:gd name="connsiteY7" fmla="*/ 121015 h 4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0297" h="484061" fill="none" extrusionOk="0">
                <a:moveTo>
                  <a:pt x="0" y="121015"/>
                </a:moveTo>
                <a:cubicBezTo>
                  <a:pt x="267867" y="116679"/>
                  <a:pt x="462963" y="171352"/>
                  <a:pt x="628267" y="121015"/>
                </a:cubicBezTo>
                <a:cubicBezTo>
                  <a:pt x="632824" y="64997"/>
                  <a:pt x="625289" y="53070"/>
                  <a:pt x="628267" y="0"/>
                </a:cubicBezTo>
                <a:cubicBezTo>
                  <a:pt x="670272" y="51587"/>
                  <a:pt x="832828" y="178052"/>
                  <a:pt x="870297" y="242031"/>
                </a:cubicBezTo>
                <a:cubicBezTo>
                  <a:pt x="752334" y="335195"/>
                  <a:pt x="734309" y="409193"/>
                  <a:pt x="628267" y="484061"/>
                </a:cubicBezTo>
                <a:cubicBezTo>
                  <a:pt x="632637" y="458940"/>
                  <a:pt x="634642" y="379120"/>
                  <a:pt x="628267" y="363046"/>
                </a:cubicBezTo>
                <a:cubicBezTo>
                  <a:pt x="514119" y="352217"/>
                  <a:pt x="282218" y="358073"/>
                  <a:pt x="0" y="363046"/>
                </a:cubicBezTo>
                <a:cubicBezTo>
                  <a:pt x="17282" y="306995"/>
                  <a:pt x="-12834" y="220868"/>
                  <a:pt x="0" y="121015"/>
                </a:cubicBezTo>
                <a:close/>
              </a:path>
              <a:path w="870297" h="484061" stroke="0" extrusionOk="0">
                <a:moveTo>
                  <a:pt x="0" y="121015"/>
                </a:moveTo>
                <a:cubicBezTo>
                  <a:pt x="295288" y="152601"/>
                  <a:pt x="561540" y="78016"/>
                  <a:pt x="628267" y="121015"/>
                </a:cubicBezTo>
                <a:cubicBezTo>
                  <a:pt x="618226" y="106361"/>
                  <a:pt x="625234" y="17010"/>
                  <a:pt x="628267" y="0"/>
                </a:cubicBezTo>
                <a:cubicBezTo>
                  <a:pt x="700250" y="55114"/>
                  <a:pt x="801239" y="161101"/>
                  <a:pt x="870297" y="242031"/>
                </a:cubicBezTo>
                <a:cubicBezTo>
                  <a:pt x="833677" y="262670"/>
                  <a:pt x="719972" y="420509"/>
                  <a:pt x="628267" y="484061"/>
                </a:cubicBezTo>
                <a:cubicBezTo>
                  <a:pt x="631404" y="440064"/>
                  <a:pt x="623287" y="379706"/>
                  <a:pt x="628267" y="363046"/>
                </a:cubicBezTo>
                <a:cubicBezTo>
                  <a:pt x="494086" y="415808"/>
                  <a:pt x="269340" y="407382"/>
                  <a:pt x="0" y="363046"/>
                </a:cubicBezTo>
                <a:cubicBezTo>
                  <a:pt x="-13089" y="251612"/>
                  <a:pt x="16137" y="212174"/>
                  <a:pt x="0" y="121015"/>
                </a:cubicBezTo>
                <a:close/>
              </a:path>
            </a:pathLst>
          </a:custGeom>
          <a:solidFill>
            <a:srgbClr val="F39200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829417330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grpSp>
        <p:nvGrpSpPr>
          <p:cNvPr id="164" name="Csoportba foglalás 163">
            <a:extLst>
              <a:ext uri="{FF2B5EF4-FFF2-40B4-BE49-F238E27FC236}">
                <a16:creationId xmlns:a16="http://schemas.microsoft.com/office/drawing/2014/main" id="{A4377F3C-2139-245F-AF55-6BABAE6B3CE0}"/>
              </a:ext>
            </a:extLst>
          </p:cNvPr>
          <p:cNvGrpSpPr/>
          <p:nvPr/>
        </p:nvGrpSpPr>
        <p:grpSpPr>
          <a:xfrm>
            <a:off x="4827588" y="3010181"/>
            <a:ext cx="8456612" cy="3847819"/>
            <a:chOff x="1588" y="744030"/>
            <a:chExt cx="12201870" cy="6114143"/>
          </a:xfrm>
        </p:grpSpPr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665400D3-B303-C6D9-B1AF-1C49476EB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187" y="1488270"/>
              <a:ext cx="11990271" cy="5369731"/>
            </a:xfrm>
            <a:custGeom>
              <a:avLst/>
              <a:gdLst>
                <a:gd name="connsiteX0" fmla="*/ 19348523 w 19348523"/>
                <a:gd name="connsiteY0" fmla="*/ 0 h 11361807"/>
                <a:gd name="connsiteX1" fmla="*/ 19348523 w 19348523"/>
                <a:gd name="connsiteY1" fmla="*/ 218962 h 11361807"/>
                <a:gd name="connsiteX2" fmla="*/ 19303173 w 19348523"/>
                <a:gd name="connsiteY2" fmla="*/ 224482 h 11361807"/>
                <a:gd name="connsiteX3" fmla="*/ 17812153 w 19348523"/>
                <a:gd name="connsiteY3" fmla="*/ 424309 h 11361807"/>
                <a:gd name="connsiteX4" fmla="*/ 13923887 w 19348523"/>
                <a:gd name="connsiteY4" fmla="*/ 1169809 h 11361807"/>
                <a:gd name="connsiteX5" fmla="*/ 12563385 w 19348523"/>
                <a:gd name="connsiteY5" fmla="*/ 1675078 h 11361807"/>
                <a:gd name="connsiteX6" fmla="*/ 12183437 w 19348523"/>
                <a:gd name="connsiteY6" fmla="*/ 2226044 h 11361807"/>
                <a:gd name="connsiteX7" fmla="*/ 12905469 w 19348523"/>
                <a:gd name="connsiteY7" fmla="*/ 2906264 h 11361807"/>
                <a:gd name="connsiteX8" fmla="*/ 13825961 w 19348523"/>
                <a:gd name="connsiteY8" fmla="*/ 3740545 h 11361807"/>
                <a:gd name="connsiteX9" fmla="*/ 12951167 w 19348523"/>
                <a:gd name="connsiteY9" fmla="*/ 4581356 h 11361807"/>
                <a:gd name="connsiteX10" fmla="*/ 10762875 w 19348523"/>
                <a:gd name="connsiteY10" fmla="*/ 4785030 h 11361807"/>
                <a:gd name="connsiteX11" fmla="*/ 8239027 w 19348523"/>
                <a:gd name="connsiteY11" fmla="*/ 5321634 h 11361807"/>
                <a:gd name="connsiteX12" fmla="*/ 8368289 w 19348523"/>
                <a:gd name="connsiteY12" fmla="*/ 5499196 h 11361807"/>
                <a:gd name="connsiteX13" fmla="*/ 8851384 w 19348523"/>
                <a:gd name="connsiteY13" fmla="*/ 5901322 h 11361807"/>
                <a:gd name="connsiteX14" fmla="*/ 10281085 w 19348523"/>
                <a:gd name="connsiteY14" fmla="*/ 7759198 h 11361807"/>
                <a:gd name="connsiteX15" fmla="*/ 9880246 w 19348523"/>
                <a:gd name="connsiteY15" fmla="*/ 8774959 h 11361807"/>
                <a:gd name="connsiteX16" fmla="*/ 8783489 w 19348523"/>
                <a:gd name="connsiteY16" fmla="*/ 9551794 h 11361807"/>
                <a:gd name="connsiteX17" fmla="*/ 5627700 w 19348523"/>
                <a:gd name="connsiteY17" fmla="*/ 10704643 h 11361807"/>
                <a:gd name="connsiteX18" fmla="*/ 3922769 w 19348523"/>
                <a:gd name="connsiteY18" fmla="*/ 11257016 h 11361807"/>
                <a:gd name="connsiteX19" fmla="*/ 3637608 w 19348523"/>
                <a:gd name="connsiteY19" fmla="*/ 11361807 h 11361807"/>
                <a:gd name="connsiteX20" fmla="*/ 0 w 19348523"/>
                <a:gd name="connsiteY20" fmla="*/ 11361807 h 11361807"/>
                <a:gd name="connsiteX21" fmla="*/ 69573 w 19348523"/>
                <a:gd name="connsiteY21" fmla="*/ 11313341 h 11361807"/>
                <a:gd name="connsiteX22" fmla="*/ 1614091 w 19348523"/>
                <a:gd name="connsiteY22" fmla="*/ 10485302 h 11361807"/>
                <a:gd name="connsiteX23" fmla="*/ 5310424 w 19348523"/>
                <a:gd name="connsiteY23" fmla="*/ 9252810 h 11361807"/>
                <a:gd name="connsiteX24" fmla="*/ 7893026 w 19348523"/>
                <a:gd name="connsiteY24" fmla="*/ 8414612 h 11361807"/>
                <a:gd name="connsiteX25" fmla="*/ 8658145 w 19348523"/>
                <a:gd name="connsiteY25" fmla="*/ 7759198 h 11361807"/>
                <a:gd name="connsiteX26" fmla="*/ 7686732 w 19348523"/>
                <a:gd name="connsiteY26" fmla="*/ 6427481 h 11361807"/>
                <a:gd name="connsiteX27" fmla="*/ 6935975 w 19348523"/>
                <a:gd name="connsiteY27" fmla="*/ 5321634 h 11361807"/>
                <a:gd name="connsiteX28" fmla="*/ 8449239 w 19348523"/>
                <a:gd name="connsiteY28" fmla="*/ 4362014 h 11361807"/>
                <a:gd name="connsiteX29" fmla="*/ 10565720 w 19348523"/>
                <a:gd name="connsiteY29" fmla="*/ 4179229 h 11361807"/>
                <a:gd name="connsiteX30" fmla="*/ 12730509 w 19348523"/>
                <a:gd name="connsiteY30" fmla="*/ 3740545 h 11361807"/>
                <a:gd name="connsiteX31" fmla="*/ 12101181 w 19348523"/>
                <a:gd name="connsiteY31" fmla="*/ 3104717 h 11361807"/>
                <a:gd name="connsiteX32" fmla="*/ 11283835 w 19348523"/>
                <a:gd name="connsiteY32" fmla="*/ 2226044 h 11361807"/>
                <a:gd name="connsiteX33" fmla="*/ 11851797 w 19348523"/>
                <a:gd name="connsiteY33" fmla="*/ 1493599 h 11361807"/>
                <a:gd name="connsiteX34" fmla="*/ 13372897 w 19348523"/>
                <a:gd name="connsiteY34" fmla="*/ 967440 h 11361807"/>
                <a:gd name="connsiteX35" fmla="*/ 17338197 w 19348523"/>
                <a:gd name="connsiteY35" fmla="*/ 249358 h 11361807"/>
                <a:gd name="connsiteX36" fmla="*/ 19283963 w 19348523"/>
                <a:gd name="connsiteY36" fmla="*/ 7168 h 1136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348523" h="11361807">
                  <a:moveTo>
                    <a:pt x="19348523" y="0"/>
                  </a:moveTo>
                  <a:lnTo>
                    <a:pt x="19348523" y="218962"/>
                  </a:lnTo>
                  <a:lnTo>
                    <a:pt x="19303173" y="224482"/>
                  </a:lnTo>
                  <a:cubicBezTo>
                    <a:pt x="18827877" y="283609"/>
                    <a:pt x="18323319" y="350379"/>
                    <a:pt x="17812153" y="424309"/>
                  </a:cubicBezTo>
                  <a:cubicBezTo>
                    <a:pt x="16216631" y="654095"/>
                    <a:pt x="14892689" y="904771"/>
                    <a:pt x="13923887" y="1169809"/>
                  </a:cubicBezTo>
                  <a:cubicBezTo>
                    <a:pt x="13324587" y="1334315"/>
                    <a:pt x="12862381" y="1504044"/>
                    <a:pt x="12563385" y="1675078"/>
                  </a:cubicBezTo>
                  <a:cubicBezTo>
                    <a:pt x="12240885" y="1857864"/>
                    <a:pt x="12107709" y="2043260"/>
                    <a:pt x="12183437" y="2226044"/>
                  </a:cubicBezTo>
                  <a:cubicBezTo>
                    <a:pt x="12325753" y="2568113"/>
                    <a:pt x="12599945" y="2727396"/>
                    <a:pt x="12905469" y="2906264"/>
                  </a:cubicBezTo>
                  <a:cubicBezTo>
                    <a:pt x="13218829" y="3089049"/>
                    <a:pt x="13594859" y="3308391"/>
                    <a:pt x="13825961" y="3740545"/>
                  </a:cubicBezTo>
                  <a:cubicBezTo>
                    <a:pt x="13965669" y="3999055"/>
                    <a:pt x="13940861" y="4371153"/>
                    <a:pt x="12951167" y="4581356"/>
                  </a:cubicBezTo>
                  <a:cubicBezTo>
                    <a:pt x="12353173" y="4709305"/>
                    <a:pt x="11547579" y="4748473"/>
                    <a:pt x="10762875" y="4785030"/>
                  </a:cubicBezTo>
                  <a:cubicBezTo>
                    <a:pt x="9022425" y="4868589"/>
                    <a:pt x="8279503" y="4959981"/>
                    <a:pt x="8239027" y="5321634"/>
                  </a:cubicBezTo>
                  <a:cubicBezTo>
                    <a:pt x="8239027" y="5324245"/>
                    <a:pt x="8239027" y="5369941"/>
                    <a:pt x="8368289" y="5499196"/>
                  </a:cubicBezTo>
                  <a:cubicBezTo>
                    <a:pt x="8484492" y="5615395"/>
                    <a:pt x="8660757" y="5752483"/>
                    <a:pt x="8851384" y="5901322"/>
                  </a:cubicBezTo>
                  <a:cubicBezTo>
                    <a:pt x="9428487" y="6351755"/>
                    <a:pt x="10219719" y="6969307"/>
                    <a:pt x="10281085" y="7759198"/>
                  </a:cubicBezTo>
                  <a:cubicBezTo>
                    <a:pt x="10307198" y="8106489"/>
                    <a:pt x="10176632" y="8449863"/>
                    <a:pt x="9880246" y="8774959"/>
                  </a:cubicBezTo>
                  <a:cubicBezTo>
                    <a:pt x="9632170" y="9046525"/>
                    <a:pt x="9275724" y="9301118"/>
                    <a:pt x="8783489" y="9551794"/>
                  </a:cubicBezTo>
                  <a:cubicBezTo>
                    <a:pt x="7929585" y="9985255"/>
                    <a:pt x="6787129" y="10341685"/>
                    <a:pt x="5627700" y="10704643"/>
                  </a:cubicBezTo>
                  <a:cubicBezTo>
                    <a:pt x="5067244" y="10879921"/>
                    <a:pt x="4487938" y="11061073"/>
                    <a:pt x="3922769" y="11257016"/>
                  </a:cubicBezTo>
                  <a:lnTo>
                    <a:pt x="3637608" y="11361807"/>
                  </a:lnTo>
                  <a:lnTo>
                    <a:pt x="0" y="11361807"/>
                  </a:lnTo>
                  <a:lnTo>
                    <a:pt x="69573" y="11313341"/>
                  </a:lnTo>
                  <a:cubicBezTo>
                    <a:pt x="536674" y="11008686"/>
                    <a:pt x="1047106" y="10735978"/>
                    <a:pt x="1614091" y="10485302"/>
                  </a:cubicBezTo>
                  <a:cubicBezTo>
                    <a:pt x="2807467" y="9956532"/>
                    <a:pt x="4110519" y="9589656"/>
                    <a:pt x="5310424" y="9252810"/>
                  </a:cubicBezTo>
                  <a:cubicBezTo>
                    <a:pt x="6324924" y="8966883"/>
                    <a:pt x="7246723" y="8708373"/>
                    <a:pt x="7893026" y="8414612"/>
                  </a:cubicBezTo>
                  <a:cubicBezTo>
                    <a:pt x="8641173" y="8076460"/>
                    <a:pt x="8654228" y="7844063"/>
                    <a:pt x="8658145" y="7759198"/>
                  </a:cubicBezTo>
                  <a:cubicBezTo>
                    <a:pt x="8681647" y="7319209"/>
                    <a:pt x="8134574" y="6826996"/>
                    <a:pt x="7686732" y="6427481"/>
                  </a:cubicBezTo>
                  <a:cubicBezTo>
                    <a:pt x="7242806" y="6027966"/>
                    <a:pt x="6851107" y="5676758"/>
                    <a:pt x="6935975" y="5321634"/>
                  </a:cubicBezTo>
                  <a:cubicBezTo>
                    <a:pt x="7015622" y="4986093"/>
                    <a:pt x="7344648" y="4566994"/>
                    <a:pt x="8449239" y="4362014"/>
                  </a:cubicBezTo>
                  <a:cubicBezTo>
                    <a:pt x="9069429" y="4245815"/>
                    <a:pt x="9833243" y="4211869"/>
                    <a:pt x="10565720" y="4179229"/>
                  </a:cubicBezTo>
                  <a:cubicBezTo>
                    <a:pt x="12193881" y="4106116"/>
                    <a:pt x="12846713" y="4027779"/>
                    <a:pt x="12730509" y="3740545"/>
                  </a:cubicBezTo>
                  <a:cubicBezTo>
                    <a:pt x="12601249" y="3423284"/>
                    <a:pt x="12375369" y="3279667"/>
                    <a:pt x="12101181" y="3104717"/>
                  </a:cubicBezTo>
                  <a:cubicBezTo>
                    <a:pt x="11766929" y="2891903"/>
                    <a:pt x="11409179" y="2663421"/>
                    <a:pt x="11283835" y="2226044"/>
                  </a:cubicBezTo>
                  <a:cubicBezTo>
                    <a:pt x="11210718" y="1967534"/>
                    <a:pt x="11411790" y="1722080"/>
                    <a:pt x="11851797" y="1493599"/>
                  </a:cubicBezTo>
                  <a:cubicBezTo>
                    <a:pt x="12203021" y="1310814"/>
                    <a:pt x="12720065" y="1134558"/>
                    <a:pt x="13372897" y="967440"/>
                  </a:cubicBezTo>
                  <a:cubicBezTo>
                    <a:pt x="14378257" y="710236"/>
                    <a:pt x="15727009" y="468699"/>
                    <a:pt x="17338197" y="249358"/>
                  </a:cubicBezTo>
                  <a:cubicBezTo>
                    <a:pt x="18018449" y="156007"/>
                    <a:pt x="18684337" y="75059"/>
                    <a:pt x="19283963" y="7168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4" name="Freeform 8">
              <a:extLst>
                <a:ext uri="{FF2B5EF4-FFF2-40B4-BE49-F238E27FC236}">
                  <a16:creationId xmlns:a16="http://schemas.microsoft.com/office/drawing/2014/main" id="{714F11C0-E866-5BBB-65C5-13511D3E7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" y="1460879"/>
              <a:ext cx="12201870" cy="5396878"/>
            </a:xfrm>
            <a:custGeom>
              <a:avLst/>
              <a:gdLst>
                <a:gd name="connsiteX0" fmla="*/ 19689976 w 19689976"/>
                <a:gd name="connsiteY0" fmla="*/ 0 h 11419247"/>
                <a:gd name="connsiteX1" fmla="*/ 19689976 w 19689976"/>
                <a:gd name="connsiteY1" fmla="*/ 215360 h 11419247"/>
                <a:gd name="connsiteX2" fmla="*/ 19640824 w 19689976"/>
                <a:gd name="connsiteY2" fmla="*/ 221250 h 11419247"/>
                <a:gd name="connsiteX3" fmla="*/ 18150068 w 19689976"/>
                <a:gd name="connsiteY3" fmla="*/ 418216 h 11419247"/>
                <a:gd name="connsiteX4" fmla="*/ 14262486 w 19689976"/>
                <a:gd name="connsiteY4" fmla="*/ 1151996 h 11419247"/>
                <a:gd name="connsiteX5" fmla="*/ 12902224 w 19689976"/>
                <a:gd name="connsiteY5" fmla="*/ 1649452 h 11419247"/>
                <a:gd name="connsiteX6" fmla="*/ 12522342 w 19689976"/>
                <a:gd name="connsiteY6" fmla="*/ 2191301 h 11419247"/>
                <a:gd name="connsiteX7" fmla="*/ 13244246 w 19689976"/>
                <a:gd name="connsiteY7" fmla="*/ 2861105 h 11419247"/>
                <a:gd name="connsiteX8" fmla="*/ 14164578 w 19689976"/>
                <a:gd name="connsiteY8" fmla="*/ 3682364 h 11419247"/>
                <a:gd name="connsiteX9" fmla="*/ 13289938 w 19689976"/>
                <a:gd name="connsiteY9" fmla="*/ 4510152 h 11419247"/>
                <a:gd name="connsiteX10" fmla="*/ 11102031 w 19689976"/>
                <a:gd name="connsiteY10" fmla="*/ 4711224 h 11419247"/>
                <a:gd name="connsiteX11" fmla="*/ 8578627 w 19689976"/>
                <a:gd name="connsiteY11" fmla="*/ 5240016 h 11419247"/>
                <a:gd name="connsiteX12" fmla="*/ 8707865 w 19689976"/>
                <a:gd name="connsiteY12" fmla="*/ 5413668 h 11419247"/>
                <a:gd name="connsiteX13" fmla="*/ 9190877 w 19689976"/>
                <a:gd name="connsiteY13" fmla="*/ 5809283 h 11419247"/>
                <a:gd name="connsiteX14" fmla="*/ 10620326 w 19689976"/>
                <a:gd name="connsiteY14" fmla="*/ 7638511 h 11419247"/>
                <a:gd name="connsiteX15" fmla="*/ 10219558 w 19689976"/>
                <a:gd name="connsiteY15" fmla="*/ 8637341 h 11419247"/>
                <a:gd name="connsiteX16" fmla="*/ 9122993 w 19689976"/>
                <a:gd name="connsiteY16" fmla="*/ 9402458 h 11419247"/>
                <a:gd name="connsiteX17" fmla="*/ 5967761 w 19689976"/>
                <a:gd name="connsiteY17" fmla="*/ 10538381 h 11419247"/>
                <a:gd name="connsiteX18" fmla="*/ 3430250 w 19689976"/>
                <a:gd name="connsiteY18" fmla="*/ 11382727 h 11419247"/>
                <a:gd name="connsiteX19" fmla="*/ 3339249 w 19689976"/>
                <a:gd name="connsiteY19" fmla="*/ 11419247 h 11419247"/>
                <a:gd name="connsiteX20" fmla="*/ 0 w 19689976"/>
                <a:gd name="connsiteY20" fmla="*/ 11419247 h 11419247"/>
                <a:gd name="connsiteX21" fmla="*/ 410611 w 19689976"/>
                <a:gd name="connsiteY21" fmla="*/ 11137047 h 11419247"/>
                <a:gd name="connsiteX22" fmla="*/ 1954857 w 19689976"/>
                <a:gd name="connsiteY22" fmla="*/ 10321642 h 11419247"/>
                <a:gd name="connsiteX23" fmla="*/ 5650540 w 19689976"/>
                <a:gd name="connsiteY23" fmla="*/ 9108684 h 11419247"/>
                <a:gd name="connsiteX24" fmla="*/ 8232687 w 19689976"/>
                <a:gd name="connsiteY24" fmla="*/ 8284813 h 11419247"/>
                <a:gd name="connsiteX25" fmla="*/ 8997672 w 19689976"/>
                <a:gd name="connsiteY25" fmla="*/ 7638511 h 11419247"/>
                <a:gd name="connsiteX26" fmla="*/ 8026430 w 19689976"/>
                <a:gd name="connsiteY26" fmla="*/ 6327629 h 11419247"/>
                <a:gd name="connsiteX27" fmla="*/ 7275805 w 19689976"/>
                <a:gd name="connsiteY27" fmla="*/ 5240016 h 11419247"/>
                <a:gd name="connsiteX28" fmla="*/ 8788802 w 19689976"/>
                <a:gd name="connsiteY28" fmla="*/ 4293413 h 11419247"/>
                <a:gd name="connsiteX29" fmla="*/ 10904910 w 19689976"/>
                <a:gd name="connsiteY29" fmla="*/ 4113232 h 11419247"/>
                <a:gd name="connsiteX30" fmla="*/ 13069318 w 19689976"/>
                <a:gd name="connsiteY30" fmla="*/ 3682364 h 11419247"/>
                <a:gd name="connsiteX31" fmla="*/ 12440100 w 19689976"/>
                <a:gd name="connsiteY31" fmla="*/ 3055648 h 11419247"/>
                <a:gd name="connsiteX32" fmla="*/ 11622899 w 19689976"/>
                <a:gd name="connsiteY32" fmla="*/ 2191301 h 11419247"/>
                <a:gd name="connsiteX33" fmla="*/ 12190762 w 19689976"/>
                <a:gd name="connsiteY33" fmla="*/ 1470577 h 11419247"/>
                <a:gd name="connsiteX34" fmla="*/ 13711594 w 19689976"/>
                <a:gd name="connsiteY34" fmla="*/ 952230 h 11419247"/>
                <a:gd name="connsiteX35" fmla="*/ 17676196 w 19689976"/>
                <a:gd name="connsiteY35" fmla="*/ 244563 h 11419247"/>
                <a:gd name="connsiteX36" fmla="*/ 19621618 w 19689976"/>
                <a:gd name="connsiteY36" fmla="*/ 7423 h 1141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689976" h="11419247">
                  <a:moveTo>
                    <a:pt x="19689976" y="0"/>
                  </a:moveTo>
                  <a:lnTo>
                    <a:pt x="19689976" y="215360"/>
                  </a:lnTo>
                  <a:lnTo>
                    <a:pt x="19640824" y="221250"/>
                  </a:lnTo>
                  <a:cubicBezTo>
                    <a:pt x="19165614" y="279469"/>
                    <a:pt x="18661146" y="345262"/>
                    <a:pt x="18150068" y="418216"/>
                  </a:cubicBezTo>
                  <a:cubicBezTo>
                    <a:pt x="16554828" y="644095"/>
                    <a:pt x="15231118" y="890864"/>
                    <a:pt x="14262486" y="1151996"/>
                  </a:cubicBezTo>
                  <a:cubicBezTo>
                    <a:pt x="13663292" y="1312592"/>
                    <a:pt x="13201168" y="1479717"/>
                    <a:pt x="12902224" y="1649452"/>
                  </a:cubicBezTo>
                  <a:cubicBezTo>
                    <a:pt x="12579782" y="1829634"/>
                    <a:pt x="12446626" y="2012426"/>
                    <a:pt x="12522342" y="2191301"/>
                  </a:cubicBezTo>
                  <a:cubicBezTo>
                    <a:pt x="12664634" y="2528161"/>
                    <a:pt x="12938776" y="2686147"/>
                    <a:pt x="13244246" y="2861105"/>
                  </a:cubicBezTo>
                  <a:cubicBezTo>
                    <a:pt x="13557552" y="3041286"/>
                    <a:pt x="13933518" y="3256720"/>
                    <a:pt x="14164578" y="3682364"/>
                  </a:cubicBezTo>
                  <a:cubicBezTo>
                    <a:pt x="14304260" y="3936968"/>
                    <a:pt x="14279456" y="4303858"/>
                    <a:pt x="13289938" y="4510152"/>
                  </a:cubicBezTo>
                  <a:cubicBezTo>
                    <a:pt x="12692050" y="4635495"/>
                    <a:pt x="11886596" y="4673360"/>
                    <a:pt x="11102031" y="4711224"/>
                  </a:cubicBezTo>
                  <a:cubicBezTo>
                    <a:pt x="9361888" y="4793481"/>
                    <a:pt x="8619096" y="4882265"/>
                    <a:pt x="8578627" y="5240016"/>
                  </a:cubicBezTo>
                  <a:cubicBezTo>
                    <a:pt x="8578627" y="5241321"/>
                    <a:pt x="8578627" y="5287020"/>
                    <a:pt x="8707865" y="5413668"/>
                  </a:cubicBezTo>
                  <a:cubicBezTo>
                    <a:pt x="8824050" y="5527261"/>
                    <a:pt x="9000283" y="5663049"/>
                    <a:pt x="9190877" y="5809283"/>
                  </a:cubicBezTo>
                  <a:cubicBezTo>
                    <a:pt x="9767877" y="6253207"/>
                    <a:pt x="10558970" y="6860339"/>
                    <a:pt x="10620326" y="7638511"/>
                  </a:cubicBezTo>
                  <a:cubicBezTo>
                    <a:pt x="10646434" y="7980595"/>
                    <a:pt x="10515891" y="8317455"/>
                    <a:pt x="10219558" y="8637341"/>
                  </a:cubicBezTo>
                  <a:cubicBezTo>
                    <a:pt x="9971525" y="8905001"/>
                    <a:pt x="9615142" y="9155688"/>
                    <a:pt x="9122993" y="9402458"/>
                  </a:cubicBezTo>
                  <a:cubicBezTo>
                    <a:pt x="8269240" y="9829408"/>
                    <a:pt x="7126985" y="10180631"/>
                    <a:pt x="5967761" y="10538381"/>
                  </a:cubicBezTo>
                  <a:cubicBezTo>
                    <a:pt x="5127224" y="10796901"/>
                    <a:pt x="4244282" y="11068458"/>
                    <a:pt x="3430250" y="11382727"/>
                  </a:cubicBezTo>
                  <a:lnTo>
                    <a:pt x="3339249" y="11419247"/>
                  </a:lnTo>
                  <a:lnTo>
                    <a:pt x="0" y="11419247"/>
                  </a:lnTo>
                  <a:lnTo>
                    <a:pt x="410611" y="11137047"/>
                  </a:lnTo>
                  <a:cubicBezTo>
                    <a:pt x="877630" y="10836969"/>
                    <a:pt x="1387973" y="10569391"/>
                    <a:pt x="1954857" y="10321642"/>
                  </a:cubicBezTo>
                  <a:cubicBezTo>
                    <a:pt x="3148024" y="9800684"/>
                    <a:pt x="4450846" y="9440322"/>
                    <a:pt x="5650540" y="9108684"/>
                  </a:cubicBezTo>
                  <a:cubicBezTo>
                    <a:pt x="6664861" y="8826662"/>
                    <a:pt x="7586498" y="8572058"/>
                    <a:pt x="8232687" y="8284813"/>
                  </a:cubicBezTo>
                  <a:cubicBezTo>
                    <a:pt x="8980701" y="7949259"/>
                    <a:pt x="8993755" y="7722074"/>
                    <a:pt x="8997672" y="7638511"/>
                  </a:cubicBezTo>
                  <a:cubicBezTo>
                    <a:pt x="9021170" y="7205033"/>
                    <a:pt x="8474193" y="6723245"/>
                    <a:pt x="8026430" y="6327629"/>
                  </a:cubicBezTo>
                  <a:cubicBezTo>
                    <a:pt x="7582582" y="5934627"/>
                    <a:pt x="7190951" y="5588627"/>
                    <a:pt x="7275805" y="5240016"/>
                  </a:cubicBezTo>
                  <a:cubicBezTo>
                    <a:pt x="7355436" y="4908378"/>
                    <a:pt x="7684405" y="4497096"/>
                    <a:pt x="8788802" y="4293413"/>
                  </a:cubicBezTo>
                  <a:cubicBezTo>
                    <a:pt x="9408883" y="4179821"/>
                    <a:pt x="10172562" y="4145874"/>
                    <a:pt x="10904910" y="4113232"/>
                  </a:cubicBezTo>
                  <a:cubicBezTo>
                    <a:pt x="12532786" y="4042727"/>
                    <a:pt x="13185502" y="3964386"/>
                    <a:pt x="13069318" y="3682364"/>
                  </a:cubicBezTo>
                  <a:cubicBezTo>
                    <a:pt x="12940082" y="3370311"/>
                    <a:pt x="12714242" y="3229300"/>
                    <a:pt x="12440100" y="3055648"/>
                  </a:cubicBezTo>
                  <a:cubicBezTo>
                    <a:pt x="12105910" y="2845437"/>
                    <a:pt x="11748220" y="2622169"/>
                    <a:pt x="11622899" y="2191301"/>
                  </a:cubicBezTo>
                  <a:cubicBezTo>
                    <a:pt x="11549795" y="1938004"/>
                    <a:pt x="11750831" y="1695151"/>
                    <a:pt x="12190762" y="1470577"/>
                  </a:cubicBezTo>
                  <a:cubicBezTo>
                    <a:pt x="12541924" y="1290396"/>
                    <a:pt x="13058876" y="1116743"/>
                    <a:pt x="13711594" y="952230"/>
                  </a:cubicBezTo>
                  <a:cubicBezTo>
                    <a:pt x="14716778" y="698932"/>
                    <a:pt x="16065290" y="461302"/>
                    <a:pt x="17676196" y="244563"/>
                  </a:cubicBezTo>
                  <a:cubicBezTo>
                    <a:pt x="18356326" y="153167"/>
                    <a:pt x="19022098" y="73848"/>
                    <a:pt x="19621618" y="7423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A1B613F3-4B97-2C2D-4245-7A3FEE414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676" y="1507787"/>
              <a:ext cx="11356782" cy="5350386"/>
            </a:xfrm>
            <a:custGeom>
              <a:avLst/>
              <a:gdLst>
                <a:gd name="connsiteX0" fmla="*/ 18326271 w 18326271"/>
                <a:gd name="connsiteY0" fmla="*/ 0 h 11320874"/>
                <a:gd name="connsiteX1" fmla="*/ 18326271 w 18326271"/>
                <a:gd name="connsiteY1" fmla="*/ 9721 h 11320874"/>
                <a:gd name="connsiteX2" fmla="*/ 18075965 w 18326271"/>
                <a:gd name="connsiteY2" fmla="*/ 38759 h 11320874"/>
                <a:gd name="connsiteX3" fmla="*/ 16586433 w 18326271"/>
                <a:gd name="connsiteY3" fmla="*/ 228947 h 11320874"/>
                <a:gd name="connsiteX4" fmla="*/ 12646293 w 18326271"/>
                <a:gd name="connsiteY4" fmla="*/ 950776 h 11320874"/>
                <a:gd name="connsiteX5" fmla="*/ 10732361 w 18326271"/>
                <a:gd name="connsiteY5" fmla="*/ 2090301 h 11320874"/>
                <a:gd name="connsiteX6" fmla="*/ 11503939 w 18326271"/>
                <a:gd name="connsiteY6" fmla="*/ 2851288 h 11320874"/>
                <a:gd name="connsiteX7" fmla="*/ 12280739 w 18326271"/>
                <a:gd name="connsiteY7" fmla="*/ 3580950 h 11320874"/>
                <a:gd name="connsiteX8" fmla="*/ 11624049 w 18326271"/>
                <a:gd name="connsiteY8" fmla="*/ 4143533 h 11320874"/>
                <a:gd name="connsiteX9" fmla="*/ 9643535 w 18326271"/>
                <a:gd name="connsiteY9" fmla="*/ 4314526 h 11320874"/>
                <a:gd name="connsiteX10" fmla="*/ 7623854 w 18326271"/>
                <a:gd name="connsiteY10" fmla="*/ 4486826 h 11320874"/>
                <a:gd name="connsiteX11" fmla="*/ 6595083 w 18326271"/>
                <a:gd name="connsiteY11" fmla="*/ 5138168 h 11320874"/>
                <a:gd name="connsiteX12" fmla="*/ 7288328 w 18326271"/>
                <a:gd name="connsiteY12" fmla="*/ 5948758 h 11320874"/>
                <a:gd name="connsiteX13" fmla="*/ 8484209 w 18326271"/>
                <a:gd name="connsiteY13" fmla="*/ 7535998 h 11320874"/>
                <a:gd name="connsiteX14" fmla="*/ 7317051 w 18326271"/>
                <a:gd name="connsiteY14" fmla="*/ 8742092 h 11320874"/>
                <a:gd name="connsiteX15" fmla="*/ 4447459 w 18326271"/>
                <a:gd name="connsiteY15" fmla="*/ 9715844 h 11320874"/>
                <a:gd name="connsiteX16" fmla="*/ 285001 w 18326271"/>
                <a:gd name="connsiteY16" fmla="*/ 11239536 h 11320874"/>
                <a:gd name="connsiteX17" fmla="*/ 142245 w 18326271"/>
                <a:gd name="connsiteY17" fmla="*/ 11320874 h 11320874"/>
                <a:gd name="connsiteX18" fmla="*/ 0 w 18326271"/>
                <a:gd name="connsiteY18" fmla="*/ 11320874 h 11320874"/>
                <a:gd name="connsiteX19" fmla="*/ 227877 w 18326271"/>
                <a:gd name="connsiteY19" fmla="*/ 11190623 h 11320874"/>
                <a:gd name="connsiteX20" fmla="*/ 4433097 w 18326271"/>
                <a:gd name="connsiteY20" fmla="*/ 9653190 h 11320874"/>
                <a:gd name="connsiteX21" fmla="*/ 8412404 w 18326271"/>
                <a:gd name="connsiteY21" fmla="*/ 7535998 h 11320874"/>
                <a:gd name="connsiteX22" fmla="*/ 7236106 w 18326271"/>
                <a:gd name="connsiteY22" fmla="*/ 5972253 h 11320874"/>
                <a:gd name="connsiteX23" fmla="*/ 6537639 w 18326271"/>
                <a:gd name="connsiteY23" fmla="*/ 5138168 h 11320874"/>
                <a:gd name="connsiteX24" fmla="*/ 7605576 w 18326271"/>
                <a:gd name="connsiteY24" fmla="*/ 4460719 h 11320874"/>
                <a:gd name="connsiteX25" fmla="*/ 9635701 w 18326271"/>
                <a:gd name="connsiteY25" fmla="*/ 4287115 h 11320874"/>
                <a:gd name="connsiteX26" fmla="*/ 11596633 w 18326271"/>
                <a:gd name="connsiteY26" fmla="*/ 4118731 h 11320874"/>
                <a:gd name="connsiteX27" fmla="*/ 12232433 w 18326271"/>
                <a:gd name="connsiteY27" fmla="*/ 3580950 h 11320874"/>
                <a:gd name="connsiteX28" fmla="*/ 11468689 w 18326271"/>
                <a:gd name="connsiteY28" fmla="*/ 2860425 h 11320874"/>
                <a:gd name="connsiteX29" fmla="*/ 10691889 w 18326271"/>
                <a:gd name="connsiteY29" fmla="*/ 2090301 h 11320874"/>
                <a:gd name="connsiteX30" fmla="*/ 11167109 w 18326271"/>
                <a:gd name="connsiteY30" fmla="*/ 1452010 h 11320874"/>
                <a:gd name="connsiteX31" fmla="*/ 12620181 w 18326271"/>
                <a:gd name="connsiteY31" fmla="*/ 942944 h 11320874"/>
                <a:gd name="connsiteX32" fmla="*/ 16564239 w 18326271"/>
                <a:gd name="connsiteY32" fmla="*/ 222420 h 11320874"/>
                <a:gd name="connsiteX33" fmla="*/ 18052371 w 18326271"/>
                <a:gd name="connsiteY33" fmla="*/ 31888 h 1132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326271" h="11320874">
                  <a:moveTo>
                    <a:pt x="18326271" y="0"/>
                  </a:moveTo>
                  <a:lnTo>
                    <a:pt x="18326271" y="9721"/>
                  </a:lnTo>
                  <a:lnTo>
                    <a:pt x="18075965" y="38759"/>
                  </a:lnTo>
                  <a:cubicBezTo>
                    <a:pt x="17601945" y="94950"/>
                    <a:pt x="17098043" y="158461"/>
                    <a:pt x="16586433" y="228947"/>
                  </a:cubicBezTo>
                  <a:cubicBezTo>
                    <a:pt x="14977999" y="452153"/>
                    <a:pt x="13635897" y="693633"/>
                    <a:pt x="12646293" y="950776"/>
                  </a:cubicBezTo>
                  <a:cubicBezTo>
                    <a:pt x="11280689" y="1305817"/>
                    <a:pt x="10588750" y="1689574"/>
                    <a:pt x="10732361" y="2090301"/>
                  </a:cubicBezTo>
                  <a:cubicBezTo>
                    <a:pt x="10869443" y="2472753"/>
                    <a:pt x="11184081" y="2659410"/>
                    <a:pt x="11503939" y="2851288"/>
                  </a:cubicBezTo>
                  <a:cubicBezTo>
                    <a:pt x="11805521" y="3031419"/>
                    <a:pt x="12101879" y="3210246"/>
                    <a:pt x="12280739" y="3580950"/>
                  </a:cubicBezTo>
                  <a:cubicBezTo>
                    <a:pt x="12407377" y="3840704"/>
                    <a:pt x="12197185" y="4027361"/>
                    <a:pt x="11624049" y="4143533"/>
                  </a:cubicBezTo>
                  <a:cubicBezTo>
                    <a:pt x="11108357" y="4247956"/>
                    <a:pt x="10366807" y="4281894"/>
                    <a:pt x="9643535" y="4314526"/>
                  </a:cubicBezTo>
                  <a:cubicBezTo>
                    <a:pt x="8928095" y="4347158"/>
                    <a:pt x="8181322" y="4381096"/>
                    <a:pt x="7623854" y="4486826"/>
                  </a:cubicBezTo>
                  <a:cubicBezTo>
                    <a:pt x="6981525" y="4609524"/>
                    <a:pt x="6652527" y="4811845"/>
                    <a:pt x="6595083" y="5138168"/>
                  </a:cubicBezTo>
                  <a:cubicBezTo>
                    <a:pt x="6558527" y="5350932"/>
                    <a:pt x="6901886" y="5632876"/>
                    <a:pt x="7288328" y="5948758"/>
                  </a:cubicBezTo>
                  <a:cubicBezTo>
                    <a:pt x="7818381" y="6383421"/>
                    <a:pt x="8475070" y="6919898"/>
                    <a:pt x="8484209" y="7535998"/>
                  </a:cubicBezTo>
                  <a:cubicBezTo>
                    <a:pt x="8490737" y="7965441"/>
                    <a:pt x="8119961" y="8363556"/>
                    <a:pt x="7317051" y="8742092"/>
                  </a:cubicBezTo>
                  <a:cubicBezTo>
                    <a:pt x="6566362" y="9097133"/>
                    <a:pt x="5559784" y="9390825"/>
                    <a:pt x="4447459" y="9715844"/>
                  </a:cubicBezTo>
                  <a:cubicBezTo>
                    <a:pt x="3055094" y="10122607"/>
                    <a:pt x="1548717" y="10562823"/>
                    <a:pt x="285001" y="11239536"/>
                  </a:cubicBezTo>
                  <a:lnTo>
                    <a:pt x="142245" y="11320874"/>
                  </a:lnTo>
                  <a:lnTo>
                    <a:pt x="0" y="11320874"/>
                  </a:lnTo>
                  <a:lnTo>
                    <a:pt x="227877" y="11190623"/>
                  </a:lnTo>
                  <a:cubicBezTo>
                    <a:pt x="1509204" y="10502464"/>
                    <a:pt x="3028982" y="10060687"/>
                    <a:pt x="4433097" y="9653190"/>
                  </a:cubicBezTo>
                  <a:cubicBezTo>
                    <a:pt x="6567666" y="9031868"/>
                    <a:pt x="8420237" y="8492781"/>
                    <a:pt x="8412404" y="7535998"/>
                  </a:cubicBezTo>
                  <a:cubicBezTo>
                    <a:pt x="8405876" y="6935562"/>
                    <a:pt x="7759631" y="6403000"/>
                    <a:pt x="7236106" y="5972253"/>
                  </a:cubicBezTo>
                  <a:cubicBezTo>
                    <a:pt x="6828776" y="5635486"/>
                    <a:pt x="6495861" y="5362680"/>
                    <a:pt x="6537639" y="5138168"/>
                  </a:cubicBezTo>
                  <a:cubicBezTo>
                    <a:pt x="6597694" y="4802707"/>
                    <a:pt x="6950193" y="4586028"/>
                    <a:pt x="7605576" y="4460719"/>
                  </a:cubicBezTo>
                  <a:cubicBezTo>
                    <a:pt x="8169572" y="4353685"/>
                    <a:pt x="8917651" y="4321052"/>
                    <a:pt x="9635701" y="4287115"/>
                  </a:cubicBezTo>
                  <a:cubicBezTo>
                    <a:pt x="10352446" y="4255788"/>
                    <a:pt x="11087469" y="4221850"/>
                    <a:pt x="11596633" y="4118731"/>
                  </a:cubicBezTo>
                  <a:cubicBezTo>
                    <a:pt x="12155407" y="4006476"/>
                    <a:pt x="12352545" y="3832872"/>
                    <a:pt x="12232433" y="3580950"/>
                  </a:cubicBezTo>
                  <a:cubicBezTo>
                    <a:pt x="12057491" y="3215466"/>
                    <a:pt x="11765049" y="3039252"/>
                    <a:pt x="11468689" y="2860425"/>
                  </a:cubicBezTo>
                  <a:cubicBezTo>
                    <a:pt x="11146219" y="2667241"/>
                    <a:pt x="10828971" y="2475363"/>
                    <a:pt x="10691889" y="2090301"/>
                  </a:cubicBezTo>
                  <a:cubicBezTo>
                    <a:pt x="10614861" y="1871010"/>
                    <a:pt x="10781971" y="1656942"/>
                    <a:pt x="11167109" y="1452010"/>
                  </a:cubicBezTo>
                  <a:cubicBezTo>
                    <a:pt x="11494801" y="1277100"/>
                    <a:pt x="11989601" y="1106106"/>
                    <a:pt x="12620181" y="942944"/>
                  </a:cubicBezTo>
                  <a:cubicBezTo>
                    <a:pt x="13611091" y="685801"/>
                    <a:pt x="14954499" y="443016"/>
                    <a:pt x="16564239" y="222420"/>
                  </a:cubicBezTo>
                  <a:cubicBezTo>
                    <a:pt x="17075361" y="151934"/>
                    <a:pt x="17578771" y="88240"/>
                    <a:pt x="18052371" y="3188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2400" dirty="0">
                <a:latin typeface="Lato Light" panose="020F0502020204030203" pitchFamily="34" charset="0"/>
              </a:endParaRPr>
            </a:p>
          </p:txBody>
        </p:sp>
        <p:grpSp>
          <p:nvGrpSpPr>
            <p:cNvPr id="116" name="Group 25">
              <a:extLst>
                <a:ext uri="{FF2B5EF4-FFF2-40B4-BE49-F238E27FC236}">
                  <a16:creationId xmlns:a16="http://schemas.microsoft.com/office/drawing/2014/main" id="{D325B533-AD53-9068-DADF-B6B5808366C4}"/>
                </a:ext>
              </a:extLst>
            </p:cNvPr>
            <p:cNvGrpSpPr/>
            <p:nvPr/>
          </p:nvGrpSpPr>
          <p:grpSpPr>
            <a:xfrm>
              <a:off x="8097788" y="744030"/>
              <a:ext cx="915635" cy="915635"/>
              <a:chOff x="6203917" y="6068451"/>
              <a:chExt cx="2527366" cy="2527366"/>
            </a:xfrm>
          </p:grpSpPr>
          <p:sp>
            <p:nvSpPr>
              <p:cNvPr id="117" name="Teardrop 26">
                <a:extLst>
                  <a:ext uri="{FF2B5EF4-FFF2-40B4-BE49-F238E27FC236}">
                    <a16:creationId xmlns:a16="http://schemas.microsoft.com/office/drawing/2014/main" id="{8B16ABE3-806B-556E-8A14-3D172DD16432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F2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18" name="Oval 27">
                <a:extLst>
                  <a:ext uri="{FF2B5EF4-FFF2-40B4-BE49-F238E27FC236}">
                    <a16:creationId xmlns:a16="http://schemas.microsoft.com/office/drawing/2014/main" id="{00262B6E-0693-BB62-6B8E-625AB8E6C89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119" name="Picture 2" descr="CE-jelölés – Wikipédia">
              <a:extLst>
                <a:ext uri="{FF2B5EF4-FFF2-40B4-BE49-F238E27FC236}">
                  <a16:creationId xmlns:a16="http://schemas.microsoft.com/office/drawing/2014/main" id="{FDB3136A-D281-6EB9-399E-9B4116E62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747" y="1055626"/>
              <a:ext cx="463512" cy="331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0" name="Group 17">
              <a:extLst>
                <a:ext uri="{FF2B5EF4-FFF2-40B4-BE49-F238E27FC236}">
                  <a16:creationId xmlns:a16="http://schemas.microsoft.com/office/drawing/2014/main" id="{42CF318E-90F4-88C7-4B86-52818EC697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89363" y="5509472"/>
              <a:ext cx="650101" cy="650101"/>
              <a:chOff x="6203917" y="6068451"/>
              <a:chExt cx="2527366" cy="2527366"/>
            </a:xfrm>
          </p:grpSpPr>
          <p:sp>
            <p:nvSpPr>
              <p:cNvPr id="121" name="Teardrop 18">
                <a:extLst>
                  <a:ext uri="{FF2B5EF4-FFF2-40B4-BE49-F238E27FC236}">
                    <a16:creationId xmlns:a16="http://schemas.microsoft.com/office/drawing/2014/main" id="{9B657ED4-FDE8-1162-A3B0-2C5E8D07779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2" name="Oval 19">
                <a:extLst>
                  <a:ext uri="{FF2B5EF4-FFF2-40B4-BE49-F238E27FC236}">
                    <a16:creationId xmlns:a16="http://schemas.microsoft.com/office/drawing/2014/main" id="{64BE7F6A-2EF2-5706-00D6-80C444D5A8CA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23" name="Group 13">
              <a:extLst>
                <a:ext uri="{FF2B5EF4-FFF2-40B4-BE49-F238E27FC236}">
                  <a16:creationId xmlns:a16="http://schemas.microsoft.com/office/drawing/2014/main" id="{EEA40A05-FF58-656C-7B10-EBEBA6B171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9282" y="5861743"/>
              <a:ext cx="649800" cy="649800"/>
              <a:chOff x="6203917" y="6068451"/>
              <a:chExt cx="2527366" cy="2527366"/>
            </a:xfrm>
          </p:grpSpPr>
          <p:sp>
            <p:nvSpPr>
              <p:cNvPr id="124" name="Teardrop 14">
                <a:extLst>
                  <a:ext uri="{FF2B5EF4-FFF2-40B4-BE49-F238E27FC236}">
                    <a16:creationId xmlns:a16="http://schemas.microsoft.com/office/drawing/2014/main" id="{984AFC33-B28B-ACCA-7187-2F34021991E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25" name="Oval 15">
                <a:extLst>
                  <a:ext uri="{FF2B5EF4-FFF2-40B4-BE49-F238E27FC236}">
                    <a16:creationId xmlns:a16="http://schemas.microsoft.com/office/drawing/2014/main" id="{139942FA-B5E6-0341-939D-7E565D5CB56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26" name="TextBox 20">
              <a:extLst>
                <a:ext uri="{FF2B5EF4-FFF2-40B4-BE49-F238E27FC236}">
                  <a16:creationId xmlns:a16="http://schemas.microsoft.com/office/drawing/2014/main" id="{CDA722F5-BF35-4BD8-A010-9B061AA61524}"/>
                </a:ext>
              </a:extLst>
            </p:cNvPr>
            <p:cNvSpPr txBox="1"/>
            <p:nvPr/>
          </p:nvSpPr>
          <p:spPr>
            <a:xfrm>
              <a:off x="1908044" y="5625497"/>
              <a:ext cx="43992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127" name="TextBox 16">
              <a:extLst>
                <a:ext uri="{FF2B5EF4-FFF2-40B4-BE49-F238E27FC236}">
                  <a16:creationId xmlns:a16="http://schemas.microsoft.com/office/drawing/2014/main" id="{EB9476CD-D6E0-E63F-9F65-5BE986C078FB}"/>
                </a:ext>
              </a:extLst>
            </p:cNvPr>
            <p:cNvSpPr txBox="1"/>
            <p:nvPr/>
          </p:nvSpPr>
          <p:spPr>
            <a:xfrm>
              <a:off x="723901" y="5977617"/>
              <a:ext cx="40060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grpSp>
          <p:nvGrpSpPr>
            <p:cNvPr id="128" name="Group 17">
              <a:extLst>
                <a:ext uri="{FF2B5EF4-FFF2-40B4-BE49-F238E27FC236}">
                  <a16:creationId xmlns:a16="http://schemas.microsoft.com/office/drawing/2014/main" id="{B888362E-43A2-2192-A1E4-0A7AAAED58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16392" y="4909292"/>
              <a:ext cx="650101" cy="650101"/>
              <a:chOff x="6203917" y="6068451"/>
              <a:chExt cx="2527366" cy="2527366"/>
            </a:xfrm>
          </p:grpSpPr>
          <p:sp>
            <p:nvSpPr>
              <p:cNvPr id="129" name="Teardrop 18">
                <a:extLst>
                  <a:ext uri="{FF2B5EF4-FFF2-40B4-BE49-F238E27FC236}">
                    <a16:creationId xmlns:a16="http://schemas.microsoft.com/office/drawing/2014/main" id="{7D2C12FB-FF86-EFF0-61DA-2AA1FB4334AA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0" name="Oval 19">
                <a:extLst>
                  <a:ext uri="{FF2B5EF4-FFF2-40B4-BE49-F238E27FC236}">
                    <a16:creationId xmlns:a16="http://schemas.microsoft.com/office/drawing/2014/main" id="{590AECD6-86BC-7143-11F1-312B1031FEA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1" name="TextBox 20">
              <a:extLst>
                <a:ext uri="{FF2B5EF4-FFF2-40B4-BE49-F238E27FC236}">
                  <a16:creationId xmlns:a16="http://schemas.microsoft.com/office/drawing/2014/main" id="{3C7BEE85-85E9-AC74-9E52-A31EC72CA3BD}"/>
                </a:ext>
              </a:extLst>
            </p:cNvPr>
            <p:cNvSpPr txBox="1"/>
            <p:nvPr/>
          </p:nvSpPr>
          <p:spPr>
            <a:xfrm>
              <a:off x="5426977" y="5025317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2" name="Group 13">
              <a:extLst>
                <a:ext uri="{FF2B5EF4-FFF2-40B4-BE49-F238E27FC236}">
                  <a16:creationId xmlns:a16="http://schemas.microsoft.com/office/drawing/2014/main" id="{0CC218EA-3525-1479-32C9-36F305D9C4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84492" y="3627915"/>
              <a:ext cx="649800" cy="649800"/>
              <a:chOff x="6203917" y="6068451"/>
              <a:chExt cx="2527366" cy="2527366"/>
            </a:xfrm>
          </p:grpSpPr>
          <p:sp>
            <p:nvSpPr>
              <p:cNvPr id="133" name="Teardrop 14">
                <a:extLst>
                  <a:ext uri="{FF2B5EF4-FFF2-40B4-BE49-F238E27FC236}">
                    <a16:creationId xmlns:a16="http://schemas.microsoft.com/office/drawing/2014/main" id="{E9CEF3D8-114F-8DDA-50E0-E2852F6C7A06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4" name="Oval 15">
                <a:extLst>
                  <a:ext uri="{FF2B5EF4-FFF2-40B4-BE49-F238E27FC236}">
                    <a16:creationId xmlns:a16="http://schemas.microsoft.com/office/drawing/2014/main" id="{A2A936B5-5F83-23EF-6432-D6B5C06D6DE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5" name="TextBox 16">
              <a:extLst>
                <a:ext uri="{FF2B5EF4-FFF2-40B4-BE49-F238E27FC236}">
                  <a16:creationId xmlns:a16="http://schemas.microsoft.com/office/drawing/2014/main" id="{14E9E78C-1AB0-85A9-438A-2BB4E9A93FC8}"/>
                </a:ext>
              </a:extLst>
            </p:cNvPr>
            <p:cNvSpPr txBox="1"/>
            <p:nvPr/>
          </p:nvSpPr>
          <p:spPr>
            <a:xfrm>
              <a:off x="5012920" y="3743791"/>
              <a:ext cx="43298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7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36" name="Group 17">
              <a:extLst>
                <a:ext uri="{FF2B5EF4-FFF2-40B4-BE49-F238E27FC236}">
                  <a16:creationId xmlns:a16="http://schemas.microsoft.com/office/drawing/2014/main" id="{676335EB-55D0-01A4-3D41-706E66FB38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13894" y="2673056"/>
              <a:ext cx="650101" cy="650101"/>
              <a:chOff x="6203917" y="6068451"/>
              <a:chExt cx="2527366" cy="2527366"/>
            </a:xfrm>
          </p:grpSpPr>
          <p:sp>
            <p:nvSpPr>
              <p:cNvPr id="137" name="Teardrop 18">
                <a:extLst>
                  <a:ext uri="{FF2B5EF4-FFF2-40B4-BE49-F238E27FC236}">
                    <a16:creationId xmlns:a16="http://schemas.microsoft.com/office/drawing/2014/main" id="{2FCF5F33-3919-7BD3-F491-87D23B34B470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38" name="Oval 19">
                <a:extLst>
                  <a:ext uri="{FF2B5EF4-FFF2-40B4-BE49-F238E27FC236}">
                    <a16:creationId xmlns:a16="http://schemas.microsoft.com/office/drawing/2014/main" id="{18E854A8-1F39-DCD0-4FB2-FDB598D01DD2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39" name="TextBox 20">
              <a:extLst>
                <a:ext uri="{FF2B5EF4-FFF2-40B4-BE49-F238E27FC236}">
                  <a16:creationId xmlns:a16="http://schemas.microsoft.com/office/drawing/2014/main" id="{F91329B5-7A15-F7EE-8E61-8AA4CD1F228A}"/>
                </a:ext>
              </a:extLst>
            </p:cNvPr>
            <p:cNvSpPr txBox="1"/>
            <p:nvPr/>
          </p:nvSpPr>
          <p:spPr>
            <a:xfrm>
              <a:off x="5624481" y="2789081"/>
              <a:ext cx="456111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8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0" name="Group 17">
              <a:extLst>
                <a:ext uri="{FF2B5EF4-FFF2-40B4-BE49-F238E27FC236}">
                  <a16:creationId xmlns:a16="http://schemas.microsoft.com/office/drawing/2014/main" id="{60E8785D-61E0-F34C-A35F-EFA3CEF0C1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8770" y="1689680"/>
              <a:ext cx="650101" cy="650101"/>
              <a:chOff x="6203917" y="6068451"/>
              <a:chExt cx="2527366" cy="2527366"/>
            </a:xfrm>
          </p:grpSpPr>
          <p:sp>
            <p:nvSpPr>
              <p:cNvPr id="141" name="Teardrop 18">
                <a:extLst>
                  <a:ext uri="{FF2B5EF4-FFF2-40B4-BE49-F238E27FC236}">
                    <a16:creationId xmlns:a16="http://schemas.microsoft.com/office/drawing/2014/main" id="{BB3F7EB7-E0AE-136F-9838-34E843BA629B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2" name="Oval 19">
                <a:extLst>
                  <a:ext uri="{FF2B5EF4-FFF2-40B4-BE49-F238E27FC236}">
                    <a16:creationId xmlns:a16="http://schemas.microsoft.com/office/drawing/2014/main" id="{BEDA698F-FE04-0CEC-A2BB-FA24BE6C224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3" name="TextBox 20">
              <a:extLst>
                <a:ext uri="{FF2B5EF4-FFF2-40B4-BE49-F238E27FC236}">
                  <a16:creationId xmlns:a16="http://schemas.microsoft.com/office/drawing/2014/main" id="{6A1CA6AC-165C-91D9-12D2-1A3C865B74A8}"/>
                </a:ext>
              </a:extLst>
            </p:cNvPr>
            <p:cNvSpPr txBox="1"/>
            <p:nvPr/>
          </p:nvSpPr>
          <p:spPr>
            <a:xfrm>
              <a:off x="7188949" y="1805705"/>
              <a:ext cx="476928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11</a:t>
              </a:r>
              <a:r>
                <a:rPr lang="en-US" sz="1100" b="1" dirty="0">
                  <a:solidFill>
                    <a:srgbClr val="0070C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4" name="Group 13">
              <a:extLst>
                <a:ext uri="{FF2B5EF4-FFF2-40B4-BE49-F238E27FC236}">
                  <a16:creationId xmlns:a16="http://schemas.microsoft.com/office/drawing/2014/main" id="{75B9EB02-B7FB-8272-0137-B28106B6E5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32366" y="2294170"/>
              <a:ext cx="649800" cy="649800"/>
              <a:chOff x="6203917" y="6068451"/>
              <a:chExt cx="2527366" cy="2527366"/>
            </a:xfrm>
          </p:grpSpPr>
          <p:sp>
            <p:nvSpPr>
              <p:cNvPr id="145" name="Teardrop 14">
                <a:extLst>
                  <a:ext uri="{FF2B5EF4-FFF2-40B4-BE49-F238E27FC236}">
                    <a16:creationId xmlns:a16="http://schemas.microsoft.com/office/drawing/2014/main" id="{2245C7CB-5952-8600-0C5E-CFA53487B62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6" name="Oval 15">
                <a:extLst>
                  <a:ext uri="{FF2B5EF4-FFF2-40B4-BE49-F238E27FC236}">
                    <a16:creationId xmlns:a16="http://schemas.microsoft.com/office/drawing/2014/main" id="{C0CC47EA-5F72-0C04-846A-B1D626574EAF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47" name="TextBox 16">
              <a:extLst>
                <a:ext uri="{FF2B5EF4-FFF2-40B4-BE49-F238E27FC236}">
                  <a16:creationId xmlns:a16="http://schemas.microsoft.com/office/drawing/2014/main" id="{FE0D81FF-0A51-418A-9E39-5F5E632A27AD}"/>
                </a:ext>
              </a:extLst>
            </p:cNvPr>
            <p:cNvSpPr txBox="1"/>
            <p:nvPr/>
          </p:nvSpPr>
          <p:spPr>
            <a:xfrm>
              <a:off x="8311065" y="2410045"/>
              <a:ext cx="53244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</a:t>
              </a:r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48" name="Group 21">
              <a:extLst>
                <a:ext uri="{FF2B5EF4-FFF2-40B4-BE49-F238E27FC236}">
                  <a16:creationId xmlns:a16="http://schemas.microsoft.com/office/drawing/2014/main" id="{B616A25D-B143-3874-D222-4F0CD8114D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78056" y="5253952"/>
              <a:ext cx="649800" cy="649800"/>
              <a:chOff x="6203917" y="6068451"/>
              <a:chExt cx="2527366" cy="2527366"/>
            </a:xfrm>
          </p:grpSpPr>
          <p:sp>
            <p:nvSpPr>
              <p:cNvPr id="149" name="Teardrop 22">
                <a:extLst>
                  <a:ext uri="{FF2B5EF4-FFF2-40B4-BE49-F238E27FC236}">
                    <a16:creationId xmlns:a16="http://schemas.microsoft.com/office/drawing/2014/main" id="{0BAA35B7-773F-FFEB-64EF-B4B652ECC093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0" name="Oval 23">
                <a:extLst>
                  <a:ext uri="{FF2B5EF4-FFF2-40B4-BE49-F238E27FC236}">
                    <a16:creationId xmlns:a16="http://schemas.microsoft.com/office/drawing/2014/main" id="{5769F201-ECCA-BDB4-9208-2C8655DB0CDB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1" name="TextBox 24">
              <a:extLst>
                <a:ext uri="{FF2B5EF4-FFF2-40B4-BE49-F238E27FC236}">
                  <a16:creationId xmlns:a16="http://schemas.microsoft.com/office/drawing/2014/main" id="{C3758CE8-BEE3-FA62-4B97-852CD6146C2D}"/>
                </a:ext>
              </a:extLst>
            </p:cNvPr>
            <p:cNvSpPr txBox="1"/>
            <p:nvPr/>
          </p:nvSpPr>
          <p:spPr>
            <a:xfrm>
              <a:off x="3202379" y="5379096"/>
              <a:ext cx="44686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grpSp>
          <p:nvGrpSpPr>
            <p:cNvPr id="152" name="Group 21">
              <a:extLst>
                <a:ext uri="{FF2B5EF4-FFF2-40B4-BE49-F238E27FC236}">
                  <a16:creationId xmlns:a16="http://schemas.microsoft.com/office/drawing/2014/main" id="{E72F5653-B933-0616-AEAD-87BBAC9215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98894" y="2753648"/>
              <a:ext cx="649800" cy="649800"/>
              <a:chOff x="6203917" y="6068451"/>
              <a:chExt cx="2527366" cy="2527366"/>
            </a:xfrm>
          </p:grpSpPr>
          <p:sp>
            <p:nvSpPr>
              <p:cNvPr id="153" name="Teardrop 22">
                <a:extLst>
                  <a:ext uri="{FF2B5EF4-FFF2-40B4-BE49-F238E27FC236}">
                    <a16:creationId xmlns:a16="http://schemas.microsoft.com/office/drawing/2014/main" id="{A765D544-A8CC-ADAF-8565-BF7A0791420F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4" name="Oval 23">
                <a:extLst>
                  <a:ext uri="{FF2B5EF4-FFF2-40B4-BE49-F238E27FC236}">
                    <a16:creationId xmlns:a16="http://schemas.microsoft.com/office/drawing/2014/main" id="{15DB1B83-E5C3-3CD1-1023-451DAF747784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5" name="TextBox 24">
              <a:extLst>
                <a:ext uri="{FF2B5EF4-FFF2-40B4-BE49-F238E27FC236}">
                  <a16:creationId xmlns:a16="http://schemas.microsoft.com/office/drawing/2014/main" id="{9A7C5376-48CF-D0B4-7028-3634C116039A}"/>
                </a:ext>
              </a:extLst>
            </p:cNvPr>
            <p:cNvSpPr txBox="1"/>
            <p:nvPr/>
          </p:nvSpPr>
          <p:spPr>
            <a:xfrm>
              <a:off x="6811861" y="2889466"/>
              <a:ext cx="495078" cy="41569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9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56" name="Group 13">
              <a:extLst>
                <a:ext uri="{FF2B5EF4-FFF2-40B4-BE49-F238E27FC236}">
                  <a16:creationId xmlns:a16="http://schemas.microsoft.com/office/drawing/2014/main" id="{9C7B197A-9E77-EB87-6D7E-CAB21C7C3E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37594" y="5175918"/>
              <a:ext cx="649800" cy="649800"/>
              <a:chOff x="6203917" y="6068451"/>
              <a:chExt cx="2527366" cy="2527366"/>
            </a:xfrm>
          </p:grpSpPr>
          <p:sp>
            <p:nvSpPr>
              <p:cNvPr id="157" name="Teardrop 14">
                <a:extLst>
                  <a:ext uri="{FF2B5EF4-FFF2-40B4-BE49-F238E27FC236}">
                    <a16:creationId xmlns:a16="http://schemas.microsoft.com/office/drawing/2014/main" id="{0BA8D540-82C1-710C-6ABA-9267C2D33E01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58" name="Oval 15">
                <a:extLst>
                  <a:ext uri="{FF2B5EF4-FFF2-40B4-BE49-F238E27FC236}">
                    <a16:creationId xmlns:a16="http://schemas.microsoft.com/office/drawing/2014/main" id="{965EE28D-9A9F-8996-790B-D0E741B3F740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9" name="TextBox 16">
              <a:extLst>
                <a:ext uri="{FF2B5EF4-FFF2-40B4-BE49-F238E27FC236}">
                  <a16:creationId xmlns:a16="http://schemas.microsoft.com/office/drawing/2014/main" id="{CFB68A0B-0294-2637-137E-886641F7BF36}"/>
                </a:ext>
              </a:extLst>
            </p:cNvPr>
            <p:cNvSpPr txBox="1"/>
            <p:nvPr/>
          </p:nvSpPr>
          <p:spPr>
            <a:xfrm>
              <a:off x="4350987" y="5291793"/>
              <a:ext cx="463052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</a:t>
              </a:r>
              <a:r>
                <a:rPr lang="en-US" sz="1100" b="1" dirty="0">
                  <a:solidFill>
                    <a:srgbClr val="00206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  <p:grpSp>
          <p:nvGrpSpPr>
            <p:cNvPr id="160" name="Group 21">
              <a:extLst>
                <a:ext uri="{FF2B5EF4-FFF2-40B4-BE49-F238E27FC236}">
                  <a16:creationId xmlns:a16="http://schemas.microsoft.com/office/drawing/2014/main" id="{86852367-DB08-C4E6-47AC-A720F6509D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29724" y="4149642"/>
              <a:ext cx="649800" cy="649800"/>
              <a:chOff x="6203917" y="6068451"/>
              <a:chExt cx="2527366" cy="2527366"/>
            </a:xfrm>
          </p:grpSpPr>
          <p:sp>
            <p:nvSpPr>
              <p:cNvPr id="161" name="Teardrop 22">
                <a:extLst>
                  <a:ext uri="{FF2B5EF4-FFF2-40B4-BE49-F238E27FC236}">
                    <a16:creationId xmlns:a16="http://schemas.microsoft.com/office/drawing/2014/main" id="{A76CE009-F9DC-EDFF-25FB-1337B7175694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62" name="Oval 23">
                <a:extLst>
                  <a:ext uri="{FF2B5EF4-FFF2-40B4-BE49-F238E27FC236}">
                    <a16:creationId xmlns:a16="http://schemas.microsoft.com/office/drawing/2014/main" id="{9047C36F-1F96-2C99-7A52-922755A39BAD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63" name="TextBox 24">
              <a:extLst>
                <a:ext uri="{FF2B5EF4-FFF2-40B4-BE49-F238E27FC236}">
                  <a16:creationId xmlns:a16="http://schemas.microsoft.com/office/drawing/2014/main" id="{CE4AA297-41B3-4C2E-A51E-FBB0694A2BA5}"/>
                </a:ext>
              </a:extLst>
            </p:cNvPr>
            <p:cNvSpPr txBox="1"/>
            <p:nvPr/>
          </p:nvSpPr>
          <p:spPr>
            <a:xfrm>
              <a:off x="6050576" y="4274786"/>
              <a:ext cx="453800" cy="4156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</a:t>
              </a:r>
              <a:r>
                <a:rPr lang="en-US" sz="1100" b="1" dirty="0">
                  <a:solidFill>
                    <a:srgbClr val="00B0F0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.</a:t>
              </a: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82D02E30-97B1-83A7-FF08-FEE1D2A904D2}"/>
              </a:ext>
            </a:extLst>
          </p:cNvPr>
          <p:cNvSpPr txBox="1"/>
          <p:nvPr/>
        </p:nvSpPr>
        <p:spPr>
          <a:xfrm>
            <a:off x="1073497" y="1534546"/>
            <a:ext cx="6014281" cy="486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Alapkérdések tisztázása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Ipari gépekre vonatkozó jogi követelmények 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Megfelelőségértékelési eljárás kiválasztása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Alapkövetelmények beazonosítása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Előzetes (gyártói) kockázatfelmérés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követelmények, szabványok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Vizsgálatok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BEGYE = </a:t>
            </a:r>
            <a:r>
              <a:rPr lang="hu-HU" sz="2000" spc="-2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minőségbiztosítás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Megfelelőségi nyilatkozat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Műszaki dokumentáció véglegesítése</a:t>
            </a:r>
          </a:p>
          <a:p>
            <a:pPr marL="371475" indent="-3714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CE jelölés elhelyezése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4CF64B7-E7AC-4043-7E1E-F1317289B7C4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A          jelölés lépései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D67725C-5BE4-D507-BEA9-2435BBFBD5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70" t="16325" r="25216" b="45387"/>
          <a:stretch/>
        </p:blipFill>
        <p:spPr>
          <a:xfrm>
            <a:off x="904019" y="101646"/>
            <a:ext cx="1082074" cy="8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205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16277650-ED27-4C05-BC08-C83143DEE6DB}"/>
              </a:ext>
            </a:extLst>
          </p:cNvPr>
          <p:cNvGrpSpPr>
            <a:grpSpLocks noChangeAspect="1"/>
          </p:cNvGrpSpPr>
          <p:nvPr/>
        </p:nvGrpSpPr>
        <p:grpSpPr>
          <a:xfrm>
            <a:off x="64744" y="29023"/>
            <a:ext cx="615385" cy="615385"/>
            <a:chOff x="19576313" y="90043"/>
            <a:chExt cx="1831270" cy="1831270"/>
          </a:xfrm>
        </p:grpSpPr>
        <p:grpSp>
          <p:nvGrpSpPr>
            <p:cNvPr id="13" name="Group 25">
              <a:extLst>
                <a:ext uri="{FF2B5EF4-FFF2-40B4-BE49-F238E27FC236}">
                  <a16:creationId xmlns:a16="http://schemas.microsoft.com/office/drawing/2014/main" id="{F03F053F-6644-4A6A-A9CD-21B303E8AFEE}"/>
                </a:ext>
              </a:extLst>
            </p:cNvPr>
            <p:cNvGrpSpPr/>
            <p:nvPr/>
          </p:nvGrpSpPr>
          <p:grpSpPr>
            <a:xfrm>
              <a:off x="19576313" y="90043"/>
              <a:ext cx="1831270" cy="1831270"/>
              <a:chOff x="6203917" y="6068451"/>
              <a:chExt cx="2527366" cy="2527366"/>
            </a:xfrm>
          </p:grpSpPr>
          <p:sp>
            <p:nvSpPr>
              <p:cNvPr id="15" name="Teardrop 26">
                <a:extLst>
                  <a:ext uri="{FF2B5EF4-FFF2-40B4-BE49-F238E27FC236}">
                    <a16:creationId xmlns:a16="http://schemas.microsoft.com/office/drawing/2014/main" id="{1E320F24-FC00-4DE2-8DD8-3B35F2EE8E89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F2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6" name="Oval 27">
                <a:extLst>
                  <a:ext uri="{FF2B5EF4-FFF2-40B4-BE49-F238E27FC236}">
                    <a16:creationId xmlns:a16="http://schemas.microsoft.com/office/drawing/2014/main" id="{6131A392-7090-4190-BDF6-030FE4CCE1E1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14" name="Picture 2" descr="CE-jelölés – Wikipédia">
              <a:extLst>
                <a:ext uri="{FF2B5EF4-FFF2-40B4-BE49-F238E27FC236}">
                  <a16:creationId xmlns:a16="http://schemas.microsoft.com/office/drawing/2014/main" id="{FAC9BCC8-B324-403C-9334-EBC6F3BF56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0231" y="713234"/>
              <a:ext cx="927023" cy="662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Freeform 532">
            <a:extLst>
              <a:ext uri="{FF2B5EF4-FFF2-40B4-BE49-F238E27FC236}">
                <a16:creationId xmlns:a16="http://schemas.microsoft.com/office/drawing/2014/main" id="{4FA67CD9-93C8-49BA-8A2D-A3EF43EC6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2044" y="1847796"/>
            <a:ext cx="38451" cy="697617"/>
          </a:xfrm>
          <a:custGeom>
            <a:avLst/>
            <a:gdLst>
              <a:gd name="T0" fmla="*/ 0 w 60"/>
              <a:gd name="T1" fmla="*/ 730943 h 1119"/>
              <a:gd name="T2" fmla="*/ 39652 w 60"/>
              <a:gd name="T3" fmla="*/ 730943 h 1119"/>
              <a:gd name="T4" fmla="*/ 39652 w 60"/>
              <a:gd name="T5" fmla="*/ 0 h 1119"/>
              <a:gd name="T6" fmla="*/ 0 w 60"/>
              <a:gd name="T7" fmla="*/ 0 h 1119"/>
              <a:gd name="T8" fmla="*/ 0 w 60"/>
              <a:gd name="T9" fmla="*/ 730943 h 11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" h="1119">
                <a:moveTo>
                  <a:pt x="0" y="1118"/>
                </a:moveTo>
                <a:lnTo>
                  <a:pt x="59" y="1118"/>
                </a:lnTo>
                <a:lnTo>
                  <a:pt x="59" y="0"/>
                </a:lnTo>
                <a:lnTo>
                  <a:pt x="0" y="0"/>
                </a:lnTo>
                <a:lnTo>
                  <a:pt x="0" y="1118"/>
                </a:lnTo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8" name="Freeform 533">
            <a:extLst>
              <a:ext uri="{FF2B5EF4-FFF2-40B4-BE49-F238E27FC236}">
                <a16:creationId xmlns:a16="http://schemas.microsoft.com/office/drawing/2014/main" id="{9D5B9D0C-E6A9-4376-AAAA-F0FF8799E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2044" y="3054221"/>
            <a:ext cx="38451" cy="697617"/>
          </a:xfrm>
          <a:custGeom>
            <a:avLst/>
            <a:gdLst>
              <a:gd name="T0" fmla="*/ 0 w 60"/>
              <a:gd name="T1" fmla="*/ 730943 h 1119"/>
              <a:gd name="T2" fmla="*/ 39652 w 60"/>
              <a:gd name="T3" fmla="*/ 730943 h 1119"/>
              <a:gd name="T4" fmla="*/ 39652 w 60"/>
              <a:gd name="T5" fmla="*/ 0 h 1119"/>
              <a:gd name="T6" fmla="*/ 0 w 60"/>
              <a:gd name="T7" fmla="*/ 0 h 1119"/>
              <a:gd name="T8" fmla="*/ 0 w 60"/>
              <a:gd name="T9" fmla="*/ 730943 h 11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" h="1119">
                <a:moveTo>
                  <a:pt x="0" y="1118"/>
                </a:moveTo>
                <a:lnTo>
                  <a:pt x="59" y="1118"/>
                </a:lnTo>
                <a:lnTo>
                  <a:pt x="59" y="0"/>
                </a:lnTo>
                <a:lnTo>
                  <a:pt x="0" y="0"/>
                </a:lnTo>
                <a:lnTo>
                  <a:pt x="0" y="1118"/>
                </a:lnTo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9" name="Freeform 534">
            <a:extLst>
              <a:ext uri="{FF2B5EF4-FFF2-40B4-BE49-F238E27FC236}">
                <a16:creationId xmlns:a16="http://schemas.microsoft.com/office/drawing/2014/main" id="{94F811EF-E8E0-4829-A623-83BCB014B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2044" y="4255076"/>
            <a:ext cx="38451" cy="697617"/>
          </a:xfrm>
          <a:custGeom>
            <a:avLst/>
            <a:gdLst>
              <a:gd name="T0" fmla="*/ 0 w 60"/>
              <a:gd name="T1" fmla="*/ 730943 h 1118"/>
              <a:gd name="T2" fmla="*/ 39652 w 60"/>
              <a:gd name="T3" fmla="*/ 730943 h 1118"/>
              <a:gd name="T4" fmla="*/ 39652 w 60"/>
              <a:gd name="T5" fmla="*/ 0 h 1118"/>
              <a:gd name="T6" fmla="*/ 0 w 60"/>
              <a:gd name="T7" fmla="*/ 0 h 1118"/>
              <a:gd name="T8" fmla="*/ 0 w 60"/>
              <a:gd name="T9" fmla="*/ 730943 h 11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" h="1118">
                <a:moveTo>
                  <a:pt x="0" y="1117"/>
                </a:moveTo>
                <a:lnTo>
                  <a:pt x="59" y="1117"/>
                </a:lnTo>
                <a:lnTo>
                  <a:pt x="59" y="0"/>
                </a:lnTo>
                <a:lnTo>
                  <a:pt x="0" y="0"/>
                </a:lnTo>
                <a:lnTo>
                  <a:pt x="0" y="1117"/>
                </a:lnTo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1" name="Freeform 535">
            <a:extLst>
              <a:ext uri="{FF2B5EF4-FFF2-40B4-BE49-F238E27FC236}">
                <a16:creationId xmlns:a16="http://schemas.microsoft.com/office/drawing/2014/main" id="{62A985F9-8C1E-4468-AE4D-059393551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56" y="1845049"/>
            <a:ext cx="38451" cy="697617"/>
          </a:xfrm>
          <a:custGeom>
            <a:avLst/>
            <a:gdLst>
              <a:gd name="T0" fmla="*/ 0 w 60"/>
              <a:gd name="T1" fmla="*/ 730943 h 1119"/>
              <a:gd name="T2" fmla="*/ 39652 w 60"/>
              <a:gd name="T3" fmla="*/ 730943 h 1119"/>
              <a:gd name="T4" fmla="*/ 39652 w 60"/>
              <a:gd name="T5" fmla="*/ 0 h 1119"/>
              <a:gd name="T6" fmla="*/ 0 w 60"/>
              <a:gd name="T7" fmla="*/ 0 h 1119"/>
              <a:gd name="T8" fmla="*/ 0 w 60"/>
              <a:gd name="T9" fmla="*/ 730943 h 11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" h="1119">
                <a:moveTo>
                  <a:pt x="0" y="1118"/>
                </a:moveTo>
                <a:lnTo>
                  <a:pt x="59" y="1118"/>
                </a:lnTo>
                <a:lnTo>
                  <a:pt x="59" y="0"/>
                </a:lnTo>
                <a:lnTo>
                  <a:pt x="0" y="0"/>
                </a:lnTo>
                <a:lnTo>
                  <a:pt x="0" y="1118"/>
                </a:lnTo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2" name="Freeform 536">
            <a:extLst>
              <a:ext uri="{FF2B5EF4-FFF2-40B4-BE49-F238E27FC236}">
                <a16:creationId xmlns:a16="http://schemas.microsoft.com/office/drawing/2014/main" id="{CB146560-88E3-4949-8C0D-3C74E6983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56" y="3004344"/>
            <a:ext cx="38451" cy="697617"/>
          </a:xfrm>
          <a:custGeom>
            <a:avLst/>
            <a:gdLst>
              <a:gd name="T0" fmla="*/ 0 w 60"/>
              <a:gd name="T1" fmla="*/ 730943 h 1118"/>
              <a:gd name="T2" fmla="*/ 39652 w 60"/>
              <a:gd name="T3" fmla="*/ 730943 h 1118"/>
              <a:gd name="T4" fmla="*/ 39652 w 60"/>
              <a:gd name="T5" fmla="*/ 0 h 1118"/>
              <a:gd name="T6" fmla="*/ 0 w 60"/>
              <a:gd name="T7" fmla="*/ 0 h 1118"/>
              <a:gd name="T8" fmla="*/ 0 w 60"/>
              <a:gd name="T9" fmla="*/ 730943 h 11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" h="1118">
                <a:moveTo>
                  <a:pt x="0" y="1117"/>
                </a:moveTo>
                <a:lnTo>
                  <a:pt x="59" y="1117"/>
                </a:lnTo>
                <a:lnTo>
                  <a:pt x="59" y="0"/>
                </a:lnTo>
                <a:lnTo>
                  <a:pt x="0" y="0"/>
                </a:lnTo>
                <a:lnTo>
                  <a:pt x="0" y="1117"/>
                </a:lnTo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3" name="Freeform 537">
            <a:extLst>
              <a:ext uri="{FF2B5EF4-FFF2-40B4-BE49-F238E27FC236}">
                <a16:creationId xmlns:a16="http://schemas.microsoft.com/office/drawing/2014/main" id="{2C8E52CB-1F26-4A09-9A44-56BAB69AE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56" y="4194139"/>
            <a:ext cx="38451" cy="697617"/>
          </a:xfrm>
          <a:custGeom>
            <a:avLst/>
            <a:gdLst>
              <a:gd name="T0" fmla="*/ 0 w 60"/>
              <a:gd name="T1" fmla="*/ 730943 h 1119"/>
              <a:gd name="T2" fmla="*/ 39652 w 60"/>
              <a:gd name="T3" fmla="*/ 730943 h 1119"/>
              <a:gd name="T4" fmla="*/ 39652 w 60"/>
              <a:gd name="T5" fmla="*/ 0 h 1119"/>
              <a:gd name="T6" fmla="*/ 0 w 60"/>
              <a:gd name="T7" fmla="*/ 0 h 1119"/>
              <a:gd name="T8" fmla="*/ 0 w 60"/>
              <a:gd name="T9" fmla="*/ 730943 h 11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" h="1119">
                <a:moveTo>
                  <a:pt x="0" y="1118"/>
                </a:moveTo>
                <a:lnTo>
                  <a:pt x="59" y="1118"/>
                </a:lnTo>
                <a:lnTo>
                  <a:pt x="59" y="0"/>
                </a:lnTo>
                <a:lnTo>
                  <a:pt x="0" y="0"/>
                </a:lnTo>
                <a:lnTo>
                  <a:pt x="0" y="1118"/>
                </a:lnTo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D5FDBA8A-B88B-405A-A48B-58C9D801A17A}"/>
              </a:ext>
            </a:extLst>
          </p:cNvPr>
          <p:cNvSpPr txBox="1"/>
          <p:nvPr/>
        </p:nvSpPr>
        <p:spPr>
          <a:xfrm>
            <a:off x="807578" y="1826006"/>
            <a:ext cx="2611237" cy="7948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hu-HU" sz="2000" spc="-15" dirty="0">
                <a:solidFill>
                  <a:srgbClr val="000000"/>
                </a:solidFill>
                <a:cs typeface="Poppins" pitchFamily="2" charset="77"/>
              </a:rPr>
              <a:t>A termék megfelel az </a:t>
            </a:r>
            <a:r>
              <a:rPr lang="hu-HU" sz="2000" b="1" spc="-15" dirty="0">
                <a:solidFill>
                  <a:srgbClr val="000000"/>
                </a:solidFill>
                <a:cs typeface="Poppins" pitchFamily="2" charset="77"/>
              </a:rPr>
              <a:t>összes</a:t>
            </a:r>
            <a:r>
              <a:rPr lang="hu-HU" sz="2000" spc="-15" dirty="0">
                <a:solidFill>
                  <a:srgbClr val="000000"/>
                </a:solidFill>
                <a:cs typeface="Poppins" pitchFamily="2" charset="77"/>
              </a:rPr>
              <a:t> EU-s jogszabályi kötelezettségnek.</a:t>
            </a:r>
            <a:endParaRPr lang="en-US" sz="2000" spc="-15" dirty="0">
              <a:solidFill>
                <a:srgbClr val="000000"/>
              </a:solidFill>
              <a:cs typeface="Poppins" pitchFamily="2" charset="77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6076A254-FB66-472D-A74C-9D4310FDDF0D}"/>
              </a:ext>
            </a:extLst>
          </p:cNvPr>
          <p:cNvSpPr txBox="1"/>
          <p:nvPr/>
        </p:nvSpPr>
        <p:spPr>
          <a:xfrm>
            <a:off x="807579" y="2992656"/>
            <a:ext cx="2868865" cy="7948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hu-HU" sz="2000" spc="-15" dirty="0">
                <a:solidFill>
                  <a:srgbClr val="000000"/>
                </a:solidFill>
                <a:cs typeface="Poppins" pitchFamily="2" charset="77"/>
              </a:rPr>
              <a:t>A termék átesett az előírt megfelelőségértékelési eljáráson</a:t>
            </a:r>
            <a:r>
              <a:rPr lang="en-US" sz="2000" spc="-15" dirty="0">
                <a:solidFill>
                  <a:srgbClr val="000000"/>
                </a:solidFill>
                <a:cs typeface="Poppins" pitchFamily="2" charset="77"/>
              </a:rPr>
              <a:t>.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F27A2CD9-B7B9-49F1-9BE1-C513B70A702A}"/>
              </a:ext>
            </a:extLst>
          </p:cNvPr>
          <p:cNvSpPr txBox="1"/>
          <p:nvPr/>
        </p:nvSpPr>
        <p:spPr>
          <a:xfrm>
            <a:off x="807579" y="4167154"/>
            <a:ext cx="2809624" cy="7948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hu-HU" sz="2000" spc="-15" dirty="0">
                <a:solidFill>
                  <a:srgbClr val="000000"/>
                </a:solidFill>
                <a:cs typeface="Poppins" pitchFamily="2" charset="77"/>
              </a:rPr>
              <a:t>Szerkesztési ábráját jogszabály írja elő. </a:t>
            </a:r>
            <a:br>
              <a:rPr lang="hu-HU" sz="2000" spc="-15" dirty="0">
                <a:solidFill>
                  <a:srgbClr val="000000"/>
                </a:solidFill>
                <a:cs typeface="Poppins" pitchFamily="2" charset="77"/>
              </a:rPr>
            </a:br>
            <a:r>
              <a:rPr lang="hu-HU" sz="2000" spc="-15" dirty="0">
                <a:solidFill>
                  <a:srgbClr val="000000"/>
                </a:solidFill>
                <a:cs typeface="Poppins" pitchFamily="2" charset="77"/>
              </a:rPr>
              <a:t>(MD, LVD, RED, CPR stb.)</a:t>
            </a:r>
            <a:endParaRPr lang="en-US" sz="2000" spc="-15" dirty="0">
              <a:solidFill>
                <a:srgbClr val="000000"/>
              </a:solidFill>
              <a:cs typeface="Poppins" pitchFamily="2" charset="77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4FF145C3-7A8C-4A2E-A338-506068AC4D03}"/>
              </a:ext>
            </a:extLst>
          </p:cNvPr>
          <p:cNvSpPr txBox="1"/>
          <p:nvPr/>
        </p:nvSpPr>
        <p:spPr>
          <a:xfrm>
            <a:off x="9327388" y="1791081"/>
            <a:ext cx="2237400" cy="7880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ts val="1800"/>
              </a:lnSpc>
            </a:pPr>
            <a:r>
              <a:rPr lang="hu-HU" sz="2000" spc="-15" dirty="0">
                <a:solidFill>
                  <a:srgbClr val="000000"/>
                </a:solidFill>
                <a:cs typeface="Poppins" pitchFamily="2" charset="77"/>
              </a:rPr>
              <a:t>Eredeti méretarányokat meg kell tartani</a:t>
            </a:r>
            <a:r>
              <a:rPr lang="en-US" sz="2000" spc="-15" dirty="0">
                <a:solidFill>
                  <a:srgbClr val="000000"/>
                </a:solidFill>
                <a:cs typeface="Poppins" pitchFamily="2" charset="77"/>
              </a:rPr>
              <a:t>.</a:t>
            </a: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89277178-A7F4-4903-B22D-920F0443066B}"/>
              </a:ext>
            </a:extLst>
          </p:cNvPr>
          <p:cNvSpPr txBox="1"/>
          <p:nvPr/>
        </p:nvSpPr>
        <p:spPr>
          <a:xfrm>
            <a:off x="8311165" y="3054311"/>
            <a:ext cx="3253623" cy="7948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ts val="1800"/>
              </a:lnSpc>
            </a:pPr>
            <a:r>
              <a:rPr lang="hu-HU" sz="2000" spc="-15" dirty="0">
                <a:solidFill>
                  <a:srgbClr val="000000"/>
                </a:solidFill>
                <a:cs typeface="Poppins" pitchFamily="2" charset="77"/>
              </a:rPr>
              <a:t>Általában 5 mm-nél nem lehet alacsonyabb</a:t>
            </a:r>
            <a:r>
              <a:rPr lang="en-US" sz="2000" spc="-15" dirty="0">
                <a:solidFill>
                  <a:srgbClr val="000000"/>
                </a:solidFill>
                <a:cs typeface="Poppins" pitchFamily="2" charset="77"/>
              </a:rPr>
              <a:t>.</a:t>
            </a:r>
            <a:r>
              <a:rPr lang="hu-HU" sz="2000" spc="-15" dirty="0">
                <a:solidFill>
                  <a:srgbClr val="000000"/>
                </a:solidFill>
                <a:cs typeface="Poppins" pitchFamily="2" charset="77"/>
              </a:rPr>
              <a:t> Ha nem fér el, akkor a csomagoláson…</a:t>
            </a:r>
            <a:endParaRPr lang="en-US" sz="2000" spc="-15" dirty="0">
              <a:solidFill>
                <a:srgbClr val="000000"/>
              </a:solidFill>
              <a:cs typeface="Poppins" pitchFamily="2" charset="77"/>
            </a:endParaRP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5B956D74-8969-4B5C-9403-5D47BF0E3870}"/>
              </a:ext>
            </a:extLst>
          </p:cNvPr>
          <p:cNvSpPr txBox="1"/>
          <p:nvPr/>
        </p:nvSpPr>
        <p:spPr>
          <a:xfrm>
            <a:off x="9147948" y="4250745"/>
            <a:ext cx="2416840" cy="7948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ts val="1800"/>
              </a:lnSpc>
            </a:pPr>
            <a:r>
              <a:rPr lang="hu-HU" sz="2000" spc="-15" dirty="0">
                <a:solidFill>
                  <a:srgbClr val="000000"/>
                </a:solidFill>
                <a:cs typeface="Poppins" pitchFamily="2" charset="77"/>
              </a:rPr>
              <a:t>Vele összetéveszthető jelölések nem tüntethetőek fel.</a:t>
            </a:r>
            <a:endParaRPr lang="en-US" sz="2000" spc="-15" dirty="0">
              <a:solidFill>
                <a:srgbClr val="000000"/>
              </a:solidFill>
              <a:cs typeface="Poppins" pitchFamily="2" charset="77"/>
            </a:endParaRPr>
          </a:p>
        </p:txBody>
      </p:sp>
      <p:sp>
        <p:nvSpPr>
          <p:cNvPr id="30" name="Freeform 537">
            <a:extLst>
              <a:ext uri="{FF2B5EF4-FFF2-40B4-BE49-F238E27FC236}">
                <a16:creationId xmlns:a16="http://schemas.microsoft.com/office/drawing/2014/main" id="{480B1E2A-0973-41FB-8177-E7AB45CCC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56" y="5376692"/>
            <a:ext cx="38451" cy="697617"/>
          </a:xfrm>
          <a:custGeom>
            <a:avLst/>
            <a:gdLst>
              <a:gd name="T0" fmla="*/ 0 w 60"/>
              <a:gd name="T1" fmla="*/ 730943 h 1119"/>
              <a:gd name="T2" fmla="*/ 39652 w 60"/>
              <a:gd name="T3" fmla="*/ 730943 h 1119"/>
              <a:gd name="T4" fmla="*/ 39652 w 60"/>
              <a:gd name="T5" fmla="*/ 0 h 1119"/>
              <a:gd name="T6" fmla="*/ 0 w 60"/>
              <a:gd name="T7" fmla="*/ 0 h 1119"/>
              <a:gd name="T8" fmla="*/ 0 w 60"/>
              <a:gd name="T9" fmla="*/ 730943 h 11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" h="1119">
                <a:moveTo>
                  <a:pt x="0" y="1118"/>
                </a:moveTo>
                <a:lnTo>
                  <a:pt x="59" y="1118"/>
                </a:lnTo>
                <a:lnTo>
                  <a:pt x="59" y="0"/>
                </a:lnTo>
                <a:lnTo>
                  <a:pt x="0" y="0"/>
                </a:lnTo>
                <a:lnTo>
                  <a:pt x="0" y="1118"/>
                </a:lnTo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B46FB7AB-FCE9-43C1-9E59-4A2DD3ABFCBE}"/>
              </a:ext>
            </a:extLst>
          </p:cNvPr>
          <p:cNvSpPr txBox="1"/>
          <p:nvPr/>
        </p:nvSpPr>
        <p:spPr>
          <a:xfrm>
            <a:off x="807579" y="5387807"/>
            <a:ext cx="3577372" cy="7948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hu-HU" sz="2000" spc="-15" dirty="0">
                <a:solidFill>
                  <a:srgbClr val="000000"/>
                </a:solidFill>
                <a:cs typeface="Poppins" pitchFamily="2" charset="77"/>
              </a:rPr>
              <a:t>+ egyéb adat, ha konkrétan előírja valamely jogszabály… (pl. NOBO azonosítója, évszám…)</a:t>
            </a:r>
            <a:endParaRPr lang="en-US" sz="2000" spc="-15" dirty="0">
              <a:solidFill>
                <a:srgbClr val="000000"/>
              </a:solidFill>
              <a:cs typeface="Poppins" pitchFamily="2" charset="77"/>
            </a:endParaRPr>
          </a:p>
        </p:txBody>
      </p:sp>
      <p:grpSp>
        <p:nvGrpSpPr>
          <p:cNvPr id="32" name="Csoportba foglalás 31">
            <a:extLst>
              <a:ext uri="{FF2B5EF4-FFF2-40B4-BE49-F238E27FC236}">
                <a16:creationId xmlns:a16="http://schemas.microsoft.com/office/drawing/2014/main" id="{7D8EBD10-156E-4DCE-B5B7-12744C5383AB}"/>
              </a:ext>
            </a:extLst>
          </p:cNvPr>
          <p:cNvGrpSpPr/>
          <p:nvPr/>
        </p:nvGrpSpPr>
        <p:grpSpPr>
          <a:xfrm>
            <a:off x="3333052" y="2007212"/>
            <a:ext cx="5525893" cy="3409122"/>
            <a:chOff x="6662929" y="3698543"/>
            <a:chExt cx="11051786" cy="6818243"/>
          </a:xfrm>
        </p:grpSpPr>
        <p:sp>
          <p:nvSpPr>
            <p:cNvPr id="33" name="Freeform 158">
              <a:extLst>
                <a:ext uri="{FF2B5EF4-FFF2-40B4-BE49-F238E27FC236}">
                  <a16:creationId xmlns:a16="http://schemas.microsoft.com/office/drawing/2014/main" id="{34C63675-4484-4F41-A5FD-2B20974112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7013" y="4688507"/>
              <a:ext cx="3921956" cy="2883848"/>
            </a:xfrm>
            <a:custGeom>
              <a:avLst/>
              <a:gdLst>
                <a:gd name="T0" fmla="*/ 0 w 3147"/>
                <a:gd name="T1" fmla="*/ 1511504 h 2313"/>
                <a:gd name="T2" fmla="*/ 2055883 w 3147"/>
                <a:gd name="T3" fmla="*/ 1511504 h 2313"/>
                <a:gd name="T4" fmla="*/ 2055883 w 3147"/>
                <a:gd name="T5" fmla="*/ 0 h 2313"/>
                <a:gd name="T6" fmla="*/ 0 w 3147"/>
                <a:gd name="T7" fmla="*/ 0 h 2313"/>
                <a:gd name="T8" fmla="*/ 0 w 3147"/>
                <a:gd name="T9" fmla="*/ 1511504 h 23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47" h="2313">
                  <a:moveTo>
                    <a:pt x="0" y="2312"/>
                  </a:moveTo>
                  <a:lnTo>
                    <a:pt x="3146" y="2312"/>
                  </a:lnTo>
                  <a:lnTo>
                    <a:pt x="3146" y="0"/>
                  </a:lnTo>
                  <a:lnTo>
                    <a:pt x="0" y="0"/>
                  </a:lnTo>
                  <a:lnTo>
                    <a:pt x="0" y="2312"/>
                  </a:lnTo>
                </a:path>
              </a:pathLst>
            </a:custGeom>
            <a:solidFill>
              <a:srgbClr val="FFFFFF"/>
            </a:solidFill>
            <a:ln w="9525" cap="flat">
              <a:solidFill>
                <a:srgbClr val="395967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4" name="Freeform 159">
              <a:extLst>
                <a:ext uri="{FF2B5EF4-FFF2-40B4-BE49-F238E27FC236}">
                  <a16:creationId xmlns:a16="http://schemas.microsoft.com/office/drawing/2014/main" id="{FDE69725-C2E6-49E3-A8DA-EEE95AD16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7989" y="4484050"/>
              <a:ext cx="3921956" cy="230708"/>
            </a:xfrm>
            <a:custGeom>
              <a:avLst/>
              <a:gdLst>
                <a:gd name="T0" fmla="*/ 2055883 w 3147"/>
                <a:gd name="T1" fmla="*/ 0 h 185"/>
                <a:gd name="T2" fmla="*/ 0 w 3147"/>
                <a:gd name="T3" fmla="*/ 0 h 185"/>
                <a:gd name="T4" fmla="*/ 0 w 3147"/>
                <a:gd name="T5" fmla="*/ 120319 h 185"/>
                <a:gd name="T6" fmla="*/ 2055883 w 3147"/>
                <a:gd name="T7" fmla="*/ 120319 h 185"/>
                <a:gd name="T8" fmla="*/ 2055883 w 3147"/>
                <a:gd name="T9" fmla="*/ 0 h 1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47" h="185">
                  <a:moveTo>
                    <a:pt x="3146" y="0"/>
                  </a:moveTo>
                  <a:lnTo>
                    <a:pt x="0" y="0"/>
                  </a:lnTo>
                  <a:lnTo>
                    <a:pt x="0" y="184"/>
                  </a:lnTo>
                  <a:lnTo>
                    <a:pt x="3146" y="184"/>
                  </a:lnTo>
                  <a:lnTo>
                    <a:pt x="3146" y="0"/>
                  </a:lnTo>
                </a:path>
              </a:pathLst>
            </a:custGeom>
            <a:solidFill>
              <a:srgbClr val="182E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pic>
          <p:nvPicPr>
            <p:cNvPr id="35" name="Kép 34">
              <a:extLst>
                <a:ext uri="{FF2B5EF4-FFF2-40B4-BE49-F238E27FC236}">
                  <a16:creationId xmlns:a16="http://schemas.microsoft.com/office/drawing/2014/main" id="{37600A07-71F2-4ACE-8E79-272677E13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94200" y="5213367"/>
              <a:ext cx="3691940" cy="2167281"/>
            </a:xfrm>
            <a:prstGeom prst="rect">
              <a:avLst/>
            </a:prstGeom>
          </p:spPr>
        </p:pic>
        <p:sp>
          <p:nvSpPr>
            <p:cNvPr id="36" name="Freeform 70">
              <a:extLst>
                <a:ext uri="{FF2B5EF4-FFF2-40B4-BE49-F238E27FC236}">
                  <a16:creationId xmlns:a16="http://schemas.microsoft.com/office/drawing/2014/main" id="{173B5EAB-38D4-45B5-B4D3-87816F136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2929" y="10482454"/>
              <a:ext cx="11051786" cy="27466"/>
            </a:xfrm>
            <a:custGeom>
              <a:avLst/>
              <a:gdLst>
                <a:gd name="T0" fmla="*/ 0 w 8874"/>
                <a:gd name="T1" fmla="*/ 6888 h 23"/>
                <a:gd name="T2" fmla="*/ 724233 w 8874"/>
                <a:gd name="T3" fmla="*/ 3131 h 23"/>
                <a:gd name="T4" fmla="*/ 1449119 w 8874"/>
                <a:gd name="T5" fmla="*/ 1252 h 23"/>
                <a:gd name="T6" fmla="*/ 2897584 w 8874"/>
                <a:gd name="T7" fmla="*/ 0 h 23"/>
                <a:gd name="T8" fmla="*/ 4345396 w 8874"/>
                <a:gd name="T9" fmla="*/ 1252 h 23"/>
                <a:gd name="T10" fmla="*/ 5070282 w 8874"/>
                <a:gd name="T11" fmla="*/ 3131 h 23"/>
                <a:gd name="T12" fmla="*/ 5794515 w 8874"/>
                <a:gd name="T13" fmla="*/ 6888 h 23"/>
                <a:gd name="T14" fmla="*/ 5070282 w 8874"/>
                <a:gd name="T15" fmla="*/ 10019 h 23"/>
                <a:gd name="T16" fmla="*/ 4345396 w 8874"/>
                <a:gd name="T17" fmla="*/ 11897 h 23"/>
                <a:gd name="T18" fmla="*/ 2897584 w 8874"/>
                <a:gd name="T19" fmla="*/ 13776 h 23"/>
                <a:gd name="T20" fmla="*/ 1449119 w 8874"/>
                <a:gd name="T21" fmla="*/ 11897 h 23"/>
                <a:gd name="T22" fmla="*/ 724233 w 8874"/>
                <a:gd name="T23" fmla="*/ 10019 h 23"/>
                <a:gd name="T24" fmla="*/ 0 w 8874"/>
                <a:gd name="T25" fmla="*/ 6888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74" h="23">
                  <a:moveTo>
                    <a:pt x="0" y="11"/>
                  </a:moveTo>
                  <a:lnTo>
                    <a:pt x="1109" y="5"/>
                  </a:lnTo>
                  <a:lnTo>
                    <a:pt x="2219" y="2"/>
                  </a:lnTo>
                  <a:lnTo>
                    <a:pt x="4437" y="0"/>
                  </a:lnTo>
                  <a:lnTo>
                    <a:pt x="6654" y="2"/>
                  </a:lnTo>
                  <a:lnTo>
                    <a:pt x="7764" y="5"/>
                  </a:lnTo>
                  <a:lnTo>
                    <a:pt x="8873" y="11"/>
                  </a:lnTo>
                  <a:lnTo>
                    <a:pt x="7764" y="16"/>
                  </a:lnTo>
                  <a:lnTo>
                    <a:pt x="6654" y="19"/>
                  </a:lnTo>
                  <a:lnTo>
                    <a:pt x="4437" y="22"/>
                  </a:lnTo>
                  <a:lnTo>
                    <a:pt x="2219" y="19"/>
                  </a:lnTo>
                  <a:lnTo>
                    <a:pt x="1109" y="16"/>
                  </a:lnTo>
                  <a:lnTo>
                    <a:pt x="0" y="11"/>
                  </a:lnTo>
                </a:path>
              </a:pathLst>
            </a:cu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6B9971B5-27A2-4C09-B777-3321DF806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0804" y="8087484"/>
              <a:ext cx="1009453" cy="2399226"/>
            </a:xfrm>
            <a:custGeom>
              <a:avLst/>
              <a:gdLst>
                <a:gd name="connsiteX0" fmla="*/ 0 w 1009453"/>
                <a:gd name="connsiteY0" fmla="*/ 2263136 h 2399226"/>
                <a:gd name="connsiteX1" fmla="*/ 1009453 w 1009453"/>
                <a:gd name="connsiteY1" fmla="*/ 2263136 h 2399226"/>
                <a:gd name="connsiteX2" fmla="*/ 1009453 w 1009453"/>
                <a:gd name="connsiteY2" fmla="*/ 2399226 h 2399226"/>
                <a:gd name="connsiteX3" fmla="*/ 0 w 1009453"/>
                <a:gd name="connsiteY3" fmla="*/ 2399226 h 2399226"/>
                <a:gd name="connsiteX4" fmla="*/ 259538 w 1009453"/>
                <a:gd name="connsiteY4" fmla="*/ 1933554 h 2399226"/>
                <a:gd name="connsiteX5" fmla="*/ 751163 w 1009453"/>
                <a:gd name="connsiteY5" fmla="*/ 1933554 h 2399226"/>
                <a:gd name="connsiteX6" fmla="*/ 875941 w 1009453"/>
                <a:gd name="connsiteY6" fmla="*/ 2051505 h 2399226"/>
                <a:gd name="connsiteX7" fmla="*/ 1009453 w 1009453"/>
                <a:gd name="connsiteY7" fmla="*/ 2113584 h 2399226"/>
                <a:gd name="connsiteX8" fmla="*/ 0 w 1009453"/>
                <a:gd name="connsiteY8" fmla="*/ 2113584 h 2399226"/>
                <a:gd name="connsiteX9" fmla="*/ 134760 w 1009453"/>
                <a:gd name="connsiteY9" fmla="*/ 2051505 h 2399226"/>
                <a:gd name="connsiteX10" fmla="*/ 259538 w 1009453"/>
                <a:gd name="connsiteY10" fmla="*/ 1933554 h 2399226"/>
                <a:gd name="connsiteX11" fmla="*/ 317357 w 1009453"/>
                <a:gd name="connsiteY11" fmla="*/ 1170020 h 2399226"/>
                <a:gd name="connsiteX12" fmla="*/ 690845 w 1009453"/>
                <a:gd name="connsiteY12" fmla="*/ 1170020 h 2399226"/>
                <a:gd name="connsiteX13" fmla="*/ 683350 w 1009453"/>
                <a:gd name="connsiteY13" fmla="*/ 1536439 h 2399226"/>
                <a:gd name="connsiteX14" fmla="*/ 698340 w 1009453"/>
                <a:gd name="connsiteY14" fmla="*/ 1682259 h 2399226"/>
                <a:gd name="connsiteX15" fmla="*/ 718326 w 1009453"/>
                <a:gd name="connsiteY15" fmla="*/ 1762024 h 2399226"/>
                <a:gd name="connsiteX16" fmla="*/ 291125 w 1009453"/>
                <a:gd name="connsiteY16" fmla="*/ 1762024 h 2399226"/>
                <a:gd name="connsiteX17" fmla="*/ 309862 w 1009453"/>
                <a:gd name="connsiteY17" fmla="*/ 1682259 h 2399226"/>
                <a:gd name="connsiteX18" fmla="*/ 324851 w 1009453"/>
                <a:gd name="connsiteY18" fmla="*/ 1536439 h 2399226"/>
                <a:gd name="connsiteX19" fmla="*/ 340562 w 1009453"/>
                <a:gd name="connsiteY19" fmla="*/ 527335 h 2399226"/>
                <a:gd name="connsiteX20" fmla="*/ 663398 w 1009453"/>
                <a:gd name="connsiteY20" fmla="*/ 527335 h 2399226"/>
                <a:gd name="connsiteX21" fmla="*/ 663398 w 1009453"/>
                <a:gd name="connsiteY21" fmla="*/ 960037 h 2399226"/>
                <a:gd name="connsiteX22" fmla="*/ 340562 w 1009453"/>
                <a:gd name="connsiteY22" fmla="*/ 960037 h 2399226"/>
                <a:gd name="connsiteX23" fmla="*/ 507472 w 1009453"/>
                <a:gd name="connsiteY23" fmla="*/ 0 h 2399226"/>
                <a:gd name="connsiteX24" fmla="*/ 729309 w 1009453"/>
                <a:gd name="connsiteY24" fmla="*/ 177903 h 2399226"/>
                <a:gd name="connsiteX25" fmla="*/ 507472 w 1009453"/>
                <a:gd name="connsiteY25" fmla="*/ 355807 h 2399226"/>
                <a:gd name="connsiteX26" fmla="*/ 285635 w 1009453"/>
                <a:gd name="connsiteY26" fmla="*/ 177903 h 2399226"/>
                <a:gd name="connsiteX27" fmla="*/ 507472 w 1009453"/>
                <a:gd name="connsiteY27" fmla="*/ 0 h 2399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09453" h="2399226">
                  <a:moveTo>
                    <a:pt x="0" y="2263136"/>
                  </a:moveTo>
                  <a:lnTo>
                    <a:pt x="1009453" y="2263136"/>
                  </a:lnTo>
                  <a:lnTo>
                    <a:pt x="1009453" y="2399226"/>
                  </a:lnTo>
                  <a:lnTo>
                    <a:pt x="0" y="2399226"/>
                  </a:lnTo>
                  <a:close/>
                  <a:moveTo>
                    <a:pt x="259538" y="1933554"/>
                  </a:moveTo>
                  <a:lnTo>
                    <a:pt x="751163" y="1933554"/>
                  </a:lnTo>
                  <a:cubicBezTo>
                    <a:pt x="778614" y="1985701"/>
                    <a:pt x="822286" y="2026673"/>
                    <a:pt x="875941" y="2051505"/>
                  </a:cubicBezTo>
                  <a:lnTo>
                    <a:pt x="1009453" y="2113584"/>
                  </a:lnTo>
                  <a:lnTo>
                    <a:pt x="0" y="2113584"/>
                  </a:lnTo>
                  <a:lnTo>
                    <a:pt x="134760" y="2051505"/>
                  </a:lnTo>
                  <a:cubicBezTo>
                    <a:pt x="188415" y="2026673"/>
                    <a:pt x="232087" y="1985701"/>
                    <a:pt x="259538" y="1933554"/>
                  </a:cubicBezTo>
                  <a:close/>
                  <a:moveTo>
                    <a:pt x="317357" y="1170020"/>
                  </a:moveTo>
                  <a:lnTo>
                    <a:pt x="690845" y="1170020"/>
                  </a:lnTo>
                  <a:lnTo>
                    <a:pt x="683350" y="1536439"/>
                  </a:lnTo>
                  <a:cubicBezTo>
                    <a:pt x="682101" y="1585046"/>
                    <a:pt x="687098" y="1633652"/>
                    <a:pt x="698340" y="1682259"/>
                  </a:cubicBezTo>
                  <a:lnTo>
                    <a:pt x="718326" y="1762024"/>
                  </a:lnTo>
                  <a:lnTo>
                    <a:pt x="291125" y="1762024"/>
                  </a:lnTo>
                  <a:lnTo>
                    <a:pt x="309862" y="1682259"/>
                  </a:lnTo>
                  <a:cubicBezTo>
                    <a:pt x="321104" y="1633652"/>
                    <a:pt x="327350" y="1585046"/>
                    <a:pt x="324851" y="1536439"/>
                  </a:cubicBezTo>
                  <a:close/>
                  <a:moveTo>
                    <a:pt x="340562" y="527335"/>
                  </a:moveTo>
                  <a:lnTo>
                    <a:pt x="663398" y="527335"/>
                  </a:lnTo>
                  <a:lnTo>
                    <a:pt x="663398" y="960037"/>
                  </a:lnTo>
                  <a:lnTo>
                    <a:pt x="340562" y="960037"/>
                  </a:lnTo>
                  <a:close/>
                  <a:moveTo>
                    <a:pt x="507472" y="0"/>
                  </a:moveTo>
                  <a:cubicBezTo>
                    <a:pt x="606484" y="0"/>
                    <a:pt x="729309" y="79621"/>
                    <a:pt x="729309" y="177903"/>
                  </a:cubicBezTo>
                  <a:cubicBezTo>
                    <a:pt x="729309" y="276186"/>
                    <a:pt x="606484" y="355807"/>
                    <a:pt x="507472" y="355807"/>
                  </a:cubicBezTo>
                  <a:cubicBezTo>
                    <a:pt x="408460" y="355807"/>
                    <a:pt x="285635" y="276186"/>
                    <a:pt x="285635" y="177903"/>
                  </a:cubicBezTo>
                  <a:cubicBezTo>
                    <a:pt x="285635" y="79621"/>
                    <a:pt x="408460" y="0"/>
                    <a:pt x="50747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4E3D961B-0A86-4F72-8909-351DEC14A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83903" y="7972136"/>
              <a:ext cx="1157762" cy="2377217"/>
            </a:xfrm>
            <a:custGeom>
              <a:avLst/>
              <a:gdLst>
                <a:gd name="connsiteX0" fmla="*/ 72282 w 1157762"/>
                <a:gd name="connsiteY0" fmla="*/ 2230175 h 2377217"/>
                <a:gd name="connsiteX1" fmla="*/ 1085479 w 1157762"/>
                <a:gd name="connsiteY1" fmla="*/ 2230175 h 2377217"/>
                <a:gd name="connsiteX2" fmla="*/ 1157762 w 1157762"/>
                <a:gd name="connsiteY2" fmla="*/ 2303696 h 2377217"/>
                <a:gd name="connsiteX3" fmla="*/ 1085479 w 1157762"/>
                <a:gd name="connsiteY3" fmla="*/ 2377217 h 2377217"/>
                <a:gd name="connsiteX4" fmla="*/ 72282 w 1157762"/>
                <a:gd name="connsiteY4" fmla="*/ 2377217 h 2377217"/>
                <a:gd name="connsiteX5" fmla="*/ 0 w 1157762"/>
                <a:gd name="connsiteY5" fmla="*/ 2303696 h 2377217"/>
                <a:gd name="connsiteX6" fmla="*/ 72282 w 1157762"/>
                <a:gd name="connsiteY6" fmla="*/ 2230175 h 2377217"/>
                <a:gd name="connsiteX7" fmla="*/ 405646 w 1157762"/>
                <a:gd name="connsiteY7" fmla="*/ 1076636 h 2377217"/>
                <a:gd name="connsiteX8" fmla="*/ 752117 w 1157762"/>
                <a:gd name="connsiteY8" fmla="*/ 1076636 h 2377217"/>
                <a:gd name="connsiteX9" fmla="*/ 800723 w 1157762"/>
                <a:gd name="connsiteY9" fmla="*/ 1123267 h 2377217"/>
                <a:gd name="connsiteX10" fmla="*/ 800723 w 1157762"/>
                <a:gd name="connsiteY10" fmla="*/ 1144129 h 2377217"/>
                <a:gd name="connsiteX11" fmla="*/ 752117 w 1157762"/>
                <a:gd name="connsiteY11" fmla="*/ 1190760 h 2377217"/>
                <a:gd name="connsiteX12" fmla="*/ 405646 w 1157762"/>
                <a:gd name="connsiteY12" fmla="*/ 1190760 h 2377217"/>
                <a:gd name="connsiteX13" fmla="*/ 357040 w 1157762"/>
                <a:gd name="connsiteY13" fmla="*/ 1144129 h 2377217"/>
                <a:gd name="connsiteX14" fmla="*/ 357040 w 1157762"/>
                <a:gd name="connsiteY14" fmla="*/ 1123267 h 2377217"/>
                <a:gd name="connsiteX15" fmla="*/ 405646 w 1157762"/>
                <a:gd name="connsiteY15" fmla="*/ 1076636 h 2377217"/>
                <a:gd name="connsiteX16" fmla="*/ 582253 w 1157762"/>
                <a:gd name="connsiteY16" fmla="*/ 0 h 2377217"/>
                <a:gd name="connsiteX17" fmla="*/ 641416 w 1157762"/>
                <a:gd name="connsiteY17" fmla="*/ 60424 h 2377217"/>
                <a:gd name="connsiteX18" fmla="*/ 582253 w 1157762"/>
                <a:gd name="connsiteY18" fmla="*/ 119589 h 2377217"/>
                <a:gd name="connsiteX19" fmla="*/ 521830 w 1157762"/>
                <a:gd name="connsiteY19" fmla="*/ 60424 h 2377217"/>
                <a:gd name="connsiteX20" fmla="*/ 582253 w 1157762"/>
                <a:gd name="connsiteY20" fmla="*/ 0 h 2377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57762" h="2377217">
                  <a:moveTo>
                    <a:pt x="72282" y="2230175"/>
                  </a:moveTo>
                  <a:lnTo>
                    <a:pt x="1085479" y="2230175"/>
                  </a:lnTo>
                  <a:cubicBezTo>
                    <a:pt x="1125359" y="2230175"/>
                    <a:pt x="1157762" y="2264400"/>
                    <a:pt x="1157762" y="2303696"/>
                  </a:cubicBezTo>
                  <a:cubicBezTo>
                    <a:pt x="1157762" y="2345527"/>
                    <a:pt x="1125359" y="2377217"/>
                    <a:pt x="1085479" y="2377217"/>
                  </a:cubicBezTo>
                  <a:lnTo>
                    <a:pt x="72282" y="2377217"/>
                  </a:lnTo>
                  <a:cubicBezTo>
                    <a:pt x="32402" y="2377217"/>
                    <a:pt x="0" y="2345527"/>
                    <a:pt x="0" y="2303696"/>
                  </a:cubicBezTo>
                  <a:cubicBezTo>
                    <a:pt x="0" y="2264400"/>
                    <a:pt x="32402" y="2230175"/>
                    <a:pt x="72282" y="2230175"/>
                  </a:cubicBezTo>
                  <a:close/>
                  <a:moveTo>
                    <a:pt x="405646" y="1076636"/>
                  </a:moveTo>
                  <a:lnTo>
                    <a:pt x="752117" y="1076636"/>
                  </a:lnTo>
                  <a:cubicBezTo>
                    <a:pt x="778289" y="1076636"/>
                    <a:pt x="800723" y="1097497"/>
                    <a:pt x="800723" y="1123267"/>
                  </a:cubicBezTo>
                  <a:lnTo>
                    <a:pt x="800723" y="1144129"/>
                  </a:lnTo>
                  <a:cubicBezTo>
                    <a:pt x="800723" y="1169899"/>
                    <a:pt x="778289" y="1190760"/>
                    <a:pt x="752117" y="1190760"/>
                  </a:cubicBezTo>
                  <a:lnTo>
                    <a:pt x="405646" y="1190760"/>
                  </a:lnTo>
                  <a:cubicBezTo>
                    <a:pt x="378227" y="1190760"/>
                    <a:pt x="357040" y="1169899"/>
                    <a:pt x="357040" y="1144129"/>
                  </a:cubicBezTo>
                  <a:lnTo>
                    <a:pt x="357040" y="1123267"/>
                  </a:lnTo>
                  <a:cubicBezTo>
                    <a:pt x="357040" y="1097497"/>
                    <a:pt x="378227" y="1076636"/>
                    <a:pt x="405646" y="1076636"/>
                  </a:cubicBezTo>
                  <a:close/>
                  <a:moveTo>
                    <a:pt x="582253" y="0"/>
                  </a:moveTo>
                  <a:cubicBezTo>
                    <a:pt x="614981" y="0"/>
                    <a:pt x="641416" y="27694"/>
                    <a:pt x="641416" y="60424"/>
                  </a:cubicBezTo>
                  <a:cubicBezTo>
                    <a:pt x="641416" y="91895"/>
                    <a:pt x="614981" y="119589"/>
                    <a:pt x="582253" y="119589"/>
                  </a:cubicBezTo>
                  <a:cubicBezTo>
                    <a:pt x="549524" y="119589"/>
                    <a:pt x="521830" y="91895"/>
                    <a:pt x="521830" y="60424"/>
                  </a:cubicBezTo>
                  <a:cubicBezTo>
                    <a:pt x="521830" y="27694"/>
                    <a:pt x="549524" y="0"/>
                    <a:pt x="582253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A2287F93-A1C1-49C9-B26E-7BF6CBBD0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0035" y="8268758"/>
              <a:ext cx="651166" cy="1756510"/>
            </a:xfrm>
            <a:custGeom>
              <a:avLst/>
              <a:gdLst>
                <a:gd name="connsiteX0" fmla="*/ 98921 w 651166"/>
                <a:gd name="connsiteY0" fmla="*/ 1581997 h 1756510"/>
                <a:gd name="connsiteX1" fmla="*/ 552072 w 651166"/>
                <a:gd name="connsiteY1" fmla="*/ 1581997 h 1756510"/>
                <a:gd name="connsiteX2" fmla="*/ 637971 w 651166"/>
                <a:gd name="connsiteY2" fmla="*/ 1669254 h 1756510"/>
                <a:gd name="connsiteX3" fmla="*/ 552072 w 651166"/>
                <a:gd name="connsiteY3" fmla="*/ 1756510 h 1756510"/>
                <a:gd name="connsiteX4" fmla="*/ 98921 w 651166"/>
                <a:gd name="connsiteY4" fmla="*/ 1756510 h 1756510"/>
                <a:gd name="connsiteX5" fmla="*/ 13022 w 651166"/>
                <a:gd name="connsiteY5" fmla="*/ 1669254 h 1756510"/>
                <a:gd name="connsiteX6" fmla="*/ 98921 w 651166"/>
                <a:gd name="connsiteY6" fmla="*/ 1581997 h 1756510"/>
                <a:gd name="connsiteX7" fmla="*/ 116592 w 651166"/>
                <a:gd name="connsiteY7" fmla="*/ 895368 h 1756510"/>
                <a:gd name="connsiteX8" fmla="*/ 535647 w 651166"/>
                <a:gd name="connsiteY8" fmla="*/ 895368 h 1756510"/>
                <a:gd name="connsiteX9" fmla="*/ 583040 w 651166"/>
                <a:gd name="connsiteY9" fmla="*/ 943537 h 1756510"/>
                <a:gd name="connsiteX10" fmla="*/ 535647 w 651166"/>
                <a:gd name="connsiteY10" fmla="*/ 992974 h 1756510"/>
                <a:gd name="connsiteX11" fmla="*/ 116592 w 651166"/>
                <a:gd name="connsiteY11" fmla="*/ 992974 h 1756510"/>
                <a:gd name="connsiteX12" fmla="*/ 67952 w 651166"/>
                <a:gd name="connsiteY12" fmla="*/ 943537 h 1756510"/>
                <a:gd name="connsiteX13" fmla="*/ 116592 w 651166"/>
                <a:gd name="connsiteY13" fmla="*/ 895368 h 1756510"/>
                <a:gd name="connsiteX14" fmla="*/ 56665 w 651166"/>
                <a:gd name="connsiteY14" fmla="*/ 0 h 1756510"/>
                <a:gd name="connsiteX15" fmla="*/ 57913 w 651166"/>
                <a:gd name="connsiteY15" fmla="*/ 0 h 1756510"/>
                <a:gd name="connsiteX16" fmla="*/ 138999 w 651166"/>
                <a:gd name="connsiteY16" fmla="*/ 31277 h 1756510"/>
                <a:gd name="connsiteX17" fmla="*/ 145236 w 651166"/>
                <a:gd name="connsiteY17" fmla="*/ 38784 h 1756510"/>
                <a:gd name="connsiteX18" fmla="*/ 262499 w 651166"/>
                <a:gd name="connsiteY18" fmla="*/ 48792 h 1756510"/>
                <a:gd name="connsiteX19" fmla="*/ 279964 w 651166"/>
                <a:gd name="connsiteY19" fmla="*/ 37532 h 1756510"/>
                <a:gd name="connsiteX20" fmla="*/ 388494 w 651166"/>
                <a:gd name="connsiteY20" fmla="*/ 41286 h 1756510"/>
                <a:gd name="connsiteX21" fmla="*/ 511995 w 651166"/>
                <a:gd name="connsiteY21" fmla="*/ 32528 h 1756510"/>
                <a:gd name="connsiteX22" fmla="*/ 594328 w 651166"/>
                <a:gd name="connsiteY22" fmla="*/ 0 h 1756510"/>
                <a:gd name="connsiteX23" fmla="*/ 642980 w 651166"/>
                <a:gd name="connsiteY23" fmla="*/ 86325 h 1756510"/>
                <a:gd name="connsiteX24" fmla="*/ 487045 w 651166"/>
                <a:gd name="connsiteY24" fmla="*/ 350303 h 1756510"/>
                <a:gd name="connsiteX25" fmla="*/ 163948 w 651166"/>
                <a:gd name="connsiteY25" fmla="*/ 350303 h 1756510"/>
                <a:gd name="connsiteX26" fmla="*/ 8014 w 651166"/>
                <a:gd name="connsiteY26" fmla="*/ 86325 h 1756510"/>
                <a:gd name="connsiteX27" fmla="*/ 56665 w 651166"/>
                <a:gd name="connsiteY27" fmla="*/ 0 h 175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51166" h="1756510">
                  <a:moveTo>
                    <a:pt x="98921" y="1581997"/>
                  </a:moveTo>
                  <a:lnTo>
                    <a:pt x="552072" y="1581997"/>
                  </a:lnTo>
                  <a:cubicBezTo>
                    <a:pt x="599379" y="1581997"/>
                    <a:pt x="637971" y="1619935"/>
                    <a:pt x="637971" y="1669254"/>
                  </a:cubicBezTo>
                  <a:cubicBezTo>
                    <a:pt x="637971" y="1717308"/>
                    <a:pt x="599379" y="1756510"/>
                    <a:pt x="552072" y="1756510"/>
                  </a:cubicBezTo>
                  <a:lnTo>
                    <a:pt x="98921" y="1756510"/>
                  </a:lnTo>
                  <a:cubicBezTo>
                    <a:pt x="51614" y="1756510"/>
                    <a:pt x="13022" y="1717308"/>
                    <a:pt x="13022" y="1669254"/>
                  </a:cubicBezTo>
                  <a:cubicBezTo>
                    <a:pt x="13022" y="1619935"/>
                    <a:pt x="51614" y="1581997"/>
                    <a:pt x="98921" y="1581997"/>
                  </a:cubicBezTo>
                  <a:close/>
                  <a:moveTo>
                    <a:pt x="116592" y="895368"/>
                  </a:moveTo>
                  <a:lnTo>
                    <a:pt x="535647" y="895368"/>
                  </a:lnTo>
                  <a:cubicBezTo>
                    <a:pt x="561838" y="895368"/>
                    <a:pt x="583040" y="918185"/>
                    <a:pt x="583040" y="943537"/>
                  </a:cubicBezTo>
                  <a:cubicBezTo>
                    <a:pt x="583040" y="971425"/>
                    <a:pt x="561838" y="992974"/>
                    <a:pt x="535647" y="992974"/>
                  </a:cubicBezTo>
                  <a:lnTo>
                    <a:pt x="116592" y="992974"/>
                  </a:lnTo>
                  <a:cubicBezTo>
                    <a:pt x="90401" y="992974"/>
                    <a:pt x="67952" y="971425"/>
                    <a:pt x="67952" y="943537"/>
                  </a:cubicBezTo>
                  <a:cubicBezTo>
                    <a:pt x="67952" y="918185"/>
                    <a:pt x="90401" y="895368"/>
                    <a:pt x="116592" y="895368"/>
                  </a:cubicBezTo>
                  <a:close/>
                  <a:moveTo>
                    <a:pt x="56665" y="0"/>
                  </a:moveTo>
                  <a:lnTo>
                    <a:pt x="57913" y="0"/>
                  </a:lnTo>
                  <a:cubicBezTo>
                    <a:pt x="87852" y="0"/>
                    <a:pt x="117792" y="11260"/>
                    <a:pt x="138999" y="31277"/>
                  </a:cubicBezTo>
                  <a:lnTo>
                    <a:pt x="145236" y="38784"/>
                  </a:lnTo>
                  <a:cubicBezTo>
                    <a:pt x="177671" y="67558"/>
                    <a:pt x="226322" y="72563"/>
                    <a:pt x="262499" y="48792"/>
                  </a:cubicBezTo>
                  <a:lnTo>
                    <a:pt x="279964" y="37532"/>
                  </a:lnTo>
                  <a:cubicBezTo>
                    <a:pt x="313646" y="15013"/>
                    <a:pt x="356060" y="16264"/>
                    <a:pt x="388494" y="41286"/>
                  </a:cubicBezTo>
                  <a:cubicBezTo>
                    <a:pt x="425919" y="68810"/>
                    <a:pt x="478313" y="66307"/>
                    <a:pt x="511995" y="32528"/>
                  </a:cubicBezTo>
                  <a:cubicBezTo>
                    <a:pt x="534449" y="11260"/>
                    <a:pt x="563141" y="0"/>
                    <a:pt x="594328" y="0"/>
                  </a:cubicBezTo>
                  <a:cubicBezTo>
                    <a:pt x="639237" y="0"/>
                    <a:pt x="665435" y="47541"/>
                    <a:pt x="642980" y="86325"/>
                  </a:cubicBezTo>
                  <a:lnTo>
                    <a:pt x="487045" y="350303"/>
                  </a:lnTo>
                  <a:lnTo>
                    <a:pt x="163948" y="350303"/>
                  </a:lnTo>
                  <a:lnTo>
                    <a:pt x="8014" y="86325"/>
                  </a:lnTo>
                  <a:cubicBezTo>
                    <a:pt x="-14441" y="47541"/>
                    <a:pt x="13004" y="0"/>
                    <a:pt x="5666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0" name="Freeform 83">
              <a:extLst>
                <a:ext uri="{FF2B5EF4-FFF2-40B4-BE49-F238E27FC236}">
                  <a16:creationId xmlns:a16="http://schemas.microsoft.com/office/drawing/2014/main" id="{4B602B91-E82E-4FDE-A56E-36F57AEAE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42198" y="8169884"/>
              <a:ext cx="1268867" cy="2318066"/>
            </a:xfrm>
            <a:custGeom>
              <a:avLst/>
              <a:gdLst>
                <a:gd name="T0" fmla="*/ 664695 w 1018"/>
                <a:gd name="T1" fmla="*/ 1214835 h 1860"/>
                <a:gd name="T2" fmla="*/ 0 w 1018"/>
                <a:gd name="T3" fmla="*/ 1214835 h 1860"/>
                <a:gd name="T4" fmla="*/ 0 w 1018"/>
                <a:gd name="T5" fmla="*/ 0 h 1860"/>
                <a:gd name="T6" fmla="*/ 664695 w 1018"/>
                <a:gd name="T7" fmla="*/ 0 h 1860"/>
                <a:gd name="T8" fmla="*/ 664695 w 1018"/>
                <a:gd name="T9" fmla="*/ 1214835 h 18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8" h="1860">
                  <a:moveTo>
                    <a:pt x="1017" y="1859"/>
                  </a:moveTo>
                  <a:lnTo>
                    <a:pt x="0" y="1859"/>
                  </a:lnTo>
                  <a:lnTo>
                    <a:pt x="0" y="0"/>
                  </a:lnTo>
                  <a:lnTo>
                    <a:pt x="1017" y="0"/>
                  </a:lnTo>
                  <a:lnTo>
                    <a:pt x="1017" y="1859"/>
                  </a:lnTo>
                </a:path>
              </a:pathLst>
            </a:custGeom>
            <a:solidFill>
              <a:srgbClr val="F5F5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DBB210E2-17F0-40CD-9D64-10B70A352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42197" y="8169882"/>
              <a:ext cx="3135226" cy="2327808"/>
            </a:xfrm>
            <a:custGeom>
              <a:avLst/>
              <a:gdLst>
                <a:gd name="connsiteX0" fmla="*/ 0 w 3135226"/>
                <a:gd name="connsiteY0" fmla="*/ 0 h 2327808"/>
                <a:gd name="connsiteX1" fmla="*/ 3135220 w 3135226"/>
                <a:gd name="connsiteY1" fmla="*/ 0 h 2327808"/>
                <a:gd name="connsiteX2" fmla="*/ 3135220 w 3135226"/>
                <a:gd name="connsiteY2" fmla="*/ 2 h 2327808"/>
                <a:gd name="connsiteX3" fmla="*/ 3135226 w 3135226"/>
                <a:gd name="connsiteY3" fmla="*/ 2 h 2327808"/>
                <a:gd name="connsiteX4" fmla="*/ 3135226 w 3135226"/>
                <a:gd name="connsiteY4" fmla="*/ 2327808 h 2327808"/>
                <a:gd name="connsiteX5" fmla="*/ 3021118 w 3135226"/>
                <a:gd name="connsiteY5" fmla="*/ 2327808 h 2327808"/>
                <a:gd name="connsiteX6" fmla="*/ 3021118 w 3135226"/>
                <a:gd name="connsiteY6" fmla="*/ 278900 h 2327808"/>
                <a:gd name="connsiteX7" fmla="*/ 0 w 3135226"/>
                <a:gd name="connsiteY7" fmla="*/ 278900 h 232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35226" h="2327808">
                  <a:moveTo>
                    <a:pt x="0" y="0"/>
                  </a:moveTo>
                  <a:lnTo>
                    <a:pt x="3135220" y="0"/>
                  </a:lnTo>
                  <a:lnTo>
                    <a:pt x="3135220" y="2"/>
                  </a:lnTo>
                  <a:lnTo>
                    <a:pt x="3135226" y="2"/>
                  </a:lnTo>
                  <a:lnTo>
                    <a:pt x="3135226" y="2327808"/>
                  </a:lnTo>
                  <a:lnTo>
                    <a:pt x="3021118" y="2327808"/>
                  </a:lnTo>
                  <a:lnTo>
                    <a:pt x="3021118" y="278900"/>
                  </a:lnTo>
                  <a:lnTo>
                    <a:pt x="0" y="27890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24A4F10F-8B22-4E25-8EC3-431AF4E353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96985" y="8603835"/>
              <a:ext cx="147065" cy="1300596"/>
            </a:xfrm>
            <a:custGeom>
              <a:avLst/>
              <a:gdLst>
                <a:gd name="connsiteX0" fmla="*/ 73532 w 147065"/>
                <a:gd name="connsiteY0" fmla="*/ 1153539 h 1300596"/>
                <a:gd name="connsiteX1" fmla="*/ 147065 w 147065"/>
                <a:gd name="connsiteY1" fmla="*/ 1227696 h 1300596"/>
                <a:gd name="connsiteX2" fmla="*/ 73532 w 147065"/>
                <a:gd name="connsiteY2" fmla="*/ 1300596 h 1300596"/>
                <a:gd name="connsiteX3" fmla="*/ 0 w 147065"/>
                <a:gd name="connsiteY3" fmla="*/ 1227696 h 1300596"/>
                <a:gd name="connsiteX4" fmla="*/ 73532 w 147065"/>
                <a:gd name="connsiteY4" fmla="*/ 1153539 h 1300596"/>
                <a:gd name="connsiteX5" fmla="*/ 73532 w 147065"/>
                <a:gd name="connsiteY5" fmla="*/ 538317 h 1300596"/>
                <a:gd name="connsiteX6" fmla="*/ 147065 w 147065"/>
                <a:gd name="connsiteY6" fmla="*/ 611851 h 1300596"/>
                <a:gd name="connsiteX7" fmla="*/ 73532 w 147065"/>
                <a:gd name="connsiteY7" fmla="*/ 685385 h 1300596"/>
                <a:gd name="connsiteX8" fmla="*/ 0 w 147065"/>
                <a:gd name="connsiteY8" fmla="*/ 611851 h 1300596"/>
                <a:gd name="connsiteX9" fmla="*/ 73532 w 147065"/>
                <a:gd name="connsiteY9" fmla="*/ 538317 h 1300596"/>
                <a:gd name="connsiteX10" fmla="*/ 73532 w 147065"/>
                <a:gd name="connsiteY10" fmla="*/ 0 h 1300596"/>
                <a:gd name="connsiteX11" fmla="*/ 147065 w 147065"/>
                <a:gd name="connsiteY11" fmla="*/ 73534 h 1300596"/>
                <a:gd name="connsiteX12" fmla="*/ 73532 w 147065"/>
                <a:gd name="connsiteY12" fmla="*/ 147068 h 1300596"/>
                <a:gd name="connsiteX13" fmla="*/ 0 w 147065"/>
                <a:gd name="connsiteY13" fmla="*/ 73534 h 1300596"/>
                <a:gd name="connsiteX14" fmla="*/ 73532 w 147065"/>
                <a:gd name="connsiteY14" fmla="*/ 0 h 130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7065" h="1300596">
                  <a:moveTo>
                    <a:pt x="73532" y="1153539"/>
                  </a:moveTo>
                  <a:cubicBezTo>
                    <a:pt x="114661" y="1153539"/>
                    <a:pt x="147065" y="1186218"/>
                    <a:pt x="147065" y="1227696"/>
                  </a:cubicBezTo>
                  <a:cubicBezTo>
                    <a:pt x="147065" y="1267917"/>
                    <a:pt x="114661" y="1300596"/>
                    <a:pt x="73532" y="1300596"/>
                  </a:cubicBezTo>
                  <a:cubicBezTo>
                    <a:pt x="32404" y="1300596"/>
                    <a:pt x="0" y="1267917"/>
                    <a:pt x="0" y="1227696"/>
                  </a:cubicBezTo>
                  <a:cubicBezTo>
                    <a:pt x="0" y="1186218"/>
                    <a:pt x="32404" y="1153539"/>
                    <a:pt x="73532" y="1153539"/>
                  </a:cubicBezTo>
                  <a:close/>
                  <a:moveTo>
                    <a:pt x="73532" y="538317"/>
                  </a:moveTo>
                  <a:cubicBezTo>
                    <a:pt x="114661" y="538317"/>
                    <a:pt x="147065" y="570722"/>
                    <a:pt x="147065" y="611851"/>
                  </a:cubicBezTo>
                  <a:cubicBezTo>
                    <a:pt x="147065" y="652980"/>
                    <a:pt x="114661" y="685385"/>
                    <a:pt x="73532" y="685385"/>
                  </a:cubicBezTo>
                  <a:cubicBezTo>
                    <a:pt x="32404" y="685385"/>
                    <a:pt x="0" y="652980"/>
                    <a:pt x="0" y="611851"/>
                  </a:cubicBezTo>
                  <a:cubicBezTo>
                    <a:pt x="0" y="570722"/>
                    <a:pt x="32404" y="538317"/>
                    <a:pt x="73532" y="538317"/>
                  </a:cubicBezTo>
                  <a:close/>
                  <a:moveTo>
                    <a:pt x="73532" y="0"/>
                  </a:moveTo>
                  <a:cubicBezTo>
                    <a:pt x="114661" y="0"/>
                    <a:pt x="147065" y="32405"/>
                    <a:pt x="147065" y="73534"/>
                  </a:cubicBezTo>
                  <a:cubicBezTo>
                    <a:pt x="147065" y="114663"/>
                    <a:pt x="114661" y="147068"/>
                    <a:pt x="73532" y="147068"/>
                  </a:cubicBezTo>
                  <a:cubicBezTo>
                    <a:pt x="32404" y="147068"/>
                    <a:pt x="0" y="114663"/>
                    <a:pt x="0" y="73534"/>
                  </a:cubicBezTo>
                  <a:cubicBezTo>
                    <a:pt x="0" y="32405"/>
                    <a:pt x="32404" y="0"/>
                    <a:pt x="7353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B2223ACF-3C2F-4EA9-B309-08EC4CBEA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42198" y="8911444"/>
              <a:ext cx="1267621" cy="1179635"/>
            </a:xfrm>
            <a:custGeom>
              <a:avLst/>
              <a:gdLst>
                <a:gd name="connsiteX0" fmla="*/ 0 w 1267621"/>
                <a:gd name="connsiteY0" fmla="*/ 1170021 h 1179635"/>
                <a:gd name="connsiteX1" fmla="*/ 1267621 w 1267621"/>
                <a:gd name="connsiteY1" fmla="*/ 1170021 h 1179635"/>
                <a:gd name="connsiteX2" fmla="*/ 1267621 w 1267621"/>
                <a:gd name="connsiteY2" fmla="*/ 1179635 h 1179635"/>
                <a:gd name="connsiteX3" fmla="*/ 0 w 1267621"/>
                <a:gd name="connsiteY3" fmla="*/ 1179635 h 1179635"/>
                <a:gd name="connsiteX4" fmla="*/ 0 w 1267621"/>
                <a:gd name="connsiteY4" fmla="*/ 587759 h 1179635"/>
                <a:gd name="connsiteX5" fmla="*/ 1267621 w 1267621"/>
                <a:gd name="connsiteY5" fmla="*/ 587759 h 1179635"/>
                <a:gd name="connsiteX6" fmla="*/ 1267621 w 1267621"/>
                <a:gd name="connsiteY6" fmla="*/ 597373 h 1179635"/>
                <a:gd name="connsiteX7" fmla="*/ 0 w 1267621"/>
                <a:gd name="connsiteY7" fmla="*/ 597373 h 1179635"/>
                <a:gd name="connsiteX8" fmla="*/ 0 w 1267621"/>
                <a:gd name="connsiteY8" fmla="*/ 0 h 1179635"/>
                <a:gd name="connsiteX9" fmla="*/ 1267621 w 1267621"/>
                <a:gd name="connsiteY9" fmla="*/ 0 h 1179635"/>
                <a:gd name="connsiteX10" fmla="*/ 1267621 w 1267621"/>
                <a:gd name="connsiteY10" fmla="*/ 9614 h 1179635"/>
                <a:gd name="connsiteX11" fmla="*/ 0 w 1267621"/>
                <a:gd name="connsiteY11" fmla="*/ 9614 h 117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7621" h="1179635">
                  <a:moveTo>
                    <a:pt x="0" y="1170021"/>
                  </a:moveTo>
                  <a:lnTo>
                    <a:pt x="1267621" y="1170021"/>
                  </a:lnTo>
                  <a:lnTo>
                    <a:pt x="1267621" y="1179635"/>
                  </a:lnTo>
                  <a:lnTo>
                    <a:pt x="0" y="1179635"/>
                  </a:lnTo>
                  <a:close/>
                  <a:moveTo>
                    <a:pt x="0" y="587759"/>
                  </a:moveTo>
                  <a:lnTo>
                    <a:pt x="1267621" y="587759"/>
                  </a:lnTo>
                  <a:lnTo>
                    <a:pt x="1267621" y="597373"/>
                  </a:lnTo>
                  <a:lnTo>
                    <a:pt x="0" y="597373"/>
                  </a:lnTo>
                  <a:close/>
                  <a:moveTo>
                    <a:pt x="0" y="0"/>
                  </a:moveTo>
                  <a:lnTo>
                    <a:pt x="1267621" y="0"/>
                  </a:lnTo>
                  <a:lnTo>
                    <a:pt x="1267621" y="9614"/>
                  </a:lnTo>
                  <a:lnTo>
                    <a:pt x="0" y="9614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4" name="Freeform 93">
              <a:extLst>
                <a:ext uri="{FF2B5EF4-FFF2-40B4-BE49-F238E27FC236}">
                  <a16:creationId xmlns:a16="http://schemas.microsoft.com/office/drawing/2014/main" id="{4D387DE2-4998-4EC9-A74E-9FE054CD3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37135" y="8938912"/>
              <a:ext cx="1702811" cy="247186"/>
            </a:xfrm>
            <a:custGeom>
              <a:avLst/>
              <a:gdLst>
                <a:gd name="T0" fmla="*/ 835372 w 1366"/>
                <a:gd name="T1" fmla="*/ 0 h 197"/>
                <a:gd name="T2" fmla="*/ 0 w 1366"/>
                <a:gd name="T3" fmla="*/ 0 h 197"/>
                <a:gd name="T4" fmla="*/ 0 w 1366"/>
                <a:gd name="T5" fmla="*/ 58556 h 197"/>
                <a:gd name="T6" fmla="*/ 0 w 1366"/>
                <a:gd name="T7" fmla="*/ 58556 h 197"/>
                <a:gd name="T8" fmla="*/ 70595 w 1366"/>
                <a:gd name="T9" fmla="*/ 128955 h 197"/>
                <a:gd name="T10" fmla="*/ 835372 w 1366"/>
                <a:gd name="T11" fmla="*/ 128955 h 197"/>
                <a:gd name="T12" fmla="*/ 835372 w 1366"/>
                <a:gd name="T13" fmla="*/ 128955 h 197"/>
                <a:gd name="T14" fmla="*/ 892240 w 1366"/>
                <a:gd name="T15" fmla="*/ 71715 h 197"/>
                <a:gd name="T16" fmla="*/ 892240 w 1366"/>
                <a:gd name="T17" fmla="*/ 57240 h 197"/>
                <a:gd name="T18" fmla="*/ 892240 w 1366"/>
                <a:gd name="T19" fmla="*/ 57240 h 197"/>
                <a:gd name="T20" fmla="*/ 835372 w 1366"/>
                <a:gd name="T21" fmla="*/ 0 h 1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66" h="197">
                  <a:moveTo>
                    <a:pt x="1278" y="0"/>
                  </a:moveTo>
                  <a:lnTo>
                    <a:pt x="0" y="0"/>
                  </a:lnTo>
                  <a:lnTo>
                    <a:pt x="0" y="89"/>
                  </a:lnTo>
                  <a:cubicBezTo>
                    <a:pt x="0" y="148"/>
                    <a:pt x="49" y="196"/>
                    <a:pt x="108" y="196"/>
                  </a:cubicBezTo>
                  <a:lnTo>
                    <a:pt x="1278" y="196"/>
                  </a:lnTo>
                  <a:cubicBezTo>
                    <a:pt x="1327" y="196"/>
                    <a:pt x="1365" y="158"/>
                    <a:pt x="1365" y="109"/>
                  </a:cubicBezTo>
                  <a:lnTo>
                    <a:pt x="1365" y="87"/>
                  </a:lnTo>
                  <a:cubicBezTo>
                    <a:pt x="1365" y="38"/>
                    <a:pt x="1327" y="0"/>
                    <a:pt x="1278" y="0"/>
                  </a:cubicBezTo>
                </a:path>
              </a:pathLst>
            </a:custGeom>
            <a:solidFill>
              <a:srgbClr val="ECEC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1C925A6D-F2CF-4F0C-B864-F60F5CE9F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7557" y="7593112"/>
              <a:ext cx="1811425" cy="2888101"/>
            </a:xfrm>
            <a:custGeom>
              <a:avLst/>
              <a:gdLst>
                <a:gd name="connsiteX0" fmla="*/ 1406195 w 1811425"/>
                <a:gd name="connsiteY0" fmla="*/ 1587493 h 2888101"/>
                <a:gd name="connsiteX1" fmla="*/ 1535869 w 1811425"/>
                <a:gd name="connsiteY1" fmla="*/ 1587493 h 2888101"/>
                <a:gd name="connsiteX2" fmla="*/ 1811425 w 1811425"/>
                <a:gd name="connsiteY2" fmla="*/ 2888101 h 2888101"/>
                <a:gd name="connsiteX3" fmla="*/ 1775266 w 1811425"/>
                <a:gd name="connsiteY3" fmla="*/ 2888101 h 2888101"/>
                <a:gd name="connsiteX4" fmla="*/ 934713 w 1811425"/>
                <a:gd name="connsiteY4" fmla="*/ 1587493 h 2888101"/>
                <a:gd name="connsiteX5" fmla="*/ 1064386 w 1811425"/>
                <a:gd name="connsiteY5" fmla="*/ 1587493 h 2888101"/>
                <a:gd name="connsiteX6" fmla="*/ 695315 w 1811425"/>
                <a:gd name="connsiteY6" fmla="*/ 2888101 h 2888101"/>
                <a:gd name="connsiteX7" fmla="*/ 659156 w 1811425"/>
                <a:gd name="connsiteY7" fmla="*/ 2888101 h 2888101"/>
                <a:gd name="connsiteX8" fmla="*/ 474551 w 1811425"/>
                <a:gd name="connsiteY8" fmla="*/ 1587493 h 2888101"/>
                <a:gd name="connsiteX9" fmla="*/ 602978 w 1811425"/>
                <a:gd name="connsiteY9" fmla="*/ 1587493 h 2888101"/>
                <a:gd name="connsiteX10" fmla="*/ 235154 w 1811425"/>
                <a:gd name="connsiteY10" fmla="*/ 2888101 h 2888101"/>
                <a:gd name="connsiteX11" fmla="*/ 197748 w 1811425"/>
                <a:gd name="connsiteY11" fmla="*/ 2888101 h 2888101"/>
                <a:gd name="connsiteX12" fmla="*/ 0 w 1811425"/>
                <a:gd name="connsiteY12" fmla="*/ 0 h 2888101"/>
                <a:gd name="connsiteX13" fmla="*/ 1316310 w 1811425"/>
                <a:gd name="connsiteY13" fmla="*/ 0 h 2888101"/>
                <a:gd name="connsiteX14" fmla="*/ 1646635 w 1811425"/>
                <a:gd name="connsiteY14" fmla="*/ 1344551 h 2888101"/>
                <a:gd name="connsiteX15" fmla="*/ 329078 w 1811425"/>
                <a:gd name="connsiteY15" fmla="*/ 1344551 h 2888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11425" h="2888101">
                  <a:moveTo>
                    <a:pt x="1406195" y="1587493"/>
                  </a:moveTo>
                  <a:lnTo>
                    <a:pt x="1535869" y="1587493"/>
                  </a:lnTo>
                  <a:lnTo>
                    <a:pt x="1811425" y="2888101"/>
                  </a:lnTo>
                  <a:lnTo>
                    <a:pt x="1775266" y="2888101"/>
                  </a:lnTo>
                  <a:close/>
                  <a:moveTo>
                    <a:pt x="934713" y="1587493"/>
                  </a:moveTo>
                  <a:lnTo>
                    <a:pt x="1064386" y="1587493"/>
                  </a:lnTo>
                  <a:lnTo>
                    <a:pt x="695315" y="2888101"/>
                  </a:lnTo>
                  <a:lnTo>
                    <a:pt x="659156" y="2888101"/>
                  </a:lnTo>
                  <a:close/>
                  <a:moveTo>
                    <a:pt x="474551" y="1587493"/>
                  </a:moveTo>
                  <a:lnTo>
                    <a:pt x="602978" y="1587493"/>
                  </a:lnTo>
                  <a:lnTo>
                    <a:pt x="235154" y="2888101"/>
                  </a:lnTo>
                  <a:lnTo>
                    <a:pt x="197748" y="2888101"/>
                  </a:lnTo>
                  <a:close/>
                  <a:moveTo>
                    <a:pt x="0" y="0"/>
                  </a:moveTo>
                  <a:lnTo>
                    <a:pt x="1316310" y="0"/>
                  </a:lnTo>
                  <a:lnTo>
                    <a:pt x="1646635" y="1344551"/>
                  </a:lnTo>
                  <a:lnTo>
                    <a:pt x="329078" y="134455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6" name="Freeform 97">
              <a:extLst>
                <a:ext uri="{FF2B5EF4-FFF2-40B4-BE49-F238E27FC236}">
                  <a16:creationId xmlns:a16="http://schemas.microsoft.com/office/drawing/2014/main" id="{629B8E2E-1A93-4221-AFDF-187BC1D13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8140" y="9603569"/>
              <a:ext cx="516335" cy="895368"/>
            </a:xfrm>
            <a:custGeom>
              <a:avLst/>
              <a:gdLst>
                <a:gd name="T0" fmla="*/ 0 w 413"/>
                <a:gd name="T1" fmla="*/ 0 h 718"/>
                <a:gd name="T2" fmla="*/ 270092 w 413"/>
                <a:gd name="T3" fmla="*/ 0 h 718"/>
                <a:gd name="T4" fmla="*/ 230759 w 413"/>
                <a:gd name="T5" fmla="*/ 468836 h 718"/>
                <a:gd name="T6" fmla="*/ 39334 w 413"/>
                <a:gd name="T7" fmla="*/ 468836 h 718"/>
                <a:gd name="T8" fmla="*/ 0 w 413"/>
                <a:gd name="T9" fmla="*/ 0 h 7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3" h="718">
                  <a:moveTo>
                    <a:pt x="0" y="0"/>
                  </a:moveTo>
                  <a:lnTo>
                    <a:pt x="412" y="0"/>
                  </a:lnTo>
                  <a:lnTo>
                    <a:pt x="352" y="717"/>
                  </a:lnTo>
                  <a:lnTo>
                    <a:pt x="60" y="717"/>
                  </a:lnTo>
                  <a:lnTo>
                    <a:pt x="0" y="0"/>
                  </a:lnTo>
                </a:path>
              </a:pathLst>
            </a:custGeom>
            <a:solidFill>
              <a:srgbClr val="39596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7" name="Freeform 98">
              <a:extLst>
                <a:ext uri="{FF2B5EF4-FFF2-40B4-BE49-F238E27FC236}">
                  <a16:creationId xmlns:a16="http://schemas.microsoft.com/office/drawing/2014/main" id="{A83BA355-D9E0-4A17-96EE-0240C3A3E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0813" y="8554397"/>
              <a:ext cx="422957" cy="1054665"/>
            </a:xfrm>
            <a:custGeom>
              <a:avLst/>
              <a:gdLst>
                <a:gd name="T0" fmla="*/ 47759 w 339"/>
                <a:gd name="T1" fmla="*/ 552364 h 845"/>
                <a:gd name="T2" fmla="*/ 47759 w 339"/>
                <a:gd name="T3" fmla="*/ 552364 h 845"/>
                <a:gd name="T4" fmla="*/ 108602 w 339"/>
                <a:gd name="T5" fmla="*/ 270946 h 845"/>
                <a:gd name="T6" fmla="*/ 108602 w 339"/>
                <a:gd name="T7" fmla="*/ 270946 h 845"/>
                <a:gd name="T8" fmla="*/ 198232 w 339"/>
                <a:gd name="T9" fmla="*/ 654 h 845"/>
                <a:gd name="T10" fmla="*/ 203466 w 339"/>
                <a:gd name="T11" fmla="*/ 0 h 845"/>
                <a:gd name="T12" fmla="*/ 203466 w 339"/>
                <a:gd name="T13" fmla="*/ 0 h 845"/>
                <a:gd name="T14" fmla="*/ 112528 w 339"/>
                <a:gd name="T15" fmla="*/ 274873 h 845"/>
                <a:gd name="T16" fmla="*/ 112528 w 339"/>
                <a:gd name="T17" fmla="*/ 274873 h 845"/>
                <a:gd name="T18" fmla="*/ 52993 w 339"/>
                <a:gd name="T19" fmla="*/ 551055 h 845"/>
                <a:gd name="T20" fmla="*/ 47759 w 339"/>
                <a:gd name="T21" fmla="*/ 552364 h 8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9" h="845">
                  <a:moveTo>
                    <a:pt x="73" y="844"/>
                  </a:moveTo>
                  <a:lnTo>
                    <a:pt x="73" y="844"/>
                  </a:lnTo>
                  <a:cubicBezTo>
                    <a:pt x="72" y="842"/>
                    <a:pt x="0" y="600"/>
                    <a:pt x="166" y="414"/>
                  </a:cubicBezTo>
                  <a:cubicBezTo>
                    <a:pt x="329" y="231"/>
                    <a:pt x="303" y="3"/>
                    <a:pt x="303" y="1"/>
                  </a:cubicBezTo>
                  <a:lnTo>
                    <a:pt x="311" y="0"/>
                  </a:lnTo>
                  <a:cubicBezTo>
                    <a:pt x="311" y="2"/>
                    <a:pt x="338" y="235"/>
                    <a:pt x="172" y="420"/>
                  </a:cubicBezTo>
                  <a:cubicBezTo>
                    <a:pt x="9" y="602"/>
                    <a:pt x="80" y="839"/>
                    <a:pt x="81" y="842"/>
                  </a:cubicBezTo>
                  <a:lnTo>
                    <a:pt x="73" y="844"/>
                  </a:lnTo>
                </a:path>
              </a:pathLst>
            </a:custGeom>
            <a:solidFill>
              <a:srgbClr val="B7554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F32569E7-BB5C-405C-9459-20F24BE30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0289" y="8307199"/>
              <a:ext cx="697121" cy="1134698"/>
            </a:xfrm>
            <a:custGeom>
              <a:avLst/>
              <a:gdLst>
                <a:gd name="connsiteX0" fmla="*/ 381984 w 697121"/>
                <a:gd name="connsiteY0" fmla="*/ 982802 h 1134698"/>
                <a:gd name="connsiteX1" fmla="*/ 424291 w 697121"/>
                <a:gd name="connsiteY1" fmla="*/ 1005703 h 1134698"/>
                <a:gd name="connsiteX2" fmla="*/ 350177 w 697121"/>
                <a:gd name="connsiteY2" fmla="*/ 1104732 h 1134698"/>
                <a:gd name="connsiteX3" fmla="*/ 194535 w 697121"/>
                <a:gd name="connsiteY3" fmla="*/ 1119587 h 1134698"/>
                <a:gd name="connsiteX4" fmla="*/ 300767 w 697121"/>
                <a:gd name="connsiteY4" fmla="*/ 1004465 h 1134698"/>
                <a:gd name="connsiteX5" fmla="*/ 381984 w 697121"/>
                <a:gd name="connsiteY5" fmla="*/ 982802 h 1134698"/>
                <a:gd name="connsiteX6" fmla="*/ 51887 w 697121"/>
                <a:gd name="connsiteY6" fmla="*/ 794928 h 1134698"/>
                <a:gd name="connsiteX7" fmla="*/ 129055 w 697121"/>
                <a:gd name="connsiteY7" fmla="*/ 830683 h 1134698"/>
                <a:gd name="connsiteX8" fmla="*/ 217247 w 697121"/>
                <a:gd name="connsiteY8" fmla="*/ 962413 h 1134698"/>
                <a:gd name="connsiteX9" fmla="*/ 64464 w 697121"/>
                <a:gd name="connsiteY9" fmla="*/ 922267 h 1134698"/>
                <a:gd name="connsiteX10" fmla="*/ 7326 w 697121"/>
                <a:gd name="connsiteY10" fmla="*/ 811865 h 1134698"/>
                <a:gd name="connsiteX11" fmla="*/ 51887 w 697121"/>
                <a:gd name="connsiteY11" fmla="*/ 794928 h 1134698"/>
                <a:gd name="connsiteX12" fmla="*/ 432310 w 697121"/>
                <a:gd name="connsiteY12" fmla="*/ 775772 h 1134698"/>
                <a:gd name="connsiteX13" fmla="*/ 542248 w 697121"/>
                <a:gd name="connsiteY13" fmla="*/ 832828 h 1134698"/>
                <a:gd name="connsiteX14" fmla="*/ 431075 w 697121"/>
                <a:gd name="connsiteY14" fmla="*/ 886162 h 1134698"/>
                <a:gd name="connsiteX15" fmla="*/ 285314 w 697121"/>
                <a:gd name="connsiteY15" fmla="*/ 829107 h 1134698"/>
                <a:gd name="connsiteX16" fmla="*/ 432310 w 697121"/>
                <a:gd name="connsiteY16" fmla="*/ 775772 h 1134698"/>
                <a:gd name="connsiteX17" fmla="*/ 267006 w 697121"/>
                <a:gd name="connsiteY17" fmla="*/ 493277 h 1134698"/>
                <a:gd name="connsiteX18" fmla="*/ 341133 w 697121"/>
                <a:gd name="connsiteY18" fmla="*/ 575868 h 1134698"/>
                <a:gd name="connsiteX19" fmla="*/ 349898 w 697121"/>
                <a:gd name="connsiteY19" fmla="*/ 733318 h 1134698"/>
                <a:gd name="connsiteX20" fmla="*/ 238463 w 697121"/>
                <a:gd name="connsiteY20" fmla="*/ 620854 h 1134698"/>
                <a:gd name="connsiteX21" fmla="*/ 244723 w 697121"/>
                <a:gd name="connsiteY21" fmla="*/ 495893 h 1134698"/>
                <a:gd name="connsiteX22" fmla="*/ 267006 w 697121"/>
                <a:gd name="connsiteY22" fmla="*/ 493277 h 1134698"/>
                <a:gd name="connsiteX23" fmla="*/ 650479 w 697121"/>
                <a:gd name="connsiteY23" fmla="*/ 434197 h 1134698"/>
                <a:gd name="connsiteX24" fmla="*/ 693277 w 697121"/>
                <a:gd name="connsiteY24" fmla="*/ 458383 h 1134698"/>
                <a:gd name="connsiteX25" fmla="*/ 615803 w 697121"/>
                <a:gd name="connsiteY25" fmla="*/ 558285 h 1134698"/>
                <a:gd name="connsiteX26" fmla="*/ 458356 w 697121"/>
                <a:gd name="connsiteY26" fmla="*/ 569666 h 1134698"/>
                <a:gd name="connsiteX27" fmla="*/ 568319 w 697121"/>
                <a:gd name="connsiteY27" fmla="*/ 454589 h 1134698"/>
                <a:gd name="connsiteX28" fmla="*/ 650479 w 697121"/>
                <a:gd name="connsiteY28" fmla="*/ 434197 h 1134698"/>
                <a:gd name="connsiteX29" fmla="*/ 327327 w 697121"/>
                <a:gd name="connsiteY29" fmla="*/ 220306 h 1134698"/>
                <a:gd name="connsiteX30" fmla="*/ 423904 w 697121"/>
                <a:gd name="connsiteY30" fmla="*/ 271439 h 1134698"/>
                <a:gd name="connsiteX31" fmla="*/ 487013 w 697121"/>
                <a:gd name="connsiteY31" fmla="*/ 416886 h 1134698"/>
                <a:gd name="connsiteX32" fmla="*/ 344709 w 697121"/>
                <a:gd name="connsiteY32" fmla="*/ 350432 h 1134698"/>
                <a:gd name="connsiteX33" fmla="*/ 307586 w 697121"/>
                <a:gd name="connsiteY33" fmla="*/ 231316 h 1134698"/>
                <a:gd name="connsiteX34" fmla="*/ 327327 w 697121"/>
                <a:gd name="connsiteY34" fmla="*/ 220306 h 1134698"/>
                <a:gd name="connsiteX35" fmla="*/ 452749 w 697121"/>
                <a:gd name="connsiteY35" fmla="*/ 808 h 1134698"/>
                <a:gd name="connsiteX36" fmla="*/ 528768 w 697121"/>
                <a:gd name="connsiteY36" fmla="*/ 98912 h 1134698"/>
                <a:gd name="connsiteX37" fmla="*/ 504246 w 697121"/>
                <a:gd name="connsiteY37" fmla="*/ 256131 h 1134698"/>
                <a:gd name="connsiteX38" fmla="*/ 419644 w 697121"/>
                <a:gd name="connsiteY38" fmla="*/ 121552 h 1134698"/>
                <a:gd name="connsiteX39" fmla="*/ 452749 w 697121"/>
                <a:gd name="connsiteY39" fmla="*/ 808 h 113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97121" h="1134698">
                  <a:moveTo>
                    <a:pt x="381984" y="982802"/>
                  </a:moveTo>
                  <a:cubicBezTo>
                    <a:pt x="402983" y="983730"/>
                    <a:pt x="417498" y="992086"/>
                    <a:pt x="424291" y="1005703"/>
                  </a:cubicBezTo>
                  <a:cubicBezTo>
                    <a:pt x="437879" y="1034174"/>
                    <a:pt x="416880" y="1071310"/>
                    <a:pt x="350177" y="1104732"/>
                  </a:cubicBezTo>
                  <a:cubicBezTo>
                    <a:pt x="290885" y="1134441"/>
                    <a:pt x="208123" y="1146820"/>
                    <a:pt x="194535" y="1119587"/>
                  </a:cubicBezTo>
                  <a:cubicBezTo>
                    <a:pt x="180948" y="1092354"/>
                    <a:pt x="240239" y="1035412"/>
                    <a:pt x="300767" y="1004465"/>
                  </a:cubicBezTo>
                  <a:cubicBezTo>
                    <a:pt x="333501" y="988372"/>
                    <a:pt x="360985" y="981873"/>
                    <a:pt x="381984" y="982802"/>
                  </a:cubicBezTo>
                  <a:close/>
                  <a:moveTo>
                    <a:pt x="51887" y="794928"/>
                  </a:moveTo>
                  <a:cubicBezTo>
                    <a:pt x="72538" y="797438"/>
                    <a:pt x="98623" y="808729"/>
                    <a:pt x="129055" y="830683"/>
                  </a:cubicBezTo>
                  <a:cubicBezTo>
                    <a:pt x="183709" y="869575"/>
                    <a:pt x="234637" y="936067"/>
                    <a:pt x="217247" y="962413"/>
                  </a:cubicBezTo>
                  <a:cubicBezTo>
                    <a:pt x="198615" y="987504"/>
                    <a:pt x="120360" y="962413"/>
                    <a:pt x="64464" y="922267"/>
                  </a:cubicBezTo>
                  <a:cubicBezTo>
                    <a:pt x="4842" y="879612"/>
                    <a:pt x="-11306" y="836956"/>
                    <a:pt x="7326" y="811865"/>
                  </a:cubicBezTo>
                  <a:cubicBezTo>
                    <a:pt x="16021" y="798692"/>
                    <a:pt x="31237" y="792419"/>
                    <a:pt x="51887" y="794928"/>
                  </a:cubicBezTo>
                  <a:close/>
                  <a:moveTo>
                    <a:pt x="432310" y="775772"/>
                  </a:moveTo>
                  <a:cubicBezTo>
                    <a:pt x="505190" y="777013"/>
                    <a:pt x="542248" y="801819"/>
                    <a:pt x="542248" y="832828"/>
                  </a:cubicBezTo>
                  <a:cubicBezTo>
                    <a:pt x="541013" y="863836"/>
                    <a:pt x="505190" y="888643"/>
                    <a:pt x="431075" y="886162"/>
                  </a:cubicBezTo>
                  <a:cubicBezTo>
                    <a:pt x="364371" y="886162"/>
                    <a:pt x="285314" y="858875"/>
                    <a:pt x="285314" y="829107"/>
                  </a:cubicBezTo>
                  <a:cubicBezTo>
                    <a:pt x="285314" y="798098"/>
                    <a:pt x="364371" y="774532"/>
                    <a:pt x="432310" y="775772"/>
                  </a:cubicBezTo>
                  <a:close/>
                  <a:moveTo>
                    <a:pt x="267006" y="493277"/>
                  </a:moveTo>
                  <a:cubicBezTo>
                    <a:pt x="290659" y="497611"/>
                    <a:pt x="317657" y="523385"/>
                    <a:pt x="341133" y="575868"/>
                  </a:cubicBezTo>
                  <a:cubicBezTo>
                    <a:pt x="368679" y="637099"/>
                    <a:pt x="377443" y="720822"/>
                    <a:pt x="349898" y="733318"/>
                  </a:cubicBezTo>
                  <a:cubicBezTo>
                    <a:pt x="321100" y="745814"/>
                    <a:pt x="266008" y="683334"/>
                    <a:pt x="238463" y="620854"/>
                  </a:cubicBezTo>
                  <a:cubicBezTo>
                    <a:pt x="208413" y="554625"/>
                    <a:pt x="215925" y="508389"/>
                    <a:pt x="244723" y="495893"/>
                  </a:cubicBezTo>
                  <a:cubicBezTo>
                    <a:pt x="251609" y="492769"/>
                    <a:pt x="259122" y="491832"/>
                    <a:pt x="267006" y="493277"/>
                  </a:cubicBezTo>
                  <a:close/>
                  <a:moveTo>
                    <a:pt x="650479" y="434197"/>
                  </a:moveTo>
                  <a:cubicBezTo>
                    <a:pt x="671722" y="435620"/>
                    <a:pt x="686405" y="444472"/>
                    <a:pt x="693277" y="458383"/>
                  </a:cubicBezTo>
                  <a:cubicBezTo>
                    <a:pt x="707023" y="486203"/>
                    <a:pt x="684530" y="525406"/>
                    <a:pt x="615803" y="558285"/>
                  </a:cubicBezTo>
                  <a:cubicBezTo>
                    <a:pt x="555823" y="587371"/>
                    <a:pt x="470851" y="597487"/>
                    <a:pt x="458356" y="569666"/>
                  </a:cubicBezTo>
                  <a:cubicBezTo>
                    <a:pt x="444610" y="540581"/>
                    <a:pt x="507089" y="483674"/>
                    <a:pt x="568319" y="454589"/>
                  </a:cubicBezTo>
                  <a:cubicBezTo>
                    <a:pt x="601433" y="438782"/>
                    <a:pt x="629236" y="432775"/>
                    <a:pt x="650479" y="434197"/>
                  </a:cubicBezTo>
                  <a:close/>
                  <a:moveTo>
                    <a:pt x="327327" y="220306"/>
                  </a:moveTo>
                  <a:cubicBezTo>
                    <a:pt x="350819" y="215486"/>
                    <a:pt x="384925" y="230062"/>
                    <a:pt x="423904" y="271439"/>
                  </a:cubicBezTo>
                  <a:cubicBezTo>
                    <a:pt x="470927" y="319086"/>
                    <a:pt x="509287" y="394316"/>
                    <a:pt x="487013" y="416886"/>
                  </a:cubicBezTo>
                  <a:cubicBezTo>
                    <a:pt x="465977" y="438201"/>
                    <a:pt x="392969" y="398078"/>
                    <a:pt x="344709" y="350432"/>
                  </a:cubicBezTo>
                  <a:cubicBezTo>
                    <a:pt x="293974" y="297770"/>
                    <a:pt x="285312" y="252632"/>
                    <a:pt x="307586" y="231316"/>
                  </a:cubicBezTo>
                  <a:cubicBezTo>
                    <a:pt x="312845" y="225674"/>
                    <a:pt x="319496" y="221912"/>
                    <a:pt x="327327" y="220306"/>
                  </a:cubicBezTo>
                  <a:close/>
                  <a:moveTo>
                    <a:pt x="452749" y="808"/>
                  </a:moveTo>
                  <a:cubicBezTo>
                    <a:pt x="482176" y="-5481"/>
                    <a:pt x="512829" y="24705"/>
                    <a:pt x="528768" y="98912"/>
                  </a:cubicBezTo>
                  <a:cubicBezTo>
                    <a:pt x="542255" y="165573"/>
                    <a:pt x="533672" y="249842"/>
                    <a:pt x="504246" y="256131"/>
                  </a:cubicBezTo>
                  <a:cubicBezTo>
                    <a:pt x="474819" y="262419"/>
                    <a:pt x="433132" y="189470"/>
                    <a:pt x="419644" y="121552"/>
                  </a:cubicBezTo>
                  <a:cubicBezTo>
                    <a:pt x="406157" y="49860"/>
                    <a:pt x="422097" y="7096"/>
                    <a:pt x="452749" y="8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502393A7-D494-44EF-ACA6-D20E7FF0A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2434" y="7592323"/>
              <a:ext cx="830787" cy="1817223"/>
            </a:xfrm>
            <a:custGeom>
              <a:avLst/>
              <a:gdLst>
                <a:gd name="connsiteX0" fmla="*/ 323062 w 830787"/>
                <a:gd name="connsiteY0" fmla="*/ 1557168 h 1817223"/>
                <a:gd name="connsiteX1" fmla="*/ 436199 w 830787"/>
                <a:gd name="connsiteY1" fmla="*/ 1609421 h 1817223"/>
                <a:gd name="connsiteX2" fmla="*/ 565320 w 830787"/>
                <a:gd name="connsiteY2" fmla="*/ 1802164 h 1817223"/>
                <a:gd name="connsiteX3" fmla="*/ 343082 w 830787"/>
                <a:gd name="connsiteY3" fmla="*/ 1743340 h 1817223"/>
                <a:gd name="connsiteX4" fmla="*/ 257415 w 830787"/>
                <a:gd name="connsiteY4" fmla="*/ 1581886 h 1817223"/>
                <a:gd name="connsiteX5" fmla="*/ 323062 w 830787"/>
                <a:gd name="connsiteY5" fmla="*/ 1557168 h 1817223"/>
                <a:gd name="connsiteX6" fmla="*/ 781186 w 830787"/>
                <a:gd name="connsiteY6" fmla="*/ 1253927 h 1817223"/>
                <a:gd name="connsiteX7" fmla="*/ 811782 w 830787"/>
                <a:gd name="connsiteY7" fmla="*/ 1268072 h 1817223"/>
                <a:gd name="connsiteX8" fmla="*/ 762114 w 830787"/>
                <a:gd name="connsiteY8" fmla="*/ 1446117 h 1817223"/>
                <a:gd name="connsiteX9" fmla="*/ 555991 w 830787"/>
                <a:gd name="connsiteY9" fmla="*/ 1551440 h 1817223"/>
                <a:gd name="connsiteX10" fmla="*/ 641669 w 830787"/>
                <a:gd name="connsiteY10" fmla="*/ 1333272 h 1817223"/>
                <a:gd name="connsiteX11" fmla="*/ 781186 w 830787"/>
                <a:gd name="connsiteY11" fmla="*/ 1253927 h 1817223"/>
                <a:gd name="connsiteX12" fmla="*/ 241058 w 830787"/>
                <a:gd name="connsiteY12" fmla="*/ 1225580 h 1817223"/>
                <a:gd name="connsiteX13" fmla="*/ 361823 w 830787"/>
                <a:gd name="connsiteY13" fmla="*/ 1259480 h 1817223"/>
                <a:gd name="connsiteX14" fmla="*/ 517888 w 830787"/>
                <a:gd name="connsiteY14" fmla="*/ 1431492 h 1817223"/>
                <a:gd name="connsiteX15" fmla="*/ 288745 w 830787"/>
                <a:gd name="connsiteY15" fmla="*/ 1407636 h 1817223"/>
                <a:gd name="connsiteX16" fmla="*/ 179747 w 830787"/>
                <a:gd name="connsiteY16" fmla="*/ 1259480 h 1817223"/>
                <a:gd name="connsiteX17" fmla="*/ 241058 w 830787"/>
                <a:gd name="connsiteY17" fmla="*/ 1225580 h 1817223"/>
                <a:gd name="connsiteX18" fmla="*/ 715253 w 830787"/>
                <a:gd name="connsiteY18" fmla="*/ 968288 h 1817223"/>
                <a:gd name="connsiteX19" fmla="*/ 745868 w 830787"/>
                <a:gd name="connsiteY19" fmla="*/ 982433 h 1817223"/>
                <a:gd name="connsiteX20" fmla="*/ 696200 w 830787"/>
                <a:gd name="connsiteY20" fmla="*/ 1159225 h 1817223"/>
                <a:gd name="connsiteX21" fmla="*/ 490077 w 830787"/>
                <a:gd name="connsiteY21" fmla="*/ 1264547 h 1817223"/>
                <a:gd name="connsiteX22" fmla="*/ 574513 w 830787"/>
                <a:gd name="connsiteY22" fmla="*/ 1047633 h 1817223"/>
                <a:gd name="connsiteX23" fmla="*/ 715253 w 830787"/>
                <a:gd name="connsiteY23" fmla="*/ 968288 h 1817223"/>
                <a:gd name="connsiteX24" fmla="*/ 103499 w 830787"/>
                <a:gd name="connsiteY24" fmla="*/ 859164 h 1817223"/>
                <a:gd name="connsiteX25" fmla="*/ 227490 w 830787"/>
                <a:gd name="connsiteY25" fmla="*/ 881508 h 1817223"/>
                <a:gd name="connsiteX26" fmla="*/ 401798 w 830787"/>
                <a:gd name="connsiteY26" fmla="*/ 1038860 h 1817223"/>
                <a:gd name="connsiteX27" fmla="*/ 167297 w 830787"/>
                <a:gd name="connsiteY27" fmla="*/ 1036343 h 1817223"/>
                <a:gd name="connsiteX28" fmla="*/ 44403 w 830787"/>
                <a:gd name="connsiteY28" fmla="*/ 899132 h 1817223"/>
                <a:gd name="connsiteX29" fmla="*/ 103499 w 830787"/>
                <a:gd name="connsiteY29" fmla="*/ 859164 h 1817223"/>
                <a:gd name="connsiteX30" fmla="*/ 605414 w 830787"/>
                <a:gd name="connsiteY30" fmla="*/ 632286 h 1817223"/>
                <a:gd name="connsiteX31" fmla="*/ 636010 w 830787"/>
                <a:gd name="connsiteY31" fmla="*/ 645734 h 1817223"/>
                <a:gd name="connsiteX32" fmla="*/ 586342 w 830787"/>
                <a:gd name="connsiteY32" fmla="*/ 820353 h 1817223"/>
                <a:gd name="connsiteX33" fmla="*/ 380219 w 830787"/>
                <a:gd name="connsiteY33" fmla="*/ 924382 h 1817223"/>
                <a:gd name="connsiteX34" fmla="*/ 465897 w 830787"/>
                <a:gd name="connsiteY34" fmla="*/ 710133 h 1817223"/>
                <a:gd name="connsiteX35" fmla="*/ 605414 w 830787"/>
                <a:gd name="connsiteY35" fmla="*/ 632286 h 1817223"/>
                <a:gd name="connsiteX36" fmla="*/ 72418 w 830787"/>
                <a:gd name="connsiteY36" fmla="*/ 520625 h 1817223"/>
                <a:gd name="connsiteX37" fmla="*/ 190152 w 830787"/>
                <a:gd name="connsiteY37" fmla="*/ 563425 h 1817223"/>
                <a:gd name="connsiteX38" fmla="*/ 332859 w 830787"/>
                <a:gd name="connsiteY38" fmla="*/ 745209 h 1817223"/>
                <a:gd name="connsiteX39" fmla="*/ 104527 w 830787"/>
                <a:gd name="connsiteY39" fmla="*/ 704121 h 1817223"/>
                <a:gd name="connsiteX40" fmla="*/ 7734 w 830787"/>
                <a:gd name="connsiteY40" fmla="*/ 549729 h 1817223"/>
                <a:gd name="connsiteX41" fmla="*/ 72418 w 830787"/>
                <a:gd name="connsiteY41" fmla="*/ 520625 h 1817223"/>
                <a:gd name="connsiteX42" fmla="*/ 610268 w 830787"/>
                <a:gd name="connsiteY42" fmla="*/ 404999 h 1817223"/>
                <a:gd name="connsiteX43" fmla="*/ 674738 w 830787"/>
                <a:gd name="connsiteY43" fmla="*/ 435741 h 1817223"/>
                <a:gd name="connsiteX44" fmla="*/ 574555 w 830787"/>
                <a:gd name="connsiteY44" fmla="*/ 588048 h 1817223"/>
                <a:gd name="connsiteX45" fmla="*/ 346980 w 830787"/>
                <a:gd name="connsiteY45" fmla="*/ 624252 h 1817223"/>
                <a:gd name="connsiteX46" fmla="*/ 492925 w 830787"/>
                <a:gd name="connsiteY46" fmla="*/ 444480 h 1817223"/>
                <a:gd name="connsiteX47" fmla="*/ 610268 w 830787"/>
                <a:gd name="connsiteY47" fmla="*/ 404999 h 1817223"/>
                <a:gd name="connsiteX48" fmla="*/ 171424 w 830787"/>
                <a:gd name="connsiteY48" fmla="*/ 187036 h 1817223"/>
                <a:gd name="connsiteX49" fmla="*/ 295360 w 830787"/>
                <a:gd name="connsiteY49" fmla="*/ 290152 h 1817223"/>
                <a:gd name="connsiteX50" fmla="*/ 339984 w 830787"/>
                <a:gd name="connsiteY50" fmla="*/ 519533 h 1817223"/>
                <a:gd name="connsiteX51" fmla="*/ 156530 w 830787"/>
                <a:gd name="connsiteY51" fmla="*/ 379147 h 1817223"/>
                <a:gd name="connsiteX52" fmla="*/ 139176 w 830787"/>
                <a:gd name="connsiteY52" fmla="*/ 196143 h 1817223"/>
                <a:gd name="connsiteX53" fmla="*/ 171424 w 830787"/>
                <a:gd name="connsiteY53" fmla="*/ 187036 h 1817223"/>
                <a:gd name="connsiteX54" fmla="*/ 578228 w 830787"/>
                <a:gd name="connsiteY54" fmla="*/ 97 h 1817223"/>
                <a:gd name="connsiteX55" fmla="*/ 611701 w 830787"/>
                <a:gd name="connsiteY55" fmla="*/ 8127 h 1817223"/>
                <a:gd name="connsiteX56" fmla="*/ 594162 w 830787"/>
                <a:gd name="connsiteY56" fmla="*/ 191130 h 1817223"/>
                <a:gd name="connsiteX57" fmla="*/ 407498 w 830787"/>
                <a:gd name="connsiteY57" fmla="*/ 331517 h 1817223"/>
                <a:gd name="connsiteX58" fmla="*/ 453851 w 830787"/>
                <a:gd name="connsiteY58" fmla="*/ 103389 h 1817223"/>
                <a:gd name="connsiteX59" fmla="*/ 578228 w 830787"/>
                <a:gd name="connsiteY59" fmla="*/ 97 h 181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830787" h="1817223">
                  <a:moveTo>
                    <a:pt x="323062" y="1557168"/>
                  </a:moveTo>
                  <a:cubicBezTo>
                    <a:pt x="353325" y="1560609"/>
                    <a:pt x="391503" y="1576880"/>
                    <a:pt x="436199" y="1609421"/>
                  </a:cubicBezTo>
                  <a:cubicBezTo>
                    <a:pt x="516900" y="1666994"/>
                    <a:pt x="592635" y="1765868"/>
                    <a:pt x="565320" y="1802164"/>
                  </a:cubicBezTo>
                  <a:cubicBezTo>
                    <a:pt x="540489" y="1839711"/>
                    <a:pt x="422542" y="1802164"/>
                    <a:pt x="343082" y="1743340"/>
                  </a:cubicBezTo>
                  <a:cubicBezTo>
                    <a:pt x="254932" y="1682013"/>
                    <a:pt x="231342" y="1619434"/>
                    <a:pt x="257415" y="1581886"/>
                  </a:cubicBezTo>
                  <a:cubicBezTo>
                    <a:pt x="270451" y="1563112"/>
                    <a:pt x="292799" y="1553726"/>
                    <a:pt x="323062" y="1557168"/>
                  </a:cubicBezTo>
                  <a:close/>
                  <a:moveTo>
                    <a:pt x="781186" y="1253927"/>
                  </a:moveTo>
                  <a:cubicBezTo>
                    <a:pt x="793079" y="1255455"/>
                    <a:pt x="803401" y="1260235"/>
                    <a:pt x="811782" y="1268072"/>
                  </a:cubicBezTo>
                  <a:cubicBezTo>
                    <a:pt x="845309" y="1299418"/>
                    <a:pt x="837858" y="1363364"/>
                    <a:pt x="762114" y="1446117"/>
                  </a:cubicBezTo>
                  <a:cubicBezTo>
                    <a:pt x="696304" y="1518840"/>
                    <a:pt x="589517" y="1581532"/>
                    <a:pt x="555991" y="1551440"/>
                  </a:cubicBezTo>
                  <a:cubicBezTo>
                    <a:pt x="522465" y="1518840"/>
                    <a:pt x="574617" y="1407248"/>
                    <a:pt x="641669" y="1333272"/>
                  </a:cubicBezTo>
                  <a:cubicBezTo>
                    <a:pt x="695683" y="1274028"/>
                    <a:pt x="745506" y="1249343"/>
                    <a:pt x="781186" y="1253927"/>
                  </a:cubicBezTo>
                  <a:close/>
                  <a:moveTo>
                    <a:pt x="241058" y="1225580"/>
                  </a:moveTo>
                  <a:cubicBezTo>
                    <a:pt x="271714" y="1224325"/>
                    <a:pt x="312278" y="1234369"/>
                    <a:pt x="361823" y="1259480"/>
                  </a:cubicBezTo>
                  <a:cubicBezTo>
                    <a:pt x="448526" y="1303425"/>
                    <a:pt x="537706" y="1390058"/>
                    <a:pt x="517888" y="1431492"/>
                  </a:cubicBezTo>
                  <a:cubicBezTo>
                    <a:pt x="498070" y="1471669"/>
                    <a:pt x="376686" y="1452836"/>
                    <a:pt x="288745" y="1407636"/>
                  </a:cubicBezTo>
                  <a:cubicBezTo>
                    <a:pt x="193372" y="1358669"/>
                    <a:pt x="159929" y="1300914"/>
                    <a:pt x="179747" y="1259480"/>
                  </a:cubicBezTo>
                  <a:cubicBezTo>
                    <a:pt x="189656" y="1239391"/>
                    <a:pt x="210403" y="1226836"/>
                    <a:pt x="241058" y="1225580"/>
                  </a:cubicBezTo>
                  <a:close/>
                  <a:moveTo>
                    <a:pt x="715253" y="968288"/>
                  </a:moveTo>
                  <a:cubicBezTo>
                    <a:pt x="727165" y="969816"/>
                    <a:pt x="737487" y="974596"/>
                    <a:pt x="745868" y="982433"/>
                  </a:cubicBezTo>
                  <a:cubicBezTo>
                    <a:pt x="779395" y="1013779"/>
                    <a:pt x="770703" y="1077725"/>
                    <a:pt x="696200" y="1159225"/>
                  </a:cubicBezTo>
                  <a:cubicBezTo>
                    <a:pt x="629148" y="1233201"/>
                    <a:pt x="522362" y="1295893"/>
                    <a:pt x="490077" y="1264547"/>
                  </a:cubicBezTo>
                  <a:cubicBezTo>
                    <a:pt x="456551" y="1233201"/>
                    <a:pt x="507461" y="1121609"/>
                    <a:pt x="574513" y="1047633"/>
                  </a:cubicBezTo>
                  <a:cubicBezTo>
                    <a:pt x="629459" y="988389"/>
                    <a:pt x="679515" y="963704"/>
                    <a:pt x="715253" y="968288"/>
                  </a:cubicBezTo>
                  <a:close/>
                  <a:moveTo>
                    <a:pt x="103499" y="859164"/>
                  </a:moveTo>
                  <a:cubicBezTo>
                    <a:pt x="134066" y="855073"/>
                    <a:pt x="175448" y="861367"/>
                    <a:pt x="227490" y="881508"/>
                  </a:cubicBezTo>
                  <a:cubicBezTo>
                    <a:pt x="320287" y="918014"/>
                    <a:pt x="416846" y="996061"/>
                    <a:pt x="401798" y="1038860"/>
                  </a:cubicBezTo>
                  <a:cubicBezTo>
                    <a:pt x="384242" y="1081660"/>
                    <a:pt x="261348" y="1072848"/>
                    <a:pt x="167297" y="1036343"/>
                  </a:cubicBezTo>
                  <a:cubicBezTo>
                    <a:pt x="66975" y="997319"/>
                    <a:pt x="28101" y="941931"/>
                    <a:pt x="44403" y="899132"/>
                  </a:cubicBezTo>
                  <a:cubicBezTo>
                    <a:pt x="53181" y="877732"/>
                    <a:pt x="72932" y="863256"/>
                    <a:pt x="103499" y="859164"/>
                  </a:cubicBezTo>
                  <a:close/>
                  <a:moveTo>
                    <a:pt x="605414" y="632286"/>
                  </a:moveTo>
                  <a:cubicBezTo>
                    <a:pt x="617307" y="633737"/>
                    <a:pt x="627629" y="638303"/>
                    <a:pt x="636010" y="645734"/>
                  </a:cubicBezTo>
                  <a:cubicBezTo>
                    <a:pt x="669537" y="676695"/>
                    <a:pt x="660845" y="739855"/>
                    <a:pt x="586342" y="820353"/>
                  </a:cubicBezTo>
                  <a:cubicBezTo>
                    <a:pt x="519290" y="893421"/>
                    <a:pt x="412504" y="955343"/>
                    <a:pt x="380219" y="924382"/>
                  </a:cubicBezTo>
                  <a:cubicBezTo>
                    <a:pt x="346693" y="894659"/>
                    <a:pt x="397603" y="784439"/>
                    <a:pt x="465897" y="710133"/>
                  </a:cubicBezTo>
                  <a:cubicBezTo>
                    <a:pt x="519911" y="651617"/>
                    <a:pt x="569734" y="627932"/>
                    <a:pt x="605414" y="632286"/>
                  </a:cubicBezTo>
                  <a:close/>
                  <a:moveTo>
                    <a:pt x="72418" y="520625"/>
                  </a:moveTo>
                  <a:cubicBezTo>
                    <a:pt x="103287" y="521715"/>
                    <a:pt x="142996" y="534788"/>
                    <a:pt x="190152" y="563425"/>
                  </a:cubicBezTo>
                  <a:cubicBezTo>
                    <a:pt x="273294" y="614474"/>
                    <a:pt x="356436" y="706611"/>
                    <a:pt x="332859" y="745209"/>
                  </a:cubicBezTo>
                  <a:cubicBezTo>
                    <a:pt x="309281" y="785052"/>
                    <a:pt x="190152" y="756415"/>
                    <a:pt x="104527" y="704121"/>
                  </a:cubicBezTo>
                  <a:cubicBezTo>
                    <a:pt x="13939" y="649337"/>
                    <a:pt x="-15843" y="588327"/>
                    <a:pt x="7734" y="549729"/>
                  </a:cubicBezTo>
                  <a:cubicBezTo>
                    <a:pt x="19523" y="530430"/>
                    <a:pt x="41550" y="519536"/>
                    <a:pt x="72418" y="520625"/>
                  </a:cubicBezTo>
                  <a:close/>
                  <a:moveTo>
                    <a:pt x="610268" y="404999"/>
                  </a:moveTo>
                  <a:cubicBezTo>
                    <a:pt x="641344" y="404531"/>
                    <a:pt x="663606" y="415767"/>
                    <a:pt x="674738" y="435741"/>
                  </a:cubicBezTo>
                  <a:cubicBezTo>
                    <a:pt x="697000" y="474442"/>
                    <a:pt x="669790" y="531869"/>
                    <a:pt x="574555" y="588048"/>
                  </a:cubicBezTo>
                  <a:cubicBezTo>
                    <a:pt x="489214" y="636736"/>
                    <a:pt x="369243" y="664202"/>
                    <a:pt x="346980" y="624252"/>
                  </a:cubicBezTo>
                  <a:cubicBezTo>
                    <a:pt x="324717" y="585551"/>
                    <a:pt x="407584" y="494417"/>
                    <a:pt x="492925" y="444480"/>
                  </a:cubicBezTo>
                  <a:cubicBezTo>
                    <a:pt x="539306" y="417639"/>
                    <a:pt x="579193" y="405467"/>
                    <a:pt x="610268" y="404999"/>
                  </a:cubicBezTo>
                  <a:close/>
                  <a:moveTo>
                    <a:pt x="171424" y="187036"/>
                  </a:moveTo>
                  <a:cubicBezTo>
                    <a:pt x="206809" y="187917"/>
                    <a:pt x="250736" y="219645"/>
                    <a:pt x="295360" y="290152"/>
                  </a:cubicBezTo>
                  <a:cubicBezTo>
                    <a:pt x="347421" y="375386"/>
                    <a:pt x="378410" y="495717"/>
                    <a:pt x="339984" y="519533"/>
                  </a:cubicBezTo>
                  <a:cubicBezTo>
                    <a:pt x="301557" y="543349"/>
                    <a:pt x="208591" y="464381"/>
                    <a:pt x="156530" y="379147"/>
                  </a:cubicBezTo>
                  <a:cubicBezTo>
                    <a:pt x="99510" y="287645"/>
                    <a:pt x="100750" y="219959"/>
                    <a:pt x="139176" y="196143"/>
                  </a:cubicBezTo>
                  <a:cubicBezTo>
                    <a:pt x="148782" y="189876"/>
                    <a:pt x="159629" y="186742"/>
                    <a:pt x="171424" y="187036"/>
                  </a:cubicBezTo>
                  <a:close/>
                  <a:moveTo>
                    <a:pt x="578228" y="97"/>
                  </a:moveTo>
                  <a:cubicBezTo>
                    <a:pt x="590404" y="-569"/>
                    <a:pt x="601679" y="2173"/>
                    <a:pt x="611701" y="8127"/>
                  </a:cubicBezTo>
                  <a:cubicBezTo>
                    <a:pt x="649284" y="33196"/>
                    <a:pt x="653042" y="97121"/>
                    <a:pt x="594162" y="191130"/>
                  </a:cubicBezTo>
                  <a:cubicBezTo>
                    <a:pt x="540293" y="275111"/>
                    <a:pt x="446334" y="356586"/>
                    <a:pt x="407498" y="331517"/>
                  </a:cubicBezTo>
                  <a:cubicBezTo>
                    <a:pt x="368662" y="307701"/>
                    <a:pt x="399982" y="188623"/>
                    <a:pt x="453851" y="103389"/>
                  </a:cubicBezTo>
                  <a:cubicBezTo>
                    <a:pt x="497072" y="34763"/>
                    <a:pt x="541702" y="2094"/>
                    <a:pt x="578228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50" name="Freeform 115">
              <a:extLst>
                <a:ext uri="{FF2B5EF4-FFF2-40B4-BE49-F238E27FC236}">
                  <a16:creationId xmlns:a16="http://schemas.microsoft.com/office/drawing/2014/main" id="{578231D7-38E2-45D0-9BF7-F007F8B6B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8279" y="7851286"/>
              <a:ext cx="395492" cy="1757775"/>
            </a:xfrm>
            <a:custGeom>
              <a:avLst/>
              <a:gdLst>
                <a:gd name="T0" fmla="*/ 175527 w 319"/>
                <a:gd name="T1" fmla="*/ 921044 h 1411"/>
                <a:gd name="T2" fmla="*/ 170326 w 319"/>
                <a:gd name="T3" fmla="*/ 920391 h 1411"/>
                <a:gd name="T4" fmla="*/ 170326 w 319"/>
                <a:gd name="T5" fmla="*/ 920391 h 1411"/>
                <a:gd name="T6" fmla="*/ 98165 w 319"/>
                <a:gd name="T7" fmla="*/ 431127 h 1411"/>
                <a:gd name="T8" fmla="*/ 98165 w 319"/>
                <a:gd name="T9" fmla="*/ 431127 h 1411"/>
                <a:gd name="T10" fmla="*/ 106616 w 319"/>
                <a:gd name="T11" fmla="*/ 0 h 1411"/>
                <a:gd name="T12" fmla="*/ 111817 w 319"/>
                <a:gd name="T13" fmla="*/ 2613 h 1411"/>
                <a:gd name="T14" fmla="*/ 111817 w 319"/>
                <a:gd name="T15" fmla="*/ 2613 h 1411"/>
                <a:gd name="T16" fmla="*/ 104016 w 319"/>
                <a:gd name="T17" fmla="*/ 429167 h 1411"/>
                <a:gd name="T18" fmla="*/ 104016 w 319"/>
                <a:gd name="T19" fmla="*/ 429167 h 1411"/>
                <a:gd name="T20" fmla="*/ 181378 w 319"/>
                <a:gd name="T21" fmla="*/ 779948 h 1411"/>
                <a:gd name="T22" fmla="*/ 181378 w 319"/>
                <a:gd name="T23" fmla="*/ 779948 h 1411"/>
                <a:gd name="T24" fmla="*/ 175527 w 319"/>
                <a:gd name="T25" fmla="*/ 921044 h 14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9" h="1411">
                  <a:moveTo>
                    <a:pt x="270" y="1410"/>
                  </a:moveTo>
                  <a:lnTo>
                    <a:pt x="262" y="1409"/>
                  </a:lnTo>
                  <a:cubicBezTo>
                    <a:pt x="262" y="1405"/>
                    <a:pt x="318" y="1081"/>
                    <a:pt x="151" y="660"/>
                  </a:cubicBezTo>
                  <a:cubicBezTo>
                    <a:pt x="0" y="278"/>
                    <a:pt x="162" y="3"/>
                    <a:pt x="164" y="0"/>
                  </a:cubicBezTo>
                  <a:lnTo>
                    <a:pt x="172" y="4"/>
                  </a:lnTo>
                  <a:cubicBezTo>
                    <a:pt x="170" y="8"/>
                    <a:pt x="10" y="279"/>
                    <a:pt x="160" y="657"/>
                  </a:cubicBezTo>
                  <a:cubicBezTo>
                    <a:pt x="248" y="878"/>
                    <a:pt x="273" y="1072"/>
                    <a:pt x="279" y="1194"/>
                  </a:cubicBezTo>
                  <a:cubicBezTo>
                    <a:pt x="285" y="1327"/>
                    <a:pt x="270" y="1409"/>
                    <a:pt x="270" y="1410"/>
                  </a:cubicBezTo>
                </a:path>
              </a:pathLst>
            </a:custGeom>
            <a:solidFill>
              <a:srgbClr val="182E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1B72ECFE-7EDF-4982-9E0F-334564FE6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3632" y="9653005"/>
              <a:ext cx="504110" cy="795117"/>
            </a:xfrm>
            <a:custGeom>
              <a:avLst/>
              <a:gdLst>
                <a:gd name="connsiteX0" fmla="*/ 65918 w 504110"/>
                <a:gd name="connsiteY0" fmla="*/ 774518 h 795117"/>
                <a:gd name="connsiteX1" fmla="*/ 443678 w 504110"/>
                <a:gd name="connsiteY1" fmla="*/ 774518 h 795117"/>
                <a:gd name="connsiteX2" fmla="*/ 442428 w 504110"/>
                <a:gd name="connsiteY2" fmla="*/ 795117 h 795117"/>
                <a:gd name="connsiteX3" fmla="*/ 67169 w 504110"/>
                <a:gd name="connsiteY3" fmla="*/ 795117 h 795117"/>
                <a:gd name="connsiteX4" fmla="*/ 5495 w 504110"/>
                <a:gd name="connsiteY4" fmla="*/ 38451 h 795117"/>
                <a:gd name="connsiteX5" fmla="*/ 504110 w 504110"/>
                <a:gd name="connsiteY5" fmla="*/ 38451 h 795117"/>
                <a:gd name="connsiteX6" fmla="*/ 502866 w 504110"/>
                <a:gd name="connsiteY6" fmla="*/ 53833 h 795117"/>
                <a:gd name="connsiteX7" fmla="*/ 7982 w 504110"/>
                <a:gd name="connsiteY7" fmla="*/ 53833 h 795117"/>
                <a:gd name="connsiteX8" fmla="*/ 0 w 504110"/>
                <a:gd name="connsiteY8" fmla="*/ 0 h 795117"/>
                <a:gd name="connsiteX9" fmla="*/ 504109 w 504110"/>
                <a:gd name="connsiteY9" fmla="*/ 0 h 795117"/>
                <a:gd name="connsiteX10" fmla="*/ 502867 w 504110"/>
                <a:gd name="connsiteY10" fmla="*/ 20599 h 795117"/>
                <a:gd name="connsiteX11" fmla="*/ 1242 w 504110"/>
                <a:gd name="connsiteY11" fmla="*/ 20599 h 79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4110" h="795117">
                  <a:moveTo>
                    <a:pt x="65918" y="774518"/>
                  </a:moveTo>
                  <a:lnTo>
                    <a:pt x="443678" y="774518"/>
                  </a:lnTo>
                  <a:lnTo>
                    <a:pt x="442428" y="795117"/>
                  </a:lnTo>
                  <a:lnTo>
                    <a:pt x="67169" y="795117"/>
                  </a:lnTo>
                  <a:close/>
                  <a:moveTo>
                    <a:pt x="5495" y="38451"/>
                  </a:moveTo>
                  <a:lnTo>
                    <a:pt x="504110" y="38451"/>
                  </a:lnTo>
                  <a:lnTo>
                    <a:pt x="502866" y="53833"/>
                  </a:lnTo>
                  <a:lnTo>
                    <a:pt x="7982" y="53833"/>
                  </a:lnTo>
                  <a:close/>
                  <a:moveTo>
                    <a:pt x="0" y="0"/>
                  </a:moveTo>
                  <a:lnTo>
                    <a:pt x="504109" y="0"/>
                  </a:lnTo>
                  <a:lnTo>
                    <a:pt x="502867" y="20599"/>
                  </a:lnTo>
                  <a:lnTo>
                    <a:pt x="1242" y="20599"/>
                  </a:lnTo>
                  <a:close/>
                </a:path>
              </a:pathLst>
            </a:custGeom>
            <a:solidFill>
              <a:srgbClr val="182E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52" name="Freeform 120">
              <a:extLst>
                <a:ext uri="{FF2B5EF4-FFF2-40B4-BE49-F238E27FC236}">
                  <a16:creationId xmlns:a16="http://schemas.microsoft.com/office/drawing/2014/main" id="{2F877E7E-6BA6-4103-8081-60C86F348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0257" y="3819393"/>
              <a:ext cx="1307319" cy="1307345"/>
            </a:xfrm>
            <a:custGeom>
              <a:avLst/>
              <a:gdLst>
                <a:gd name="T0" fmla="*/ 14349 w 1051"/>
                <a:gd name="T1" fmla="*/ 670510 h 1051"/>
                <a:gd name="T2" fmla="*/ 670510 w 1051"/>
                <a:gd name="T3" fmla="*/ 670510 h 1051"/>
                <a:gd name="T4" fmla="*/ 670510 w 1051"/>
                <a:gd name="T5" fmla="*/ 14349 h 1051"/>
                <a:gd name="T6" fmla="*/ 14349 w 1051"/>
                <a:gd name="T7" fmla="*/ 14349 h 1051"/>
                <a:gd name="T8" fmla="*/ 14349 w 1051"/>
                <a:gd name="T9" fmla="*/ 670510 h 1051"/>
                <a:gd name="T10" fmla="*/ 684860 w 1051"/>
                <a:gd name="T11" fmla="*/ 684860 h 1051"/>
                <a:gd name="T12" fmla="*/ 0 w 1051"/>
                <a:gd name="T13" fmla="*/ 684860 h 1051"/>
                <a:gd name="T14" fmla="*/ 0 w 1051"/>
                <a:gd name="T15" fmla="*/ 0 h 1051"/>
                <a:gd name="T16" fmla="*/ 684860 w 1051"/>
                <a:gd name="T17" fmla="*/ 0 h 1051"/>
                <a:gd name="T18" fmla="*/ 684860 w 1051"/>
                <a:gd name="T19" fmla="*/ 684860 h 10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51" h="1051">
                  <a:moveTo>
                    <a:pt x="22" y="1028"/>
                  </a:moveTo>
                  <a:lnTo>
                    <a:pt x="1028" y="1028"/>
                  </a:lnTo>
                  <a:lnTo>
                    <a:pt x="1028" y="22"/>
                  </a:lnTo>
                  <a:lnTo>
                    <a:pt x="22" y="22"/>
                  </a:lnTo>
                  <a:lnTo>
                    <a:pt x="22" y="1028"/>
                  </a:lnTo>
                  <a:close/>
                  <a:moveTo>
                    <a:pt x="1050" y="1050"/>
                  </a:moveTo>
                  <a:lnTo>
                    <a:pt x="0" y="1050"/>
                  </a:lnTo>
                  <a:lnTo>
                    <a:pt x="0" y="0"/>
                  </a:lnTo>
                  <a:lnTo>
                    <a:pt x="1050" y="0"/>
                  </a:lnTo>
                  <a:lnTo>
                    <a:pt x="1050" y="105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53" name="Freeform 121">
              <a:extLst>
                <a:ext uri="{FF2B5EF4-FFF2-40B4-BE49-F238E27FC236}">
                  <a16:creationId xmlns:a16="http://schemas.microsoft.com/office/drawing/2014/main" id="{0FC9231E-98F5-48A3-8BD0-F267F339B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2932" y="4077561"/>
              <a:ext cx="796474" cy="796494"/>
            </a:xfrm>
            <a:custGeom>
              <a:avLst/>
              <a:gdLst>
                <a:gd name="T0" fmla="*/ 416991 w 641"/>
                <a:gd name="T1" fmla="*/ 416993 h 641"/>
                <a:gd name="T2" fmla="*/ 0 w 641"/>
                <a:gd name="T3" fmla="*/ 416993 h 641"/>
                <a:gd name="T4" fmla="*/ 0 w 641"/>
                <a:gd name="T5" fmla="*/ 0 h 641"/>
                <a:gd name="T6" fmla="*/ 416991 w 641"/>
                <a:gd name="T7" fmla="*/ 0 h 641"/>
                <a:gd name="T8" fmla="*/ 416991 w 641"/>
                <a:gd name="T9" fmla="*/ 416993 h 6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1" h="641">
                  <a:moveTo>
                    <a:pt x="640" y="640"/>
                  </a:moveTo>
                  <a:lnTo>
                    <a:pt x="0" y="640"/>
                  </a:lnTo>
                  <a:lnTo>
                    <a:pt x="0" y="0"/>
                  </a:lnTo>
                  <a:lnTo>
                    <a:pt x="640" y="0"/>
                  </a:lnTo>
                  <a:lnTo>
                    <a:pt x="640" y="640"/>
                  </a:lnTo>
                </a:path>
              </a:pathLst>
            </a:custGeom>
            <a:solidFill>
              <a:srgbClr val="ECEC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54" name="Freeform 122">
              <a:extLst>
                <a:ext uri="{FF2B5EF4-FFF2-40B4-BE49-F238E27FC236}">
                  <a16:creationId xmlns:a16="http://schemas.microsoft.com/office/drawing/2014/main" id="{B60449A0-9E69-4FD0-863C-C4B57FA14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4048" y="3698543"/>
              <a:ext cx="1664362" cy="1664392"/>
            </a:xfrm>
            <a:custGeom>
              <a:avLst/>
              <a:gdLst>
                <a:gd name="T0" fmla="*/ 872079 w 1334"/>
                <a:gd name="T1" fmla="*/ 436039 h 1335"/>
                <a:gd name="T2" fmla="*/ 872079 w 1334"/>
                <a:gd name="T3" fmla="*/ 436039 h 1335"/>
                <a:gd name="T4" fmla="*/ 435712 w 1334"/>
                <a:gd name="T5" fmla="*/ 872077 h 1335"/>
                <a:gd name="T6" fmla="*/ 435712 w 1334"/>
                <a:gd name="T7" fmla="*/ 872077 h 1335"/>
                <a:gd name="T8" fmla="*/ 0 w 1334"/>
                <a:gd name="T9" fmla="*/ 436039 h 1335"/>
                <a:gd name="T10" fmla="*/ 0 w 1334"/>
                <a:gd name="T11" fmla="*/ 436039 h 1335"/>
                <a:gd name="T12" fmla="*/ 435712 w 1334"/>
                <a:gd name="T13" fmla="*/ 0 h 1335"/>
                <a:gd name="T14" fmla="*/ 435712 w 1334"/>
                <a:gd name="T15" fmla="*/ 0 h 1335"/>
                <a:gd name="T16" fmla="*/ 872079 w 1334"/>
                <a:gd name="T17" fmla="*/ 436039 h 13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34" h="1335">
                  <a:moveTo>
                    <a:pt x="1333" y="667"/>
                  </a:moveTo>
                  <a:lnTo>
                    <a:pt x="1333" y="667"/>
                  </a:lnTo>
                  <a:cubicBezTo>
                    <a:pt x="1333" y="1035"/>
                    <a:pt x="1035" y="1334"/>
                    <a:pt x="666" y="1334"/>
                  </a:cubicBezTo>
                  <a:cubicBezTo>
                    <a:pt x="298" y="1334"/>
                    <a:pt x="0" y="1035"/>
                    <a:pt x="0" y="667"/>
                  </a:cubicBezTo>
                  <a:cubicBezTo>
                    <a:pt x="0" y="299"/>
                    <a:pt x="298" y="0"/>
                    <a:pt x="666" y="0"/>
                  </a:cubicBezTo>
                  <a:cubicBezTo>
                    <a:pt x="1035" y="0"/>
                    <a:pt x="1333" y="299"/>
                    <a:pt x="1333" y="667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55" name="Freeform 123">
              <a:extLst>
                <a:ext uri="{FF2B5EF4-FFF2-40B4-BE49-F238E27FC236}">
                  <a16:creationId xmlns:a16="http://schemas.microsoft.com/office/drawing/2014/main" id="{E63C9C39-584E-401E-AF00-EBF414D50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7991" y="3736994"/>
              <a:ext cx="1581965" cy="1581997"/>
            </a:xfrm>
            <a:custGeom>
              <a:avLst/>
              <a:gdLst>
                <a:gd name="T0" fmla="*/ 828873 w 1268"/>
                <a:gd name="T1" fmla="*/ 414764 h 1268"/>
                <a:gd name="T2" fmla="*/ 828873 w 1268"/>
                <a:gd name="T3" fmla="*/ 414764 h 1268"/>
                <a:gd name="T4" fmla="*/ 414109 w 1268"/>
                <a:gd name="T5" fmla="*/ 828873 h 1268"/>
                <a:gd name="T6" fmla="*/ 414109 w 1268"/>
                <a:gd name="T7" fmla="*/ 828873 h 1268"/>
                <a:gd name="T8" fmla="*/ 0 w 1268"/>
                <a:gd name="T9" fmla="*/ 414764 h 1268"/>
                <a:gd name="T10" fmla="*/ 0 w 1268"/>
                <a:gd name="T11" fmla="*/ 414764 h 1268"/>
                <a:gd name="T12" fmla="*/ 414109 w 1268"/>
                <a:gd name="T13" fmla="*/ 0 h 1268"/>
                <a:gd name="T14" fmla="*/ 414109 w 1268"/>
                <a:gd name="T15" fmla="*/ 0 h 1268"/>
                <a:gd name="T16" fmla="*/ 828873 w 1268"/>
                <a:gd name="T17" fmla="*/ 414764 h 12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8" h="1268">
                  <a:moveTo>
                    <a:pt x="1267" y="634"/>
                  </a:moveTo>
                  <a:lnTo>
                    <a:pt x="1267" y="634"/>
                  </a:lnTo>
                  <a:cubicBezTo>
                    <a:pt x="1267" y="984"/>
                    <a:pt x="983" y="1267"/>
                    <a:pt x="633" y="1267"/>
                  </a:cubicBezTo>
                  <a:cubicBezTo>
                    <a:pt x="283" y="1267"/>
                    <a:pt x="0" y="984"/>
                    <a:pt x="0" y="634"/>
                  </a:cubicBezTo>
                  <a:cubicBezTo>
                    <a:pt x="0" y="284"/>
                    <a:pt x="283" y="0"/>
                    <a:pt x="633" y="0"/>
                  </a:cubicBezTo>
                  <a:cubicBezTo>
                    <a:pt x="983" y="0"/>
                    <a:pt x="1267" y="284"/>
                    <a:pt x="1267" y="634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56" name="Freeform 124">
              <a:extLst>
                <a:ext uri="{FF2B5EF4-FFF2-40B4-BE49-F238E27FC236}">
                  <a16:creationId xmlns:a16="http://schemas.microsoft.com/office/drawing/2014/main" id="{82BE2912-67D1-4490-AB0F-D4B183422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4750" y="3923759"/>
              <a:ext cx="1208447" cy="1202979"/>
            </a:xfrm>
            <a:custGeom>
              <a:avLst/>
              <a:gdLst>
                <a:gd name="T0" fmla="*/ 633012 w 968"/>
                <a:gd name="T1" fmla="*/ 315067 h 967"/>
                <a:gd name="T2" fmla="*/ 633012 w 968"/>
                <a:gd name="T3" fmla="*/ 315067 h 967"/>
                <a:gd name="T4" fmla="*/ 316179 w 968"/>
                <a:gd name="T5" fmla="*/ 630135 h 967"/>
                <a:gd name="T6" fmla="*/ 316179 w 968"/>
                <a:gd name="T7" fmla="*/ 630135 h 967"/>
                <a:gd name="T8" fmla="*/ 0 w 968"/>
                <a:gd name="T9" fmla="*/ 315067 h 967"/>
                <a:gd name="T10" fmla="*/ 0 w 968"/>
                <a:gd name="T11" fmla="*/ 315067 h 967"/>
                <a:gd name="T12" fmla="*/ 316179 w 968"/>
                <a:gd name="T13" fmla="*/ 0 h 967"/>
                <a:gd name="T14" fmla="*/ 316179 w 968"/>
                <a:gd name="T15" fmla="*/ 0 h 967"/>
                <a:gd name="T16" fmla="*/ 633012 w 968"/>
                <a:gd name="T17" fmla="*/ 315067 h 9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68" h="967">
                  <a:moveTo>
                    <a:pt x="967" y="483"/>
                  </a:moveTo>
                  <a:lnTo>
                    <a:pt x="967" y="483"/>
                  </a:lnTo>
                  <a:cubicBezTo>
                    <a:pt x="967" y="750"/>
                    <a:pt x="750" y="966"/>
                    <a:pt x="483" y="966"/>
                  </a:cubicBezTo>
                  <a:cubicBezTo>
                    <a:pt x="217" y="966"/>
                    <a:pt x="0" y="750"/>
                    <a:pt x="0" y="483"/>
                  </a:cubicBezTo>
                  <a:cubicBezTo>
                    <a:pt x="0" y="216"/>
                    <a:pt x="217" y="0"/>
                    <a:pt x="483" y="0"/>
                  </a:cubicBezTo>
                  <a:cubicBezTo>
                    <a:pt x="750" y="0"/>
                    <a:pt x="967" y="216"/>
                    <a:pt x="967" y="48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57" name="Freeform 125">
              <a:extLst>
                <a:ext uri="{FF2B5EF4-FFF2-40B4-BE49-F238E27FC236}">
                  <a16:creationId xmlns:a16="http://schemas.microsoft.com/office/drawing/2014/main" id="{BD4262FF-66A6-476D-B61E-3F4237F0C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4328" y="4253341"/>
              <a:ext cx="543803" cy="543814"/>
            </a:xfrm>
            <a:custGeom>
              <a:avLst/>
              <a:gdLst>
                <a:gd name="T0" fmla="*/ 284497 w 436"/>
                <a:gd name="T1" fmla="*/ 142576 h 436"/>
                <a:gd name="T2" fmla="*/ 284497 w 436"/>
                <a:gd name="T3" fmla="*/ 142576 h 436"/>
                <a:gd name="T4" fmla="*/ 141921 w 436"/>
                <a:gd name="T5" fmla="*/ 284497 h 436"/>
                <a:gd name="T6" fmla="*/ 141921 w 436"/>
                <a:gd name="T7" fmla="*/ 284497 h 436"/>
                <a:gd name="T8" fmla="*/ 0 w 436"/>
                <a:gd name="T9" fmla="*/ 142576 h 436"/>
                <a:gd name="T10" fmla="*/ 0 w 436"/>
                <a:gd name="T11" fmla="*/ 142576 h 436"/>
                <a:gd name="T12" fmla="*/ 141921 w 436"/>
                <a:gd name="T13" fmla="*/ 0 h 436"/>
                <a:gd name="T14" fmla="*/ 141921 w 436"/>
                <a:gd name="T15" fmla="*/ 0 h 436"/>
                <a:gd name="T16" fmla="*/ 284497 w 436"/>
                <a:gd name="T17" fmla="*/ 142576 h 4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6" h="436">
                  <a:moveTo>
                    <a:pt x="435" y="218"/>
                  </a:moveTo>
                  <a:lnTo>
                    <a:pt x="435" y="218"/>
                  </a:lnTo>
                  <a:cubicBezTo>
                    <a:pt x="435" y="338"/>
                    <a:pt x="338" y="435"/>
                    <a:pt x="217" y="435"/>
                  </a:cubicBezTo>
                  <a:cubicBezTo>
                    <a:pt x="97" y="435"/>
                    <a:pt x="0" y="338"/>
                    <a:pt x="0" y="218"/>
                  </a:cubicBezTo>
                  <a:cubicBezTo>
                    <a:pt x="0" y="98"/>
                    <a:pt x="97" y="0"/>
                    <a:pt x="217" y="0"/>
                  </a:cubicBezTo>
                  <a:cubicBezTo>
                    <a:pt x="338" y="0"/>
                    <a:pt x="435" y="98"/>
                    <a:pt x="435" y="218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58" name="Freeform 126">
              <a:extLst>
                <a:ext uri="{FF2B5EF4-FFF2-40B4-BE49-F238E27FC236}">
                  <a16:creationId xmlns:a16="http://schemas.microsoft.com/office/drawing/2014/main" id="{36A5015A-C7CF-4E1B-BC22-3C70EA069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194" y="4451089"/>
              <a:ext cx="1351262" cy="642688"/>
            </a:xfrm>
            <a:custGeom>
              <a:avLst/>
              <a:gdLst>
                <a:gd name="T0" fmla="*/ 592965 w 1085"/>
                <a:gd name="T1" fmla="*/ 0 h 516"/>
                <a:gd name="T2" fmla="*/ 588394 w 1085"/>
                <a:gd name="T3" fmla="*/ 13062 h 516"/>
                <a:gd name="T4" fmla="*/ 677861 w 1085"/>
                <a:gd name="T5" fmla="*/ 41798 h 516"/>
                <a:gd name="T6" fmla="*/ 0 w 1085"/>
                <a:gd name="T7" fmla="*/ 322628 h 516"/>
                <a:gd name="T8" fmla="*/ 5877 w 1085"/>
                <a:gd name="T9" fmla="*/ 336343 h 516"/>
                <a:gd name="T10" fmla="*/ 687657 w 1085"/>
                <a:gd name="T11" fmla="*/ 53554 h 516"/>
                <a:gd name="T12" fmla="*/ 657616 w 1085"/>
                <a:gd name="T13" fmla="*/ 146946 h 516"/>
                <a:gd name="T14" fmla="*/ 671330 w 1085"/>
                <a:gd name="T15" fmla="*/ 151518 h 516"/>
                <a:gd name="T16" fmla="*/ 707901 w 1085"/>
                <a:gd name="T17" fmla="*/ 35920 h 516"/>
                <a:gd name="T18" fmla="*/ 592965 w 1085"/>
                <a:gd name="T19" fmla="*/ 0 h 5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85" h="516">
                  <a:moveTo>
                    <a:pt x="908" y="0"/>
                  </a:moveTo>
                  <a:lnTo>
                    <a:pt x="901" y="20"/>
                  </a:lnTo>
                  <a:lnTo>
                    <a:pt x="1038" y="64"/>
                  </a:lnTo>
                  <a:lnTo>
                    <a:pt x="0" y="494"/>
                  </a:lnTo>
                  <a:lnTo>
                    <a:pt x="9" y="515"/>
                  </a:lnTo>
                  <a:lnTo>
                    <a:pt x="1053" y="82"/>
                  </a:lnTo>
                  <a:lnTo>
                    <a:pt x="1007" y="225"/>
                  </a:lnTo>
                  <a:lnTo>
                    <a:pt x="1028" y="232"/>
                  </a:lnTo>
                  <a:lnTo>
                    <a:pt x="1084" y="55"/>
                  </a:lnTo>
                  <a:lnTo>
                    <a:pt x="908" y="0"/>
                  </a:lnTo>
                </a:path>
              </a:pathLst>
            </a:custGeom>
            <a:solidFill>
              <a:srgbClr val="39596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60" name="Freeform 132">
              <a:extLst>
                <a:ext uri="{FF2B5EF4-FFF2-40B4-BE49-F238E27FC236}">
                  <a16:creationId xmlns:a16="http://schemas.microsoft.com/office/drawing/2014/main" id="{50C31DB4-1649-4425-B280-609EBE870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80917" y="4676307"/>
              <a:ext cx="159297" cy="801984"/>
            </a:xfrm>
            <a:custGeom>
              <a:avLst/>
              <a:gdLst>
                <a:gd name="T0" fmla="*/ 82887 w 130"/>
                <a:gd name="T1" fmla="*/ 0 h 644"/>
                <a:gd name="T2" fmla="*/ 0 w 130"/>
                <a:gd name="T3" fmla="*/ 0 h 644"/>
                <a:gd name="T4" fmla="*/ 0 w 130"/>
                <a:gd name="T5" fmla="*/ 419871 h 644"/>
                <a:gd name="T6" fmla="*/ 82887 w 130"/>
                <a:gd name="T7" fmla="*/ 419871 h 644"/>
                <a:gd name="T8" fmla="*/ 82887 w 130"/>
                <a:gd name="T9" fmla="*/ 0 h 6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0" h="644">
                  <a:moveTo>
                    <a:pt x="129" y="0"/>
                  </a:moveTo>
                  <a:lnTo>
                    <a:pt x="0" y="0"/>
                  </a:lnTo>
                  <a:lnTo>
                    <a:pt x="0" y="643"/>
                  </a:lnTo>
                  <a:lnTo>
                    <a:pt x="129" y="643"/>
                  </a:lnTo>
                  <a:lnTo>
                    <a:pt x="129" y="0"/>
                  </a:lnTo>
                </a:path>
              </a:pathLst>
            </a:cu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61" name="Freeform 133">
              <a:extLst>
                <a:ext uri="{FF2B5EF4-FFF2-40B4-BE49-F238E27FC236}">
                  <a16:creationId xmlns:a16="http://schemas.microsoft.com/office/drawing/2014/main" id="{B0054CEB-E6C5-4006-80FC-CB56E6AE6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40216" y="4588418"/>
              <a:ext cx="186759" cy="895364"/>
            </a:xfrm>
            <a:custGeom>
              <a:avLst/>
              <a:gdLst>
                <a:gd name="T0" fmla="*/ 0 w 149"/>
                <a:gd name="T1" fmla="*/ 0 h 718"/>
                <a:gd name="T2" fmla="*/ 97273 w 149"/>
                <a:gd name="T3" fmla="*/ 0 h 718"/>
                <a:gd name="T4" fmla="*/ 97273 w 149"/>
                <a:gd name="T5" fmla="*/ 468834 h 718"/>
                <a:gd name="T6" fmla="*/ 0 w 149"/>
                <a:gd name="T7" fmla="*/ 468834 h 718"/>
                <a:gd name="T8" fmla="*/ 0 w 149"/>
                <a:gd name="T9" fmla="*/ 0 h 7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9" h="718">
                  <a:moveTo>
                    <a:pt x="0" y="0"/>
                  </a:moveTo>
                  <a:lnTo>
                    <a:pt x="148" y="0"/>
                  </a:lnTo>
                  <a:lnTo>
                    <a:pt x="148" y="717"/>
                  </a:lnTo>
                  <a:lnTo>
                    <a:pt x="0" y="717"/>
                  </a:lnTo>
                  <a:lnTo>
                    <a:pt x="0" y="0"/>
                  </a:lnTo>
                </a:path>
              </a:pathLst>
            </a:custGeom>
            <a:solidFill>
              <a:srgbClr val="ECEC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62" name="Freeform 134">
              <a:extLst>
                <a:ext uri="{FF2B5EF4-FFF2-40B4-BE49-F238E27FC236}">
                  <a16:creationId xmlns:a16="http://schemas.microsoft.com/office/drawing/2014/main" id="{8AEBA7D1-A458-469C-BFB2-5A9CA2597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6976" y="4676307"/>
              <a:ext cx="181265" cy="801984"/>
            </a:xfrm>
            <a:custGeom>
              <a:avLst/>
              <a:gdLst>
                <a:gd name="T0" fmla="*/ 94389 w 144"/>
                <a:gd name="T1" fmla="*/ 0 h 644"/>
                <a:gd name="T2" fmla="*/ 0 w 144"/>
                <a:gd name="T3" fmla="*/ 0 h 644"/>
                <a:gd name="T4" fmla="*/ 0 w 144"/>
                <a:gd name="T5" fmla="*/ 419871 h 644"/>
                <a:gd name="T6" fmla="*/ 94389 w 144"/>
                <a:gd name="T7" fmla="*/ 419871 h 644"/>
                <a:gd name="T8" fmla="*/ 94389 w 144"/>
                <a:gd name="T9" fmla="*/ 0 h 6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" h="644">
                  <a:moveTo>
                    <a:pt x="143" y="0"/>
                  </a:moveTo>
                  <a:lnTo>
                    <a:pt x="0" y="0"/>
                  </a:lnTo>
                  <a:lnTo>
                    <a:pt x="0" y="643"/>
                  </a:lnTo>
                  <a:lnTo>
                    <a:pt x="143" y="643"/>
                  </a:lnTo>
                  <a:lnTo>
                    <a:pt x="143" y="0"/>
                  </a:lnTo>
                </a:path>
              </a:pathLst>
            </a:custGeom>
            <a:solidFill>
              <a:srgbClr val="F5F5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63" name="Freeform 135">
              <a:extLst>
                <a:ext uri="{FF2B5EF4-FFF2-40B4-BE49-F238E27FC236}">
                  <a16:creationId xmlns:a16="http://schemas.microsoft.com/office/drawing/2014/main" id="{2C971E8A-96A0-4B19-95E5-ED4083868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7397" y="4709264"/>
              <a:ext cx="373520" cy="769026"/>
            </a:xfrm>
            <a:custGeom>
              <a:avLst/>
              <a:gdLst>
                <a:gd name="T0" fmla="*/ 159178 w 299"/>
                <a:gd name="T1" fmla="*/ 0 h 619"/>
                <a:gd name="T2" fmla="*/ 195206 w 299"/>
                <a:gd name="T3" fmla="*/ 14983 h 619"/>
                <a:gd name="T4" fmla="*/ 36028 w 299"/>
                <a:gd name="T5" fmla="*/ 402591 h 619"/>
                <a:gd name="T6" fmla="*/ 0 w 299"/>
                <a:gd name="T7" fmla="*/ 387607 h 619"/>
                <a:gd name="T8" fmla="*/ 159178 w 299"/>
                <a:gd name="T9" fmla="*/ 0 h 6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9" h="619">
                  <a:moveTo>
                    <a:pt x="243" y="0"/>
                  </a:moveTo>
                  <a:lnTo>
                    <a:pt x="298" y="23"/>
                  </a:lnTo>
                  <a:lnTo>
                    <a:pt x="55" y="618"/>
                  </a:lnTo>
                  <a:lnTo>
                    <a:pt x="0" y="595"/>
                  </a:lnTo>
                  <a:lnTo>
                    <a:pt x="243" y="0"/>
                  </a:lnTo>
                </a:path>
              </a:pathLst>
            </a:cu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64" name="Freeform 48">
              <a:extLst>
                <a:ext uri="{FF2B5EF4-FFF2-40B4-BE49-F238E27FC236}">
                  <a16:creationId xmlns:a16="http://schemas.microsoft.com/office/drawing/2014/main" id="{1571BED1-4BE2-42A8-9CAD-4F009247D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0953" y="4912504"/>
              <a:ext cx="454662" cy="350308"/>
            </a:xfrm>
            <a:custGeom>
              <a:avLst/>
              <a:gdLst>
                <a:gd name="connsiteX0" fmla="*/ 454662 w 454662"/>
                <a:gd name="connsiteY0" fmla="*/ 60428 h 350308"/>
                <a:gd name="connsiteX1" fmla="*/ 350824 w 454662"/>
                <a:gd name="connsiteY1" fmla="*/ 247850 h 350308"/>
                <a:gd name="connsiteX2" fmla="*/ 104366 w 454662"/>
                <a:gd name="connsiteY2" fmla="*/ 350308 h 350308"/>
                <a:gd name="connsiteX3" fmla="*/ 209455 w 454662"/>
                <a:gd name="connsiteY3" fmla="*/ 162886 h 350308"/>
                <a:gd name="connsiteX4" fmla="*/ 244443 w 454662"/>
                <a:gd name="connsiteY4" fmla="*/ 0 h 350308"/>
                <a:gd name="connsiteX5" fmla="*/ 449180 w 454662"/>
                <a:gd name="connsiteY5" fmla="*/ 57593 h 350308"/>
                <a:gd name="connsiteX6" fmla="*/ 205978 w 454662"/>
                <a:gd name="connsiteY6" fmla="*/ 158076 h 350308"/>
                <a:gd name="connsiteX7" fmla="*/ 0 w 454662"/>
                <a:gd name="connsiteY7" fmla="*/ 100482 h 350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4662" h="350308">
                  <a:moveTo>
                    <a:pt x="454662" y="60428"/>
                  </a:moveTo>
                  <a:lnTo>
                    <a:pt x="350824" y="247850"/>
                  </a:lnTo>
                  <a:lnTo>
                    <a:pt x="104366" y="350308"/>
                  </a:lnTo>
                  <a:lnTo>
                    <a:pt x="209455" y="162886"/>
                  </a:lnTo>
                  <a:close/>
                  <a:moveTo>
                    <a:pt x="244443" y="0"/>
                  </a:moveTo>
                  <a:lnTo>
                    <a:pt x="449180" y="57593"/>
                  </a:lnTo>
                  <a:lnTo>
                    <a:pt x="205978" y="158076"/>
                  </a:lnTo>
                  <a:lnTo>
                    <a:pt x="0" y="100482"/>
                  </a:lnTo>
                  <a:close/>
                </a:path>
              </a:pathLst>
            </a:custGeom>
            <a:solidFill>
              <a:srgbClr val="182E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65" name="Freeform 140">
              <a:extLst>
                <a:ext uri="{FF2B5EF4-FFF2-40B4-BE49-F238E27FC236}">
                  <a16:creationId xmlns:a16="http://schemas.microsoft.com/office/drawing/2014/main" id="{EC4EE3FA-9489-4B58-B751-AAA07BBE4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11989" y="3813896"/>
              <a:ext cx="2114780" cy="1845664"/>
            </a:xfrm>
            <a:custGeom>
              <a:avLst/>
              <a:gdLst>
                <a:gd name="connsiteX0" fmla="*/ 8670 w 2114780"/>
                <a:gd name="connsiteY0" fmla="*/ 1835697 h 1845664"/>
                <a:gd name="connsiteX1" fmla="*/ 2103571 w 2114780"/>
                <a:gd name="connsiteY1" fmla="*/ 1835697 h 1845664"/>
                <a:gd name="connsiteX2" fmla="*/ 2103571 w 2114780"/>
                <a:gd name="connsiteY2" fmla="*/ 8674 h 1845664"/>
                <a:gd name="connsiteX3" fmla="*/ 8670 w 2114780"/>
                <a:gd name="connsiteY3" fmla="*/ 8674 h 1845664"/>
                <a:gd name="connsiteX4" fmla="*/ 8670 w 2114780"/>
                <a:gd name="connsiteY4" fmla="*/ 1835697 h 1845664"/>
                <a:gd name="connsiteX5" fmla="*/ 2113511 w 2114780"/>
                <a:gd name="connsiteY5" fmla="*/ 1844372 h 1845664"/>
                <a:gd name="connsiteX6" fmla="*/ 0 w 2114780"/>
                <a:gd name="connsiteY6" fmla="*/ 1844372 h 1845664"/>
                <a:gd name="connsiteX7" fmla="*/ 0 w 2114780"/>
                <a:gd name="connsiteY7" fmla="*/ 0 h 1845664"/>
                <a:gd name="connsiteX8" fmla="*/ 2113511 w 2114780"/>
                <a:gd name="connsiteY8" fmla="*/ 0 h 1845664"/>
                <a:gd name="connsiteX9" fmla="*/ 2113511 w 2114780"/>
                <a:gd name="connsiteY9" fmla="*/ 1844372 h 184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14780" h="1845664" fill="none" extrusionOk="0">
                  <a:moveTo>
                    <a:pt x="8670" y="1835697"/>
                  </a:moveTo>
                  <a:cubicBezTo>
                    <a:pt x="1016938" y="1684123"/>
                    <a:pt x="1462058" y="1933144"/>
                    <a:pt x="2103571" y="1835697"/>
                  </a:cubicBezTo>
                  <a:cubicBezTo>
                    <a:pt x="2121790" y="1529452"/>
                    <a:pt x="1973489" y="671853"/>
                    <a:pt x="2103571" y="8674"/>
                  </a:cubicBezTo>
                  <a:cubicBezTo>
                    <a:pt x="1240942" y="-29394"/>
                    <a:pt x="263625" y="-131893"/>
                    <a:pt x="8670" y="8674"/>
                  </a:cubicBezTo>
                  <a:cubicBezTo>
                    <a:pt x="70243" y="527616"/>
                    <a:pt x="-58018" y="1417049"/>
                    <a:pt x="8670" y="1835697"/>
                  </a:cubicBezTo>
                  <a:close/>
                  <a:moveTo>
                    <a:pt x="2113511" y="1844372"/>
                  </a:moveTo>
                  <a:cubicBezTo>
                    <a:pt x="1797764" y="1908465"/>
                    <a:pt x="1033846" y="1897122"/>
                    <a:pt x="0" y="1844372"/>
                  </a:cubicBezTo>
                  <a:cubicBezTo>
                    <a:pt x="-134999" y="1081400"/>
                    <a:pt x="-96980" y="771744"/>
                    <a:pt x="0" y="0"/>
                  </a:cubicBezTo>
                  <a:cubicBezTo>
                    <a:pt x="704635" y="106588"/>
                    <a:pt x="1222118" y="-87245"/>
                    <a:pt x="2113511" y="0"/>
                  </a:cubicBezTo>
                  <a:cubicBezTo>
                    <a:pt x="1953668" y="193567"/>
                    <a:pt x="1961924" y="1505176"/>
                    <a:pt x="2113511" y="1844372"/>
                  </a:cubicBezTo>
                  <a:close/>
                </a:path>
                <a:path w="2114780" h="1845664" stroke="0" extrusionOk="0">
                  <a:moveTo>
                    <a:pt x="8670" y="1835697"/>
                  </a:moveTo>
                  <a:cubicBezTo>
                    <a:pt x="277808" y="1821392"/>
                    <a:pt x="1682424" y="1840965"/>
                    <a:pt x="2103571" y="1835697"/>
                  </a:cubicBezTo>
                  <a:cubicBezTo>
                    <a:pt x="2085076" y="1047009"/>
                    <a:pt x="2126218" y="793407"/>
                    <a:pt x="2103571" y="8674"/>
                  </a:cubicBezTo>
                  <a:cubicBezTo>
                    <a:pt x="1457406" y="92946"/>
                    <a:pt x="488479" y="-118041"/>
                    <a:pt x="8670" y="8674"/>
                  </a:cubicBezTo>
                  <a:cubicBezTo>
                    <a:pt x="139457" y="673218"/>
                    <a:pt x="-21707" y="1000628"/>
                    <a:pt x="8670" y="1835697"/>
                  </a:cubicBezTo>
                  <a:close/>
                  <a:moveTo>
                    <a:pt x="2113511" y="1844372"/>
                  </a:moveTo>
                  <a:cubicBezTo>
                    <a:pt x="1062510" y="1935815"/>
                    <a:pt x="812076" y="1881053"/>
                    <a:pt x="0" y="1844372"/>
                  </a:cubicBezTo>
                  <a:cubicBezTo>
                    <a:pt x="11223" y="1576014"/>
                    <a:pt x="96596" y="467944"/>
                    <a:pt x="0" y="0"/>
                  </a:cubicBezTo>
                  <a:cubicBezTo>
                    <a:pt x="877648" y="55015"/>
                    <a:pt x="1058730" y="83846"/>
                    <a:pt x="2113511" y="0"/>
                  </a:cubicBezTo>
                  <a:cubicBezTo>
                    <a:pt x="1949188" y="700915"/>
                    <a:pt x="2115859" y="1119286"/>
                    <a:pt x="2113511" y="1844372"/>
                  </a:cubicBezTo>
                  <a:close/>
                </a:path>
              </a:pathLst>
            </a:custGeom>
            <a:solidFill>
              <a:srgbClr val="395967"/>
            </a:solidFill>
            <a:ln w="9525" cap="flat">
              <a:solidFill>
                <a:srgbClr val="002060"/>
              </a:solidFill>
              <a:bevel/>
              <a:headEnd/>
              <a:tailEnd/>
              <a:extLst>
                <a:ext uri="{C807C97D-BFC1-408E-A445-0C87EB9F89A2}">
                  <ask:lineSketchStyleProps xmlns:ask="http://schemas.microsoft.com/office/drawing/2018/sketchyshapes" sd="903847703">
                    <a:custGeom>
                      <a:avLst/>
                      <a:gdLst>
                        <a:gd name="T0" fmla="*/ 4572 w 1698"/>
                        <a:gd name="T1" fmla="*/ 962554 h 1481"/>
                        <a:gd name="T2" fmla="*/ 1103038 w 1698"/>
                        <a:gd name="T3" fmla="*/ 962554 h 1481"/>
                        <a:gd name="T4" fmla="*/ 1103038 w 1698"/>
                        <a:gd name="T5" fmla="*/ 4574 h 1481"/>
                        <a:gd name="T6" fmla="*/ 4572 w 1698"/>
                        <a:gd name="T7" fmla="*/ 4574 h 1481"/>
                        <a:gd name="T8" fmla="*/ 4572 w 1698"/>
                        <a:gd name="T9" fmla="*/ 962554 h 1481"/>
                        <a:gd name="T10" fmla="*/ 1108263 w 1698"/>
                        <a:gd name="T11" fmla="*/ 967129 h 1481"/>
                        <a:gd name="T12" fmla="*/ 0 w 1698"/>
                        <a:gd name="T13" fmla="*/ 967129 h 1481"/>
                        <a:gd name="T14" fmla="*/ 0 w 1698"/>
                        <a:gd name="T15" fmla="*/ 0 h 1481"/>
                        <a:gd name="T16" fmla="*/ 1108263 w 1698"/>
                        <a:gd name="T17" fmla="*/ 0 h 1481"/>
                        <a:gd name="T18" fmla="*/ 1108263 w 1698"/>
                        <a:gd name="T19" fmla="*/ 967129 h 148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1698" h="1481">
                          <a:moveTo>
                            <a:pt x="7" y="1473"/>
                          </a:moveTo>
                          <a:lnTo>
                            <a:pt x="1689" y="1473"/>
                          </a:lnTo>
                          <a:lnTo>
                            <a:pt x="1689" y="7"/>
                          </a:lnTo>
                          <a:lnTo>
                            <a:pt x="7" y="7"/>
                          </a:lnTo>
                          <a:lnTo>
                            <a:pt x="7" y="1473"/>
                          </a:lnTo>
                          <a:close/>
                          <a:moveTo>
                            <a:pt x="1697" y="1480"/>
                          </a:moveTo>
                          <a:lnTo>
                            <a:pt x="0" y="1480"/>
                          </a:lnTo>
                          <a:lnTo>
                            <a:pt x="0" y="0"/>
                          </a:lnTo>
                          <a:lnTo>
                            <a:pt x="1697" y="0"/>
                          </a:lnTo>
                          <a:lnTo>
                            <a:pt x="1697" y="1480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D16E5DDB-CAEB-4609-B4CB-4558F7A60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6580" y="4901520"/>
              <a:ext cx="1701567" cy="196499"/>
            </a:xfrm>
            <a:custGeom>
              <a:avLst/>
              <a:gdLst>
                <a:gd name="connsiteX0" fmla="*/ 0 w 1701567"/>
                <a:gd name="connsiteY0" fmla="*/ 126344 h 196499"/>
                <a:gd name="connsiteX1" fmla="*/ 1701567 w 1701567"/>
                <a:gd name="connsiteY1" fmla="*/ 126344 h 196499"/>
                <a:gd name="connsiteX2" fmla="*/ 1701567 w 1701567"/>
                <a:gd name="connsiteY2" fmla="*/ 196499 h 196499"/>
                <a:gd name="connsiteX3" fmla="*/ 0 w 1701567"/>
                <a:gd name="connsiteY3" fmla="*/ 196499 h 196499"/>
                <a:gd name="connsiteX4" fmla="*/ 0 w 1701567"/>
                <a:gd name="connsiteY4" fmla="*/ 0 h 196499"/>
                <a:gd name="connsiteX5" fmla="*/ 1701567 w 1701567"/>
                <a:gd name="connsiteY5" fmla="*/ 0 h 196499"/>
                <a:gd name="connsiteX6" fmla="*/ 1701567 w 1701567"/>
                <a:gd name="connsiteY6" fmla="*/ 70159 h 196499"/>
                <a:gd name="connsiteX7" fmla="*/ 0 w 1701567"/>
                <a:gd name="connsiteY7" fmla="*/ 70159 h 19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1567" h="196499">
                  <a:moveTo>
                    <a:pt x="0" y="126344"/>
                  </a:moveTo>
                  <a:lnTo>
                    <a:pt x="1701567" y="126344"/>
                  </a:lnTo>
                  <a:lnTo>
                    <a:pt x="1701567" y="196499"/>
                  </a:lnTo>
                  <a:lnTo>
                    <a:pt x="0" y="196499"/>
                  </a:lnTo>
                  <a:close/>
                  <a:moveTo>
                    <a:pt x="0" y="0"/>
                  </a:moveTo>
                  <a:lnTo>
                    <a:pt x="1701567" y="0"/>
                  </a:lnTo>
                  <a:lnTo>
                    <a:pt x="1701567" y="70159"/>
                  </a:lnTo>
                  <a:lnTo>
                    <a:pt x="0" y="70159"/>
                  </a:lnTo>
                  <a:close/>
                </a:path>
              </a:pathLst>
            </a:custGeom>
            <a:solidFill>
              <a:srgbClr val="39596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67" name="Freeform 166">
              <a:extLst>
                <a:ext uri="{FF2B5EF4-FFF2-40B4-BE49-F238E27FC236}">
                  <a16:creationId xmlns:a16="http://schemas.microsoft.com/office/drawing/2014/main" id="{535E0590-A6DC-4CF3-BE1C-775245FFE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32212" y="5802378"/>
              <a:ext cx="214227" cy="379022"/>
            </a:xfrm>
            <a:custGeom>
              <a:avLst/>
              <a:gdLst>
                <a:gd name="T0" fmla="*/ 36787 w 171"/>
                <a:gd name="T1" fmla="*/ 82484 h 306"/>
                <a:gd name="T2" fmla="*/ 36787 w 171"/>
                <a:gd name="T3" fmla="*/ 82484 h 306"/>
                <a:gd name="T4" fmla="*/ 97224 w 171"/>
                <a:gd name="T5" fmla="*/ 2598 h 306"/>
                <a:gd name="T6" fmla="*/ 97224 w 171"/>
                <a:gd name="T7" fmla="*/ 2598 h 306"/>
                <a:gd name="T8" fmla="*/ 66349 w 171"/>
                <a:gd name="T9" fmla="*/ 98072 h 306"/>
                <a:gd name="T10" fmla="*/ 111676 w 171"/>
                <a:gd name="T11" fmla="*/ 153278 h 306"/>
                <a:gd name="T12" fmla="*/ 72918 w 171"/>
                <a:gd name="T13" fmla="*/ 198093 h 306"/>
                <a:gd name="T14" fmla="*/ 0 w 171"/>
                <a:gd name="T15" fmla="*/ 161072 h 306"/>
                <a:gd name="T16" fmla="*/ 36787 w 171"/>
                <a:gd name="T17" fmla="*/ 82484 h 3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1" h="306">
                  <a:moveTo>
                    <a:pt x="56" y="127"/>
                  </a:moveTo>
                  <a:lnTo>
                    <a:pt x="56" y="127"/>
                  </a:lnTo>
                  <a:cubicBezTo>
                    <a:pt x="56" y="127"/>
                    <a:pt x="135" y="0"/>
                    <a:pt x="148" y="4"/>
                  </a:cubicBezTo>
                  <a:cubicBezTo>
                    <a:pt x="160" y="9"/>
                    <a:pt x="101" y="151"/>
                    <a:pt x="101" y="151"/>
                  </a:cubicBezTo>
                  <a:lnTo>
                    <a:pt x="170" y="236"/>
                  </a:lnTo>
                  <a:lnTo>
                    <a:pt x="111" y="305"/>
                  </a:lnTo>
                  <a:lnTo>
                    <a:pt x="0" y="248"/>
                  </a:lnTo>
                  <a:lnTo>
                    <a:pt x="56" y="127"/>
                  </a:lnTo>
                </a:path>
              </a:pathLst>
            </a:custGeom>
            <a:solidFill>
              <a:srgbClr val="FF9C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68" name="Freeform 167">
              <a:extLst>
                <a:ext uri="{FF2B5EF4-FFF2-40B4-BE49-F238E27FC236}">
                  <a16:creationId xmlns:a16="http://schemas.microsoft.com/office/drawing/2014/main" id="{7C293BA2-FA86-435E-B448-12A7FC1F2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1213" y="6142949"/>
              <a:ext cx="1554502" cy="1378757"/>
            </a:xfrm>
            <a:custGeom>
              <a:avLst/>
              <a:gdLst>
                <a:gd name="T0" fmla="*/ 814472 w 1246"/>
                <a:gd name="T1" fmla="*/ 155714 h 1105"/>
                <a:gd name="T2" fmla="*/ 632606 w 1246"/>
                <a:gd name="T3" fmla="*/ 30096 h 1105"/>
                <a:gd name="T4" fmla="*/ 632606 w 1246"/>
                <a:gd name="T5" fmla="*/ 30096 h 1105"/>
                <a:gd name="T6" fmla="*/ 536439 w 1246"/>
                <a:gd name="T7" fmla="*/ 0 h 1105"/>
                <a:gd name="T8" fmla="*/ 244014 w 1246"/>
                <a:gd name="T9" fmla="*/ 0 h 1105"/>
                <a:gd name="T10" fmla="*/ 244014 w 1246"/>
                <a:gd name="T11" fmla="*/ 0 h 1105"/>
                <a:gd name="T12" fmla="*/ 109250 w 1246"/>
                <a:gd name="T13" fmla="*/ 66080 h 1105"/>
                <a:gd name="T14" fmla="*/ 109250 w 1246"/>
                <a:gd name="T15" fmla="*/ 66080 h 1105"/>
                <a:gd name="T16" fmla="*/ 0 w 1246"/>
                <a:gd name="T17" fmla="*/ 474993 h 1105"/>
                <a:gd name="T18" fmla="*/ 215230 w 1246"/>
                <a:gd name="T19" fmla="*/ 474993 h 1105"/>
                <a:gd name="T20" fmla="*/ 223734 w 1246"/>
                <a:gd name="T21" fmla="*/ 722303 h 1105"/>
                <a:gd name="T22" fmla="*/ 704567 w 1246"/>
                <a:gd name="T23" fmla="*/ 722303 h 1105"/>
                <a:gd name="T24" fmla="*/ 631297 w 1246"/>
                <a:gd name="T25" fmla="*/ 265629 h 1105"/>
                <a:gd name="T26" fmla="*/ 721576 w 1246"/>
                <a:gd name="T27" fmla="*/ 310773 h 1105"/>
                <a:gd name="T28" fmla="*/ 814472 w 1246"/>
                <a:gd name="T29" fmla="*/ 155714 h 110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46" h="1105">
                  <a:moveTo>
                    <a:pt x="1245" y="238"/>
                  </a:moveTo>
                  <a:lnTo>
                    <a:pt x="967" y="46"/>
                  </a:lnTo>
                  <a:cubicBezTo>
                    <a:pt x="924" y="16"/>
                    <a:pt x="872" y="0"/>
                    <a:pt x="820" y="0"/>
                  </a:cubicBezTo>
                  <a:lnTo>
                    <a:pt x="373" y="0"/>
                  </a:lnTo>
                  <a:cubicBezTo>
                    <a:pt x="292" y="0"/>
                    <a:pt x="216" y="37"/>
                    <a:pt x="167" y="101"/>
                  </a:cubicBezTo>
                  <a:cubicBezTo>
                    <a:pt x="96" y="196"/>
                    <a:pt x="19" y="378"/>
                    <a:pt x="0" y="726"/>
                  </a:cubicBezTo>
                  <a:lnTo>
                    <a:pt x="329" y="726"/>
                  </a:lnTo>
                  <a:lnTo>
                    <a:pt x="342" y="1104"/>
                  </a:lnTo>
                  <a:lnTo>
                    <a:pt x="1077" y="1104"/>
                  </a:lnTo>
                  <a:lnTo>
                    <a:pt x="965" y="406"/>
                  </a:lnTo>
                  <a:lnTo>
                    <a:pt x="1103" y="475"/>
                  </a:lnTo>
                  <a:lnTo>
                    <a:pt x="1245" y="238"/>
                  </a:lnTo>
                </a:path>
              </a:pathLst>
            </a:custGeom>
            <a:solidFill>
              <a:srgbClr val="D5EFF9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69" name="Freeform 168">
              <a:extLst>
                <a:ext uri="{FF2B5EF4-FFF2-40B4-BE49-F238E27FC236}">
                  <a16:creationId xmlns:a16="http://schemas.microsoft.com/office/drawing/2014/main" id="{859FF23C-9A75-4920-AE2C-2AA338032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5880" y="7516210"/>
              <a:ext cx="917319" cy="5494"/>
            </a:xfrm>
            <a:custGeom>
              <a:avLst/>
              <a:gdLst>
                <a:gd name="T0" fmla="*/ 0 w 736"/>
                <a:gd name="T1" fmla="*/ 0 h 1"/>
                <a:gd name="T2" fmla="*/ 480356 w 736"/>
                <a:gd name="T3" fmla="*/ 0 h 1"/>
                <a:gd name="T4" fmla="*/ 480356 w 736"/>
                <a:gd name="T5" fmla="*/ 0 h 1"/>
                <a:gd name="T6" fmla="*/ 0 w 73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6" h="1">
                  <a:moveTo>
                    <a:pt x="0" y="0"/>
                  </a:moveTo>
                  <a:lnTo>
                    <a:pt x="735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70" name="Freeform 176">
              <a:extLst>
                <a:ext uri="{FF2B5EF4-FFF2-40B4-BE49-F238E27FC236}">
                  <a16:creationId xmlns:a16="http://schemas.microsoft.com/office/drawing/2014/main" id="{7561D6E4-77DC-4F35-9369-06E837C7A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1655" y="5676040"/>
              <a:ext cx="302110" cy="346060"/>
            </a:xfrm>
            <a:custGeom>
              <a:avLst/>
              <a:gdLst>
                <a:gd name="T0" fmla="*/ 157761 w 242"/>
                <a:gd name="T1" fmla="*/ 160495 h 277"/>
                <a:gd name="T2" fmla="*/ 157761 w 242"/>
                <a:gd name="T3" fmla="*/ 0 h 277"/>
                <a:gd name="T4" fmla="*/ 0 w 242"/>
                <a:gd name="T5" fmla="*/ 0 h 277"/>
                <a:gd name="T6" fmla="*/ 0 w 242"/>
                <a:gd name="T7" fmla="*/ 81885 h 277"/>
                <a:gd name="T8" fmla="*/ 0 w 242"/>
                <a:gd name="T9" fmla="*/ 81885 h 277"/>
                <a:gd name="T10" fmla="*/ 157761 w 242"/>
                <a:gd name="T11" fmla="*/ 160495 h 2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2" h="277">
                  <a:moveTo>
                    <a:pt x="241" y="245"/>
                  </a:moveTo>
                  <a:lnTo>
                    <a:pt x="241" y="0"/>
                  </a:lnTo>
                  <a:lnTo>
                    <a:pt x="0" y="0"/>
                  </a:lnTo>
                  <a:lnTo>
                    <a:pt x="0" y="125"/>
                  </a:lnTo>
                  <a:cubicBezTo>
                    <a:pt x="22" y="201"/>
                    <a:pt x="83" y="276"/>
                    <a:pt x="241" y="245"/>
                  </a:cubicBezTo>
                </a:path>
              </a:pathLst>
            </a:custGeom>
            <a:solidFill>
              <a:srgbClr val="FF9C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71" name="Freeform 177">
              <a:extLst>
                <a:ext uri="{FF2B5EF4-FFF2-40B4-BE49-F238E27FC236}">
                  <a16:creationId xmlns:a16="http://schemas.microsoft.com/office/drawing/2014/main" id="{6901B68A-A60D-42B6-B587-020A0DB8C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7714" y="5379416"/>
              <a:ext cx="510841" cy="571276"/>
            </a:xfrm>
            <a:custGeom>
              <a:avLst/>
              <a:gdLst>
                <a:gd name="T0" fmla="*/ 248219 w 409"/>
                <a:gd name="T1" fmla="*/ 128565 h 459"/>
                <a:gd name="T2" fmla="*/ 248219 w 409"/>
                <a:gd name="T3" fmla="*/ 128565 h 459"/>
                <a:gd name="T4" fmla="*/ 155219 w 409"/>
                <a:gd name="T5" fmla="*/ 293025 h 459"/>
                <a:gd name="T6" fmla="*/ 155219 w 409"/>
                <a:gd name="T7" fmla="*/ 293025 h 459"/>
                <a:gd name="T8" fmla="*/ 40606 w 409"/>
                <a:gd name="T9" fmla="*/ 149449 h 459"/>
                <a:gd name="T10" fmla="*/ 40606 w 409"/>
                <a:gd name="T11" fmla="*/ 149449 h 459"/>
                <a:gd name="T12" fmla="*/ 133606 w 409"/>
                <a:gd name="T13" fmla="*/ 5874 h 459"/>
                <a:gd name="T14" fmla="*/ 133606 w 409"/>
                <a:gd name="T15" fmla="*/ 5874 h 459"/>
                <a:gd name="T16" fmla="*/ 248219 w 409"/>
                <a:gd name="T17" fmla="*/ 128565 h 4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9" h="459">
                  <a:moveTo>
                    <a:pt x="379" y="197"/>
                  </a:moveTo>
                  <a:lnTo>
                    <a:pt x="379" y="197"/>
                  </a:lnTo>
                  <a:cubicBezTo>
                    <a:pt x="388" y="290"/>
                    <a:pt x="384" y="441"/>
                    <a:pt x="237" y="449"/>
                  </a:cubicBezTo>
                  <a:cubicBezTo>
                    <a:pt x="90" y="458"/>
                    <a:pt x="71" y="323"/>
                    <a:pt x="62" y="229"/>
                  </a:cubicBezTo>
                  <a:cubicBezTo>
                    <a:pt x="54" y="136"/>
                    <a:pt x="0" y="19"/>
                    <a:pt x="204" y="9"/>
                  </a:cubicBezTo>
                  <a:cubicBezTo>
                    <a:pt x="408" y="0"/>
                    <a:pt x="370" y="104"/>
                    <a:pt x="379" y="197"/>
                  </a:cubicBezTo>
                </a:path>
              </a:pathLst>
            </a:custGeom>
            <a:solidFill>
              <a:srgbClr val="FFC2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72" name="Freeform 183">
              <a:extLst>
                <a:ext uri="{FF2B5EF4-FFF2-40B4-BE49-F238E27FC236}">
                  <a16:creationId xmlns:a16="http://schemas.microsoft.com/office/drawing/2014/main" id="{91C162D8-7C8D-4480-872D-F9DD2CA07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4891" y="5741957"/>
              <a:ext cx="93382" cy="60421"/>
            </a:xfrm>
            <a:custGeom>
              <a:avLst/>
              <a:gdLst>
                <a:gd name="T0" fmla="*/ 0 w 74"/>
                <a:gd name="T1" fmla="*/ 0 h 48"/>
                <a:gd name="T2" fmla="*/ 0 w 74"/>
                <a:gd name="T3" fmla="*/ 0 h 48"/>
                <a:gd name="T4" fmla="*/ 48304 w 74"/>
                <a:gd name="T5" fmla="*/ 25082 h 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4" h="4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4" y="47"/>
                    <a:pt x="73" y="38"/>
                  </a:cubicBezTo>
                </a:path>
              </a:pathLst>
            </a:custGeom>
            <a:noFill/>
            <a:ln w="14604" cap="rnd">
              <a:solidFill>
                <a:srgbClr val="182E3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73" name="Freeform 70">
              <a:extLst>
                <a:ext uri="{FF2B5EF4-FFF2-40B4-BE49-F238E27FC236}">
                  <a16:creationId xmlns:a16="http://schemas.microsoft.com/office/drawing/2014/main" id="{2869CDBC-9C8D-4491-B608-1218FDF0C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5085" y="5493316"/>
              <a:ext cx="270197" cy="214459"/>
            </a:xfrm>
            <a:custGeom>
              <a:avLst/>
              <a:gdLst>
                <a:gd name="connsiteX0" fmla="*/ 157436 w 270197"/>
                <a:gd name="connsiteY0" fmla="*/ 67370 h 214459"/>
                <a:gd name="connsiteX1" fmla="*/ 162668 w 270197"/>
                <a:gd name="connsiteY1" fmla="*/ 72273 h 214459"/>
                <a:gd name="connsiteX2" fmla="*/ 188824 w 270197"/>
                <a:gd name="connsiteY2" fmla="*/ 166655 h 214459"/>
                <a:gd name="connsiteX3" fmla="*/ 204518 w 270197"/>
                <a:gd name="connsiteY3" fmla="*/ 191170 h 214459"/>
                <a:gd name="connsiteX4" fmla="*/ 179669 w 270197"/>
                <a:gd name="connsiteY4" fmla="*/ 213233 h 214459"/>
                <a:gd name="connsiteX5" fmla="*/ 178362 w 270197"/>
                <a:gd name="connsiteY5" fmla="*/ 214459 h 214459"/>
                <a:gd name="connsiteX6" fmla="*/ 173130 w 270197"/>
                <a:gd name="connsiteY6" fmla="*/ 210781 h 214459"/>
                <a:gd name="connsiteX7" fmla="*/ 177054 w 270197"/>
                <a:gd name="connsiteY7" fmla="*/ 205878 h 214459"/>
                <a:gd name="connsiteX8" fmla="*/ 195363 w 270197"/>
                <a:gd name="connsiteY8" fmla="*/ 189944 h 214459"/>
                <a:gd name="connsiteX9" fmla="*/ 182285 w 270197"/>
                <a:gd name="connsiteY9" fmla="*/ 174009 h 214459"/>
                <a:gd name="connsiteX10" fmla="*/ 152205 w 270197"/>
                <a:gd name="connsiteY10" fmla="*/ 72273 h 214459"/>
                <a:gd name="connsiteX11" fmla="*/ 157436 w 270197"/>
                <a:gd name="connsiteY11" fmla="*/ 67370 h 214459"/>
                <a:gd name="connsiteX12" fmla="*/ 238034 w 270197"/>
                <a:gd name="connsiteY12" fmla="*/ 58309 h 214459"/>
                <a:gd name="connsiteX13" fmla="*/ 262577 w 270197"/>
                <a:gd name="connsiteY13" fmla="*/ 60122 h 214459"/>
                <a:gd name="connsiteX14" fmla="*/ 265065 w 270197"/>
                <a:gd name="connsiteY14" fmla="*/ 65395 h 214459"/>
                <a:gd name="connsiteX15" fmla="*/ 260090 w 270197"/>
                <a:gd name="connsiteY15" fmla="*/ 69350 h 214459"/>
                <a:gd name="connsiteX16" fmla="*/ 243765 w 270197"/>
                <a:gd name="connsiteY16" fmla="*/ 68633 h 214459"/>
                <a:gd name="connsiteX17" fmla="*/ 245191 w 270197"/>
                <a:gd name="connsiteY17" fmla="*/ 69564 h 214459"/>
                <a:gd name="connsiteX18" fmla="*/ 249900 w 270197"/>
                <a:gd name="connsiteY18" fmla="*/ 88037 h 214459"/>
                <a:gd name="connsiteX19" fmla="*/ 233421 w 270197"/>
                <a:gd name="connsiteY19" fmla="*/ 115502 h 214459"/>
                <a:gd name="connsiteX20" fmla="*/ 218119 w 270197"/>
                <a:gd name="connsiteY20" fmla="*/ 88037 h 214459"/>
                <a:gd name="connsiteX21" fmla="*/ 222106 w 270197"/>
                <a:gd name="connsiteY21" fmla="*/ 73314 h 214459"/>
                <a:gd name="connsiteX22" fmla="*/ 209098 w 270197"/>
                <a:gd name="connsiteY22" fmla="*/ 81216 h 214459"/>
                <a:gd name="connsiteX23" fmla="*/ 205367 w 270197"/>
                <a:gd name="connsiteY23" fmla="*/ 82534 h 214459"/>
                <a:gd name="connsiteX24" fmla="*/ 202880 w 270197"/>
                <a:gd name="connsiteY24" fmla="*/ 81216 h 214459"/>
                <a:gd name="connsiteX25" fmla="*/ 202880 w 270197"/>
                <a:gd name="connsiteY25" fmla="*/ 74624 h 214459"/>
                <a:gd name="connsiteX26" fmla="*/ 238034 w 270197"/>
                <a:gd name="connsiteY26" fmla="*/ 58309 h 214459"/>
                <a:gd name="connsiteX27" fmla="*/ 41006 w 270197"/>
                <a:gd name="connsiteY27" fmla="*/ 56669 h 214459"/>
                <a:gd name="connsiteX28" fmla="*/ 64923 w 270197"/>
                <a:gd name="connsiteY28" fmla="*/ 57759 h 214459"/>
                <a:gd name="connsiteX29" fmla="*/ 68585 w 270197"/>
                <a:gd name="connsiteY29" fmla="*/ 62337 h 214459"/>
                <a:gd name="connsiteX30" fmla="*/ 62482 w 270197"/>
                <a:gd name="connsiteY30" fmla="*/ 65770 h 214459"/>
                <a:gd name="connsiteX31" fmla="*/ 52030 w 270197"/>
                <a:gd name="connsiteY31" fmla="*/ 65363 h 214459"/>
                <a:gd name="connsiteX32" fmla="*/ 58613 w 270197"/>
                <a:gd name="connsiteY32" fmla="*/ 69564 h 214459"/>
                <a:gd name="connsiteX33" fmla="*/ 63050 w 270197"/>
                <a:gd name="connsiteY33" fmla="*/ 88037 h 214459"/>
                <a:gd name="connsiteX34" fmla="*/ 46571 w 270197"/>
                <a:gd name="connsiteY34" fmla="*/ 115502 h 214459"/>
                <a:gd name="connsiteX35" fmla="*/ 31360 w 270197"/>
                <a:gd name="connsiteY35" fmla="*/ 88037 h 214459"/>
                <a:gd name="connsiteX36" fmla="*/ 35638 w 270197"/>
                <a:gd name="connsiteY36" fmla="*/ 69564 h 214459"/>
                <a:gd name="connsiteX37" fmla="*/ 42161 w 270197"/>
                <a:gd name="connsiteY37" fmla="*/ 64980 h 214459"/>
                <a:gd name="connsiteX38" fmla="*/ 41788 w 270197"/>
                <a:gd name="connsiteY38" fmla="*/ 64965 h 214459"/>
                <a:gd name="connsiteX39" fmla="*/ 12435 w 270197"/>
                <a:gd name="connsiteY39" fmla="*/ 76069 h 214459"/>
                <a:gd name="connsiteX40" fmla="*/ 8773 w 270197"/>
                <a:gd name="connsiteY40" fmla="*/ 77213 h 214459"/>
                <a:gd name="connsiteX41" fmla="*/ 5111 w 270197"/>
                <a:gd name="connsiteY41" fmla="*/ 76069 h 214459"/>
                <a:gd name="connsiteX42" fmla="*/ 6331 w 270197"/>
                <a:gd name="connsiteY42" fmla="*/ 70347 h 214459"/>
                <a:gd name="connsiteX43" fmla="*/ 41006 w 270197"/>
                <a:gd name="connsiteY43" fmla="*/ 56669 h 214459"/>
                <a:gd name="connsiteX44" fmla="*/ 48832 w 270197"/>
                <a:gd name="connsiteY44" fmla="*/ 81 h 214459"/>
                <a:gd name="connsiteX45" fmla="*/ 77371 w 270197"/>
                <a:gd name="connsiteY45" fmla="*/ 6090 h 214459"/>
                <a:gd name="connsiteX46" fmla="*/ 83740 w 270197"/>
                <a:gd name="connsiteY46" fmla="*/ 16905 h 214459"/>
                <a:gd name="connsiteX47" fmla="*/ 71002 w 270197"/>
                <a:gd name="connsiteY47" fmla="*/ 21711 h 214459"/>
                <a:gd name="connsiteX48" fmla="*/ 14958 w 270197"/>
                <a:gd name="connsiteY48" fmla="*/ 25316 h 214459"/>
                <a:gd name="connsiteX49" fmla="*/ 9864 w 270197"/>
                <a:gd name="connsiteY49" fmla="*/ 27720 h 214459"/>
                <a:gd name="connsiteX50" fmla="*/ 2221 w 270197"/>
                <a:gd name="connsiteY50" fmla="*/ 22913 h 214459"/>
                <a:gd name="connsiteX51" fmla="*/ 4769 w 270197"/>
                <a:gd name="connsiteY51" fmla="*/ 10896 h 214459"/>
                <a:gd name="connsiteX52" fmla="*/ 48832 w 270197"/>
                <a:gd name="connsiteY52" fmla="*/ 81 h 214459"/>
                <a:gd name="connsiteX53" fmla="*/ 235432 w 270197"/>
                <a:gd name="connsiteY53" fmla="*/ 81 h 214459"/>
                <a:gd name="connsiteX54" fmla="*/ 264037 w 270197"/>
                <a:gd name="connsiteY54" fmla="*/ 6090 h 214459"/>
                <a:gd name="connsiteX55" fmla="*/ 269187 w 270197"/>
                <a:gd name="connsiteY55" fmla="*/ 16905 h 214459"/>
                <a:gd name="connsiteX56" fmla="*/ 257600 w 270197"/>
                <a:gd name="connsiteY56" fmla="*/ 21711 h 214459"/>
                <a:gd name="connsiteX57" fmla="*/ 206103 w 270197"/>
                <a:gd name="connsiteY57" fmla="*/ 25316 h 214459"/>
                <a:gd name="connsiteX58" fmla="*/ 200953 w 270197"/>
                <a:gd name="connsiteY58" fmla="*/ 27720 h 214459"/>
                <a:gd name="connsiteX59" fmla="*/ 193229 w 270197"/>
                <a:gd name="connsiteY59" fmla="*/ 22913 h 214459"/>
                <a:gd name="connsiteX60" fmla="*/ 194516 w 270197"/>
                <a:gd name="connsiteY60" fmla="*/ 10896 h 214459"/>
                <a:gd name="connsiteX61" fmla="*/ 235432 w 270197"/>
                <a:gd name="connsiteY61" fmla="*/ 81 h 21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70197" h="214459">
                  <a:moveTo>
                    <a:pt x="157436" y="67370"/>
                  </a:moveTo>
                  <a:cubicBezTo>
                    <a:pt x="160052" y="67370"/>
                    <a:pt x="162668" y="69822"/>
                    <a:pt x="162668" y="72273"/>
                  </a:cubicBezTo>
                  <a:cubicBezTo>
                    <a:pt x="162668" y="93111"/>
                    <a:pt x="167899" y="154397"/>
                    <a:pt x="188824" y="166655"/>
                  </a:cubicBezTo>
                  <a:cubicBezTo>
                    <a:pt x="203211" y="176461"/>
                    <a:pt x="205826" y="185041"/>
                    <a:pt x="204518" y="191170"/>
                  </a:cubicBezTo>
                  <a:cubicBezTo>
                    <a:pt x="203211" y="200975"/>
                    <a:pt x="194056" y="209556"/>
                    <a:pt x="179669" y="213233"/>
                  </a:cubicBezTo>
                  <a:cubicBezTo>
                    <a:pt x="178362" y="213233"/>
                    <a:pt x="178362" y="214459"/>
                    <a:pt x="178362" y="214459"/>
                  </a:cubicBezTo>
                  <a:cubicBezTo>
                    <a:pt x="175746" y="214459"/>
                    <a:pt x="174438" y="213233"/>
                    <a:pt x="173130" y="210781"/>
                  </a:cubicBezTo>
                  <a:cubicBezTo>
                    <a:pt x="171823" y="208330"/>
                    <a:pt x="174438" y="205878"/>
                    <a:pt x="177054" y="205878"/>
                  </a:cubicBezTo>
                  <a:cubicBezTo>
                    <a:pt x="187517" y="202201"/>
                    <a:pt x="195363" y="196072"/>
                    <a:pt x="195363" y="189944"/>
                  </a:cubicBezTo>
                  <a:cubicBezTo>
                    <a:pt x="196671" y="183815"/>
                    <a:pt x="188824" y="177686"/>
                    <a:pt x="182285" y="174009"/>
                  </a:cubicBezTo>
                  <a:cubicBezTo>
                    <a:pt x="153513" y="155623"/>
                    <a:pt x="152205" y="75950"/>
                    <a:pt x="152205" y="72273"/>
                  </a:cubicBezTo>
                  <a:cubicBezTo>
                    <a:pt x="152205" y="69822"/>
                    <a:pt x="153513" y="67370"/>
                    <a:pt x="157436" y="67370"/>
                  </a:cubicBezTo>
                  <a:close/>
                  <a:moveTo>
                    <a:pt x="238034" y="58309"/>
                  </a:moveTo>
                  <a:cubicBezTo>
                    <a:pt x="245321" y="57485"/>
                    <a:pt x="253560" y="57815"/>
                    <a:pt x="262577" y="60122"/>
                  </a:cubicBezTo>
                  <a:cubicBezTo>
                    <a:pt x="265065" y="60122"/>
                    <a:pt x="266308" y="62758"/>
                    <a:pt x="265065" y="65395"/>
                  </a:cubicBezTo>
                  <a:cubicBezTo>
                    <a:pt x="265065" y="68032"/>
                    <a:pt x="262577" y="69350"/>
                    <a:pt x="260090" y="69350"/>
                  </a:cubicBezTo>
                  <a:lnTo>
                    <a:pt x="243765" y="68633"/>
                  </a:lnTo>
                  <a:lnTo>
                    <a:pt x="245191" y="69564"/>
                  </a:lnTo>
                  <a:cubicBezTo>
                    <a:pt x="248134" y="74305"/>
                    <a:pt x="249900" y="80844"/>
                    <a:pt x="249900" y="88037"/>
                  </a:cubicBezTo>
                  <a:cubicBezTo>
                    <a:pt x="249900" y="102424"/>
                    <a:pt x="242837" y="115502"/>
                    <a:pt x="233421" y="115502"/>
                  </a:cubicBezTo>
                  <a:cubicBezTo>
                    <a:pt x="226359" y="115502"/>
                    <a:pt x="218119" y="102424"/>
                    <a:pt x="218119" y="88037"/>
                  </a:cubicBezTo>
                  <a:lnTo>
                    <a:pt x="222106" y="73314"/>
                  </a:lnTo>
                  <a:lnTo>
                    <a:pt x="209098" y="81216"/>
                  </a:lnTo>
                  <a:cubicBezTo>
                    <a:pt x="207854" y="82534"/>
                    <a:pt x="206611" y="82534"/>
                    <a:pt x="205367" y="82534"/>
                  </a:cubicBezTo>
                  <a:cubicBezTo>
                    <a:pt x="204123" y="82534"/>
                    <a:pt x="202880" y="81216"/>
                    <a:pt x="202880" y="81216"/>
                  </a:cubicBezTo>
                  <a:cubicBezTo>
                    <a:pt x="201636" y="79897"/>
                    <a:pt x="201636" y="75942"/>
                    <a:pt x="202880" y="74624"/>
                  </a:cubicBezTo>
                  <a:cubicBezTo>
                    <a:pt x="202880" y="73635"/>
                    <a:pt x="216172" y="60781"/>
                    <a:pt x="238034" y="58309"/>
                  </a:cubicBezTo>
                  <a:close/>
                  <a:moveTo>
                    <a:pt x="41006" y="56669"/>
                  </a:moveTo>
                  <a:cubicBezTo>
                    <a:pt x="48063" y="55900"/>
                    <a:pt x="56073" y="56043"/>
                    <a:pt x="64923" y="57759"/>
                  </a:cubicBezTo>
                  <a:cubicBezTo>
                    <a:pt x="66144" y="57759"/>
                    <a:pt x="68585" y="60048"/>
                    <a:pt x="68585" y="62337"/>
                  </a:cubicBezTo>
                  <a:cubicBezTo>
                    <a:pt x="67365" y="64625"/>
                    <a:pt x="64923" y="65770"/>
                    <a:pt x="62482" y="65770"/>
                  </a:cubicBezTo>
                  <a:lnTo>
                    <a:pt x="52030" y="65363"/>
                  </a:lnTo>
                  <a:lnTo>
                    <a:pt x="58613" y="69564"/>
                  </a:lnTo>
                  <a:cubicBezTo>
                    <a:pt x="61466" y="74305"/>
                    <a:pt x="63050" y="80844"/>
                    <a:pt x="63050" y="88037"/>
                  </a:cubicBezTo>
                  <a:cubicBezTo>
                    <a:pt x="63050" y="102424"/>
                    <a:pt x="56712" y="115502"/>
                    <a:pt x="46571" y="115502"/>
                  </a:cubicBezTo>
                  <a:cubicBezTo>
                    <a:pt x="37698" y="115502"/>
                    <a:pt x="31360" y="102424"/>
                    <a:pt x="31360" y="88037"/>
                  </a:cubicBezTo>
                  <a:cubicBezTo>
                    <a:pt x="31360" y="80844"/>
                    <a:pt x="32945" y="74305"/>
                    <a:pt x="35638" y="69564"/>
                  </a:cubicBezTo>
                  <a:lnTo>
                    <a:pt x="42161" y="64980"/>
                  </a:lnTo>
                  <a:lnTo>
                    <a:pt x="41788" y="64965"/>
                  </a:lnTo>
                  <a:cubicBezTo>
                    <a:pt x="23421" y="67057"/>
                    <a:pt x="12435" y="76069"/>
                    <a:pt x="12435" y="76069"/>
                  </a:cubicBezTo>
                  <a:cubicBezTo>
                    <a:pt x="11214" y="77213"/>
                    <a:pt x="9993" y="77213"/>
                    <a:pt x="8773" y="77213"/>
                  </a:cubicBezTo>
                  <a:cubicBezTo>
                    <a:pt x="7552" y="77213"/>
                    <a:pt x="7552" y="76069"/>
                    <a:pt x="5111" y="76069"/>
                  </a:cubicBezTo>
                  <a:cubicBezTo>
                    <a:pt x="3890" y="74924"/>
                    <a:pt x="3890" y="71491"/>
                    <a:pt x="6331" y="70347"/>
                  </a:cubicBezTo>
                  <a:cubicBezTo>
                    <a:pt x="7247" y="69489"/>
                    <a:pt x="19835" y="58975"/>
                    <a:pt x="41006" y="56669"/>
                  </a:cubicBezTo>
                  <a:close/>
                  <a:moveTo>
                    <a:pt x="48832" y="81"/>
                  </a:moveTo>
                  <a:cubicBezTo>
                    <a:pt x="57549" y="457"/>
                    <a:pt x="67181" y="2184"/>
                    <a:pt x="77371" y="6090"/>
                  </a:cubicBezTo>
                  <a:cubicBezTo>
                    <a:pt x="82466" y="7291"/>
                    <a:pt x="85013" y="12098"/>
                    <a:pt x="83740" y="16905"/>
                  </a:cubicBezTo>
                  <a:cubicBezTo>
                    <a:pt x="81192" y="21711"/>
                    <a:pt x="76097" y="24115"/>
                    <a:pt x="71002" y="21711"/>
                  </a:cubicBezTo>
                  <a:cubicBezTo>
                    <a:pt x="39159" y="9695"/>
                    <a:pt x="14958" y="25316"/>
                    <a:pt x="14958" y="25316"/>
                  </a:cubicBezTo>
                  <a:cubicBezTo>
                    <a:pt x="12411" y="26518"/>
                    <a:pt x="11137" y="27720"/>
                    <a:pt x="9864" y="27720"/>
                  </a:cubicBezTo>
                  <a:cubicBezTo>
                    <a:pt x="7316" y="27720"/>
                    <a:pt x="3495" y="25316"/>
                    <a:pt x="2221" y="22913"/>
                  </a:cubicBezTo>
                  <a:cubicBezTo>
                    <a:pt x="-1600" y="19308"/>
                    <a:pt x="-326" y="14501"/>
                    <a:pt x="4769" y="10896"/>
                  </a:cubicBezTo>
                  <a:cubicBezTo>
                    <a:pt x="4769" y="9995"/>
                    <a:pt x="22681" y="-1045"/>
                    <a:pt x="48832" y="81"/>
                  </a:cubicBezTo>
                  <a:close/>
                  <a:moveTo>
                    <a:pt x="235432" y="81"/>
                  </a:moveTo>
                  <a:cubicBezTo>
                    <a:pt x="243841" y="457"/>
                    <a:pt x="253416" y="2184"/>
                    <a:pt x="264037" y="6090"/>
                  </a:cubicBezTo>
                  <a:cubicBezTo>
                    <a:pt x="269187" y="7291"/>
                    <a:pt x="271762" y="12098"/>
                    <a:pt x="269187" y="16905"/>
                  </a:cubicBezTo>
                  <a:cubicBezTo>
                    <a:pt x="267899" y="21711"/>
                    <a:pt x="262750" y="24115"/>
                    <a:pt x="257600" y="21711"/>
                  </a:cubicBezTo>
                  <a:cubicBezTo>
                    <a:pt x="225414" y="10896"/>
                    <a:pt x="207390" y="24115"/>
                    <a:pt x="206103" y="25316"/>
                  </a:cubicBezTo>
                  <a:cubicBezTo>
                    <a:pt x="204816" y="26518"/>
                    <a:pt x="203528" y="27720"/>
                    <a:pt x="200953" y="27720"/>
                  </a:cubicBezTo>
                  <a:cubicBezTo>
                    <a:pt x="198379" y="27720"/>
                    <a:pt x="195804" y="25316"/>
                    <a:pt x="193229" y="22913"/>
                  </a:cubicBezTo>
                  <a:cubicBezTo>
                    <a:pt x="190654" y="19308"/>
                    <a:pt x="190654" y="14501"/>
                    <a:pt x="194516" y="10896"/>
                  </a:cubicBezTo>
                  <a:cubicBezTo>
                    <a:pt x="195482" y="9995"/>
                    <a:pt x="210207" y="-1045"/>
                    <a:pt x="235432" y="81"/>
                  </a:cubicBezTo>
                  <a:close/>
                </a:path>
              </a:pathLst>
            </a:custGeom>
            <a:solidFill>
              <a:srgbClr val="182E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74" name="Freeform 186">
              <a:extLst>
                <a:ext uri="{FF2B5EF4-FFF2-40B4-BE49-F238E27FC236}">
                  <a16:creationId xmlns:a16="http://schemas.microsoft.com/office/drawing/2014/main" id="{745275A5-23AE-412A-A8AC-2FA4E3BB7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7854" y="5187158"/>
              <a:ext cx="697600" cy="653674"/>
            </a:xfrm>
            <a:custGeom>
              <a:avLst/>
              <a:gdLst>
                <a:gd name="T0" fmla="*/ 335803 w 561"/>
                <a:gd name="T1" fmla="*/ 15073 h 523"/>
                <a:gd name="T2" fmla="*/ 335803 w 561"/>
                <a:gd name="T3" fmla="*/ 15073 h 523"/>
                <a:gd name="T4" fmla="*/ 296680 w 561"/>
                <a:gd name="T5" fmla="*/ 36701 h 523"/>
                <a:gd name="T6" fmla="*/ 296680 w 561"/>
                <a:gd name="T7" fmla="*/ 36701 h 523"/>
                <a:gd name="T8" fmla="*/ 283639 w 561"/>
                <a:gd name="T9" fmla="*/ 1966 h 523"/>
                <a:gd name="T10" fmla="*/ 283639 w 561"/>
                <a:gd name="T11" fmla="*/ 1966 h 523"/>
                <a:gd name="T12" fmla="*/ 218435 w 561"/>
                <a:gd name="T13" fmla="*/ 43910 h 523"/>
                <a:gd name="T14" fmla="*/ 218435 w 561"/>
                <a:gd name="T15" fmla="*/ 43910 h 523"/>
                <a:gd name="T16" fmla="*/ 215175 w 561"/>
                <a:gd name="T17" fmla="*/ 17040 h 523"/>
                <a:gd name="T18" fmla="*/ 215175 w 561"/>
                <a:gd name="T19" fmla="*/ 17040 h 523"/>
                <a:gd name="T20" fmla="*/ 140190 w 561"/>
                <a:gd name="T21" fmla="*/ 57672 h 523"/>
                <a:gd name="T22" fmla="*/ 140190 w 561"/>
                <a:gd name="T23" fmla="*/ 57672 h 523"/>
                <a:gd name="T24" fmla="*/ 101719 w 561"/>
                <a:gd name="T25" fmla="*/ 42599 h 523"/>
                <a:gd name="T26" fmla="*/ 101719 w 561"/>
                <a:gd name="T27" fmla="*/ 42599 h 523"/>
                <a:gd name="T28" fmla="*/ 63900 w 561"/>
                <a:gd name="T29" fmla="*/ 81266 h 523"/>
                <a:gd name="T30" fmla="*/ 63900 w 561"/>
                <a:gd name="T31" fmla="*/ 81266 h 523"/>
                <a:gd name="T32" fmla="*/ 12389 w 561"/>
                <a:gd name="T33" fmla="*/ 97650 h 523"/>
                <a:gd name="T34" fmla="*/ 12389 w 561"/>
                <a:gd name="T35" fmla="*/ 97650 h 523"/>
                <a:gd name="T36" fmla="*/ 38471 w 561"/>
                <a:gd name="T37" fmla="*/ 208407 h 523"/>
                <a:gd name="T38" fmla="*/ 38471 w 561"/>
                <a:gd name="T39" fmla="*/ 208407 h 523"/>
                <a:gd name="T40" fmla="*/ 79549 w 561"/>
                <a:gd name="T41" fmla="*/ 340136 h 523"/>
                <a:gd name="T42" fmla="*/ 79549 w 561"/>
                <a:gd name="T43" fmla="*/ 340136 h 523"/>
                <a:gd name="T44" fmla="*/ 99111 w 561"/>
                <a:gd name="T45" fmla="*/ 249695 h 523"/>
                <a:gd name="T46" fmla="*/ 99111 w 561"/>
                <a:gd name="T47" fmla="*/ 249695 h 523"/>
                <a:gd name="T48" fmla="*/ 113456 w 561"/>
                <a:gd name="T49" fmla="*/ 214305 h 523"/>
                <a:gd name="T50" fmla="*/ 113456 w 561"/>
                <a:gd name="T51" fmla="*/ 214305 h 523"/>
                <a:gd name="T52" fmla="*/ 108891 w 561"/>
                <a:gd name="T53" fmla="*/ 188746 h 523"/>
                <a:gd name="T54" fmla="*/ 108891 w 561"/>
                <a:gd name="T55" fmla="*/ 188746 h 523"/>
                <a:gd name="T56" fmla="*/ 146058 w 561"/>
                <a:gd name="T57" fmla="*/ 146802 h 523"/>
                <a:gd name="T58" fmla="*/ 146058 w 561"/>
                <a:gd name="T59" fmla="*/ 146802 h 523"/>
                <a:gd name="T60" fmla="*/ 143450 w 561"/>
                <a:gd name="T61" fmla="*/ 133040 h 523"/>
                <a:gd name="T62" fmla="*/ 144102 w 561"/>
                <a:gd name="T63" fmla="*/ 133040 h 523"/>
                <a:gd name="T64" fmla="*/ 144102 w 561"/>
                <a:gd name="T65" fmla="*/ 133040 h 523"/>
                <a:gd name="T66" fmla="*/ 218435 w 561"/>
                <a:gd name="T67" fmla="*/ 145491 h 523"/>
                <a:gd name="T68" fmla="*/ 218435 w 561"/>
                <a:gd name="T69" fmla="*/ 145491 h 523"/>
                <a:gd name="T70" fmla="*/ 281683 w 561"/>
                <a:gd name="T71" fmla="*/ 136972 h 523"/>
                <a:gd name="T72" fmla="*/ 281683 w 561"/>
                <a:gd name="T73" fmla="*/ 136972 h 523"/>
                <a:gd name="T74" fmla="*/ 312981 w 561"/>
                <a:gd name="T75" fmla="*/ 161876 h 523"/>
                <a:gd name="T76" fmla="*/ 312981 w 561"/>
                <a:gd name="T77" fmla="*/ 161876 h 523"/>
                <a:gd name="T78" fmla="*/ 335803 w 561"/>
                <a:gd name="T79" fmla="*/ 15073 h 52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61" h="523">
                  <a:moveTo>
                    <a:pt x="515" y="23"/>
                  </a:moveTo>
                  <a:lnTo>
                    <a:pt x="515" y="23"/>
                  </a:lnTo>
                  <a:cubicBezTo>
                    <a:pt x="483" y="15"/>
                    <a:pt x="464" y="40"/>
                    <a:pt x="455" y="56"/>
                  </a:cubicBezTo>
                  <a:cubicBezTo>
                    <a:pt x="462" y="38"/>
                    <a:pt x="471" y="6"/>
                    <a:pt x="435" y="3"/>
                  </a:cubicBezTo>
                  <a:cubicBezTo>
                    <a:pt x="398" y="0"/>
                    <a:pt x="356" y="43"/>
                    <a:pt x="335" y="67"/>
                  </a:cubicBezTo>
                  <a:cubicBezTo>
                    <a:pt x="346" y="51"/>
                    <a:pt x="357" y="29"/>
                    <a:pt x="330" y="26"/>
                  </a:cubicBezTo>
                  <a:cubicBezTo>
                    <a:pt x="288" y="22"/>
                    <a:pt x="250" y="82"/>
                    <a:pt x="215" y="88"/>
                  </a:cubicBezTo>
                  <a:cubicBezTo>
                    <a:pt x="181" y="94"/>
                    <a:pt x="195" y="56"/>
                    <a:pt x="156" y="65"/>
                  </a:cubicBezTo>
                  <a:cubicBezTo>
                    <a:pt x="118" y="74"/>
                    <a:pt x="129" y="121"/>
                    <a:pt x="98" y="124"/>
                  </a:cubicBezTo>
                  <a:cubicBezTo>
                    <a:pt x="66" y="127"/>
                    <a:pt x="40" y="113"/>
                    <a:pt x="19" y="149"/>
                  </a:cubicBezTo>
                  <a:cubicBezTo>
                    <a:pt x="0" y="185"/>
                    <a:pt x="71" y="290"/>
                    <a:pt x="59" y="318"/>
                  </a:cubicBezTo>
                  <a:cubicBezTo>
                    <a:pt x="48" y="346"/>
                    <a:pt x="71" y="514"/>
                    <a:pt x="122" y="519"/>
                  </a:cubicBezTo>
                  <a:cubicBezTo>
                    <a:pt x="152" y="522"/>
                    <a:pt x="155" y="446"/>
                    <a:pt x="152" y="381"/>
                  </a:cubicBezTo>
                  <a:cubicBezTo>
                    <a:pt x="164" y="380"/>
                    <a:pt x="174" y="357"/>
                    <a:pt x="174" y="327"/>
                  </a:cubicBezTo>
                  <a:cubicBezTo>
                    <a:pt x="174" y="312"/>
                    <a:pt x="172" y="298"/>
                    <a:pt x="167" y="288"/>
                  </a:cubicBezTo>
                  <a:cubicBezTo>
                    <a:pt x="199" y="283"/>
                    <a:pt x="224" y="255"/>
                    <a:pt x="224" y="224"/>
                  </a:cubicBezTo>
                  <a:cubicBezTo>
                    <a:pt x="224" y="216"/>
                    <a:pt x="222" y="210"/>
                    <a:pt x="220" y="203"/>
                  </a:cubicBezTo>
                  <a:lnTo>
                    <a:pt x="221" y="203"/>
                  </a:lnTo>
                  <a:cubicBezTo>
                    <a:pt x="250" y="215"/>
                    <a:pt x="291" y="222"/>
                    <a:pt x="335" y="222"/>
                  </a:cubicBezTo>
                  <a:cubicBezTo>
                    <a:pt x="372" y="222"/>
                    <a:pt x="405" y="217"/>
                    <a:pt x="432" y="209"/>
                  </a:cubicBezTo>
                  <a:cubicBezTo>
                    <a:pt x="436" y="223"/>
                    <a:pt x="449" y="268"/>
                    <a:pt x="480" y="247"/>
                  </a:cubicBezTo>
                  <a:cubicBezTo>
                    <a:pt x="550" y="199"/>
                    <a:pt x="560" y="34"/>
                    <a:pt x="515" y="23"/>
                  </a:cubicBezTo>
                </a:path>
              </a:pathLst>
            </a:custGeom>
            <a:solidFill>
              <a:srgbClr val="182E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75" name="Freeform 188">
              <a:extLst>
                <a:ext uri="{FF2B5EF4-FFF2-40B4-BE49-F238E27FC236}">
                  <a16:creationId xmlns:a16="http://schemas.microsoft.com/office/drawing/2014/main" id="{6AFC9E1A-407A-4298-BB1D-7D69A2C25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4756" y="10345131"/>
              <a:ext cx="494364" cy="171655"/>
            </a:xfrm>
            <a:custGeom>
              <a:avLst/>
              <a:gdLst>
                <a:gd name="T0" fmla="*/ 258571 w 395"/>
                <a:gd name="T1" fmla="*/ 74242 h 116"/>
                <a:gd name="T2" fmla="*/ 0 w 395"/>
                <a:gd name="T3" fmla="*/ 74242 h 116"/>
                <a:gd name="T4" fmla="*/ 0 w 395"/>
                <a:gd name="T5" fmla="*/ 0 h 116"/>
                <a:gd name="T6" fmla="*/ 128629 w 395"/>
                <a:gd name="T7" fmla="*/ 0 h 116"/>
                <a:gd name="T8" fmla="*/ 258571 w 395"/>
                <a:gd name="T9" fmla="*/ 74242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5" h="116">
                  <a:moveTo>
                    <a:pt x="394" y="115"/>
                  </a:moveTo>
                  <a:lnTo>
                    <a:pt x="0" y="115"/>
                  </a:lnTo>
                  <a:lnTo>
                    <a:pt x="0" y="0"/>
                  </a:lnTo>
                  <a:lnTo>
                    <a:pt x="196" y="0"/>
                  </a:lnTo>
                  <a:lnTo>
                    <a:pt x="394" y="115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76" name="Freeform 189">
              <a:extLst>
                <a:ext uri="{FF2B5EF4-FFF2-40B4-BE49-F238E27FC236}">
                  <a16:creationId xmlns:a16="http://schemas.microsoft.com/office/drawing/2014/main" id="{C4B094E5-5792-40F4-8187-E3B9CAB33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9118" y="10345131"/>
              <a:ext cx="494364" cy="142819"/>
            </a:xfrm>
            <a:custGeom>
              <a:avLst/>
              <a:gdLst>
                <a:gd name="T0" fmla="*/ 258571 w 395"/>
                <a:gd name="T1" fmla="*/ 74242 h 116"/>
                <a:gd name="T2" fmla="*/ 0 w 395"/>
                <a:gd name="T3" fmla="*/ 74242 h 116"/>
                <a:gd name="T4" fmla="*/ 0 w 395"/>
                <a:gd name="T5" fmla="*/ 0 h 116"/>
                <a:gd name="T6" fmla="*/ 127973 w 395"/>
                <a:gd name="T7" fmla="*/ 0 h 116"/>
                <a:gd name="T8" fmla="*/ 258571 w 395"/>
                <a:gd name="T9" fmla="*/ 74242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5" h="116">
                  <a:moveTo>
                    <a:pt x="394" y="115"/>
                  </a:moveTo>
                  <a:lnTo>
                    <a:pt x="0" y="11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394" y="115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77" name="Freeform 74">
              <a:extLst>
                <a:ext uri="{FF2B5EF4-FFF2-40B4-BE49-F238E27FC236}">
                  <a16:creationId xmlns:a16="http://schemas.microsoft.com/office/drawing/2014/main" id="{BAD44D43-1ED4-4FF8-825F-E8EDAB148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1374" y="7516210"/>
              <a:ext cx="1355512" cy="2833166"/>
            </a:xfrm>
            <a:custGeom>
              <a:avLst/>
              <a:gdLst>
                <a:gd name="connsiteX0" fmla="*/ 0 w 1355512"/>
                <a:gd name="connsiteY0" fmla="*/ 0 h 2833166"/>
                <a:gd name="connsiteX1" fmla="*/ 515091 w 1355512"/>
                <a:gd name="connsiteY1" fmla="*/ 0 h 2833166"/>
                <a:gd name="connsiteX2" fmla="*/ 515091 w 1355512"/>
                <a:gd name="connsiteY2" fmla="*/ 1 h 2833166"/>
                <a:gd name="connsiteX3" fmla="*/ 909077 w 1355512"/>
                <a:gd name="connsiteY3" fmla="*/ 1 h 2833166"/>
                <a:gd name="connsiteX4" fmla="*/ 1355512 w 1355512"/>
                <a:gd name="connsiteY4" fmla="*/ 2827678 h 2833166"/>
                <a:gd name="connsiteX5" fmla="*/ 841925 w 1355512"/>
                <a:gd name="connsiteY5" fmla="*/ 2827678 h 2833166"/>
                <a:gd name="connsiteX6" fmla="*/ 515091 w 1355512"/>
                <a:gd name="connsiteY6" fmla="*/ 757542 h 2833166"/>
                <a:gd name="connsiteX7" fmla="*/ 515091 w 1355512"/>
                <a:gd name="connsiteY7" fmla="*/ 2833166 h 2833166"/>
                <a:gd name="connsiteX8" fmla="*/ 1244 w 1355512"/>
                <a:gd name="connsiteY8" fmla="*/ 2833166 h 283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5512" h="2833166">
                  <a:moveTo>
                    <a:pt x="0" y="0"/>
                  </a:moveTo>
                  <a:lnTo>
                    <a:pt x="515091" y="0"/>
                  </a:lnTo>
                  <a:lnTo>
                    <a:pt x="515091" y="1"/>
                  </a:lnTo>
                  <a:lnTo>
                    <a:pt x="909077" y="1"/>
                  </a:lnTo>
                  <a:lnTo>
                    <a:pt x="1355512" y="2827678"/>
                  </a:lnTo>
                  <a:lnTo>
                    <a:pt x="841925" y="2827678"/>
                  </a:lnTo>
                  <a:lnTo>
                    <a:pt x="515091" y="757542"/>
                  </a:lnTo>
                  <a:lnTo>
                    <a:pt x="515091" y="2833166"/>
                  </a:lnTo>
                  <a:lnTo>
                    <a:pt x="1244" y="283316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78" name="Freeform 75">
              <a:extLst>
                <a:ext uri="{FF2B5EF4-FFF2-40B4-BE49-F238E27FC236}">
                  <a16:creationId xmlns:a16="http://schemas.microsoft.com/office/drawing/2014/main" id="{AEFCBE23-0340-4E4B-A008-C487C1902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3910" y="6423096"/>
              <a:ext cx="799748" cy="630453"/>
            </a:xfrm>
            <a:custGeom>
              <a:avLst/>
              <a:gdLst>
                <a:gd name="connsiteX0" fmla="*/ 4883 w 799748"/>
                <a:gd name="connsiteY0" fmla="*/ 38449 h 630453"/>
                <a:gd name="connsiteX1" fmla="*/ 9766 w 799748"/>
                <a:gd name="connsiteY1" fmla="*/ 42188 h 630453"/>
                <a:gd name="connsiteX2" fmla="*/ 9766 w 799748"/>
                <a:gd name="connsiteY2" fmla="*/ 626714 h 630453"/>
                <a:gd name="connsiteX3" fmla="*/ 4883 w 799748"/>
                <a:gd name="connsiteY3" fmla="*/ 630453 h 630453"/>
                <a:gd name="connsiteX4" fmla="*/ 0 w 799748"/>
                <a:gd name="connsiteY4" fmla="*/ 626714 h 630453"/>
                <a:gd name="connsiteX5" fmla="*/ 0 w 799748"/>
                <a:gd name="connsiteY5" fmla="*/ 42188 h 630453"/>
                <a:gd name="connsiteX6" fmla="*/ 4883 w 799748"/>
                <a:gd name="connsiteY6" fmla="*/ 38449 h 630453"/>
                <a:gd name="connsiteX7" fmla="*/ 745402 w 799748"/>
                <a:gd name="connsiteY7" fmla="*/ 0 h 630453"/>
                <a:gd name="connsiteX8" fmla="*/ 750544 w 799748"/>
                <a:gd name="connsiteY8" fmla="*/ 3703 h 630453"/>
                <a:gd name="connsiteX9" fmla="*/ 799398 w 799748"/>
                <a:gd name="connsiteY9" fmla="*/ 213550 h 630453"/>
                <a:gd name="connsiteX10" fmla="*/ 796827 w 799748"/>
                <a:gd name="connsiteY10" fmla="*/ 218488 h 630453"/>
                <a:gd name="connsiteX11" fmla="*/ 795541 w 799748"/>
                <a:gd name="connsiteY11" fmla="*/ 218488 h 630453"/>
                <a:gd name="connsiteX12" fmla="*/ 790398 w 799748"/>
                <a:gd name="connsiteY12" fmla="*/ 216019 h 630453"/>
                <a:gd name="connsiteX13" fmla="*/ 741545 w 799748"/>
                <a:gd name="connsiteY13" fmla="*/ 6172 h 630453"/>
                <a:gd name="connsiteX14" fmla="*/ 745402 w 799748"/>
                <a:gd name="connsiteY14" fmla="*/ 0 h 630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9748" h="630453">
                  <a:moveTo>
                    <a:pt x="4883" y="38449"/>
                  </a:moveTo>
                  <a:cubicBezTo>
                    <a:pt x="8545" y="38449"/>
                    <a:pt x="9766" y="40942"/>
                    <a:pt x="9766" y="42188"/>
                  </a:cubicBezTo>
                  <a:lnTo>
                    <a:pt x="9766" y="626714"/>
                  </a:lnTo>
                  <a:cubicBezTo>
                    <a:pt x="9766" y="629207"/>
                    <a:pt x="8545" y="630453"/>
                    <a:pt x="4883" y="630453"/>
                  </a:cubicBezTo>
                  <a:cubicBezTo>
                    <a:pt x="2442" y="630453"/>
                    <a:pt x="0" y="629207"/>
                    <a:pt x="0" y="626714"/>
                  </a:cubicBezTo>
                  <a:lnTo>
                    <a:pt x="0" y="42188"/>
                  </a:lnTo>
                  <a:cubicBezTo>
                    <a:pt x="0" y="40942"/>
                    <a:pt x="2442" y="38449"/>
                    <a:pt x="4883" y="38449"/>
                  </a:cubicBezTo>
                  <a:close/>
                  <a:moveTo>
                    <a:pt x="745402" y="0"/>
                  </a:moveTo>
                  <a:cubicBezTo>
                    <a:pt x="747973" y="0"/>
                    <a:pt x="750544" y="1234"/>
                    <a:pt x="750544" y="3703"/>
                  </a:cubicBezTo>
                  <a:lnTo>
                    <a:pt x="799398" y="213550"/>
                  </a:lnTo>
                  <a:cubicBezTo>
                    <a:pt x="800683" y="216019"/>
                    <a:pt x="798112" y="218488"/>
                    <a:pt x="796827" y="218488"/>
                  </a:cubicBezTo>
                  <a:cubicBezTo>
                    <a:pt x="795541" y="218488"/>
                    <a:pt x="795541" y="218488"/>
                    <a:pt x="795541" y="218488"/>
                  </a:cubicBezTo>
                  <a:cubicBezTo>
                    <a:pt x="792970" y="218488"/>
                    <a:pt x="790398" y="218488"/>
                    <a:pt x="790398" y="216019"/>
                  </a:cubicBezTo>
                  <a:lnTo>
                    <a:pt x="741545" y="6172"/>
                  </a:lnTo>
                  <a:cubicBezTo>
                    <a:pt x="741545" y="2469"/>
                    <a:pt x="742831" y="0"/>
                    <a:pt x="745402" y="0"/>
                  </a:cubicBezTo>
                  <a:close/>
                </a:path>
              </a:pathLst>
            </a:custGeom>
            <a:solidFill>
              <a:srgbClr val="182E35"/>
            </a:solidFill>
            <a:ln w="9525" cap="flat">
              <a:solidFill>
                <a:schemeClr val="bg1">
                  <a:lumMod val="85000"/>
                </a:schemeClr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79" name="Freeform 197">
              <a:extLst>
                <a:ext uri="{FF2B5EF4-FFF2-40B4-BE49-F238E27FC236}">
                  <a16:creationId xmlns:a16="http://schemas.microsoft.com/office/drawing/2014/main" id="{302D368B-95D1-44A1-A634-90ACCF3FD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6726" y="5582658"/>
              <a:ext cx="126336" cy="153804"/>
            </a:xfrm>
            <a:custGeom>
              <a:avLst/>
              <a:gdLst>
                <a:gd name="T0" fmla="*/ 57153 w 102"/>
                <a:gd name="T1" fmla="*/ 28425 h 122"/>
                <a:gd name="T2" fmla="*/ 57153 w 102"/>
                <a:gd name="T3" fmla="*/ 28425 h 122"/>
                <a:gd name="T4" fmla="*/ 46762 w 102"/>
                <a:gd name="T5" fmla="*/ 74038 h 122"/>
                <a:gd name="T6" fmla="*/ 46762 w 102"/>
                <a:gd name="T7" fmla="*/ 74038 h 122"/>
                <a:gd name="T8" fmla="*/ 7794 w 102"/>
                <a:gd name="T9" fmla="*/ 50240 h 122"/>
                <a:gd name="T10" fmla="*/ 7794 w 102"/>
                <a:gd name="T11" fmla="*/ 50240 h 122"/>
                <a:gd name="T12" fmla="*/ 17536 w 102"/>
                <a:gd name="T13" fmla="*/ 5288 h 122"/>
                <a:gd name="T14" fmla="*/ 17536 w 102"/>
                <a:gd name="T15" fmla="*/ 5288 h 122"/>
                <a:gd name="T16" fmla="*/ 57153 w 102"/>
                <a:gd name="T17" fmla="*/ 28425 h 1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2" h="122">
                  <a:moveTo>
                    <a:pt x="88" y="43"/>
                  </a:moveTo>
                  <a:lnTo>
                    <a:pt x="88" y="43"/>
                  </a:lnTo>
                  <a:cubicBezTo>
                    <a:pt x="101" y="72"/>
                    <a:pt x="93" y="103"/>
                    <a:pt x="72" y="112"/>
                  </a:cubicBezTo>
                  <a:cubicBezTo>
                    <a:pt x="51" y="121"/>
                    <a:pt x="24" y="105"/>
                    <a:pt x="12" y="76"/>
                  </a:cubicBezTo>
                  <a:cubicBezTo>
                    <a:pt x="0" y="48"/>
                    <a:pt x="7" y="17"/>
                    <a:pt x="27" y="8"/>
                  </a:cubicBezTo>
                  <a:cubicBezTo>
                    <a:pt x="49" y="0"/>
                    <a:pt x="76" y="15"/>
                    <a:pt x="88" y="43"/>
                  </a:cubicBezTo>
                </a:path>
              </a:pathLst>
            </a:custGeom>
            <a:solidFill>
              <a:srgbClr val="FFC2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80" name="Freeform 198">
              <a:extLst>
                <a:ext uri="{FF2B5EF4-FFF2-40B4-BE49-F238E27FC236}">
                  <a16:creationId xmlns:a16="http://schemas.microsoft.com/office/drawing/2014/main" id="{176FF8FD-4AF6-4C3C-BD0F-09F482EA9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6723" y="7724944"/>
              <a:ext cx="16481" cy="532827"/>
            </a:xfrm>
            <a:custGeom>
              <a:avLst/>
              <a:gdLst>
                <a:gd name="T0" fmla="*/ 2659 w 13"/>
                <a:gd name="T1" fmla="*/ 278736 h 427"/>
                <a:gd name="T2" fmla="*/ 0 w 13"/>
                <a:gd name="T3" fmla="*/ 0 h 427"/>
                <a:gd name="T4" fmla="*/ 4653 w 13"/>
                <a:gd name="T5" fmla="*/ 0 h 427"/>
                <a:gd name="T6" fmla="*/ 7977 w 13"/>
                <a:gd name="T7" fmla="*/ 278736 h 427"/>
                <a:gd name="T8" fmla="*/ 2659 w 13"/>
                <a:gd name="T9" fmla="*/ 278736 h 4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427">
                  <a:moveTo>
                    <a:pt x="4" y="426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12" y="426"/>
                  </a:lnTo>
                  <a:lnTo>
                    <a:pt x="4" y="426"/>
                  </a:lnTo>
                </a:path>
              </a:pathLst>
            </a:custGeom>
            <a:solidFill>
              <a:srgbClr val="39596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81" name="Freeform 200">
              <a:extLst>
                <a:ext uri="{FF2B5EF4-FFF2-40B4-BE49-F238E27FC236}">
                  <a16:creationId xmlns:a16="http://schemas.microsoft.com/office/drawing/2014/main" id="{2B9288DA-8A08-47FC-B6B3-BB71A47A3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74872" y="10169353"/>
              <a:ext cx="252675" cy="214227"/>
            </a:xfrm>
            <a:custGeom>
              <a:avLst/>
              <a:gdLst>
                <a:gd name="T0" fmla="*/ 98721 w 204"/>
                <a:gd name="T1" fmla="*/ 111685 h 174"/>
                <a:gd name="T2" fmla="*/ 0 w 204"/>
                <a:gd name="T3" fmla="*/ 111685 h 174"/>
                <a:gd name="T4" fmla="*/ 16886 w 204"/>
                <a:gd name="T5" fmla="*/ 0 h 174"/>
                <a:gd name="T6" fmla="*/ 131845 w 204"/>
                <a:gd name="T7" fmla="*/ 0 h 174"/>
                <a:gd name="T8" fmla="*/ 98721 w 204"/>
                <a:gd name="T9" fmla="*/ 111685 h 1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4" h="174">
                  <a:moveTo>
                    <a:pt x="152" y="173"/>
                  </a:moveTo>
                  <a:lnTo>
                    <a:pt x="0" y="173"/>
                  </a:lnTo>
                  <a:lnTo>
                    <a:pt x="26" y="0"/>
                  </a:lnTo>
                  <a:lnTo>
                    <a:pt x="203" y="0"/>
                  </a:lnTo>
                  <a:lnTo>
                    <a:pt x="152" y="173"/>
                  </a:lnTo>
                </a:path>
              </a:pathLst>
            </a:custGeom>
            <a:solidFill>
              <a:srgbClr val="FFC2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82" name="Freeform 201">
              <a:extLst>
                <a:ext uri="{FF2B5EF4-FFF2-40B4-BE49-F238E27FC236}">
                  <a16:creationId xmlns:a16="http://schemas.microsoft.com/office/drawing/2014/main" id="{B898FC51-3BA6-4A5C-B283-29CF87949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45296" y="10328647"/>
              <a:ext cx="532812" cy="159301"/>
            </a:xfrm>
            <a:custGeom>
              <a:avLst/>
              <a:gdLst>
                <a:gd name="T0" fmla="*/ 278737 w 429"/>
                <a:gd name="T1" fmla="*/ 82877 h 128"/>
                <a:gd name="T2" fmla="*/ 0 w 429"/>
                <a:gd name="T3" fmla="*/ 82877 h 128"/>
                <a:gd name="T4" fmla="*/ 0 w 429"/>
                <a:gd name="T5" fmla="*/ 82877 h 128"/>
                <a:gd name="T6" fmla="*/ 19538 w 429"/>
                <a:gd name="T7" fmla="*/ 54817 h 128"/>
                <a:gd name="T8" fmla="*/ 179095 w 429"/>
                <a:gd name="T9" fmla="*/ 0 h 128"/>
                <a:gd name="T10" fmla="*/ 278737 w 429"/>
                <a:gd name="T11" fmla="*/ 0 h 128"/>
                <a:gd name="T12" fmla="*/ 278737 w 429"/>
                <a:gd name="T13" fmla="*/ 82877 h 1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9" h="128">
                  <a:moveTo>
                    <a:pt x="428" y="127"/>
                  </a:moveTo>
                  <a:lnTo>
                    <a:pt x="0" y="127"/>
                  </a:lnTo>
                  <a:cubicBezTo>
                    <a:pt x="0" y="107"/>
                    <a:pt x="12" y="90"/>
                    <a:pt x="30" y="84"/>
                  </a:cubicBezTo>
                  <a:lnTo>
                    <a:pt x="275" y="0"/>
                  </a:lnTo>
                  <a:lnTo>
                    <a:pt x="428" y="0"/>
                  </a:lnTo>
                  <a:lnTo>
                    <a:pt x="428" y="127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83" name="Freeform 202">
              <a:extLst>
                <a:ext uri="{FF2B5EF4-FFF2-40B4-BE49-F238E27FC236}">
                  <a16:creationId xmlns:a16="http://schemas.microsoft.com/office/drawing/2014/main" id="{F1D97F6B-EC11-4856-9FD6-88BF9C789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05430" y="10119915"/>
              <a:ext cx="230704" cy="280146"/>
            </a:xfrm>
            <a:custGeom>
              <a:avLst/>
              <a:gdLst>
                <a:gd name="T0" fmla="*/ 120319 w 185"/>
                <a:gd name="T1" fmla="*/ 146246 h 226"/>
                <a:gd name="T2" fmla="*/ 17002 w 185"/>
                <a:gd name="T3" fmla="*/ 146246 h 226"/>
                <a:gd name="T4" fmla="*/ 17002 w 185"/>
                <a:gd name="T5" fmla="*/ 111797 h 226"/>
                <a:gd name="T6" fmla="*/ 0 w 185"/>
                <a:gd name="T7" fmla="*/ 0 h 226"/>
                <a:gd name="T8" fmla="*/ 119665 w 185"/>
                <a:gd name="T9" fmla="*/ 0 h 226"/>
                <a:gd name="T10" fmla="*/ 120319 w 185"/>
                <a:gd name="T11" fmla="*/ 111797 h 226"/>
                <a:gd name="T12" fmla="*/ 120319 w 185"/>
                <a:gd name="T13" fmla="*/ 146246 h 2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5" h="226">
                  <a:moveTo>
                    <a:pt x="184" y="225"/>
                  </a:moveTo>
                  <a:lnTo>
                    <a:pt x="26" y="225"/>
                  </a:lnTo>
                  <a:lnTo>
                    <a:pt x="26" y="172"/>
                  </a:lnTo>
                  <a:lnTo>
                    <a:pt x="0" y="0"/>
                  </a:lnTo>
                  <a:lnTo>
                    <a:pt x="183" y="0"/>
                  </a:lnTo>
                  <a:lnTo>
                    <a:pt x="184" y="172"/>
                  </a:lnTo>
                  <a:lnTo>
                    <a:pt x="184" y="225"/>
                  </a:lnTo>
                </a:path>
              </a:pathLst>
            </a:custGeom>
            <a:solidFill>
              <a:srgbClr val="FFC2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84" name="Freeform 207">
              <a:extLst>
                <a:ext uri="{FF2B5EF4-FFF2-40B4-BE49-F238E27FC236}">
                  <a16:creationId xmlns:a16="http://schemas.microsoft.com/office/drawing/2014/main" id="{9C7BE35F-1998-4E4F-83AC-FCD9A42F7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03322" y="10334146"/>
              <a:ext cx="532812" cy="159297"/>
            </a:xfrm>
            <a:custGeom>
              <a:avLst/>
              <a:gdLst>
                <a:gd name="T0" fmla="*/ 278735 w 428"/>
                <a:gd name="T1" fmla="*/ 82870 h 127"/>
                <a:gd name="T2" fmla="*/ 0 w 428"/>
                <a:gd name="T3" fmla="*/ 82870 h 127"/>
                <a:gd name="T4" fmla="*/ 0 w 428"/>
                <a:gd name="T5" fmla="*/ 82870 h 127"/>
                <a:gd name="T6" fmla="*/ 19583 w 428"/>
                <a:gd name="T7" fmla="*/ 55247 h 127"/>
                <a:gd name="T8" fmla="*/ 179513 w 428"/>
                <a:gd name="T9" fmla="*/ 0 h 127"/>
                <a:gd name="T10" fmla="*/ 278735 w 428"/>
                <a:gd name="T11" fmla="*/ 0 h 127"/>
                <a:gd name="T12" fmla="*/ 278735 w 428"/>
                <a:gd name="T13" fmla="*/ 82870 h 1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8" h="127">
                  <a:moveTo>
                    <a:pt x="427" y="126"/>
                  </a:moveTo>
                  <a:lnTo>
                    <a:pt x="0" y="126"/>
                  </a:lnTo>
                  <a:cubicBezTo>
                    <a:pt x="0" y="107"/>
                    <a:pt x="12" y="90"/>
                    <a:pt x="30" y="84"/>
                  </a:cubicBezTo>
                  <a:lnTo>
                    <a:pt x="275" y="0"/>
                  </a:lnTo>
                  <a:lnTo>
                    <a:pt x="427" y="0"/>
                  </a:lnTo>
                  <a:lnTo>
                    <a:pt x="427" y="126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85" name="Freeform 210">
              <a:extLst>
                <a:ext uri="{FF2B5EF4-FFF2-40B4-BE49-F238E27FC236}">
                  <a16:creationId xmlns:a16="http://schemas.microsoft.com/office/drawing/2014/main" id="{1F70972A-5FF8-4A3C-8B67-80A0EAAC2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3740" y="7576636"/>
              <a:ext cx="219717" cy="2620181"/>
            </a:xfrm>
            <a:custGeom>
              <a:avLst/>
              <a:gdLst>
                <a:gd name="T0" fmla="*/ 104738 w 176"/>
                <a:gd name="T1" fmla="*/ 1373249 h 2102"/>
                <a:gd name="T2" fmla="*/ 104738 w 176"/>
                <a:gd name="T3" fmla="*/ 1373249 h 2102"/>
                <a:gd name="T4" fmla="*/ 1309 w 176"/>
                <a:gd name="T5" fmla="*/ 614400 h 2102"/>
                <a:gd name="T6" fmla="*/ 1309 w 176"/>
                <a:gd name="T7" fmla="*/ 614400 h 2102"/>
                <a:gd name="T8" fmla="*/ 109975 w 176"/>
                <a:gd name="T9" fmla="*/ 0 h 2102"/>
                <a:gd name="T10" fmla="*/ 114557 w 176"/>
                <a:gd name="T11" fmla="*/ 1307 h 2102"/>
                <a:gd name="T12" fmla="*/ 114557 w 176"/>
                <a:gd name="T13" fmla="*/ 1307 h 2102"/>
                <a:gd name="T14" fmla="*/ 6546 w 176"/>
                <a:gd name="T15" fmla="*/ 614400 h 2102"/>
                <a:gd name="T16" fmla="*/ 6546 w 176"/>
                <a:gd name="T17" fmla="*/ 614400 h 2102"/>
                <a:gd name="T18" fmla="*/ 109320 w 176"/>
                <a:gd name="T19" fmla="*/ 1372596 h 2102"/>
                <a:gd name="T20" fmla="*/ 104738 w 176"/>
                <a:gd name="T21" fmla="*/ 1373249 h 21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6" h="2102">
                  <a:moveTo>
                    <a:pt x="160" y="2101"/>
                  </a:moveTo>
                  <a:lnTo>
                    <a:pt x="160" y="2101"/>
                  </a:lnTo>
                  <a:cubicBezTo>
                    <a:pt x="158" y="2092"/>
                    <a:pt x="0" y="1128"/>
                    <a:pt x="2" y="940"/>
                  </a:cubicBezTo>
                  <a:cubicBezTo>
                    <a:pt x="6" y="752"/>
                    <a:pt x="166" y="7"/>
                    <a:pt x="168" y="0"/>
                  </a:cubicBezTo>
                  <a:lnTo>
                    <a:pt x="175" y="2"/>
                  </a:lnTo>
                  <a:cubicBezTo>
                    <a:pt x="174" y="9"/>
                    <a:pt x="13" y="754"/>
                    <a:pt x="10" y="940"/>
                  </a:cubicBezTo>
                  <a:cubicBezTo>
                    <a:pt x="7" y="1127"/>
                    <a:pt x="166" y="2090"/>
                    <a:pt x="167" y="2100"/>
                  </a:cubicBezTo>
                  <a:lnTo>
                    <a:pt x="160" y="2101"/>
                  </a:lnTo>
                </a:path>
              </a:pathLst>
            </a:custGeom>
            <a:solidFill>
              <a:srgbClr val="39596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86" name="TextBox 16">
              <a:extLst>
                <a:ext uri="{FF2B5EF4-FFF2-40B4-BE49-F238E27FC236}">
                  <a16:creationId xmlns:a16="http://schemas.microsoft.com/office/drawing/2014/main" id="{E5C95C26-4DE0-49F5-B241-2353F05495FC}"/>
                </a:ext>
              </a:extLst>
            </p:cNvPr>
            <p:cNvSpPr txBox="1"/>
            <p:nvPr/>
          </p:nvSpPr>
          <p:spPr>
            <a:xfrm>
              <a:off x="13986191" y="4102367"/>
              <a:ext cx="1338612" cy="19543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5750" b="1" dirty="0">
                  <a:solidFill>
                    <a:srgbClr val="BFBFBF"/>
                  </a:solidFill>
                  <a:latin typeface="MarVoSym" panose="020B0600050302020204" pitchFamily="34" charset="2"/>
                  <a:ea typeface="Tahoma" panose="020B0604030504040204" pitchFamily="34" charset="0"/>
                  <a:cs typeface="Times New Roman" panose="02020603050405020304" pitchFamily="18" charset="0"/>
                </a:rPr>
                <a:t>C</a:t>
              </a:r>
              <a:endParaRPr lang="hu-HU" sz="5750" dirty="0">
                <a:solidFill>
                  <a:srgbClr val="BFBFBF"/>
                </a:solidFill>
                <a:latin typeface="MarVoSym" panose="020B0600050302020204" pitchFamily="34" charset="2"/>
              </a:endParaRPr>
            </a:p>
          </p:txBody>
        </p:sp>
        <p:sp>
          <p:nvSpPr>
            <p:cNvPr id="87" name="Freeform 102">
              <a:extLst>
                <a:ext uri="{FF2B5EF4-FFF2-40B4-BE49-F238E27FC236}">
                  <a16:creationId xmlns:a16="http://schemas.microsoft.com/office/drawing/2014/main" id="{89EF8ED5-C3F2-443F-9D1E-635874E38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1213" y="5676039"/>
              <a:ext cx="2319079" cy="1799218"/>
            </a:xfrm>
            <a:custGeom>
              <a:avLst/>
              <a:gdLst>
                <a:gd name="connsiteX0" fmla="*/ 1046831 w 2319079"/>
                <a:gd name="connsiteY0" fmla="*/ 1268891 h 1799218"/>
                <a:gd name="connsiteX1" fmla="*/ 1180315 w 2319079"/>
                <a:gd name="connsiteY1" fmla="*/ 1270142 h 1799218"/>
                <a:gd name="connsiteX2" fmla="*/ 1101721 w 2319079"/>
                <a:gd name="connsiteY2" fmla="*/ 1335182 h 1799218"/>
                <a:gd name="connsiteX3" fmla="*/ 1213997 w 2319079"/>
                <a:gd name="connsiteY3" fmla="*/ 1320173 h 1799218"/>
                <a:gd name="connsiteX4" fmla="*/ 1323779 w 2319079"/>
                <a:gd name="connsiteY4" fmla="*/ 1291405 h 1799218"/>
                <a:gd name="connsiteX5" fmla="*/ 1332511 w 2319079"/>
                <a:gd name="connsiteY5" fmla="*/ 1320173 h 1799218"/>
                <a:gd name="connsiteX6" fmla="*/ 1368689 w 2319079"/>
                <a:gd name="connsiteY6" fmla="*/ 1326427 h 1799218"/>
                <a:gd name="connsiteX7" fmla="*/ 1343739 w 2319079"/>
                <a:gd name="connsiteY7" fmla="*/ 1363950 h 1799218"/>
                <a:gd name="connsiteX8" fmla="*/ 1356214 w 2319079"/>
                <a:gd name="connsiteY8" fmla="*/ 1385213 h 1799218"/>
                <a:gd name="connsiteX9" fmla="*/ 1306314 w 2319079"/>
                <a:gd name="connsiteY9" fmla="*/ 1426488 h 1799218"/>
                <a:gd name="connsiteX10" fmla="*/ 1297581 w 2319079"/>
                <a:gd name="connsiteY10" fmla="*/ 1461509 h 1799218"/>
                <a:gd name="connsiteX11" fmla="*/ 1107959 w 2319079"/>
                <a:gd name="connsiteY11" fmla="*/ 1532803 h 1799218"/>
                <a:gd name="connsiteX12" fmla="*/ 961999 w 2319079"/>
                <a:gd name="connsiteY12" fmla="*/ 1530302 h 1799218"/>
                <a:gd name="connsiteX13" fmla="*/ 171075 w 2319079"/>
                <a:gd name="connsiteY13" fmla="*/ 1799216 h 1799218"/>
                <a:gd name="connsiteX14" fmla="*/ 2661 w 2319079"/>
                <a:gd name="connsiteY14" fmla="*/ 1367702 h 1799218"/>
                <a:gd name="connsiteX15" fmla="*/ 341985 w 2319079"/>
                <a:gd name="connsiteY15" fmla="*/ 1367702 h 1799218"/>
                <a:gd name="connsiteX16" fmla="*/ 351965 w 2319079"/>
                <a:gd name="connsiteY16" fmla="*/ 1454005 h 1799218"/>
                <a:gd name="connsiteX17" fmla="*/ 902119 w 2319079"/>
                <a:gd name="connsiteY17" fmla="*/ 1372705 h 1799218"/>
                <a:gd name="connsiteX18" fmla="*/ 903366 w 2319079"/>
                <a:gd name="connsiteY18" fmla="*/ 1371454 h 1799218"/>
                <a:gd name="connsiteX19" fmla="*/ 965742 w 2319079"/>
                <a:gd name="connsiteY19" fmla="*/ 1301411 h 1799218"/>
                <a:gd name="connsiteX20" fmla="*/ 2150711 w 2319079"/>
                <a:gd name="connsiteY20" fmla="*/ 269159 h 1799218"/>
                <a:gd name="connsiteX21" fmla="*/ 2232573 w 2319079"/>
                <a:gd name="connsiteY21" fmla="*/ 284249 h 1799218"/>
                <a:gd name="connsiteX22" fmla="*/ 2186680 w 2319079"/>
                <a:gd name="connsiteY22" fmla="*/ 314427 h 1799218"/>
                <a:gd name="connsiteX23" fmla="*/ 2159393 w 2319079"/>
                <a:gd name="connsiteY23" fmla="*/ 314427 h 1799218"/>
                <a:gd name="connsiteX24" fmla="*/ 2142029 w 2319079"/>
                <a:gd name="connsiteY24" fmla="*/ 344606 h 1799218"/>
                <a:gd name="connsiteX25" fmla="*/ 2169781 w 2319079"/>
                <a:gd name="connsiteY25" fmla="*/ 381857 h 1799218"/>
                <a:gd name="connsiteX26" fmla="*/ 2170297 w 2319079"/>
                <a:gd name="connsiteY26" fmla="*/ 384152 h 1799218"/>
                <a:gd name="connsiteX27" fmla="*/ 2176545 w 2319079"/>
                <a:gd name="connsiteY27" fmla="*/ 371868 h 1799218"/>
                <a:gd name="connsiteX28" fmla="*/ 2208916 w 2319079"/>
                <a:gd name="connsiteY28" fmla="*/ 321057 h 1799218"/>
                <a:gd name="connsiteX29" fmla="*/ 2257474 w 2319079"/>
                <a:gd name="connsiteY29" fmla="*/ 311082 h 1799218"/>
                <a:gd name="connsiteX30" fmla="*/ 2263699 w 2319079"/>
                <a:gd name="connsiteY30" fmla="*/ 341007 h 1799218"/>
                <a:gd name="connsiteX31" fmla="*/ 2293580 w 2319079"/>
                <a:gd name="connsiteY31" fmla="*/ 347242 h 1799218"/>
                <a:gd name="connsiteX32" fmla="*/ 2294825 w 2319079"/>
                <a:gd name="connsiteY32" fmla="*/ 382155 h 1799218"/>
                <a:gd name="connsiteX33" fmla="*/ 2318482 w 2319079"/>
                <a:gd name="connsiteY33" fmla="*/ 398364 h 1799218"/>
                <a:gd name="connsiteX34" fmla="*/ 2245023 w 2319079"/>
                <a:gd name="connsiteY34" fmla="*/ 489388 h 1799218"/>
                <a:gd name="connsiteX35" fmla="*/ 2240043 w 2319079"/>
                <a:gd name="connsiteY35" fmla="*/ 450734 h 1799218"/>
                <a:gd name="connsiteX36" fmla="*/ 2197711 w 2319079"/>
                <a:gd name="connsiteY36" fmla="*/ 461956 h 1799218"/>
                <a:gd name="connsiteX37" fmla="*/ 2197711 w 2319079"/>
                <a:gd name="connsiteY37" fmla="*/ 424549 h 1799218"/>
                <a:gd name="connsiteX38" fmla="*/ 2181681 w 2319079"/>
                <a:gd name="connsiteY38" fmla="*/ 432966 h 1799218"/>
                <a:gd name="connsiteX39" fmla="*/ 2177644 w 2319079"/>
                <a:gd name="connsiteY39" fmla="*/ 433881 h 1799218"/>
                <a:gd name="connsiteX40" fmla="*/ 2175384 w 2319079"/>
                <a:gd name="connsiteY40" fmla="*/ 448941 h 1799218"/>
                <a:gd name="connsiteX41" fmla="*/ 2164749 w 2319079"/>
                <a:gd name="connsiteY41" fmla="*/ 472947 h 1799218"/>
                <a:gd name="connsiteX42" fmla="*/ 2227080 w 2319079"/>
                <a:gd name="connsiteY42" fmla="*/ 504978 h 1799218"/>
                <a:gd name="connsiteX43" fmla="*/ 1778818 w 2319079"/>
                <a:gd name="connsiteY43" fmla="*/ 1231460 h 1799218"/>
                <a:gd name="connsiteX44" fmla="*/ 1360441 w 2319079"/>
                <a:gd name="connsiteY44" fmla="*/ 1048282 h 1799218"/>
                <a:gd name="connsiteX45" fmla="*/ 1522313 w 2319079"/>
                <a:gd name="connsiteY45" fmla="*/ 777876 h 1799218"/>
                <a:gd name="connsiteX46" fmla="*/ 1740218 w 2319079"/>
                <a:gd name="connsiteY46" fmla="*/ 891272 h 1799218"/>
                <a:gd name="connsiteX47" fmla="*/ 2088866 w 2319079"/>
                <a:gd name="connsiteY47" fmla="*/ 433950 h 1799218"/>
                <a:gd name="connsiteX48" fmla="*/ 2089787 w 2319079"/>
                <a:gd name="connsiteY48" fmla="*/ 434423 h 1799218"/>
                <a:gd name="connsiteX49" fmla="*/ 2080012 w 2319079"/>
                <a:gd name="connsiteY49" fmla="*/ 304368 h 1799218"/>
                <a:gd name="connsiteX50" fmla="*/ 580442 w 2319079"/>
                <a:gd name="connsiteY50" fmla="*/ 0 h 1799218"/>
                <a:gd name="connsiteX51" fmla="*/ 881304 w 2319079"/>
                <a:gd name="connsiteY51" fmla="*/ 0 h 1799218"/>
                <a:gd name="connsiteX52" fmla="*/ 881304 w 2319079"/>
                <a:gd name="connsiteY52" fmla="*/ 449430 h 1799218"/>
                <a:gd name="connsiteX53" fmla="*/ 881304 w 2319079"/>
                <a:gd name="connsiteY53" fmla="*/ 479392 h 1799218"/>
                <a:gd name="connsiteX54" fmla="*/ 731497 w 2319079"/>
                <a:gd name="connsiteY54" fmla="*/ 630451 h 1799218"/>
                <a:gd name="connsiteX55" fmla="*/ 580442 w 2319079"/>
                <a:gd name="connsiteY55" fmla="*/ 479392 h 1799218"/>
                <a:gd name="connsiteX56" fmla="*/ 580442 w 2319079"/>
                <a:gd name="connsiteY56" fmla="*/ 449430 h 179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319079" h="1799218">
                  <a:moveTo>
                    <a:pt x="1046831" y="1268891"/>
                  </a:moveTo>
                  <a:lnTo>
                    <a:pt x="1180315" y="1270142"/>
                  </a:lnTo>
                  <a:cubicBezTo>
                    <a:pt x="1181562" y="1318922"/>
                    <a:pt x="1101721" y="1335182"/>
                    <a:pt x="1101721" y="1335182"/>
                  </a:cubicBezTo>
                  <a:lnTo>
                    <a:pt x="1213997" y="1320173"/>
                  </a:lnTo>
                  <a:cubicBezTo>
                    <a:pt x="1213997" y="1320173"/>
                    <a:pt x="1306314" y="1285151"/>
                    <a:pt x="1323779" y="1291405"/>
                  </a:cubicBezTo>
                  <a:cubicBezTo>
                    <a:pt x="1346234" y="1300160"/>
                    <a:pt x="1332511" y="1320173"/>
                    <a:pt x="1332511" y="1320173"/>
                  </a:cubicBezTo>
                  <a:cubicBezTo>
                    <a:pt x="1332511" y="1320173"/>
                    <a:pt x="1358709" y="1310167"/>
                    <a:pt x="1368689" y="1326427"/>
                  </a:cubicBezTo>
                  <a:cubicBezTo>
                    <a:pt x="1381165" y="1347690"/>
                    <a:pt x="1343739" y="1363950"/>
                    <a:pt x="1343739" y="1363950"/>
                  </a:cubicBezTo>
                  <a:cubicBezTo>
                    <a:pt x="1343739" y="1363950"/>
                    <a:pt x="1367442" y="1368953"/>
                    <a:pt x="1356214" y="1385213"/>
                  </a:cubicBezTo>
                  <a:cubicBezTo>
                    <a:pt x="1337501" y="1412730"/>
                    <a:pt x="1306314" y="1426488"/>
                    <a:pt x="1306314" y="1426488"/>
                  </a:cubicBezTo>
                  <a:cubicBezTo>
                    <a:pt x="1317541" y="1435243"/>
                    <a:pt x="1308809" y="1452754"/>
                    <a:pt x="1297581" y="1461509"/>
                  </a:cubicBezTo>
                  <a:cubicBezTo>
                    <a:pt x="1262651" y="1491528"/>
                    <a:pt x="1166592" y="1517794"/>
                    <a:pt x="1107959" y="1532803"/>
                  </a:cubicBezTo>
                  <a:cubicBezTo>
                    <a:pt x="1031860" y="1551565"/>
                    <a:pt x="961999" y="1530302"/>
                    <a:pt x="961999" y="1530302"/>
                  </a:cubicBezTo>
                  <a:cubicBezTo>
                    <a:pt x="961999" y="1530302"/>
                    <a:pt x="376915" y="1797966"/>
                    <a:pt x="171075" y="1799216"/>
                  </a:cubicBezTo>
                  <a:cubicBezTo>
                    <a:pt x="-34765" y="1800467"/>
                    <a:pt x="2661" y="1367702"/>
                    <a:pt x="2661" y="1367702"/>
                  </a:cubicBezTo>
                  <a:lnTo>
                    <a:pt x="341985" y="1367702"/>
                  </a:lnTo>
                  <a:lnTo>
                    <a:pt x="351965" y="1454005"/>
                  </a:lnTo>
                  <a:lnTo>
                    <a:pt x="902119" y="1372705"/>
                  </a:lnTo>
                  <a:lnTo>
                    <a:pt x="903366" y="1371454"/>
                  </a:lnTo>
                  <a:cubicBezTo>
                    <a:pt x="912099" y="1340185"/>
                    <a:pt x="935802" y="1313919"/>
                    <a:pt x="965742" y="1301411"/>
                  </a:cubicBezTo>
                  <a:close/>
                  <a:moveTo>
                    <a:pt x="2150711" y="269159"/>
                  </a:moveTo>
                  <a:lnTo>
                    <a:pt x="2232573" y="284249"/>
                  </a:lnTo>
                  <a:cubicBezTo>
                    <a:pt x="2232573" y="284249"/>
                    <a:pt x="2222650" y="314427"/>
                    <a:pt x="2186680" y="314427"/>
                  </a:cubicBezTo>
                  <a:lnTo>
                    <a:pt x="2159393" y="314427"/>
                  </a:lnTo>
                  <a:lnTo>
                    <a:pt x="2142029" y="344606"/>
                  </a:lnTo>
                  <a:cubicBezTo>
                    <a:pt x="2142029" y="344606"/>
                    <a:pt x="2158773" y="358438"/>
                    <a:pt x="2169781" y="381857"/>
                  </a:cubicBezTo>
                  <a:lnTo>
                    <a:pt x="2170297" y="384152"/>
                  </a:lnTo>
                  <a:lnTo>
                    <a:pt x="2176545" y="371868"/>
                  </a:lnTo>
                  <a:cubicBezTo>
                    <a:pt x="2191797" y="345683"/>
                    <a:pt x="2208916" y="321057"/>
                    <a:pt x="2208916" y="321057"/>
                  </a:cubicBezTo>
                  <a:cubicBezTo>
                    <a:pt x="2208916" y="321057"/>
                    <a:pt x="2231327" y="291131"/>
                    <a:pt x="2257474" y="311082"/>
                  </a:cubicBezTo>
                  <a:cubicBezTo>
                    <a:pt x="2274904" y="323551"/>
                    <a:pt x="2263699" y="341007"/>
                    <a:pt x="2263699" y="341007"/>
                  </a:cubicBezTo>
                  <a:cubicBezTo>
                    <a:pt x="2263699" y="341007"/>
                    <a:pt x="2284865" y="337266"/>
                    <a:pt x="2293580" y="347242"/>
                  </a:cubicBezTo>
                  <a:cubicBezTo>
                    <a:pt x="2306031" y="359711"/>
                    <a:pt x="2294825" y="382155"/>
                    <a:pt x="2294825" y="382155"/>
                  </a:cubicBezTo>
                  <a:cubicBezTo>
                    <a:pt x="2294825" y="382155"/>
                    <a:pt x="2312256" y="384648"/>
                    <a:pt x="2318482" y="398364"/>
                  </a:cubicBezTo>
                  <a:cubicBezTo>
                    <a:pt x="2325952" y="412080"/>
                    <a:pt x="2261209" y="493128"/>
                    <a:pt x="2245023" y="489388"/>
                  </a:cubicBezTo>
                  <a:cubicBezTo>
                    <a:pt x="2230082" y="484400"/>
                    <a:pt x="2240043" y="450734"/>
                    <a:pt x="2240043" y="450734"/>
                  </a:cubicBezTo>
                  <a:cubicBezTo>
                    <a:pt x="2240043" y="450734"/>
                    <a:pt x="2212651" y="473178"/>
                    <a:pt x="2197711" y="461956"/>
                  </a:cubicBezTo>
                  <a:cubicBezTo>
                    <a:pt x="2186505" y="451981"/>
                    <a:pt x="2197711" y="424549"/>
                    <a:pt x="2197711" y="424549"/>
                  </a:cubicBezTo>
                  <a:cubicBezTo>
                    <a:pt x="2197711" y="424549"/>
                    <a:pt x="2190552" y="429537"/>
                    <a:pt x="2181681" y="432966"/>
                  </a:cubicBezTo>
                  <a:lnTo>
                    <a:pt x="2177644" y="433881"/>
                  </a:lnTo>
                  <a:lnTo>
                    <a:pt x="2175384" y="448941"/>
                  </a:lnTo>
                  <a:lnTo>
                    <a:pt x="2164749" y="472947"/>
                  </a:lnTo>
                  <a:lnTo>
                    <a:pt x="2227080" y="504978"/>
                  </a:lnTo>
                  <a:cubicBezTo>
                    <a:pt x="2227080" y="504978"/>
                    <a:pt x="1915787" y="1218999"/>
                    <a:pt x="1778818" y="1231460"/>
                  </a:cubicBezTo>
                  <a:cubicBezTo>
                    <a:pt x="1704108" y="1240183"/>
                    <a:pt x="1360441" y="1048282"/>
                    <a:pt x="1360441" y="1048282"/>
                  </a:cubicBezTo>
                  <a:lnTo>
                    <a:pt x="1522313" y="777876"/>
                  </a:lnTo>
                  <a:lnTo>
                    <a:pt x="1740218" y="891272"/>
                  </a:lnTo>
                  <a:lnTo>
                    <a:pt x="2088866" y="433950"/>
                  </a:lnTo>
                  <a:lnTo>
                    <a:pt x="2089787" y="434423"/>
                  </a:lnTo>
                  <a:lnTo>
                    <a:pt x="2080012" y="304368"/>
                  </a:lnTo>
                  <a:close/>
                  <a:moveTo>
                    <a:pt x="580442" y="0"/>
                  </a:moveTo>
                  <a:lnTo>
                    <a:pt x="881304" y="0"/>
                  </a:lnTo>
                  <a:lnTo>
                    <a:pt x="881304" y="449430"/>
                  </a:lnTo>
                  <a:lnTo>
                    <a:pt x="881304" y="479392"/>
                  </a:lnTo>
                  <a:cubicBezTo>
                    <a:pt x="881304" y="563036"/>
                    <a:pt x="815139" y="630451"/>
                    <a:pt x="731497" y="630451"/>
                  </a:cubicBezTo>
                  <a:cubicBezTo>
                    <a:pt x="647855" y="630451"/>
                    <a:pt x="580442" y="563036"/>
                    <a:pt x="580442" y="479392"/>
                  </a:cubicBezTo>
                  <a:lnTo>
                    <a:pt x="580442" y="449430"/>
                  </a:lnTo>
                  <a:close/>
                </a:path>
              </a:pathLst>
            </a:custGeom>
            <a:solidFill>
              <a:srgbClr val="FFC2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95967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88" name="Freeform 89">
              <a:extLst>
                <a:ext uri="{FF2B5EF4-FFF2-40B4-BE49-F238E27FC236}">
                  <a16:creationId xmlns:a16="http://schemas.microsoft.com/office/drawing/2014/main" id="{A7C373E8-0D75-4590-881E-6C4582D98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9945" y="6000129"/>
              <a:ext cx="2658418" cy="1984880"/>
            </a:xfrm>
            <a:custGeom>
              <a:avLst/>
              <a:gdLst>
                <a:gd name="connsiteX0" fmla="*/ 2447917 w 2658418"/>
                <a:gd name="connsiteY0" fmla="*/ 922832 h 1984880"/>
                <a:gd name="connsiteX1" fmla="*/ 2657585 w 2658418"/>
                <a:gd name="connsiteY1" fmla="*/ 1195470 h 1984880"/>
                <a:gd name="connsiteX2" fmla="*/ 2168360 w 2658418"/>
                <a:gd name="connsiteY2" fmla="*/ 1811705 h 1984880"/>
                <a:gd name="connsiteX3" fmla="*/ 2031078 w 2658418"/>
                <a:gd name="connsiteY3" fmla="*/ 1868972 h 1984880"/>
                <a:gd name="connsiteX4" fmla="*/ 1986149 w 2658418"/>
                <a:gd name="connsiteY4" fmla="*/ 1951136 h 1984880"/>
                <a:gd name="connsiteX5" fmla="*/ 1964933 w 2658418"/>
                <a:gd name="connsiteY5" fmla="*/ 1937442 h 1984880"/>
                <a:gd name="connsiteX6" fmla="*/ 1938725 w 2658418"/>
                <a:gd name="connsiteY6" fmla="*/ 1971055 h 1984880"/>
                <a:gd name="connsiteX7" fmla="*/ 1924996 w 2658418"/>
                <a:gd name="connsiteY7" fmla="*/ 1953626 h 1984880"/>
                <a:gd name="connsiteX8" fmla="*/ 1893796 w 2658418"/>
                <a:gd name="connsiteY8" fmla="*/ 1984749 h 1984880"/>
                <a:gd name="connsiteX9" fmla="*/ 1885060 w 2658418"/>
                <a:gd name="connsiteY9" fmla="*/ 1931218 h 1984880"/>
                <a:gd name="connsiteX10" fmla="*/ 1861347 w 2658418"/>
                <a:gd name="connsiteY10" fmla="*/ 1932463 h 1984880"/>
                <a:gd name="connsiteX11" fmla="*/ 1922500 w 2658418"/>
                <a:gd name="connsiteY11" fmla="*/ 1730785 h 1984880"/>
                <a:gd name="connsiteX12" fmla="*/ 2039814 w 2658418"/>
                <a:gd name="connsiteY12" fmla="*/ 1713357 h 1984880"/>
                <a:gd name="connsiteX13" fmla="*/ 2334347 w 2658418"/>
                <a:gd name="connsiteY13" fmla="*/ 1195470 h 1984880"/>
                <a:gd name="connsiteX14" fmla="*/ 2243242 w 2658418"/>
                <a:gd name="connsiteY14" fmla="*/ 1124509 h 1984880"/>
                <a:gd name="connsiteX15" fmla="*/ 897132 w 2658418"/>
                <a:gd name="connsiteY15" fmla="*/ 895368 h 1984880"/>
                <a:gd name="connsiteX16" fmla="*/ 1058890 w 2658418"/>
                <a:gd name="connsiteY16" fmla="*/ 1159490 h 1984880"/>
                <a:gd name="connsiteX17" fmla="*/ 770215 w 2658418"/>
                <a:gd name="connsiteY17" fmla="*/ 1323472 h 1984880"/>
                <a:gd name="connsiteX18" fmla="*/ 0 w 2658418"/>
                <a:gd name="connsiteY18" fmla="*/ 1212065 h 1984880"/>
                <a:gd name="connsiteX19" fmla="*/ 0 w 2658418"/>
                <a:gd name="connsiteY19" fmla="*/ 1006775 h 1984880"/>
                <a:gd name="connsiteX20" fmla="*/ 665694 w 2658418"/>
                <a:gd name="connsiteY20" fmla="*/ 1085636 h 1984880"/>
                <a:gd name="connsiteX21" fmla="*/ 1466855 w 2658418"/>
                <a:gd name="connsiteY21" fmla="*/ 0 h 1984880"/>
                <a:gd name="connsiteX22" fmla="*/ 1723548 w 2658418"/>
                <a:gd name="connsiteY22" fmla="*/ 0 h 1984880"/>
                <a:gd name="connsiteX23" fmla="*/ 1723548 w 2658418"/>
                <a:gd name="connsiteY23" fmla="*/ 472534 h 1984880"/>
                <a:gd name="connsiteX24" fmla="*/ 1705036 w 2658418"/>
                <a:gd name="connsiteY24" fmla="*/ 538440 h 1984880"/>
                <a:gd name="connsiteX25" fmla="*/ 1585329 w 2658418"/>
                <a:gd name="connsiteY25" fmla="*/ 630460 h 1984880"/>
                <a:gd name="connsiteX26" fmla="*/ 1466855 w 2658418"/>
                <a:gd name="connsiteY26" fmla="*/ 472534 h 19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58418" h="1984880">
                  <a:moveTo>
                    <a:pt x="2447917" y="922832"/>
                  </a:moveTo>
                  <a:cubicBezTo>
                    <a:pt x="2447917" y="922832"/>
                    <a:pt x="2673809" y="1139448"/>
                    <a:pt x="2657585" y="1195470"/>
                  </a:cubicBezTo>
                  <a:cubicBezTo>
                    <a:pt x="2631376" y="1287594"/>
                    <a:pt x="2168360" y="1811705"/>
                    <a:pt x="2168360" y="1811705"/>
                  </a:cubicBezTo>
                  <a:cubicBezTo>
                    <a:pt x="2142152" y="1902584"/>
                    <a:pt x="2031078" y="1868972"/>
                    <a:pt x="2031078" y="1868972"/>
                  </a:cubicBezTo>
                  <a:cubicBezTo>
                    <a:pt x="2031078" y="1868972"/>
                    <a:pt x="2004870" y="1947402"/>
                    <a:pt x="1986149" y="1951136"/>
                  </a:cubicBezTo>
                  <a:cubicBezTo>
                    <a:pt x="1967429" y="1954871"/>
                    <a:pt x="1964933" y="1937442"/>
                    <a:pt x="1964933" y="1937442"/>
                  </a:cubicBezTo>
                  <a:cubicBezTo>
                    <a:pt x="1964933" y="1937442"/>
                    <a:pt x="1953701" y="1968565"/>
                    <a:pt x="1938725" y="1971055"/>
                  </a:cubicBezTo>
                  <a:cubicBezTo>
                    <a:pt x="1923748" y="1973545"/>
                    <a:pt x="1924996" y="1953626"/>
                    <a:pt x="1924996" y="1953626"/>
                  </a:cubicBezTo>
                  <a:cubicBezTo>
                    <a:pt x="1924996" y="1953626"/>
                    <a:pt x="1906276" y="1987239"/>
                    <a:pt x="1893796" y="1984749"/>
                  </a:cubicBezTo>
                  <a:cubicBezTo>
                    <a:pt x="1880068" y="1983504"/>
                    <a:pt x="1885060" y="1931218"/>
                    <a:pt x="1885060" y="1931218"/>
                  </a:cubicBezTo>
                  <a:cubicBezTo>
                    <a:pt x="1885060" y="1931218"/>
                    <a:pt x="1875076" y="1939932"/>
                    <a:pt x="1861347" y="1932463"/>
                  </a:cubicBezTo>
                  <a:cubicBezTo>
                    <a:pt x="1840131" y="1921258"/>
                    <a:pt x="1898788" y="1753194"/>
                    <a:pt x="1922500" y="1730785"/>
                  </a:cubicBezTo>
                  <a:cubicBezTo>
                    <a:pt x="1946213" y="1709622"/>
                    <a:pt x="2039814" y="1713357"/>
                    <a:pt x="2039814" y="1713357"/>
                  </a:cubicBezTo>
                  <a:lnTo>
                    <a:pt x="2334347" y="1195470"/>
                  </a:lnTo>
                  <a:lnTo>
                    <a:pt x="2243242" y="1124509"/>
                  </a:lnTo>
                  <a:close/>
                  <a:moveTo>
                    <a:pt x="897132" y="895368"/>
                  </a:moveTo>
                  <a:lnTo>
                    <a:pt x="1058890" y="1159490"/>
                  </a:lnTo>
                  <a:cubicBezTo>
                    <a:pt x="1058890" y="1159490"/>
                    <a:pt x="910819" y="1278408"/>
                    <a:pt x="770215" y="1323472"/>
                  </a:cubicBezTo>
                  <a:cubicBezTo>
                    <a:pt x="652007" y="1361024"/>
                    <a:pt x="160513" y="1249617"/>
                    <a:pt x="0" y="1212065"/>
                  </a:cubicBezTo>
                  <a:lnTo>
                    <a:pt x="0" y="1006775"/>
                  </a:lnTo>
                  <a:lnTo>
                    <a:pt x="665694" y="1085636"/>
                  </a:lnTo>
                  <a:close/>
                  <a:moveTo>
                    <a:pt x="1466855" y="0"/>
                  </a:moveTo>
                  <a:lnTo>
                    <a:pt x="1723548" y="0"/>
                  </a:lnTo>
                  <a:lnTo>
                    <a:pt x="1723548" y="472534"/>
                  </a:lnTo>
                  <a:lnTo>
                    <a:pt x="1705036" y="538440"/>
                  </a:lnTo>
                  <a:cubicBezTo>
                    <a:pt x="1690227" y="593154"/>
                    <a:pt x="1642097" y="630460"/>
                    <a:pt x="1585329" y="630460"/>
                  </a:cubicBezTo>
                  <a:cubicBezTo>
                    <a:pt x="1503878" y="630460"/>
                    <a:pt x="1444641" y="552119"/>
                    <a:pt x="1466855" y="472534"/>
                  </a:cubicBezTo>
                  <a:close/>
                </a:path>
              </a:pathLst>
            </a:custGeom>
            <a:solidFill>
              <a:srgbClr val="FFC2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89" name="Freeform 82">
              <a:extLst>
                <a:ext uri="{FF2B5EF4-FFF2-40B4-BE49-F238E27FC236}">
                  <a16:creationId xmlns:a16="http://schemas.microsoft.com/office/drawing/2014/main" id="{A2CEEBF8-5DF7-4887-823E-803ACE17A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04875" y="7972136"/>
              <a:ext cx="3526465" cy="203240"/>
            </a:xfrm>
            <a:custGeom>
              <a:avLst/>
              <a:gdLst>
                <a:gd name="T0" fmla="*/ 1848500 w 2829"/>
                <a:gd name="T1" fmla="*/ 105908 h 161"/>
                <a:gd name="T2" fmla="*/ 0 w 2829"/>
                <a:gd name="T3" fmla="*/ 105908 h 161"/>
                <a:gd name="T4" fmla="*/ 0 w 2829"/>
                <a:gd name="T5" fmla="*/ 0 h 161"/>
                <a:gd name="T6" fmla="*/ 1848500 w 2829"/>
                <a:gd name="T7" fmla="*/ 0 h 161"/>
                <a:gd name="T8" fmla="*/ 1848500 w 2829"/>
                <a:gd name="T9" fmla="*/ 105908 h 1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29" h="161">
                  <a:moveTo>
                    <a:pt x="2828" y="160"/>
                  </a:moveTo>
                  <a:lnTo>
                    <a:pt x="0" y="160"/>
                  </a:lnTo>
                  <a:lnTo>
                    <a:pt x="0" y="0"/>
                  </a:lnTo>
                  <a:lnTo>
                    <a:pt x="2828" y="0"/>
                  </a:lnTo>
                  <a:lnTo>
                    <a:pt x="2828" y="160"/>
                  </a:lnTo>
                </a:path>
              </a:pathLst>
            </a:cu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90" name="Freeform 42">
              <a:extLst>
                <a:ext uri="{FF2B5EF4-FFF2-40B4-BE49-F238E27FC236}">
                  <a16:creationId xmlns:a16="http://schemas.microsoft.com/office/drawing/2014/main" id="{36EFDD49-190A-4270-AE9E-F0AE87500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57965" y="5549702"/>
              <a:ext cx="1064379" cy="185510"/>
            </a:xfrm>
            <a:custGeom>
              <a:avLst/>
              <a:gdLst>
                <a:gd name="connsiteX0" fmla="*/ 1010699 w 1064379"/>
                <a:gd name="connsiteY0" fmla="*/ 0 h 185510"/>
                <a:gd name="connsiteX1" fmla="*/ 1064379 w 1064379"/>
                <a:gd name="connsiteY1" fmla="*/ 0 h 185510"/>
                <a:gd name="connsiteX2" fmla="*/ 1064379 w 1064379"/>
                <a:gd name="connsiteY2" fmla="*/ 185510 h 185510"/>
                <a:gd name="connsiteX3" fmla="*/ 1010699 w 1064379"/>
                <a:gd name="connsiteY3" fmla="*/ 185510 h 185510"/>
                <a:gd name="connsiteX4" fmla="*/ 0 w 1064379"/>
                <a:gd name="connsiteY4" fmla="*/ 0 h 185510"/>
                <a:gd name="connsiteX5" fmla="*/ 53652 w 1064379"/>
                <a:gd name="connsiteY5" fmla="*/ 0 h 185510"/>
                <a:gd name="connsiteX6" fmla="*/ 53652 w 1064379"/>
                <a:gd name="connsiteY6" fmla="*/ 185510 h 185510"/>
                <a:gd name="connsiteX7" fmla="*/ 0 w 1064379"/>
                <a:gd name="connsiteY7" fmla="*/ 185510 h 18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4379" h="185510">
                  <a:moveTo>
                    <a:pt x="1010699" y="0"/>
                  </a:moveTo>
                  <a:lnTo>
                    <a:pt x="1064379" y="0"/>
                  </a:lnTo>
                  <a:lnTo>
                    <a:pt x="1064379" y="185510"/>
                  </a:lnTo>
                  <a:lnTo>
                    <a:pt x="1010699" y="185510"/>
                  </a:lnTo>
                  <a:close/>
                  <a:moveTo>
                    <a:pt x="0" y="0"/>
                  </a:moveTo>
                  <a:lnTo>
                    <a:pt x="53652" y="0"/>
                  </a:lnTo>
                  <a:lnTo>
                    <a:pt x="53652" y="185510"/>
                  </a:lnTo>
                  <a:lnTo>
                    <a:pt x="0" y="18551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91" name="Freeform 136">
              <a:extLst>
                <a:ext uri="{FF2B5EF4-FFF2-40B4-BE49-F238E27FC236}">
                  <a16:creationId xmlns:a16="http://schemas.microsoft.com/office/drawing/2014/main" id="{D64947F3-D085-4A06-99A0-6243B3843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04162" y="5478292"/>
              <a:ext cx="1433655" cy="71408"/>
            </a:xfrm>
            <a:custGeom>
              <a:avLst/>
              <a:gdLst>
                <a:gd name="T0" fmla="*/ 751104 w 1150"/>
                <a:gd name="T1" fmla="*/ 36786 h 57"/>
                <a:gd name="T2" fmla="*/ 0 w 1150"/>
                <a:gd name="T3" fmla="*/ 36786 h 57"/>
                <a:gd name="T4" fmla="*/ 0 w 1150"/>
                <a:gd name="T5" fmla="*/ 0 h 57"/>
                <a:gd name="T6" fmla="*/ 751104 w 1150"/>
                <a:gd name="T7" fmla="*/ 0 h 57"/>
                <a:gd name="T8" fmla="*/ 751104 w 1150"/>
                <a:gd name="T9" fmla="*/ 36786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0" h="57">
                  <a:moveTo>
                    <a:pt x="1149" y="56"/>
                  </a:moveTo>
                  <a:lnTo>
                    <a:pt x="0" y="56"/>
                  </a:lnTo>
                  <a:lnTo>
                    <a:pt x="0" y="0"/>
                  </a:lnTo>
                  <a:lnTo>
                    <a:pt x="1149" y="0"/>
                  </a:lnTo>
                  <a:lnTo>
                    <a:pt x="1149" y="56"/>
                  </a:lnTo>
                </a:path>
              </a:pathLst>
            </a:custGeom>
            <a:solidFill>
              <a:srgbClr val="ECEC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92" name="Freeform 206">
              <a:extLst>
                <a:ext uri="{FF2B5EF4-FFF2-40B4-BE49-F238E27FC236}">
                  <a16:creationId xmlns:a16="http://schemas.microsoft.com/office/drawing/2014/main" id="{3A51A753-6ECA-42D8-8EE4-BB7700217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29799" y="6445067"/>
              <a:ext cx="565770" cy="747054"/>
            </a:xfrm>
            <a:custGeom>
              <a:avLst/>
              <a:gdLst>
                <a:gd name="T0" fmla="*/ 234728 w 455"/>
                <a:gd name="T1" fmla="*/ 0 h 601"/>
                <a:gd name="T2" fmla="*/ 234728 w 455"/>
                <a:gd name="T3" fmla="*/ 0 h 601"/>
                <a:gd name="T4" fmla="*/ 124536 w 455"/>
                <a:gd name="T5" fmla="*/ 91901 h 601"/>
                <a:gd name="T6" fmla="*/ 124536 w 455"/>
                <a:gd name="T7" fmla="*/ 91901 h 601"/>
                <a:gd name="T8" fmla="*/ 0 w 455"/>
                <a:gd name="T9" fmla="*/ 226820 h 601"/>
                <a:gd name="T10" fmla="*/ 101063 w 455"/>
                <a:gd name="T11" fmla="*/ 391069 h 601"/>
                <a:gd name="T12" fmla="*/ 101063 w 455"/>
                <a:gd name="T13" fmla="*/ 391069 h 601"/>
                <a:gd name="T14" fmla="*/ 234728 w 455"/>
                <a:gd name="T15" fmla="*/ 0 h 6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5" h="601">
                  <a:moveTo>
                    <a:pt x="360" y="0"/>
                  </a:moveTo>
                  <a:lnTo>
                    <a:pt x="360" y="0"/>
                  </a:lnTo>
                  <a:cubicBezTo>
                    <a:pt x="360" y="0"/>
                    <a:pt x="286" y="3"/>
                    <a:pt x="191" y="141"/>
                  </a:cubicBezTo>
                  <a:cubicBezTo>
                    <a:pt x="109" y="260"/>
                    <a:pt x="0" y="348"/>
                    <a:pt x="0" y="348"/>
                  </a:cubicBezTo>
                  <a:lnTo>
                    <a:pt x="155" y="600"/>
                  </a:lnTo>
                  <a:cubicBezTo>
                    <a:pt x="155" y="600"/>
                    <a:pt x="454" y="568"/>
                    <a:pt x="360" y="0"/>
                  </a:cubicBezTo>
                </a:path>
              </a:pathLst>
            </a:custGeom>
            <a:solidFill>
              <a:srgbClr val="BCD8F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93" name="Freeform 86">
              <a:extLst>
                <a:ext uri="{FF2B5EF4-FFF2-40B4-BE49-F238E27FC236}">
                  <a16:creationId xmlns:a16="http://schemas.microsoft.com/office/drawing/2014/main" id="{77C086DE-7DD8-4CCA-A89D-4D4F7E262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57743" y="6445069"/>
              <a:ext cx="1341795" cy="1234194"/>
            </a:xfrm>
            <a:custGeom>
              <a:avLst/>
              <a:gdLst>
                <a:gd name="connsiteX0" fmla="*/ 220229 w 1341795"/>
                <a:gd name="connsiteY0" fmla="*/ 0 h 1234194"/>
                <a:gd name="connsiteX1" fmla="*/ 609727 w 1341795"/>
                <a:gd name="connsiteY1" fmla="*/ 0 h 1234194"/>
                <a:gd name="connsiteX2" fmla="*/ 894785 w 1341795"/>
                <a:gd name="connsiteY2" fmla="*/ 49557 h 1234194"/>
                <a:gd name="connsiteX3" fmla="*/ 894803 w 1341795"/>
                <a:gd name="connsiteY3" fmla="*/ 49434 h 1234194"/>
                <a:gd name="connsiteX4" fmla="*/ 1341795 w 1341795"/>
                <a:gd name="connsiteY4" fmla="*/ 461234 h 1234194"/>
                <a:gd name="connsiteX5" fmla="*/ 1105883 w 1341795"/>
                <a:gd name="connsiteY5" fmla="*/ 696370 h 1234194"/>
                <a:gd name="connsiteX6" fmla="*/ 839856 w 1341795"/>
                <a:gd name="connsiteY6" fmla="*/ 439688 h 1234194"/>
                <a:gd name="connsiteX7" fmla="*/ 779509 w 1341795"/>
                <a:gd name="connsiteY7" fmla="*/ 852331 h 1234194"/>
                <a:gd name="connsiteX8" fmla="*/ 896858 w 1341795"/>
                <a:gd name="connsiteY8" fmla="*/ 1069469 h 1234194"/>
                <a:gd name="connsiteX9" fmla="*/ 699612 w 1341795"/>
                <a:gd name="connsiteY9" fmla="*/ 1166807 h 1234194"/>
                <a:gd name="connsiteX10" fmla="*/ 125351 w 1341795"/>
                <a:gd name="connsiteY10" fmla="*/ 1166807 h 1234194"/>
                <a:gd name="connsiteX11" fmla="*/ 167797 w 1341795"/>
                <a:gd name="connsiteY11" fmla="*/ 804910 h 1234194"/>
                <a:gd name="connsiteX12" fmla="*/ 12996 w 1341795"/>
                <a:gd name="connsiteY12" fmla="*/ 735026 h 1234194"/>
                <a:gd name="connsiteX13" fmla="*/ 220229 w 1341795"/>
                <a:gd name="connsiteY13" fmla="*/ 0 h 123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41795" h="1234194">
                  <a:moveTo>
                    <a:pt x="220229" y="0"/>
                  </a:moveTo>
                  <a:lnTo>
                    <a:pt x="609727" y="0"/>
                  </a:lnTo>
                  <a:lnTo>
                    <a:pt x="894785" y="49557"/>
                  </a:lnTo>
                  <a:lnTo>
                    <a:pt x="894803" y="49434"/>
                  </a:lnTo>
                  <a:cubicBezTo>
                    <a:pt x="894803" y="49434"/>
                    <a:pt x="1099674" y="80537"/>
                    <a:pt x="1341795" y="461234"/>
                  </a:cubicBezTo>
                  <a:lnTo>
                    <a:pt x="1105883" y="696370"/>
                  </a:lnTo>
                  <a:lnTo>
                    <a:pt x="839856" y="439688"/>
                  </a:lnTo>
                  <a:lnTo>
                    <a:pt x="779509" y="852331"/>
                  </a:lnTo>
                  <a:lnTo>
                    <a:pt x="896858" y="1069469"/>
                  </a:lnTo>
                  <a:lnTo>
                    <a:pt x="699612" y="1166807"/>
                  </a:lnTo>
                  <a:cubicBezTo>
                    <a:pt x="518595" y="1256657"/>
                    <a:pt x="306368" y="1256657"/>
                    <a:pt x="125351" y="1166807"/>
                  </a:cubicBezTo>
                  <a:lnTo>
                    <a:pt x="167797" y="804910"/>
                  </a:lnTo>
                  <a:cubicBezTo>
                    <a:pt x="167797" y="804910"/>
                    <a:pt x="57938" y="801166"/>
                    <a:pt x="12996" y="735026"/>
                  </a:cubicBezTo>
                  <a:cubicBezTo>
                    <a:pt x="-63156" y="622713"/>
                    <a:pt x="220229" y="0"/>
                    <a:pt x="220229" y="0"/>
                  </a:cubicBezTo>
                  <a:close/>
                </a:path>
              </a:pathLst>
            </a:custGeom>
            <a:solidFill>
              <a:srgbClr val="BCD8F3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94" name="Freeform 212">
              <a:extLst>
                <a:ext uri="{FF2B5EF4-FFF2-40B4-BE49-F238E27FC236}">
                  <a16:creationId xmlns:a16="http://schemas.microsoft.com/office/drawing/2014/main" id="{3385FC6E-628A-4CBB-8143-262FC60DB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89093" y="6439571"/>
              <a:ext cx="291127" cy="812971"/>
            </a:xfrm>
            <a:custGeom>
              <a:avLst/>
              <a:gdLst>
                <a:gd name="T0" fmla="*/ 122126 w 235"/>
                <a:gd name="T1" fmla="*/ 425633 h 654"/>
                <a:gd name="T2" fmla="*/ 121476 w 235"/>
                <a:gd name="T3" fmla="*/ 425633 h 654"/>
                <a:gd name="T4" fmla="*/ 121476 w 235"/>
                <a:gd name="T5" fmla="*/ 425633 h 654"/>
                <a:gd name="T6" fmla="*/ 39626 w 235"/>
                <a:gd name="T7" fmla="*/ 387828 h 654"/>
                <a:gd name="T8" fmla="*/ 39626 w 235"/>
                <a:gd name="T9" fmla="*/ 387828 h 654"/>
                <a:gd name="T10" fmla="*/ 146811 w 235"/>
                <a:gd name="T11" fmla="*/ 1304 h 654"/>
                <a:gd name="T12" fmla="*/ 146811 w 235"/>
                <a:gd name="T13" fmla="*/ 1304 h 654"/>
                <a:gd name="T14" fmla="*/ 150059 w 235"/>
                <a:gd name="T15" fmla="*/ 0 h 654"/>
                <a:gd name="T16" fmla="*/ 150059 w 235"/>
                <a:gd name="T17" fmla="*/ 0 h 654"/>
                <a:gd name="T18" fmla="*/ 151358 w 235"/>
                <a:gd name="T19" fmla="*/ 3259 h 654"/>
                <a:gd name="T20" fmla="*/ 151358 w 235"/>
                <a:gd name="T21" fmla="*/ 3259 h 654"/>
                <a:gd name="T22" fmla="*/ 43523 w 235"/>
                <a:gd name="T23" fmla="*/ 385221 h 654"/>
                <a:gd name="T24" fmla="*/ 43523 w 235"/>
                <a:gd name="T25" fmla="*/ 385221 h 654"/>
                <a:gd name="T26" fmla="*/ 122126 w 235"/>
                <a:gd name="T27" fmla="*/ 421071 h 654"/>
                <a:gd name="T28" fmla="*/ 122126 w 235"/>
                <a:gd name="T29" fmla="*/ 421071 h 654"/>
                <a:gd name="T30" fmla="*/ 124074 w 235"/>
                <a:gd name="T31" fmla="*/ 423026 h 654"/>
                <a:gd name="T32" fmla="*/ 124074 w 235"/>
                <a:gd name="T33" fmla="*/ 423026 h 654"/>
                <a:gd name="T34" fmla="*/ 122126 w 235"/>
                <a:gd name="T35" fmla="*/ 425633 h 65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5" h="654">
                  <a:moveTo>
                    <a:pt x="188" y="653"/>
                  </a:moveTo>
                  <a:lnTo>
                    <a:pt x="187" y="653"/>
                  </a:lnTo>
                  <a:cubicBezTo>
                    <a:pt x="184" y="652"/>
                    <a:pt x="98" y="649"/>
                    <a:pt x="61" y="595"/>
                  </a:cubicBezTo>
                  <a:cubicBezTo>
                    <a:pt x="0" y="504"/>
                    <a:pt x="217" y="22"/>
                    <a:pt x="226" y="2"/>
                  </a:cubicBezTo>
                  <a:cubicBezTo>
                    <a:pt x="227" y="0"/>
                    <a:pt x="230" y="0"/>
                    <a:pt x="231" y="0"/>
                  </a:cubicBezTo>
                  <a:cubicBezTo>
                    <a:pt x="233" y="1"/>
                    <a:pt x="234" y="4"/>
                    <a:pt x="233" y="5"/>
                  </a:cubicBezTo>
                  <a:cubicBezTo>
                    <a:pt x="231" y="10"/>
                    <a:pt x="8" y="503"/>
                    <a:pt x="67" y="591"/>
                  </a:cubicBezTo>
                  <a:cubicBezTo>
                    <a:pt x="101" y="642"/>
                    <a:pt x="187" y="646"/>
                    <a:pt x="188" y="646"/>
                  </a:cubicBezTo>
                  <a:cubicBezTo>
                    <a:pt x="190" y="646"/>
                    <a:pt x="192" y="647"/>
                    <a:pt x="191" y="649"/>
                  </a:cubicBezTo>
                  <a:cubicBezTo>
                    <a:pt x="191" y="651"/>
                    <a:pt x="190" y="653"/>
                    <a:pt x="188" y="653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95" name="Freeform 213">
              <a:extLst>
                <a:ext uri="{FF2B5EF4-FFF2-40B4-BE49-F238E27FC236}">
                  <a16:creationId xmlns:a16="http://schemas.microsoft.com/office/drawing/2014/main" id="{F6E7F23B-3009-4F78-9B0D-01E495E49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3179" y="6445069"/>
              <a:ext cx="1400700" cy="1213962"/>
            </a:xfrm>
            <a:custGeom>
              <a:avLst/>
              <a:gdLst>
                <a:gd name="T0" fmla="*/ 204058 w 1123"/>
                <a:gd name="T1" fmla="*/ 525558 h 975"/>
                <a:gd name="T2" fmla="*/ 185745 w 1123"/>
                <a:gd name="T3" fmla="*/ 434810 h 975"/>
                <a:gd name="T4" fmla="*/ 149773 w 1123"/>
                <a:gd name="T5" fmla="*/ 355813 h 975"/>
                <a:gd name="T6" fmla="*/ 347945 w 1123"/>
                <a:gd name="T7" fmla="*/ 409348 h 975"/>
                <a:gd name="T8" fmla="*/ 352523 w 1123"/>
                <a:gd name="T9" fmla="*/ 409348 h 975"/>
                <a:gd name="T10" fmla="*/ 370182 w 1123"/>
                <a:gd name="T11" fmla="*/ 438074 h 975"/>
                <a:gd name="T12" fmla="*/ 206674 w 1123"/>
                <a:gd name="T13" fmla="*/ 235032 h 975"/>
                <a:gd name="T14" fmla="*/ 347945 w 1123"/>
                <a:gd name="T15" fmla="*/ 242867 h 975"/>
                <a:gd name="T16" fmla="*/ 381301 w 1123"/>
                <a:gd name="T17" fmla="*/ 240908 h 975"/>
                <a:gd name="T18" fmla="*/ 185745 w 1123"/>
                <a:gd name="T19" fmla="*/ 365606 h 975"/>
                <a:gd name="T20" fmla="*/ 149119 w 1123"/>
                <a:gd name="T21" fmla="*/ 349937 h 975"/>
                <a:gd name="T22" fmla="*/ 262267 w 1123"/>
                <a:gd name="T23" fmla="*/ 120781 h 975"/>
                <a:gd name="T24" fmla="*/ 447358 w 1123"/>
                <a:gd name="T25" fmla="*/ 108376 h 975"/>
                <a:gd name="T26" fmla="*/ 389803 w 1123"/>
                <a:gd name="T27" fmla="*/ 231115 h 975"/>
                <a:gd name="T28" fmla="*/ 223025 w 1123"/>
                <a:gd name="T29" fmla="*/ 214141 h 975"/>
                <a:gd name="T30" fmla="*/ 389803 w 1123"/>
                <a:gd name="T31" fmla="*/ 553632 h 975"/>
                <a:gd name="T32" fmla="*/ 373452 w 1123"/>
                <a:gd name="T33" fmla="*/ 434157 h 975"/>
                <a:gd name="T34" fmla="*/ 358410 w 1123"/>
                <a:gd name="T35" fmla="*/ 409348 h 975"/>
                <a:gd name="T36" fmla="*/ 488562 w 1123"/>
                <a:gd name="T37" fmla="*/ 373440 h 975"/>
                <a:gd name="T38" fmla="*/ 388495 w 1123"/>
                <a:gd name="T39" fmla="*/ 240255 h 975"/>
                <a:gd name="T40" fmla="*/ 506875 w 1123"/>
                <a:gd name="T41" fmla="*/ 202389 h 975"/>
                <a:gd name="T42" fmla="*/ 728592 w 1123"/>
                <a:gd name="T43" fmla="*/ 176274 h 975"/>
                <a:gd name="T44" fmla="*/ 504259 w 1123"/>
                <a:gd name="T45" fmla="*/ 198472 h 975"/>
                <a:gd name="T46" fmla="*/ 393727 w 1123"/>
                <a:gd name="T47" fmla="*/ 235032 h 975"/>
                <a:gd name="T48" fmla="*/ 452590 w 1123"/>
                <a:gd name="T49" fmla="*/ 106417 h 975"/>
                <a:gd name="T50" fmla="*/ 621330 w 1123"/>
                <a:gd name="T51" fmla="*/ 67245 h 975"/>
                <a:gd name="T52" fmla="*/ 613482 w 1123"/>
                <a:gd name="T53" fmla="*/ 62022 h 975"/>
                <a:gd name="T54" fmla="*/ 453898 w 1123"/>
                <a:gd name="T55" fmla="*/ 100542 h 975"/>
                <a:gd name="T56" fmla="*/ 456514 w 1123"/>
                <a:gd name="T57" fmla="*/ 11752 h 975"/>
                <a:gd name="T58" fmla="*/ 448666 w 1123"/>
                <a:gd name="T59" fmla="*/ 102500 h 975"/>
                <a:gd name="T60" fmla="*/ 274693 w 1123"/>
                <a:gd name="T61" fmla="*/ 0 h 975"/>
                <a:gd name="T62" fmla="*/ 258997 w 1123"/>
                <a:gd name="T63" fmla="*/ 114905 h 975"/>
                <a:gd name="T64" fmla="*/ 186399 w 1123"/>
                <a:gd name="T65" fmla="*/ 79650 h 975"/>
                <a:gd name="T66" fmla="*/ 85024 w 1123"/>
                <a:gd name="T67" fmla="*/ 77691 h 975"/>
                <a:gd name="T68" fmla="*/ 183783 w 1123"/>
                <a:gd name="T69" fmla="*/ 83567 h 975"/>
                <a:gd name="T70" fmla="*/ 217793 w 1123"/>
                <a:gd name="T71" fmla="*/ 212835 h 975"/>
                <a:gd name="T72" fmla="*/ 185745 w 1123"/>
                <a:gd name="T73" fmla="*/ 198472 h 975"/>
                <a:gd name="T74" fmla="*/ 0 w 1123"/>
                <a:gd name="T75" fmla="*/ 180844 h 975"/>
                <a:gd name="T76" fmla="*/ 183783 w 1123"/>
                <a:gd name="T77" fmla="*/ 202389 h 975"/>
                <a:gd name="T78" fmla="*/ 202750 w 1123"/>
                <a:gd name="T79" fmla="*/ 231115 h 975"/>
                <a:gd name="T80" fmla="*/ 144541 w 1123"/>
                <a:gd name="T81" fmla="*/ 348631 h 975"/>
                <a:gd name="T82" fmla="*/ 21583 w 1123"/>
                <a:gd name="T83" fmla="*/ 344061 h 975"/>
                <a:gd name="T84" fmla="*/ 181821 w 1123"/>
                <a:gd name="T85" fmla="*/ 436768 h 975"/>
                <a:gd name="T86" fmla="*/ 199480 w 1123"/>
                <a:gd name="T87" fmla="*/ 523600 h 975"/>
                <a:gd name="T88" fmla="*/ 185745 w 1123"/>
                <a:gd name="T89" fmla="*/ 517071 h 975"/>
                <a:gd name="T90" fmla="*/ 147811 w 1123"/>
                <a:gd name="T91" fmla="*/ 505972 h 975"/>
                <a:gd name="T92" fmla="*/ 199480 w 1123"/>
                <a:gd name="T93" fmla="*/ 528823 h 975"/>
                <a:gd name="T94" fmla="*/ 182475 w 1123"/>
                <a:gd name="T95" fmla="*/ 630017 h 975"/>
                <a:gd name="T96" fmla="*/ 194248 w 1123"/>
                <a:gd name="T97" fmla="*/ 603250 h 975"/>
                <a:gd name="T98" fmla="*/ 204058 w 1123"/>
                <a:gd name="T99" fmla="*/ 530781 h 975"/>
                <a:gd name="T100" fmla="*/ 383917 w 1123"/>
                <a:gd name="T101" fmla="*/ 559508 h 975"/>
                <a:gd name="T102" fmla="*/ 368874 w 1123"/>
                <a:gd name="T103" fmla="*/ 635893 h 975"/>
                <a:gd name="T104" fmla="*/ 381301 w 1123"/>
                <a:gd name="T105" fmla="*/ 603250 h 975"/>
                <a:gd name="T106" fmla="*/ 388495 w 1123"/>
                <a:gd name="T107" fmla="*/ 558855 h 975"/>
                <a:gd name="T108" fmla="*/ 516031 w 1123"/>
                <a:gd name="T109" fmla="*/ 516418 h 975"/>
                <a:gd name="T110" fmla="*/ 504259 w 1123"/>
                <a:gd name="T111" fmla="*/ 517071 h 9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23" h="975">
                  <a:moveTo>
                    <a:pt x="588" y="850"/>
                  </a:moveTo>
                  <a:lnTo>
                    <a:pt x="588" y="850"/>
                  </a:lnTo>
                  <a:cubicBezTo>
                    <a:pt x="497" y="859"/>
                    <a:pt x="402" y="845"/>
                    <a:pt x="312" y="805"/>
                  </a:cubicBezTo>
                  <a:cubicBezTo>
                    <a:pt x="315" y="746"/>
                    <a:pt x="306" y="699"/>
                    <a:pt x="285" y="667"/>
                  </a:cubicBezTo>
                  <a:lnTo>
                    <a:pt x="284" y="666"/>
                  </a:lnTo>
                  <a:cubicBezTo>
                    <a:pt x="259" y="624"/>
                    <a:pt x="235" y="586"/>
                    <a:pt x="229" y="545"/>
                  </a:cubicBezTo>
                  <a:cubicBezTo>
                    <a:pt x="246" y="550"/>
                    <a:pt x="264" y="557"/>
                    <a:pt x="281" y="566"/>
                  </a:cubicBezTo>
                  <a:cubicBezTo>
                    <a:pt x="362" y="608"/>
                    <a:pt x="448" y="627"/>
                    <a:pt x="532" y="627"/>
                  </a:cubicBezTo>
                  <a:cubicBezTo>
                    <a:pt x="535" y="627"/>
                    <a:pt x="537" y="627"/>
                    <a:pt x="539" y="627"/>
                  </a:cubicBezTo>
                  <a:cubicBezTo>
                    <a:pt x="547" y="642"/>
                    <a:pt x="556" y="655"/>
                    <a:pt x="565" y="669"/>
                  </a:cubicBezTo>
                  <a:lnTo>
                    <a:pt x="566" y="671"/>
                  </a:lnTo>
                  <a:cubicBezTo>
                    <a:pt x="593" y="714"/>
                    <a:pt x="596" y="782"/>
                    <a:pt x="588" y="850"/>
                  </a:cubicBezTo>
                  <a:close/>
                  <a:moveTo>
                    <a:pt x="316" y="360"/>
                  </a:moveTo>
                  <a:lnTo>
                    <a:pt x="316" y="360"/>
                  </a:lnTo>
                  <a:cubicBezTo>
                    <a:pt x="323" y="352"/>
                    <a:pt x="330" y="343"/>
                    <a:pt x="336" y="335"/>
                  </a:cubicBezTo>
                  <a:cubicBezTo>
                    <a:pt x="400" y="359"/>
                    <a:pt x="467" y="372"/>
                    <a:pt x="532" y="372"/>
                  </a:cubicBezTo>
                  <a:cubicBezTo>
                    <a:pt x="549" y="372"/>
                    <a:pt x="566" y="371"/>
                    <a:pt x="583" y="369"/>
                  </a:cubicBezTo>
                  <a:cubicBezTo>
                    <a:pt x="484" y="480"/>
                    <a:pt x="497" y="551"/>
                    <a:pt x="535" y="620"/>
                  </a:cubicBezTo>
                  <a:cubicBezTo>
                    <a:pt x="451" y="621"/>
                    <a:pt x="366" y="601"/>
                    <a:pt x="284" y="560"/>
                  </a:cubicBezTo>
                  <a:cubicBezTo>
                    <a:pt x="265" y="550"/>
                    <a:pt x="246" y="543"/>
                    <a:pt x="228" y="536"/>
                  </a:cubicBezTo>
                  <a:cubicBezTo>
                    <a:pt x="225" y="488"/>
                    <a:pt x="246" y="433"/>
                    <a:pt x="316" y="360"/>
                  </a:cubicBezTo>
                  <a:close/>
                  <a:moveTo>
                    <a:pt x="401" y="185"/>
                  </a:moveTo>
                  <a:lnTo>
                    <a:pt x="401" y="185"/>
                  </a:lnTo>
                  <a:cubicBezTo>
                    <a:pt x="435" y="194"/>
                    <a:pt x="470" y="198"/>
                    <a:pt x="503" y="198"/>
                  </a:cubicBezTo>
                  <a:cubicBezTo>
                    <a:pt x="569" y="198"/>
                    <a:pt x="631" y="184"/>
                    <a:pt x="684" y="166"/>
                  </a:cubicBezTo>
                  <a:cubicBezTo>
                    <a:pt x="671" y="232"/>
                    <a:pt x="645" y="303"/>
                    <a:pt x="596" y="354"/>
                  </a:cubicBezTo>
                  <a:cubicBezTo>
                    <a:pt x="594" y="357"/>
                    <a:pt x="592" y="358"/>
                    <a:pt x="590" y="361"/>
                  </a:cubicBezTo>
                  <a:cubicBezTo>
                    <a:pt x="508" y="371"/>
                    <a:pt x="422" y="360"/>
                    <a:pt x="341" y="328"/>
                  </a:cubicBezTo>
                  <a:cubicBezTo>
                    <a:pt x="371" y="286"/>
                    <a:pt x="389" y="235"/>
                    <a:pt x="401" y="185"/>
                  </a:cubicBezTo>
                  <a:close/>
                  <a:moveTo>
                    <a:pt x="596" y="848"/>
                  </a:moveTo>
                  <a:lnTo>
                    <a:pt x="596" y="848"/>
                  </a:lnTo>
                  <a:cubicBezTo>
                    <a:pt x="605" y="768"/>
                    <a:pt x="597" y="707"/>
                    <a:pt x="572" y="667"/>
                  </a:cubicBezTo>
                  <a:lnTo>
                    <a:pt x="571" y="665"/>
                  </a:lnTo>
                  <a:cubicBezTo>
                    <a:pt x="563" y="653"/>
                    <a:pt x="555" y="640"/>
                    <a:pt x="548" y="627"/>
                  </a:cubicBezTo>
                  <a:cubicBezTo>
                    <a:pt x="616" y="626"/>
                    <a:pt x="683" y="610"/>
                    <a:pt x="746" y="580"/>
                  </a:cubicBezTo>
                  <a:lnTo>
                    <a:pt x="747" y="572"/>
                  </a:lnTo>
                  <a:cubicBezTo>
                    <a:pt x="683" y="603"/>
                    <a:pt x="614" y="619"/>
                    <a:pt x="544" y="620"/>
                  </a:cubicBezTo>
                  <a:cubicBezTo>
                    <a:pt x="504" y="549"/>
                    <a:pt x="490" y="481"/>
                    <a:pt x="594" y="368"/>
                  </a:cubicBezTo>
                  <a:cubicBezTo>
                    <a:pt x="656" y="360"/>
                    <a:pt x="717" y="341"/>
                    <a:pt x="775" y="310"/>
                  </a:cubicBezTo>
                  <a:cubicBezTo>
                    <a:pt x="898" y="243"/>
                    <a:pt x="1033" y="256"/>
                    <a:pt x="1122" y="281"/>
                  </a:cubicBezTo>
                  <a:cubicBezTo>
                    <a:pt x="1119" y="277"/>
                    <a:pt x="1117" y="274"/>
                    <a:pt x="1114" y="270"/>
                  </a:cubicBezTo>
                  <a:cubicBezTo>
                    <a:pt x="1017" y="245"/>
                    <a:pt x="886" y="241"/>
                    <a:pt x="771" y="304"/>
                  </a:cubicBezTo>
                  <a:cubicBezTo>
                    <a:pt x="717" y="333"/>
                    <a:pt x="661" y="351"/>
                    <a:pt x="601" y="360"/>
                  </a:cubicBezTo>
                  <a:cubicBezTo>
                    <a:pt x="602" y="360"/>
                    <a:pt x="602" y="360"/>
                    <a:pt x="602" y="360"/>
                  </a:cubicBezTo>
                  <a:cubicBezTo>
                    <a:pt x="652" y="306"/>
                    <a:pt x="679" y="231"/>
                    <a:pt x="692" y="163"/>
                  </a:cubicBezTo>
                  <a:cubicBezTo>
                    <a:pt x="724" y="152"/>
                    <a:pt x="751" y="139"/>
                    <a:pt x="775" y="128"/>
                  </a:cubicBezTo>
                  <a:cubicBezTo>
                    <a:pt x="816" y="108"/>
                    <a:pt x="886" y="98"/>
                    <a:pt x="950" y="103"/>
                  </a:cubicBezTo>
                  <a:cubicBezTo>
                    <a:pt x="945" y="101"/>
                    <a:pt x="941" y="98"/>
                    <a:pt x="938" y="95"/>
                  </a:cubicBezTo>
                  <a:cubicBezTo>
                    <a:pt x="876" y="91"/>
                    <a:pt x="812" y="102"/>
                    <a:pt x="771" y="121"/>
                  </a:cubicBezTo>
                  <a:cubicBezTo>
                    <a:pt x="749" y="132"/>
                    <a:pt x="723" y="144"/>
                    <a:pt x="694" y="154"/>
                  </a:cubicBezTo>
                  <a:cubicBezTo>
                    <a:pt x="704" y="102"/>
                    <a:pt x="706" y="52"/>
                    <a:pt x="706" y="20"/>
                  </a:cubicBezTo>
                  <a:lnTo>
                    <a:pt x="698" y="18"/>
                  </a:lnTo>
                  <a:cubicBezTo>
                    <a:pt x="698" y="52"/>
                    <a:pt x="697" y="102"/>
                    <a:pt x="686" y="157"/>
                  </a:cubicBezTo>
                  <a:cubicBezTo>
                    <a:pt x="605" y="185"/>
                    <a:pt x="503" y="204"/>
                    <a:pt x="403" y="178"/>
                  </a:cubicBezTo>
                  <a:cubicBezTo>
                    <a:pt x="420" y="103"/>
                    <a:pt x="420" y="34"/>
                    <a:pt x="420" y="0"/>
                  </a:cubicBezTo>
                  <a:lnTo>
                    <a:pt x="412" y="0"/>
                  </a:lnTo>
                  <a:cubicBezTo>
                    <a:pt x="413" y="33"/>
                    <a:pt x="412" y="103"/>
                    <a:pt x="396" y="176"/>
                  </a:cubicBezTo>
                  <a:cubicBezTo>
                    <a:pt x="358" y="165"/>
                    <a:pt x="320" y="148"/>
                    <a:pt x="285" y="122"/>
                  </a:cubicBezTo>
                  <a:cubicBezTo>
                    <a:pt x="237" y="87"/>
                    <a:pt x="180" y="94"/>
                    <a:pt x="138" y="108"/>
                  </a:cubicBezTo>
                  <a:cubicBezTo>
                    <a:pt x="135" y="111"/>
                    <a:pt x="132" y="115"/>
                    <a:pt x="130" y="119"/>
                  </a:cubicBezTo>
                  <a:cubicBezTo>
                    <a:pt x="171" y="103"/>
                    <a:pt x="231" y="91"/>
                    <a:pt x="281" y="128"/>
                  </a:cubicBezTo>
                  <a:cubicBezTo>
                    <a:pt x="317" y="154"/>
                    <a:pt x="355" y="172"/>
                    <a:pt x="394" y="184"/>
                  </a:cubicBezTo>
                  <a:cubicBezTo>
                    <a:pt x="383" y="232"/>
                    <a:pt x="364" y="283"/>
                    <a:pt x="333" y="326"/>
                  </a:cubicBezTo>
                  <a:cubicBezTo>
                    <a:pt x="317" y="319"/>
                    <a:pt x="300" y="312"/>
                    <a:pt x="284" y="304"/>
                  </a:cubicBezTo>
                  <a:cubicBezTo>
                    <a:pt x="176" y="249"/>
                    <a:pt x="75" y="254"/>
                    <a:pt x="9" y="267"/>
                  </a:cubicBezTo>
                  <a:cubicBezTo>
                    <a:pt x="6" y="270"/>
                    <a:pt x="3" y="274"/>
                    <a:pt x="0" y="277"/>
                  </a:cubicBezTo>
                  <a:cubicBezTo>
                    <a:pt x="64" y="262"/>
                    <a:pt x="168" y="253"/>
                    <a:pt x="281" y="310"/>
                  </a:cubicBezTo>
                  <a:cubicBezTo>
                    <a:pt x="296" y="318"/>
                    <a:pt x="313" y="326"/>
                    <a:pt x="329" y="332"/>
                  </a:cubicBezTo>
                  <a:cubicBezTo>
                    <a:pt x="323" y="340"/>
                    <a:pt x="317" y="347"/>
                    <a:pt x="310" y="354"/>
                  </a:cubicBezTo>
                  <a:cubicBezTo>
                    <a:pt x="240" y="428"/>
                    <a:pt x="218" y="484"/>
                    <a:pt x="221" y="534"/>
                  </a:cubicBezTo>
                  <a:cubicBezTo>
                    <a:pt x="147" y="510"/>
                    <a:pt x="79" y="512"/>
                    <a:pt x="29" y="520"/>
                  </a:cubicBezTo>
                  <a:lnTo>
                    <a:pt x="33" y="527"/>
                  </a:lnTo>
                  <a:cubicBezTo>
                    <a:pt x="83" y="519"/>
                    <a:pt x="149" y="518"/>
                    <a:pt x="222" y="542"/>
                  </a:cubicBezTo>
                  <a:cubicBezTo>
                    <a:pt x="227" y="587"/>
                    <a:pt x="251" y="627"/>
                    <a:pt x="278" y="669"/>
                  </a:cubicBezTo>
                  <a:lnTo>
                    <a:pt x="279" y="671"/>
                  </a:lnTo>
                  <a:cubicBezTo>
                    <a:pt x="300" y="704"/>
                    <a:pt x="307" y="751"/>
                    <a:pt x="305" y="802"/>
                  </a:cubicBezTo>
                  <a:cubicBezTo>
                    <a:pt x="298" y="799"/>
                    <a:pt x="291" y="795"/>
                    <a:pt x="284" y="792"/>
                  </a:cubicBezTo>
                  <a:cubicBezTo>
                    <a:pt x="265" y="782"/>
                    <a:pt x="245" y="774"/>
                    <a:pt x="226" y="768"/>
                  </a:cubicBezTo>
                  <a:lnTo>
                    <a:pt x="226" y="775"/>
                  </a:lnTo>
                  <a:cubicBezTo>
                    <a:pt x="243" y="781"/>
                    <a:pt x="262" y="789"/>
                    <a:pt x="281" y="798"/>
                  </a:cubicBezTo>
                  <a:cubicBezTo>
                    <a:pt x="289" y="803"/>
                    <a:pt x="297" y="806"/>
                    <a:pt x="305" y="810"/>
                  </a:cubicBezTo>
                  <a:cubicBezTo>
                    <a:pt x="302" y="862"/>
                    <a:pt x="292" y="918"/>
                    <a:pt x="279" y="965"/>
                  </a:cubicBezTo>
                  <a:cubicBezTo>
                    <a:pt x="282" y="966"/>
                    <a:pt x="284" y="966"/>
                    <a:pt x="287" y="967"/>
                  </a:cubicBezTo>
                  <a:cubicBezTo>
                    <a:pt x="290" y="953"/>
                    <a:pt x="294" y="938"/>
                    <a:pt x="297" y="924"/>
                  </a:cubicBezTo>
                  <a:cubicBezTo>
                    <a:pt x="305" y="883"/>
                    <a:pt x="311" y="846"/>
                    <a:pt x="312" y="813"/>
                  </a:cubicBezTo>
                  <a:cubicBezTo>
                    <a:pt x="384" y="844"/>
                    <a:pt x="459" y="860"/>
                    <a:pt x="532" y="860"/>
                  </a:cubicBezTo>
                  <a:cubicBezTo>
                    <a:pt x="550" y="860"/>
                    <a:pt x="569" y="859"/>
                    <a:pt x="587" y="857"/>
                  </a:cubicBezTo>
                  <a:cubicBezTo>
                    <a:pt x="582" y="898"/>
                    <a:pt x="573" y="938"/>
                    <a:pt x="564" y="974"/>
                  </a:cubicBezTo>
                  <a:cubicBezTo>
                    <a:pt x="566" y="972"/>
                    <a:pt x="569" y="972"/>
                    <a:pt x="572" y="971"/>
                  </a:cubicBezTo>
                  <a:cubicBezTo>
                    <a:pt x="576" y="956"/>
                    <a:pt x="580" y="940"/>
                    <a:pt x="583" y="924"/>
                  </a:cubicBezTo>
                  <a:cubicBezTo>
                    <a:pt x="588" y="900"/>
                    <a:pt x="592" y="877"/>
                    <a:pt x="594" y="856"/>
                  </a:cubicBezTo>
                  <a:cubicBezTo>
                    <a:pt x="657" y="848"/>
                    <a:pt x="718" y="829"/>
                    <a:pt x="775" y="798"/>
                  </a:cubicBezTo>
                  <a:cubicBezTo>
                    <a:pt x="780" y="796"/>
                    <a:pt x="784" y="793"/>
                    <a:pt x="789" y="791"/>
                  </a:cubicBezTo>
                  <a:lnTo>
                    <a:pt x="786" y="785"/>
                  </a:lnTo>
                  <a:cubicBezTo>
                    <a:pt x="781" y="787"/>
                    <a:pt x="776" y="789"/>
                    <a:pt x="771" y="792"/>
                  </a:cubicBezTo>
                  <a:cubicBezTo>
                    <a:pt x="715" y="822"/>
                    <a:pt x="656" y="841"/>
                    <a:pt x="596" y="84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96" name="Freeform 215">
              <a:extLst>
                <a:ext uri="{FF2B5EF4-FFF2-40B4-BE49-F238E27FC236}">
                  <a16:creationId xmlns:a16="http://schemas.microsoft.com/office/drawing/2014/main" id="{57FD3A7F-6CC3-407A-92DC-6EB93C3FA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06558" y="6000130"/>
              <a:ext cx="258169" cy="346064"/>
            </a:xfrm>
            <a:custGeom>
              <a:avLst/>
              <a:gdLst>
                <a:gd name="T0" fmla="*/ 134727 w 209"/>
                <a:gd name="T1" fmla="*/ 98264 h 277"/>
                <a:gd name="T2" fmla="*/ 134727 w 209"/>
                <a:gd name="T3" fmla="*/ 0 h 277"/>
                <a:gd name="T4" fmla="*/ 0 w 209"/>
                <a:gd name="T5" fmla="*/ 0 h 277"/>
                <a:gd name="T6" fmla="*/ 0 w 209"/>
                <a:gd name="T7" fmla="*/ 179495 h 277"/>
                <a:gd name="T8" fmla="*/ 0 w 209"/>
                <a:gd name="T9" fmla="*/ 179495 h 277"/>
                <a:gd name="T10" fmla="*/ 134727 w 209"/>
                <a:gd name="T11" fmla="*/ 98264 h 2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9" h="277">
                  <a:moveTo>
                    <a:pt x="208" y="150"/>
                  </a:moveTo>
                  <a:lnTo>
                    <a:pt x="208" y="0"/>
                  </a:lnTo>
                  <a:lnTo>
                    <a:pt x="0" y="0"/>
                  </a:lnTo>
                  <a:lnTo>
                    <a:pt x="0" y="274"/>
                  </a:lnTo>
                  <a:cubicBezTo>
                    <a:pt x="42" y="276"/>
                    <a:pt x="175" y="270"/>
                    <a:pt x="208" y="150"/>
                  </a:cubicBezTo>
                </a:path>
              </a:pathLst>
            </a:custGeom>
            <a:solidFill>
              <a:srgbClr val="FF9C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97" name="Freeform 216">
              <a:extLst>
                <a:ext uri="{FF2B5EF4-FFF2-40B4-BE49-F238E27FC236}">
                  <a16:creationId xmlns:a16="http://schemas.microsoft.com/office/drawing/2014/main" id="{870B7CF5-6A03-4015-A453-BA23A9B7C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8249" y="5785901"/>
              <a:ext cx="395492" cy="505361"/>
            </a:xfrm>
            <a:custGeom>
              <a:avLst/>
              <a:gdLst>
                <a:gd name="T0" fmla="*/ 206726 w 316"/>
                <a:gd name="T1" fmla="*/ 128913 h 407"/>
                <a:gd name="T2" fmla="*/ 206726 w 316"/>
                <a:gd name="T3" fmla="*/ 128913 h 407"/>
                <a:gd name="T4" fmla="*/ 100410 w 316"/>
                <a:gd name="T5" fmla="*/ 264337 h 407"/>
                <a:gd name="T6" fmla="*/ 100410 w 316"/>
                <a:gd name="T7" fmla="*/ 264337 h 407"/>
                <a:gd name="T8" fmla="*/ 0 w 316"/>
                <a:gd name="T9" fmla="*/ 134773 h 407"/>
                <a:gd name="T10" fmla="*/ 0 w 316"/>
                <a:gd name="T11" fmla="*/ 134773 h 407"/>
                <a:gd name="T12" fmla="*/ 100410 w 316"/>
                <a:gd name="T13" fmla="*/ 0 h 407"/>
                <a:gd name="T14" fmla="*/ 100410 w 316"/>
                <a:gd name="T15" fmla="*/ 0 h 407"/>
                <a:gd name="T16" fmla="*/ 206726 w 316"/>
                <a:gd name="T17" fmla="*/ 128913 h 4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6" h="407">
                  <a:moveTo>
                    <a:pt x="315" y="198"/>
                  </a:moveTo>
                  <a:lnTo>
                    <a:pt x="315" y="198"/>
                  </a:lnTo>
                  <a:cubicBezTo>
                    <a:pt x="315" y="319"/>
                    <a:pt x="256" y="406"/>
                    <a:pt x="153" y="406"/>
                  </a:cubicBezTo>
                  <a:cubicBezTo>
                    <a:pt x="50" y="406"/>
                    <a:pt x="0" y="350"/>
                    <a:pt x="0" y="207"/>
                  </a:cubicBezTo>
                  <a:cubicBezTo>
                    <a:pt x="0" y="119"/>
                    <a:pt x="2" y="0"/>
                    <a:pt x="153" y="0"/>
                  </a:cubicBezTo>
                  <a:cubicBezTo>
                    <a:pt x="303" y="0"/>
                    <a:pt x="315" y="110"/>
                    <a:pt x="315" y="198"/>
                  </a:cubicBezTo>
                </a:path>
              </a:pathLst>
            </a:custGeom>
            <a:solidFill>
              <a:srgbClr val="FFC2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98" name="Freeform 92">
              <a:extLst>
                <a:ext uri="{FF2B5EF4-FFF2-40B4-BE49-F238E27FC236}">
                  <a16:creationId xmlns:a16="http://schemas.microsoft.com/office/drawing/2014/main" id="{21E8A53F-B49E-4422-AB8A-827307A76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85711" y="5923226"/>
              <a:ext cx="256961" cy="250331"/>
            </a:xfrm>
            <a:custGeom>
              <a:avLst/>
              <a:gdLst>
                <a:gd name="connsiteX0" fmla="*/ 202470 w 256961"/>
                <a:gd name="connsiteY0" fmla="*/ 186763 h 250331"/>
                <a:gd name="connsiteX1" fmla="*/ 207481 w 256961"/>
                <a:gd name="connsiteY1" fmla="*/ 199947 h 250331"/>
                <a:gd name="connsiteX2" fmla="*/ 206229 w 256961"/>
                <a:gd name="connsiteY2" fmla="*/ 213130 h 250331"/>
                <a:gd name="connsiteX3" fmla="*/ 191196 w 256961"/>
                <a:gd name="connsiteY3" fmla="*/ 238298 h 250331"/>
                <a:gd name="connsiteX4" fmla="*/ 164888 w 256961"/>
                <a:gd name="connsiteY4" fmla="*/ 249085 h 250331"/>
                <a:gd name="connsiteX5" fmla="*/ 137328 w 256961"/>
                <a:gd name="connsiteY5" fmla="*/ 246688 h 250331"/>
                <a:gd name="connsiteX6" fmla="*/ 179921 w 256961"/>
                <a:gd name="connsiteY6" fmla="*/ 225115 h 250331"/>
                <a:gd name="connsiteX7" fmla="*/ 192448 w 256961"/>
                <a:gd name="connsiteY7" fmla="*/ 209535 h 250331"/>
                <a:gd name="connsiteX8" fmla="*/ 197459 w 256961"/>
                <a:gd name="connsiteY8" fmla="*/ 198748 h 250331"/>
                <a:gd name="connsiteX9" fmla="*/ 202470 w 256961"/>
                <a:gd name="connsiteY9" fmla="*/ 186763 h 250331"/>
                <a:gd name="connsiteX10" fmla="*/ 104369 w 256961"/>
                <a:gd name="connsiteY10" fmla="*/ 65919 h 250331"/>
                <a:gd name="connsiteX11" fmla="*/ 106757 w 256961"/>
                <a:gd name="connsiteY11" fmla="*/ 108033 h 250331"/>
                <a:gd name="connsiteX12" fmla="*/ 104369 w 256961"/>
                <a:gd name="connsiteY12" fmla="*/ 130329 h 250331"/>
                <a:gd name="connsiteX13" fmla="*/ 100786 w 256961"/>
                <a:gd name="connsiteY13" fmla="*/ 140238 h 250331"/>
                <a:gd name="connsiteX14" fmla="*/ 96010 w 256961"/>
                <a:gd name="connsiteY14" fmla="*/ 150147 h 250331"/>
                <a:gd name="connsiteX15" fmla="*/ 86457 w 256961"/>
                <a:gd name="connsiteY15" fmla="*/ 166250 h 250331"/>
                <a:gd name="connsiteX16" fmla="*/ 92427 w 256961"/>
                <a:gd name="connsiteY16" fmla="*/ 178636 h 250331"/>
                <a:gd name="connsiteX17" fmla="*/ 130639 w 256961"/>
                <a:gd name="connsiteY17" fmla="*/ 181113 h 250331"/>
                <a:gd name="connsiteX18" fmla="*/ 90039 w 256961"/>
                <a:gd name="connsiteY18" fmla="*/ 186068 h 250331"/>
                <a:gd name="connsiteX19" fmla="*/ 79292 w 256961"/>
                <a:gd name="connsiteY19" fmla="*/ 178636 h 250331"/>
                <a:gd name="connsiteX20" fmla="*/ 78098 w 256961"/>
                <a:gd name="connsiteY20" fmla="*/ 165011 h 250331"/>
                <a:gd name="connsiteX21" fmla="*/ 88845 w 256961"/>
                <a:gd name="connsiteY21" fmla="*/ 145193 h 250331"/>
                <a:gd name="connsiteX22" fmla="*/ 92427 w 256961"/>
                <a:gd name="connsiteY22" fmla="*/ 136522 h 250331"/>
                <a:gd name="connsiteX23" fmla="*/ 96010 w 256961"/>
                <a:gd name="connsiteY23" fmla="*/ 127852 h 250331"/>
                <a:gd name="connsiteX24" fmla="*/ 99592 w 256961"/>
                <a:gd name="connsiteY24" fmla="*/ 108033 h 250331"/>
                <a:gd name="connsiteX25" fmla="*/ 104369 w 256961"/>
                <a:gd name="connsiteY25" fmla="*/ 65919 h 250331"/>
                <a:gd name="connsiteX26" fmla="*/ 202630 w 256961"/>
                <a:gd name="connsiteY26" fmla="*/ 56217 h 250331"/>
                <a:gd name="connsiteX27" fmla="*/ 222160 w 256961"/>
                <a:gd name="connsiteY27" fmla="*/ 60074 h 250331"/>
                <a:gd name="connsiteX28" fmla="*/ 236808 w 256961"/>
                <a:gd name="connsiteY28" fmla="*/ 63931 h 250331"/>
                <a:gd name="connsiteX29" fmla="*/ 251456 w 256961"/>
                <a:gd name="connsiteY29" fmla="*/ 56217 h 250331"/>
                <a:gd name="connsiteX30" fmla="*/ 238029 w 256961"/>
                <a:gd name="connsiteY30" fmla="*/ 71646 h 250331"/>
                <a:gd name="connsiteX31" fmla="*/ 218498 w 256961"/>
                <a:gd name="connsiteY31" fmla="*/ 69074 h 250331"/>
                <a:gd name="connsiteX32" fmla="*/ 216057 w 256961"/>
                <a:gd name="connsiteY32" fmla="*/ 67789 h 250331"/>
                <a:gd name="connsiteX33" fmla="*/ 220940 w 256961"/>
                <a:gd name="connsiteY33" fmla="*/ 85788 h 250331"/>
                <a:gd name="connsiteX34" fmla="*/ 205071 w 256961"/>
                <a:gd name="connsiteY34" fmla="*/ 114072 h 250331"/>
                <a:gd name="connsiteX35" fmla="*/ 189202 w 256961"/>
                <a:gd name="connsiteY35" fmla="*/ 85788 h 250331"/>
                <a:gd name="connsiteX36" fmla="*/ 195306 w 256961"/>
                <a:gd name="connsiteY36" fmla="*/ 63931 h 250331"/>
                <a:gd name="connsiteX37" fmla="*/ 186761 w 256961"/>
                <a:gd name="connsiteY37" fmla="*/ 67789 h 250331"/>
                <a:gd name="connsiteX38" fmla="*/ 202630 w 256961"/>
                <a:gd name="connsiteY38" fmla="*/ 56217 h 250331"/>
                <a:gd name="connsiteX39" fmla="*/ 26567 w 256961"/>
                <a:gd name="connsiteY39" fmla="*/ 56217 h 250331"/>
                <a:gd name="connsiteX40" fmla="*/ 46941 w 256961"/>
                <a:gd name="connsiteY40" fmla="*/ 60074 h 250331"/>
                <a:gd name="connsiteX41" fmla="*/ 60124 w 256961"/>
                <a:gd name="connsiteY41" fmla="*/ 63931 h 250331"/>
                <a:gd name="connsiteX42" fmla="*/ 75705 w 256961"/>
                <a:gd name="connsiteY42" fmla="*/ 56217 h 250331"/>
                <a:gd name="connsiteX43" fmla="*/ 62521 w 256961"/>
                <a:gd name="connsiteY43" fmla="*/ 71646 h 250331"/>
                <a:gd name="connsiteX44" fmla="*/ 43346 w 256961"/>
                <a:gd name="connsiteY44" fmla="*/ 69074 h 250331"/>
                <a:gd name="connsiteX45" fmla="*/ 46941 w 256961"/>
                <a:gd name="connsiteY45" fmla="*/ 85788 h 250331"/>
                <a:gd name="connsiteX46" fmla="*/ 31361 w 256961"/>
                <a:gd name="connsiteY46" fmla="*/ 114072 h 250331"/>
                <a:gd name="connsiteX47" fmla="*/ 15781 w 256961"/>
                <a:gd name="connsiteY47" fmla="*/ 85788 h 250331"/>
                <a:gd name="connsiteX48" fmla="*/ 22972 w 256961"/>
                <a:gd name="connsiteY48" fmla="*/ 63931 h 250331"/>
                <a:gd name="connsiteX49" fmla="*/ 10987 w 256961"/>
                <a:gd name="connsiteY49" fmla="*/ 67789 h 250331"/>
                <a:gd name="connsiteX50" fmla="*/ 26567 w 256961"/>
                <a:gd name="connsiteY50" fmla="*/ 56217 h 250331"/>
                <a:gd name="connsiteX51" fmla="*/ 223071 w 256961"/>
                <a:gd name="connsiteY51" fmla="*/ 0 h 250331"/>
                <a:gd name="connsiteX52" fmla="*/ 243647 w 256961"/>
                <a:gd name="connsiteY52" fmla="*/ 7165 h 250331"/>
                <a:gd name="connsiteX53" fmla="*/ 256961 w 256961"/>
                <a:gd name="connsiteY53" fmla="*/ 25077 h 250331"/>
                <a:gd name="connsiteX54" fmla="*/ 256961 w 256961"/>
                <a:gd name="connsiteY54" fmla="*/ 26272 h 250331"/>
                <a:gd name="connsiteX55" fmla="*/ 255750 w 256961"/>
                <a:gd name="connsiteY55" fmla="*/ 26272 h 250331"/>
                <a:gd name="connsiteX56" fmla="*/ 240016 w 256961"/>
                <a:gd name="connsiteY56" fmla="*/ 20301 h 250331"/>
                <a:gd name="connsiteX57" fmla="*/ 223071 w 256961"/>
                <a:gd name="connsiteY57" fmla="*/ 17912 h 250331"/>
                <a:gd name="connsiteX58" fmla="*/ 204916 w 256961"/>
                <a:gd name="connsiteY58" fmla="*/ 19107 h 250331"/>
                <a:gd name="connsiteX59" fmla="*/ 187971 w 256961"/>
                <a:gd name="connsiteY59" fmla="*/ 23883 h 250331"/>
                <a:gd name="connsiteX60" fmla="*/ 186761 w 256961"/>
                <a:gd name="connsiteY60" fmla="*/ 22689 h 250331"/>
                <a:gd name="connsiteX61" fmla="*/ 186761 w 256961"/>
                <a:gd name="connsiteY61" fmla="*/ 21495 h 250331"/>
                <a:gd name="connsiteX62" fmla="*/ 201285 w 256961"/>
                <a:gd name="connsiteY62" fmla="*/ 4776 h 250331"/>
                <a:gd name="connsiteX63" fmla="*/ 223071 w 256961"/>
                <a:gd name="connsiteY63" fmla="*/ 0 h 250331"/>
                <a:gd name="connsiteX64" fmla="*/ 36310 w 256961"/>
                <a:gd name="connsiteY64" fmla="*/ 0 h 250331"/>
                <a:gd name="connsiteX65" fmla="*/ 58096 w 256961"/>
                <a:gd name="connsiteY65" fmla="*/ 7165 h 250331"/>
                <a:gd name="connsiteX66" fmla="*/ 70200 w 256961"/>
                <a:gd name="connsiteY66" fmla="*/ 25077 h 250331"/>
                <a:gd name="connsiteX67" fmla="*/ 70200 w 256961"/>
                <a:gd name="connsiteY67" fmla="*/ 26272 h 250331"/>
                <a:gd name="connsiteX68" fmla="*/ 53255 w 256961"/>
                <a:gd name="connsiteY68" fmla="*/ 20301 h 250331"/>
                <a:gd name="connsiteX69" fmla="*/ 36310 w 256961"/>
                <a:gd name="connsiteY69" fmla="*/ 17912 h 250331"/>
                <a:gd name="connsiteX70" fmla="*/ 18155 w 256961"/>
                <a:gd name="connsiteY70" fmla="*/ 19107 h 250331"/>
                <a:gd name="connsiteX71" fmla="*/ 1210 w 256961"/>
                <a:gd name="connsiteY71" fmla="*/ 23883 h 250331"/>
                <a:gd name="connsiteX72" fmla="*/ 0 w 256961"/>
                <a:gd name="connsiteY72" fmla="*/ 22689 h 250331"/>
                <a:gd name="connsiteX73" fmla="*/ 0 w 256961"/>
                <a:gd name="connsiteY73" fmla="*/ 21495 h 250331"/>
                <a:gd name="connsiteX74" fmla="*/ 15734 w 256961"/>
                <a:gd name="connsiteY74" fmla="*/ 4776 h 250331"/>
                <a:gd name="connsiteX75" fmla="*/ 36310 w 256961"/>
                <a:gd name="connsiteY75" fmla="*/ 0 h 250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56961" h="250331">
                  <a:moveTo>
                    <a:pt x="202470" y="186763"/>
                  </a:moveTo>
                  <a:cubicBezTo>
                    <a:pt x="204976" y="191557"/>
                    <a:pt x="206229" y="196351"/>
                    <a:pt x="207481" y="199947"/>
                  </a:cubicBezTo>
                  <a:cubicBezTo>
                    <a:pt x="207481" y="204741"/>
                    <a:pt x="207481" y="209535"/>
                    <a:pt x="206229" y="213130"/>
                  </a:cubicBezTo>
                  <a:cubicBezTo>
                    <a:pt x="204976" y="222718"/>
                    <a:pt x="199965" y="232306"/>
                    <a:pt x="191196" y="238298"/>
                  </a:cubicBezTo>
                  <a:cubicBezTo>
                    <a:pt x="183679" y="245489"/>
                    <a:pt x="174910" y="247886"/>
                    <a:pt x="164888" y="249085"/>
                  </a:cubicBezTo>
                  <a:cubicBezTo>
                    <a:pt x="156119" y="251482"/>
                    <a:pt x="146097" y="250283"/>
                    <a:pt x="137328" y="246688"/>
                  </a:cubicBezTo>
                  <a:cubicBezTo>
                    <a:pt x="154866" y="239497"/>
                    <a:pt x="169899" y="233504"/>
                    <a:pt x="179921" y="225115"/>
                  </a:cubicBezTo>
                  <a:cubicBezTo>
                    <a:pt x="184932" y="220321"/>
                    <a:pt x="189943" y="215527"/>
                    <a:pt x="192448" y="209535"/>
                  </a:cubicBezTo>
                  <a:cubicBezTo>
                    <a:pt x="194954" y="205939"/>
                    <a:pt x="196207" y="202344"/>
                    <a:pt x="197459" y="198748"/>
                  </a:cubicBezTo>
                  <a:cubicBezTo>
                    <a:pt x="199965" y="195153"/>
                    <a:pt x="199965" y="191557"/>
                    <a:pt x="202470" y="186763"/>
                  </a:cubicBezTo>
                  <a:close/>
                  <a:moveTo>
                    <a:pt x="104369" y="65919"/>
                  </a:moveTo>
                  <a:cubicBezTo>
                    <a:pt x="106757" y="80783"/>
                    <a:pt x="107951" y="94408"/>
                    <a:pt x="106757" y="108033"/>
                  </a:cubicBezTo>
                  <a:cubicBezTo>
                    <a:pt x="106757" y="115465"/>
                    <a:pt x="105563" y="122897"/>
                    <a:pt x="104369" y="130329"/>
                  </a:cubicBezTo>
                  <a:cubicBezTo>
                    <a:pt x="103174" y="134045"/>
                    <a:pt x="101980" y="137761"/>
                    <a:pt x="100786" y="140238"/>
                  </a:cubicBezTo>
                  <a:cubicBezTo>
                    <a:pt x="99592" y="143954"/>
                    <a:pt x="97204" y="147670"/>
                    <a:pt x="96010" y="150147"/>
                  </a:cubicBezTo>
                  <a:cubicBezTo>
                    <a:pt x="91233" y="155102"/>
                    <a:pt x="87651" y="161295"/>
                    <a:pt x="86457" y="166250"/>
                  </a:cubicBezTo>
                  <a:cubicBezTo>
                    <a:pt x="84069" y="172443"/>
                    <a:pt x="86457" y="176159"/>
                    <a:pt x="92427" y="178636"/>
                  </a:cubicBezTo>
                  <a:cubicBezTo>
                    <a:pt x="103174" y="184829"/>
                    <a:pt x="117504" y="184829"/>
                    <a:pt x="130639" y="181113"/>
                  </a:cubicBezTo>
                  <a:cubicBezTo>
                    <a:pt x="118698" y="188545"/>
                    <a:pt x="103174" y="191023"/>
                    <a:pt x="90039" y="186068"/>
                  </a:cubicBezTo>
                  <a:cubicBezTo>
                    <a:pt x="86457" y="184829"/>
                    <a:pt x="82875" y="182352"/>
                    <a:pt x="79292" y="178636"/>
                  </a:cubicBezTo>
                  <a:cubicBezTo>
                    <a:pt x="76904" y="173682"/>
                    <a:pt x="76904" y="168727"/>
                    <a:pt x="78098" y="165011"/>
                  </a:cubicBezTo>
                  <a:cubicBezTo>
                    <a:pt x="80486" y="157579"/>
                    <a:pt x="84069" y="151386"/>
                    <a:pt x="88845" y="145193"/>
                  </a:cubicBezTo>
                  <a:cubicBezTo>
                    <a:pt x="90039" y="141477"/>
                    <a:pt x="92427" y="138999"/>
                    <a:pt x="92427" y="136522"/>
                  </a:cubicBezTo>
                  <a:cubicBezTo>
                    <a:pt x="94816" y="134045"/>
                    <a:pt x="94816" y="130329"/>
                    <a:pt x="96010" y="127852"/>
                  </a:cubicBezTo>
                  <a:cubicBezTo>
                    <a:pt x="98398" y="121658"/>
                    <a:pt x="99592" y="114226"/>
                    <a:pt x="99592" y="108033"/>
                  </a:cubicBezTo>
                  <a:cubicBezTo>
                    <a:pt x="101980" y="94408"/>
                    <a:pt x="103174" y="80783"/>
                    <a:pt x="104369" y="65919"/>
                  </a:cubicBezTo>
                  <a:close/>
                  <a:moveTo>
                    <a:pt x="202630" y="56217"/>
                  </a:moveTo>
                  <a:cubicBezTo>
                    <a:pt x="208733" y="54932"/>
                    <a:pt x="216057" y="56217"/>
                    <a:pt x="222160" y="60074"/>
                  </a:cubicBezTo>
                  <a:cubicBezTo>
                    <a:pt x="227043" y="62646"/>
                    <a:pt x="231926" y="65217"/>
                    <a:pt x="236808" y="63931"/>
                  </a:cubicBezTo>
                  <a:cubicBezTo>
                    <a:pt x="241691" y="62646"/>
                    <a:pt x="246574" y="60074"/>
                    <a:pt x="251456" y="56217"/>
                  </a:cubicBezTo>
                  <a:cubicBezTo>
                    <a:pt x="249015" y="62646"/>
                    <a:pt x="245353" y="67789"/>
                    <a:pt x="238029" y="71646"/>
                  </a:cubicBezTo>
                  <a:cubicBezTo>
                    <a:pt x="231926" y="74217"/>
                    <a:pt x="223381" y="71646"/>
                    <a:pt x="218498" y="69074"/>
                  </a:cubicBezTo>
                  <a:cubicBezTo>
                    <a:pt x="217278" y="67789"/>
                    <a:pt x="216057" y="67789"/>
                    <a:pt x="216057" y="67789"/>
                  </a:cubicBezTo>
                  <a:cubicBezTo>
                    <a:pt x="218498" y="72931"/>
                    <a:pt x="220940" y="79359"/>
                    <a:pt x="220940" y="85788"/>
                  </a:cubicBezTo>
                  <a:cubicBezTo>
                    <a:pt x="220940" y="101215"/>
                    <a:pt x="213616" y="114072"/>
                    <a:pt x="205071" y="114072"/>
                  </a:cubicBezTo>
                  <a:cubicBezTo>
                    <a:pt x="196526" y="114072"/>
                    <a:pt x="189202" y="101215"/>
                    <a:pt x="189202" y="85788"/>
                  </a:cubicBezTo>
                  <a:cubicBezTo>
                    <a:pt x="189202" y="76788"/>
                    <a:pt x="191644" y="69074"/>
                    <a:pt x="195306" y="63931"/>
                  </a:cubicBezTo>
                  <a:cubicBezTo>
                    <a:pt x="192864" y="65217"/>
                    <a:pt x="190423" y="66503"/>
                    <a:pt x="186761" y="67789"/>
                  </a:cubicBezTo>
                  <a:cubicBezTo>
                    <a:pt x="190423" y="61360"/>
                    <a:pt x="195306" y="57503"/>
                    <a:pt x="202630" y="56217"/>
                  </a:cubicBezTo>
                  <a:close/>
                  <a:moveTo>
                    <a:pt x="26567" y="56217"/>
                  </a:moveTo>
                  <a:cubicBezTo>
                    <a:pt x="33758" y="54932"/>
                    <a:pt x="40949" y="56217"/>
                    <a:pt x="46941" y="60074"/>
                  </a:cubicBezTo>
                  <a:cubicBezTo>
                    <a:pt x="50537" y="62646"/>
                    <a:pt x="55330" y="65217"/>
                    <a:pt x="60124" y="63931"/>
                  </a:cubicBezTo>
                  <a:cubicBezTo>
                    <a:pt x="64918" y="62646"/>
                    <a:pt x="69712" y="60074"/>
                    <a:pt x="75705" y="56217"/>
                  </a:cubicBezTo>
                  <a:cubicBezTo>
                    <a:pt x="73308" y="62646"/>
                    <a:pt x="68514" y="67789"/>
                    <a:pt x="62521" y="71646"/>
                  </a:cubicBezTo>
                  <a:cubicBezTo>
                    <a:pt x="56529" y="74217"/>
                    <a:pt x="48140" y="72931"/>
                    <a:pt x="43346" y="69074"/>
                  </a:cubicBezTo>
                  <a:cubicBezTo>
                    <a:pt x="45743" y="72931"/>
                    <a:pt x="46941" y="79359"/>
                    <a:pt x="46941" y="85788"/>
                  </a:cubicBezTo>
                  <a:cubicBezTo>
                    <a:pt x="46941" y="101215"/>
                    <a:pt x="39750" y="114072"/>
                    <a:pt x="31361" y="114072"/>
                  </a:cubicBezTo>
                  <a:cubicBezTo>
                    <a:pt x="22972" y="114072"/>
                    <a:pt x="15781" y="101215"/>
                    <a:pt x="15781" y="85788"/>
                  </a:cubicBezTo>
                  <a:cubicBezTo>
                    <a:pt x="15781" y="76788"/>
                    <a:pt x="18178" y="69074"/>
                    <a:pt x="22972" y="63931"/>
                  </a:cubicBezTo>
                  <a:cubicBezTo>
                    <a:pt x="19376" y="65217"/>
                    <a:pt x="14582" y="65217"/>
                    <a:pt x="10987" y="67789"/>
                  </a:cubicBezTo>
                  <a:cubicBezTo>
                    <a:pt x="14582" y="61360"/>
                    <a:pt x="20575" y="57503"/>
                    <a:pt x="26567" y="56217"/>
                  </a:cubicBezTo>
                  <a:close/>
                  <a:moveTo>
                    <a:pt x="223071" y="0"/>
                  </a:moveTo>
                  <a:cubicBezTo>
                    <a:pt x="230333" y="0"/>
                    <a:pt x="237595" y="2388"/>
                    <a:pt x="243647" y="7165"/>
                  </a:cubicBezTo>
                  <a:cubicBezTo>
                    <a:pt x="249699" y="10747"/>
                    <a:pt x="255750" y="17912"/>
                    <a:pt x="256961" y="25077"/>
                  </a:cubicBezTo>
                  <a:lnTo>
                    <a:pt x="256961" y="26272"/>
                  </a:lnTo>
                  <a:cubicBezTo>
                    <a:pt x="256961" y="26272"/>
                    <a:pt x="256961" y="26272"/>
                    <a:pt x="255750" y="26272"/>
                  </a:cubicBezTo>
                  <a:cubicBezTo>
                    <a:pt x="250909" y="25077"/>
                    <a:pt x="246068" y="21495"/>
                    <a:pt x="240016" y="20301"/>
                  </a:cubicBezTo>
                  <a:cubicBezTo>
                    <a:pt x="233964" y="19107"/>
                    <a:pt x="227913" y="17912"/>
                    <a:pt x="223071" y="17912"/>
                  </a:cubicBezTo>
                  <a:cubicBezTo>
                    <a:pt x="217019" y="17912"/>
                    <a:pt x="210968" y="17912"/>
                    <a:pt x="204916" y="19107"/>
                  </a:cubicBezTo>
                  <a:cubicBezTo>
                    <a:pt x="198864" y="20301"/>
                    <a:pt x="192813" y="21495"/>
                    <a:pt x="187971" y="23883"/>
                  </a:cubicBezTo>
                  <a:cubicBezTo>
                    <a:pt x="186761" y="23883"/>
                    <a:pt x="186761" y="23883"/>
                    <a:pt x="186761" y="22689"/>
                  </a:cubicBezTo>
                  <a:lnTo>
                    <a:pt x="186761" y="21495"/>
                  </a:lnTo>
                  <a:cubicBezTo>
                    <a:pt x="190392" y="13136"/>
                    <a:pt x="195233" y="8359"/>
                    <a:pt x="201285" y="4776"/>
                  </a:cubicBezTo>
                  <a:cubicBezTo>
                    <a:pt x="208547" y="1194"/>
                    <a:pt x="215809" y="0"/>
                    <a:pt x="223071" y="0"/>
                  </a:cubicBezTo>
                  <a:close/>
                  <a:moveTo>
                    <a:pt x="36310" y="0"/>
                  </a:moveTo>
                  <a:cubicBezTo>
                    <a:pt x="44783" y="0"/>
                    <a:pt x="52045" y="2388"/>
                    <a:pt x="58096" y="7165"/>
                  </a:cubicBezTo>
                  <a:cubicBezTo>
                    <a:pt x="62938" y="10747"/>
                    <a:pt x="67779" y="17912"/>
                    <a:pt x="70200" y="25077"/>
                  </a:cubicBezTo>
                  <a:lnTo>
                    <a:pt x="70200" y="26272"/>
                  </a:lnTo>
                  <a:cubicBezTo>
                    <a:pt x="64148" y="25077"/>
                    <a:pt x="59307" y="21495"/>
                    <a:pt x="53255" y="20301"/>
                  </a:cubicBezTo>
                  <a:cubicBezTo>
                    <a:pt x="47203" y="19107"/>
                    <a:pt x="42362" y="17912"/>
                    <a:pt x="36310" y="17912"/>
                  </a:cubicBezTo>
                  <a:cubicBezTo>
                    <a:pt x="30258" y="17912"/>
                    <a:pt x="24207" y="17912"/>
                    <a:pt x="18155" y="19107"/>
                  </a:cubicBezTo>
                  <a:cubicBezTo>
                    <a:pt x="12103" y="20301"/>
                    <a:pt x="6052" y="21495"/>
                    <a:pt x="1210" y="23883"/>
                  </a:cubicBezTo>
                  <a:cubicBezTo>
                    <a:pt x="1210" y="23883"/>
                    <a:pt x="0" y="23883"/>
                    <a:pt x="0" y="22689"/>
                  </a:cubicBezTo>
                  <a:lnTo>
                    <a:pt x="0" y="21495"/>
                  </a:lnTo>
                  <a:cubicBezTo>
                    <a:pt x="3631" y="13136"/>
                    <a:pt x="9683" y="8359"/>
                    <a:pt x="15734" y="4776"/>
                  </a:cubicBezTo>
                  <a:cubicBezTo>
                    <a:pt x="21786" y="1194"/>
                    <a:pt x="29048" y="0"/>
                    <a:pt x="36310" y="0"/>
                  </a:cubicBezTo>
                  <a:close/>
                </a:path>
              </a:pathLst>
            </a:custGeom>
            <a:solidFill>
              <a:srgbClr val="182E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99" name="Freeform 93">
              <a:extLst>
                <a:ext uri="{FF2B5EF4-FFF2-40B4-BE49-F238E27FC236}">
                  <a16:creationId xmlns:a16="http://schemas.microsoft.com/office/drawing/2014/main" id="{48AD6393-4644-42D3-9FD4-FD741B528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1282" y="5480353"/>
              <a:ext cx="717167" cy="798683"/>
            </a:xfrm>
            <a:custGeom>
              <a:avLst/>
              <a:gdLst>
                <a:gd name="connsiteX0" fmla="*/ 515223 w 717167"/>
                <a:gd name="connsiteY0" fmla="*/ 106 h 798683"/>
                <a:gd name="connsiteX1" fmla="*/ 675939 w 717167"/>
                <a:gd name="connsiteY1" fmla="*/ 98862 h 798683"/>
                <a:gd name="connsiteX2" fmla="*/ 670926 w 717167"/>
                <a:gd name="connsiteY2" fmla="*/ 324588 h 798683"/>
                <a:gd name="connsiteX3" fmla="*/ 620585 w 717167"/>
                <a:gd name="connsiteY3" fmla="*/ 340753 h 798683"/>
                <a:gd name="connsiteX4" fmla="*/ 589788 w 717167"/>
                <a:gd name="connsiteY4" fmla="*/ 335258 h 798683"/>
                <a:gd name="connsiteX5" fmla="*/ 608784 w 717167"/>
                <a:gd name="connsiteY5" fmla="*/ 391479 h 798683"/>
                <a:gd name="connsiteX6" fmla="*/ 452028 w 717167"/>
                <a:gd name="connsiteY6" fmla="*/ 798683 h 798683"/>
                <a:gd name="connsiteX7" fmla="*/ 452028 w 717167"/>
                <a:gd name="connsiteY7" fmla="*/ 596011 h 798683"/>
                <a:gd name="connsiteX8" fmla="*/ 435885 w 717167"/>
                <a:gd name="connsiteY8" fmla="*/ 553736 h 798683"/>
                <a:gd name="connsiteX9" fmla="*/ 367585 w 717167"/>
                <a:gd name="connsiteY9" fmla="*/ 365985 h 798683"/>
                <a:gd name="connsiteX10" fmla="*/ 347717 w 717167"/>
                <a:gd name="connsiteY10" fmla="*/ 413233 h 798683"/>
                <a:gd name="connsiteX11" fmla="*/ 12 w 717167"/>
                <a:gd name="connsiteY11" fmla="*/ 415720 h 798683"/>
                <a:gd name="connsiteX12" fmla="*/ 407245 w 717167"/>
                <a:gd name="connsiteY12" fmla="*/ 135608 h 798683"/>
                <a:gd name="connsiteX13" fmla="*/ 423923 w 717167"/>
                <a:gd name="connsiteY13" fmla="*/ 143673 h 798683"/>
                <a:gd name="connsiteX14" fmla="*/ 419201 w 717167"/>
                <a:gd name="connsiteY14" fmla="*/ 112499 h 798683"/>
                <a:gd name="connsiteX15" fmla="*/ 465411 w 717167"/>
                <a:gd name="connsiteY15" fmla="*/ 16095 h 798683"/>
                <a:gd name="connsiteX16" fmla="*/ 515223 w 717167"/>
                <a:gd name="connsiteY16" fmla="*/ 106 h 7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7167" h="798683">
                  <a:moveTo>
                    <a:pt x="515223" y="106"/>
                  </a:moveTo>
                  <a:cubicBezTo>
                    <a:pt x="569500" y="-2245"/>
                    <a:pt x="633645" y="34906"/>
                    <a:pt x="675939" y="98862"/>
                  </a:cubicBezTo>
                  <a:cubicBezTo>
                    <a:pt x="732330" y="184136"/>
                    <a:pt x="731077" y="285713"/>
                    <a:pt x="670926" y="324588"/>
                  </a:cubicBezTo>
                  <a:cubicBezTo>
                    <a:pt x="655888" y="334621"/>
                    <a:pt x="638736" y="339872"/>
                    <a:pt x="620585" y="340753"/>
                  </a:cubicBezTo>
                  <a:lnTo>
                    <a:pt x="589788" y="335258"/>
                  </a:lnTo>
                  <a:lnTo>
                    <a:pt x="608784" y="391479"/>
                  </a:lnTo>
                  <a:cubicBezTo>
                    <a:pt x="679259" y="656840"/>
                    <a:pt x="452028" y="798683"/>
                    <a:pt x="452028" y="798683"/>
                  </a:cubicBezTo>
                  <a:lnTo>
                    <a:pt x="452028" y="596011"/>
                  </a:lnTo>
                  <a:lnTo>
                    <a:pt x="435885" y="553736"/>
                  </a:lnTo>
                  <a:cubicBezTo>
                    <a:pt x="356409" y="505244"/>
                    <a:pt x="367585" y="365985"/>
                    <a:pt x="367585" y="365985"/>
                  </a:cubicBezTo>
                  <a:cubicBezTo>
                    <a:pt x="347717" y="378418"/>
                    <a:pt x="347717" y="413233"/>
                    <a:pt x="347717" y="413233"/>
                  </a:cubicBezTo>
                  <a:cubicBezTo>
                    <a:pt x="136610" y="464212"/>
                    <a:pt x="12" y="415720"/>
                    <a:pt x="12" y="415720"/>
                  </a:cubicBezTo>
                  <a:cubicBezTo>
                    <a:pt x="-1851" y="189113"/>
                    <a:pt x="228193" y="67416"/>
                    <a:pt x="407245" y="135608"/>
                  </a:cubicBezTo>
                  <a:lnTo>
                    <a:pt x="423923" y="143673"/>
                  </a:lnTo>
                  <a:lnTo>
                    <a:pt x="419201" y="112499"/>
                  </a:lnTo>
                  <a:cubicBezTo>
                    <a:pt x="419985" y="71587"/>
                    <a:pt x="435335" y="36160"/>
                    <a:pt x="465411" y="16095"/>
                  </a:cubicBezTo>
                  <a:cubicBezTo>
                    <a:pt x="480135" y="6063"/>
                    <a:pt x="497131" y="890"/>
                    <a:pt x="515223" y="106"/>
                  </a:cubicBezTo>
                  <a:close/>
                </a:path>
              </a:pathLst>
            </a:custGeom>
            <a:solidFill>
              <a:srgbClr val="182E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00" name="Freeform 224">
              <a:extLst>
                <a:ext uri="{FF2B5EF4-FFF2-40B4-BE49-F238E27FC236}">
                  <a16:creationId xmlns:a16="http://schemas.microsoft.com/office/drawing/2014/main" id="{3D31FCBB-8E47-48EA-ADE6-AC1BE25F2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6273" y="5994639"/>
              <a:ext cx="109859" cy="120848"/>
            </a:xfrm>
            <a:custGeom>
              <a:avLst/>
              <a:gdLst>
                <a:gd name="T0" fmla="*/ 45549 w 86"/>
                <a:gd name="T1" fmla="*/ 43525 h 99"/>
                <a:gd name="T2" fmla="*/ 45549 w 86"/>
                <a:gd name="T3" fmla="*/ 43525 h 99"/>
                <a:gd name="T4" fmla="*/ 9378 w 86"/>
                <a:gd name="T5" fmla="*/ 55686 h 99"/>
                <a:gd name="T6" fmla="*/ 9378 w 86"/>
                <a:gd name="T7" fmla="*/ 55686 h 99"/>
                <a:gd name="T8" fmla="*/ 11387 w 86"/>
                <a:gd name="T9" fmla="*/ 19202 h 99"/>
                <a:gd name="T10" fmla="*/ 11387 w 86"/>
                <a:gd name="T11" fmla="*/ 19202 h 99"/>
                <a:gd name="T12" fmla="*/ 47558 w 86"/>
                <a:gd name="T13" fmla="*/ 7041 h 99"/>
                <a:gd name="T14" fmla="*/ 47558 w 86"/>
                <a:gd name="T15" fmla="*/ 7041 h 99"/>
                <a:gd name="T16" fmla="*/ 45549 w 86"/>
                <a:gd name="T17" fmla="*/ 43525 h 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" h="99">
                  <a:moveTo>
                    <a:pt x="68" y="68"/>
                  </a:moveTo>
                  <a:lnTo>
                    <a:pt x="68" y="68"/>
                  </a:lnTo>
                  <a:cubicBezTo>
                    <a:pt x="53" y="89"/>
                    <a:pt x="28" y="98"/>
                    <a:pt x="14" y="87"/>
                  </a:cubicBezTo>
                  <a:cubicBezTo>
                    <a:pt x="0" y="76"/>
                    <a:pt x="1" y="51"/>
                    <a:pt x="17" y="30"/>
                  </a:cubicBezTo>
                  <a:cubicBezTo>
                    <a:pt x="32" y="9"/>
                    <a:pt x="56" y="0"/>
                    <a:pt x="71" y="11"/>
                  </a:cubicBezTo>
                  <a:cubicBezTo>
                    <a:pt x="85" y="21"/>
                    <a:pt x="84" y="47"/>
                    <a:pt x="68" y="68"/>
                  </a:cubicBezTo>
                </a:path>
              </a:pathLst>
            </a:custGeom>
            <a:solidFill>
              <a:srgbClr val="FFC2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82E35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01" name="Freeform 225">
              <a:extLst>
                <a:ext uri="{FF2B5EF4-FFF2-40B4-BE49-F238E27FC236}">
                  <a16:creationId xmlns:a16="http://schemas.microsoft.com/office/drawing/2014/main" id="{43EB6E23-859A-4025-B7B6-63B3FFC5A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89937" y="6884513"/>
              <a:ext cx="148311" cy="137325"/>
            </a:xfrm>
            <a:custGeom>
              <a:avLst/>
              <a:gdLst>
                <a:gd name="T0" fmla="*/ 77126 w 121"/>
                <a:gd name="T1" fmla="*/ 71358 h 111"/>
                <a:gd name="T2" fmla="*/ 3214 w 121"/>
                <a:gd name="T3" fmla="*/ 0 h 111"/>
                <a:gd name="T4" fmla="*/ 0 w 121"/>
                <a:gd name="T5" fmla="*/ 25948 h 1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1" h="111">
                  <a:moveTo>
                    <a:pt x="120" y="110"/>
                  </a:moveTo>
                  <a:lnTo>
                    <a:pt x="5" y="0"/>
                  </a:lnTo>
                  <a:lnTo>
                    <a:pt x="0" y="40"/>
                  </a:lnTo>
                </a:path>
              </a:pathLst>
            </a:custGeom>
            <a:noFill/>
            <a:ln w="14097" cap="rnd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02" name="Freeform 82">
              <a:extLst>
                <a:ext uri="{FF2B5EF4-FFF2-40B4-BE49-F238E27FC236}">
                  <a16:creationId xmlns:a16="http://schemas.microsoft.com/office/drawing/2014/main" id="{EAED1AD1-3BDB-48DA-9EF9-003CF10D9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0362" y="7510717"/>
              <a:ext cx="1273847" cy="2684851"/>
            </a:xfrm>
            <a:custGeom>
              <a:avLst/>
              <a:gdLst>
                <a:gd name="connsiteX0" fmla="*/ 1171247 w 1273847"/>
                <a:gd name="connsiteY0" fmla="*/ 0 h 2684851"/>
                <a:gd name="connsiteX1" fmla="*/ 1249896 w 1273847"/>
                <a:gd name="connsiteY1" fmla="*/ 635274 h 2684851"/>
                <a:gd name="connsiteX2" fmla="*/ 962765 w 1273847"/>
                <a:gd name="connsiteY2" fmla="*/ 1569500 h 2684851"/>
                <a:gd name="connsiteX3" fmla="*/ 1026433 w 1273847"/>
                <a:gd name="connsiteY3" fmla="*/ 2207265 h 2684851"/>
                <a:gd name="connsiteX4" fmla="*/ 974000 w 1273847"/>
                <a:gd name="connsiteY4" fmla="*/ 2661923 h 2684851"/>
                <a:gd name="connsiteX5" fmla="*/ 684372 w 1273847"/>
                <a:gd name="connsiteY5" fmla="*/ 2679361 h 2684851"/>
                <a:gd name="connsiteX6" fmla="*/ 548194 w 1273847"/>
                <a:gd name="connsiteY6" fmla="*/ 1794766 h 2684851"/>
                <a:gd name="connsiteX7" fmla="*/ 542149 w 1273847"/>
                <a:gd name="connsiteY7" fmla="*/ 1749233 h 2684851"/>
                <a:gd name="connsiteX8" fmla="*/ 505389 w 1273847"/>
                <a:gd name="connsiteY8" fmla="*/ 1955353 h 2684851"/>
                <a:gd name="connsiteX9" fmla="*/ 314497 w 1273847"/>
                <a:gd name="connsiteY9" fmla="*/ 2684851 h 2684851"/>
                <a:gd name="connsiteX10" fmla="*/ 0 w 1273847"/>
                <a:gd name="connsiteY10" fmla="*/ 2672383 h 2684851"/>
                <a:gd name="connsiteX11" fmla="*/ 99446 w 1273847"/>
                <a:gd name="connsiteY11" fmla="*/ 1274748 h 2684851"/>
                <a:gd name="connsiteX12" fmla="*/ 402755 w 1273847"/>
                <a:gd name="connsiteY12" fmla="*/ 97791 h 2684851"/>
                <a:gd name="connsiteX13" fmla="*/ 918630 w 1273847"/>
                <a:gd name="connsiteY13" fmla="*/ 32959 h 2684851"/>
                <a:gd name="connsiteX14" fmla="*/ 918732 w 1273847"/>
                <a:gd name="connsiteY14" fmla="*/ 33638 h 26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3847" h="2684851">
                  <a:moveTo>
                    <a:pt x="1171247" y="0"/>
                  </a:moveTo>
                  <a:cubicBezTo>
                    <a:pt x="1171247" y="0"/>
                    <a:pt x="1333539" y="262829"/>
                    <a:pt x="1249896" y="635274"/>
                  </a:cubicBezTo>
                  <a:cubicBezTo>
                    <a:pt x="1167502" y="1006473"/>
                    <a:pt x="962765" y="1569500"/>
                    <a:pt x="962765" y="1569500"/>
                  </a:cubicBezTo>
                  <a:cubicBezTo>
                    <a:pt x="962765" y="1569500"/>
                    <a:pt x="1063885" y="1858488"/>
                    <a:pt x="1026433" y="2207265"/>
                  </a:cubicBezTo>
                  <a:cubicBezTo>
                    <a:pt x="990229" y="2556043"/>
                    <a:pt x="974000" y="2661923"/>
                    <a:pt x="974000" y="2661923"/>
                  </a:cubicBezTo>
                  <a:lnTo>
                    <a:pt x="684372" y="2679361"/>
                  </a:lnTo>
                  <a:cubicBezTo>
                    <a:pt x="684372" y="2679361"/>
                    <a:pt x="605860" y="2206896"/>
                    <a:pt x="548194" y="1794766"/>
                  </a:cubicBezTo>
                  <a:lnTo>
                    <a:pt x="542149" y="1749233"/>
                  </a:lnTo>
                  <a:lnTo>
                    <a:pt x="505389" y="1955353"/>
                  </a:lnTo>
                  <a:cubicBezTo>
                    <a:pt x="431035" y="2318611"/>
                    <a:pt x="314497" y="2684851"/>
                    <a:pt x="314497" y="2684851"/>
                  </a:cubicBezTo>
                  <a:lnTo>
                    <a:pt x="0" y="2672383"/>
                  </a:lnTo>
                  <a:cubicBezTo>
                    <a:pt x="0" y="2672383"/>
                    <a:pt x="91987" y="1620105"/>
                    <a:pt x="99446" y="1274748"/>
                  </a:cubicBezTo>
                  <a:cubicBezTo>
                    <a:pt x="105661" y="929391"/>
                    <a:pt x="402755" y="97791"/>
                    <a:pt x="402755" y="97791"/>
                  </a:cubicBezTo>
                  <a:lnTo>
                    <a:pt x="918630" y="32959"/>
                  </a:lnTo>
                  <a:lnTo>
                    <a:pt x="918732" y="33638"/>
                  </a:lnTo>
                  <a:close/>
                </a:path>
              </a:pathLst>
            </a:custGeom>
            <a:solidFill>
              <a:srgbClr val="1F9BD1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</p:grpSp>
      <p:sp>
        <p:nvSpPr>
          <p:cNvPr id="105" name="Freeform 534">
            <a:extLst>
              <a:ext uri="{FF2B5EF4-FFF2-40B4-BE49-F238E27FC236}">
                <a16:creationId xmlns:a16="http://schemas.microsoft.com/office/drawing/2014/main" id="{F5B3D335-2504-41C2-A195-83EED3EC8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2044" y="5468385"/>
            <a:ext cx="38451" cy="697617"/>
          </a:xfrm>
          <a:custGeom>
            <a:avLst/>
            <a:gdLst>
              <a:gd name="T0" fmla="*/ 0 w 60"/>
              <a:gd name="T1" fmla="*/ 730943 h 1118"/>
              <a:gd name="T2" fmla="*/ 39652 w 60"/>
              <a:gd name="T3" fmla="*/ 730943 h 1118"/>
              <a:gd name="T4" fmla="*/ 39652 w 60"/>
              <a:gd name="T5" fmla="*/ 0 h 1118"/>
              <a:gd name="T6" fmla="*/ 0 w 60"/>
              <a:gd name="T7" fmla="*/ 0 h 1118"/>
              <a:gd name="T8" fmla="*/ 0 w 60"/>
              <a:gd name="T9" fmla="*/ 730943 h 11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" h="1118">
                <a:moveTo>
                  <a:pt x="0" y="1117"/>
                </a:moveTo>
                <a:lnTo>
                  <a:pt x="59" y="1117"/>
                </a:lnTo>
                <a:lnTo>
                  <a:pt x="59" y="0"/>
                </a:lnTo>
                <a:lnTo>
                  <a:pt x="0" y="0"/>
                </a:lnTo>
                <a:lnTo>
                  <a:pt x="0" y="1117"/>
                </a:lnTo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06" name="TextBox 16">
            <a:extLst>
              <a:ext uri="{FF2B5EF4-FFF2-40B4-BE49-F238E27FC236}">
                <a16:creationId xmlns:a16="http://schemas.microsoft.com/office/drawing/2014/main" id="{2BFE7628-069F-4EB1-BC7F-DA091C817270}"/>
              </a:ext>
            </a:extLst>
          </p:cNvPr>
          <p:cNvSpPr txBox="1"/>
          <p:nvPr/>
        </p:nvSpPr>
        <p:spPr>
          <a:xfrm>
            <a:off x="7645008" y="5464054"/>
            <a:ext cx="3919780" cy="7948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ts val="1800"/>
              </a:lnSpc>
            </a:pPr>
            <a:r>
              <a:rPr lang="hu-HU" sz="2000" spc="-15" dirty="0">
                <a:solidFill>
                  <a:srgbClr val="000000"/>
                </a:solidFill>
                <a:cs typeface="Poppins" pitchFamily="2" charset="77"/>
              </a:rPr>
              <a:t>Terméken, a gyártó neve közelében (pl. adattáblán) helyezendő el (azonos technológiával…).</a:t>
            </a:r>
            <a:endParaRPr lang="en-US" sz="2000" spc="-15" dirty="0">
              <a:solidFill>
                <a:srgbClr val="000000"/>
              </a:solidFill>
              <a:cs typeface="Poppins" pitchFamily="2" charset="77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755C72A-0EA6-C326-FCFD-80A1C7C1B4CA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CE JELÖLÉS </a:t>
            </a:r>
          </a:p>
        </p:txBody>
      </p:sp>
    </p:spTree>
    <p:extLst>
      <p:ext uri="{BB962C8B-B14F-4D97-AF65-F5344CB8AC3E}">
        <p14:creationId xmlns:p14="http://schemas.microsoft.com/office/powerpoint/2010/main" val="28792058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e Mark Clip Art">
            <a:extLst>
              <a:ext uri="{FF2B5EF4-FFF2-40B4-BE49-F238E27FC236}">
                <a16:creationId xmlns:a16="http://schemas.microsoft.com/office/drawing/2014/main" id="{F4EDE5DC-1549-4B18-B316-E16C22F58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062"/>
          <a:stretch/>
        </p:blipFill>
        <p:spPr bwMode="auto">
          <a:xfrm>
            <a:off x="7190390" y="4345655"/>
            <a:ext cx="961403" cy="598911"/>
          </a:xfrm>
          <a:prstGeom prst="rect">
            <a:avLst/>
          </a:prstGeom>
          <a:noFill/>
        </p:spPr>
      </p:pic>
      <p:pic>
        <p:nvPicPr>
          <p:cNvPr id="4" name="Picture 7" descr="D:\MUNKA\_7 KELLEKEK\képek előadásokhoz\CE jel rácsos.jpg">
            <a:extLst>
              <a:ext uri="{FF2B5EF4-FFF2-40B4-BE49-F238E27FC236}">
                <a16:creationId xmlns:a16="http://schemas.microsoft.com/office/drawing/2014/main" id="{70859D31-FBF9-4619-8044-5FF29B5EF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908" y="4349166"/>
            <a:ext cx="4069021" cy="238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D:\MUNKA\_7 KELLEKEK\képek előadásokhoz\comparison-of-real-and-fake_CE-conformity-marking.gif">
            <a:extLst>
              <a:ext uri="{FF2B5EF4-FFF2-40B4-BE49-F238E27FC236}">
                <a16:creationId xmlns:a16="http://schemas.microsoft.com/office/drawing/2014/main" id="{FBD408F2-2B26-4B3E-B1F6-240451661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2462" y="3463593"/>
            <a:ext cx="4223722" cy="825067"/>
          </a:xfrm>
          <a:prstGeom prst="rect">
            <a:avLst/>
          </a:prstGeom>
          <a:noFill/>
        </p:spPr>
      </p:pic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40E64C15-68E2-477E-A98F-EDD389C3199B}"/>
              </a:ext>
            </a:extLst>
          </p:cNvPr>
          <p:cNvGrpSpPr>
            <a:grpSpLocks noChangeAspect="1"/>
          </p:cNvGrpSpPr>
          <p:nvPr/>
        </p:nvGrpSpPr>
        <p:grpSpPr>
          <a:xfrm>
            <a:off x="64744" y="29023"/>
            <a:ext cx="615385" cy="615385"/>
            <a:chOff x="19576313" y="90043"/>
            <a:chExt cx="1831270" cy="1831270"/>
          </a:xfrm>
        </p:grpSpPr>
        <p:grpSp>
          <p:nvGrpSpPr>
            <p:cNvPr id="11" name="Group 25">
              <a:extLst>
                <a:ext uri="{FF2B5EF4-FFF2-40B4-BE49-F238E27FC236}">
                  <a16:creationId xmlns:a16="http://schemas.microsoft.com/office/drawing/2014/main" id="{7783F82D-3BC9-435C-A671-3044369386EC}"/>
                </a:ext>
              </a:extLst>
            </p:cNvPr>
            <p:cNvGrpSpPr/>
            <p:nvPr/>
          </p:nvGrpSpPr>
          <p:grpSpPr>
            <a:xfrm>
              <a:off x="19576313" y="90043"/>
              <a:ext cx="1831270" cy="1831270"/>
              <a:chOff x="6203917" y="6068451"/>
              <a:chExt cx="2527366" cy="2527366"/>
            </a:xfrm>
          </p:grpSpPr>
          <p:sp>
            <p:nvSpPr>
              <p:cNvPr id="13" name="Teardrop 26">
                <a:extLst>
                  <a:ext uri="{FF2B5EF4-FFF2-40B4-BE49-F238E27FC236}">
                    <a16:creationId xmlns:a16="http://schemas.microsoft.com/office/drawing/2014/main" id="{486DA760-4921-4F35-9288-29B85E871489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F2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" name="Oval 27">
                <a:extLst>
                  <a:ext uri="{FF2B5EF4-FFF2-40B4-BE49-F238E27FC236}">
                    <a16:creationId xmlns:a16="http://schemas.microsoft.com/office/drawing/2014/main" id="{3071F278-89B5-4ECA-B0C0-6B43E3C06ADE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12" name="Picture 2" descr="CE-jelölés – Wikipédia">
              <a:extLst>
                <a:ext uri="{FF2B5EF4-FFF2-40B4-BE49-F238E27FC236}">
                  <a16:creationId xmlns:a16="http://schemas.microsoft.com/office/drawing/2014/main" id="{83CD8BD8-55E2-4C0C-B901-FF0F6649A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0231" y="713234"/>
              <a:ext cx="927023" cy="662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043377CC-35D2-4A93-9A52-894B20F85FB0}"/>
              </a:ext>
            </a:extLst>
          </p:cNvPr>
          <p:cNvGrpSpPr/>
          <p:nvPr/>
        </p:nvGrpSpPr>
        <p:grpSpPr>
          <a:xfrm>
            <a:off x="3049413" y="2600169"/>
            <a:ext cx="1788036" cy="3062809"/>
            <a:chOff x="8502680" y="8132390"/>
            <a:chExt cx="1335395" cy="2543282"/>
          </a:xfrm>
        </p:grpSpPr>
        <p:sp>
          <p:nvSpPr>
            <p:cNvPr id="17" name="Freeform 125">
              <a:extLst>
                <a:ext uri="{FF2B5EF4-FFF2-40B4-BE49-F238E27FC236}">
                  <a16:creationId xmlns:a16="http://schemas.microsoft.com/office/drawing/2014/main" id="{F16A6683-C600-44E8-98C1-86C05B24D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6517" y="10340593"/>
              <a:ext cx="153804" cy="230708"/>
            </a:xfrm>
            <a:custGeom>
              <a:avLst/>
              <a:gdLst>
                <a:gd name="T0" fmla="*/ 80 w 125"/>
                <a:gd name="T1" fmla="*/ 104 h 187"/>
                <a:gd name="T2" fmla="*/ 107 w 125"/>
                <a:gd name="T3" fmla="*/ 1 h 187"/>
                <a:gd name="T4" fmla="*/ 29 w 125"/>
                <a:gd name="T5" fmla="*/ 0 h 187"/>
                <a:gd name="T6" fmla="*/ 0 w 125"/>
                <a:gd name="T7" fmla="*/ 99 h 187"/>
                <a:gd name="T8" fmla="*/ 124 w 125"/>
                <a:gd name="T9" fmla="*/ 186 h 187"/>
                <a:gd name="T10" fmla="*/ 80 w 125"/>
                <a:gd name="T11" fmla="*/ 10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" h="187">
                  <a:moveTo>
                    <a:pt x="80" y="104"/>
                  </a:moveTo>
                  <a:lnTo>
                    <a:pt x="107" y="1"/>
                  </a:lnTo>
                  <a:lnTo>
                    <a:pt x="29" y="0"/>
                  </a:lnTo>
                  <a:lnTo>
                    <a:pt x="0" y="99"/>
                  </a:lnTo>
                  <a:lnTo>
                    <a:pt x="124" y="186"/>
                  </a:lnTo>
                  <a:lnTo>
                    <a:pt x="80" y="104"/>
                  </a:lnTo>
                </a:path>
              </a:pathLst>
            </a:custGeom>
            <a:solidFill>
              <a:srgbClr val="F0AB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8" name="Freeform 126">
              <a:extLst>
                <a:ext uri="{FF2B5EF4-FFF2-40B4-BE49-F238E27FC236}">
                  <a16:creationId xmlns:a16="http://schemas.microsoft.com/office/drawing/2014/main" id="{683B3F54-7CD3-49F9-A556-2F8C672A0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8064" y="10461441"/>
              <a:ext cx="241693" cy="214231"/>
            </a:xfrm>
            <a:custGeom>
              <a:avLst/>
              <a:gdLst>
                <a:gd name="T0" fmla="*/ 191 w 193"/>
                <a:gd name="T1" fmla="*/ 142 h 171"/>
                <a:gd name="T2" fmla="*/ 191 w 193"/>
                <a:gd name="T3" fmla="*/ 142 h 171"/>
                <a:gd name="T4" fmla="*/ 167 w 193"/>
                <a:gd name="T5" fmla="*/ 98 h 171"/>
                <a:gd name="T6" fmla="*/ 155 w 193"/>
                <a:gd name="T7" fmla="*/ 87 h 171"/>
                <a:gd name="T8" fmla="*/ 31 w 193"/>
                <a:gd name="T9" fmla="*/ 0 h 171"/>
                <a:gd name="T10" fmla="*/ 0 w 193"/>
                <a:gd name="T11" fmla="*/ 51 h 171"/>
                <a:gd name="T12" fmla="*/ 184 w 193"/>
                <a:gd name="T13" fmla="*/ 170 h 171"/>
                <a:gd name="T14" fmla="*/ 184 w 193"/>
                <a:gd name="T15" fmla="*/ 170 h 171"/>
                <a:gd name="T16" fmla="*/ 191 w 193"/>
                <a:gd name="T17" fmla="*/ 142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171">
                  <a:moveTo>
                    <a:pt x="191" y="142"/>
                  </a:moveTo>
                  <a:lnTo>
                    <a:pt x="191" y="142"/>
                  </a:lnTo>
                  <a:cubicBezTo>
                    <a:pt x="187" y="126"/>
                    <a:pt x="179" y="110"/>
                    <a:pt x="167" y="98"/>
                  </a:cubicBezTo>
                  <a:lnTo>
                    <a:pt x="155" y="87"/>
                  </a:lnTo>
                  <a:lnTo>
                    <a:pt x="31" y="0"/>
                  </a:lnTo>
                  <a:lnTo>
                    <a:pt x="0" y="51"/>
                  </a:lnTo>
                  <a:lnTo>
                    <a:pt x="184" y="170"/>
                  </a:lnTo>
                  <a:lnTo>
                    <a:pt x="184" y="170"/>
                  </a:lnTo>
                  <a:cubicBezTo>
                    <a:pt x="189" y="162"/>
                    <a:pt x="192" y="152"/>
                    <a:pt x="191" y="142"/>
                  </a:cubicBezTo>
                </a:path>
              </a:pathLst>
            </a:custGeom>
            <a:solidFill>
              <a:srgbClr val="2042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9" name="Freeform 127">
              <a:extLst>
                <a:ext uri="{FF2B5EF4-FFF2-40B4-BE49-F238E27FC236}">
                  <a16:creationId xmlns:a16="http://schemas.microsoft.com/office/drawing/2014/main" id="{64FBA77E-823F-4ABA-86B7-2D345B69C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6661" y="10340593"/>
              <a:ext cx="153804" cy="230708"/>
            </a:xfrm>
            <a:custGeom>
              <a:avLst/>
              <a:gdLst>
                <a:gd name="T0" fmla="*/ 80 w 125"/>
                <a:gd name="T1" fmla="*/ 104 h 187"/>
                <a:gd name="T2" fmla="*/ 107 w 125"/>
                <a:gd name="T3" fmla="*/ 1 h 187"/>
                <a:gd name="T4" fmla="*/ 29 w 125"/>
                <a:gd name="T5" fmla="*/ 0 h 187"/>
                <a:gd name="T6" fmla="*/ 0 w 125"/>
                <a:gd name="T7" fmla="*/ 99 h 187"/>
                <a:gd name="T8" fmla="*/ 124 w 125"/>
                <a:gd name="T9" fmla="*/ 186 h 187"/>
                <a:gd name="T10" fmla="*/ 80 w 125"/>
                <a:gd name="T11" fmla="*/ 10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" h="187">
                  <a:moveTo>
                    <a:pt x="80" y="104"/>
                  </a:moveTo>
                  <a:lnTo>
                    <a:pt x="107" y="1"/>
                  </a:lnTo>
                  <a:lnTo>
                    <a:pt x="29" y="0"/>
                  </a:lnTo>
                  <a:lnTo>
                    <a:pt x="0" y="99"/>
                  </a:lnTo>
                  <a:lnTo>
                    <a:pt x="124" y="186"/>
                  </a:lnTo>
                  <a:lnTo>
                    <a:pt x="80" y="104"/>
                  </a:lnTo>
                </a:path>
              </a:pathLst>
            </a:custGeom>
            <a:solidFill>
              <a:srgbClr val="F0AB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0" name="Freeform 128">
              <a:extLst>
                <a:ext uri="{FF2B5EF4-FFF2-40B4-BE49-F238E27FC236}">
                  <a16:creationId xmlns:a16="http://schemas.microsoft.com/office/drawing/2014/main" id="{896CDD82-DCA2-47E1-8FAF-D92FE1652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2716" y="10461441"/>
              <a:ext cx="241693" cy="214231"/>
            </a:xfrm>
            <a:custGeom>
              <a:avLst/>
              <a:gdLst>
                <a:gd name="T0" fmla="*/ 190 w 194"/>
                <a:gd name="T1" fmla="*/ 142 h 171"/>
                <a:gd name="T2" fmla="*/ 190 w 194"/>
                <a:gd name="T3" fmla="*/ 142 h 171"/>
                <a:gd name="T4" fmla="*/ 167 w 194"/>
                <a:gd name="T5" fmla="*/ 98 h 171"/>
                <a:gd name="T6" fmla="*/ 156 w 194"/>
                <a:gd name="T7" fmla="*/ 87 h 171"/>
                <a:gd name="T8" fmla="*/ 32 w 194"/>
                <a:gd name="T9" fmla="*/ 0 h 171"/>
                <a:gd name="T10" fmla="*/ 0 w 194"/>
                <a:gd name="T11" fmla="*/ 51 h 171"/>
                <a:gd name="T12" fmla="*/ 184 w 194"/>
                <a:gd name="T13" fmla="*/ 170 h 171"/>
                <a:gd name="T14" fmla="*/ 184 w 194"/>
                <a:gd name="T15" fmla="*/ 170 h 171"/>
                <a:gd name="T16" fmla="*/ 190 w 194"/>
                <a:gd name="T17" fmla="*/ 142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171">
                  <a:moveTo>
                    <a:pt x="190" y="142"/>
                  </a:moveTo>
                  <a:lnTo>
                    <a:pt x="190" y="142"/>
                  </a:lnTo>
                  <a:cubicBezTo>
                    <a:pt x="188" y="126"/>
                    <a:pt x="179" y="110"/>
                    <a:pt x="167" y="98"/>
                  </a:cubicBezTo>
                  <a:lnTo>
                    <a:pt x="156" y="87"/>
                  </a:lnTo>
                  <a:lnTo>
                    <a:pt x="32" y="0"/>
                  </a:lnTo>
                  <a:lnTo>
                    <a:pt x="0" y="51"/>
                  </a:lnTo>
                  <a:lnTo>
                    <a:pt x="184" y="170"/>
                  </a:lnTo>
                  <a:lnTo>
                    <a:pt x="184" y="170"/>
                  </a:lnTo>
                  <a:cubicBezTo>
                    <a:pt x="190" y="162"/>
                    <a:pt x="193" y="152"/>
                    <a:pt x="190" y="142"/>
                  </a:cubicBezTo>
                </a:path>
              </a:pathLst>
            </a:custGeom>
            <a:solidFill>
              <a:srgbClr val="2042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1" name="Freeform 129">
              <a:extLst>
                <a:ext uri="{FF2B5EF4-FFF2-40B4-BE49-F238E27FC236}">
                  <a16:creationId xmlns:a16="http://schemas.microsoft.com/office/drawing/2014/main" id="{464CDB5D-7E2D-49D6-85AC-4CD56034A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4545" y="9357340"/>
              <a:ext cx="653671" cy="1021706"/>
            </a:xfrm>
            <a:custGeom>
              <a:avLst/>
              <a:gdLst>
                <a:gd name="T0" fmla="*/ 107 w 524"/>
                <a:gd name="T1" fmla="*/ 33 h 821"/>
                <a:gd name="T2" fmla="*/ 107 w 524"/>
                <a:gd name="T3" fmla="*/ 33 h 821"/>
                <a:gd name="T4" fmla="*/ 166 w 524"/>
                <a:gd name="T5" fmla="*/ 278 h 821"/>
                <a:gd name="T6" fmla="*/ 318 w 524"/>
                <a:gd name="T7" fmla="*/ 278 h 821"/>
                <a:gd name="T8" fmla="*/ 218 w 524"/>
                <a:gd name="T9" fmla="*/ 820 h 821"/>
                <a:gd name="T10" fmla="*/ 369 w 524"/>
                <a:gd name="T11" fmla="*/ 820 h 821"/>
                <a:gd name="T12" fmla="*/ 508 w 524"/>
                <a:gd name="T13" fmla="*/ 248 h 821"/>
                <a:gd name="T14" fmla="*/ 508 w 524"/>
                <a:gd name="T15" fmla="*/ 248 h 821"/>
                <a:gd name="T16" fmla="*/ 439 w 524"/>
                <a:gd name="T17" fmla="*/ 96 h 821"/>
                <a:gd name="T18" fmla="*/ 216 w 524"/>
                <a:gd name="T19" fmla="*/ 0 h 821"/>
                <a:gd name="T20" fmla="*/ 107 w 524"/>
                <a:gd name="T21" fmla="*/ 33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4" h="821">
                  <a:moveTo>
                    <a:pt x="107" y="33"/>
                  </a:moveTo>
                  <a:lnTo>
                    <a:pt x="107" y="33"/>
                  </a:lnTo>
                  <a:cubicBezTo>
                    <a:pt x="107" y="33"/>
                    <a:pt x="0" y="249"/>
                    <a:pt x="166" y="278"/>
                  </a:cubicBezTo>
                  <a:lnTo>
                    <a:pt x="318" y="278"/>
                  </a:lnTo>
                  <a:lnTo>
                    <a:pt x="218" y="820"/>
                  </a:lnTo>
                  <a:lnTo>
                    <a:pt x="369" y="820"/>
                  </a:lnTo>
                  <a:lnTo>
                    <a:pt x="508" y="248"/>
                  </a:lnTo>
                  <a:lnTo>
                    <a:pt x="508" y="248"/>
                  </a:lnTo>
                  <a:cubicBezTo>
                    <a:pt x="523" y="187"/>
                    <a:pt x="494" y="125"/>
                    <a:pt x="439" y="96"/>
                  </a:cubicBezTo>
                  <a:lnTo>
                    <a:pt x="216" y="0"/>
                  </a:lnTo>
                  <a:lnTo>
                    <a:pt x="107" y="33"/>
                  </a:lnTo>
                </a:path>
              </a:pathLst>
            </a:custGeom>
            <a:solidFill>
              <a:srgbClr val="1C28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2" name="Freeform 130">
              <a:extLst>
                <a:ext uri="{FF2B5EF4-FFF2-40B4-BE49-F238E27FC236}">
                  <a16:creationId xmlns:a16="http://schemas.microsoft.com/office/drawing/2014/main" id="{2959F70A-A4D3-4EEC-86A2-54004EAC8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5386" y="9401284"/>
              <a:ext cx="653674" cy="983253"/>
            </a:xfrm>
            <a:custGeom>
              <a:avLst/>
              <a:gdLst>
                <a:gd name="T0" fmla="*/ 108 w 525"/>
                <a:gd name="T1" fmla="*/ 0 h 788"/>
                <a:gd name="T2" fmla="*/ 108 w 525"/>
                <a:gd name="T3" fmla="*/ 0 h 788"/>
                <a:gd name="T4" fmla="*/ 167 w 525"/>
                <a:gd name="T5" fmla="*/ 245 h 788"/>
                <a:gd name="T6" fmla="*/ 319 w 525"/>
                <a:gd name="T7" fmla="*/ 245 h 788"/>
                <a:gd name="T8" fmla="*/ 219 w 525"/>
                <a:gd name="T9" fmla="*/ 787 h 788"/>
                <a:gd name="T10" fmla="*/ 370 w 525"/>
                <a:gd name="T11" fmla="*/ 787 h 788"/>
                <a:gd name="T12" fmla="*/ 509 w 525"/>
                <a:gd name="T13" fmla="*/ 215 h 788"/>
                <a:gd name="T14" fmla="*/ 509 w 525"/>
                <a:gd name="T15" fmla="*/ 215 h 788"/>
                <a:gd name="T16" fmla="*/ 440 w 525"/>
                <a:gd name="T17" fmla="*/ 63 h 788"/>
                <a:gd name="T18" fmla="*/ 318 w 525"/>
                <a:gd name="T19" fmla="*/ 0 h 788"/>
                <a:gd name="T20" fmla="*/ 108 w 525"/>
                <a:gd name="T21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5" h="788">
                  <a:moveTo>
                    <a:pt x="108" y="0"/>
                  </a:moveTo>
                  <a:lnTo>
                    <a:pt x="108" y="0"/>
                  </a:lnTo>
                  <a:cubicBezTo>
                    <a:pt x="108" y="0"/>
                    <a:pt x="0" y="216"/>
                    <a:pt x="167" y="245"/>
                  </a:cubicBezTo>
                  <a:lnTo>
                    <a:pt x="319" y="245"/>
                  </a:lnTo>
                  <a:lnTo>
                    <a:pt x="219" y="787"/>
                  </a:lnTo>
                  <a:lnTo>
                    <a:pt x="370" y="787"/>
                  </a:lnTo>
                  <a:lnTo>
                    <a:pt x="509" y="215"/>
                  </a:lnTo>
                  <a:lnTo>
                    <a:pt x="509" y="215"/>
                  </a:lnTo>
                  <a:cubicBezTo>
                    <a:pt x="524" y="154"/>
                    <a:pt x="495" y="92"/>
                    <a:pt x="440" y="63"/>
                  </a:cubicBezTo>
                  <a:lnTo>
                    <a:pt x="318" y="0"/>
                  </a:lnTo>
                  <a:lnTo>
                    <a:pt x="108" y="0"/>
                  </a:lnTo>
                </a:path>
              </a:pathLst>
            </a:custGeom>
            <a:solidFill>
              <a:srgbClr val="1C28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3" name="Freeform 131">
              <a:extLst>
                <a:ext uri="{FF2B5EF4-FFF2-40B4-BE49-F238E27FC236}">
                  <a16:creationId xmlns:a16="http://schemas.microsoft.com/office/drawing/2014/main" id="{203D6C45-E758-4D97-9375-2D4F51EAA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3976" y="8308166"/>
              <a:ext cx="659165" cy="510855"/>
            </a:xfrm>
            <a:custGeom>
              <a:avLst/>
              <a:gdLst>
                <a:gd name="T0" fmla="*/ 123 w 527"/>
                <a:gd name="T1" fmla="*/ 9 h 409"/>
                <a:gd name="T2" fmla="*/ 123 w 527"/>
                <a:gd name="T3" fmla="*/ 9 h 409"/>
                <a:gd name="T4" fmla="*/ 124 w 527"/>
                <a:gd name="T5" fmla="*/ 207 h 409"/>
                <a:gd name="T6" fmla="*/ 124 w 527"/>
                <a:gd name="T7" fmla="*/ 207 h 409"/>
                <a:gd name="T8" fmla="*/ 73 w 527"/>
                <a:gd name="T9" fmla="*/ 408 h 409"/>
                <a:gd name="T10" fmla="*/ 508 w 527"/>
                <a:gd name="T11" fmla="*/ 408 h 409"/>
                <a:gd name="T12" fmla="*/ 508 w 527"/>
                <a:gd name="T13" fmla="*/ 408 h 409"/>
                <a:gd name="T14" fmla="*/ 423 w 527"/>
                <a:gd name="T15" fmla="*/ 184 h 409"/>
                <a:gd name="T16" fmla="*/ 423 w 527"/>
                <a:gd name="T17" fmla="*/ 184 h 409"/>
                <a:gd name="T18" fmla="*/ 475 w 527"/>
                <a:gd name="T19" fmla="*/ 0 h 409"/>
                <a:gd name="T20" fmla="*/ 123 w 527"/>
                <a:gd name="T21" fmla="*/ 9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7" h="409">
                  <a:moveTo>
                    <a:pt x="123" y="9"/>
                  </a:moveTo>
                  <a:lnTo>
                    <a:pt x="123" y="9"/>
                  </a:lnTo>
                  <a:cubicBezTo>
                    <a:pt x="123" y="9"/>
                    <a:pt x="67" y="129"/>
                    <a:pt x="124" y="207"/>
                  </a:cubicBezTo>
                  <a:lnTo>
                    <a:pt x="124" y="207"/>
                  </a:lnTo>
                  <a:cubicBezTo>
                    <a:pt x="160" y="256"/>
                    <a:pt x="0" y="237"/>
                    <a:pt x="73" y="408"/>
                  </a:cubicBezTo>
                  <a:lnTo>
                    <a:pt x="508" y="408"/>
                  </a:lnTo>
                  <a:lnTo>
                    <a:pt x="508" y="408"/>
                  </a:lnTo>
                  <a:cubicBezTo>
                    <a:pt x="508" y="408"/>
                    <a:pt x="407" y="258"/>
                    <a:pt x="423" y="184"/>
                  </a:cubicBezTo>
                  <a:lnTo>
                    <a:pt x="423" y="184"/>
                  </a:lnTo>
                  <a:cubicBezTo>
                    <a:pt x="440" y="111"/>
                    <a:pt x="526" y="149"/>
                    <a:pt x="475" y="0"/>
                  </a:cubicBezTo>
                  <a:lnTo>
                    <a:pt x="123" y="9"/>
                  </a:lnTo>
                </a:path>
              </a:pathLst>
            </a:custGeom>
            <a:solidFill>
              <a:srgbClr val="2042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4" name="Freeform 132">
              <a:extLst>
                <a:ext uri="{FF2B5EF4-FFF2-40B4-BE49-F238E27FC236}">
                  <a16:creationId xmlns:a16="http://schemas.microsoft.com/office/drawing/2014/main" id="{E7F75CAC-1BF6-4612-9F46-9FE1E9739A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3450">
              <a:off x="8909171" y="8701873"/>
              <a:ext cx="686633" cy="406485"/>
            </a:xfrm>
            <a:custGeom>
              <a:avLst/>
              <a:gdLst>
                <a:gd name="T0" fmla="*/ 282 w 552"/>
                <a:gd name="T1" fmla="*/ 170 h 325"/>
                <a:gd name="T2" fmla="*/ 72 w 552"/>
                <a:gd name="T3" fmla="*/ 58 h 325"/>
                <a:gd name="T4" fmla="*/ 0 w 552"/>
                <a:gd name="T5" fmla="*/ 31 h 325"/>
                <a:gd name="T6" fmla="*/ 0 w 552"/>
                <a:gd name="T7" fmla="*/ 165 h 325"/>
                <a:gd name="T8" fmla="*/ 0 w 552"/>
                <a:gd name="T9" fmla="*/ 165 h 325"/>
                <a:gd name="T10" fmla="*/ 239 w 552"/>
                <a:gd name="T11" fmla="*/ 305 h 325"/>
                <a:gd name="T12" fmla="*/ 239 w 552"/>
                <a:gd name="T13" fmla="*/ 305 h 325"/>
                <a:gd name="T14" fmla="*/ 358 w 552"/>
                <a:gd name="T15" fmla="*/ 272 h 325"/>
                <a:gd name="T16" fmla="*/ 358 w 552"/>
                <a:gd name="T17" fmla="*/ 272 h 325"/>
                <a:gd name="T18" fmla="*/ 551 w 552"/>
                <a:gd name="T19" fmla="*/ 83 h 325"/>
                <a:gd name="T20" fmla="*/ 487 w 552"/>
                <a:gd name="T21" fmla="*/ 0 h 325"/>
                <a:gd name="T22" fmla="*/ 282 w 552"/>
                <a:gd name="T23" fmla="*/ 17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2" h="325">
                  <a:moveTo>
                    <a:pt x="282" y="170"/>
                  </a:moveTo>
                  <a:lnTo>
                    <a:pt x="72" y="58"/>
                  </a:lnTo>
                  <a:lnTo>
                    <a:pt x="0" y="31"/>
                  </a:lnTo>
                  <a:lnTo>
                    <a:pt x="0" y="165"/>
                  </a:lnTo>
                  <a:lnTo>
                    <a:pt x="0" y="165"/>
                  </a:lnTo>
                  <a:cubicBezTo>
                    <a:pt x="0" y="165"/>
                    <a:pt x="176" y="278"/>
                    <a:pt x="239" y="305"/>
                  </a:cubicBezTo>
                  <a:lnTo>
                    <a:pt x="239" y="305"/>
                  </a:lnTo>
                  <a:cubicBezTo>
                    <a:pt x="280" y="324"/>
                    <a:pt x="324" y="302"/>
                    <a:pt x="358" y="272"/>
                  </a:cubicBezTo>
                  <a:lnTo>
                    <a:pt x="358" y="272"/>
                  </a:lnTo>
                  <a:cubicBezTo>
                    <a:pt x="400" y="234"/>
                    <a:pt x="486" y="157"/>
                    <a:pt x="551" y="83"/>
                  </a:cubicBezTo>
                  <a:lnTo>
                    <a:pt x="487" y="0"/>
                  </a:lnTo>
                  <a:lnTo>
                    <a:pt x="282" y="170"/>
                  </a:lnTo>
                </a:path>
              </a:pathLst>
            </a:custGeom>
            <a:solidFill>
              <a:srgbClr val="F392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5" name="Freeform 133">
              <a:extLst>
                <a:ext uri="{FF2B5EF4-FFF2-40B4-BE49-F238E27FC236}">
                  <a16:creationId xmlns:a16="http://schemas.microsoft.com/office/drawing/2014/main" id="{E9BCB555-9D68-4582-8A8D-3CF08FF2F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8481" y="8676203"/>
              <a:ext cx="620716" cy="845930"/>
            </a:xfrm>
            <a:custGeom>
              <a:avLst/>
              <a:gdLst>
                <a:gd name="T0" fmla="*/ 479 w 498"/>
                <a:gd name="T1" fmla="*/ 216 h 677"/>
                <a:gd name="T2" fmla="*/ 479 w 498"/>
                <a:gd name="T3" fmla="*/ 216 h 677"/>
                <a:gd name="T4" fmla="*/ 444 w 498"/>
                <a:gd name="T5" fmla="*/ 312 h 677"/>
                <a:gd name="T6" fmla="*/ 451 w 498"/>
                <a:gd name="T7" fmla="*/ 406 h 677"/>
                <a:gd name="T8" fmla="*/ 497 w 498"/>
                <a:gd name="T9" fmla="*/ 546 h 677"/>
                <a:gd name="T10" fmla="*/ 497 w 498"/>
                <a:gd name="T11" fmla="*/ 546 h 677"/>
                <a:gd name="T12" fmla="*/ 172 w 498"/>
                <a:gd name="T13" fmla="*/ 579 h 677"/>
                <a:gd name="T14" fmla="*/ 155 w 498"/>
                <a:gd name="T15" fmla="*/ 463 h 677"/>
                <a:gd name="T16" fmla="*/ 155 w 498"/>
                <a:gd name="T17" fmla="*/ 463 h 677"/>
                <a:gd name="T18" fmla="*/ 89 w 498"/>
                <a:gd name="T19" fmla="*/ 89 h 677"/>
                <a:gd name="T20" fmla="*/ 89 w 498"/>
                <a:gd name="T21" fmla="*/ 89 h 677"/>
                <a:gd name="T22" fmla="*/ 211 w 498"/>
                <a:gd name="T23" fmla="*/ 0 h 677"/>
                <a:gd name="T24" fmla="*/ 350 w 498"/>
                <a:gd name="T25" fmla="*/ 12 h 677"/>
                <a:gd name="T26" fmla="*/ 350 w 498"/>
                <a:gd name="T27" fmla="*/ 12 h 677"/>
                <a:gd name="T28" fmla="*/ 479 w 498"/>
                <a:gd name="T29" fmla="*/ 216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8" h="677">
                  <a:moveTo>
                    <a:pt x="479" y="216"/>
                  </a:moveTo>
                  <a:lnTo>
                    <a:pt x="479" y="216"/>
                  </a:lnTo>
                  <a:cubicBezTo>
                    <a:pt x="497" y="278"/>
                    <a:pt x="444" y="312"/>
                    <a:pt x="444" y="312"/>
                  </a:cubicBezTo>
                  <a:lnTo>
                    <a:pt x="451" y="406"/>
                  </a:lnTo>
                  <a:lnTo>
                    <a:pt x="497" y="546"/>
                  </a:lnTo>
                  <a:lnTo>
                    <a:pt x="497" y="546"/>
                  </a:lnTo>
                  <a:cubicBezTo>
                    <a:pt x="497" y="546"/>
                    <a:pt x="407" y="676"/>
                    <a:pt x="172" y="579"/>
                  </a:cubicBezTo>
                  <a:lnTo>
                    <a:pt x="155" y="463"/>
                  </a:lnTo>
                  <a:lnTo>
                    <a:pt x="155" y="463"/>
                  </a:lnTo>
                  <a:cubicBezTo>
                    <a:pt x="155" y="463"/>
                    <a:pt x="0" y="256"/>
                    <a:pt x="89" y="89"/>
                  </a:cubicBezTo>
                  <a:lnTo>
                    <a:pt x="89" y="89"/>
                  </a:lnTo>
                  <a:cubicBezTo>
                    <a:pt x="114" y="42"/>
                    <a:pt x="160" y="10"/>
                    <a:pt x="211" y="0"/>
                  </a:cubicBezTo>
                  <a:lnTo>
                    <a:pt x="350" y="12"/>
                  </a:lnTo>
                  <a:lnTo>
                    <a:pt x="350" y="12"/>
                  </a:lnTo>
                  <a:cubicBezTo>
                    <a:pt x="350" y="12"/>
                    <a:pt x="440" y="89"/>
                    <a:pt x="479" y="216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6" name="Freeform 134">
              <a:extLst>
                <a:ext uri="{FF2B5EF4-FFF2-40B4-BE49-F238E27FC236}">
                  <a16:creationId xmlns:a16="http://schemas.microsoft.com/office/drawing/2014/main" id="{A9324F4B-1D6D-402B-8160-54FA7A616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8203" y="8489438"/>
              <a:ext cx="219722" cy="335075"/>
            </a:xfrm>
            <a:custGeom>
              <a:avLst/>
              <a:gdLst>
                <a:gd name="T0" fmla="*/ 35 w 175"/>
                <a:gd name="T1" fmla="*/ 0 h 271"/>
                <a:gd name="T2" fmla="*/ 35 w 175"/>
                <a:gd name="T3" fmla="*/ 153 h 271"/>
                <a:gd name="T4" fmla="*/ 0 w 175"/>
                <a:gd name="T5" fmla="*/ 176 h 271"/>
                <a:gd name="T6" fmla="*/ 0 w 175"/>
                <a:gd name="T7" fmla="*/ 176 h 271"/>
                <a:gd name="T8" fmla="*/ 174 w 175"/>
                <a:gd name="T9" fmla="*/ 165 h 271"/>
                <a:gd name="T10" fmla="*/ 141 w 175"/>
                <a:gd name="T11" fmla="*/ 154 h 271"/>
                <a:gd name="T12" fmla="*/ 141 w 175"/>
                <a:gd name="T13" fmla="*/ 0 h 271"/>
                <a:gd name="T14" fmla="*/ 35 w 175"/>
                <a:gd name="T15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271">
                  <a:moveTo>
                    <a:pt x="35" y="0"/>
                  </a:moveTo>
                  <a:lnTo>
                    <a:pt x="35" y="153"/>
                  </a:lnTo>
                  <a:lnTo>
                    <a:pt x="0" y="176"/>
                  </a:lnTo>
                  <a:lnTo>
                    <a:pt x="0" y="176"/>
                  </a:lnTo>
                  <a:cubicBezTo>
                    <a:pt x="0" y="176"/>
                    <a:pt x="112" y="270"/>
                    <a:pt x="174" y="165"/>
                  </a:cubicBezTo>
                  <a:lnTo>
                    <a:pt x="141" y="154"/>
                  </a:lnTo>
                  <a:lnTo>
                    <a:pt x="141" y="0"/>
                  </a:lnTo>
                  <a:lnTo>
                    <a:pt x="35" y="0"/>
                  </a:lnTo>
                </a:path>
              </a:pathLst>
            </a:custGeom>
            <a:solidFill>
              <a:srgbClr val="F0AB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7" name="Freeform 135">
              <a:extLst>
                <a:ext uri="{FF2B5EF4-FFF2-40B4-BE49-F238E27FC236}">
                  <a16:creationId xmlns:a16="http://schemas.microsoft.com/office/drawing/2014/main" id="{5FF6B463-B14D-4BDB-8085-3B096A8F7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3584" y="8489436"/>
              <a:ext cx="131833" cy="192255"/>
            </a:xfrm>
            <a:custGeom>
              <a:avLst/>
              <a:gdLst>
                <a:gd name="T0" fmla="*/ 106 w 107"/>
                <a:gd name="T1" fmla="*/ 153 h 155"/>
                <a:gd name="T2" fmla="*/ 106 w 107"/>
                <a:gd name="T3" fmla="*/ 0 h 155"/>
                <a:gd name="T4" fmla="*/ 0 w 107"/>
                <a:gd name="T5" fmla="*/ 0 h 155"/>
                <a:gd name="T6" fmla="*/ 0 w 107"/>
                <a:gd name="T7" fmla="*/ 90 h 155"/>
                <a:gd name="T8" fmla="*/ 0 w 107"/>
                <a:gd name="T9" fmla="*/ 90 h 155"/>
                <a:gd name="T10" fmla="*/ 106 w 107"/>
                <a:gd name="T11" fmla="*/ 15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155">
                  <a:moveTo>
                    <a:pt x="106" y="153"/>
                  </a:moveTo>
                  <a:lnTo>
                    <a:pt x="106" y="0"/>
                  </a:lnTo>
                  <a:lnTo>
                    <a:pt x="0" y="0"/>
                  </a:lnTo>
                  <a:lnTo>
                    <a:pt x="0" y="90"/>
                  </a:lnTo>
                  <a:lnTo>
                    <a:pt x="0" y="90"/>
                  </a:lnTo>
                  <a:cubicBezTo>
                    <a:pt x="17" y="116"/>
                    <a:pt x="50" y="154"/>
                    <a:pt x="106" y="153"/>
                  </a:cubicBezTo>
                </a:path>
              </a:pathLst>
            </a:custGeom>
            <a:solidFill>
              <a:srgbClr val="EF8F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9" name="Freeform 137">
              <a:extLst>
                <a:ext uri="{FF2B5EF4-FFF2-40B4-BE49-F238E27FC236}">
                  <a16:creationId xmlns:a16="http://schemas.microsoft.com/office/drawing/2014/main" id="{94025963-F525-44E6-B7C8-AEDE8806E0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12216">
              <a:off x="9535955" y="8461365"/>
              <a:ext cx="302120" cy="373528"/>
            </a:xfrm>
            <a:custGeom>
              <a:avLst/>
              <a:gdLst>
                <a:gd name="T0" fmla="*/ 217 w 242"/>
                <a:gd name="T1" fmla="*/ 102 h 298"/>
                <a:gd name="T2" fmla="*/ 217 w 242"/>
                <a:gd name="T3" fmla="*/ 102 h 298"/>
                <a:gd name="T4" fmla="*/ 205 w 242"/>
                <a:gd name="T5" fmla="*/ 89 h 298"/>
                <a:gd name="T6" fmla="*/ 205 w 242"/>
                <a:gd name="T7" fmla="*/ 89 h 298"/>
                <a:gd name="T8" fmla="*/ 191 w 242"/>
                <a:gd name="T9" fmla="*/ 70 h 298"/>
                <a:gd name="T10" fmla="*/ 191 w 242"/>
                <a:gd name="T11" fmla="*/ 70 h 298"/>
                <a:gd name="T12" fmla="*/ 234 w 242"/>
                <a:gd name="T13" fmla="*/ 8 h 298"/>
                <a:gd name="T14" fmla="*/ 234 w 242"/>
                <a:gd name="T15" fmla="*/ 8 h 298"/>
                <a:gd name="T16" fmla="*/ 166 w 242"/>
                <a:gd name="T17" fmla="*/ 60 h 298"/>
                <a:gd name="T18" fmla="*/ 152 w 242"/>
                <a:gd name="T19" fmla="*/ 60 h 298"/>
                <a:gd name="T20" fmla="*/ 152 w 242"/>
                <a:gd name="T21" fmla="*/ 60 h 298"/>
                <a:gd name="T22" fmla="*/ 124 w 242"/>
                <a:gd name="T23" fmla="*/ 73 h 298"/>
                <a:gd name="T24" fmla="*/ 108 w 242"/>
                <a:gd name="T25" fmla="*/ 95 h 298"/>
                <a:gd name="T26" fmla="*/ 108 w 242"/>
                <a:gd name="T27" fmla="*/ 142 h 298"/>
                <a:gd name="T28" fmla="*/ 0 w 242"/>
                <a:gd name="T29" fmla="*/ 231 h 298"/>
                <a:gd name="T30" fmla="*/ 51 w 242"/>
                <a:gd name="T31" fmla="*/ 297 h 298"/>
                <a:gd name="T32" fmla="*/ 51 w 242"/>
                <a:gd name="T33" fmla="*/ 297 h 298"/>
                <a:gd name="T34" fmla="*/ 156 w 242"/>
                <a:gd name="T35" fmla="*/ 176 h 298"/>
                <a:gd name="T36" fmla="*/ 156 w 242"/>
                <a:gd name="T37" fmla="*/ 176 h 298"/>
                <a:gd name="T38" fmla="*/ 224 w 242"/>
                <a:gd name="T39" fmla="*/ 122 h 298"/>
                <a:gd name="T40" fmla="*/ 224 w 242"/>
                <a:gd name="T41" fmla="*/ 122 h 298"/>
                <a:gd name="T42" fmla="*/ 217 w 242"/>
                <a:gd name="T43" fmla="*/ 102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2" h="298">
                  <a:moveTo>
                    <a:pt x="217" y="102"/>
                  </a:moveTo>
                  <a:lnTo>
                    <a:pt x="217" y="102"/>
                  </a:lnTo>
                  <a:cubicBezTo>
                    <a:pt x="222" y="85"/>
                    <a:pt x="205" y="89"/>
                    <a:pt x="205" y="89"/>
                  </a:cubicBezTo>
                  <a:lnTo>
                    <a:pt x="205" y="89"/>
                  </a:lnTo>
                  <a:cubicBezTo>
                    <a:pt x="211" y="72"/>
                    <a:pt x="191" y="70"/>
                    <a:pt x="191" y="70"/>
                  </a:cubicBezTo>
                  <a:lnTo>
                    <a:pt x="191" y="70"/>
                  </a:lnTo>
                  <a:cubicBezTo>
                    <a:pt x="191" y="70"/>
                    <a:pt x="241" y="16"/>
                    <a:pt x="234" y="8"/>
                  </a:cubicBezTo>
                  <a:lnTo>
                    <a:pt x="234" y="8"/>
                  </a:lnTo>
                  <a:cubicBezTo>
                    <a:pt x="227" y="0"/>
                    <a:pt x="166" y="60"/>
                    <a:pt x="166" y="60"/>
                  </a:cubicBezTo>
                  <a:lnTo>
                    <a:pt x="152" y="60"/>
                  </a:lnTo>
                  <a:lnTo>
                    <a:pt x="152" y="60"/>
                  </a:lnTo>
                  <a:cubicBezTo>
                    <a:pt x="141" y="60"/>
                    <a:pt x="130" y="65"/>
                    <a:pt x="124" y="73"/>
                  </a:cubicBezTo>
                  <a:lnTo>
                    <a:pt x="108" y="95"/>
                  </a:lnTo>
                  <a:lnTo>
                    <a:pt x="108" y="142"/>
                  </a:lnTo>
                  <a:lnTo>
                    <a:pt x="0" y="231"/>
                  </a:lnTo>
                  <a:lnTo>
                    <a:pt x="51" y="297"/>
                  </a:lnTo>
                  <a:lnTo>
                    <a:pt x="51" y="297"/>
                  </a:lnTo>
                  <a:cubicBezTo>
                    <a:pt x="108" y="230"/>
                    <a:pt x="156" y="176"/>
                    <a:pt x="156" y="176"/>
                  </a:cubicBezTo>
                  <a:lnTo>
                    <a:pt x="156" y="176"/>
                  </a:lnTo>
                  <a:cubicBezTo>
                    <a:pt x="205" y="176"/>
                    <a:pt x="224" y="122"/>
                    <a:pt x="224" y="122"/>
                  </a:cubicBezTo>
                  <a:lnTo>
                    <a:pt x="224" y="122"/>
                  </a:lnTo>
                  <a:cubicBezTo>
                    <a:pt x="234" y="108"/>
                    <a:pt x="217" y="102"/>
                    <a:pt x="217" y="102"/>
                  </a:cubicBezTo>
                </a:path>
              </a:pathLst>
            </a:custGeom>
            <a:solidFill>
              <a:srgbClr val="F0AB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0" name="Freeform 143">
              <a:extLst>
                <a:ext uri="{FF2B5EF4-FFF2-40B4-BE49-F238E27FC236}">
                  <a16:creationId xmlns:a16="http://schemas.microsoft.com/office/drawing/2014/main" id="{93626C13-D691-4158-A338-3F11C347D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3697" y="8225771"/>
              <a:ext cx="368032" cy="417472"/>
            </a:xfrm>
            <a:custGeom>
              <a:avLst/>
              <a:gdLst>
                <a:gd name="T0" fmla="*/ 247 w 296"/>
                <a:gd name="T1" fmla="*/ 58 h 334"/>
                <a:gd name="T2" fmla="*/ 247 w 296"/>
                <a:gd name="T3" fmla="*/ 58 h 334"/>
                <a:gd name="T4" fmla="*/ 230 w 296"/>
                <a:gd name="T5" fmla="*/ 308 h 334"/>
                <a:gd name="T6" fmla="*/ 230 w 296"/>
                <a:gd name="T7" fmla="*/ 308 h 334"/>
                <a:gd name="T8" fmla="*/ 114 w 296"/>
                <a:gd name="T9" fmla="*/ 321 h 334"/>
                <a:gd name="T10" fmla="*/ 114 w 296"/>
                <a:gd name="T11" fmla="*/ 321 h 334"/>
                <a:gd name="T12" fmla="*/ 31 w 296"/>
                <a:gd name="T13" fmla="*/ 242 h 334"/>
                <a:gd name="T14" fmla="*/ 31 w 296"/>
                <a:gd name="T15" fmla="*/ 242 h 334"/>
                <a:gd name="T16" fmla="*/ 64 w 296"/>
                <a:gd name="T17" fmla="*/ 48 h 334"/>
                <a:gd name="T18" fmla="*/ 64 w 296"/>
                <a:gd name="T19" fmla="*/ 48 h 334"/>
                <a:gd name="T20" fmla="*/ 247 w 296"/>
                <a:gd name="T21" fmla="*/ 58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6" h="334">
                  <a:moveTo>
                    <a:pt x="247" y="58"/>
                  </a:moveTo>
                  <a:lnTo>
                    <a:pt x="247" y="58"/>
                  </a:lnTo>
                  <a:cubicBezTo>
                    <a:pt x="295" y="111"/>
                    <a:pt x="270" y="264"/>
                    <a:pt x="230" y="308"/>
                  </a:cubicBezTo>
                  <a:lnTo>
                    <a:pt x="230" y="308"/>
                  </a:lnTo>
                  <a:cubicBezTo>
                    <a:pt x="205" y="333"/>
                    <a:pt x="147" y="332"/>
                    <a:pt x="114" y="321"/>
                  </a:cubicBezTo>
                  <a:lnTo>
                    <a:pt x="114" y="321"/>
                  </a:lnTo>
                  <a:cubicBezTo>
                    <a:pt x="68" y="305"/>
                    <a:pt x="45" y="272"/>
                    <a:pt x="31" y="242"/>
                  </a:cubicBezTo>
                  <a:lnTo>
                    <a:pt x="31" y="242"/>
                  </a:lnTo>
                  <a:cubicBezTo>
                    <a:pt x="0" y="177"/>
                    <a:pt x="11" y="96"/>
                    <a:pt x="64" y="48"/>
                  </a:cubicBezTo>
                  <a:lnTo>
                    <a:pt x="64" y="48"/>
                  </a:lnTo>
                  <a:cubicBezTo>
                    <a:pt x="117" y="0"/>
                    <a:pt x="199" y="4"/>
                    <a:pt x="247" y="58"/>
                  </a:cubicBezTo>
                </a:path>
              </a:pathLst>
            </a:custGeom>
            <a:solidFill>
              <a:srgbClr val="F0AB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1" name="Freeform 75">
              <a:extLst>
                <a:ext uri="{FF2B5EF4-FFF2-40B4-BE49-F238E27FC236}">
                  <a16:creationId xmlns:a16="http://schemas.microsoft.com/office/drawing/2014/main" id="{30019071-7955-4392-BCF5-C6DF58514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5947" y="8398600"/>
              <a:ext cx="173446" cy="67549"/>
            </a:xfrm>
            <a:custGeom>
              <a:avLst/>
              <a:gdLst>
                <a:gd name="connsiteX0" fmla="*/ 142403 w 173446"/>
                <a:gd name="connsiteY0" fmla="*/ 35908 h 67549"/>
                <a:gd name="connsiteX1" fmla="*/ 157614 w 173446"/>
                <a:gd name="connsiteY1" fmla="*/ 51728 h 67549"/>
                <a:gd name="connsiteX2" fmla="*/ 142403 w 173446"/>
                <a:gd name="connsiteY2" fmla="*/ 67549 h 67549"/>
                <a:gd name="connsiteX3" fmla="*/ 125923 w 173446"/>
                <a:gd name="connsiteY3" fmla="*/ 51728 h 67549"/>
                <a:gd name="connsiteX4" fmla="*/ 142403 w 173446"/>
                <a:gd name="connsiteY4" fmla="*/ 35908 h 67549"/>
                <a:gd name="connsiteX5" fmla="*/ 40780 w 173446"/>
                <a:gd name="connsiteY5" fmla="*/ 35908 h 67549"/>
                <a:gd name="connsiteX6" fmla="*/ 53369 w 173446"/>
                <a:gd name="connsiteY6" fmla="*/ 51728 h 67549"/>
                <a:gd name="connsiteX7" fmla="*/ 40780 w 173446"/>
                <a:gd name="connsiteY7" fmla="*/ 67549 h 67549"/>
                <a:gd name="connsiteX8" fmla="*/ 27047 w 173446"/>
                <a:gd name="connsiteY8" fmla="*/ 51728 h 67549"/>
                <a:gd name="connsiteX9" fmla="*/ 40780 w 173446"/>
                <a:gd name="connsiteY9" fmla="*/ 35908 h 67549"/>
                <a:gd name="connsiteX10" fmla="*/ 36479 w 173446"/>
                <a:gd name="connsiteY10" fmla="*/ 16 h 67549"/>
                <a:gd name="connsiteX11" fmla="*/ 55172 w 173446"/>
                <a:gd name="connsiteY11" fmla="*/ 3977 h 67549"/>
                <a:gd name="connsiteX12" fmla="*/ 58798 w 173446"/>
                <a:gd name="connsiteY12" fmla="*/ 9985 h 67549"/>
                <a:gd name="connsiteX13" fmla="*/ 51547 w 173446"/>
                <a:gd name="connsiteY13" fmla="*/ 12388 h 67549"/>
                <a:gd name="connsiteX14" fmla="*/ 9252 w 173446"/>
                <a:gd name="connsiteY14" fmla="*/ 26806 h 67549"/>
                <a:gd name="connsiteX15" fmla="*/ 5627 w 173446"/>
                <a:gd name="connsiteY15" fmla="*/ 29209 h 67549"/>
                <a:gd name="connsiteX16" fmla="*/ 2002 w 173446"/>
                <a:gd name="connsiteY16" fmla="*/ 28008 h 67549"/>
                <a:gd name="connsiteX17" fmla="*/ 793 w 173446"/>
                <a:gd name="connsiteY17" fmla="*/ 20799 h 67549"/>
                <a:gd name="connsiteX18" fmla="*/ 36479 w 173446"/>
                <a:gd name="connsiteY18" fmla="*/ 16 h 67549"/>
                <a:gd name="connsiteX19" fmla="*/ 137257 w 173446"/>
                <a:gd name="connsiteY19" fmla="*/ 16 h 67549"/>
                <a:gd name="connsiteX20" fmla="*/ 172946 w 173446"/>
                <a:gd name="connsiteY20" fmla="*/ 20799 h 67549"/>
                <a:gd name="connsiteX21" fmla="*/ 171737 w 173446"/>
                <a:gd name="connsiteY21" fmla="*/ 28008 h 67549"/>
                <a:gd name="connsiteX22" fmla="*/ 168112 w 173446"/>
                <a:gd name="connsiteY22" fmla="*/ 29209 h 67549"/>
                <a:gd name="connsiteX23" fmla="*/ 164487 w 173446"/>
                <a:gd name="connsiteY23" fmla="*/ 26806 h 67549"/>
                <a:gd name="connsiteX24" fmla="*/ 122189 w 173446"/>
                <a:gd name="connsiteY24" fmla="*/ 12388 h 67549"/>
                <a:gd name="connsiteX25" fmla="*/ 114938 w 173446"/>
                <a:gd name="connsiteY25" fmla="*/ 9985 h 67549"/>
                <a:gd name="connsiteX26" fmla="*/ 118563 w 173446"/>
                <a:gd name="connsiteY26" fmla="*/ 3977 h 67549"/>
                <a:gd name="connsiteX27" fmla="*/ 137257 w 173446"/>
                <a:gd name="connsiteY27" fmla="*/ 16 h 6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446" h="67549">
                  <a:moveTo>
                    <a:pt x="142403" y="35908"/>
                  </a:moveTo>
                  <a:cubicBezTo>
                    <a:pt x="150008" y="35908"/>
                    <a:pt x="157614" y="43818"/>
                    <a:pt x="157614" y="51728"/>
                  </a:cubicBezTo>
                  <a:cubicBezTo>
                    <a:pt x="157614" y="60957"/>
                    <a:pt x="150008" y="67549"/>
                    <a:pt x="142403" y="67549"/>
                  </a:cubicBezTo>
                  <a:cubicBezTo>
                    <a:pt x="133529" y="67549"/>
                    <a:pt x="125923" y="60957"/>
                    <a:pt x="125923" y="51728"/>
                  </a:cubicBezTo>
                  <a:cubicBezTo>
                    <a:pt x="125923" y="43818"/>
                    <a:pt x="133529" y="35908"/>
                    <a:pt x="142403" y="35908"/>
                  </a:cubicBezTo>
                  <a:close/>
                  <a:moveTo>
                    <a:pt x="40780" y="35908"/>
                  </a:moveTo>
                  <a:cubicBezTo>
                    <a:pt x="48791" y="35908"/>
                    <a:pt x="53369" y="43818"/>
                    <a:pt x="53369" y="51728"/>
                  </a:cubicBezTo>
                  <a:cubicBezTo>
                    <a:pt x="53369" y="60957"/>
                    <a:pt x="48791" y="67549"/>
                    <a:pt x="40780" y="67549"/>
                  </a:cubicBezTo>
                  <a:cubicBezTo>
                    <a:pt x="32769" y="67549"/>
                    <a:pt x="27047" y="60957"/>
                    <a:pt x="27047" y="51728"/>
                  </a:cubicBezTo>
                  <a:cubicBezTo>
                    <a:pt x="27047" y="43818"/>
                    <a:pt x="32769" y="35908"/>
                    <a:pt x="40780" y="35908"/>
                  </a:cubicBezTo>
                  <a:close/>
                  <a:moveTo>
                    <a:pt x="36479" y="16"/>
                  </a:moveTo>
                  <a:cubicBezTo>
                    <a:pt x="42257" y="-153"/>
                    <a:pt x="48526" y="973"/>
                    <a:pt x="55172" y="3977"/>
                  </a:cubicBezTo>
                  <a:cubicBezTo>
                    <a:pt x="57589" y="5179"/>
                    <a:pt x="58798" y="7582"/>
                    <a:pt x="58798" y="9985"/>
                  </a:cubicBezTo>
                  <a:cubicBezTo>
                    <a:pt x="57589" y="12388"/>
                    <a:pt x="53964" y="13590"/>
                    <a:pt x="51547" y="12388"/>
                  </a:cubicBezTo>
                  <a:cubicBezTo>
                    <a:pt x="26170" y="1574"/>
                    <a:pt x="10461" y="25605"/>
                    <a:pt x="9252" y="26806"/>
                  </a:cubicBezTo>
                  <a:cubicBezTo>
                    <a:pt x="8044" y="28008"/>
                    <a:pt x="6836" y="29209"/>
                    <a:pt x="5627" y="29209"/>
                  </a:cubicBezTo>
                  <a:cubicBezTo>
                    <a:pt x="4419" y="29209"/>
                    <a:pt x="3210" y="28008"/>
                    <a:pt x="2002" y="28008"/>
                  </a:cubicBezTo>
                  <a:cubicBezTo>
                    <a:pt x="-415" y="26806"/>
                    <a:pt x="-415" y="23202"/>
                    <a:pt x="793" y="20799"/>
                  </a:cubicBezTo>
                  <a:cubicBezTo>
                    <a:pt x="6231" y="12689"/>
                    <a:pt x="19146" y="523"/>
                    <a:pt x="36479" y="16"/>
                  </a:cubicBezTo>
                  <a:close/>
                  <a:moveTo>
                    <a:pt x="137257" y="16"/>
                  </a:moveTo>
                  <a:cubicBezTo>
                    <a:pt x="154592" y="523"/>
                    <a:pt x="167508" y="12689"/>
                    <a:pt x="172946" y="20799"/>
                  </a:cubicBezTo>
                  <a:cubicBezTo>
                    <a:pt x="174155" y="23202"/>
                    <a:pt x="172946" y="26806"/>
                    <a:pt x="171737" y="28008"/>
                  </a:cubicBezTo>
                  <a:cubicBezTo>
                    <a:pt x="170529" y="28008"/>
                    <a:pt x="169321" y="29209"/>
                    <a:pt x="168112" y="29209"/>
                  </a:cubicBezTo>
                  <a:cubicBezTo>
                    <a:pt x="166903" y="29209"/>
                    <a:pt x="165695" y="28008"/>
                    <a:pt x="164487" y="26806"/>
                  </a:cubicBezTo>
                  <a:cubicBezTo>
                    <a:pt x="164487" y="25605"/>
                    <a:pt x="146359" y="1574"/>
                    <a:pt x="122189" y="12388"/>
                  </a:cubicBezTo>
                  <a:cubicBezTo>
                    <a:pt x="119772" y="13590"/>
                    <a:pt x="116147" y="12388"/>
                    <a:pt x="114938" y="9985"/>
                  </a:cubicBezTo>
                  <a:cubicBezTo>
                    <a:pt x="114938" y="7582"/>
                    <a:pt x="114938" y="5179"/>
                    <a:pt x="118563" y="3977"/>
                  </a:cubicBezTo>
                  <a:cubicBezTo>
                    <a:pt x="125210" y="973"/>
                    <a:pt x="131479" y="-153"/>
                    <a:pt x="137257" y="16"/>
                  </a:cubicBezTo>
                  <a:close/>
                </a:path>
              </a:pathLst>
            </a:custGeom>
            <a:solidFill>
              <a:srgbClr val="2042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2" name="Freeform 146">
              <a:extLst>
                <a:ext uri="{FF2B5EF4-FFF2-40B4-BE49-F238E27FC236}">
                  <a16:creationId xmlns:a16="http://schemas.microsoft.com/office/drawing/2014/main" id="{ABEF5E63-9837-46FA-A409-0A2AD51C2A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716186">
              <a:off x="8903194" y="8527631"/>
              <a:ext cx="109325" cy="46870"/>
            </a:xfrm>
            <a:custGeom>
              <a:avLst/>
              <a:gdLst>
                <a:gd name="T0" fmla="*/ 0 w 69"/>
                <a:gd name="T1" fmla="*/ 0 h 28"/>
                <a:gd name="T2" fmla="*/ 36 w 69"/>
                <a:gd name="T3" fmla="*/ 0 h 28"/>
                <a:gd name="T4" fmla="*/ 68 w 69"/>
                <a:gd name="T5" fmla="*/ 0 h 28"/>
                <a:gd name="T6" fmla="*/ 68 w 69"/>
                <a:gd name="T7" fmla="*/ 0 h 28"/>
                <a:gd name="T8" fmla="*/ 34 w 69"/>
                <a:gd name="T9" fmla="*/ 27 h 28"/>
                <a:gd name="T10" fmla="*/ 34 w 69"/>
                <a:gd name="T11" fmla="*/ 27 h 28"/>
                <a:gd name="T12" fmla="*/ 0 w 69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8">
                  <a:moveTo>
                    <a:pt x="0" y="0"/>
                  </a:moveTo>
                  <a:lnTo>
                    <a:pt x="36" y="0"/>
                  </a:lnTo>
                  <a:lnTo>
                    <a:pt x="68" y="0"/>
                  </a:lnTo>
                  <a:lnTo>
                    <a:pt x="68" y="0"/>
                  </a:lnTo>
                  <a:cubicBezTo>
                    <a:pt x="68" y="0"/>
                    <a:pt x="62" y="27"/>
                    <a:pt x="34" y="27"/>
                  </a:cubicBezTo>
                  <a:lnTo>
                    <a:pt x="34" y="27"/>
                  </a:lnTo>
                  <a:cubicBezTo>
                    <a:pt x="6" y="27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3" name="Freeform 147">
              <a:extLst>
                <a:ext uri="{FF2B5EF4-FFF2-40B4-BE49-F238E27FC236}">
                  <a16:creationId xmlns:a16="http://schemas.microsoft.com/office/drawing/2014/main" id="{FC732E36-586F-41C4-B159-127B74F57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3421" y="8434510"/>
              <a:ext cx="27464" cy="71408"/>
            </a:xfrm>
            <a:custGeom>
              <a:avLst/>
              <a:gdLst>
                <a:gd name="T0" fmla="*/ 9 w 24"/>
                <a:gd name="T1" fmla="*/ 57 h 58"/>
                <a:gd name="T2" fmla="*/ 9 w 24"/>
                <a:gd name="T3" fmla="*/ 57 h 58"/>
                <a:gd name="T4" fmla="*/ 4 w 24"/>
                <a:gd name="T5" fmla="*/ 57 h 58"/>
                <a:gd name="T6" fmla="*/ 4 w 24"/>
                <a:gd name="T7" fmla="*/ 57 h 58"/>
                <a:gd name="T8" fmla="*/ 1 w 24"/>
                <a:gd name="T9" fmla="*/ 52 h 58"/>
                <a:gd name="T10" fmla="*/ 1 w 24"/>
                <a:gd name="T11" fmla="*/ 52 h 58"/>
                <a:gd name="T12" fmla="*/ 6 w 24"/>
                <a:gd name="T13" fmla="*/ 49 h 58"/>
                <a:gd name="T14" fmla="*/ 6 w 24"/>
                <a:gd name="T15" fmla="*/ 49 h 58"/>
                <a:gd name="T16" fmla="*/ 13 w 24"/>
                <a:gd name="T17" fmla="*/ 48 h 58"/>
                <a:gd name="T18" fmla="*/ 13 w 24"/>
                <a:gd name="T19" fmla="*/ 48 h 58"/>
                <a:gd name="T20" fmla="*/ 15 w 24"/>
                <a:gd name="T21" fmla="*/ 44 h 58"/>
                <a:gd name="T22" fmla="*/ 15 w 24"/>
                <a:gd name="T23" fmla="*/ 44 h 58"/>
                <a:gd name="T24" fmla="*/ 4 w 24"/>
                <a:gd name="T25" fmla="*/ 29 h 58"/>
                <a:gd name="T26" fmla="*/ 4 w 24"/>
                <a:gd name="T27" fmla="*/ 29 h 58"/>
                <a:gd name="T28" fmla="*/ 3 w 24"/>
                <a:gd name="T29" fmla="*/ 25 h 58"/>
                <a:gd name="T30" fmla="*/ 3 w 24"/>
                <a:gd name="T31" fmla="*/ 3 h 58"/>
                <a:gd name="T32" fmla="*/ 3 w 24"/>
                <a:gd name="T33" fmla="*/ 3 h 58"/>
                <a:gd name="T34" fmla="*/ 7 w 24"/>
                <a:gd name="T35" fmla="*/ 0 h 58"/>
                <a:gd name="T36" fmla="*/ 7 w 24"/>
                <a:gd name="T37" fmla="*/ 0 h 58"/>
                <a:gd name="T38" fmla="*/ 11 w 24"/>
                <a:gd name="T39" fmla="*/ 3 h 58"/>
                <a:gd name="T40" fmla="*/ 11 w 24"/>
                <a:gd name="T41" fmla="*/ 24 h 58"/>
                <a:gd name="T42" fmla="*/ 11 w 24"/>
                <a:gd name="T43" fmla="*/ 24 h 58"/>
                <a:gd name="T44" fmla="*/ 23 w 24"/>
                <a:gd name="T45" fmla="*/ 44 h 58"/>
                <a:gd name="T46" fmla="*/ 23 w 24"/>
                <a:gd name="T47" fmla="*/ 44 h 58"/>
                <a:gd name="T48" fmla="*/ 18 w 24"/>
                <a:gd name="T49" fmla="*/ 55 h 58"/>
                <a:gd name="T50" fmla="*/ 18 w 24"/>
                <a:gd name="T51" fmla="*/ 55 h 58"/>
                <a:gd name="T52" fmla="*/ 9 w 24"/>
                <a:gd name="T53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58">
                  <a:moveTo>
                    <a:pt x="9" y="57"/>
                  </a:moveTo>
                  <a:lnTo>
                    <a:pt x="9" y="57"/>
                  </a:lnTo>
                  <a:cubicBezTo>
                    <a:pt x="6" y="57"/>
                    <a:pt x="4" y="57"/>
                    <a:pt x="4" y="57"/>
                  </a:cubicBezTo>
                  <a:lnTo>
                    <a:pt x="4" y="57"/>
                  </a:lnTo>
                  <a:cubicBezTo>
                    <a:pt x="1" y="56"/>
                    <a:pt x="0" y="54"/>
                    <a:pt x="1" y="52"/>
                  </a:cubicBezTo>
                  <a:lnTo>
                    <a:pt x="1" y="52"/>
                  </a:lnTo>
                  <a:cubicBezTo>
                    <a:pt x="1" y="50"/>
                    <a:pt x="4" y="48"/>
                    <a:pt x="6" y="49"/>
                  </a:cubicBezTo>
                  <a:lnTo>
                    <a:pt x="6" y="49"/>
                  </a:lnTo>
                  <a:cubicBezTo>
                    <a:pt x="7" y="49"/>
                    <a:pt x="11" y="50"/>
                    <a:pt x="13" y="48"/>
                  </a:cubicBezTo>
                  <a:lnTo>
                    <a:pt x="13" y="48"/>
                  </a:lnTo>
                  <a:cubicBezTo>
                    <a:pt x="14" y="48"/>
                    <a:pt x="15" y="47"/>
                    <a:pt x="15" y="44"/>
                  </a:cubicBezTo>
                  <a:lnTo>
                    <a:pt x="15" y="44"/>
                  </a:lnTo>
                  <a:cubicBezTo>
                    <a:pt x="15" y="38"/>
                    <a:pt x="7" y="30"/>
                    <a:pt x="4" y="29"/>
                  </a:cubicBezTo>
                  <a:lnTo>
                    <a:pt x="4" y="29"/>
                  </a:lnTo>
                  <a:cubicBezTo>
                    <a:pt x="3" y="28"/>
                    <a:pt x="3" y="27"/>
                    <a:pt x="3" y="25"/>
                  </a:cubicBezTo>
                  <a:lnTo>
                    <a:pt x="3" y="3"/>
                  </a:lnTo>
                  <a:lnTo>
                    <a:pt x="3" y="3"/>
                  </a:lnTo>
                  <a:cubicBezTo>
                    <a:pt x="3" y="2"/>
                    <a:pt x="4" y="0"/>
                    <a:pt x="7" y="0"/>
                  </a:cubicBezTo>
                  <a:lnTo>
                    <a:pt x="7" y="0"/>
                  </a:lnTo>
                  <a:cubicBezTo>
                    <a:pt x="9" y="0"/>
                    <a:pt x="11" y="2"/>
                    <a:pt x="11" y="3"/>
                  </a:cubicBezTo>
                  <a:lnTo>
                    <a:pt x="11" y="24"/>
                  </a:lnTo>
                  <a:lnTo>
                    <a:pt x="11" y="24"/>
                  </a:lnTo>
                  <a:cubicBezTo>
                    <a:pt x="15" y="27"/>
                    <a:pt x="23" y="35"/>
                    <a:pt x="23" y="44"/>
                  </a:cubicBezTo>
                  <a:lnTo>
                    <a:pt x="23" y="44"/>
                  </a:lnTo>
                  <a:cubicBezTo>
                    <a:pt x="23" y="49"/>
                    <a:pt x="20" y="53"/>
                    <a:pt x="18" y="55"/>
                  </a:cubicBezTo>
                  <a:lnTo>
                    <a:pt x="18" y="55"/>
                  </a:lnTo>
                  <a:cubicBezTo>
                    <a:pt x="15" y="57"/>
                    <a:pt x="12" y="57"/>
                    <a:pt x="9" y="57"/>
                  </a:cubicBezTo>
                </a:path>
              </a:pathLst>
            </a:custGeom>
            <a:solidFill>
              <a:srgbClr val="EF8F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4" name="Freeform 150">
              <a:extLst>
                <a:ext uri="{FF2B5EF4-FFF2-40B4-BE49-F238E27FC236}">
                  <a16:creationId xmlns:a16="http://schemas.microsoft.com/office/drawing/2014/main" id="{F55E164A-482A-4099-A696-405B617B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2852" y="8132390"/>
              <a:ext cx="543810" cy="390007"/>
            </a:xfrm>
            <a:custGeom>
              <a:avLst/>
              <a:gdLst>
                <a:gd name="T0" fmla="*/ 189 w 435"/>
                <a:gd name="T1" fmla="*/ 133 h 315"/>
                <a:gd name="T2" fmla="*/ 189 w 435"/>
                <a:gd name="T3" fmla="*/ 133 h 315"/>
                <a:gd name="T4" fmla="*/ 160 w 435"/>
                <a:gd name="T5" fmla="*/ 236 h 315"/>
                <a:gd name="T6" fmla="*/ 160 w 435"/>
                <a:gd name="T7" fmla="*/ 236 h 315"/>
                <a:gd name="T8" fmla="*/ 127 w 435"/>
                <a:gd name="T9" fmla="*/ 308 h 315"/>
                <a:gd name="T10" fmla="*/ 127 w 435"/>
                <a:gd name="T11" fmla="*/ 308 h 315"/>
                <a:gd name="T12" fmla="*/ 70 w 435"/>
                <a:gd name="T13" fmla="*/ 95 h 315"/>
                <a:gd name="T14" fmla="*/ 70 w 435"/>
                <a:gd name="T15" fmla="*/ 95 h 315"/>
                <a:gd name="T16" fmla="*/ 118 w 435"/>
                <a:gd name="T17" fmla="*/ 79 h 315"/>
                <a:gd name="T18" fmla="*/ 118 w 435"/>
                <a:gd name="T19" fmla="*/ 79 h 315"/>
                <a:gd name="T20" fmla="*/ 152 w 435"/>
                <a:gd name="T21" fmla="*/ 30 h 315"/>
                <a:gd name="T22" fmla="*/ 152 w 435"/>
                <a:gd name="T23" fmla="*/ 30 h 315"/>
                <a:gd name="T24" fmla="*/ 261 w 435"/>
                <a:gd name="T25" fmla="*/ 9 h 315"/>
                <a:gd name="T26" fmla="*/ 261 w 435"/>
                <a:gd name="T27" fmla="*/ 9 h 315"/>
                <a:gd name="T28" fmla="*/ 378 w 435"/>
                <a:gd name="T29" fmla="*/ 207 h 315"/>
                <a:gd name="T30" fmla="*/ 378 w 435"/>
                <a:gd name="T31" fmla="*/ 207 h 315"/>
                <a:gd name="T32" fmla="*/ 330 w 435"/>
                <a:gd name="T33" fmla="*/ 163 h 315"/>
                <a:gd name="T34" fmla="*/ 330 w 435"/>
                <a:gd name="T35" fmla="*/ 163 h 315"/>
                <a:gd name="T36" fmla="*/ 189 w 435"/>
                <a:gd name="T37" fmla="*/ 13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5" h="315">
                  <a:moveTo>
                    <a:pt x="189" y="133"/>
                  </a:moveTo>
                  <a:lnTo>
                    <a:pt x="189" y="133"/>
                  </a:lnTo>
                  <a:cubicBezTo>
                    <a:pt x="189" y="133"/>
                    <a:pt x="239" y="229"/>
                    <a:pt x="160" y="236"/>
                  </a:cubicBezTo>
                  <a:lnTo>
                    <a:pt x="160" y="236"/>
                  </a:lnTo>
                  <a:cubicBezTo>
                    <a:pt x="160" y="236"/>
                    <a:pt x="185" y="301"/>
                    <a:pt x="127" y="308"/>
                  </a:cubicBezTo>
                  <a:lnTo>
                    <a:pt x="127" y="308"/>
                  </a:lnTo>
                  <a:cubicBezTo>
                    <a:pt x="72" y="314"/>
                    <a:pt x="0" y="181"/>
                    <a:pt x="70" y="95"/>
                  </a:cubicBezTo>
                  <a:lnTo>
                    <a:pt x="70" y="95"/>
                  </a:lnTo>
                  <a:cubicBezTo>
                    <a:pt x="82" y="81"/>
                    <a:pt x="100" y="75"/>
                    <a:pt x="118" y="79"/>
                  </a:cubicBezTo>
                  <a:lnTo>
                    <a:pt x="118" y="79"/>
                  </a:lnTo>
                  <a:cubicBezTo>
                    <a:pt x="121" y="59"/>
                    <a:pt x="134" y="40"/>
                    <a:pt x="152" y="30"/>
                  </a:cubicBezTo>
                  <a:lnTo>
                    <a:pt x="152" y="30"/>
                  </a:lnTo>
                  <a:cubicBezTo>
                    <a:pt x="178" y="15"/>
                    <a:pt x="217" y="0"/>
                    <a:pt x="261" y="9"/>
                  </a:cubicBezTo>
                  <a:lnTo>
                    <a:pt x="261" y="9"/>
                  </a:lnTo>
                  <a:cubicBezTo>
                    <a:pt x="336" y="26"/>
                    <a:pt x="434" y="108"/>
                    <a:pt x="378" y="207"/>
                  </a:cubicBezTo>
                  <a:lnTo>
                    <a:pt x="378" y="207"/>
                  </a:lnTo>
                  <a:cubicBezTo>
                    <a:pt x="378" y="207"/>
                    <a:pt x="335" y="202"/>
                    <a:pt x="330" y="163"/>
                  </a:cubicBezTo>
                  <a:lnTo>
                    <a:pt x="330" y="163"/>
                  </a:lnTo>
                  <a:cubicBezTo>
                    <a:pt x="330" y="163"/>
                    <a:pt x="267" y="196"/>
                    <a:pt x="189" y="133"/>
                  </a:cubicBezTo>
                </a:path>
              </a:pathLst>
            </a:custGeom>
            <a:solidFill>
              <a:srgbClr val="2042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5" name="Freeform 151">
              <a:extLst>
                <a:ext uri="{FF2B5EF4-FFF2-40B4-BE49-F238E27FC236}">
                  <a16:creationId xmlns:a16="http://schemas.microsoft.com/office/drawing/2014/main" id="{E810E131-710F-4BD8-AD0C-F9549FC8D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0739" y="8434508"/>
              <a:ext cx="104366" cy="109861"/>
            </a:xfrm>
            <a:custGeom>
              <a:avLst/>
              <a:gdLst>
                <a:gd name="T0" fmla="*/ 67 w 83"/>
                <a:gd name="T1" fmla="*/ 22 h 89"/>
                <a:gd name="T2" fmla="*/ 67 w 83"/>
                <a:gd name="T3" fmla="*/ 22 h 89"/>
                <a:gd name="T4" fmla="*/ 69 w 83"/>
                <a:gd name="T5" fmla="*/ 75 h 89"/>
                <a:gd name="T6" fmla="*/ 69 w 83"/>
                <a:gd name="T7" fmla="*/ 75 h 89"/>
                <a:gd name="T8" fmla="*/ 15 w 83"/>
                <a:gd name="T9" fmla="*/ 66 h 89"/>
                <a:gd name="T10" fmla="*/ 15 w 83"/>
                <a:gd name="T11" fmla="*/ 66 h 89"/>
                <a:gd name="T12" fmla="*/ 14 w 83"/>
                <a:gd name="T13" fmla="*/ 12 h 89"/>
                <a:gd name="T14" fmla="*/ 14 w 83"/>
                <a:gd name="T15" fmla="*/ 12 h 89"/>
                <a:gd name="T16" fmla="*/ 67 w 83"/>
                <a:gd name="T17" fmla="*/ 2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89">
                  <a:moveTo>
                    <a:pt x="67" y="22"/>
                  </a:moveTo>
                  <a:lnTo>
                    <a:pt x="67" y="22"/>
                  </a:lnTo>
                  <a:cubicBezTo>
                    <a:pt x="82" y="39"/>
                    <a:pt x="82" y="63"/>
                    <a:pt x="69" y="75"/>
                  </a:cubicBezTo>
                  <a:lnTo>
                    <a:pt x="69" y="75"/>
                  </a:lnTo>
                  <a:cubicBezTo>
                    <a:pt x="54" y="88"/>
                    <a:pt x="30" y="83"/>
                    <a:pt x="15" y="66"/>
                  </a:cubicBezTo>
                  <a:lnTo>
                    <a:pt x="15" y="66"/>
                  </a:lnTo>
                  <a:cubicBezTo>
                    <a:pt x="1" y="48"/>
                    <a:pt x="0" y="24"/>
                    <a:pt x="14" y="12"/>
                  </a:cubicBezTo>
                  <a:lnTo>
                    <a:pt x="14" y="12"/>
                  </a:lnTo>
                  <a:cubicBezTo>
                    <a:pt x="28" y="0"/>
                    <a:pt x="52" y="4"/>
                    <a:pt x="67" y="22"/>
                  </a:cubicBezTo>
                </a:path>
              </a:pathLst>
            </a:custGeom>
            <a:solidFill>
              <a:srgbClr val="F0AB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6" name="Freeform 152">
              <a:extLst>
                <a:ext uri="{FF2B5EF4-FFF2-40B4-BE49-F238E27FC236}">
                  <a16:creationId xmlns:a16="http://schemas.microsoft.com/office/drawing/2014/main" id="{A3A9DB42-5642-4FB6-8E44-54BBD60AD7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35971">
              <a:off x="8502680" y="8867827"/>
              <a:ext cx="615221" cy="488883"/>
            </a:xfrm>
            <a:custGeom>
              <a:avLst/>
              <a:gdLst>
                <a:gd name="T0" fmla="*/ 265 w 492"/>
                <a:gd name="T1" fmla="*/ 273 h 393"/>
                <a:gd name="T2" fmla="*/ 265 w 492"/>
                <a:gd name="T3" fmla="*/ 273 h 393"/>
                <a:gd name="T4" fmla="*/ 179 w 492"/>
                <a:gd name="T5" fmla="*/ 72 h 393"/>
                <a:gd name="T6" fmla="*/ 179 w 492"/>
                <a:gd name="T7" fmla="*/ 72 h 393"/>
                <a:gd name="T8" fmla="*/ 55 w 492"/>
                <a:gd name="T9" fmla="*/ 165 h 393"/>
                <a:gd name="T10" fmla="*/ 55 w 492"/>
                <a:gd name="T11" fmla="*/ 165 h 393"/>
                <a:gd name="T12" fmla="*/ 192 w 492"/>
                <a:gd name="T13" fmla="*/ 392 h 393"/>
                <a:gd name="T14" fmla="*/ 192 w 492"/>
                <a:gd name="T15" fmla="*/ 392 h 393"/>
                <a:gd name="T16" fmla="*/ 491 w 492"/>
                <a:gd name="T17" fmla="*/ 370 h 393"/>
                <a:gd name="T18" fmla="*/ 491 w 492"/>
                <a:gd name="T19" fmla="*/ 264 h 393"/>
                <a:gd name="T20" fmla="*/ 265 w 492"/>
                <a:gd name="T21" fmla="*/ 27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2" h="393">
                  <a:moveTo>
                    <a:pt x="265" y="273"/>
                  </a:moveTo>
                  <a:lnTo>
                    <a:pt x="265" y="273"/>
                  </a:lnTo>
                  <a:cubicBezTo>
                    <a:pt x="265" y="273"/>
                    <a:pt x="212" y="130"/>
                    <a:pt x="179" y="72"/>
                  </a:cubicBezTo>
                  <a:lnTo>
                    <a:pt x="179" y="72"/>
                  </a:lnTo>
                  <a:cubicBezTo>
                    <a:pt x="139" y="0"/>
                    <a:pt x="0" y="6"/>
                    <a:pt x="55" y="165"/>
                  </a:cubicBezTo>
                  <a:lnTo>
                    <a:pt x="55" y="165"/>
                  </a:lnTo>
                  <a:cubicBezTo>
                    <a:pt x="55" y="165"/>
                    <a:pt x="139" y="392"/>
                    <a:pt x="192" y="392"/>
                  </a:cubicBezTo>
                  <a:lnTo>
                    <a:pt x="192" y="392"/>
                  </a:lnTo>
                  <a:cubicBezTo>
                    <a:pt x="224" y="392"/>
                    <a:pt x="370" y="379"/>
                    <a:pt x="491" y="370"/>
                  </a:cubicBezTo>
                  <a:lnTo>
                    <a:pt x="491" y="264"/>
                  </a:lnTo>
                  <a:lnTo>
                    <a:pt x="265" y="273"/>
                  </a:lnTo>
                </a:path>
              </a:pathLst>
            </a:custGeom>
            <a:solidFill>
              <a:srgbClr val="F392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</p:grpSp>
      <p:grpSp>
        <p:nvGrpSpPr>
          <p:cNvPr id="42" name="Csoportba foglalás 41">
            <a:extLst>
              <a:ext uri="{FF2B5EF4-FFF2-40B4-BE49-F238E27FC236}">
                <a16:creationId xmlns:a16="http://schemas.microsoft.com/office/drawing/2014/main" id="{149D38AA-AF56-438E-B9B4-028036A2B585}"/>
              </a:ext>
            </a:extLst>
          </p:cNvPr>
          <p:cNvGrpSpPr/>
          <p:nvPr/>
        </p:nvGrpSpPr>
        <p:grpSpPr>
          <a:xfrm rot="1326666">
            <a:off x="3640416" y="3932468"/>
            <a:ext cx="498988" cy="449830"/>
            <a:chOff x="7969812" y="7041513"/>
            <a:chExt cx="997975" cy="899660"/>
          </a:xfrm>
        </p:grpSpPr>
        <p:sp>
          <p:nvSpPr>
            <p:cNvPr id="40" name="Freeform 137">
              <a:extLst>
                <a:ext uri="{FF2B5EF4-FFF2-40B4-BE49-F238E27FC236}">
                  <a16:creationId xmlns:a16="http://schemas.microsoft.com/office/drawing/2014/main" id="{1FCA6EC6-A07C-4EAB-AC4C-B7715637E8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210166">
              <a:off x="7969812" y="7041513"/>
              <a:ext cx="809051" cy="899660"/>
            </a:xfrm>
            <a:custGeom>
              <a:avLst/>
              <a:gdLst>
                <a:gd name="T0" fmla="*/ 217 w 242"/>
                <a:gd name="T1" fmla="*/ 102 h 298"/>
                <a:gd name="T2" fmla="*/ 217 w 242"/>
                <a:gd name="T3" fmla="*/ 102 h 298"/>
                <a:gd name="T4" fmla="*/ 205 w 242"/>
                <a:gd name="T5" fmla="*/ 89 h 298"/>
                <a:gd name="T6" fmla="*/ 205 w 242"/>
                <a:gd name="T7" fmla="*/ 89 h 298"/>
                <a:gd name="T8" fmla="*/ 191 w 242"/>
                <a:gd name="T9" fmla="*/ 70 h 298"/>
                <a:gd name="T10" fmla="*/ 191 w 242"/>
                <a:gd name="T11" fmla="*/ 70 h 298"/>
                <a:gd name="T12" fmla="*/ 234 w 242"/>
                <a:gd name="T13" fmla="*/ 8 h 298"/>
                <a:gd name="T14" fmla="*/ 234 w 242"/>
                <a:gd name="T15" fmla="*/ 8 h 298"/>
                <a:gd name="T16" fmla="*/ 166 w 242"/>
                <a:gd name="T17" fmla="*/ 60 h 298"/>
                <a:gd name="T18" fmla="*/ 152 w 242"/>
                <a:gd name="T19" fmla="*/ 60 h 298"/>
                <a:gd name="T20" fmla="*/ 152 w 242"/>
                <a:gd name="T21" fmla="*/ 60 h 298"/>
                <a:gd name="T22" fmla="*/ 124 w 242"/>
                <a:gd name="T23" fmla="*/ 73 h 298"/>
                <a:gd name="T24" fmla="*/ 108 w 242"/>
                <a:gd name="T25" fmla="*/ 95 h 298"/>
                <a:gd name="T26" fmla="*/ 108 w 242"/>
                <a:gd name="T27" fmla="*/ 142 h 298"/>
                <a:gd name="T28" fmla="*/ 0 w 242"/>
                <a:gd name="T29" fmla="*/ 231 h 298"/>
                <a:gd name="T30" fmla="*/ 51 w 242"/>
                <a:gd name="T31" fmla="*/ 297 h 298"/>
                <a:gd name="T32" fmla="*/ 51 w 242"/>
                <a:gd name="T33" fmla="*/ 297 h 298"/>
                <a:gd name="T34" fmla="*/ 156 w 242"/>
                <a:gd name="T35" fmla="*/ 176 h 298"/>
                <a:gd name="T36" fmla="*/ 156 w 242"/>
                <a:gd name="T37" fmla="*/ 176 h 298"/>
                <a:gd name="T38" fmla="*/ 224 w 242"/>
                <a:gd name="T39" fmla="*/ 122 h 298"/>
                <a:gd name="T40" fmla="*/ 224 w 242"/>
                <a:gd name="T41" fmla="*/ 122 h 298"/>
                <a:gd name="T42" fmla="*/ 217 w 242"/>
                <a:gd name="T43" fmla="*/ 102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2" h="298">
                  <a:moveTo>
                    <a:pt x="217" y="102"/>
                  </a:moveTo>
                  <a:lnTo>
                    <a:pt x="217" y="102"/>
                  </a:lnTo>
                  <a:cubicBezTo>
                    <a:pt x="222" y="85"/>
                    <a:pt x="205" y="89"/>
                    <a:pt x="205" y="89"/>
                  </a:cubicBezTo>
                  <a:lnTo>
                    <a:pt x="205" y="89"/>
                  </a:lnTo>
                  <a:cubicBezTo>
                    <a:pt x="211" y="72"/>
                    <a:pt x="191" y="70"/>
                    <a:pt x="191" y="70"/>
                  </a:cubicBezTo>
                  <a:lnTo>
                    <a:pt x="191" y="70"/>
                  </a:lnTo>
                  <a:cubicBezTo>
                    <a:pt x="191" y="70"/>
                    <a:pt x="241" y="16"/>
                    <a:pt x="234" y="8"/>
                  </a:cubicBezTo>
                  <a:lnTo>
                    <a:pt x="234" y="8"/>
                  </a:lnTo>
                  <a:cubicBezTo>
                    <a:pt x="227" y="0"/>
                    <a:pt x="166" y="60"/>
                    <a:pt x="166" y="60"/>
                  </a:cubicBezTo>
                  <a:lnTo>
                    <a:pt x="152" y="60"/>
                  </a:lnTo>
                  <a:lnTo>
                    <a:pt x="152" y="60"/>
                  </a:lnTo>
                  <a:cubicBezTo>
                    <a:pt x="141" y="60"/>
                    <a:pt x="130" y="65"/>
                    <a:pt x="124" y="73"/>
                  </a:cubicBezTo>
                  <a:lnTo>
                    <a:pt x="108" y="95"/>
                  </a:lnTo>
                  <a:lnTo>
                    <a:pt x="108" y="142"/>
                  </a:lnTo>
                  <a:lnTo>
                    <a:pt x="0" y="231"/>
                  </a:lnTo>
                  <a:lnTo>
                    <a:pt x="51" y="297"/>
                  </a:lnTo>
                  <a:lnTo>
                    <a:pt x="51" y="297"/>
                  </a:lnTo>
                  <a:cubicBezTo>
                    <a:pt x="108" y="230"/>
                    <a:pt x="156" y="176"/>
                    <a:pt x="156" y="176"/>
                  </a:cubicBezTo>
                  <a:lnTo>
                    <a:pt x="156" y="176"/>
                  </a:lnTo>
                  <a:cubicBezTo>
                    <a:pt x="205" y="176"/>
                    <a:pt x="224" y="122"/>
                    <a:pt x="224" y="122"/>
                  </a:cubicBezTo>
                  <a:lnTo>
                    <a:pt x="224" y="122"/>
                  </a:lnTo>
                  <a:cubicBezTo>
                    <a:pt x="234" y="108"/>
                    <a:pt x="217" y="102"/>
                    <a:pt x="217" y="102"/>
                  </a:cubicBezTo>
                </a:path>
              </a:pathLst>
            </a:custGeom>
            <a:solidFill>
              <a:srgbClr val="F0AB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1" name="Ellipszis 40">
              <a:extLst>
                <a:ext uri="{FF2B5EF4-FFF2-40B4-BE49-F238E27FC236}">
                  <a16:creationId xmlns:a16="http://schemas.microsoft.com/office/drawing/2014/main" id="{8F981CF7-A143-4E1C-88A7-018937764C14}"/>
                </a:ext>
              </a:extLst>
            </p:cNvPr>
            <p:cNvSpPr/>
            <p:nvPr/>
          </p:nvSpPr>
          <p:spPr>
            <a:xfrm>
              <a:off x="8675942" y="7183658"/>
              <a:ext cx="291845" cy="3001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900"/>
            </a:p>
          </p:txBody>
        </p:sp>
      </p:grpSp>
      <p:pic>
        <p:nvPicPr>
          <p:cNvPr id="1026" name="Picture 2" descr="A Brief Introduction to CE Mark on Products - Electronics-Lab.com">
            <a:extLst>
              <a:ext uri="{FF2B5EF4-FFF2-40B4-BE49-F238E27FC236}">
                <a16:creationId xmlns:a16="http://schemas.microsoft.com/office/drawing/2014/main" id="{AAA77699-8B6B-4CCC-921F-ECC6E734B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6863" y="2492546"/>
            <a:ext cx="3569110" cy="84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bbanás: 14 ágú 45">
            <a:extLst>
              <a:ext uri="{FF2B5EF4-FFF2-40B4-BE49-F238E27FC236}">
                <a16:creationId xmlns:a16="http://schemas.microsoft.com/office/drawing/2014/main" id="{9BC8B450-5164-443D-8F12-3E7DA07F63AC}"/>
              </a:ext>
            </a:extLst>
          </p:cNvPr>
          <p:cNvSpPr/>
          <p:nvPr/>
        </p:nvSpPr>
        <p:spPr>
          <a:xfrm rot="367451">
            <a:off x="4934523" y="820328"/>
            <a:ext cx="7029037" cy="5443817"/>
          </a:xfrm>
          <a:custGeom>
            <a:avLst/>
            <a:gdLst>
              <a:gd name="connsiteX0" fmla="*/ 3729945 w 7029037"/>
              <a:gd name="connsiteY0" fmla="*/ 1094308 h 5443817"/>
              <a:gd name="connsiteX1" fmla="*/ 4812937 w 7029037"/>
              <a:gd name="connsiteY1" fmla="*/ 0 h 5443817"/>
              <a:gd name="connsiteX2" fmla="*/ 4726701 w 7029037"/>
              <a:gd name="connsiteY2" fmla="*/ 1455969 h 5443817"/>
              <a:gd name="connsiteX3" fmla="*/ 5859808 w 7029037"/>
              <a:gd name="connsiteY3" fmla="*/ 799434 h 5443817"/>
              <a:gd name="connsiteX4" fmla="*/ 5330353 w 7029037"/>
              <a:gd name="connsiteY4" fmla="*/ 1646250 h 5443817"/>
              <a:gd name="connsiteX5" fmla="*/ 7029037 w 7029037"/>
              <a:gd name="connsiteY5" fmla="*/ 1674729 h 5443817"/>
              <a:gd name="connsiteX6" fmla="*/ 5527231 w 7029037"/>
              <a:gd name="connsiteY6" fmla="*/ 2369572 h 5443817"/>
              <a:gd name="connsiteX7" fmla="*/ 5945393 w 7029037"/>
              <a:gd name="connsiteY7" fmla="*/ 2845402 h 5443817"/>
              <a:gd name="connsiteX8" fmla="*/ 5330353 w 7029037"/>
              <a:gd name="connsiteY8" fmla="*/ 3102471 h 5443817"/>
              <a:gd name="connsiteX9" fmla="*/ 6142922 w 7029037"/>
              <a:gd name="connsiteY9" fmla="*/ 3939710 h 5443817"/>
              <a:gd name="connsiteX10" fmla="*/ 4764125 w 7029037"/>
              <a:gd name="connsiteY10" fmla="*/ 3616609 h 5443817"/>
              <a:gd name="connsiteX11" fmla="*/ 4862401 w 7029037"/>
              <a:gd name="connsiteY11" fmla="*/ 4377736 h 5443817"/>
              <a:gd name="connsiteX12" fmla="*/ 3963595 w 7029037"/>
              <a:gd name="connsiteY12" fmla="*/ 4016075 h 5443817"/>
              <a:gd name="connsiteX13" fmla="*/ 3778758 w 7029037"/>
              <a:gd name="connsiteY13" fmla="*/ 4748722 h 5443817"/>
              <a:gd name="connsiteX14" fmla="*/ 3212530 w 7029037"/>
              <a:gd name="connsiteY14" fmla="*/ 4377736 h 5443817"/>
              <a:gd name="connsiteX15" fmla="*/ 2831139 w 7029037"/>
              <a:gd name="connsiteY15" fmla="*/ 4967987 h 5443817"/>
              <a:gd name="connsiteX16" fmla="*/ 2449424 w 7029037"/>
              <a:gd name="connsiteY16" fmla="*/ 4568017 h 5443817"/>
              <a:gd name="connsiteX17" fmla="*/ 1600082 w 7029037"/>
              <a:gd name="connsiteY17" fmla="*/ 5443817 h 5443817"/>
              <a:gd name="connsiteX18" fmla="*/ 1563635 w 7029037"/>
              <a:gd name="connsiteY18" fmla="*/ 4597001 h 5443817"/>
              <a:gd name="connsiteX19" fmla="*/ 418162 w 7029037"/>
              <a:gd name="connsiteY19" fmla="*/ 4492409 h 5443817"/>
              <a:gd name="connsiteX20" fmla="*/ 1083643 w 7029037"/>
              <a:gd name="connsiteY20" fmla="*/ 3873679 h 5443817"/>
              <a:gd name="connsiteX21" fmla="*/ 0 w 7029037"/>
              <a:gd name="connsiteY21" fmla="*/ 3245371 h 5443817"/>
              <a:gd name="connsiteX22" fmla="*/ 1280521 w 7029037"/>
              <a:gd name="connsiteY22" fmla="*/ 2921515 h 5443817"/>
              <a:gd name="connsiteX23" fmla="*/ 381390 w 7029037"/>
              <a:gd name="connsiteY23" fmla="*/ 2084276 h 5443817"/>
              <a:gd name="connsiteX24" fmla="*/ 1748147 w 7029037"/>
              <a:gd name="connsiteY24" fmla="*/ 1970107 h 5443817"/>
              <a:gd name="connsiteX25" fmla="*/ 1465033 w 7029037"/>
              <a:gd name="connsiteY25" fmla="*/ 913603 h 5443817"/>
              <a:gd name="connsiteX26" fmla="*/ 2782327 w 7029037"/>
              <a:gd name="connsiteY26" fmla="*/ 1608446 h 5443817"/>
              <a:gd name="connsiteX27" fmla="*/ 3163717 w 7029037"/>
              <a:gd name="connsiteY27" fmla="*/ 475577 h 5443817"/>
              <a:gd name="connsiteX28" fmla="*/ 3729945 w 7029037"/>
              <a:gd name="connsiteY28" fmla="*/ 1094308 h 544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029037" h="5443817" fill="none" extrusionOk="0">
                <a:moveTo>
                  <a:pt x="3729945" y="1094308"/>
                </a:moveTo>
                <a:cubicBezTo>
                  <a:pt x="4280835" y="682712"/>
                  <a:pt x="4532217" y="426589"/>
                  <a:pt x="4812937" y="0"/>
                </a:cubicBezTo>
                <a:cubicBezTo>
                  <a:pt x="4848222" y="511875"/>
                  <a:pt x="4801956" y="1038864"/>
                  <a:pt x="4726701" y="1455969"/>
                </a:cubicBezTo>
                <a:cubicBezTo>
                  <a:pt x="5181779" y="1080117"/>
                  <a:pt x="5752692" y="967121"/>
                  <a:pt x="5859808" y="799434"/>
                </a:cubicBezTo>
                <a:cubicBezTo>
                  <a:pt x="5728146" y="958226"/>
                  <a:pt x="5513364" y="1503789"/>
                  <a:pt x="5330353" y="1646250"/>
                </a:cubicBezTo>
                <a:cubicBezTo>
                  <a:pt x="5877664" y="1504015"/>
                  <a:pt x="6853596" y="1565785"/>
                  <a:pt x="7029037" y="1674729"/>
                </a:cubicBezTo>
                <a:cubicBezTo>
                  <a:pt x="6547078" y="1833827"/>
                  <a:pt x="5990483" y="2301923"/>
                  <a:pt x="5527231" y="2369572"/>
                </a:cubicBezTo>
                <a:cubicBezTo>
                  <a:pt x="5619344" y="2488448"/>
                  <a:pt x="5772530" y="2671687"/>
                  <a:pt x="5945393" y="2845402"/>
                </a:cubicBezTo>
                <a:cubicBezTo>
                  <a:pt x="5737758" y="2925641"/>
                  <a:pt x="5455102" y="3032494"/>
                  <a:pt x="5330353" y="3102471"/>
                </a:cubicBezTo>
                <a:cubicBezTo>
                  <a:pt x="5401773" y="3307626"/>
                  <a:pt x="5958029" y="3617062"/>
                  <a:pt x="6142922" y="3939710"/>
                </a:cubicBezTo>
                <a:cubicBezTo>
                  <a:pt x="5674965" y="3843690"/>
                  <a:pt x="5443229" y="3784978"/>
                  <a:pt x="4764125" y="3616609"/>
                </a:cubicBezTo>
                <a:cubicBezTo>
                  <a:pt x="4819535" y="3890433"/>
                  <a:pt x="4827886" y="4139477"/>
                  <a:pt x="4862401" y="4377736"/>
                </a:cubicBezTo>
                <a:cubicBezTo>
                  <a:pt x="4775201" y="4250033"/>
                  <a:pt x="4220755" y="4169089"/>
                  <a:pt x="3963595" y="4016075"/>
                </a:cubicBezTo>
                <a:cubicBezTo>
                  <a:pt x="3877081" y="4355167"/>
                  <a:pt x="3905559" y="4392873"/>
                  <a:pt x="3778758" y="4748722"/>
                </a:cubicBezTo>
                <a:cubicBezTo>
                  <a:pt x="3600622" y="4672260"/>
                  <a:pt x="3361862" y="4456275"/>
                  <a:pt x="3212530" y="4377736"/>
                </a:cubicBezTo>
                <a:cubicBezTo>
                  <a:pt x="3202312" y="4507540"/>
                  <a:pt x="2964311" y="4718287"/>
                  <a:pt x="2831139" y="4967987"/>
                </a:cubicBezTo>
                <a:cubicBezTo>
                  <a:pt x="2765790" y="4851576"/>
                  <a:pt x="2589464" y="4755539"/>
                  <a:pt x="2449424" y="4568017"/>
                </a:cubicBezTo>
                <a:cubicBezTo>
                  <a:pt x="2410099" y="4725595"/>
                  <a:pt x="1736294" y="5335980"/>
                  <a:pt x="1600082" y="5443817"/>
                </a:cubicBezTo>
                <a:cubicBezTo>
                  <a:pt x="1577168" y="5186158"/>
                  <a:pt x="1563770" y="4889187"/>
                  <a:pt x="1563635" y="4597001"/>
                </a:cubicBezTo>
                <a:cubicBezTo>
                  <a:pt x="1156493" y="4538564"/>
                  <a:pt x="796327" y="4466243"/>
                  <a:pt x="418162" y="4492409"/>
                </a:cubicBezTo>
                <a:cubicBezTo>
                  <a:pt x="435914" y="4369494"/>
                  <a:pt x="851965" y="4170514"/>
                  <a:pt x="1083643" y="3873679"/>
                </a:cubicBezTo>
                <a:cubicBezTo>
                  <a:pt x="826143" y="3714040"/>
                  <a:pt x="444905" y="3413556"/>
                  <a:pt x="0" y="3245371"/>
                </a:cubicBezTo>
                <a:cubicBezTo>
                  <a:pt x="147667" y="3125564"/>
                  <a:pt x="1028883" y="3095174"/>
                  <a:pt x="1280521" y="2921515"/>
                </a:cubicBezTo>
                <a:cubicBezTo>
                  <a:pt x="1065999" y="2680105"/>
                  <a:pt x="859933" y="2424762"/>
                  <a:pt x="381390" y="2084276"/>
                </a:cubicBezTo>
                <a:cubicBezTo>
                  <a:pt x="942009" y="1937767"/>
                  <a:pt x="1387382" y="2017399"/>
                  <a:pt x="1748147" y="1970107"/>
                </a:cubicBezTo>
                <a:cubicBezTo>
                  <a:pt x="1572164" y="1560475"/>
                  <a:pt x="1659947" y="1323030"/>
                  <a:pt x="1465033" y="913603"/>
                </a:cubicBezTo>
                <a:cubicBezTo>
                  <a:pt x="1963932" y="1178386"/>
                  <a:pt x="2408529" y="1303718"/>
                  <a:pt x="2782327" y="1608446"/>
                </a:cubicBezTo>
                <a:cubicBezTo>
                  <a:pt x="2808632" y="1476954"/>
                  <a:pt x="3012828" y="711917"/>
                  <a:pt x="3163717" y="475577"/>
                </a:cubicBezTo>
                <a:cubicBezTo>
                  <a:pt x="3275703" y="700266"/>
                  <a:pt x="3452190" y="783021"/>
                  <a:pt x="3729945" y="1094308"/>
                </a:cubicBezTo>
                <a:close/>
              </a:path>
              <a:path w="7029037" h="5443817" stroke="0" extrusionOk="0">
                <a:moveTo>
                  <a:pt x="3729945" y="1094308"/>
                </a:moveTo>
                <a:cubicBezTo>
                  <a:pt x="3958402" y="906841"/>
                  <a:pt x="4239487" y="425051"/>
                  <a:pt x="4812937" y="0"/>
                </a:cubicBezTo>
                <a:cubicBezTo>
                  <a:pt x="4725177" y="474731"/>
                  <a:pt x="4688744" y="1027097"/>
                  <a:pt x="4726701" y="1455969"/>
                </a:cubicBezTo>
                <a:cubicBezTo>
                  <a:pt x="5281193" y="1260100"/>
                  <a:pt x="5446600" y="926769"/>
                  <a:pt x="5859808" y="799434"/>
                </a:cubicBezTo>
                <a:cubicBezTo>
                  <a:pt x="5750333" y="1127899"/>
                  <a:pt x="5526062" y="1212289"/>
                  <a:pt x="5330353" y="1646250"/>
                </a:cubicBezTo>
                <a:cubicBezTo>
                  <a:pt x="5764679" y="1777257"/>
                  <a:pt x="6820887" y="1553438"/>
                  <a:pt x="7029037" y="1674729"/>
                </a:cubicBezTo>
                <a:cubicBezTo>
                  <a:pt x="6291441" y="2047242"/>
                  <a:pt x="5750480" y="2314823"/>
                  <a:pt x="5527231" y="2369572"/>
                </a:cubicBezTo>
                <a:cubicBezTo>
                  <a:pt x="5711561" y="2603720"/>
                  <a:pt x="5824005" y="2769785"/>
                  <a:pt x="5945393" y="2845402"/>
                </a:cubicBezTo>
                <a:cubicBezTo>
                  <a:pt x="5864121" y="2933837"/>
                  <a:pt x="5411801" y="3090831"/>
                  <a:pt x="5330353" y="3102471"/>
                </a:cubicBezTo>
                <a:cubicBezTo>
                  <a:pt x="5705245" y="3388877"/>
                  <a:pt x="5702916" y="3567091"/>
                  <a:pt x="6142922" y="3939710"/>
                </a:cubicBezTo>
                <a:cubicBezTo>
                  <a:pt x="5471571" y="3767947"/>
                  <a:pt x="5367741" y="3814675"/>
                  <a:pt x="4764125" y="3616609"/>
                </a:cubicBezTo>
                <a:cubicBezTo>
                  <a:pt x="4807530" y="3823708"/>
                  <a:pt x="4824687" y="4119846"/>
                  <a:pt x="4862401" y="4377736"/>
                </a:cubicBezTo>
                <a:cubicBezTo>
                  <a:pt x="4454451" y="4194159"/>
                  <a:pt x="4229709" y="4054369"/>
                  <a:pt x="3963595" y="4016075"/>
                </a:cubicBezTo>
                <a:cubicBezTo>
                  <a:pt x="3847873" y="4291005"/>
                  <a:pt x="3798133" y="4434903"/>
                  <a:pt x="3778758" y="4748722"/>
                </a:cubicBezTo>
                <a:cubicBezTo>
                  <a:pt x="3505504" y="4568938"/>
                  <a:pt x="3370385" y="4473937"/>
                  <a:pt x="3212530" y="4377736"/>
                </a:cubicBezTo>
                <a:cubicBezTo>
                  <a:pt x="3071073" y="4540943"/>
                  <a:pt x="2979084" y="4839273"/>
                  <a:pt x="2831139" y="4967987"/>
                </a:cubicBezTo>
                <a:cubicBezTo>
                  <a:pt x="2762160" y="4832670"/>
                  <a:pt x="2503410" y="4689656"/>
                  <a:pt x="2449424" y="4568017"/>
                </a:cubicBezTo>
                <a:cubicBezTo>
                  <a:pt x="2018180" y="4984481"/>
                  <a:pt x="1986715" y="5033798"/>
                  <a:pt x="1600082" y="5443817"/>
                </a:cubicBezTo>
                <a:cubicBezTo>
                  <a:pt x="1604210" y="5169441"/>
                  <a:pt x="1582244" y="4908446"/>
                  <a:pt x="1563635" y="4597001"/>
                </a:cubicBezTo>
                <a:cubicBezTo>
                  <a:pt x="1127496" y="4506390"/>
                  <a:pt x="649420" y="4517334"/>
                  <a:pt x="418162" y="4492409"/>
                </a:cubicBezTo>
                <a:cubicBezTo>
                  <a:pt x="500559" y="4432691"/>
                  <a:pt x="959716" y="4012601"/>
                  <a:pt x="1083643" y="3873679"/>
                </a:cubicBezTo>
                <a:cubicBezTo>
                  <a:pt x="907379" y="3727348"/>
                  <a:pt x="398546" y="3447148"/>
                  <a:pt x="0" y="3245371"/>
                </a:cubicBezTo>
                <a:cubicBezTo>
                  <a:pt x="448683" y="3145298"/>
                  <a:pt x="1057857" y="3000298"/>
                  <a:pt x="1280521" y="2921515"/>
                </a:cubicBezTo>
                <a:cubicBezTo>
                  <a:pt x="842648" y="2565031"/>
                  <a:pt x="474618" y="2260802"/>
                  <a:pt x="381390" y="2084276"/>
                </a:cubicBezTo>
                <a:cubicBezTo>
                  <a:pt x="861880" y="2038751"/>
                  <a:pt x="1370729" y="2016975"/>
                  <a:pt x="1748147" y="1970107"/>
                </a:cubicBezTo>
                <a:cubicBezTo>
                  <a:pt x="1677859" y="1765674"/>
                  <a:pt x="1532207" y="1015604"/>
                  <a:pt x="1465033" y="913603"/>
                </a:cubicBezTo>
                <a:cubicBezTo>
                  <a:pt x="1786606" y="1131332"/>
                  <a:pt x="2519023" y="1505085"/>
                  <a:pt x="2782327" y="1608446"/>
                </a:cubicBezTo>
                <a:cubicBezTo>
                  <a:pt x="2798498" y="1418620"/>
                  <a:pt x="2908822" y="1001966"/>
                  <a:pt x="3163717" y="475577"/>
                </a:cubicBezTo>
                <a:cubicBezTo>
                  <a:pt x="3316834" y="732779"/>
                  <a:pt x="3618684" y="899844"/>
                  <a:pt x="3729945" y="1094308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 w="76200">
            <a:solidFill>
              <a:srgbClr val="FF9D0D"/>
            </a:solidFill>
            <a:extLst>
              <a:ext uri="{C807C97D-BFC1-408E-A445-0C87EB9F89A2}">
                <ask:lineSketchStyleProps xmlns:ask="http://schemas.microsoft.com/office/drawing/2018/sketchyshapes" sd="88338337">
                  <a:prstGeom prst="irregularSeal2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BEA990D-7379-5BB6-9955-BD14C2DC7E07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CE JELÖLÉS </a:t>
            </a:r>
          </a:p>
        </p:txBody>
      </p:sp>
      <p:pic>
        <p:nvPicPr>
          <p:cNvPr id="5124" name="Picture 4" descr="Cartoon Devil Images – Browse 406,097 Stock Photos, Vectors, and Video |  Adobe Stock">
            <a:extLst>
              <a:ext uri="{FF2B5EF4-FFF2-40B4-BE49-F238E27FC236}">
                <a16:creationId xmlns:a16="http://schemas.microsoft.com/office/drawing/2014/main" id="{2CCE2A9E-E1DF-5221-434F-F8C662F63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098" y="3656426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1625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5608A-7B6B-1F0B-9F43-D51125A3B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1998 Ford F800 crane truck in Oklahoma City, OK | Item EJ8657 for sale |  Purple Wave">
            <a:extLst>
              <a:ext uri="{FF2B5EF4-FFF2-40B4-BE49-F238E27FC236}">
                <a16:creationId xmlns:a16="http://schemas.microsoft.com/office/drawing/2014/main" id="{9B298385-C025-ADEC-9027-F63F4698B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5356" r="6734" b="7576"/>
          <a:stretch/>
        </p:blipFill>
        <p:spPr bwMode="auto">
          <a:xfrm>
            <a:off x="400393" y="1730065"/>
            <a:ext cx="3789448" cy="255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D:\MUNKA\_7 KELLEKEK\képek előadásokhoz\CE jel rácsos.jpg">
            <a:extLst>
              <a:ext uri="{FF2B5EF4-FFF2-40B4-BE49-F238E27FC236}">
                <a16:creationId xmlns:a16="http://schemas.microsoft.com/office/drawing/2014/main" id="{2B3A1B20-B3D0-AABC-90CA-FDAFE62E4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908" y="4349166"/>
            <a:ext cx="4069021" cy="238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63C19BAA-7393-12F2-3BAC-81DB1F8F30D2}"/>
              </a:ext>
            </a:extLst>
          </p:cNvPr>
          <p:cNvGrpSpPr>
            <a:grpSpLocks noChangeAspect="1"/>
          </p:cNvGrpSpPr>
          <p:nvPr/>
        </p:nvGrpSpPr>
        <p:grpSpPr>
          <a:xfrm>
            <a:off x="64744" y="29023"/>
            <a:ext cx="615385" cy="615385"/>
            <a:chOff x="19576313" y="90043"/>
            <a:chExt cx="1831270" cy="1831270"/>
          </a:xfrm>
        </p:grpSpPr>
        <p:grpSp>
          <p:nvGrpSpPr>
            <p:cNvPr id="11" name="Group 25">
              <a:extLst>
                <a:ext uri="{FF2B5EF4-FFF2-40B4-BE49-F238E27FC236}">
                  <a16:creationId xmlns:a16="http://schemas.microsoft.com/office/drawing/2014/main" id="{7CEA46A2-82E0-FE01-9AED-DC88BA0CEFC6}"/>
                </a:ext>
              </a:extLst>
            </p:cNvPr>
            <p:cNvGrpSpPr/>
            <p:nvPr/>
          </p:nvGrpSpPr>
          <p:grpSpPr>
            <a:xfrm>
              <a:off x="19576313" y="90043"/>
              <a:ext cx="1831270" cy="1831270"/>
              <a:chOff x="6203917" y="6068451"/>
              <a:chExt cx="2527366" cy="2527366"/>
            </a:xfrm>
          </p:grpSpPr>
          <p:sp>
            <p:nvSpPr>
              <p:cNvPr id="13" name="Teardrop 26">
                <a:extLst>
                  <a:ext uri="{FF2B5EF4-FFF2-40B4-BE49-F238E27FC236}">
                    <a16:creationId xmlns:a16="http://schemas.microsoft.com/office/drawing/2014/main" id="{FF0CF5FD-253F-2F4E-0706-F825BA3E7BDE}"/>
                  </a:ext>
                </a:extLst>
              </p:cNvPr>
              <p:cNvSpPr/>
              <p:nvPr/>
            </p:nvSpPr>
            <p:spPr>
              <a:xfrm rot="8100000">
                <a:off x="6203917" y="6068451"/>
                <a:ext cx="2527366" cy="2527366"/>
              </a:xfrm>
              <a:prstGeom prst="teardrop">
                <a:avLst>
                  <a:gd name="adj" fmla="val 118365"/>
                </a:avLst>
              </a:prstGeom>
              <a:solidFill>
                <a:srgbClr val="F2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14" name="Oval 27">
                <a:extLst>
                  <a:ext uri="{FF2B5EF4-FFF2-40B4-BE49-F238E27FC236}">
                    <a16:creationId xmlns:a16="http://schemas.microsoft.com/office/drawing/2014/main" id="{272608B4-FCA4-A15F-5B2D-5038FB338A17}"/>
                  </a:ext>
                </a:extLst>
              </p:cNvPr>
              <p:cNvSpPr/>
              <p:nvPr/>
            </p:nvSpPr>
            <p:spPr>
              <a:xfrm>
                <a:off x="6504175" y="6364766"/>
                <a:ext cx="1925582" cy="19255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12" name="Picture 2" descr="CE-jelölés – Wikipédia">
              <a:extLst>
                <a:ext uri="{FF2B5EF4-FFF2-40B4-BE49-F238E27FC236}">
                  <a16:creationId xmlns:a16="http://schemas.microsoft.com/office/drawing/2014/main" id="{BE9CFD7B-00CB-4B38-DAD6-1D4448B934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0231" y="713234"/>
              <a:ext cx="927023" cy="662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zövegdoboz 2">
            <a:extLst>
              <a:ext uri="{FF2B5EF4-FFF2-40B4-BE49-F238E27FC236}">
                <a16:creationId xmlns:a16="http://schemas.microsoft.com/office/drawing/2014/main" id="{294D4392-ECC9-29BB-9A1A-7504C25055F4}"/>
              </a:ext>
            </a:extLst>
          </p:cNvPr>
          <p:cNvSpPr txBox="1"/>
          <p:nvPr/>
        </p:nvSpPr>
        <p:spPr>
          <a:xfrm>
            <a:off x="729995" y="-145942"/>
            <a:ext cx="9183505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 jelölés lépései</a:t>
            </a:r>
          </a:p>
          <a:p>
            <a:pPr>
              <a:lnSpc>
                <a:spcPts val="4500"/>
              </a:lnSpc>
            </a:pPr>
            <a:r>
              <a:rPr lang="hu-HU" sz="3200" dirty="0">
                <a:solidFill>
                  <a:schemeClr val="bg1"/>
                </a:solidFill>
              </a:rPr>
              <a:t>CE JELÖLÉS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1A4060B-5D16-F9DA-1116-003EDF68014C}"/>
              </a:ext>
            </a:extLst>
          </p:cNvPr>
          <p:cNvSpPr txBox="1"/>
          <p:nvPr/>
        </p:nvSpPr>
        <p:spPr>
          <a:xfrm>
            <a:off x="5446979" y="1423771"/>
            <a:ext cx="624003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i="0" u="none" strike="noStrike" baseline="0" dirty="0">
                <a:solidFill>
                  <a:srgbClr val="00B0F0"/>
                </a:solidFill>
              </a:rPr>
              <a:t>+ kiegészítő adatok </a:t>
            </a:r>
            <a:r>
              <a:rPr lang="hu-HU" sz="2400" b="0" i="0" u="none" strike="noStrike" baseline="0" dirty="0">
                <a:solidFill>
                  <a:srgbClr val="000000"/>
                </a:solidFill>
              </a:rPr>
              <a:t>a vonatkozó jogszabályok, szabványok alapján, mint pl.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rgbClr val="000000"/>
                </a:solidFill>
              </a:rPr>
              <a:t>gép megnevezése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0000"/>
                </a:solidFill>
              </a:rPr>
              <a:t>gyártó / meghatalmazott képviselő neve, címe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rgbClr val="000000"/>
                </a:solidFill>
              </a:rPr>
              <a:t>gyártás éve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rgbClr val="000000"/>
                </a:solidFill>
              </a:rPr>
              <a:t>személyemelés esetén a fülkében tartózkodó személyek megengedett száma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rgbClr val="000000"/>
                </a:solidFill>
              </a:rPr>
              <a:t>a megengedett legnagyobb terhelés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0000"/>
                </a:solidFill>
              </a:rPr>
              <a:t>névleges méretek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0000"/>
                </a:solidFill>
              </a:rPr>
              <a:t>tömeg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0000"/>
                </a:solidFill>
              </a:rPr>
              <a:t>egyéb technológiai adatok…</a:t>
            </a:r>
          </a:p>
        </p:txBody>
      </p:sp>
      <p:sp>
        <p:nvSpPr>
          <p:cNvPr id="15" name="Bal oldali kapcsos zárójel 14">
            <a:extLst>
              <a:ext uri="{FF2B5EF4-FFF2-40B4-BE49-F238E27FC236}">
                <a16:creationId xmlns:a16="http://schemas.microsoft.com/office/drawing/2014/main" id="{63CD707A-1F5F-30A7-2B3E-0AAD5C70EA8A}"/>
              </a:ext>
            </a:extLst>
          </p:cNvPr>
          <p:cNvSpPr/>
          <p:nvPr/>
        </p:nvSpPr>
        <p:spPr>
          <a:xfrm>
            <a:off x="4930803" y="1459171"/>
            <a:ext cx="386034" cy="4084185"/>
          </a:xfrm>
          <a:prstGeom prst="leftBrace">
            <a:avLst>
              <a:gd name="adj1" fmla="val 93869"/>
              <a:gd name="adj2" fmla="val 50000"/>
            </a:avLst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8" name="Csoportba foglalás 37">
            <a:extLst>
              <a:ext uri="{FF2B5EF4-FFF2-40B4-BE49-F238E27FC236}">
                <a16:creationId xmlns:a16="http://schemas.microsoft.com/office/drawing/2014/main" id="{FB6D7D5B-8363-8D23-850E-579350490FD4}"/>
              </a:ext>
            </a:extLst>
          </p:cNvPr>
          <p:cNvGrpSpPr/>
          <p:nvPr/>
        </p:nvGrpSpPr>
        <p:grpSpPr>
          <a:xfrm>
            <a:off x="3049413" y="2600169"/>
            <a:ext cx="1695072" cy="3062809"/>
            <a:chOff x="3049413" y="2600169"/>
            <a:chExt cx="1695072" cy="3062809"/>
          </a:xfrm>
        </p:grpSpPr>
        <p:sp>
          <p:nvSpPr>
            <p:cNvPr id="17" name="Freeform 125">
              <a:extLst>
                <a:ext uri="{FF2B5EF4-FFF2-40B4-BE49-F238E27FC236}">
                  <a16:creationId xmlns:a16="http://schemas.microsoft.com/office/drawing/2014/main" id="{0C406DDA-B0D3-D54C-F5AD-E50FA9AF0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965" y="5259451"/>
              <a:ext cx="205937" cy="277836"/>
            </a:xfrm>
            <a:custGeom>
              <a:avLst/>
              <a:gdLst>
                <a:gd name="T0" fmla="*/ 80 w 125"/>
                <a:gd name="T1" fmla="*/ 104 h 187"/>
                <a:gd name="T2" fmla="*/ 107 w 125"/>
                <a:gd name="T3" fmla="*/ 1 h 187"/>
                <a:gd name="T4" fmla="*/ 29 w 125"/>
                <a:gd name="T5" fmla="*/ 0 h 187"/>
                <a:gd name="T6" fmla="*/ 0 w 125"/>
                <a:gd name="T7" fmla="*/ 99 h 187"/>
                <a:gd name="T8" fmla="*/ 124 w 125"/>
                <a:gd name="T9" fmla="*/ 186 h 187"/>
                <a:gd name="T10" fmla="*/ 80 w 125"/>
                <a:gd name="T11" fmla="*/ 10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" h="187">
                  <a:moveTo>
                    <a:pt x="80" y="104"/>
                  </a:moveTo>
                  <a:lnTo>
                    <a:pt x="107" y="1"/>
                  </a:lnTo>
                  <a:lnTo>
                    <a:pt x="29" y="0"/>
                  </a:lnTo>
                  <a:lnTo>
                    <a:pt x="0" y="99"/>
                  </a:lnTo>
                  <a:lnTo>
                    <a:pt x="124" y="186"/>
                  </a:lnTo>
                  <a:lnTo>
                    <a:pt x="80" y="104"/>
                  </a:lnTo>
                </a:path>
              </a:pathLst>
            </a:custGeom>
            <a:solidFill>
              <a:srgbClr val="F0AB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8" name="Freeform 126">
              <a:extLst>
                <a:ext uri="{FF2B5EF4-FFF2-40B4-BE49-F238E27FC236}">
                  <a16:creationId xmlns:a16="http://schemas.microsoft.com/office/drawing/2014/main" id="{03655D62-4E94-4DA7-860D-EB218E5F1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8478" y="5404985"/>
              <a:ext cx="323616" cy="257993"/>
            </a:xfrm>
            <a:custGeom>
              <a:avLst/>
              <a:gdLst>
                <a:gd name="T0" fmla="*/ 191 w 193"/>
                <a:gd name="T1" fmla="*/ 142 h 171"/>
                <a:gd name="T2" fmla="*/ 191 w 193"/>
                <a:gd name="T3" fmla="*/ 142 h 171"/>
                <a:gd name="T4" fmla="*/ 167 w 193"/>
                <a:gd name="T5" fmla="*/ 98 h 171"/>
                <a:gd name="T6" fmla="*/ 155 w 193"/>
                <a:gd name="T7" fmla="*/ 87 h 171"/>
                <a:gd name="T8" fmla="*/ 31 w 193"/>
                <a:gd name="T9" fmla="*/ 0 h 171"/>
                <a:gd name="T10" fmla="*/ 0 w 193"/>
                <a:gd name="T11" fmla="*/ 51 h 171"/>
                <a:gd name="T12" fmla="*/ 184 w 193"/>
                <a:gd name="T13" fmla="*/ 170 h 171"/>
                <a:gd name="T14" fmla="*/ 184 w 193"/>
                <a:gd name="T15" fmla="*/ 170 h 171"/>
                <a:gd name="T16" fmla="*/ 191 w 193"/>
                <a:gd name="T17" fmla="*/ 142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171">
                  <a:moveTo>
                    <a:pt x="191" y="142"/>
                  </a:moveTo>
                  <a:lnTo>
                    <a:pt x="191" y="142"/>
                  </a:lnTo>
                  <a:cubicBezTo>
                    <a:pt x="187" y="126"/>
                    <a:pt x="179" y="110"/>
                    <a:pt x="167" y="98"/>
                  </a:cubicBezTo>
                  <a:lnTo>
                    <a:pt x="155" y="87"/>
                  </a:lnTo>
                  <a:lnTo>
                    <a:pt x="31" y="0"/>
                  </a:lnTo>
                  <a:lnTo>
                    <a:pt x="0" y="51"/>
                  </a:lnTo>
                  <a:lnTo>
                    <a:pt x="184" y="170"/>
                  </a:lnTo>
                  <a:lnTo>
                    <a:pt x="184" y="170"/>
                  </a:lnTo>
                  <a:cubicBezTo>
                    <a:pt x="189" y="162"/>
                    <a:pt x="192" y="152"/>
                    <a:pt x="191" y="142"/>
                  </a:cubicBezTo>
                </a:path>
              </a:pathLst>
            </a:custGeom>
            <a:solidFill>
              <a:srgbClr val="2042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19" name="Freeform 127">
              <a:extLst>
                <a:ext uri="{FF2B5EF4-FFF2-40B4-BE49-F238E27FC236}">
                  <a16:creationId xmlns:a16="http://schemas.microsoft.com/office/drawing/2014/main" id="{9376C326-B5D0-1E4C-4382-167D5C691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065" y="5259451"/>
              <a:ext cx="205937" cy="277836"/>
            </a:xfrm>
            <a:custGeom>
              <a:avLst/>
              <a:gdLst>
                <a:gd name="T0" fmla="*/ 80 w 125"/>
                <a:gd name="T1" fmla="*/ 104 h 187"/>
                <a:gd name="T2" fmla="*/ 107 w 125"/>
                <a:gd name="T3" fmla="*/ 1 h 187"/>
                <a:gd name="T4" fmla="*/ 29 w 125"/>
                <a:gd name="T5" fmla="*/ 0 h 187"/>
                <a:gd name="T6" fmla="*/ 0 w 125"/>
                <a:gd name="T7" fmla="*/ 99 h 187"/>
                <a:gd name="T8" fmla="*/ 124 w 125"/>
                <a:gd name="T9" fmla="*/ 186 h 187"/>
                <a:gd name="T10" fmla="*/ 80 w 125"/>
                <a:gd name="T11" fmla="*/ 10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" h="187">
                  <a:moveTo>
                    <a:pt x="80" y="104"/>
                  </a:moveTo>
                  <a:lnTo>
                    <a:pt x="107" y="1"/>
                  </a:lnTo>
                  <a:lnTo>
                    <a:pt x="29" y="0"/>
                  </a:lnTo>
                  <a:lnTo>
                    <a:pt x="0" y="99"/>
                  </a:lnTo>
                  <a:lnTo>
                    <a:pt x="124" y="186"/>
                  </a:lnTo>
                  <a:lnTo>
                    <a:pt x="80" y="104"/>
                  </a:lnTo>
                </a:path>
              </a:pathLst>
            </a:custGeom>
            <a:solidFill>
              <a:srgbClr val="F0AB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0" name="Freeform 128">
              <a:extLst>
                <a:ext uri="{FF2B5EF4-FFF2-40B4-BE49-F238E27FC236}">
                  <a16:creationId xmlns:a16="http://schemas.microsoft.com/office/drawing/2014/main" id="{D044BCAF-27A0-7559-1BE1-033184A0A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225" y="5404985"/>
              <a:ext cx="323616" cy="257993"/>
            </a:xfrm>
            <a:custGeom>
              <a:avLst/>
              <a:gdLst>
                <a:gd name="T0" fmla="*/ 190 w 194"/>
                <a:gd name="T1" fmla="*/ 142 h 171"/>
                <a:gd name="T2" fmla="*/ 190 w 194"/>
                <a:gd name="T3" fmla="*/ 142 h 171"/>
                <a:gd name="T4" fmla="*/ 167 w 194"/>
                <a:gd name="T5" fmla="*/ 98 h 171"/>
                <a:gd name="T6" fmla="*/ 156 w 194"/>
                <a:gd name="T7" fmla="*/ 87 h 171"/>
                <a:gd name="T8" fmla="*/ 32 w 194"/>
                <a:gd name="T9" fmla="*/ 0 h 171"/>
                <a:gd name="T10" fmla="*/ 0 w 194"/>
                <a:gd name="T11" fmla="*/ 51 h 171"/>
                <a:gd name="T12" fmla="*/ 184 w 194"/>
                <a:gd name="T13" fmla="*/ 170 h 171"/>
                <a:gd name="T14" fmla="*/ 184 w 194"/>
                <a:gd name="T15" fmla="*/ 170 h 171"/>
                <a:gd name="T16" fmla="*/ 190 w 194"/>
                <a:gd name="T17" fmla="*/ 142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171">
                  <a:moveTo>
                    <a:pt x="190" y="142"/>
                  </a:moveTo>
                  <a:lnTo>
                    <a:pt x="190" y="142"/>
                  </a:lnTo>
                  <a:cubicBezTo>
                    <a:pt x="188" y="126"/>
                    <a:pt x="179" y="110"/>
                    <a:pt x="167" y="98"/>
                  </a:cubicBezTo>
                  <a:lnTo>
                    <a:pt x="156" y="87"/>
                  </a:lnTo>
                  <a:lnTo>
                    <a:pt x="32" y="0"/>
                  </a:lnTo>
                  <a:lnTo>
                    <a:pt x="0" y="51"/>
                  </a:lnTo>
                  <a:lnTo>
                    <a:pt x="184" y="170"/>
                  </a:lnTo>
                  <a:lnTo>
                    <a:pt x="184" y="170"/>
                  </a:lnTo>
                  <a:cubicBezTo>
                    <a:pt x="190" y="162"/>
                    <a:pt x="193" y="152"/>
                    <a:pt x="190" y="142"/>
                  </a:cubicBezTo>
                </a:path>
              </a:pathLst>
            </a:custGeom>
            <a:solidFill>
              <a:srgbClr val="2042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1" name="Freeform 129">
              <a:extLst>
                <a:ext uri="{FF2B5EF4-FFF2-40B4-BE49-F238E27FC236}">
                  <a16:creationId xmlns:a16="http://schemas.microsoft.com/office/drawing/2014/main" id="{C9A3AD6C-E881-9036-C8AE-E088EACD4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0545" y="4075345"/>
              <a:ext cx="875237" cy="1230414"/>
            </a:xfrm>
            <a:custGeom>
              <a:avLst/>
              <a:gdLst>
                <a:gd name="T0" fmla="*/ 107 w 524"/>
                <a:gd name="T1" fmla="*/ 33 h 821"/>
                <a:gd name="T2" fmla="*/ 107 w 524"/>
                <a:gd name="T3" fmla="*/ 33 h 821"/>
                <a:gd name="T4" fmla="*/ 166 w 524"/>
                <a:gd name="T5" fmla="*/ 278 h 821"/>
                <a:gd name="T6" fmla="*/ 318 w 524"/>
                <a:gd name="T7" fmla="*/ 278 h 821"/>
                <a:gd name="T8" fmla="*/ 218 w 524"/>
                <a:gd name="T9" fmla="*/ 820 h 821"/>
                <a:gd name="T10" fmla="*/ 369 w 524"/>
                <a:gd name="T11" fmla="*/ 820 h 821"/>
                <a:gd name="T12" fmla="*/ 508 w 524"/>
                <a:gd name="T13" fmla="*/ 248 h 821"/>
                <a:gd name="T14" fmla="*/ 508 w 524"/>
                <a:gd name="T15" fmla="*/ 248 h 821"/>
                <a:gd name="T16" fmla="*/ 439 w 524"/>
                <a:gd name="T17" fmla="*/ 96 h 821"/>
                <a:gd name="T18" fmla="*/ 216 w 524"/>
                <a:gd name="T19" fmla="*/ 0 h 821"/>
                <a:gd name="T20" fmla="*/ 107 w 524"/>
                <a:gd name="T21" fmla="*/ 33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4" h="821">
                  <a:moveTo>
                    <a:pt x="107" y="33"/>
                  </a:moveTo>
                  <a:lnTo>
                    <a:pt x="107" y="33"/>
                  </a:lnTo>
                  <a:cubicBezTo>
                    <a:pt x="107" y="33"/>
                    <a:pt x="0" y="249"/>
                    <a:pt x="166" y="278"/>
                  </a:cubicBezTo>
                  <a:lnTo>
                    <a:pt x="318" y="278"/>
                  </a:lnTo>
                  <a:lnTo>
                    <a:pt x="218" y="820"/>
                  </a:lnTo>
                  <a:lnTo>
                    <a:pt x="369" y="820"/>
                  </a:lnTo>
                  <a:lnTo>
                    <a:pt x="508" y="248"/>
                  </a:lnTo>
                  <a:lnTo>
                    <a:pt x="508" y="248"/>
                  </a:lnTo>
                  <a:cubicBezTo>
                    <a:pt x="523" y="187"/>
                    <a:pt x="494" y="125"/>
                    <a:pt x="439" y="96"/>
                  </a:cubicBezTo>
                  <a:lnTo>
                    <a:pt x="216" y="0"/>
                  </a:lnTo>
                  <a:lnTo>
                    <a:pt x="107" y="33"/>
                  </a:lnTo>
                </a:path>
              </a:pathLst>
            </a:custGeom>
            <a:solidFill>
              <a:srgbClr val="1C28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2" name="Freeform 130">
              <a:extLst>
                <a:ext uri="{FF2B5EF4-FFF2-40B4-BE49-F238E27FC236}">
                  <a16:creationId xmlns:a16="http://schemas.microsoft.com/office/drawing/2014/main" id="{611DD360-5113-9F21-3AB8-3014459D56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0153" y="4128265"/>
              <a:ext cx="875241" cy="1184106"/>
            </a:xfrm>
            <a:custGeom>
              <a:avLst/>
              <a:gdLst>
                <a:gd name="T0" fmla="*/ 108 w 525"/>
                <a:gd name="T1" fmla="*/ 0 h 788"/>
                <a:gd name="T2" fmla="*/ 108 w 525"/>
                <a:gd name="T3" fmla="*/ 0 h 788"/>
                <a:gd name="T4" fmla="*/ 167 w 525"/>
                <a:gd name="T5" fmla="*/ 245 h 788"/>
                <a:gd name="T6" fmla="*/ 319 w 525"/>
                <a:gd name="T7" fmla="*/ 245 h 788"/>
                <a:gd name="T8" fmla="*/ 219 w 525"/>
                <a:gd name="T9" fmla="*/ 787 h 788"/>
                <a:gd name="T10" fmla="*/ 370 w 525"/>
                <a:gd name="T11" fmla="*/ 787 h 788"/>
                <a:gd name="T12" fmla="*/ 509 w 525"/>
                <a:gd name="T13" fmla="*/ 215 h 788"/>
                <a:gd name="T14" fmla="*/ 509 w 525"/>
                <a:gd name="T15" fmla="*/ 215 h 788"/>
                <a:gd name="T16" fmla="*/ 440 w 525"/>
                <a:gd name="T17" fmla="*/ 63 h 788"/>
                <a:gd name="T18" fmla="*/ 318 w 525"/>
                <a:gd name="T19" fmla="*/ 0 h 788"/>
                <a:gd name="T20" fmla="*/ 108 w 525"/>
                <a:gd name="T21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5" h="788">
                  <a:moveTo>
                    <a:pt x="108" y="0"/>
                  </a:moveTo>
                  <a:lnTo>
                    <a:pt x="108" y="0"/>
                  </a:lnTo>
                  <a:cubicBezTo>
                    <a:pt x="108" y="0"/>
                    <a:pt x="0" y="216"/>
                    <a:pt x="167" y="245"/>
                  </a:cubicBezTo>
                  <a:lnTo>
                    <a:pt x="319" y="245"/>
                  </a:lnTo>
                  <a:lnTo>
                    <a:pt x="219" y="787"/>
                  </a:lnTo>
                  <a:lnTo>
                    <a:pt x="370" y="787"/>
                  </a:lnTo>
                  <a:lnTo>
                    <a:pt x="509" y="215"/>
                  </a:lnTo>
                  <a:lnTo>
                    <a:pt x="509" y="215"/>
                  </a:lnTo>
                  <a:cubicBezTo>
                    <a:pt x="524" y="154"/>
                    <a:pt x="495" y="92"/>
                    <a:pt x="440" y="63"/>
                  </a:cubicBezTo>
                  <a:lnTo>
                    <a:pt x="318" y="0"/>
                  </a:lnTo>
                  <a:lnTo>
                    <a:pt x="108" y="0"/>
                  </a:lnTo>
                </a:path>
              </a:pathLst>
            </a:custGeom>
            <a:solidFill>
              <a:srgbClr val="1C28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3" name="Freeform 131">
              <a:extLst>
                <a:ext uri="{FF2B5EF4-FFF2-40B4-BE49-F238E27FC236}">
                  <a16:creationId xmlns:a16="http://schemas.microsoft.com/office/drawing/2014/main" id="{3DCFA24C-B98C-7C69-7BEC-2383CB633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4538" y="2811852"/>
              <a:ext cx="882593" cy="615210"/>
            </a:xfrm>
            <a:custGeom>
              <a:avLst/>
              <a:gdLst>
                <a:gd name="T0" fmla="*/ 123 w 527"/>
                <a:gd name="T1" fmla="*/ 9 h 409"/>
                <a:gd name="T2" fmla="*/ 123 w 527"/>
                <a:gd name="T3" fmla="*/ 9 h 409"/>
                <a:gd name="T4" fmla="*/ 124 w 527"/>
                <a:gd name="T5" fmla="*/ 207 h 409"/>
                <a:gd name="T6" fmla="*/ 124 w 527"/>
                <a:gd name="T7" fmla="*/ 207 h 409"/>
                <a:gd name="T8" fmla="*/ 73 w 527"/>
                <a:gd name="T9" fmla="*/ 408 h 409"/>
                <a:gd name="T10" fmla="*/ 508 w 527"/>
                <a:gd name="T11" fmla="*/ 408 h 409"/>
                <a:gd name="T12" fmla="*/ 508 w 527"/>
                <a:gd name="T13" fmla="*/ 408 h 409"/>
                <a:gd name="T14" fmla="*/ 423 w 527"/>
                <a:gd name="T15" fmla="*/ 184 h 409"/>
                <a:gd name="T16" fmla="*/ 423 w 527"/>
                <a:gd name="T17" fmla="*/ 184 h 409"/>
                <a:gd name="T18" fmla="*/ 475 w 527"/>
                <a:gd name="T19" fmla="*/ 0 h 409"/>
                <a:gd name="T20" fmla="*/ 123 w 527"/>
                <a:gd name="T21" fmla="*/ 9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7" h="409">
                  <a:moveTo>
                    <a:pt x="123" y="9"/>
                  </a:moveTo>
                  <a:lnTo>
                    <a:pt x="123" y="9"/>
                  </a:lnTo>
                  <a:cubicBezTo>
                    <a:pt x="123" y="9"/>
                    <a:pt x="67" y="129"/>
                    <a:pt x="124" y="207"/>
                  </a:cubicBezTo>
                  <a:lnTo>
                    <a:pt x="124" y="207"/>
                  </a:lnTo>
                  <a:cubicBezTo>
                    <a:pt x="160" y="256"/>
                    <a:pt x="0" y="237"/>
                    <a:pt x="73" y="408"/>
                  </a:cubicBezTo>
                  <a:lnTo>
                    <a:pt x="508" y="408"/>
                  </a:lnTo>
                  <a:lnTo>
                    <a:pt x="508" y="408"/>
                  </a:lnTo>
                  <a:cubicBezTo>
                    <a:pt x="508" y="408"/>
                    <a:pt x="407" y="258"/>
                    <a:pt x="423" y="184"/>
                  </a:cubicBezTo>
                  <a:lnTo>
                    <a:pt x="423" y="184"/>
                  </a:lnTo>
                  <a:cubicBezTo>
                    <a:pt x="440" y="111"/>
                    <a:pt x="526" y="149"/>
                    <a:pt x="475" y="0"/>
                  </a:cubicBezTo>
                  <a:lnTo>
                    <a:pt x="123" y="9"/>
                  </a:lnTo>
                </a:path>
              </a:pathLst>
            </a:custGeom>
            <a:solidFill>
              <a:srgbClr val="2042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5" name="Freeform 133">
              <a:extLst>
                <a:ext uri="{FF2B5EF4-FFF2-40B4-BE49-F238E27FC236}">
                  <a16:creationId xmlns:a16="http://schemas.microsoft.com/office/drawing/2014/main" id="{1E7E1EFC-4F54-7680-29C1-24BC54630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7180" y="3255069"/>
              <a:ext cx="831112" cy="1018732"/>
            </a:xfrm>
            <a:custGeom>
              <a:avLst/>
              <a:gdLst>
                <a:gd name="T0" fmla="*/ 479 w 498"/>
                <a:gd name="T1" fmla="*/ 216 h 677"/>
                <a:gd name="T2" fmla="*/ 479 w 498"/>
                <a:gd name="T3" fmla="*/ 216 h 677"/>
                <a:gd name="T4" fmla="*/ 444 w 498"/>
                <a:gd name="T5" fmla="*/ 312 h 677"/>
                <a:gd name="T6" fmla="*/ 451 w 498"/>
                <a:gd name="T7" fmla="*/ 406 h 677"/>
                <a:gd name="T8" fmla="*/ 497 w 498"/>
                <a:gd name="T9" fmla="*/ 546 h 677"/>
                <a:gd name="T10" fmla="*/ 497 w 498"/>
                <a:gd name="T11" fmla="*/ 546 h 677"/>
                <a:gd name="T12" fmla="*/ 172 w 498"/>
                <a:gd name="T13" fmla="*/ 579 h 677"/>
                <a:gd name="T14" fmla="*/ 155 w 498"/>
                <a:gd name="T15" fmla="*/ 463 h 677"/>
                <a:gd name="T16" fmla="*/ 155 w 498"/>
                <a:gd name="T17" fmla="*/ 463 h 677"/>
                <a:gd name="T18" fmla="*/ 89 w 498"/>
                <a:gd name="T19" fmla="*/ 89 h 677"/>
                <a:gd name="T20" fmla="*/ 89 w 498"/>
                <a:gd name="T21" fmla="*/ 89 h 677"/>
                <a:gd name="T22" fmla="*/ 211 w 498"/>
                <a:gd name="T23" fmla="*/ 0 h 677"/>
                <a:gd name="T24" fmla="*/ 350 w 498"/>
                <a:gd name="T25" fmla="*/ 12 h 677"/>
                <a:gd name="T26" fmla="*/ 350 w 498"/>
                <a:gd name="T27" fmla="*/ 12 h 677"/>
                <a:gd name="T28" fmla="*/ 479 w 498"/>
                <a:gd name="T29" fmla="*/ 216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8" h="677">
                  <a:moveTo>
                    <a:pt x="479" y="216"/>
                  </a:moveTo>
                  <a:lnTo>
                    <a:pt x="479" y="216"/>
                  </a:lnTo>
                  <a:cubicBezTo>
                    <a:pt x="497" y="278"/>
                    <a:pt x="444" y="312"/>
                    <a:pt x="444" y="312"/>
                  </a:cubicBezTo>
                  <a:lnTo>
                    <a:pt x="451" y="406"/>
                  </a:lnTo>
                  <a:lnTo>
                    <a:pt x="497" y="546"/>
                  </a:lnTo>
                  <a:lnTo>
                    <a:pt x="497" y="546"/>
                  </a:lnTo>
                  <a:cubicBezTo>
                    <a:pt x="497" y="546"/>
                    <a:pt x="407" y="676"/>
                    <a:pt x="172" y="579"/>
                  </a:cubicBezTo>
                  <a:lnTo>
                    <a:pt x="155" y="463"/>
                  </a:lnTo>
                  <a:lnTo>
                    <a:pt x="155" y="463"/>
                  </a:lnTo>
                  <a:cubicBezTo>
                    <a:pt x="155" y="463"/>
                    <a:pt x="0" y="256"/>
                    <a:pt x="89" y="89"/>
                  </a:cubicBezTo>
                  <a:lnTo>
                    <a:pt x="89" y="89"/>
                  </a:lnTo>
                  <a:cubicBezTo>
                    <a:pt x="114" y="42"/>
                    <a:pt x="160" y="10"/>
                    <a:pt x="211" y="0"/>
                  </a:cubicBezTo>
                  <a:lnTo>
                    <a:pt x="350" y="12"/>
                  </a:lnTo>
                  <a:lnTo>
                    <a:pt x="350" y="12"/>
                  </a:lnTo>
                  <a:cubicBezTo>
                    <a:pt x="350" y="12"/>
                    <a:pt x="440" y="89"/>
                    <a:pt x="479" y="216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6" name="Freeform 134">
              <a:extLst>
                <a:ext uri="{FF2B5EF4-FFF2-40B4-BE49-F238E27FC236}">
                  <a16:creationId xmlns:a16="http://schemas.microsoft.com/office/drawing/2014/main" id="{B2E55ECF-7BBD-D967-47C8-25B900CE4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379" y="3030153"/>
              <a:ext cx="294198" cy="403522"/>
            </a:xfrm>
            <a:custGeom>
              <a:avLst/>
              <a:gdLst>
                <a:gd name="T0" fmla="*/ 35 w 175"/>
                <a:gd name="T1" fmla="*/ 0 h 271"/>
                <a:gd name="T2" fmla="*/ 35 w 175"/>
                <a:gd name="T3" fmla="*/ 153 h 271"/>
                <a:gd name="T4" fmla="*/ 0 w 175"/>
                <a:gd name="T5" fmla="*/ 176 h 271"/>
                <a:gd name="T6" fmla="*/ 0 w 175"/>
                <a:gd name="T7" fmla="*/ 176 h 271"/>
                <a:gd name="T8" fmla="*/ 174 w 175"/>
                <a:gd name="T9" fmla="*/ 165 h 271"/>
                <a:gd name="T10" fmla="*/ 141 w 175"/>
                <a:gd name="T11" fmla="*/ 154 h 271"/>
                <a:gd name="T12" fmla="*/ 141 w 175"/>
                <a:gd name="T13" fmla="*/ 0 h 271"/>
                <a:gd name="T14" fmla="*/ 35 w 175"/>
                <a:gd name="T15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271">
                  <a:moveTo>
                    <a:pt x="35" y="0"/>
                  </a:moveTo>
                  <a:lnTo>
                    <a:pt x="35" y="153"/>
                  </a:lnTo>
                  <a:lnTo>
                    <a:pt x="0" y="176"/>
                  </a:lnTo>
                  <a:lnTo>
                    <a:pt x="0" y="176"/>
                  </a:lnTo>
                  <a:cubicBezTo>
                    <a:pt x="0" y="176"/>
                    <a:pt x="112" y="270"/>
                    <a:pt x="174" y="165"/>
                  </a:cubicBezTo>
                  <a:lnTo>
                    <a:pt x="141" y="154"/>
                  </a:lnTo>
                  <a:lnTo>
                    <a:pt x="141" y="0"/>
                  </a:lnTo>
                  <a:lnTo>
                    <a:pt x="35" y="0"/>
                  </a:lnTo>
                </a:path>
              </a:pathLst>
            </a:custGeom>
            <a:solidFill>
              <a:srgbClr val="F0AB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27" name="Freeform 135">
              <a:extLst>
                <a:ext uri="{FF2B5EF4-FFF2-40B4-BE49-F238E27FC236}">
                  <a16:creationId xmlns:a16="http://schemas.microsoft.com/office/drawing/2014/main" id="{96DB9CFD-EF4A-FF71-9BA3-4E6DFE6E1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2142" y="3030150"/>
              <a:ext cx="176519" cy="231528"/>
            </a:xfrm>
            <a:custGeom>
              <a:avLst/>
              <a:gdLst>
                <a:gd name="T0" fmla="*/ 106 w 107"/>
                <a:gd name="T1" fmla="*/ 153 h 155"/>
                <a:gd name="T2" fmla="*/ 106 w 107"/>
                <a:gd name="T3" fmla="*/ 0 h 155"/>
                <a:gd name="T4" fmla="*/ 0 w 107"/>
                <a:gd name="T5" fmla="*/ 0 h 155"/>
                <a:gd name="T6" fmla="*/ 0 w 107"/>
                <a:gd name="T7" fmla="*/ 90 h 155"/>
                <a:gd name="T8" fmla="*/ 0 w 107"/>
                <a:gd name="T9" fmla="*/ 90 h 155"/>
                <a:gd name="T10" fmla="*/ 106 w 107"/>
                <a:gd name="T11" fmla="*/ 15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155">
                  <a:moveTo>
                    <a:pt x="106" y="153"/>
                  </a:moveTo>
                  <a:lnTo>
                    <a:pt x="106" y="0"/>
                  </a:lnTo>
                  <a:lnTo>
                    <a:pt x="0" y="0"/>
                  </a:lnTo>
                  <a:lnTo>
                    <a:pt x="0" y="90"/>
                  </a:lnTo>
                  <a:lnTo>
                    <a:pt x="0" y="90"/>
                  </a:lnTo>
                  <a:cubicBezTo>
                    <a:pt x="17" y="116"/>
                    <a:pt x="50" y="154"/>
                    <a:pt x="106" y="153"/>
                  </a:cubicBezTo>
                </a:path>
              </a:pathLst>
            </a:custGeom>
            <a:solidFill>
              <a:srgbClr val="EF8F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grpSp>
          <p:nvGrpSpPr>
            <p:cNvPr id="28" name="Csoportba foglalás 27">
              <a:extLst>
                <a:ext uri="{FF2B5EF4-FFF2-40B4-BE49-F238E27FC236}">
                  <a16:creationId xmlns:a16="http://schemas.microsoft.com/office/drawing/2014/main" id="{DD2F67ED-B840-B5BF-93E2-513C233E8BB8}"/>
                </a:ext>
              </a:extLst>
            </p:cNvPr>
            <p:cNvGrpSpPr/>
            <p:nvPr/>
          </p:nvGrpSpPr>
          <p:grpSpPr>
            <a:xfrm rot="1240646">
              <a:off x="3576835" y="3302306"/>
              <a:ext cx="1167650" cy="696429"/>
              <a:chOff x="3582541" y="3095074"/>
              <a:chExt cx="1167650" cy="696429"/>
            </a:xfrm>
          </p:grpSpPr>
          <p:sp>
            <p:nvSpPr>
              <p:cNvPr id="29" name="Freeform 137">
                <a:extLst>
                  <a:ext uri="{FF2B5EF4-FFF2-40B4-BE49-F238E27FC236}">
                    <a16:creationId xmlns:a16="http://schemas.microsoft.com/office/drawing/2014/main" id="{5011CF0E-86A5-306D-6139-3793D7DD2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12216">
                <a:off x="4345665" y="3095074"/>
                <a:ext cx="404526" cy="449830"/>
              </a:xfrm>
              <a:custGeom>
                <a:avLst/>
                <a:gdLst>
                  <a:gd name="T0" fmla="*/ 217 w 242"/>
                  <a:gd name="T1" fmla="*/ 102 h 298"/>
                  <a:gd name="T2" fmla="*/ 217 w 242"/>
                  <a:gd name="T3" fmla="*/ 102 h 298"/>
                  <a:gd name="T4" fmla="*/ 205 w 242"/>
                  <a:gd name="T5" fmla="*/ 89 h 298"/>
                  <a:gd name="T6" fmla="*/ 205 w 242"/>
                  <a:gd name="T7" fmla="*/ 89 h 298"/>
                  <a:gd name="T8" fmla="*/ 191 w 242"/>
                  <a:gd name="T9" fmla="*/ 70 h 298"/>
                  <a:gd name="T10" fmla="*/ 191 w 242"/>
                  <a:gd name="T11" fmla="*/ 70 h 298"/>
                  <a:gd name="T12" fmla="*/ 234 w 242"/>
                  <a:gd name="T13" fmla="*/ 8 h 298"/>
                  <a:gd name="T14" fmla="*/ 234 w 242"/>
                  <a:gd name="T15" fmla="*/ 8 h 298"/>
                  <a:gd name="T16" fmla="*/ 166 w 242"/>
                  <a:gd name="T17" fmla="*/ 60 h 298"/>
                  <a:gd name="T18" fmla="*/ 152 w 242"/>
                  <a:gd name="T19" fmla="*/ 60 h 298"/>
                  <a:gd name="T20" fmla="*/ 152 w 242"/>
                  <a:gd name="T21" fmla="*/ 60 h 298"/>
                  <a:gd name="T22" fmla="*/ 124 w 242"/>
                  <a:gd name="T23" fmla="*/ 73 h 298"/>
                  <a:gd name="T24" fmla="*/ 108 w 242"/>
                  <a:gd name="T25" fmla="*/ 95 h 298"/>
                  <a:gd name="T26" fmla="*/ 108 w 242"/>
                  <a:gd name="T27" fmla="*/ 142 h 298"/>
                  <a:gd name="T28" fmla="*/ 0 w 242"/>
                  <a:gd name="T29" fmla="*/ 231 h 298"/>
                  <a:gd name="T30" fmla="*/ 51 w 242"/>
                  <a:gd name="T31" fmla="*/ 297 h 298"/>
                  <a:gd name="T32" fmla="*/ 51 w 242"/>
                  <a:gd name="T33" fmla="*/ 297 h 298"/>
                  <a:gd name="T34" fmla="*/ 156 w 242"/>
                  <a:gd name="T35" fmla="*/ 176 h 298"/>
                  <a:gd name="T36" fmla="*/ 156 w 242"/>
                  <a:gd name="T37" fmla="*/ 176 h 298"/>
                  <a:gd name="T38" fmla="*/ 224 w 242"/>
                  <a:gd name="T39" fmla="*/ 122 h 298"/>
                  <a:gd name="T40" fmla="*/ 224 w 242"/>
                  <a:gd name="T41" fmla="*/ 122 h 298"/>
                  <a:gd name="T42" fmla="*/ 217 w 242"/>
                  <a:gd name="T43" fmla="*/ 102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2" h="298">
                    <a:moveTo>
                      <a:pt x="217" y="102"/>
                    </a:moveTo>
                    <a:lnTo>
                      <a:pt x="217" y="102"/>
                    </a:lnTo>
                    <a:cubicBezTo>
                      <a:pt x="222" y="85"/>
                      <a:pt x="205" y="89"/>
                      <a:pt x="205" y="89"/>
                    </a:cubicBezTo>
                    <a:lnTo>
                      <a:pt x="205" y="89"/>
                    </a:lnTo>
                    <a:cubicBezTo>
                      <a:pt x="211" y="72"/>
                      <a:pt x="191" y="70"/>
                      <a:pt x="191" y="70"/>
                    </a:cubicBezTo>
                    <a:lnTo>
                      <a:pt x="191" y="70"/>
                    </a:lnTo>
                    <a:cubicBezTo>
                      <a:pt x="191" y="70"/>
                      <a:pt x="241" y="16"/>
                      <a:pt x="234" y="8"/>
                    </a:cubicBezTo>
                    <a:lnTo>
                      <a:pt x="234" y="8"/>
                    </a:lnTo>
                    <a:cubicBezTo>
                      <a:pt x="227" y="0"/>
                      <a:pt x="166" y="60"/>
                      <a:pt x="166" y="60"/>
                    </a:cubicBezTo>
                    <a:lnTo>
                      <a:pt x="152" y="60"/>
                    </a:lnTo>
                    <a:lnTo>
                      <a:pt x="152" y="60"/>
                    </a:lnTo>
                    <a:cubicBezTo>
                      <a:pt x="141" y="60"/>
                      <a:pt x="130" y="65"/>
                      <a:pt x="124" y="73"/>
                    </a:cubicBezTo>
                    <a:lnTo>
                      <a:pt x="108" y="95"/>
                    </a:lnTo>
                    <a:lnTo>
                      <a:pt x="108" y="142"/>
                    </a:lnTo>
                    <a:lnTo>
                      <a:pt x="0" y="231"/>
                    </a:lnTo>
                    <a:lnTo>
                      <a:pt x="51" y="297"/>
                    </a:lnTo>
                    <a:lnTo>
                      <a:pt x="51" y="297"/>
                    </a:lnTo>
                    <a:cubicBezTo>
                      <a:pt x="108" y="230"/>
                      <a:pt x="156" y="176"/>
                      <a:pt x="156" y="176"/>
                    </a:cubicBezTo>
                    <a:lnTo>
                      <a:pt x="156" y="176"/>
                    </a:lnTo>
                    <a:cubicBezTo>
                      <a:pt x="205" y="176"/>
                      <a:pt x="224" y="122"/>
                      <a:pt x="224" y="122"/>
                    </a:cubicBezTo>
                    <a:lnTo>
                      <a:pt x="224" y="122"/>
                    </a:lnTo>
                    <a:cubicBezTo>
                      <a:pt x="234" y="108"/>
                      <a:pt x="217" y="102"/>
                      <a:pt x="217" y="102"/>
                    </a:cubicBezTo>
                  </a:path>
                </a:pathLst>
              </a:custGeom>
              <a:solidFill>
                <a:srgbClr val="F0AB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Poppins" pitchFamily="2" charset="77"/>
                </a:endParaRPr>
              </a:p>
            </p:txBody>
          </p:sp>
          <p:sp>
            <p:nvSpPr>
              <p:cNvPr id="24" name="Freeform 132">
                <a:extLst>
                  <a:ext uri="{FF2B5EF4-FFF2-40B4-BE49-F238E27FC236}">
                    <a16:creationId xmlns:a16="http://schemas.microsoft.com/office/drawing/2014/main" id="{308800B6-7576-A820-7359-BB9E3B2A7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93450">
                <a:off x="3582541" y="3301984"/>
                <a:ext cx="919372" cy="489519"/>
              </a:xfrm>
              <a:custGeom>
                <a:avLst/>
                <a:gdLst>
                  <a:gd name="T0" fmla="*/ 282 w 552"/>
                  <a:gd name="T1" fmla="*/ 170 h 325"/>
                  <a:gd name="T2" fmla="*/ 72 w 552"/>
                  <a:gd name="T3" fmla="*/ 58 h 325"/>
                  <a:gd name="T4" fmla="*/ 0 w 552"/>
                  <a:gd name="T5" fmla="*/ 31 h 325"/>
                  <a:gd name="T6" fmla="*/ 0 w 552"/>
                  <a:gd name="T7" fmla="*/ 165 h 325"/>
                  <a:gd name="T8" fmla="*/ 0 w 552"/>
                  <a:gd name="T9" fmla="*/ 165 h 325"/>
                  <a:gd name="T10" fmla="*/ 239 w 552"/>
                  <a:gd name="T11" fmla="*/ 305 h 325"/>
                  <a:gd name="T12" fmla="*/ 239 w 552"/>
                  <a:gd name="T13" fmla="*/ 305 h 325"/>
                  <a:gd name="T14" fmla="*/ 358 w 552"/>
                  <a:gd name="T15" fmla="*/ 272 h 325"/>
                  <a:gd name="T16" fmla="*/ 358 w 552"/>
                  <a:gd name="T17" fmla="*/ 272 h 325"/>
                  <a:gd name="T18" fmla="*/ 551 w 552"/>
                  <a:gd name="T19" fmla="*/ 83 h 325"/>
                  <a:gd name="T20" fmla="*/ 487 w 552"/>
                  <a:gd name="T21" fmla="*/ 0 h 325"/>
                  <a:gd name="T22" fmla="*/ 282 w 552"/>
                  <a:gd name="T23" fmla="*/ 170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52" h="325">
                    <a:moveTo>
                      <a:pt x="282" y="170"/>
                    </a:moveTo>
                    <a:lnTo>
                      <a:pt x="72" y="58"/>
                    </a:lnTo>
                    <a:lnTo>
                      <a:pt x="0" y="31"/>
                    </a:lnTo>
                    <a:lnTo>
                      <a:pt x="0" y="165"/>
                    </a:lnTo>
                    <a:lnTo>
                      <a:pt x="0" y="165"/>
                    </a:lnTo>
                    <a:cubicBezTo>
                      <a:pt x="0" y="165"/>
                      <a:pt x="176" y="278"/>
                      <a:pt x="239" y="305"/>
                    </a:cubicBezTo>
                    <a:lnTo>
                      <a:pt x="239" y="305"/>
                    </a:lnTo>
                    <a:cubicBezTo>
                      <a:pt x="280" y="324"/>
                      <a:pt x="324" y="302"/>
                      <a:pt x="358" y="272"/>
                    </a:cubicBezTo>
                    <a:lnTo>
                      <a:pt x="358" y="272"/>
                    </a:lnTo>
                    <a:cubicBezTo>
                      <a:pt x="400" y="234"/>
                      <a:pt x="486" y="157"/>
                      <a:pt x="551" y="83"/>
                    </a:cubicBezTo>
                    <a:lnTo>
                      <a:pt x="487" y="0"/>
                    </a:lnTo>
                    <a:lnTo>
                      <a:pt x="282" y="170"/>
                    </a:lnTo>
                  </a:path>
                </a:pathLst>
              </a:custGeom>
              <a:solidFill>
                <a:srgbClr val="F392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Poppins" pitchFamily="2" charset="77"/>
                </a:endParaRPr>
              </a:p>
            </p:txBody>
          </p:sp>
        </p:grpSp>
        <p:sp>
          <p:nvSpPr>
            <p:cNvPr id="30" name="Freeform 143">
              <a:extLst>
                <a:ext uri="{FF2B5EF4-FFF2-40B4-BE49-F238E27FC236}">
                  <a16:creationId xmlns:a16="http://schemas.microsoft.com/office/drawing/2014/main" id="{1BD09899-A7C6-96E0-10CF-9B6463162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8735" y="2712625"/>
              <a:ext cx="492779" cy="502751"/>
            </a:xfrm>
            <a:custGeom>
              <a:avLst/>
              <a:gdLst>
                <a:gd name="T0" fmla="*/ 247 w 296"/>
                <a:gd name="T1" fmla="*/ 58 h 334"/>
                <a:gd name="T2" fmla="*/ 247 w 296"/>
                <a:gd name="T3" fmla="*/ 58 h 334"/>
                <a:gd name="T4" fmla="*/ 230 w 296"/>
                <a:gd name="T5" fmla="*/ 308 h 334"/>
                <a:gd name="T6" fmla="*/ 230 w 296"/>
                <a:gd name="T7" fmla="*/ 308 h 334"/>
                <a:gd name="T8" fmla="*/ 114 w 296"/>
                <a:gd name="T9" fmla="*/ 321 h 334"/>
                <a:gd name="T10" fmla="*/ 114 w 296"/>
                <a:gd name="T11" fmla="*/ 321 h 334"/>
                <a:gd name="T12" fmla="*/ 31 w 296"/>
                <a:gd name="T13" fmla="*/ 242 h 334"/>
                <a:gd name="T14" fmla="*/ 31 w 296"/>
                <a:gd name="T15" fmla="*/ 242 h 334"/>
                <a:gd name="T16" fmla="*/ 64 w 296"/>
                <a:gd name="T17" fmla="*/ 48 h 334"/>
                <a:gd name="T18" fmla="*/ 64 w 296"/>
                <a:gd name="T19" fmla="*/ 48 h 334"/>
                <a:gd name="T20" fmla="*/ 247 w 296"/>
                <a:gd name="T21" fmla="*/ 58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6" h="334">
                  <a:moveTo>
                    <a:pt x="247" y="58"/>
                  </a:moveTo>
                  <a:lnTo>
                    <a:pt x="247" y="58"/>
                  </a:lnTo>
                  <a:cubicBezTo>
                    <a:pt x="295" y="111"/>
                    <a:pt x="270" y="264"/>
                    <a:pt x="230" y="308"/>
                  </a:cubicBezTo>
                  <a:lnTo>
                    <a:pt x="230" y="308"/>
                  </a:lnTo>
                  <a:cubicBezTo>
                    <a:pt x="205" y="333"/>
                    <a:pt x="147" y="332"/>
                    <a:pt x="114" y="321"/>
                  </a:cubicBezTo>
                  <a:lnTo>
                    <a:pt x="114" y="321"/>
                  </a:lnTo>
                  <a:cubicBezTo>
                    <a:pt x="68" y="305"/>
                    <a:pt x="45" y="272"/>
                    <a:pt x="31" y="242"/>
                  </a:cubicBezTo>
                  <a:lnTo>
                    <a:pt x="31" y="242"/>
                  </a:lnTo>
                  <a:cubicBezTo>
                    <a:pt x="0" y="177"/>
                    <a:pt x="11" y="96"/>
                    <a:pt x="64" y="48"/>
                  </a:cubicBezTo>
                  <a:lnTo>
                    <a:pt x="64" y="48"/>
                  </a:lnTo>
                  <a:cubicBezTo>
                    <a:pt x="117" y="0"/>
                    <a:pt x="199" y="4"/>
                    <a:pt x="247" y="58"/>
                  </a:cubicBezTo>
                </a:path>
              </a:pathLst>
            </a:custGeom>
            <a:solidFill>
              <a:srgbClr val="F0AB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1" name="Freeform 75">
              <a:extLst>
                <a:ext uri="{FF2B5EF4-FFF2-40B4-BE49-F238E27FC236}">
                  <a16:creationId xmlns:a16="http://schemas.microsoft.com/office/drawing/2014/main" id="{8BCF9AD1-AD6A-9CC7-48CC-3EADDC35F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5812" y="2920759"/>
              <a:ext cx="232237" cy="81348"/>
            </a:xfrm>
            <a:custGeom>
              <a:avLst/>
              <a:gdLst>
                <a:gd name="connsiteX0" fmla="*/ 142403 w 173446"/>
                <a:gd name="connsiteY0" fmla="*/ 35908 h 67549"/>
                <a:gd name="connsiteX1" fmla="*/ 157614 w 173446"/>
                <a:gd name="connsiteY1" fmla="*/ 51728 h 67549"/>
                <a:gd name="connsiteX2" fmla="*/ 142403 w 173446"/>
                <a:gd name="connsiteY2" fmla="*/ 67549 h 67549"/>
                <a:gd name="connsiteX3" fmla="*/ 125923 w 173446"/>
                <a:gd name="connsiteY3" fmla="*/ 51728 h 67549"/>
                <a:gd name="connsiteX4" fmla="*/ 142403 w 173446"/>
                <a:gd name="connsiteY4" fmla="*/ 35908 h 67549"/>
                <a:gd name="connsiteX5" fmla="*/ 40780 w 173446"/>
                <a:gd name="connsiteY5" fmla="*/ 35908 h 67549"/>
                <a:gd name="connsiteX6" fmla="*/ 53369 w 173446"/>
                <a:gd name="connsiteY6" fmla="*/ 51728 h 67549"/>
                <a:gd name="connsiteX7" fmla="*/ 40780 w 173446"/>
                <a:gd name="connsiteY7" fmla="*/ 67549 h 67549"/>
                <a:gd name="connsiteX8" fmla="*/ 27047 w 173446"/>
                <a:gd name="connsiteY8" fmla="*/ 51728 h 67549"/>
                <a:gd name="connsiteX9" fmla="*/ 40780 w 173446"/>
                <a:gd name="connsiteY9" fmla="*/ 35908 h 67549"/>
                <a:gd name="connsiteX10" fmla="*/ 36479 w 173446"/>
                <a:gd name="connsiteY10" fmla="*/ 16 h 67549"/>
                <a:gd name="connsiteX11" fmla="*/ 55172 w 173446"/>
                <a:gd name="connsiteY11" fmla="*/ 3977 h 67549"/>
                <a:gd name="connsiteX12" fmla="*/ 58798 w 173446"/>
                <a:gd name="connsiteY12" fmla="*/ 9985 h 67549"/>
                <a:gd name="connsiteX13" fmla="*/ 51547 w 173446"/>
                <a:gd name="connsiteY13" fmla="*/ 12388 h 67549"/>
                <a:gd name="connsiteX14" fmla="*/ 9252 w 173446"/>
                <a:gd name="connsiteY14" fmla="*/ 26806 h 67549"/>
                <a:gd name="connsiteX15" fmla="*/ 5627 w 173446"/>
                <a:gd name="connsiteY15" fmla="*/ 29209 h 67549"/>
                <a:gd name="connsiteX16" fmla="*/ 2002 w 173446"/>
                <a:gd name="connsiteY16" fmla="*/ 28008 h 67549"/>
                <a:gd name="connsiteX17" fmla="*/ 793 w 173446"/>
                <a:gd name="connsiteY17" fmla="*/ 20799 h 67549"/>
                <a:gd name="connsiteX18" fmla="*/ 36479 w 173446"/>
                <a:gd name="connsiteY18" fmla="*/ 16 h 67549"/>
                <a:gd name="connsiteX19" fmla="*/ 137257 w 173446"/>
                <a:gd name="connsiteY19" fmla="*/ 16 h 67549"/>
                <a:gd name="connsiteX20" fmla="*/ 172946 w 173446"/>
                <a:gd name="connsiteY20" fmla="*/ 20799 h 67549"/>
                <a:gd name="connsiteX21" fmla="*/ 171737 w 173446"/>
                <a:gd name="connsiteY21" fmla="*/ 28008 h 67549"/>
                <a:gd name="connsiteX22" fmla="*/ 168112 w 173446"/>
                <a:gd name="connsiteY22" fmla="*/ 29209 h 67549"/>
                <a:gd name="connsiteX23" fmla="*/ 164487 w 173446"/>
                <a:gd name="connsiteY23" fmla="*/ 26806 h 67549"/>
                <a:gd name="connsiteX24" fmla="*/ 122189 w 173446"/>
                <a:gd name="connsiteY24" fmla="*/ 12388 h 67549"/>
                <a:gd name="connsiteX25" fmla="*/ 114938 w 173446"/>
                <a:gd name="connsiteY25" fmla="*/ 9985 h 67549"/>
                <a:gd name="connsiteX26" fmla="*/ 118563 w 173446"/>
                <a:gd name="connsiteY26" fmla="*/ 3977 h 67549"/>
                <a:gd name="connsiteX27" fmla="*/ 137257 w 173446"/>
                <a:gd name="connsiteY27" fmla="*/ 16 h 6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446" h="67549">
                  <a:moveTo>
                    <a:pt x="142403" y="35908"/>
                  </a:moveTo>
                  <a:cubicBezTo>
                    <a:pt x="150008" y="35908"/>
                    <a:pt x="157614" y="43818"/>
                    <a:pt x="157614" y="51728"/>
                  </a:cubicBezTo>
                  <a:cubicBezTo>
                    <a:pt x="157614" y="60957"/>
                    <a:pt x="150008" y="67549"/>
                    <a:pt x="142403" y="67549"/>
                  </a:cubicBezTo>
                  <a:cubicBezTo>
                    <a:pt x="133529" y="67549"/>
                    <a:pt x="125923" y="60957"/>
                    <a:pt x="125923" y="51728"/>
                  </a:cubicBezTo>
                  <a:cubicBezTo>
                    <a:pt x="125923" y="43818"/>
                    <a:pt x="133529" y="35908"/>
                    <a:pt x="142403" y="35908"/>
                  </a:cubicBezTo>
                  <a:close/>
                  <a:moveTo>
                    <a:pt x="40780" y="35908"/>
                  </a:moveTo>
                  <a:cubicBezTo>
                    <a:pt x="48791" y="35908"/>
                    <a:pt x="53369" y="43818"/>
                    <a:pt x="53369" y="51728"/>
                  </a:cubicBezTo>
                  <a:cubicBezTo>
                    <a:pt x="53369" y="60957"/>
                    <a:pt x="48791" y="67549"/>
                    <a:pt x="40780" y="67549"/>
                  </a:cubicBezTo>
                  <a:cubicBezTo>
                    <a:pt x="32769" y="67549"/>
                    <a:pt x="27047" y="60957"/>
                    <a:pt x="27047" y="51728"/>
                  </a:cubicBezTo>
                  <a:cubicBezTo>
                    <a:pt x="27047" y="43818"/>
                    <a:pt x="32769" y="35908"/>
                    <a:pt x="40780" y="35908"/>
                  </a:cubicBezTo>
                  <a:close/>
                  <a:moveTo>
                    <a:pt x="36479" y="16"/>
                  </a:moveTo>
                  <a:cubicBezTo>
                    <a:pt x="42257" y="-153"/>
                    <a:pt x="48526" y="973"/>
                    <a:pt x="55172" y="3977"/>
                  </a:cubicBezTo>
                  <a:cubicBezTo>
                    <a:pt x="57589" y="5179"/>
                    <a:pt x="58798" y="7582"/>
                    <a:pt x="58798" y="9985"/>
                  </a:cubicBezTo>
                  <a:cubicBezTo>
                    <a:pt x="57589" y="12388"/>
                    <a:pt x="53964" y="13590"/>
                    <a:pt x="51547" y="12388"/>
                  </a:cubicBezTo>
                  <a:cubicBezTo>
                    <a:pt x="26170" y="1574"/>
                    <a:pt x="10461" y="25605"/>
                    <a:pt x="9252" y="26806"/>
                  </a:cubicBezTo>
                  <a:cubicBezTo>
                    <a:pt x="8044" y="28008"/>
                    <a:pt x="6836" y="29209"/>
                    <a:pt x="5627" y="29209"/>
                  </a:cubicBezTo>
                  <a:cubicBezTo>
                    <a:pt x="4419" y="29209"/>
                    <a:pt x="3210" y="28008"/>
                    <a:pt x="2002" y="28008"/>
                  </a:cubicBezTo>
                  <a:cubicBezTo>
                    <a:pt x="-415" y="26806"/>
                    <a:pt x="-415" y="23202"/>
                    <a:pt x="793" y="20799"/>
                  </a:cubicBezTo>
                  <a:cubicBezTo>
                    <a:pt x="6231" y="12689"/>
                    <a:pt x="19146" y="523"/>
                    <a:pt x="36479" y="16"/>
                  </a:cubicBezTo>
                  <a:close/>
                  <a:moveTo>
                    <a:pt x="137257" y="16"/>
                  </a:moveTo>
                  <a:cubicBezTo>
                    <a:pt x="154592" y="523"/>
                    <a:pt x="167508" y="12689"/>
                    <a:pt x="172946" y="20799"/>
                  </a:cubicBezTo>
                  <a:cubicBezTo>
                    <a:pt x="174155" y="23202"/>
                    <a:pt x="172946" y="26806"/>
                    <a:pt x="171737" y="28008"/>
                  </a:cubicBezTo>
                  <a:cubicBezTo>
                    <a:pt x="170529" y="28008"/>
                    <a:pt x="169321" y="29209"/>
                    <a:pt x="168112" y="29209"/>
                  </a:cubicBezTo>
                  <a:cubicBezTo>
                    <a:pt x="166903" y="29209"/>
                    <a:pt x="165695" y="28008"/>
                    <a:pt x="164487" y="26806"/>
                  </a:cubicBezTo>
                  <a:cubicBezTo>
                    <a:pt x="164487" y="25605"/>
                    <a:pt x="146359" y="1574"/>
                    <a:pt x="122189" y="12388"/>
                  </a:cubicBezTo>
                  <a:cubicBezTo>
                    <a:pt x="119772" y="13590"/>
                    <a:pt x="116147" y="12388"/>
                    <a:pt x="114938" y="9985"/>
                  </a:cubicBezTo>
                  <a:cubicBezTo>
                    <a:pt x="114938" y="7582"/>
                    <a:pt x="114938" y="5179"/>
                    <a:pt x="118563" y="3977"/>
                  </a:cubicBezTo>
                  <a:cubicBezTo>
                    <a:pt x="125210" y="973"/>
                    <a:pt x="131479" y="-153"/>
                    <a:pt x="137257" y="16"/>
                  </a:cubicBezTo>
                  <a:close/>
                </a:path>
              </a:pathLst>
            </a:custGeom>
            <a:solidFill>
              <a:srgbClr val="2042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2" name="Freeform 146">
              <a:extLst>
                <a:ext uri="{FF2B5EF4-FFF2-40B4-BE49-F238E27FC236}">
                  <a16:creationId xmlns:a16="http://schemas.microsoft.com/office/drawing/2014/main" id="{77197E9D-C4AD-AC76-3AE2-6EA996A3D0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66370">
              <a:off x="3585684" y="3088848"/>
              <a:ext cx="146381" cy="56444"/>
            </a:xfrm>
            <a:custGeom>
              <a:avLst/>
              <a:gdLst>
                <a:gd name="T0" fmla="*/ 0 w 69"/>
                <a:gd name="T1" fmla="*/ 0 h 28"/>
                <a:gd name="T2" fmla="*/ 36 w 69"/>
                <a:gd name="T3" fmla="*/ 0 h 28"/>
                <a:gd name="T4" fmla="*/ 68 w 69"/>
                <a:gd name="T5" fmla="*/ 0 h 28"/>
                <a:gd name="T6" fmla="*/ 68 w 69"/>
                <a:gd name="T7" fmla="*/ 0 h 28"/>
                <a:gd name="T8" fmla="*/ 34 w 69"/>
                <a:gd name="T9" fmla="*/ 27 h 28"/>
                <a:gd name="T10" fmla="*/ 34 w 69"/>
                <a:gd name="T11" fmla="*/ 27 h 28"/>
                <a:gd name="T12" fmla="*/ 0 w 69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8">
                  <a:moveTo>
                    <a:pt x="0" y="0"/>
                  </a:moveTo>
                  <a:lnTo>
                    <a:pt x="36" y="0"/>
                  </a:lnTo>
                  <a:lnTo>
                    <a:pt x="68" y="0"/>
                  </a:lnTo>
                  <a:lnTo>
                    <a:pt x="68" y="0"/>
                  </a:lnTo>
                  <a:cubicBezTo>
                    <a:pt x="68" y="0"/>
                    <a:pt x="62" y="27"/>
                    <a:pt x="34" y="27"/>
                  </a:cubicBezTo>
                  <a:lnTo>
                    <a:pt x="34" y="27"/>
                  </a:lnTo>
                  <a:cubicBezTo>
                    <a:pt x="6" y="27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3" name="Freeform 147">
              <a:extLst>
                <a:ext uri="{FF2B5EF4-FFF2-40B4-BE49-F238E27FC236}">
                  <a16:creationId xmlns:a16="http://schemas.microsoft.com/office/drawing/2014/main" id="{1062557C-F6DE-C322-DF1C-2DC029C26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2936" y="2964004"/>
              <a:ext cx="36773" cy="85995"/>
            </a:xfrm>
            <a:custGeom>
              <a:avLst/>
              <a:gdLst>
                <a:gd name="T0" fmla="*/ 9 w 24"/>
                <a:gd name="T1" fmla="*/ 57 h 58"/>
                <a:gd name="T2" fmla="*/ 9 w 24"/>
                <a:gd name="T3" fmla="*/ 57 h 58"/>
                <a:gd name="T4" fmla="*/ 4 w 24"/>
                <a:gd name="T5" fmla="*/ 57 h 58"/>
                <a:gd name="T6" fmla="*/ 4 w 24"/>
                <a:gd name="T7" fmla="*/ 57 h 58"/>
                <a:gd name="T8" fmla="*/ 1 w 24"/>
                <a:gd name="T9" fmla="*/ 52 h 58"/>
                <a:gd name="T10" fmla="*/ 1 w 24"/>
                <a:gd name="T11" fmla="*/ 52 h 58"/>
                <a:gd name="T12" fmla="*/ 6 w 24"/>
                <a:gd name="T13" fmla="*/ 49 h 58"/>
                <a:gd name="T14" fmla="*/ 6 w 24"/>
                <a:gd name="T15" fmla="*/ 49 h 58"/>
                <a:gd name="T16" fmla="*/ 13 w 24"/>
                <a:gd name="T17" fmla="*/ 48 h 58"/>
                <a:gd name="T18" fmla="*/ 13 w 24"/>
                <a:gd name="T19" fmla="*/ 48 h 58"/>
                <a:gd name="T20" fmla="*/ 15 w 24"/>
                <a:gd name="T21" fmla="*/ 44 h 58"/>
                <a:gd name="T22" fmla="*/ 15 w 24"/>
                <a:gd name="T23" fmla="*/ 44 h 58"/>
                <a:gd name="T24" fmla="*/ 4 w 24"/>
                <a:gd name="T25" fmla="*/ 29 h 58"/>
                <a:gd name="T26" fmla="*/ 4 w 24"/>
                <a:gd name="T27" fmla="*/ 29 h 58"/>
                <a:gd name="T28" fmla="*/ 3 w 24"/>
                <a:gd name="T29" fmla="*/ 25 h 58"/>
                <a:gd name="T30" fmla="*/ 3 w 24"/>
                <a:gd name="T31" fmla="*/ 3 h 58"/>
                <a:gd name="T32" fmla="*/ 3 w 24"/>
                <a:gd name="T33" fmla="*/ 3 h 58"/>
                <a:gd name="T34" fmla="*/ 7 w 24"/>
                <a:gd name="T35" fmla="*/ 0 h 58"/>
                <a:gd name="T36" fmla="*/ 7 w 24"/>
                <a:gd name="T37" fmla="*/ 0 h 58"/>
                <a:gd name="T38" fmla="*/ 11 w 24"/>
                <a:gd name="T39" fmla="*/ 3 h 58"/>
                <a:gd name="T40" fmla="*/ 11 w 24"/>
                <a:gd name="T41" fmla="*/ 24 h 58"/>
                <a:gd name="T42" fmla="*/ 11 w 24"/>
                <a:gd name="T43" fmla="*/ 24 h 58"/>
                <a:gd name="T44" fmla="*/ 23 w 24"/>
                <a:gd name="T45" fmla="*/ 44 h 58"/>
                <a:gd name="T46" fmla="*/ 23 w 24"/>
                <a:gd name="T47" fmla="*/ 44 h 58"/>
                <a:gd name="T48" fmla="*/ 18 w 24"/>
                <a:gd name="T49" fmla="*/ 55 h 58"/>
                <a:gd name="T50" fmla="*/ 18 w 24"/>
                <a:gd name="T51" fmla="*/ 55 h 58"/>
                <a:gd name="T52" fmla="*/ 9 w 24"/>
                <a:gd name="T53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58">
                  <a:moveTo>
                    <a:pt x="9" y="57"/>
                  </a:moveTo>
                  <a:lnTo>
                    <a:pt x="9" y="57"/>
                  </a:lnTo>
                  <a:cubicBezTo>
                    <a:pt x="6" y="57"/>
                    <a:pt x="4" y="57"/>
                    <a:pt x="4" y="57"/>
                  </a:cubicBezTo>
                  <a:lnTo>
                    <a:pt x="4" y="57"/>
                  </a:lnTo>
                  <a:cubicBezTo>
                    <a:pt x="1" y="56"/>
                    <a:pt x="0" y="54"/>
                    <a:pt x="1" y="52"/>
                  </a:cubicBezTo>
                  <a:lnTo>
                    <a:pt x="1" y="52"/>
                  </a:lnTo>
                  <a:cubicBezTo>
                    <a:pt x="1" y="50"/>
                    <a:pt x="4" y="48"/>
                    <a:pt x="6" y="49"/>
                  </a:cubicBezTo>
                  <a:lnTo>
                    <a:pt x="6" y="49"/>
                  </a:lnTo>
                  <a:cubicBezTo>
                    <a:pt x="7" y="49"/>
                    <a:pt x="11" y="50"/>
                    <a:pt x="13" y="48"/>
                  </a:cubicBezTo>
                  <a:lnTo>
                    <a:pt x="13" y="48"/>
                  </a:lnTo>
                  <a:cubicBezTo>
                    <a:pt x="14" y="48"/>
                    <a:pt x="15" y="47"/>
                    <a:pt x="15" y="44"/>
                  </a:cubicBezTo>
                  <a:lnTo>
                    <a:pt x="15" y="44"/>
                  </a:lnTo>
                  <a:cubicBezTo>
                    <a:pt x="15" y="38"/>
                    <a:pt x="7" y="30"/>
                    <a:pt x="4" y="29"/>
                  </a:cubicBezTo>
                  <a:lnTo>
                    <a:pt x="4" y="29"/>
                  </a:lnTo>
                  <a:cubicBezTo>
                    <a:pt x="3" y="28"/>
                    <a:pt x="3" y="27"/>
                    <a:pt x="3" y="25"/>
                  </a:cubicBezTo>
                  <a:lnTo>
                    <a:pt x="3" y="3"/>
                  </a:lnTo>
                  <a:lnTo>
                    <a:pt x="3" y="3"/>
                  </a:lnTo>
                  <a:cubicBezTo>
                    <a:pt x="3" y="2"/>
                    <a:pt x="4" y="0"/>
                    <a:pt x="7" y="0"/>
                  </a:cubicBezTo>
                  <a:lnTo>
                    <a:pt x="7" y="0"/>
                  </a:lnTo>
                  <a:cubicBezTo>
                    <a:pt x="9" y="0"/>
                    <a:pt x="11" y="2"/>
                    <a:pt x="11" y="3"/>
                  </a:cubicBezTo>
                  <a:lnTo>
                    <a:pt x="11" y="24"/>
                  </a:lnTo>
                  <a:lnTo>
                    <a:pt x="11" y="24"/>
                  </a:lnTo>
                  <a:cubicBezTo>
                    <a:pt x="15" y="27"/>
                    <a:pt x="23" y="35"/>
                    <a:pt x="23" y="44"/>
                  </a:cubicBezTo>
                  <a:lnTo>
                    <a:pt x="23" y="44"/>
                  </a:lnTo>
                  <a:cubicBezTo>
                    <a:pt x="23" y="49"/>
                    <a:pt x="20" y="53"/>
                    <a:pt x="18" y="55"/>
                  </a:cubicBezTo>
                  <a:lnTo>
                    <a:pt x="18" y="55"/>
                  </a:lnTo>
                  <a:cubicBezTo>
                    <a:pt x="15" y="57"/>
                    <a:pt x="12" y="57"/>
                    <a:pt x="9" y="57"/>
                  </a:cubicBezTo>
                </a:path>
              </a:pathLst>
            </a:custGeom>
            <a:solidFill>
              <a:srgbClr val="EF8F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4" name="Freeform 150">
              <a:extLst>
                <a:ext uri="{FF2B5EF4-FFF2-40B4-BE49-F238E27FC236}">
                  <a16:creationId xmlns:a16="http://schemas.microsoft.com/office/drawing/2014/main" id="{2AA34807-BED4-E852-994C-03E9A1206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6929" y="2600169"/>
              <a:ext cx="728138" cy="469675"/>
            </a:xfrm>
            <a:custGeom>
              <a:avLst/>
              <a:gdLst>
                <a:gd name="T0" fmla="*/ 189 w 435"/>
                <a:gd name="T1" fmla="*/ 133 h 315"/>
                <a:gd name="T2" fmla="*/ 189 w 435"/>
                <a:gd name="T3" fmla="*/ 133 h 315"/>
                <a:gd name="T4" fmla="*/ 160 w 435"/>
                <a:gd name="T5" fmla="*/ 236 h 315"/>
                <a:gd name="T6" fmla="*/ 160 w 435"/>
                <a:gd name="T7" fmla="*/ 236 h 315"/>
                <a:gd name="T8" fmla="*/ 127 w 435"/>
                <a:gd name="T9" fmla="*/ 308 h 315"/>
                <a:gd name="T10" fmla="*/ 127 w 435"/>
                <a:gd name="T11" fmla="*/ 308 h 315"/>
                <a:gd name="T12" fmla="*/ 70 w 435"/>
                <a:gd name="T13" fmla="*/ 95 h 315"/>
                <a:gd name="T14" fmla="*/ 70 w 435"/>
                <a:gd name="T15" fmla="*/ 95 h 315"/>
                <a:gd name="T16" fmla="*/ 118 w 435"/>
                <a:gd name="T17" fmla="*/ 79 h 315"/>
                <a:gd name="T18" fmla="*/ 118 w 435"/>
                <a:gd name="T19" fmla="*/ 79 h 315"/>
                <a:gd name="T20" fmla="*/ 152 w 435"/>
                <a:gd name="T21" fmla="*/ 30 h 315"/>
                <a:gd name="T22" fmla="*/ 152 w 435"/>
                <a:gd name="T23" fmla="*/ 30 h 315"/>
                <a:gd name="T24" fmla="*/ 261 w 435"/>
                <a:gd name="T25" fmla="*/ 9 h 315"/>
                <a:gd name="T26" fmla="*/ 261 w 435"/>
                <a:gd name="T27" fmla="*/ 9 h 315"/>
                <a:gd name="T28" fmla="*/ 378 w 435"/>
                <a:gd name="T29" fmla="*/ 207 h 315"/>
                <a:gd name="T30" fmla="*/ 378 w 435"/>
                <a:gd name="T31" fmla="*/ 207 h 315"/>
                <a:gd name="T32" fmla="*/ 330 w 435"/>
                <a:gd name="T33" fmla="*/ 163 h 315"/>
                <a:gd name="T34" fmla="*/ 330 w 435"/>
                <a:gd name="T35" fmla="*/ 163 h 315"/>
                <a:gd name="T36" fmla="*/ 189 w 435"/>
                <a:gd name="T37" fmla="*/ 13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5" h="315">
                  <a:moveTo>
                    <a:pt x="189" y="133"/>
                  </a:moveTo>
                  <a:lnTo>
                    <a:pt x="189" y="133"/>
                  </a:lnTo>
                  <a:cubicBezTo>
                    <a:pt x="189" y="133"/>
                    <a:pt x="239" y="229"/>
                    <a:pt x="160" y="236"/>
                  </a:cubicBezTo>
                  <a:lnTo>
                    <a:pt x="160" y="236"/>
                  </a:lnTo>
                  <a:cubicBezTo>
                    <a:pt x="160" y="236"/>
                    <a:pt x="185" y="301"/>
                    <a:pt x="127" y="308"/>
                  </a:cubicBezTo>
                  <a:lnTo>
                    <a:pt x="127" y="308"/>
                  </a:lnTo>
                  <a:cubicBezTo>
                    <a:pt x="72" y="314"/>
                    <a:pt x="0" y="181"/>
                    <a:pt x="70" y="95"/>
                  </a:cubicBezTo>
                  <a:lnTo>
                    <a:pt x="70" y="95"/>
                  </a:lnTo>
                  <a:cubicBezTo>
                    <a:pt x="82" y="81"/>
                    <a:pt x="100" y="75"/>
                    <a:pt x="118" y="79"/>
                  </a:cubicBezTo>
                  <a:lnTo>
                    <a:pt x="118" y="79"/>
                  </a:lnTo>
                  <a:cubicBezTo>
                    <a:pt x="121" y="59"/>
                    <a:pt x="134" y="40"/>
                    <a:pt x="152" y="30"/>
                  </a:cubicBezTo>
                  <a:lnTo>
                    <a:pt x="152" y="30"/>
                  </a:lnTo>
                  <a:cubicBezTo>
                    <a:pt x="178" y="15"/>
                    <a:pt x="217" y="0"/>
                    <a:pt x="261" y="9"/>
                  </a:cubicBezTo>
                  <a:lnTo>
                    <a:pt x="261" y="9"/>
                  </a:lnTo>
                  <a:cubicBezTo>
                    <a:pt x="336" y="26"/>
                    <a:pt x="434" y="108"/>
                    <a:pt x="378" y="207"/>
                  </a:cubicBezTo>
                  <a:lnTo>
                    <a:pt x="378" y="207"/>
                  </a:lnTo>
                  <a:cubicBezTo>
                    <a:pt x="378" y="207"/>
                    <a:pt x="335" y="202"/>
                    <a:pt x="330" y="163"/>
                  </a:cubicBezTo>
                  <a:lnTo>
                    <a:pt x="330" y="163"/>
                  </a:lnTo>
                  <a:cubicBezTo>
                    <a:pt x="330" y="163"/>
                    <a:pt x="267" y="196"/>
                    <a:pt x="189" y="133"/>
                  </a:cubicBezTo>
                </a:path>
              </a:pathLst>
            </a:custGeom>
            <a:solidFill>
              <a:srgbClr val="2042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5" name="Freeform 151">
              <a:extLst>
                <a:ext uri="{FF2B5EF4-FFF2-40B4-BE49-F238E27FC236}">
                  <a16:creationId xmlns:a16="http://schemas.microsoft.com/office/drawing/2014/main" id="{C8410226-DAA8-A31A-32E5-BB15D6AFE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4605" y="2964002"/>
              <a:ext cx="139742" cy="132303"/>
            </a:xfrm>
            <a:custGeom>
              <a:avLst/>
              <a:gdLst>
                <a:gd name="T0" fmla="*/ 67 w 83"/>
                <a:gd name="T1" fmla="*/ 22 h 89"/>
                <a:gd name="T2" fmla="*/ 67 w 83"/>
                <a:gd name="T3" fmla="*/ 22 h 89"/>
                <a:gd name="T4" fmla="*/ 69 w 83"/>
                <a:gd name="T5" fmla="*/ 75 h 89"/>
                <a:gd name="T6" fmla="*/ 69 w 83"/>
                <a:gd name="T7" fmla="*/ 75 h 89"/>
                <a:gd name="T8" fmla="*/ 15 w 83"/>
                <a:gd name="T9" fmla="*/ 66 h 89"/>
                <a:gd name="T10" fmla="*/ 15 w 83"/>
                <a:gd name="T11" fmla="*/ 66 h 89"/>
                <a:gd name="T12" fmla="*/ 14 w 83"/>
                <a:gd name="T13" fmla="*/ 12 h 89"/>
                <a:gd name="T14" fmla="*/ 14 w 83"/>
                <a:gd name="T15" fmla="*/ 12 h 89"/>
                <a:gd name="T16" fmla="*/ 67 w 83"/>
                <a:gd name="T17" fmla="*/ 2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89">
                  <a:moveTo>
                    <a:pt x="67" y="22"/>
                  </a:moveTo>
                  <a:lnTo>
                    <a:pt x="67" y="22"/>
                  </a:lnTo>
                  <a:cubicBezTo>
                    <a:pt x="82" y="39"/>
                    <a:pt x="82" y="63"/>
                    <a:pt x="69" y="75"/>
                  </a:cubicBezTo>
                  <a:lnTo>
                    <a:pt x="69" y="75"/>
                  </a:lnTo>
                  <a:cubicBezTo>
                    <a:pt x="54" y="88"/>
                    <a:pt x="30" y="83"/>
                    <a:pt x="15" y="66"/>
                  </a:cubicBezTo>
                  <a:lnTo>
                    <a:pt x="15" y="66"/>
                  </a:lnTo>
                  <a:cubicBezTo>
                    <a:pt x="1" y="48"/>
                    <a:pt x="0" y="24"/>
                    <a:pt x="14" y="12"/>
                  </a:cubicBezTo>
                  <a:lnTo>
                    <a:pt x="14" y="12"/>
                  </a:lnTo>
                  <a:cubicBezTo>
                    <a:pt x="28" y="0"/>
                    <a:pt x="52" y="4"/>
                    <a:pt x="67" y="22"/>
                  </a:cubicBezTo>
                </a:path>
              </a:pathLst>
            </a:custGeom>
            <a:solidFill>
              <a:srgbClr val="F0AB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  <p:grpSp>
          <p:nvGrpSpPr>
            <p:cNvPr id="42" name="Csoportba foglalás 41">
              <a:extLst>
                <a:ext uri="{FF2B5EF4-FFF2-40B4-BE49-F238E27FC236}">
                  <a16:creationId xmlns:a16="http://schemas.microsoft.com/office/drawing/2014/main" id="{8DA7D11D-4473-F42D-5B6B-FF6F4F531300}"/>
                </a:ext>
              </a:extLst>
            </p:cNvPr>
            <p:cNvGrpSpPr/>
            <p:nvPr/>
          </p:nvGrpSpPr>
          <p:grpSpPr>
            <a:xfrm rot="1326666">
              <a:off x="3648513" y="3891786"/>
              <a:ext cx="498989" cy="449830"/>
              <a:chOff x="7969812" y="7041513"/>
              <a:chExt cx="997976" cy="899660"/>
            </a:xfrm>
          </p:grpSpPr>
          <p:sp>
            <p:nvSpPr>
              <p:cNvPr id="40" name="Freeform 137">
                <a:extLst>
                  <a:ext uri="{FF2B5EF4-FFF2-40B4-BE49-F238E27FC236}">
                    <a16:creationId xmlns:a16="http://schemas.microsoft.com/office/drawing/2014/main" id="{89892614-DEA2-D1FD-3BC4-58086C422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210166">
                <a:off x="7969812" y="7041513"/>
                <a:ext cx="809051" cy="899660"/>
              </a:xfrm>
              <a:custGeom>
                <a:avLst/>
                <a:gdLst>
                  <a:gd name="T0" fmla="*/ 217 w 242"/>
                  <a:gd name="T1" fmla="*/ 102 h 298"/>
                  <a:gd name="T2" fmla="*/ 217 w 242"/>
                  <a:gd name="T3" fmla="*/ 102 h 298"/>
                  <a:gd name="T4" fmla="*/ 205 w 242"/>
                  <a:gd name="T5" fmla="*/ 89 h 298"/>
                  <a:gd name="T6" fmla="*/ 205 w 242"/>
                  <a:gd name="T7" fmla="*/ 89 h 298"/>
                  <a:gd name="T8" fmla="*/ 191 w 242"/>
                  <a:gd name="T9" fmla="*/ 70 h 298"/>
                  <a:gd name="T10" fmla="*/ 191 w 242"/>
                  <a:gd name="T11" fmla="*/ 70 h 298"/>
                  <a:gd name="T12" fmla="*/ 234 w 242"/>
                  <a:gd name="T13" fmla="*/ 8 h 298"/>
                  <a:gd name="T14" fmla="*/ 234 w 242"/>
                  <a:gd name="T15" fmla="*/ 8 h 298"/>
                  <a:gd name="T16" fmla="*/ 166 w 242"/>
                  <a:gd name="T17" fmla="*/ 60 h 298"/>
                  <a:gd name="T18" fmla="*/ 152 w 242"/>
                  <a:gd name="T19" fmla="*/ 60 h 298"/>
                  <a:gd name="T20" fmla="*/ 152 w 242"/>
                  <a:gd name="T21" fmla="*/ 60 h 298"/>
                  <a:gd name="T22" fmla="*/ 124 w 242"/>
                  <a:gd name="T23" fmla="*/ 73 h 298"/>
                  <a:gd name="T24" fmla="*/ 108 w 242"/>
                  <a:gd name="T25" fmla="*/ 95 h 298"/>
                  <a:gd name="T26" fmla="*/ 108 w 242"/>
                  <a:gd name="T27" fmla="*/ 142 h 298"/>
                  <a:gd name="T28" fmla="*/ 0 w 242"/>
                  <a:gd name="T29" fmla="*/ 231 h 298"/>
                  <a:gd name="T30" fmla="*/ 51 w 242"/>
                  <a:gd name="T31" fmla="*/ 297 h 298"/>
                  <a:gd name="T32" fmla="*/ 51 w 242"/>
                  <a:gd name="T33" fmla="*/ 297 h 298"/>
                  <a:gd name="T34" fmla="*/ 156 w 242"/>
                  <a:gd name="T35" fmla="*/ 176 h 298"/>
                  <a:gd name="T36" fmla="*/ 156 w 242"/>
                  <a:gd name="T37" fmla="*/ 176 h 298"/>
                  <a:gd name="T38" fmla="*/ 224 w 242"/>
                  <a:gd name="T39" fmla="*/ 122 h 298"/>
                  <a:gd name="T40" fmla="*/ 224 w 242"/>
                  <a:gd name="T41" fmla="*/ 122 h 298"/>
                  <a:gd name="T42" fmla="*/ 217 w 242"/>
                  <a:gd name="T43" fmla="*/ 102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2" h="298">
                    <a:moveTo>
                      <a:pt x="217" y="102"/>
                    </a:moveTo>
                    <a:lnTo>
                      <a:pt x="217" y="102"/>
                    </a:lnTo>
                    <a:cubicBezTo>
                      <a:pt x="222" y="85"/>
                      <a:pt x="205" y="89"/>
                      <a:pt x="205" y="89"/>
                    </a:cubicBezTo>
                    <a:lnTo>
                      <a:pt x="205" y="89"/>
                    </a:lnTo>
                    <a:cubicBezTo>
                      <a:pt x="211" y="72"/>
                      <a:pt x="191" y="70"/>
                      <a:pt x="191" y="70"/>
                    </a:cubicBezTo>
                    <a:lnTo>
                      <a:pt x="191" y="70"/>
                    </a:lnTo>
                    <a:cubicBezTo>
                      <a:pt x="191" y="70"/>
                      <a:pt x="241" y="16"/>
                      <a:pt x="234" y="8"/>
                    </a:cubicBezTo>
                    <a:lnTo>
                      <a:pt x="234" y="8"/>
                    </a:lnTo>
                    <a:cubicBezTo>
                      <a:pt x="227" y="0"/>
                      <a:pt x="166" y="60"/>
                      <a:pt x="166" y="60"/>
                    </a:cubicBezTo>
                    <a:lnTo>
                      <a:pt x="152" y="60"/>
                    </a:lnTo>
                    <a:lnTo>
                      <a:pt x="152" y="60"/>
                    </a:lnTo>
                    <a:cubicBezTo>
                      <a:pt x="141" y="60"/>
                      <a:pt x="130" y="65"/>
                      <a:pt x="124" y="73"/>
                    </a:cubicBezTo>
                    <a:lnTo>
                      <a:pt x="108" y="95"/>
                    </a:lnTo>
                    <a:lnTo>
                      <a:pt x="108" y="142"/>
                    </a:lnTo>
                    <a:lnTo>
                      <a:pt x="0" y="231"/>
                    </a:lnTo>
                    <a:lnTo>
                      <a:pt x="51" y="297"/>
                    </a:lnTo>
                    <a:lnTo>
                      <a:pt x="51" y="297"/>
                    </a:lnTo>
                    <a:cubicBezTo>
                      <a:pt x="108" y="230"/>
                      <a:pt x="156" y="176"/>
                      <a:pt x="156" y="176"/>
                    </a:cubicBezTo>
                    <a:lnTo>
                      <a:pt x="156" y="176"/>
                    </a:lnTo>
                    <a:cubicBezTo>
                      <a:pt x="205" y="176"/>
                      <a:pt x="224" y="122"/>
                      <a:pt x="224" y="122"/>
                    </a:cubicBezTo>
                    <a:lnTo>
                      <a:pt x="224" y="122"/>
                    </a:lnTo>
                    <a:cubicBezTo>
                      <a:pt x="234" y="108"/>
                      <a:pt x="217" y="102"/>
                      <a:pt x="217" y="102"/>
                    </a:cubicBezTo>
                  </a:path>
                </a:pathLst>
              </a:custGeom>
              <a:solidFill>
                <a:srgbClr val="F0AB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Poppins" pitchFamily="2" charset="77"/>
                </a:endParaRPr>
              </a:p>
            </p:txBody>
          </p:sp>
          <p:sp>
            <p:nvSpPr>
              <p:cNvPr id="41" name="Ellipszis 40">
                <a:extLst>
                  <a:ext uri="{FF2B5EF4-FFF2-40B4-BE49-F238E27FC236}">
                    <a16:creationId xmlns:a16="http://schemas.microsoft.com/office/drawing/2014/main" id="{94F60B20-4A82-0AC3-3949-8ACFAA7AB6F4}"/>
                  </a:ext>
                </a:extLst>
              </p:cNvPr>
              <p:cNvSpPr/>
              <p:nvPr/>
            </p:nvSpPr>
            <p:spPr>
              <a:xfrm rot="20789963">
                <a:off x="8675943" y="7250016"/>
                <a:ext cx="291845" cy="200492"/>
              </a:xfrm>
              <a:prstGeom prst="ellipse">
                <a:avLst/>
              </a:prstGeom>
              <a:solidFill>
                <a:srgbClr val="7962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900"/>
              </a:p>
            </p:txBody>
          </p:sp>
        </p:grpSp>
        <p:sp>
          <p:nvSpPr>
            <p:cNvPr id="36" name="Freeform 152">
              <a:extLst>
                <a:ext uri="{FF2B5EF4-FFF2-40B4-BE49-F238E27FC236}">
                  <a16:creationId xmlns:a16="http://schemas.microsoft.com/office/drawing/2014/main" id="{52826611-EB03-4DDE-E73F-3E8EA821C8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35971">
              <a:off x="3049413" y="3485837"/>
              <a:ext cx="823754" cy="588749"/>
            </a:xfrm>
            <a:custGeom>
              <a:avLst/>
              <a:gdLst>
                <a:gd name="T0" fmla="*/ 265 w 492"/>
                <a:gd name="T1" fmla="*/ 273 h 393"/>
                <a:gd name="T2" fmla="*/ 265 w 492"/>
                <a:gd name="T3" fmla="*/ 273 h 393"/>
                <a:gd name="T4" fmla="*/ 179 w 492"/>
                <a:gd name="T5" fmla="*/ 72 h 393"/>
                <a:gd name="T6" fmla="*/ 179 w 492"/>
                <a:gd name="T7" fmla="*/ 72 h 393"/>
                <a:gd name="T8" fmla="*/ 55 w 492"/>
                <a:gd name="T9" fmla="*/ 165 h 393"/>
                <a:gd name="T10" fmla="*/ 55 w 492"/>
                <a:gd name="T11" fmla="*/ 165 h 393"/>
                <a:gd name="T12" fmla="*/ 192 w 492"/>
                <a:gd name="T13" fmla="*/ 392 h 393"/>
                <a:gd name="T14" fmla="*/ 192 w 492"/>
                <a:gd name="T15" fmla="*/ 392 h 393"/>
                <a:gd name="T16" fmla="*/ 491 w 492"/>
                <a:gd name="T17" fmla="*/ 370 h 393"/>
                <a:gd name="T18" fmla="*/ 491 w 492"/>
                <a:gd name="T19" fmla="*/ 264 h 393"/>
                <a:gd name="T20" fmla="*/ 265 w 492"/>
                <a:gd name="T21" fmla="*/ 27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2" h="393">
                  <a:moveTo>
                    <a:pt x="265" y="273"/>
                  </a:moveTo>
                  <a:lnTo>
                    <a:pt x="265" y="273"/>
                  </a:lnTo>
                  <a:cubicBezTo>
                    <a:pt x="265" y="273"/>
                    <a:pt x="212" y="130"/>
                    <a:pt x="179" y="72"/>
                  </a:cubicBezTo>
                  <a:lnTo>
                    <a:pt x="179" y="72"/>
                  </a:lnTo>
                  <a:cubicBezTo>
                    <a:pt x="139" y="0"/>
                    <a:pt x="0" y="6"/>
                    <a:pt x="55" y="165"/>
                  </a:cubicBezTo>
                  <a:lnTo>
                    <a:pt x="55" y="165"/>
                  </a:lnTo>
                  <a:cubicBezTo>
                    <a:pt x="55" y="165"/>
                    <a:pt x="139" y="392"/>
                    <a:pt x="192" y="392"/>
                  </a:cubicBezTo>
                  <a:lnTo>
                    <a:pt x="192" y="392"/>
                  </a:lnTo>
                  <a:cubicBezTo>
                    <a:pt x="224" y="392"/>
                    <a:pt x="370" y="379"/>
                    <a:pt x="491" y="370"/>
                  </a:cubicBezTo>
                  <a:lnTo>
                    <a:pt x="491" y="264"/>
                  </a:lnTo>
                  <a:lnTo>
                    <a:pt x="265" y="273"/>
                  </a:lnTo>
                </a:path>
              </a:pathLst>
            </a:custGeom>
            <a:solidFill>
              <a:srgbClr val="F392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201244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D7192-EF24-B510-7556-8339FBA8E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DDC7DC9E-8BEC-9A0A-9782-4359E3F06B3A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</a:rPr>
              <a:t>Témáim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4039E8C2-1051-AD81-2B2D-6C7B8915CB4D}"/>
              </a:ext>
            </a:extLst>
          </p:cNvPr>
          <p:cNvSpPr txBox="1"/>
          <p:nvPr/>
        </p:nvSpPr>
        <p:spPr>
          <a:xfrm>
            <a:off x="3608320" y="4264796"/>
            <a:ext cx="6867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 jelölés 12 lépése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23F0443A-E5C6-E2A1-FDAF-212626B0C2D8}"/>
              </a:ext>
            </a:extLst>
          </p:cNvPr>
          <p:cNvSpPr txBox="1"/>
          <p:nvPr/>
        </p:nvSpPr>
        <p:spPr>
          <a:xfrm>
            <a:off x="1612900" y="2835439"/>
            <a:ext cx="1707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4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Bevezető 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491261BC-6F15-4A99-69F8-11A418DF5FB5}"/>
              </a:ext>
            </a:extLst>
          </p:cNvPr>
          <p:cNvSpPr txBox="1"/>
          <p:nvPr/>
        </p:nvSpPr>
        <p:spPr>
          <a:xfrm>
            <a:off x="1308100" y="4264796"/>
            <a:ext cx="2012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4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 jelölés </a:t>
            </a:r>
          </a:p>
        </p:txBody>
      </p:sp>
      <p:sp>
        <p:nvSpPr>
          <p:cNvPr id="29" name="Téglalap 28">
            <a:extLst>
              <a:ext uri="{FF2B5EF4-FFF2-40B4-BE49-F238E27FC236}">
                <a16:creationId xmlns:a16="http://schemas.microsoft.com/office/drawing/2014/main" id="{A1FDCF6C-0F9E-13E7-E4A7-F2754B89B07C}"/>
              </a:ext>
            </a:extLst>
          </p:cNvPr>
          <p:cNvSpPr/>
          <p:nvPr/>
        </p:nvSpPr>
        <p:spPr>
          <a:xfrm>
            <a:off x="3403600" y="2499803"/>
            <a:ext cx="121277" cy="11694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Téglalap 29">
            <a:extLst>
              <a:ext uri="{FF2B5EF4-FFF2-40B4-BE49-F238E27FC236}">
                <a16:creationId xmlns:a16="http://schemas.microsoft.com/office/drawing/2014/main" id="{55CAC4C2-C25B-BC7D-6AED-F388D465E8A5}"/>
              </a:ext>
            </a:extLst>
          </p:cNvPr>
          <p:cNvSpPr/>
          <p:nvPr/>
        </p:nvSpPr>
        <p:spPr>
          <a:xfrm>
            <a:off x="3403600" y="4193381"/>
            <a:ext cx="121277" cy="6048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5CFE7BB-82D2-F8E3-66DF-BC07C910A767}"/>
              </a:ext>
            </a:extLst>
          </p:cNvPr>
          <p:cNvSpPr txBox="1"/>
          <p:nvPr/>
        </p:nvSpPr>
        <p:spPr>
          <a:xfrm>
            <a:off x="3608320" y="2440880"/>
            <a:ext cx="68674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Új jogszabályi keretrendszer, jogszabályok és szabványok, szereplők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Gépek életciklusa és a követelmények rendszere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E13642B-6064-A913-2408-E94936F673D0}"/>
              </a:ext>
            </a:extLst>
          </p:cNvPr>
          <p:cNvSpPr txBox="1"/>
          <p:nvPr/>
        </p:nvSpPr>
        <p:spPr>
          <a:xfrm>
            <a:off x="3608320" y="5350046"/>
            <a:ext cx="68674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Új géprendelet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Szabványváltozások</a:t>
            </a:r>
            <a:endParaRPr lang="hu-HU" sz="24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A4BFD0B-4161-E326-D484-CE0B9FE5B5D4}"/>
              </a:ext>
            </a:extLst>
          </p:cNvPr>
          <p:cNvSpPr txBox="1"/>
          <p:nvPr/>
        </p:nvSpPr>
        <p:spPr>
          <a:xfrm>
            <a:off x="1308100" y="5534713"/>
            <a:ext cx="2012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400" b="1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Változások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FD48A837-B101-5ED4-B226-D0FCCD02239A}"/>
              </a:ext>
            </a:extLst>
          </p:cNvPr>
          <p:cNvSpPr/>
          <p:nvPr/>
        </p:nvSpPr>
        <p:spPr>
          <a:xfrm>
            <a:off x="3403600" y="5321985"/>
            <a:ext cx="121277" cy="88712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38328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3300A-4F04-2CBB-442D-96F0DB86C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zövegdoboz 60">
            <a:extLst>
              <a:ext uri="{FF2B5EF4-FFF2-40B4-BE49-F238E27FC236}">
                <a16:creationId xmlns:a16="http://schemas.microsoft.com/office/drawing/2014/main" id="{A1B226A9-3025-BB41-B5FD-AC328C54D6F3}"/>
              </a:ext>
            </a:extLst>
          </p:cNvPr>
          <p:cNvSpPr txBox="1"/>
          <p:nvPr/>
        </p:nvSpPr>
        <p:spPr>
          <a:xfrm>
            <a:off x="3100851" y="2885944"/>
            <a:ext cx="900829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hu-HU" sz="2800" b="1" dirty="0">
                <a:latin typeface="Calibri" panose="020F0502020204030204"/>
                <a:cs typeface="Poppins" panose="00000500000000000000" pitchFamily="2" charset="-18"/>
              </a:rPr>
              <a:t>Az új géprendelet (2023/1230/EU)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hu-HU" sz="2800" b="1" dirty="0">
                <a:latin typeface="Calibri" panose="020F0502020204030204"/>
                <a:cs typeface="Poppins" panose="00000500000000000000" pitchFamily="2" charset="-18"/>
              </a:rPr>
              <a:t>Az új gépbiztonsági alapszabvány (ISO/DIS 12100:2024)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hu-HU" sz="2800" b="1" dirty="0">
                <a:latin typeface="Calibri" panose="020F0502020204030204"/>
                <a:cs typeface="Poppins" panose="00000500000000000000" pitchFamily="2" charset="-18"/>
              </a:rPr>
              <a:t>És az összes gépbiztonsági szabvány…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C4FE67D-9D39-A83B-D105-DED17A59E639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Változások, újdonságok…</a:t>
            </a:r>
          </a:p>
        </p:txBody>
      </p:sp>
      <p:sp>
        <p:nvSpPr>
          <p:cNvPr id="92" name="Bal oldali kapcsos zárójel 91">
            <a:extLst>
              <a:ext uri="{FF2B5EF4-FFF2-40B4-BE49-F238E27FC236}">
                <a16:creationId xmlns:a16="http://schemas.microsoft.com/office/drawing/2014/main" id="{E8990B2B-A065-30B2-9CCB-81FD61575EB6}"/>
              </a:ext>
            </a:extLst>
          </p:cNvPr>
          <p:cNvSpPr/>
          <p:nvPr/>
        </p:nvSpPr>
        <p:spPr>
          <a:xfrm>
            <a:off x="2752006" y="2985972"/>
            <a:ext cx="270047" cy="1438855"/>
          </a:xfrm>
          <a:prstGeom prst="leftBrace">
            <a:avLst>
              <a:gd name="adj1" fmla="val 55945"/>
              <a:gd name="adj2" fmla="val 50000"/>
            </a:avLst>
          </a:prstGeom>
          <a:ln w="38100">
            <a:solidFill>
              <a:srgbClr val="F39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Rose Bud About To Bloom White Background Fresh And Detail, Rose, Bud, White  PNG Transparent Image and Clipart for Free Download">
            <a:extLst>
              <a:ext uri="{FF2B5EF4-FFF2-40B4-BE49-F238E27FC236}">
                <a16:creationId xmlns:a16="http://schemas.microsoft.com/office/drawing/2014/main" id="{B4D77400-440F-A996-BB03-A4EF2FA4A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7" r="29820"/>
          <a:stretch/>
        </p:blipFill>
        <p:spPr bwMode="auto">
          <a:xfrm rot="1548625">
            <a:off x="170018" y="3261991"/>
            <a:ext cx="1748901" cy="3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205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E4F8F-64A9-B7F7-4916-82C158943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zövegdoboz 60">
            <a:extLst>
              <a:ext uri="{FF2B5EF4-FFF2-40B4-BE49-F238E27FC236}">
                <a16:creationId xmlns:a16="http://schemas.microsoft.com/office/drawing/2014/main" id="{E6D69395-A70C-69E9-2ACF-25C1B8D7C6D5}"/>
              </a:ext>
            </a:extLst>
          </p:cNvPr>
          <p:cNvSpPr txBox="1"/>
          <p:nvPr/>
        </p:nvSpPr>
        <p:spPr>
          <a:xfrm>
            <a:off x="3100851" y="2885944"/>
            <a:ext cx="900829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hu-HU" sz="2800" b="1" dirty="0">
                <a:latin typeface="Calibri" panose="020F0502020204030204"/>
                <a:cs typeface="Poppins" panose="00000500000000000000" pitchFamily="2" charset="-18"/>
              </a:rPr>
              <a:t>Az új géprendelet (2023/1230/EU)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hu-HU" sz="2800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  <a:cs typeface="Poppins" panose="00000500000000000000" pitchFamily="2" charset="-18"/>
              </a:rPr>
              <a:t>Az új gépbiztonsági alapszabvány (ISO/DIS 12100:2024)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hu-HU" sz="2800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  <a:cs typeface="Poppins" panose="00000500000000000000" pitchFamily="2" charset="-18"/>
              </a:rPr>
              <a:t>És az összes gépbiztonsági szabvány…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0E93534-A97C-B6D8-326D-5A431A1517CD}"/>
              </a:ext>
            </a:extLst>
          </p:cNvPr>
          <p:cNvSpPr txBox="1"/>
          <p:nvPr/>
        </p:nvSpPr>
        <p:spPr>
          <a:xfrm>
            <a:off x="275771" y="87084"/>
            <a:ext cx="817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Változások, újdonságok…</a:t>
            </a:r>
          </a:p>
        </p:txBody>
      </p:sp>
      <p:sp>
        <p:nvSpPr>
          <p:cNvPr id="92" name="Bal oldali kapcsos zárójel 91">
            <a:extLst>
              <a:ext uri="{FF2B5EF4-FFF2-40B4-BE49-F238E27FC236}">
                <a16:creationId xmlns:a16="http://schemas.microsoft.com/office/drawing/2014/main" id="{F5FAF96D-0921-B88B-8704-0E1D2ACFB677}"/>
              </a:ext>
            </a:extLst>
          </p:cNvPr>
          <p:cNvSpPr/>
          <p:nvPr/>
        </p:nvSpPr>
        <p:spPr>
          <a:xfrm>
            <a:off x="2752006" y="2985972"/>
            <a:ext cx="270047" cy="1438855"/>
          </a:xfrm>
          <a:prstGeom prst="leftBrace">
            <a:avLst>
              <a:gd name="adj1" fmla="val 55945"/>
              <a:gd name="adj2" fmla="val 50000"/>
            </a:avLst>
          </a:prstGeom>
          <a:ln w="38100">
            <a:solidFill>
              <a:srgbClr val="F39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Rose Bud About To Bloom White Background Fresh And Detail, Rose, Bud, White  PNG Transparent Image and Clipart for Free Download">
            <a:extLst>
              <a:ext uri="{FF2B5EF4-FFF2-40B4-BE49-F238E27FC236}">
                <a16:creationId xmlns:a16="http://schemas.microsoft.com/office/drawing/2014/main" id="{CB1D2B92-83CF-73CF-5B19-8B38162E3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7" r="29820"/>
          <a:stretch/>
        </p:blipFill>
        <p:spPr bwMode="auto">
          <a:xfrm rot="1548625">
            <a:off x="170018" y="3261991"/>
            <a:ext cx="1748901" cy="3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040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IGPIA - Theme 06 - Light">
      <a:dk1>
        <a:srgbClr val="B3B3B3"/>
      </a:dk1>
      <a:lt1>
        <a:srgbClr val="FFFFFF"/>
      </a:lt1>
      <a:dk2>
        <a:srgbClr val="1C2835"/>
      </a:dk2>
      <a:lt2>
        <a:srgbClr val="FFFFFF"/>
      </a:lt2>
      <a:accent1>
        <a:srgbClr val="1073A3"/>
      </a:accent1>
      <a:accent2>
        <a:srgbClr val="2DADE0"/>
      </a:accent2>
      <a:accent3>
        <a:srgbClr val="6ACEE3"/>
      </a:accent3>
      <a:accent4>
        <a:srgbClr val="61DDA8"/>
      </a:accent4>
      <a:accent5>
        <a:srgbClr val="FFD253"/>
      </a:accent5>
      <a:accent6>
        <a:srgbClr val="FF8F10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IGPIA - Theme 06 - Light">
      <a:dk1>
        <a:srgbClr val="B3B3B3"/>
      </a:dk1>
      <a:lt1>
        <a:srgbClr val="FFFFFF"/>
      </a:lt1>
      <a:dk2>
        <a:srgbClr val="1C2835"/>
      </a:dk2>
      <a:lt2>
        <a:srgbClr val="FFFFFF"/>
      </a:lt2>
      <a:accent1>
        <a:srgbClr val="1073A3"/>
      </a:accent1>
      <a:accent2>
        <a:srgbClr val="2DADE0"/>
      </a:accent2>
      <a:accent3>
        <a:srgbClr val="6ACEE3"/>
      </a:accent3>
      <a:accent4>
        <a:srgbClr val="61DDA8"/>
      </a:accent4>
      <a:accent5>
        <a:srgbClr val="FFD253"/>
      </a:accent5>
      <a:accent6>
        <a:srgbClr val="FF8F10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3961531778BC8B4B8D2BC516F9794E45" ma:contentTypeVersion="12" ma:contentTypeDescription="Új dokumentum létrehozása." ma:contentTypeScope="" ma:versionID="6b4265b593981388595749934a37ab85">
  <xsd:schema xmlns:xsd="http://www.w3.org/2001/XMLSchema" xmlns:xs="http://www.w3.org/2001/XMLSchema" xmlns:p="http://schemas.microsoft.com/office/2006/metadata/properties" xmlns:ns2="3de6c824-7a04-4a6a-9a82-b0f2e2d045cd" xmlns:ns3="9ee3bdbb-1c7b-46ed-b723-76cde9a8af5f" targetNamespace="http://schemas.microsoft.com/office/2006/metadata/properties" ma:root="true" ma:fieldsID="3884963556ea0e448d714891de943a68" ns2:_="" ns3:_="">
    <xsd:import namespace="3de6c824-7a04-4a6a-9a82-b0f2e2d045cd"/>
    <xsd:import namespace="9ee3bdbb-1c7b-46ed-b723-76cde9a8af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e6c824-7a04-4a6a-9a82-b0f2e2d045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Képcímkék" ma:readOnly="false" ma:fieldId="{5cf76f15-5ced-4ddc-b409-7134ff3c332f}" ma:taxonomyMulti="true" ma:sspId="32c02cf8-9784-41b1-ad41-744e2c8708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e3bdbb-1c7b-46ed-b723-76cde9a8af5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df65ac5-a1e4-4d96-b2d9-5635e893b6df}" ma:internalName="TaxCatchAll" ma:showField="CatchAllData" ma:web="9ee3bdbb-1c7b-46ed-b723-76cde9a8af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e3bdbb-1c7b-46ed-b723-76cde9a8af5f" xsi:nil="true"/>
    <lcf76f155ced4ddcb4097134ff3c332f xmlns="3de6c824-7a04-4a6a-9a82-b0f2e2d045c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813FF58-34DE-4B6E-8C62-C4B3D0FA58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e6c824-7a04-4a6a-9a82-b0f2e2d045cd"/>
    <ds:schemaRef ds:uri="9ee3bdbb-1c7b-46ed-b723-76cde9a8af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2036B1-DEAC-4C9B-B294-E32EBAB18F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38F1ED-787F-4C45-99B7-3B80F63CCAB0}">
  <ds:schemaRefs>
    <ds:schemaRef ds:uri="http://www.w3.org/XML/1998/namespace"/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9ee3bdbb-1c7b-46ed-b723-76cde9a8af5f"/>
    <ds:schemaRef ds:uri="3de6c824-7a04-4a6a-9a82-b0f2e2d045cd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5963</TotalTime>
  <Words>8286</Words>
  <Application>Microsoft Office PowerPoint</Application>
  <PresentationFormat>Szélesvásznú</PresentationFormat>
  <Paragraphs>1566</Paragraphs>
  <Slides>114</Slides>
  <Notes>48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14</vt:i4>
      </vt:variant>
      <vt:variant>
        <vt:lpstr>Téma</vt:lpstr>
      </vt:variant>
      <vt:variant>
        <vt:i4>5</vt:i4>
      </vt:variant>
      <vt:variant>
        <vt:lpstr>Diacímek</vt:lpstr>
      </vt:variant>
      <vt:variant>
        <vt:i4>114</vt:i4>
      </vt:variant>
    </vt:vector>
  </HeadingPairs>
  <TitlesOfParts>
    <vt:vector size="133" baseType="lpstr">
      <vt:lpstr>Arial</vt:lpstr>
      <vt:lpstr>Arial Rounded MT Bold</vt:lpstr>
      <vt:lpstr>Arial,Bold</vt:lpstr>
      <vt:lpstr>Calibri</vt:lpstr>
      <vt:lpstr>Lato Light</vt:lpstr>
      <vt:lpstr>League Spartan</vt:lpstr>
      <vt:lpstr>MarVoSym</vt:lpstr>
      <vt:lpstr>Montserrat Light</vt:lpstr>
      <vt:lpstr>Poppins</vt:lpstr>
      <vt:lpstr>Tahoma</vt:lpstr>
      <vt:lpstr>Times</vt:lpstr>
      <vt:lpstr>Times New Roman</vt:lpstr>
      <vt:lpstr>Trebuchet MS</vt:lpstr>
      <vt:lpstr>Wingdings</vt:lpstr>
      <vt:lpstr>Office-téma</vt:lpstr>
      <vt:lpstr>Egyéni tervezés</vt:lpstr>
      <vt:lpstr>1_Office Theme</vt:lpstr>
      <vt:lpstr>1_Office-téma</vt:lpstr>
      <vt:lpstr>2_Office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MD SZABVÁNYAINAK CSOPORTOSÍTÁSA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szakal</dc:creator>
  <cp:lastModifiedBy>Berencsi Bence</cp:lastModifiedBy>
  <cp:revision>285</cp:revision>
  <dcterms:created xsi:type="dcterms:W3CDTF">2021-05-18T07:29:28Z</dcterms:created>
  <dcterms:modified xsi:type="dcterms:W3CDTF">2025-05-05T15:30:53Z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0x0101003961531778BC8B4B8D2BC516F9794E45</vt:lpwstr>
  </property>
</Properties>
</file>